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68"/>
  </p:notesMasterIdLst>
  <p:sldIdLst>
    <p:sldId id="256" r:id="rId3"/>
    <p:sldId id="297" r:id="rId4"/>
    <p:sldId id="298" r:id="rId5"/>
    <p:sldId id="300" r:id="rId6"/>
    <p:sldId id="303" r:id="rId7"/>
    <p:sldId id="304" r:id="rId8"/>
    <p:sldId id="305" r:id="rId9"/>
    <p:sldId id="306" r:id="rId10"/>
    <p:sldId id="307" r:id="rId11"/>
    <p:sldId id="310" r:id="rId12"/>
    <p:sldId id="311" r:id="rId13"/>
    <p:sldId id="312" r:id="rId14"/>
    <p:sldId id="314" r:id="rId15"/>
    <p:sldId id="313" r:id="rId16"/>
    <p:sldId id="315" r:id="rId17"/>
    <p:sldId id="316" r:id="rId18"/>
    <p:sldId id="317" r:id="rId19"/>
    <p:sldId id="318" r:id="rId20"/>
    <p:sldId id="319" r:id="rId21"/>
    <p:sldId id="320" r:id="rId22"/>
    <p:sldId id="321" r:id="rId23"/>
    <p:sldId id="322" r:id="rId24"/>
    <p:sldId id="324" r:id="rId25"/>
    <p:sldId id="299" r:id="rId26"/>
    <p:sldId id="301" r:id="rId27"/>
    <p:sldId id="257" r:id="rId28"/>
    <p:sldId id="296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  <p:sldId id="277" r:id="rId49"/>
    <p:sldId id="278" r:id="rId50"/>
    <p:sldId id="279" r:id="rId51"/>
    <p:sldId id="280" r:id="rId52"/>
    <p:sldId id="281" r:id="rId53"/>
    <p:sldId id="282" r:id="rId54"/>
    <p:sldId id="283" r:id="rId55"/>
    <p:sldId id="284" r:id="rId56"/>
    <p:sldId id="285" r:id="rId57"/>
    <p:sldId id="286" r:id="rId58"/>
    <p:sldId id="287" r:id="rId59"/>
    <p:sldId id="288" r:id="rId60"/>
    <p:sldId id="289" r:id="rId61"/>
    <p:sldId id="290" r:id="rId62"/>
    <p:sldId id="291" r:id="rId63"/>
    <p:sldId id="292" r:id="rId64"/>
    <p:sldId id="293" r:id="rId65"/>
    <p:sldId id="294" r:id="rId66"/>
    <p:sldId id="295" r:id="rId67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69"/>
      <p:bold r:id="rId70"/>
    </p:embeddedFont>
    <p:embeddedFont>
      <p:font typeface="Fira Code" panose="020B0809050000020004" pitchFamily="49" charset="0"/>
      <p:regular r:id="rId71"/>
      <p:bold r:id="rId72"/>
    </p:embeddedFont>
    <p:embeddedFont>
      <p:font typeface="Lato" panose="020F0502020204030203" pitchFamily="34" charset="0"/>
      <p:regular r:id="rId73"/>
      <p:bold r:id="rId74"/>
      <p:italic r:id="rId75"/>
      <p:boldItalic r:id="rId76"/>
    </p:embeddedFont>
    <p:embeddedFont>
      <p:font typeface="Magra" panose="020B0604020202020204" charset="0"/>
      <p:regular r:id="rId77"/>
      <p:bold r:id="rId78"/>
    </p:embeddedFont>
    <p:embeddedFont>
      <p:font typeface="Proxima Nova" panose="020B0604020202020204" charset="0"/>
      <p:regular r:id="rId79"/>
      <p:bold r:id="rId80"/>
      <p:italic r:id="rId81"/>
      <p:boldItalic r:id="rId82"/>
    </p:embeddedFont>
    <p:embeddedFont>
      <p:font typeface="Proxima Nova Semibold" panose="020B0604020202020204" charset="0"/>
      <p:regular r:id="rId83"/>
      <p:bold r:id="rId84"/>
      <p:boldItalic r:id="rId85"/>
    </p:embeddedFont>
    <p:embeddedFont>
      <p:font typeface="Roboto Medium" panose="02000000000000000000" pitchFamily="2" charset="0"/>
      <p:regular r:id="rId86"/>
      <p:bold r:id="rId87"/>
      <p:italic r:id="rId88"/>
      <p:boldItalic r:id="rId8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4727"/>
    <a:srgbClr val="FEBA8D"/>
    <a:srgbClr val="EC9836"/>
    <a:srgbClr val="FFFFFF"/>
    <a:srgbClr val="E8F7FA"/>
    <a:srgbClr val="E04141"/>
    <a:srgbClr val="303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388671-F600-4A09-A914-C09C9167764A}">
  <a:tblStyle styleId="{D1388671-F600-4A09-A914-C09C916776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240" autoAdjust="0"/>
  </p:normalViewPr>
  <p:slideViewPr>
    <p:cSldViewPr snapToGrid="0">
      <p:cViewPr>
        <p:scale>
          <a:sx n="125" d="100"/>
          <a:sy n="125" d="100"/>
        </p:scale>
        <p:origin x="2160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notesMaster" Target="notesMasters/notesMaster1.xml"/><Relationship Id="rId84" Type="http://schemas.openxmlformats.org/officeDocument/2006/relationships/font" Target="fonts/font16.fntdata"/><Relationship Id="rId89" Type="http://schemas.openxmlformats.org/officeDocument/2006/relationships/font" Target="fonts/font21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6.fntdata"/><Relationship Id="rId79" Type="http://schemas.openxmlformats.org/officeDocument/2006/relationships/font" Target="fonts/font11.fntdata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font" Target="fonts/font1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4.fntdata"/><Relationship Id="rId80" Type="http://schemas.openxmlformats.org/officeDocument/2006/relationships/font" Target="fonts/font12.fntdata"/><Relationship Id="rId85" Type="http://schemas.openxmlformats.org/officeDocument/2006/relationships/font" Target="fonts/font17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2.fntdata"/><Relationship Id="rId75" Type="http://schemas.openxmlformats.org/officeDocument/2006/relationships/font" Target="fonts/font7.fntdata"/><Relationship Id="rId83" Type="http://schemas.openxmlformats.org/officeDocument/2006/relationships/font" Target="fonts/font15.fntdata"/><Relationship Id="rId88" Type="http://schemas.openxmlformats.org/officeDocument/2006/relationships/font" Target="fonts/font20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5.fntdata"/><Relationship Id="rId78" Type="http://schemas.openxmlformats.org/officeDocument/2006/relationships/font" Target="fonts/font10.fntdata"/><Relationship Id="rId81" Type="http://schemas.openxmlformats.org/officeDocument/2006/relationships/font" Target="fonts/font13.fntdata"/><Relationship Id="rId86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8.fntdata"/><Relationship Id="rId7" Type="http://schemas.openxmlformats.org/officeDocument/2006/relationships/slide" Target="slides/slide5.xml"/><Relationship Id="rId71" Type="http://schemas.openxmlformats.org/officeDocument/2006/relationships/font" Target="fonts/font3.fntdata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19.fntdata"/><Relationship Id="rId61" Type="http://schemas.openxmlformats.org/officeDocument/2006/relationships/slide" Target="slides/slide59.xml"/><Relationship Id="rId82" Type="http://schemas.openxmlformats.org/officeDocument/2006/relationships/font" Target="fonts/font14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font" Target="fonts/font9.fntdata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49a737958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49a737958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A0711955-64A8-D099-9B7A-10409B6E9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e1d838b627_4_168:notes">
            <a:extLst>
              <a:ext uri="{FF2B5EF4-FFF2-40B4-BE49-F238E27FC236}">
                <a16:creationId xmlns:a16="http://schemas.microsoft.com/office/drawing/2014/main" id="{14F1C4B6-C949-6B89-C122-D20173EFDD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e1d838b627_4_168:notes">
            <a:extLst>
              <a:ext uri="{FF2B5EF4-FFF2-40B4-BE49-F238E27FC236}">
                <a16:creationId xmlns:a16="http://schemas.microsoft.com/office/drawing/2014/main" id="{983F322F-F988-95D7-612B-75DE1DC7F6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3325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>
          <a:extLst>
            <a:ext uri="{FF2B5EF4-FFF2-40B4-BE49-F238E27FC236}">
              <a16:creationId xmlns:a16="http://schemas.microsoft.com/office/drawing/2014/main" id="{F86AB8B2-35E5-D6A9-5561-92062D43A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e1d838b627_4_66:notes">
            <a:extLst>
              <a:ext uri="{FF2B5EF4-FFF2-40B4-BE49-F238E27FC236}">
                <a16:creationId xmlns:a16="http://schemas.microsoft.com/office/drawing/2014/main" id="{4F38D7EC-083E-1D94-E762-4693D565F3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e1d838b627_4_66:notes">
            <a:extLst>
              <a:ext uri="{FF2B5EF4-FFF2-40B4-BE49-F238E27FC236}">
                <a16:creationId xmlns:a16="http://schemas.microsoft.com/office/drawing/2014/main" id="{DA5DDFAC-E99A-26AE-0A04-6E6EBF859A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7970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0D6900ED-F5A7-B367-E174-AA9A88016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e1d838b627_4_38:notes">
            <a:extLst>
              <a:ext uri="{FF2B5EF4-FFF2-40B4-BE49-F238E27FC236}">
                <a16:creationId xmlns:a16="http://schemas.microsoft.com/office/drawing/2014/main" id="{CC6983EC-991D-19C1-116B-7ADCE92DEC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e1d838b627_4_38:notes">
            <a:extLst>
              <a:ext uri="{FF2B5EF4-FFF2-40B4-BE49-F238E27FC236}">
                <a16:creationId xmlns:a16="http://schemas.microsoft.com/office/drawing/2014/main" id="{B2D32FDD-6E45-B99A-881B-6A04DF9080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23336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>
          <a:extLst>
            <a:ext uri="{FF2B5EF4-FFF2-40B4-BE49-F238E27FC236}">
              <a16:creationId xmlns:a16="http://schemas.microsoft.com/office/drawing/2014/main" id="{5658098E-1BC8-D735-E5F4-DFA648C13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e207fd22f2_0_25013:notes">
            <a:extLst>
              <a:ext uri="{FF2B5EF4-FFF2-40B4-BE49-F238E27FC236}">
                <a16:creationId xmlns:a16="http://schemas.microsoft.com/office/drawing/2014/main" id="{C259124F-8F0B-EA03-7383-36CC75DB3D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e207fd22f2_0_25013:notes">
            <a:extLst>
              <a:ext uri="{FF2B5EF4-FFF2-40B4-BE49-F238E27FC236}">
                <a16:creationId xmlns:a16="http://schemas.microsoft.com/office/drawing/2014/main" id="{37FFE27E-81BF-B445-75BE-10C889ACE7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5284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">
          <a:extLst>
            <a:ext uri="{FF2B5EF4-FFF2-40B4-BE49-F238E27FC236}">
              <a16:creationId xmlns:a16="http://schemas.microsoft.com/office/drawing/2014/main" id="{5FAA66ED-E5DF-7C24-1900-177F013CF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e1d838b627_4_218:notes">
            <a:extLst>
              <a:ext uri="{FF2B5EF4-FFF2-40B4-BE49-F238E27FC236}">
                <a16:creationId xmlns:a16="http://schemas.microsoft.com/office/drawing/2014/main" id="{AA869673-5E92-58D3-7DF7-A0A2A936F4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e1d838b627_4_218:notes">
            <a:extLst>
              <a:ext uri="{FF2B5EF4-FFF2-40B4-BE49-F238E27FC236}">
                <a16:creationId xmlns:a16="http://schemas.microsoft.com/office/drawing/2014/main" id="{E55F0AE2-9DE9-99FC-6FE9-F33E2830B0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09766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>
          <a:extLst>
            <a:ext uri="{FF2B5EF4-FFF2-40B4-BE49-F238E27FC236}">
              <a16:creationId xmlns:a16="http://schemas.microsoft.com/office/drawing/2014/main" id="{8B5A9DF6-0AF1-2C68-7345-A52B6079B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e1d838b627_4_239:notes">
            <a:extLst>
              <a:ext uri="{FF2B5EF4-FFF2-40B4-BE49-F238E27FC236}">
                <a16:creationId xmlns:a16="http://schemas.microsoft.com/office/drawing/2014/main" id="{11EE276C-ADEC-9525-5132-80515A8BB1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e1d838b627_4_239:notes">
            <a:extLst>
              <a:ext uri="{FF2B5EF4-FFF2-40B4-BE49-F238E27FC236}">
                <a16:creationId xmlns:a16="http://schemas.microsoft.com/office/drawing/2014/main" id="{0BB7D964-D4F2-D759-31FA-D8836C95B4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87524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>
          <a:extLst>
            <a:ext uri="{FF2B5EF4-FFF2-40B4-BE49-F238E27FC236}">
              <a16:creationId xmlns:a16="http://schemas.microsoft.com/office/drawing/2014/main" id="{A6907A02-353E-3E81-CF2B-ACB448813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e1d838b627_4_141:notes">
            <a:extLst>
              <a:ext uri="{FF2B5EF4-FFF2-40B4-BE49-F238E27FC236}">
                <a16:creationId xmlns:a16="http://schemas.microsoft.com/office/drawing/2014/main" id="{E6ED7899-1A0D-0508-A26F-0FF3A620F1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e1d838b627_4_141:notes">
            <a:extLst>
              <a:ext uri="{FF2B5EF4-FFF2-40B4-BE49-F238E27FC236}">
                <a16:creationId xmlns:a16="http://schemas.microsoft.com/office/drawing/2014/main" id="{760FE680-3067-3724-C321-E717FD6115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09032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>
          <a:extLst>
            <a:ext uri="{FF2B5EF4-FFF2-40B4-BE49-F238E27FC236}">
              <a16:creationId xmlns:a16="http://schemas.microsoft.com/office/drawing/2014/main" id="{437905AB-9EAD-6F48-CDA7-65404C918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e1d838b627_4_66:notes">
            <a:extLst>
              <a:ext uri="{FF2B5EF4-FFF2-40B4-BE49-F238E27FC236}">
                <a16:creationId xmlns:a16="http://schemas.microsoft.com/office/drawing/2014/main" id="{63915BD8-44A4-4E84-7467-2633804C98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e1d838b627_4_66:notes">
            <a:extLst>
              <a:ext uri="{FF2B5EF4-FFF2-40B4-BE49-F238E27FC236}">
                <a16:creationId xmlns:a16="http://schemas.microsoft.com/office/drawing/2014/main" id="{58CEAF97-647F-0564-BCBB-F9DCFA0513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77342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>
          <a:extLst>
            <a:ext uri="{FF2B5EF4-FFF2-40B4-BE49-F238E27FC236}">
              <a16:creationId xmlns:a16="http://schemas.microsoft.com/office/drawing/2014/main" id="{889D7C10-9FF0-2744-C3A8-A546BDFF4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e207fd22f2_0_25013:notes">
            <a:extLst>
              <a:ext uri="{FF2B5EF4-FFF2-40B4-BE49-F238E27FC236}">
                <a16:creationId xmlns:a16="http://schemas.microsoft.com/office/drawing/2014/main" id="{6690E224-55B6-4304-34DF-BA36DED108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e207fd22f2_0_25013:notes">
            <a:extLst>
              <a:ext uri="{FF2B5EF4-FFF2-40B4-BE49-F238E27FC236}">
                <a16:creationId xmlns:a16="http://schemas.microsoft.com/office/drawing/2014/main" id="{3DD619C8-2400-94BE-D2D2-C733DB8487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525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>
          <a:extLst>
            <a:ext uri="{FF2B5EF4-FFF2-40B4-BE49-F238E27FC236}">
              <a16:creationId xmlns:a16="http://schemas.microsoft.com/office/drawing/2014/main" id="{38025DD8-8219-3065-E551-45B62349D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e207fd22f2_0_25013:notes">
            <a:extLst>
              <a:ext uri="{FF2B5EF4-FFF2-40B4-BE49-F238E27FC236}">
                <a16:creationId xmlns:a16="http://schemas.microsoft.com/office/drawing/2014/main" id="{1A5DB850-704F-8841-D10F-1D44D31902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e207fd22f2_0_25013:notes">
            <a:extLst>
              <a:ext uri="{FF2B5EF4-FFF2-40B4-BE49-F238E27FC236}">
                <a16:creationId xmlns:a16="http://schemas.microsoft.com/office/drawing/2014/main" id="{14A35E0B-E388-799A-A74D-BA0992E012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6417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>
          <a:extLst>
            <a:ext uri="{FF2B5EF4-FFF2-40B4-BE49-F238E27FC236}">
              <a16:creationId xmlns:a16="http://schemas.microsoft.com/office/drawing/2014/main" id="{F80A62D9-475D-1CE1-676B-0D76D557A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e1d838b627_4_53:notes">
            <a:extLst>
              <a:ext uri="{FF2B5EF4-FFF2-40B4-BE49-F238E27FC236}">
                <a16:creationId xmlns:a16="http://schemas.microsoft.com/office/drawing/2014/main" id="{D95AF3B5-F290-C0E1-BFDB-F07C32F9C0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e1d838b627_4_53:notes">
            <a:extLst>
              <a:ext uri="{FF2B5EF4-FFF2-40B4-BE49-F238E27FC236}">
                <a16:creationId xmlns:a16="http://schemas.microsoft.com/office/drawing/2014/main" id="{E727429D-8999-D273-2F21-7E2011A46F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7009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A1D00851-F4F2-937C-9045-83CF7DC4E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e1d838b627_4_168:notes">
            <a:extLst>
              <a:ext uri="{FF2B5EF4-FFF2-40B4-BE49-F238E27FC236}">
                <a16:creationId xmlns:a16="http://schemas.microsoft.com/office/drawing/2014/main" id="{79822467-73F9-3A72-EA1E-A0CFE3DCC2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e1d838b627_4_168:notes">
            <a:extLst>
              <a:ext uri="{FF2B5EF4-FFF2-40B4-BE49-F238E27FC236}">
                <a16:creationId xmlns:a16="http://schemas.microsoft.com/office/drawing/2014/main" id="{23650212-F6BA-832A-3E44-7A4FEE3E3C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74669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>
          <a:extLst>
            <a:ext uri="{FF2B5EF4-FFF2-40B4-BE49-F238E27FC236}">
              <a16:creationId xmlns:a16="http://schemas.microsoft.com/office/drawing/2014/main" id="{85E69A38-B51A-C6ED-F47A-C91C266A2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e1d838b627_4_250:notes">
            <a:extLst>
              <a:ext uri="{FF2B5EF4-FFF2-40B4-BE49-F238E27FC236}">
                <a16:creationId xmlns:a16="http://schemas.microsoft.com/office/drawing/2014/main" id="{FEF8A2F8-06E5-5275-EFA8-FC4A1D638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e1d838b627_4_250:notes">
            <a:extLst>
              <a:ext uri="{FF2B5EF4-FFF2-40B4-BE49-F238E27FC236}">
                <a16:creationId xmlns:a16="http://schemas.microsoft.com/office/drawing/2014/main" id="{B60AA29C-980D-B2EE-BA5A-AAF12AE5DA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55206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>
          <a:extLst>
            <a:ext uri="{FF2B5EF4-FFF2-40B4-BE49-F238E27FC236}">
              <a16:creationId xmlns:a16="http://schemas.microsoft.com/office/drawing/2014/main" id="{DC29A256-69AC-B95E-6C5F-CC857C826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e1d838b627_4_100:notes">
            <a:extLst>
              <a:ext uri="{FF2B5EF4-FFF2-40B4-BE49-F238E27FC236}">
                <a16:creationId xmlns:a16="http://schemas.microsoft.com/office/drawing/2014/main" id="{E89D8901-3DFA-8C16-8F06-9D9FCB3A89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e1d838b627_4_100:notes">
            <a:extLst>
              <a:ext uri="{FF2B5EF4-FFF2-40B4-BE49-F238E27FC236}">
                <a16:creationId xmlns:a16="http://schemas.microsoft.com/office/drawing/2014/main" id="{FE2689C8-1B5C-61FE-51B9-450334CA08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15945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>
          <a:extLst>
            <a:ext uri="{FF2B5EF4-FFF2-40B4-BE49-F238E27FC236}">
              <a16:creationId xmlns:a16="http://schemas.microsoft.com/office/drawing/2014/main" id="{42C7FAB6-9E37-BA43-38BC-2886C2295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49a737958f_0_8:notes">
            <a:extLst>
              <a:ext uri="{FF2B5EF4-FFF2-40B4-BE49-F238E27FC236}">
                <a16:creationId xmlns:a16="http://schemas.microsoft.com/office/drawing/2014/main" id="{22C87303-3691-2223-6579-00CCBCBABD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49a737958f_0_8:notes">
            <a:extLst>
              <a:ext uri="{FF2B5EF4-FFF2-40B4-BE49-F238E27FC236}">
                <a16:creationId xmlns:a16="http://schemas.microsoft.com/office/drawing/2014/main" id="{147A5A6C-B540-35F3-74F7-675ACECD53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96548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B78B6786-607D-A5E6-DD3B-3EC799E12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e1d838b627_4_168:notes">
            <a:extLst>
              <a:ext uri="{FF2B5EF4-FFF2-40B4-BE49-F238E27FC236}">
                <a16:creationId xmlns:a16="http://schemas.microsoft.com/office/drawing/2014/main" id="{F17362F1-FCCB-16AF-F9E8-95924E35D7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e1d838b627_4_168:notes">
            <a:extLst>
              <a:ext uri="{FF2B5EF4-FFF2-40B4-BE49-F238E27FC236}">
                <a16:creationId xmlns:a16="http://schemas.microsoft.com/office/drawing/2014/main" id="{89F3544E-CAA1-9E35-3542-1BCB7AB186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3200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>
          <a:extLst>
            <a:ext uri="{FF2B5EF4-FFF2-40B4-BE49-F238E27FC236}">
              <a16:creationId xmlns:a16="http://schemas.microsoft.com/office/drawing/2014/main" id="{CC15CB2E-B880-E24C-9820-EA276FF98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e1d838b627_0_34:notes">
            <a:extLst>
              <a:ext uri="{FF2B5EF4-FFF2-40B4-BE49-F238E27FC236}">
                <a16:creationId xmlns:a16="http://schemas.microsoft.com/office/drawing/2014/main" id="{C26263DD-AD63-148B-8703-3B895DB0E9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e1d838b627_0_34:notes">
            <a:extLst>
              <a:ext uri="{FF2B5EF4-FFF2-40B4-BE49-F238E27FC236}">
                <a16:creationId xmlns:a16="http://schemas.microsoft.com/office/drawing/2014/main" id="{5442B8E2-32C2-BE40-5447-F212F0A9CD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50138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74536396-8A96-B16D-3728-DDB8E4CFC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e1d838b627_4_168:notes">
            <a:extLst>
              <a:ext uri="{FF2B5EF4-FFF2-40B4-BE49-F238E27FC236}">
                <a16:creationId xmlns:a16="http://schemas.microsoft.com/office/drawing/2014/main" id="{6936B515-3634-0530-9101-963F61D5ED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e1d838b627_4_168:notes">
            <a:extLst>
              <a:ext uri="{FF2B5EF4-FFF2-40B4-BE49-F238E27FC236}">
                <a16:creationId xmlns:a16="http://schemas.microsoft.com/office/drawing/2014/main" id="{20D561FB-8B8D-00AC-1FD7-62F8D35ACD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99556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e1d838b62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e1d838b62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>
          <a:extLst>
            <a:ext uri="{FF2B5EF4-FFF2-40B4-BE49-F238E27FC236}">
              <a16:creationId xmlns:a16="http://schemas.microsoft.com/office/drawing/2014/main" id="{B82A6A53-C9DC-52B8-066A-C5C7FB00C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e1d838b627_4_100:notes">
            <a:extLst>
              <a:ext uri="{FF2B5EF4-FFF2-40B4-BE49-F238E27FC236}">
                <a16:creationId xmlns:a16="http://schemas.microsoft.com/office/drawing/2014/main" id="{D0281C1F-BD21-6895-716B-B2A20FC9E5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e1d838b627_4_100:notes">
            <a:extLst>
              <a:ext uri="{FF2B5EF4-FFF2-40B4-BE49-F238E27FC236}">
                <a16:creationId xmlns:a16="http://schemas.microsoft.com/office/drawing/2014/main" id="{4CCDFC4D-1EC9-4BE3-94B4-8E90125E6A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51702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e1d838b627_4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e1d838b627_4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e1d838b62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e1d838b62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e1d838b627_4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e1d838b627_4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e1d838b627_4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e1d838b627_4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e1d838b627_4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e1d838b627_4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e1d838b627_4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e1d838b627_4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>
          <a:extLst>
            <a:ext uri="{FF2B5EF4-FFF2-40B4-BE49-F238E27FC236}">
              <a16:creationId xmlns:a16="http://schemas.microsoft.com/office/drawing/2014/main" id="{AA6FD935-73A4-A6FF-F9C2-E903BA529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e1d838b627_0_34:notes">
            <a:extLst>
              <a:ext uri="{FF2B5EF4-FFF2-40B4-BE49-F238E27FC236}">
                <a16:creationId xmlns:a16="http://schemas.microsoft.com/office/drawing/2014/main" id="{C02087EE-785D-37BB-2AFD-F9922D2DF5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e1d838b627_0_34:notes">
            <a:extLst>
              <a:ext uri="{FF2B5EF4-FFF2-40B4-BE49-F238E27FC236}">
                <a16:creationId xmlns:a16="http://schemas.microsoft.com/office/drawing/2014/main" id="{A4DBE13E-227E-DB8F-87B4-C625951F67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40870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e20d9cf87a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e20d9cf87a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e1d838b627_4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e1d838b627_4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e1d838b627_4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e1d838b627_4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e1d838b627_4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e1d838b627_4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e1d838b627_4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e1d838b627_4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135c9f142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135c9f142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e207fd22f2_0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e207fd22f2_0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ge207fd22f2_0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" name="Google Shape;1216;ge207fd22f2_0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24cdfb87f9c_0_87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" name="Google Shape;1222;g24cdfb87f9c_0_87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24cdfb87f9c_0_87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24cdfb87f9c_0_87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>
          <a:extLst>
            <a:ext uri="{FF2B5EF4-FFF2-40B4-BE49-F238E27FC236}">
              <a16:creationId xmlns:a16="http://schemas.microsoft.com/office/drawing/2014/main" id="{876CAB40-21B4-EBC2-A3F4-4325A4400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e1d838b627_4_0:notes">
            <a:extLst>
              <a:ext uri="{FF2B5EF4-FFF2-40B4-BE49-F238E27FC236}">
                <a16:creationId xmlns:a16="http://schemas.microsoft.com/office/drawing/2014/main" id="{68D7905D-C3A8-03D2-A95C-0419E9E8A4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e1d838b627_4_0:notes">
            <a:extLst>
              <a:ext uri="{FF2B5EF4-FFF2-40B4-BE49-F238E27FC236}">
                <a16:creationId xmlns:a16="http://schemas.microsoft.com/office/drawing/2014/main" id="{FD48406D-00D7-8030-076E-9549612462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39257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24cdfb87f9c_0_8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24cdfb87f9c_0_8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24cdfb87f9c_0_87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24cdfb87f9c_0_87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24cdfb87f9c_0_8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24cdfb87f9c_0_8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24cdfb87f9c_0_9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24cdfb87f9c_0_9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g24cdfb87f9c_0_11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6" name="Google Shape;3816;g24cdfb87f9c_0_11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4" name="Google Shape;4234;g24cdfb87f9c_0_11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5" name="Google Shape;4235;g24cdfb87f9c_0_11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4" name="Google Shape;4404;g24cdfb87f9c_0_119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5" name="Google Shape;4405;g24cdfb87f9c_0_119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9" name="Google Shape;4809;g24cdfb87f9c_0_12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0" name="Google Shape;4810;g24cdfb87f9c_0_12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9" name="Google Shape;5189;g24cdfb87f9c_0_127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0" name="Google Shape;5190;g24cdfb87f9c_0_127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5" name="Google Shape;5615;g24cdfb87f9c_0_13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6" name="Google Shape;5616;g24cdfb87f9c_0_13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>
          <a:extLst>
            <a:ext uri="{FF2B5EF4-FFF2-40B4-BE49-F238E27FC236}">
              <a16:creationId xmlns:a16="http://schemas.microsoft.com/office/drawing/2014/main" id="{52B57927-0C26-7888-E198-CAC8BC3FED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e1d838b627_4_141:notes">
            <a:extLst>
              <a:ext uri="{FF2B5EF4-FFF2-40B4-BE49-F238E27FC236}">
                <a16:creationId xmlns:a16="http://schemas.microsoft.com/office/drawing/2014/main" id="{FE31190A-C5B7-1DB9-9D31-5CEBC00D1E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e1d838b627_4_141:notes">
            <a:extLst>
              <a:ext uri="{FF2B5EF4-FFF2-40B4-BE49-F238E27FC236}">
                <a16:creationId xmlns:a16="http://schemas.microsoft.com/office/drawing/2014/main" id="{4DB7F472-1262-464A-F3C2-933FFE2895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89127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6" name="Google Shape;5976;g24cdfb87f9c_0_13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7" name="Google Shape;5977;g24cdfb87f9c_0_13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6" name="Google Shape;6486;g24cdfb87f9c_0_14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7" name="Google Shape;6487;g24cdfb87f9c_0_14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6" name="Google Shape;7106;g24cdfb87f9c_0_14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7" name="Google Shape;7107;g24cdfb87f9c_0_14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0" name="Google Shape;7700;g24cdfb87f9c_0_15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1" name="Google Shape;7701;g24cdfb87f9c_0_15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1" name="Google Shape;8021;g24cdfb87f9c_0_15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2" name="Google Shape;8022;g24cdfb87f9c_0_15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9" name="Google Shape;8329;g24cdfb87f9c_0_17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0" name="Google Shape;8330;g24cdfb87f9c_0_17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98E59D3A-8778-99D4-D1ED-E1F192BA8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e1d838b627_4_38:notes">
            <a:extLst>
              <a:ext uri="{FF2B5EF4-FFF2-40B4-BE49-F238E27FC236}">
                <a16:creationId xmlns:a16="http://schemas.microsoft.com/office/drawing/2014/main" id="{92C64C2A-C635-0EE0-39DD-5137C337E1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e1d838b627_4_38:notes">
            <a:extLst>
              <a:ext uri="{FF2B5EF4-FFF2-40B4-BE49-F238E27FC236}">
                <a16:creationId xmlns:a16="http://schemas.microsoft.com/office/drawing/2014/main" id="{19EABF9E-ED63-8885-4CAD-6E2F97F7CD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7456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>
          <a:extLst>
            <a:ext uri="{FF2B5EF4-FFF2-40B4-BE49-F238E27FC236}">
              <a16:creationId xmlns:a16="http://schemas.microsoft.com/office/drawing/2014/main" id="{10A28965-14B7-2D20-7E8B-D7BDA0007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e1d838b627_4_19:notes">
            <a:extLst>
              <a:ext uri="{FF2B5EF4-FFF2-40B4-BE49-F238E27FC236}">
                <a16:creationId xmlns:a16="http://schemas.microsoft.com/office/drawing/2014/main" id="{38513810-7908-93ED-1AAE-12FCAA2013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e1d838b627_4_19:notes">
            <a:extLst>
              <a:ext uri="{FF2B5EF4-FFF2-40B4-BE49-F238E27FC236}">
                <a16:creationId xmlns:a16="http://schemas.microsoft.com/office/drawing/2014/main" id="{A7E822C8-42B5-62C7-E596-2AEA4C69E6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9924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22F2380D-57E5-579E-CFF4-4FD734D5B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e1d838b627_4_168:notes">
            <a:extLst>
              <a:ext uri="{FF2B5EF4-FFF2-40B4-BE49-F238E27FC236}">
                <a16:creationId xmlns:a16="http://schemas.microsoft.com/office/drawing/2014/main" id="{F73E16BE-94E9-30E9-71CB-790263C00A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e1d838b627_4_168:notes">
            <a:extLst>
              <a:ext uri="{FF2B5EF4-FFF2-40B4-BE49-F238E27FC236}">
                <a16:creationId xmlns:a16="http://schemas.microsoft.com/office/drawing/2014/main" id="{0BD815F5-15CB-B930-EAFD-1BFB9EDA08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778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323542" y="40437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62101" y="4633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67275" y="2935900"/>
            <a:ext cx="9610922" cy="2168702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820867" y="3808118"/>
            <a:ext cx="11752723" cy="2376549"/>
          </a:xfrm>
          <a:custGeom>
            <a:avLst/>
            <a:gdLst/>
            <a:ahLst/>
            <a:cxnLst/>
            <a:rect l="l" t="t" r="r" b="b"/>
            <a:pathLst>
              <a:path w="147638" h="56487" extrusionOk="0">
                <a:moveTo>
                  <a:pt x="71885" y="0"/>
                </a:moveTo>
                <a:cubicBezTo>
                  <a:pt x="56805" y="0"/>
                  <a:pt x="38155" y="2032"/>
                  <a:pt x="16026" y="8094"/>
                </a:cubicBezTo>
                <a:cubicBezTo>
                  <a:pt x="11407" y="9356"/>
                  <a:pt x="7442" y="12404"/>
                  <a:pt x="3679" y="15083"/>
                </a:cubicBezTo>
                <a:lnTo>
                  <a:pt x="429" y="15892"/>
                </a:lnTo>
                <a:cubicBezTo>
                  <a:pt x="429" y="23453"/>
                  <a:pt x="0" y="31168"/>
                  <a:pt x="1179" y="38669"/>
                </a:cubicBezTo>
                <a:cubicBezTo>
                  <a:pt x="2036" y="44193"/>
                  <a:pt x="2108" y="49230"/>
                  <a:pt x="8501" y="51611"/>
                </a:cubicBezTo>
                <a:cubicBezTo>
                  <a:pt x="15979" y="54385"/>
                  <a:pt x="25420" y="54373"/>
                  <a:pt x="33397" y="54730"/>
                </a:cubicBezTo>
                <a:cubicBezTo>
                  <a:pt x="39934" y="55028"/>
                  <a:pt x="46447" y="54968"/>
                  <a:pt x="52971" y="55397"/>
                </a:cubicBezTo>
                <a:cubicBezTo>
                  <a:pt x="58686" y="55778"/>
                  <a:pt x="64520" y="56385"/>
                  <a:pt x="70235" y="56457"/>
                </a:cubicBezTo>
                <a:cubicBezTo>
                  <a:pt x="71803" y="56476"/>
                  <a:pt x="73370" y="56486"/>
                  <a:pt x="74935" y="56486"/>
                </a:cubicBezTo>
                <a:cubicBezTo>
                  <a:pt x="85787" y="56486"/>
                  <a:pt x="96571" y="56003"/>
                  <a:pt x="107383" y="54837"/>
                </a:cubicBezTo>
                <a:cubicBezTo>
                  <a:pt x="120896" y="53361"/>
                  <a:pt x="133696" y="49682"/>
                  <a:pt x="147031" y="47646"/>
                </a:cubicBezTo>
                <a:cubicBezTo>
                  <a:pt x="147364" y="42443"/>
                  <a:pt x="147507" y="37061"/>
                  <a:pt x="147590" y="31847"/>
                </a:cubicBezTo>
                <a:cubicBezTo>
                  <a:pt x="147638" y="29358"/>
                  <a:pt x="147471" y="28513"/>
                  <a:pt x="145685" y="26632"/>
                </a:cubicBezTo>
                <a:cubicBezTo>
                  <a:pt x="138327" y="18845"/>
                  <a:pt x="127754" y="12154"/>
                  <a:pt x="117372" y="7772"/>
                </a:cubicBezTo>
                <a:cubicBezTo>
                  <a:pt x="112780" y="5847"/>
                  <a:pt x="97471" y="0"/>
                  <a:pt x="71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990300" y="1019900"/>
            <a:ext cx="3842400" cy="19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3990300" y="3117175"/>
            <a:ext cx="38424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6878663" y="4423726"/>
            <a:ext cx="2912600" cy="1322772"/>
            <a:chOff x="6878663" y="4423726"/>
            <a:chExt cx="2912600" cy="1322772"/>
          </a:xfrm>
        </p:grpSpPr>
        <p:sp>
          <p:nvSpPr>
            <p:cNvPr id="16" name="Google Shape;16;p2"/>
            <p:cNvSpPr/>
            <p:nvPr/>
          </p:nvSpPr>
          <p:spPr>
            <a:xfrm>
              <a:off x="6878663" y="4704955"/>
              <a:ext cx="2019568" cy="818870"/>
            </a:xfrm>
            <a:custGeom>
              <a:avLst/>
              <a:gdLst/>
              <a:ahLst/>
              <a:cxnLst/>
              <a:rect l="l" t="t" r="r" b="b"/>
              <a:pathLst>
                <a:path w="42319" h="17159" extrusionOk="0">
                  <a:moveTo>
                    <a:pt x="28760" y="1"/>
                  </a:moveTo>
                  <a:cubicBezTo>
                    <a:pt x="28650" y="1"/>
                    <a:pt x="28546" y="9"/>
                    <a:pt x="28448" y="25"/>
                  </a:cubicBezTo>
                  <a:cubicBezTo>
                    <a:pt x="26960" y="275"/>
                    <a:pt x="26126" y="2394"/>
                    <a:pt x="26079" y="3764"/>
                  </a:cubicBezTo>
                  <a:cubicBezTo>
                    <a:pt x="25532" y="3650"/>
                    <a:pt x="25011" y="3535"/>
                    <a:pt x="24538" y="3535"/>
                  </a:cubicBezTo>
                  <a:cubicBezTo>
                    <a:pt x="23869" y="3535"/>
                    <a:pt x="23295" y="3766"/>
                    <a:pt x="22876" y="4561"/>
                  </a:cubicBezTo>
                  <a:cubicBezTo>
                    <a:pt x="22566" y="5157"/>
                    <a:pt x="22507" y="5859"/>
                    <a:pt x="22805" y="6371"/>
                  </a:cubicBezTo>
                  <a:cubicBezTo>
                    <a:pt x="22747" y="6374"/>
                    <a:pt x="22689" y="6375"/>
                    <a:pt x="22630" y="6375"/>
                  </a:cubicBezTo>
                  <a:cubicBezTo>
                    <a:pt x="21973" y="6375"/>
                    <a:pt x="21204" y="6218"/>
                    <a:pt x="20518" y="6218"/>
                  </a:cubicBezTo>
                  <a:cubicBezTo>
                    <a:pt x="19672" y="6218"/>
                    <a:pt x="18954" y="6457"/>
                    <a:pt x="18733" y="7526"/>
                  </a:cubicBezTo>
                  <a:cubicBezTo>
                    <a:pt x="18506" y="8598"/>
                    <a:pt x="19268" y="9741"/>
                    <a:pt x="19685" y="10681"/>
                  </a:cubicBezTo>
                  <a:cubicBezTo>
                    <a:pt x="19528" y="10711"/>
                    <a:pt x="19364" y="10724"/>
                    <a:pt x="19196" y="10724"/>
                  </a:cubicBezTo>
                  <a:cubicBezTo>
                    <a:pt x="18131" y="10724"/>
                    <a:pt x="16872" y="10210"/>
                    <a:pt x="15790" y="10210"/>
                  </a:cubicBezTo>
                  <a:cubicBezTo>
                    <a:pt x="15333" y="10210"/>
                    <a:pt x="14907" y="10301"/>
                    <a:pt x="14542" y="10562"/>
                  </a:cubicBezTo>
                  <a:cubicBezTo>
                    <a:pt x="13875" y="11038"/>
                    <a:pt x="13768" y="12146"/>
                    <a:pt x="13565" y="12824"/>
                  </a:cubicBezTo>
                  <a:cubicBezTo>
                    <a:pt x="13289" y="10849"/>
                    <a:pt x="10588" y="8551"/>
                    <a:pt x="8402" y="8551"/>
                  </a:cubicBezTo>
                  <a:cubicBezTo>
                    <a:pt x="8137" y="8551"/>
                    <a:pt x="7880" y="8585"/>
                    <a:pt x="7636" y="8657"/>
                  </a:cubicBezTo>
                  <a:cubicBezTo>
                    <a:pt x="5529" y="9300"/>
                    <a:pt x="4052" y="11586"/>
                    <a:pt x="3588" y="13574"/>
                  </a:cubicBezTo>
                  <a:cubicBezTo>
                    <a:pt x="3113" y="13077"/>
                    <a:pt x="2660" y="12870"/>
                    <a:pt x="2248" y="12870"/>
                  </a:cubicBezTo>
                  <a:cubicBezTo>
                    <a:pt x="906" y="12870"/>
                    <a:pt x="0" y="15069"/>
                    <a:pt x="183" y="16563"/>
                  </a:cubicBezTo>
                  <a:cubicBezTo>
                    <a:pt x="4711" y="16796"/>
                    <a:pt x="9240" y="17159"/>
                    <a:pt x="13779" y="17159"/>
                  </a:cubicBezTo>
                  <a:cubicBezTo>
                    <a:pt x="15254" y="17159"/>
                    <a:pt x="16731" y="17121"/>
                    <a:pt x="18209" y="17027"/>
                  </a:cubicBezTo>
                  <a:cubicBezTo>
                    <a:pt x="25614" y="16551"/>
                    <a:pt x="33520" y="17099"/>
                    <a:pt x="40819" y="15515"/>
                  </a:cubicBezTo>
                  <a:cubicBezTo>
                    <a:pt x="42247" y="15206"/>
                    <a:pt x="42164" y="14539"/>
                    <a:pt x="42224" y="12884"/>
                  </a:cubicBezTo>
                  <a:cubicBezTo>
                    <a:pt x="42319" y="10503"/>
                    <a:pt x="40878" y="9241"/>
                    <a:pt x="40378" y="7109"/>
                  </a:cubicBezTo>
                  <a:cubicBezTo>
                    <a:pt x="40200" y="6550"/>
                    <a:pt x="40426" y="5954"/>
                    <a:pt x="40426" y="4609"/>
                  </a:cubicBezTo>
                  <a:cubicBezTo>
                    <a:pt x="40497" y="3240"/>
                    <a:pt x="39902" y="1382"/>
                    <a:pt x="38568" y="739"/>
                  </a:cubicBezTo>
                  <a:cubicBezTo>
                    <a:pt x="38321" y="618"/>
                    <a:pt x="38016" y="553"/>
                    <a:pt x="37707" y="553"/>
                  </a:cubicBezTo>
                  <a:cubicBezTo>
                    <a:pt x="36960" y="553"/>
                    <a:pt x="36192" y="932"/>
                    <a:pt x="36175" y="1799"/>
                  </a:cubicBezTo>
                  <a:cubicBezTo>
                    <a:pt x="35593" y="1376"/>
                    <a:pt x="35090" y="1170"/>
                    <a:pt x="34664" y="1170"/>
                  </a:cubicBezTo>
                  <a:cubicBezTo>
                    <a:pt x="34010" y="1170"/>
                    <a:pt x="33537" y="1655"/>
                    <a:pt x="33234" y="2585"/>
                  </a:cubicBezTo>
                  <a:cubicBezTo>
                    <a:pt x="32722" y="2263"/>
                    <a:pt x="32627" y="1787"/>
                    <a:pt x="32187" y="1394"/>
                  </a:cubicBezTo>
                  <a:cubicBezTo>
                    <a:pt x="31462" y="757"/>
                    <a:pt x="29845" y="1"/>
                    <a:pt x="28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739720" y="4423726"/>
              <a:ext cx="2051543" cy="1322772"/>
            </a:xfrm>
            <a:custGeom>
              <a:avLst/>
              <a:gdLst/>
              <a:ahLst/>
              <a:cxnLst/>
              <a:rect l="l" t="t" r="r" b="b"/>
              <a:pathLst>
                <a:path w="42989" h="27718" extrusionOk="0">
                  <a:moveTo>
                    <a:pt x="31110" y="1"/>
                  </a:moveTo>
                  <a:cubicBezTo>
                    <a:pt x="29419" y="1560"/>
                    <a:pt x="29181" y="3835"/>
                    <a:pt x="29229" y="6216"/>
                  </a:cubicBezTo>
                  <a:cubicBezTo>
                    <a:pt x="28362" y="4976"/>
                    <a:pt x="27363" y="4503"/>
                    <a:pt x="26464" y="4503"/>
                  </a:cubicBezTo>
                  <a:cubicBezTo>
                    <a:pt x="24289" y="4503"/>
                    <a:pt x="22697" y="7268"/>
                    <a:pt x="24955" y="8633"/>
                  </a:cubicBezTo>
                  <a:cubicBezTo>
                    <a:pt x="24546" y="8602"/>
                    <a:pt x="24171" y="8585"/>
                    <a:pt x="23829" y="8585"/>
                  </a:cubicBezTo>
                  <a:cubicBezTo>
                    <a:pt x="20883" y="8585"/>
                    <a:pt x="20310" y="9811"/>
                    <a:pt x="20406" y="13598"/>
                  </a:cubicBezTo>
                  <a:cubicBezTo>
                    <a:pt x="19269" y="11785"/>
                    <a:pt x="17819" y="11051"/>
                    <a:pt x="16361" y="11051"/>
                  </a:cubicBezTo>
                  <a:cubicBezTo>
                    <a:pt x="13089" y="11051"/>
                    <a:pt x="9775" y="14749"/>
                    <a:pt x="9857" y="18241"/>
                  </a:cubicBezTo>
                  <a:cubicBezTo>
                    <a:pt x="8380" y="17985"/>
                    <a:pt x="7018" y="17527"/>
                    <a:pt x="5993" y="17527"/>
                  </a:cubicBezTo>
                  <a:cubicBezTo>
                    <a:pt x="4637" y="17527"/>
                    <a:pt x="3870" y="18326"/>
                    <a:pt x="4202" y="21444"/>
                  </a:cubicBezTo>
                  <a:cubicBezTo>
                    <a:pt x="3325" y="20318"/>
                    <a:pt x="2629" y="19863"/>
                    <a:pt x="2079" y="19863"/>
                  </a:cubicBezTo>
                  <a:cubicBezTo>
                    <a:pt x="128" y="19863"/>
                    <a:pt x="0" y="25586"/>
                    <a:pt x="47" y="27397"/>
                  </a:cubicBezTo>
                  <a:cubicBezTo>
                    <a:pt x="4047" y="27619"/>
                    <a:pt x="8060" y="27718"/>
                    <a:pt x="12076" y="27718"/>
                  </a:cubicBezTo>
                  <a:cubicBezTo>
                    <a:pt x="21854" y="27718"/>
                    <a:pt x="31650" y="27132"/>
                    <a:pt x="41314" y="26313"/>
                  </a:cubicBezTo>
                  <a:cubicBezTo>
                    <a:pt x="42370" y="22256"/>
                    <a:pt x="42988" y="5953"/>
                    <a:pt x="34666" y="5953"/>
                  </a:cubicBezTo>
                  <a:cubicBezTo>
                    <a:pt x="34636" y="5953"/>
                    <a:pt x="34605" y="5953"/>
                    <a:pt x="34575" y="5954"/>
                  </a:cubicBezTo>
                  <a:cubicBezTo>
                    <a:pt x="35837" y="4168"/>
                    <a:pt x="33087" y="620"/>
                    <a:pt x="31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/>
          <p:nvPr/>
        </p:nvSpPr>
        <p:spPr>
          <a:xfrm>
            <a:off x="-487025" y="2741775"/>
            <a:ext cx="9923810" cy="2084055"/>
          </a:xfrm>
          <a:custGeom>
            <a:avLst/>
            <a:gdLst/>
            <a:ahLst/>
            <a:cxnLst/>
            <a:rect l="l" t="t" r="r" b="b"/>
            <a:pathLst>
              <a:path w="142876" h="50495" extrusionOk="0">
                <a:moveTo>
                  <a:pt x="16038" y="7752"/>
                </a:moveTo>
                <a:cubicBezTo>
                  <a:pt x="16955" y="7382"/>
                  <a:pt x="17586" y="6489"/>
                  <a:pt x="18479" y="6013"/>
                </a:cubicBezTo>
                <a:cubicBezTo>
                  <a:pt x="21515" y="4370"/>
                  <a:pt x="26051" y="3180"/>
                  <a:pt x="29456" y="3834"/>
                </a:cubicBezTo>
                <a:cubicBezTo>
                  <a:pt x="32945" y="4513"/>
                  <a:pt x="38053" y="9014"/>
                  <a:pt x="38327" y="12907"/>
                </a:cubicBezTo>
                <a:cubicBezTo>
                  <a:pt x="39922" y="12812"/>
                  <a:pt x="41160" y="11192"/>
                  <a:pt x="42946" y="11204"/>
                </a:cubicBezTo>
                <a:cubicBezTo>
                  <a:pt x="44673" y="11216"/>
                  <a:pt x="45708" y="12526"/>
                  <a:pt x="46101" y="14121"/>
                </a:cubicBezTo>
                <a:cubicBezTo>
                  <a:pt x="48852" y="12705"/>
                  <a:pt x="51935" y="12693"/>
                  <a:pt x="52066" y="16193"/>
                </a:cubicBezTo>
                <a:cubicBezTo>
                  <a:pt x="54912" y="14419"/>
                  <a:pt x="58008" y="14729"/>
                  <a:pt x="61068" y="16086"/>
                </a:cubicBezTo>
                <a:cubicBezTo>
                  <a:pt x="62913" y="16896"/>
                  <a:pt x="64556" y="17884"/>
                  <a:pt x="65747" y="19515"/>
                </a:cubicBezTo>
                <a:cubicBezTo>
                  <a:pt x="66366" y="20348"/>
                  <a:pt x="66759" y="21360"/>
                  <a:pt x="67687" y="21896"/>
                </a:cubicBezTo>
                <a:cubicBezTo>
                  <a:pt x="68842" y="20741"/>
                  <a:pt x="69592" y="19539"/>
                  <a:pt x="71128" y="18801"/>
                </a:cubicBezTo>
                <a:cubicBezTo>
                  <a:pt x="73926" y="17443"/>
                  <a:pt x="76962" y="17015"/>
                  <a:pt x="80034" y="17015"/>
                </a:cubicBezTo>
                <a:cubicBezTo>
                  <a:pt x="84832" y="17015"/>
                  <a:pt x="90869" y="17467"/>
                  <a:pt x="94143" y="21420"/>
                </a:cubicBezTo>
                <a:cubicBezTo>
                  <a:pt x="94762" y="20670"/>
                  <a:pt x="94941" y="19301"/>
                  <a:pt x="95750" y="18586"/>
                </a:cubicBezTo>
                <a:cubicBezTo>
                  <a:pt x="96786" y="17669"/>
                  <a:pt x="98501" y="17824"/>
                  <a:pt x="99763" y="17788"/>
                </a:cubicBezTo>
                <a:cubicBezTo>
                  <a:pt x="99584" y="15288"/>
                  <a:pt x="103335" y="14669"/>
                  <a:pt x="104942" y="15776"/>
                </a:cubicBezTo>
                <a:cubicBezTo>
                  <a:pt x="105275" y="10014"/>
                  <a:pt x="110193" y="5942"/>
                  <a:pt x="115158" y="3680"/>
                </a:cubicBezTo>
                <a:cubicBezTo>
                  <a:pt x="118229" y="2263"/>
                  <a:pt x="127100" y="286"/>
                  <a:pt x="128921" y="4775"/>
                </a:cubicBezTo>
                <a:cubicBezTo>
                  <a:pt x="130398" y="1429"/>
                  <a:pt x="135208" y="1"/>
                  <a:pt x="138649" y="1179"/>
                </a:cubicBezTo>
                <a:cubicBezTo>
                  <a:pt x="142030" y="2346"/>
                  <a:pt x="142602" y="6037"/>
                  <a:pt x="142673" y="8942"/>
                </a:cubicBezTo>
                <a:cubicBezTo>
                  <a:pt x="142875" y="17324"/>
                  <a:pt x="141089" y="25432"/>
                  <a:pt x="140792" y="33767"/>
                </a:cubicBezTo>
                <a:cubicBezTo>
                  <a:pt x="140708" y="36517"/>
                  <a:pt x="141351" y="40922"/>
                  <a:pt x="140077" y="43577"/>
                </a:cubicBezTo>
                <a:cubicBezTo>
                  <a:pt x="139565" y="44661"/>
                  <a:pt x="138530" y="45113"/>
                  <a:pt x="137434" y="45482"/>
                </a:cubicBezTo>
                <a:cubicBezTo>
                  <a:pt x="131112" y="47625"/>
                  <a:pt x="122849" y="47316"/>
                  <a:pt x="116265" y="46959"/>
                </a:cubicBezTo>
                <a:cubicBezTo>
                  <a:pt x="108573" y="46554"/>
                  <a:pt x="101144" y="45887"/>
                  <a:pt x="93429" y="46542"/>
                </a:cubicBezTo>
                <a:cubicBezTo>
                  <a:pt x="84344" y="47316"/>
                  <a:pt x="75296" y="48209"/>
                  <a:pt x="66223" y="49007"/>
                </a:cubicBezTo>
                <a:cubicBezTo>
                  <a:pt x="49471" y="50495"/>
                  <a:pt x="32802" y="48233"/>
                  <a:pt x="16288" y="45863"/>
                </a:cubicBezTo>
                <a:cubicBezTo>
                  <a:pt x="12109" y="45268"/>
                  <a:pt x="4727" y="44732"/>
                  <a:pt x="1786" y="41041"/>
                </a:cubicBezTo>
                <a:cubicBezTo>
                  <a:pt x="298" y="39172"/>
                  <a:pt x="0" y="36981"/>
                  <a:pt x="227" y="34648"/>
                </a:cubicBezTo>
                <a:cubicBezTo>
                  <a:pt x="560" y="31147"/>
                  <a:pt x="1060" y="27028"/>
                  <a:pt x="2132" y="23658"/>
                </a:cubicBezTo>
                <a:cubicBezTo>
                  <a:pt x="3453" y="19515"/>
                  <a:pt x="5168" y="15348"/>
                  <a:pt x="8097" y="12073"/>
                </a:cubicBezTo>
                <a:cubicBezTo>
                  <a:pt x="10025" y="9954"/>
                  <a:pt x="12311" y="9156"/>
                  <a:pt x="16038" y="77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1"/>
          <p:cNvSpPr/>
          <p:nvPr/>
        </p:nvSpPr>
        <p:spPr>
          <a:xfrm>
            <a:off x="-241359" y="3251240"/>
            <a:ext cx="8473683" cy="1942023"/>
          </a:xfrm>
          <a:custGeom>
            <a:avLst/>
            <a:gdLst/>
            <a:ahLst/>
            <a:cxnLst/>
            <a:rect l="l" t="t" r="r" b="b"/>
            <a:pathLst>
              <a:path w="147638" h="56487" extrusionOk="0">
                <a:moveTo>
                  <a:pt x="71885" y="0"/>
                </a:moveTo>
                <a:cubicBezTo>
                  <a:pt x="56805" y="0"/>
                  <a:pt x="38155" y="2032"/>
                  <a:pt x="16026" y="8094"/>
                </a:cubicBezTo>
                <a:cubicBezTo>
                  <a:pt x="11407" y="9356"/>
                  <a:pt x="7442" y="12404"/>
                  <a:pt x="3679" y="15083"/>
                </a:cubicBezTo>
                <a:lnTo>
                  <a:pt x="429" y="15892"/>
                </a:lnTo>
                <a:cubicBezTo>
                  <a:pt x="429" y="23453"/>
                  <a:pt x="0" y="31168"/>
                  <a:pt x="1179" y="38669"/>
                </a:cubicBezTo>
                <a:cubicBezTo>
                  <a:pt x="2036" y="44193"/>
                  <a:pt x="2108" y="49230"/>
                  <a:pt x="8501" y="51611"/>
                </a:cubicBezTo>
                <a:cubicBezTo>
                  <a:pt x="15979" y="54385"/>
                  <a:pt x="25420" y="54373"/>
                  <a:pt x="33397" y="54730"/>
                </a:cubicBezTo>
                <a:cubicBezTo>
                  <a:pt x="39934" y="55028"/>
                  <a:pt x="46447" y="54968"/>
                  <a:pt x="52971" y="55397"/>
                </a:cubicBezTo>
                <a:cubicBezTo>
                  <a:pt x="58686" y="55778"/>
                  <a:pt x="64520" y="56385"/>
                  <a:pt x="70235" y="56457"/>
                </a:cubicBezTo>
                <a:cubicBezTo>
                  <a:pt x="71803" y="56476"/>
                  <a:pt x="73370" y="56486"/>
                  <a:pt x="74935" y="56486"/>
                </a:cubicBezTo>
                <a:cubicBezTo>
                  <a:pt x="85787" y="56486"/>
                  <a:pt x="96571" y="56003"/>
                  <a:pt x="107383" y="54837"/>
                </a:cubicBezTo>
                <a:cubicBezTo>
                  <a:pt x="120896" y="53361"/>
                  <a:pt x="133696" y="49682"/>
                  <a:pt x="147031" y="47646"/>
                </a:cubicBezTo>
                <a:cubicBezTo>
                  <a:pt x="147364" y="42443"/>
                  <a:pt x="147507" y="37061"/>
                  <a:pt x="147590" y="31847"/>
                </a:cubicBezTo>
                <a:cubicBezTo>
                  <a:pt x="147638" y="29358"/>
                  <a:pt x="147471" y="28513"/>
                  <a:pt x="145685" y="26632"/>
                </a:cubicBezTo>
                <a:cubicBezTo>
                  <a:pt x="138327" y="18845"/>
                  <a:pt x="127754" y="12154"/>
                  <a:pt x="117372" y="7772"/>
                </a:cubicBezTo>
                <a:cubicBezTo>
                  <a:pt x="112780" y="5847"/>
                  <a:pt x="97471" y="0"/>
                  <a:pt x="71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11"/>
          <p:cNvGrpSpPr/>
          <p:nvPr/>
        </p:nvGrpSpPr>
        <p:grpSpPr>
          <a:xfrm>
            <a:off x="-839540" y="3796331"/>
            <a:ext cx="10276080" cy="1870936"/>
            <a:chOff x="5416863" y="3940425"/>
            <a:chExt cx="4019275" cy="1269550"/>
          </a:xfrm>
        </p:grpSpPr>
        <p:sp>
          <p:nvSpPr>
            <p:cNvPr id="133" name="Google Shape;133;p11"/>
            <p:cNvSpPr/>
            <p:nvPr/>
          </p:nvSpPr>
          <p:spPr>
            <a:xfrm>
              <a:off x="5416863" y="3940425"/>
              <a:ext cx="4019275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35;p11"/>
          <p:cNvSpPr/>
          <p:nvPr/>
        </p:nvSpPr>
        <p:spPr>
          <a:xfrm>
            <a:off x="6606442" y="4184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1"/>
          <p:cNvSpPr txBox="1">
            <a:spLocks noGrp="1"/>
          </p:cNvSpPr>
          <p:nvPr>
            <p:ph type="title" hasCustomPrompt="1"/>
          </p:nvPr>
        </p:nvSpPr>
        <p:spPr>
          <a:xfrm>
            <a:off x="2333400" y="962250"/>
            <a:ext cx="44772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7" name="Google Shape;137;p11"/>
          <p:cNvSpPr txBox="1">
            <a:spLocks noGrp="1"/>
          </p:cNvSpPr>
          <p:nvPr>
            <p:ph type="subTitle" idx="1"/>
          </p:nvPr>
        </p:nvSpPr>
        <p:spPr>
          <a:xfrm>
            <a:off x="2333400" y="1825650"/>
            <a:ext cx="4477200" cy="39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>
            <a:spLocks noGrp="1"/>
          </p:cNvSpPr>
          <p:nvPr>
            <p:ph type="subTitle" idx="1"/>
          </p:nvPr>
        </p:nvSpPr>
        <p:spPr>
          <a:xfrm>
            <a:off x="713313" y="2492414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2"/>
          </p:nvPr>
        </p:nvSpPr>
        <p:spPr>
          <a:xfrm>
            <a:off x="3473250" y="2491365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3"/>
          </p:nvPr>
        </p:nvSpPr>
        <p:spPr>
          <a:xfrm>
            <a:off x="6233263" y="2491953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4" hasCustomPrompt="1"/>
          </p:nvPr>
        </p:nvSpPr>
        <p:spPr>
          <a:xfrm>
            <a:off x="1445225" y="1513109"/>
            <a:ext cx="733500" cy="42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5" hasCustomPrompt="1"/>
          </p:nvPr>
        </p:nvSpPr>
        <p:spPr>
          <a:xfrm>
            <a:off x="6966325" y="1513376"/>
            <a:ext cx="731400" cy="42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6" hasCustomPrompt="1"/>
          </p:nvPr>
        </p:nvSpPr>
        <p:spPr>
          <a:xfrm>
            <a:off x="4206302" y="1513105"/>
            <a:ext cx="731400" cy="42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7"/>
          </p:nvPr>
        </p:nvSpPr>
        <p:spPr>
          <a:xfrm>
            <a:off x="713225" y="2111750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8"/>
          </p:nvPr>
        </p:nvSpPr>
        <p:spPr>
          <a:xfrm>
            <a:off x="6233175" y="2111418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9"/>
          </p:nvPr>
        </p:nvSpPr>
        <p:spPr>
          <a:xfrm>
            <a:off x="3473250" y="2110700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grpSp>
        <p:nvGrpSpPr>
          <p:cNvPr id="150" name="Google Shape;150;p13"/>
          <p:cNvGrpSpPr/>
          <p:nvPr/>
        </p:nvGrpSpPr>
        <p:grpSpPr>
          <a:xfrm>
            <a:off x="-403876" y="3152836"/>
            <a:ext cx="9847050" cy="2837119"/>
            <a:chOff x="4947570" y="2260413"/>
            <a:chExt cx="4619558" cy="1330981"/>
          </a:xfrm>
        </p:grpSpPr>
        <p:sp>
          <p:nvSpPr>
            <p:cNvPr id="151" name="Google Shape;151;p13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4947570" y="2547193"/>
              <a:ext cx="4619558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5588684" y="2620693"/>
              <a:ext cx="3420684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6099250" y="2686613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6024250" y="2485263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627337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618080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639245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631742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grpSp>
        <p:nvGrpSpPr>
          <p:cNvPr id="169" name="Google Shape;169;p14"/>
          <p:cNvGrpSpPr/>
          <p:nvPr/>
        </p:nvGrpSpPr>
        <p:grpSpPr>
          <a:xfrm flipH="1">
            <a:off x="-677246" y="4140709"/>
            <a:ext cx="10069484" cy="1622325"/>
            <a:chOff x="5439501" y="3874330"/>
            <a:chExt cx="6156823" cy="991945"/>
          </a:xfrm>
        </p:grpSpPr>
        <p:sp>
          <p:nvSpPr>
            <p:cNvPr id="170" name="Google Shape;170;p14"/>
            <p:cNvSpPr/>
            <p:nvPr/>
          </p:nvSpPr>
          <p:spPr>
            <a:xfrm>
              <a:off x="5658855" y="4054580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5591280" y="3874330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5439501" y="3973275"/>
              <a:ext cx="6156823" cy="893000"/>
            </a:xfrm>
            <a:custGeom>
              <a:avLst/>
              <a:gdLst/>
              <a:ahLst/>
              <a:cxnLst/>
              <a:rect l="l" t="t" r="r" b="b"/>
              <a:pathLst>
                <a:path w="112039" h="35720" extrusionOk="0">
                  <a:moveTo>
                    <a:pt x="112039" y="11205"/>
                  </a:moveTo>
                  <a:cubicBezTo>
                    <a:pt x="107824" y="15562"/>
                    <a:pt x="97168" y="15955"/>
                    <a:pt x="91631" y="15908"/>
                  </a:cubicBezTo>
                  <a:cubicBezTo>
                    <a:pt x="79761" y="15800"/>
                    <a:pt x="67474" y="12991"/>
                    <a:pt x="56413" y="8692"/>
                  </a:cubicBezTo>
                  <a:cubicBezTo>
                    <a:pt x="39137" y="1965"/>
                    <a:pt x="17265" y="1"/>
                    <a:pt x="287" y="8466"/>
                  </a:cubicBezTo>
                  <a:cubicBezTo>
                    <a:pt x="1" y="10883"/>
                    <a:pt x="465" y="13336"/>
                    <a:pt x="953" y="15705"/>
                  </a:cubicBezTo>
                  <a:cubicBezTo>
                    <a:pt x="1370" y="17753"/>
                    <a:pt x="1596" y="21313"/>
                    <a:pt x="2632" y="23266"/>
                  </a:cubicBezTo>
                  <a:cubicBezTo>
                    <a:pt x="4251" y="26314"/>
                    <a:pt x="8835" y="26968"/>
                    <a:pt x="11812" y="27695"/>
                  </a:cubicBezTo>
                  <a:cubicBezTo>
                    <a:pt x="23920" y="30636"/>
                    <a:pt x="36577" y="32445"/>
                    <a:pt x="48935" y="34077"/>
                  </a:cubicBezTo>
                  <a:cubicBezTo>
                    <a:pt x="55091" y="34898"/>
                    <a:pt x="61151" y="35720"/>
                    <a:pt x="67390" y="35315"/>
                  </a:cubicBezTo>
                  <a:cubicBezTo>
                    <a:pt x="74427" y="34862"/>
                    <a:pt x="81928" y="33374"/>
                    <a:pt x="88417" y="30624"/>
                  </a:cubicBezTo>
                  <a:cubicBezTo>
                    <a:pt x="94525" y="28040"/>
                    <a:pt x="98835" y="23670"/>
                    <a:pt x="102871" y="18575"/>
                  </a:cubicBezTo>
                  <a:cubicBezTo>
                    <a:pt x="105085" y="15741"/>
                    <a:pt x="107526" y="11979"/>
                    <a:pt x="112039" y="112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14"/>
          <p:cNvSpPr/>
          <p:nvPr/>
        </p:nvSpPr>
        <p:spPr>
          <a:xfrm>
            <a:off x="-458275" y="4446200"/>
            <a:ext cx="9631534" cy="1050799"/>
          </a:xfrm>
          <a:custGeom>
            <a:avLst/>
            <a:gdLst/>
            <a:ahLst/>
            <a:cxnLst/>
            <a:rect l="l" t="t" r="r" b="b"/>
            <a:pathLst>
              <a:path w="147638" h="56487" extrusionOk="0">
                <a:moveTo>
                  <a:pt x="71885" y="0"/>
                </a:moveTo>
                <a:cubicBezTo>
                  <a:pt x="56805" y="0"/>
                  <a:pt x="38155" y="2032"/>
                  <a:pt x="16026" y="8094"/>
                </a:cubicBezTo>
                <a:cubicBezTo>
                  <a:pt x="11407" y="9356"/>
                  <a:pt x="7442" y="12404"/>
                  <a:pt x="3679" y="15083"/>
                </a:cubicBezTo>
                <a:lnTo>
                  <a:pt x="429" y="15892"/>
                </a:lnTo>
                <a:cubicBezTo>
                  <a:pt x="429" y="23453"/>
                  <a:pt x="0" y="31168"/>
                  <a:pt x="1179" y="38669"/>
                </a:cubicBezTo>
                <a:cubicBezTo>
                  <a:pt x="2036" y="44193"/>
                  <a:pt x="2108" y="49230"/>
                  <a:pt x="8501" y="51611"/>
                </a:cubicBezTo>
                <a:cubicBezTo>
                  <a:pt x="15979" y="54385"/>
                  <a:pt x="25420" y="54373"/>
                  <a:pt x="33397" y="54730"/>
                </a:cubicBezTo>
                <a:cubicBezTo>
                  <a:pt x="39934" y="55028"/>
                  <a:pt x="46447" y="54968"/>
                  <a:pt x="52971" y="55397"/>
                </a:cubicBezTo>
                <a:cubicBezTo>
                  <a:pt x="58686" y="55778"/>
                  <a:pt x="64520" y="56385"/>
                  <a:pt x="70235" y="56457"/>
                </a:cubicBezTo>
                <a:cubicBezTo>
                  <a:pt x="71803" y="56476"/>
                  <a:pt x="73370" y="56486"/>
                  <a:pt x="74935" y="56486"/>
                </a:cubicBezTo>
                <a:cubicBezTo>
                  <a:pt x="85787" y="56486"/>
                  <a:pt x="96571" y="56003"/>
                  <a:pt x="107383" y="54837"/>
                </a:cubicBezTo>
                <a:cubicBezTo>
                  <a:pt x="120896" y="53361"/>
                  <a:pt x="133696" y="49682"/>
                  <a:pt x="147031" y="47646"/>
                </a:cubicBezTo>
                <a:cubicBezTo>
                  <a:pt x="147364" y="42443"/>
                  <a:pt x="147507" y="37061"/>
                  <a:pt x="147590" y="31847"/>
                </a:cubicBezTo>
                <a:cubicBezTo>
                  <a:pt x="147638" y="29358"/>
                  <a:pt x="147471" y="28513"/>
                  <a:pt x="145685" y="26632"/>
                </a:cubicBezTo>
                <a:cubicBezTo>
                  <a:pt x="138327" y="18845"/>
                  <a:pt x="127754" y="12154"/>
                  <a:pt x="117372" y="7772"/>
                </a:cubicBezTo>
                <a:cubicBezTo>
                  <a:pt x="112780" y="5847"/>
                  <a:pt x="97471" y="0"/>
                  <a:pt x="71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" name="Google Shape;174;p14"/>
          <p:cNvGrpSpPr/>
          <p:nvPr/>
        </p:nvGrpSpPr>
        <p:grpSpPr>
          <a:xfrm flipH="1">
            <a:off x="8619097" y="4140709"/>
            <a:ext cx="262457" cy="463296"/>
            <a:chOff x="5591280" y="3874330"/>
            <a:chExt cx="160475" cy="283275"/>
          </a:xfrm>
        </p:grpSpPr>
        <p:sp>
          <p:nvSpPr>
            <p:cNvPr id="175" name="Google Shape;175;p14"/>
            <p:cNvSpPr/>
            <p:nvPr/>
          </p:nvSpPr>
          <p:spPr>
            <a:xfrm>
              <a:off x="5658855" y="4054580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5591280" y="3874330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14"/>
          <p:cNvGrpSpPr/>
          <p:nvPr/>
        </p:nvGrpSpPr>
        <p:grpSpPr>
          <a:xfrm>
            <a:off x="-220536" y="4336687"/>
            <a:ext cx="2165308" cy="978733"/>
            <a:chOff x="1366650" y="3716950"/>
            <a:chExt cx="1624387" cy="734233"/>
          </a:xfrm>
        </p:grpSpPr>
        <p:sp>
          <p:nvSpPr>
            <p:cNvPr id="178" name="Google Shape;178;p14"/>
            <p:cNvSpPr/>
            <p:nvPr/>
          </p:nvSpPr>
          <p:spPr>
            <a:xfrm>
              <a:off x="1933062" y="4022208"/>
              <a:ext cx="1057975" cy="428975"/>
            </a:xfrm>
            <a:custGeom>
              <a:avLst/>
              <a:gdLst/>
              <a:ahLst/>
              <a:cxnLst/>
              <a:rect l="l" t="t" r="r" b="b"/>
              <a:pathLst>
                <a:path w="42319" h="17159" extrusionOk="0">
                  <a:moveTo>
                    <a:pt x="13559" y="1"/>
                  </a:moveTo>
                  <a:cubicBezTo>
                    <a:pt x="12474" y="1"/>
                    <a:pt x="10857" y="757"/>
                    <a:pt x="10132" y="1394"/>
                  </a:cubicBezTo>
                  <a:cubicBezTo>
                    <a:pt x="9692" y="1787"/>
                    <a:pt x="9596" y="2263"/>
                    <a:pt x="9085" y="2585"/>
                  </a:cubicBezTo>
                  <a:cubicBezTo>
                    <a:pt x="8782" y="1655"/>
                    <a:pt x="8309" y="1170"/>
                    <a:pt x="7655" y="1170"/>
                  </a:cubicBezTo>
                  <a:cubicBezTo>
                    <a:pt x="7229" y="1170"/>
                    <a:pt x="6726" y="1376"/>
                    <a:pt x="6144" y="1799"/>
                  </a:cubicBezTo>
                  <a:cubicBezTo>
                    <a:pt x="6127" y="932"/>
                    <a:pt x="5359" y="553"/>
                    <a:pt x="4612" y="553"/>
                  </a:cubicBezTo>
                  <a:cubicBezTo>
                    <a:pt x="4303" y="553"/>
                    <a:pt x="3998" y="618"/>
                    <a:pt x="3751" y="739"/>
                  </a:cubicBezTo>
                  <a:cubicBezTo>
                    <a:pt x="2417" y="1382"/>
                    <a:pt x="1822" y="3240"/>
                    <a:pt x="1893" y="4609"/>
                  </a:cubicBezTo>
                  <a:cubicBezTo>
                    <a:pt x="1893" y="5954"/>
                    <a:pt x="2096" y="6550"/>
                    <a:pt x="1929" y="7109"/>
                  </a:cubicBezTo>
                  <a:cubicBezTo>
                    <a:pt x="1441" y="9241"/>
                    <a:pt x="0" y="10503"/>
                    <a:pt x="83" y="12884"/>
                  </a:cubicBezTo>
                  <a:cubicBezTo>
                    <a:pt x="143" y="14539"/>
                    <a:pt x="71" y="15206"/>
                    <a:pt x="1500" y="15515"/>
                  </a:cubicBezTo>
                  <a:cubicBezTo>
                    <a:pt x="8799" y="17099"/>
                    <a:pt x="16705" y="16551"/>
                    <a:pt x="24110" y="17027"/>
                  </a:cubicBezTo>
                  <a:cubicBezTo>
                    <a:pt x="25588" y="17121"/>
                    <a:pt x="27064" y="17159"/>
                    <a:pt x="28540" y="17159"/>
                  </a:cubicBezTo>
                  <a:cubicBezTo>
                    <a:pt x="33079" y="17159"/>
                    <a:pt x="37608" y="16796"/>
                    <a:pt x="42136" y="16563"/>
                  </a:cubicBezTo>
                  <a:cubicBezTo>
                    <a:pt x="42318" y="15069"/>
                    <a:pt x="41413" y="12870"/>
                    <a:pt x="40071" y="12870"/>
                  </a:cubicBezTo>
                  <a:cubicBezTo>
                    <a:pt x="39659" y="12870"/>
                    <a:pt x="39206" y="13077"/>
                    <a:pt x="38731" y="13574"/>
                  </a:cubicBezTo>
                  <a:cubicBezTo>
                    <a:pt x="38267" y="11586"/>
                    <a:pt x="36790" y="9300"/>
                    <a:pt x="34683" y="8657"/>
                  </a:cubicBezTo>
                  <a:cubicBezTo>
                    <a:pt x="34439" y="8585"/>
                    <a:pt x="34182" y="8551"/>
                    <a:pt x="33917" y="8551"/>
                  </a:cubicBezTo>
                  <a:cubicBezTo>
                    <a:pt x="31731" y="8551"/>
                    <a:pt x="29030" y="10849"/>
                    <a:pt x="28754" y="12824"/>
                  </a:cubicBezTo>
                  <a:cubicBezTo>
                    <a:pt x="28551" y="12146"/>
                    <a:pt x="28444" y="11038"/>
                    <a:pt x="27765" y="10562"/>
                  </a:cubicBezTo>
                  <a:cubicBezTo>
                    <a:pt x="27400" y="10301"/>
                    <a:pt x="26974" y="10210"/>
                    <a:pt x="26517" y="10210"/>
                  </a:cubicBezTo>
                  <a:cubicBezTo>
                    <a:pt x="25436" y="10210"/>
                    <a:pt x="24179" y="10724"/>
                    <a:pt x="23120" y="10724"/>
                  </a:cubicBezTo>
                  <a:cubicBezTo>
                    <a:pt x="22952" y="10724"/>
                    <a:pt x="22790" y="10711"/>
                    <a:pt x="22634" y="10681"/>
                  </a:cubicBezTo>
                  <a:cubicBezTo>
                    <a:pt x="23051" y="9741"/>
                    <a:pt x="23813" y="8598"/>
                    <a:pt x="23586" y="7526"/>
                  </a:cubicBezTo>
                  <a:cubicBezTo>
                    <a:pt x="23365" y="6457"/>
                    <a:pt x="22643" y="6218"/>
                    <a:pt x="21796" y="6218"/>
                  </a:cubicBezTo>
                  <a:cubicBezTo>
                    <a:pt x="21109" y="6218"/>
                    <a:pt x="20340" y="6375"/>
                    <a:pt x="19687" y="6375"/>
                  </a:cubicBezTo>
                  <a:cubicBezTo>
                    <a:pt x="19629" y="6375"/>
                    <a:pt x="19571" y="6374"/>
                    <a:pt x="19514" y="6371"/>
                  </a:cubicBezTo>
                  <a:cubicBezTo>
                    <a:pt x="19812" y="5859"/>
                    <a:pt x="19753" y="5157"/>
                    <a:pt x="19431" y="4561"/>
                  </a:cubicBezTo>
                  <a:cubicBezTo>
                    <a:pt x="19019" y="3766"/>
                    <a:pt x="18448" y="3535"/>
                    <a:pt x="17780" y="3535"/>
                  </a:cubicBezTo>
                  <a:cubicBezTo>
                    <a:pt x="17308" y="3535"/>
                    <a:pt x="16787" y="3650"/>
                    <a:pt x="16240" y="3764"/>
                  </a:cubicBezTo>
                  <a:cubicBezTo>
                    <a:pt x="16193" y="2394"/>
                    <a:pt x="15359" y="275"/>
                    <a:pt x="13871" y="25"/>
                  </a:cubicBezTo>
                  <a:cubicBezTo>
                    <a:pt x="13773" y="9"/>
                    <a:pt x="13669" y="1"/>
                    <a:pt x="13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1366650" y="3716950"/>
              <a:ext cx="1075300" cy="692950"/>
            </a:xfrm>
            <a:custGeom>
              <a:avLst/>
              <a:gdLst/>
              <a:ahLst/>
              <a:cxnLst/>
              <a:rect l="l" t="t" r="r" b="b"/>
              <a:pathLst>
                <a:path w="43012" h="27718" extrusionOk="0">
                  <a:moveTo>
                    <a:pt x="11902" y="1"/>
                  </a:moveTo>
                  <a:cubicBezTo>
                    <a:pt x="9925" y="620"/>
                    <a:pt x="7175" y="4168"/>
                    <a:pt x="8437" y="5954"/>
                  </a:cubicBezTo>
                  <a:cubicBezTo>
                    <a:pt x="8407" y="5953"/>
                    <a:pt x="8376" y="5953"/>
                    <a:pt x="8346" y="5953"/>
                  </a:cubicBezTo>
                  <a:cubicBezTo>
                    <a:pt x="0" y="5953"/>
                    <a:pt x="642" y="22256"/>
                    <a:pt x="1698" y="26313"/>
                  </a:cubicBezTo>
                  <a:cubicBezTo>
                    <a:pt x="11362" y="27132"/>
                    <a:pt x="21158" y="27718"/>
                    <a:pt x="30936" y="27718"/>
                  </a:cubicBezTo>
                  <a:cubicBezTo>
                    <a:pt x="34952" y="27718"/>
                    <a:pt x="38965" y="27619"/>
                    <a:pt x="42965" y="27397"/>
                  </a:cubicBezTo>
                  <a:cubicBezTo>
                    <a:pt x="43012" y="25586"/>
                    <a:pt x="42884" y="19863"/>
                    <a:pt x="40933" y="19863"/>
                  </a:cubicBezTo>
                  <a:cubicBezTo>
                    <a:pt x="40383" y="19863"/>
                    <a:pt x="39687" y="20318"/>
                    <a:pt x="38810" y="21444"/>
                  </a:cubicBezTo>
                  <a:cubicBezTo>
                    <a:pt x="39142" y="18326"/>
                    <a:pt x="38375" y="17527"/>
                    <a:pt x="37019" y="17527"/>
                  </a:cubicBezTo>
                  <a:cubicBezTo>
                    <a:pt x="35994" y="17527"/>
                    <a:pt x="34632" y="17985"/>
                    <a:pt x="33155" y="18241"/>
                  </a:cubicBezTo>
                  <a:cubicBezTo>
                    <a:pt x="33237" y="14749"/>
                    <a:pt x="29923" y="11051"/>
                    <a:pt x="26651" y="11051"/>
                  </a:cubicBezTo>
                  <a:cubicBezTo>
                    <a:pt x="25193" y="11051"/>
                    <a:pt x="23743" y="11785"/>
                    <a:pt x="22606" y="13598"/>
                  </a:cubicBezTo>
                  <a:cubicBezTo>
                    <a:pt x="22702" y="9811"/>
                    <a:pt x="22129" y="8585"/>
                    <a:pt x="19183" y="8585"/>
                  </a:cubicBezTo>
                  <a:cubicBezTo>
                    <a:pt x="18840" y="8585"/>
                    <a:pt x="18466" y="8602"/>
                    <a:pt x="18057" y="8633"/>
                  </a:cubicBezTo>
                  <a:cubicBezTo>
                    <a:pt x="20315" y="7268"/>
                    <a:pt x="18723" y="4503"/>
                    <a:pt x="16548" y="4503"/>
                  </a:cubicBezTo>
                  <a:cubicBezTo>
                    <a:pt x="15649" y="4503"/>
                    <a:pt x="14650" y="4976"/>
                    <a:pt x="13783" y="6216"/>
                  </a:cubicBezTo>
                  <a:cubicBezTo>
                    <a:pt x="13831" y="3835"/>
                    <a:pt x="13593" y="1560"/>
                    <a:pt x="119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5"/>
          <p:cNvSpPr/>
          <p:nvPr/>
        </p:nvSpPr>
        <p:spPr>
          <a:xfrm flipH="1">
            <a:off x="-228792" y="3731700"/>
            <a:ext cx="9898092" cy="1352382"/>
          </a:xfrm>
          <a:custGeom>
            <a:avLst/>
            <a:gdLst/>
            <a:ahLst/>
            <a:cxnLst/>
            <a:rect l="l" t="t" r="r" b="b"/>
            <a:pathLst>
              <a:path w="142876" h="50495" extrusionOk="0">
                <a:moveTo>
                  <a:pt x="16038" y="7752"/>
                </a:moveTo>
                <a:cubicBezTo>
                  <a:pt x="16955" y="7382"/>
                  <a:pt x="17586" y="6489"/>
                  <a:pt x="18479" y="6013"/>
                </a:cubicBezTo>
                <a:cubicBezTo>
                  <a:pt x="21515" y="4370"/>
                  <a:pt x="26051" y="3180"/>
                  <a:pt x="29456" y="3834"/>
                </a:cubicBezTo>
                <a:cubicBezTo>
                  <a:pt x="32945" y="4513"/>
                  <a:pt x="38053" y="9014"/>
                  <a:pt x="38327" y="12907"/>
                </a:cubicBezTo>
                <a:cubicBezTo>
                  <a:pt x="39922" y="12812"/>
                  <a:pt x="41160" y="11192"/>
                  <a:pt x="42946" y="11204"/>
                </a:cubicBezTo>
                <a:cubicBezTo>
                  <a:pt x="44673" y="11216"/>
                  <a:pt x="45708" y="12526"/>
                  <a:pt x="46101" y="14121"/>
                </a:cubicBezTo>
                <a:cubicBezTo>
                  <a:pt x="48852" y="12705"/>
                  <a:pt x="51935" y="12693"/>
                  <a:pt x="52066" y="16193"/>
                </a:cubicBezTo>
                <a:cubicBezTo>
                  <a:pt x="54912" y="14419"/>
                  <a:pt x="58008" y="14729"/>
                  <a:pt x="61068" y="16086"/>
                </a:cubicBezTo>
                <a:cubicBezTo>
                  <a:pt x="62913" y="16896"/>
                  <a:pt x="64556" y="17884"/>
                  <a:pt x="65747" y="19515"/>
                </a:cubicBezTo>
                <a:cubicBezTo>
                  <a:pt x="66366" y="20348"/>
                  <a:pt x="66759" y="21360"/>
                  <a:pt x="67687" y="21896"/>
                </a:cubicBezTo>
                <a:cubicBezTo>
                  <a:pt x="68842" y="20741"/>
                  <a:pt x="69592" y="19539"/>
                  <a:pt x="71128" y="18801"/>
                </a:cubicBezTo>
                <a:cubicBezTo>
                  <a:pt x="73926" y="17443"/>
                  <a:pt x="76962" y="17015"/>
                  <a:pt x="80034" y="17015"/>
                </a:cubicBezTo>
                <a:cubicBezTo>
                  <a:pt x="84832" y="17015"/>
                  <a:pt x="90869" y="17467"/>
                  <a:pt x="94143" y="21420"/>
                </a:cubicBezTo>
                <a:cubicBezTo>
                  <a:pt x="94762" y="20670"/>
                  <a:pt x="94941" y="19301"/>
                  <a:pt x="95750" y="18586"/>
                </a:cubicBezTo>
                <a:cubicBezTo>
                  <a:pt x="96786" y="17669"/>
                  <a:pt x="98501" y="17824"/>
                  <a:pt x="99763" y="17788"/>
                </a:cubicBezTo>
                <a:cubicBezTo>
                  <a:pt x="99584" y="15288"/>
                  <a:pt x="103335" y="14669"/>
                  <a:pt x="104942" y="15776"/>
                </a:cubicBezTo>
                <a:cubicBezTo>
                  <a:pt x="105275" y="10014"/>
                  <a:pt x="110193" y="5942"/>
                  <a:pt x="115158" y="3680"/>
                </a:cubicBezTo>
                <a:cubicBezTo>
                  <a:pt x="118229" y="2263"/>
                  <a:pt x="127100" y="286"/>
                  <a:pt x="128921" y="4775"/>
                </a:cubicBezTo>
                <a:cubicBezTo>
                  <a:pt x="130398" y="1429"/>
                  <a:pt x="135208" y="1"/>
                  <a:pt x="138649" y="1179"/>
                </a:cubicBezTo>
                <a:cubicBezTo>
                  <a:pt x="142030" y="2346"/>
                  <a:pt x="142602" y="6037"/>
                  <a:pt x="142673" y="8942"/>
                </a:cubicBezTo>
                <a:cubicBezTo>
                  <a:pt x="142875" y="17324"/>
                  <a:pt x="141089" y="25432"/>
                  <a:pt x="140792" y="33767"/>
                </a:cubicBezTo>
                <a:cubicBezTo>
                  <a:pt x="140708" y="36517"/>
                  <a:pt x="141351" y="40922"/>
                  <a:pt x="140077" y="43577"/>
                </a:cubicBezTo>
                <a:cubicBezTo>
                  <a:pt x="139565" y="44661"/>
                  <a:pt x="138530" y="45113"/>
                  <a:pt x="137434" y="45482"/>
                </a:cubicBezTo>
                <a:cubicBezTo>
                  <a:pt x="131112" y="47625"/>
                  <a:pt x="122849" y="47316"/>
                  <a:pt x="116265" y="46959"/>
                </a:cubicBezTo>
                <a:cubicBezTo>
                  <a:pt x="108573" y="46554"/>
                  <a:pt x="101144" y="45887"/>
                  <a:pt x="93429" y="46542"/>
                </a:cubicBezTo>
                <a:cubicBezTo>
                  <a:pt x="84344" y="47316"/>
                  <a:pt x="75296" y="48209"/>
                  <a:pt x="66223" y="49007"/>
                </a:cubicBezTo>
                <a:cubicBezTo>
                  <a:pt x="49471" y="50495"/>
                  <a:pt x="32802" y="48233"/>
                  <a:pt x="16288" y="45863"/>
                </a:cubicBezTo>
                <a:cubicBezTo>
                  <a:pt x="12109" y="45268"/>
                  <a:pt x="4727" y="44732"/>
                  <a:pt x="1786" y="41041"/>
                </a:cubicBezTo>
                <a:cubicBezTo>
                  <a:pt x="298" y="39172"/>
                  <a:pt x="0" y="36981"/>
                  <a:pt x="227" y="34648"/>
                </a:cubicBezTo>
                <a:cubicBezTo>
                  <a:pt x="560" y="31147"/>
                  <a:pt x="1060" y="27028"/>
                  <a:pt x="2132" y="23658"/>
                </a:cubicBezTo>
                <a:cubicBezTo>
                  <a:pt x="3453" y="19515"/>
                  <a:pt x="5168" y="15348"/>
                  <a:pt x="8097" y="12073"/>
                </a:cubicBezTo>
                <a:cubicBezTo>
                  <a:pt x="10025" y="9954"/>
                  <a:pt x="12311" y="9156"/>
                  <a:pt x="16038" y="77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/>
          <p:nvPr/>
        </p:nvSpPr>
        <p:spPr>
          <a:xfrm flipH="1">
            <a:off x="2613201" y="4076325"/>
            <a:ext cx="6711623" cy="1067181"/>
          </a:xfrm>
          <a:custGeom>
            <a:avLst/>
            <a:gdLst/>
            <a:ahLst/>
            <a:cxnLst/>
            <a:rect l="l" t="t" r="r" b="b"/>
            <a:pathLst>
              <a:path w="147638" h="56487" extrusionOk="0">
                <a:moveTo>
                  <a:pt x="71885" y="0"/>
                </a:moveTo>
                <a:cubicBezTo>
                  <a:pt x="56805" y="0"/>
                  <a:pt x="38155" y="2032"/>
                  <a:pt x="16026" y="8094"/>
                </a:cubicBezTo>
                <a:cubicBezTo>
                  <a:pt x="11407" y="9356"/>
                  <a:pt x="7442" y="12404"/>
                  <a:pt x="3679" y="15083"/>
                </a:cubicBezTo>
                <a:lnTo>
                  <a:pt x="429" y="15892"/>
                </a:lnTo>
                <a:cubicBezTo>
                  <a:pt x="429" y="23453"/>
                  <a:pt x="0" y="31168"/>
                  <a:pt x="1179" y="38669"/>
                </a:cubicBezTo>
                <a:cubicBezTo>
                  <a:pt x="2036" y="44193"/>
                  <a:pt x="2108" y="49230"/>
                  <a:pt x="8501" y="51611"/>
                </a:cubicBezTo>
                <a:cubicBezTo>
                  <a:pt x="15979" y="54385"/>
                  <a:pt x="25420" y="54373"/>
                  <a:pt x="33397" y="54730"/>
                </a:cubicBezTo>
                <a:cubicBezTo>
                  <a:pt x="39934" y="55028"/>
                  <a:pt x="46447" y="54968"/>
                  <a:pt x="52971" y="55397"/>
                </a:cubicBezTo>
                <a:cubicBezTo>
                  <a:pt x="58686" y="55778"/>
                  <a:pt x="64520" y="56385"/>
                  <a:pt x="70235" y="56457"/>
                </a:cubicBezTo>
                <a:cubicBezTo>
                  <a:pt x="71803" y="56476"/>
                  <a:pt x="73370" y="56486"/>
                  <a:pt x="74935" y="56486"/>
                </a:cubicBezTo>
                <a:cubicBezTo>
                  <a:pt x="85787" y="56486"/>
                  <a:pt x="96571" y="56003"/>
                  <a:pt x="107383" y="54837"/>
                </a:cubicBezTo>
                <a:cubicBezTo>
                  <a:pt x="120896" y="53361"/>
                  <a:pt x="133696" y="49682"/>
                  <a:pt x="147031" y="47646"/>
                </a:cubicBezTo>
                <a:cubicBezTo>
                  <a:pt x="147364" y="42443"/>
                  <a:pt x="147507" y="37061"/>
                  <a:pt x="147590" y="31847"/>
                </a:cubicBezTo>
                <a:cubicBezTo>
                  <a:pt x="147638" y="29358"/>
                  <a:pt x="147471" y="28513"/>
                  <a:pt x="145685" y="26632"/>
                </a:cubicBezTo>
                <a:cubicBezTo>
                  <a:pt x="138327" y="18845"/>
                  <a:pt x="127754" y="12154"/>
                  <a:pt x="117372" y="7772"/>
                </a:cubicBezTo>
                <a:cubicBezTo>
                  <a:pt x="112780" y="5847"/>
                  <a:pt x="97471" y="0"/>
                  <a:pt x="71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5"/>
          <p:cNvSpPr/>
          <p:nvPr/>
        </p:nvSpPr>
        <p:spPr>
          <a:xfrm flipH="1">
            <a:off x="7614872" y="4620330"/>
            <a:ext cx="799512" cy="324176"/>
          </a:xfrm>
          <a:custGeom>
            <a:avLst/>
            <a:gdLst/>
            <a:ahLst/>
            <a:cxnLst/>
            <a:rect l="l" t="t" r="r" b="b"/>
            <a:pathLst>
              <a:path w="42319" h="17159" extrusionOk="0">
                <a:moveTo>
                  <a:pt x="13559" y="1"/>
                </a:moveTo>
                <a:cubicBezTo>
                  <a:pt x="12474" y="1"/>
                  <a:pt x="10857" y="757"/>
                  <a:pt x="10132" y="1394"/>
                </a:cubicBezTo>
                <a:cubicBezTo>
                  <a:pt x="9692" y="1787"/>
                  <a:pt x="9596" y="2263"/>
                  <a:pt x="9085" y="2585"/>
                </a:cubicBezTo>
                <a:cubicBezTo>
                  <a:pt x="8782" y="1655"/>
                  <a:pt x="8309" y="1170"/>
                  <a:pt x="7655" y="1170"/>
                </a:cubicBezTo>
                <a:cubicBezTo>
                  <a:pt x="7229" y="1170"/>
                  <a:pt x="6726" y="1376"/>
                  <a:pt x="6144" y="1799"/>
                </a:cubicBezTo>
                <a:cubicBezTo>
                  <a:pt x="6127" y="932"/>
                  <a:pt x="5359" y="553"/>
                  <a:pt x="4612" y="553"/>
                </a:cubicBezTo>
                <a:cubicBezTo>
                  <a:pt x="4303" y="553"/>
                  <a:pt x="3998" y="618"/>
                  <a:pt x="3751" y="739"/>
                </a:cubicBezTo>
                <a:cubicBezTo>
                  <a:pt x="2417" y="1382"/>
                  <a:pt x="1822" y="3240"/>
                  <a:pt x="1893" y="4609"/>
                </a:cubicBezTo>
                <a:cubicBezTo>
                  <a:pt x="1893" y="5954"/>
                  <a:pt x="2096" y="6550"/>
                  <a:pt x="1929" y="7109"/>
                </a:cubicBezTo>
                <a:cubicBezTo>
                  <a:pt x="1441" y="9241"/>
                  <a:pt x="0" y="10503"/>
                  <a:pt x="83" y="12884"/>
                </a:cubicBezTo>
                <a:cubicBezTo>
                  <a:pt x="143" y="14539"/>
                  <a:pt x="71" y="15206"/>
                  <a:pt x="1500" y="15515"/>
                </a:cubicBezTo>
                <a:cubicBezTo>
                  <a:pt x="8799" y="17099"/>
                  <a:pt x="16705" y="16551"/>
                  <a:pt x="24110" y="17027"/>
                </a:cubicBezTo>
                <a:cubicBezTo>
                  <a:pt x="25588" y="17121"/>
                  <a:pt x="27064" y="17159"/>
                  <a:pt x="28540" y="17159"/>
                </a:cubicBezTo>
                <a:cubicBezTo>
                  <a:pt x="33079" y="17159"/>
                  <a:pt x="37608" y="16796"/>
                  <a:pt x="42136" y="16563"/>
                </a:cubicBezTo>
                <a:cubicBezTo>
                  <a:pt x="42318" y="15069"/>
                  <a:pt x="41413" y="12870"/>
                  <a:pt x="40071" y="12870"/>
                </a:cubicBezTo>
                <a:cubicBezTo>
                  <a:pt x="39659" y="12870"/>
                  <a:pt x="39206" y="13077"/>
                  <a:pt x="38731" y="13574"/>
                </a:cubicBezTo>
                <a:cubicBezTo>
                  <a:pt x="38267" y="11586"/>
                  <a:pt x="36790" y="9300"/>
                  <a:pt x="34683" y="8657"/>
                </a:cubicBezTo>
                <a:cubicBezTo>
                  <a:pt x="34439" y="8585"/>
                  <a:pt x="34182" y="8551"/>
                  <a:pt x="33917" y="8551"/>
                </a:cubicBezTo>
                <a:cubicBezTo>
                  <a:pt x="31731" y="8551"/>
                  <a:pt x="29030" y="10849"/>
                  <a:pt x="28754" y="12824"/>
                </a:cubicBezTo>
                <a:cubicBezTo>
                  <a:pt x="28551" y="12146"/>
                  <a:pt x="28444" y="11038"/>
                  <a:pt x="27765" y="10562"/>
                </a:cubicBezTo>
                <a:cubicBezTo>
                  <a:pt x="27400" y="10301"/>
                  <a:pt x="26974" y="10210"/>
                  <a:pt x="26517" y="10210"/>
                </a:cubicBezTo>
                <a:cubicBezTo>
                  <a:pt x="25436" y="10210"/>
                  <a:pt x="24179" y="10724"/>
                  <a:pt x="23120" y="10724"/>
                </a:cubicBezTo>
                <a:cubicBezTo>
                  <a:pt x="22952" y="10724"/>
                  <a:pt x="22790" y="10711"/>
                  <a:pt x="22634" y="10681"/>
                </a:cubicBezTo>
                <a:cubicBezTo>
                  <a:pt x="23051" y="9741"/>
                  <a:pt x="23813" y="8598"/>
                  <a:pt x="23586" y="7526"/>
                </a:cubicBezTo>
                <a:cubicBezTo>
                  <a:pt x="23365" y="6457"/>
                  <a:pt x="22643" y="6218"/>
                  <a:pt x="21796" y="6218"/>
                </a:cubicBezTo>
                <a:cubicBezTo>
                  <a:pt x="21109" y="6218"/>
                  <a:pt x="20340" y="6375"/>
                  <a:pt x="19687" y="6375"/>
                </a:cubicBezTo>
                <a:cubicBezTo>
                  <a:pt x="19629" y="6375"/>
                  <a:pt x="19571" y="6374"/>
                  <a:pt x="19514" y="6371"/>
                </a:cubicBezTo>
                <a:cubicBezTo>
                  <a:pt x="19812" y="5859"/>
                  <a:pt x="19753" y="5157"/>
                  <a:pt x="19431" y="4561"/>
                </a:cubicBezTo>
                <a:cubicBezTo>
                  <a:pt x="19019" y="3766"/>
                  <a:pt x="18448" y="3535"/>
                  <a:pt x="17780" y="3535"/>
                </a:cubicBezTo>
                <a:cubicBezTo>
                  <a:pt x="17308" y="3535"/>
                  <a:pt x="16787" y="3650"/>
                  <a:pt x="16240" y="3764"/>
                </a:cubicBezTo>
                <a:cubicBezTo>
                  <a:pt x="16193" y="2394"/>
                  <a:pt x="15359" y="275"/>
                  <a:pt x="13871" y="25"/>
                </a:cubicBezTo>
                <a:cubicBezTo>
                  <a:pt x="13773" y="9"/>
                  <a:pt x="13669" y="1"/>
                  <a:pt x="135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"/>
          <p:cNvSpPr/>
          <p:nvPr/>
        </p:nvSpPr>
        <p:spPr>
          <a:xfrm flipH="1">
            <a:off x="7955750" y="4508996"/>
            <a:ext cx="812604" cy="523662"/>
          </a:xfrm>
          <a:custGeom>
            <a:avLst/>
            <a:gdLst/>
            <a:ahLst/>
            <a:cxnLst/>
            <a:rect l="l" t="t" r="r" b="b"/>
            <a:pathLst>
              <a:path w="43012" h="27718" extrusionOk="0">
                <a:moveTo>
                  <a:pt x="11902" y="1"/>
                </a:moveTo>
                <a:cubicBezTo>
                  <a:pt x="9925" y="620"/>
                  <a:pt x="7175" y="4168"/>
                  <a:pt x="8437" y="5954"/>
                </a:cubicBezTo>
                <a:cubicBezTo>
                  <a:pt x="8407" y="5953"/>
                  <a:pt x="8376" y="5953"/>
                  <a:pt x="8346" y="5953"/>
                </a:cubicBezTo>
                <a:cubicBezTo>
                  <a:pt x="0" y="5953"/>
                  <a:pt x="642" y="22256"/>
                  <a:pt x="1698" y="26313"/>
                </a:cubicBezTo>
                <a:cubicBezTo>
                  <a:pt x="11362" y="27132"/>
                  <a:pt x="21158" y="27718"/>
                  <a:pt x="30936" y="27718"/>
                </a:cubicBezTo>
                <a:cubicBezTo>
                  <a:pt x="34952" y="27718"/>
                  <a:pt x="38965" y="27619"/>
                  <a:pt x="42965" y="27397"/>
                </a:cubicBezTo>
                <a:cubicBezTo>
                  <a:pt x="43012" y="25586"/>
                  <a:pt x="42884" y="19863"/>
                  <a:pt x="40933" y="19863"/>
                </a:cubicBezTo>
                <a:cubicBezTo>
                  <a:pt x="40383" y="19863"/>
                  <a:pt x="39687" y="20318"/>
                  <a:pt x="38810" y="21444"/>
                </a:cubicBezTo>
                <a:cubicBezTo>
                  <a:pt x="39142" y="18326"/>
                  <a:pt x="38375" y="17527"/>
                  <a:pt x="37019" y="17527"/>
                </a:cubicBezTo>
                <a:cubicBezTo>
                  <a:pt x="35994" y="17527"/>
                  <a:pt x="34632" y="17985"/>
                  <a:pt x="33155" y="18241"/>
                </a:cubicBezTo>
                <a:cubicBezTo>
                  <a:pt x="33237" y="14749"/>
                  <a:pt x="29923" y="11051"/>
                  <a:pt x="26651" y="11051"/>
                </a:cubicBezTo>
                <a:cubicBezTo>
                  <a:pt x="25193" y="11051"/>
                  <a:pt x="23743" y="11785"/>
                  <a:pt x="22606" y="13598"/>
                </a:cubicBezTo>
                <a:cubicBezTo>
                  <a:pt x="22702" y="9811"/>
                  <a:pt x="22129" y="8585"/>
                  <a:pt x="19183" y="8585"/>
                </a:cubicBezTo>
                <a:cubicBezTo>
                  <a:pt x="18840" y="8585"/>
                  <a:pt x="18466" y="8602"/>
                  <a:pt x="18057" y="8633"/>
                </a:cubicBezTo>
                <a:cubicBezTo>
                  <a:pt x="20315" y="7268"/>
                  <a:pt x="18723" y="4503"/>
                  <a:pt x="16548" y="4503"/>
                </a:cubicBezTo>
                <a:cubicBezTo>
                  <a:pt x="15649" y="4503"/>
                  <a:pt x="14650" y="4976"/>
                  <a:pt x="13783" y="6216"/>
                </a:cubicBezTo>
                <a:cubicBezTo>
                  <a:pt x="13831" y="3835"/>
                  <a:pt x="13593" y="1560"/>
                  <a:pt x="1190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 flipH="1">
            <a:off x="3356007" y="4544130"/>
            <a:ext cx="799512" cy="324176"/>
          </a:xfrm>
          <a:custGeom>
            <a:avLst/>
            <a:gdLst/>
            <a:ahLst/>
            <a:cxnLst/>
            <a:rect l="l" t="t" r="r" b="b"/>
            <a:pathLst>
              <a:path w="42319" h="17159" extrusionOk="0">
                <a:moveTo>
                  <a:pt x="28760" y="1"/>
                </a:moveTo>
                <a:cubicBezTo>
                  <a:pt x="28650" y="1"/>
                  <a:pt x="28546" y="9"/>
                  <a:pt x="28448" y="25"/>
                </a:cubicBezTo>
                <a:cubicBezTo>
                  <a:pt x="26960" y="275"/>
                  <a:pt x="26126" y="2394"/>
                  <a:pt x="26079" y="3764"/>
                </a:cubicBezTo>
                <a:cubicBezTo>
                  <a:pt x="25532" y="3650"/>
                  <a:pt x="25011" y="3535"/>
                  <a:pt x="24538" y="3535"/>
                </a:cubicBezTo>
                <a:cubicBezTo>
                  <a:pt x="23869" y="3535"/>
                  <a:pt x="23295" y="3766"/>
                  <a:pt x="22876" y="4561"/>
                </a:cubicBezTo>
                <a:cubicBezTo>
                  <a:pt x="22566" y="5157"/>
                  <a:pt x="22507" y="5859"/>
                  <a:pt x="22805" y="6371"/>
                </a:cubicBezTo>
                <a:cubicBezTo>
                  <a:pt x="22747" y="6374"/>
                  <a:pt x="22689" y="6375"/>
                  <a:pt x="22630" y="6375"/>
                </a:cubicBezTo>
                <a:cubicBezTo>
                  <a:pt x="21973" y="6375"/>
                  <a:pt x="21204" y="6218"/>
                  <a:pt x="20518" y="6218"/>
                </a:cubicBezTo>
                <a:cubicBezTo>
                  <a:pt x="19672" y="6218"/>
                  <a:pt x="18954" y="6457"/>
                  <a:pt x="18733" y="7526"/>
                </a:cubicBezTo>
                <a:cubicBezTo>
                  <a:pt x="18506" y="8598"/>
                  <a:pt x="19268" y="9741"/>
                  <a:pt x="19685" y="10681"/>
                </a:cubicBezTo>
                <a:cubicBezTo>
                  <a:pt x="19528" y="10711"/>
                  <a:pt x="19364" y="10724"/>
                  <a:pt x="19196" y="10724"/>
                </a:cubicBezTo>
                <a:cubicBezTo>
                  <a:pt x="18131" y="10724"/>
                  <a:pt x="16872" y="10210"/>
                  <a:pt x="15790" y="10210"/>
                </a:cubicBezTo>
                <a:cubicBezTo>
                  <a:pt x="15333" y="10210"/>
                  <a:pt x="14907" y="10301"/>
                  <a:pt x="14542" y="10562"/>
                </a:cubicBezTo>
                <a:cubicBezTo>
                  <a:pt x="13875" y="11038"/>
                  <a:pt x="13768" y="12146"/>
                  <a:pt x="13565" y="12824"/>
                </a:cubicBezTo>
                <a:cubicBezTo>
                  <a:pt x="13289" y="10849"/>
                  <a:pt x="10588" y="8551"/>
                  <a:pt x="8402" y="8551"/>
                </a:cubicBezTo>
                <a:cubicBezTo>
                  <a:pt x="8137" y="8551"/>
                  <a:pt x="7880" y="8585"/>
                  <a:pt x="7636" y="8657"/>
                </a:cubicBezTo>
                <a:cubicBezTo>
                  <a:pt x="5529" y="9300"/>
                  <a:pt x="4052" y="11586"/>
                  <a:pt x="3588" y="13574"/>
                </a:cubicBezTo>
                <a:cubicBezTo>
                  <a:pt x="3113" y="13077"/>
                  <a:pt x="2660" y="12870"/>
                  <a:pt x="2248" y="12870"/>
                </a:cubicBezTo>
                <a:cubicBezTo>
                  <a:pt x="906" y="12870"/>
                  <a:pt x="0" y="15069"/>
                  <a:pt x="183" y="16563"/>
                </a:cubicBezTo>
                <a:cubicBezTo>
                  <a:pt x="4711" y="16796"/>
                  <a:pt x="9240" y="17159"/>
                  <a:pt x="13779" y="17159"/>
                </a:cubicBezTo>
                <a:cubicBezTo>
                  <a:pt x="15254" y="17159"/>
                  <a:pt x="16731" y="17121"/>
                  <a:pt x="18209" y="17027"/>
                </a:cubicBezTo>
                <a:cubicBezTo>
                  <a:pt x="25614" y="16551"/>
                  <a:pt x="33520" y="17099"/>
                  <a:pt x="40819" y="15515"/>
                </a:cubicBezTo>
                <a:cubicBezTo>
                  <a:pt x="42247" y="15206"/>
                  <a:pt x="42164" y="14539"/>
                  <a:pt x="42224" y="12884"/>
                </a:cubicBezTo>
                <a:cubicBezTo>
                  <a:pt x="42319" y="10503"/>
                  <a:pt x="40878" y="9241"/>
                  <a:pt x="40378" y="7109"/>
                </a:cubicBezTo>
                <a:cubicBezTo>
                  <a:pt x="40200" y="6550"/>
                  <a:pt x="40426" y="5954"/>
                  <a:pt x="40426" y="4609"/>
                </a:cubicBezTo>
                <a:cubicBezTo>
                  <a:pt x="40497" y="3240"/>
                  <a:pt x="39902" y="1382"/>
                  <a:pt x="38568" y="739"/>
                </a:cubicBezTo>
                <a:cubicBezTo>
                  <a:pt x="38321" y="618"/>
                  <a:pt x="38016" y="553"/>
                  <a:pt x="37707" y="553"/>
                </a:cubicBezTo>
                <a:cubicBezTo>
                  <a:pt x="36960" y="553"/>
                  <a:pt x="36192" y="932"/>
                  <a:pt x="36175" y="1799"/>
                </a:cubicBezTo>
                <a:cubicBezTo>
                  <a:pt x="35593" y="1376"/>
                  <a:pt x="35090" y="1170"/>
                  <a:pt x="34664" y="1170"/>
                </a:cubicBezTo>
                <a:cubicBezTo>
                  <a:pt x="34010" y="1170"/>
                  <a:pt x="33537" y="1655"/>
                  <a:pt x="33234" y="2585"/>
                </a:cubicBezTo>
                <a:cubicBezTo>
                  <a:pt x="32722" y="2263"/>
                  <a:pt x="32627" y="1787"/>
                  <a:pt x="32187" y="1394"/>
                </a:cubicBezTo>
                <a:cubicBezTo>
                  <a:pt x="31462" y="757"/>
                  <a:pt x="29845" y="1"/>
                  <a:pt x="2876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5"/>
          <p:cNvSpPr/>
          <p:nvPr/>
        </p:nvSpPr>
        <p:spPr>
          <a:xfrm flipH="1">
            <a:off x="3002472" y="4432796"/>
            <a:ext cx="812170" cy="523662"/>
          </a:xfrm>
          <a:custGeom>
            <a:avLst/>
            <a:gdLst/>
            <a:ahLst/>
            <a:cxnLst/>
            <a:rect l="l" t="t" r="r" b="b"/>
            <a:pathLst>
              <a:path w="42989" h="27718" extrusionOk="0">
                <a:moveTo>
                  <a:pt x="31110" y="1"/>
                </a:moveTo>
                <a:cubicBezTo>
                  <a:pt x="29419" y="1560"/>
                  <a:pt x="29181" y="3835"/>
                  <a:pt x="29229" y="6216"/>
                </a:cubicBezTo>
                <a:cubicBezTo>
                  <a:pt x="28362" y="4976"/>
                  <a:pt x="27363" y="4503"/>
                  <a:pt x="26464" y="4503"/>
                </a:cubicBezTo>
                <a:cubicBezTo>
                  <a:pt x="24289" y="4503"/>
                  <a:pt x="22697" y="7268"/>
                  <a:pt x="24955" y="8633"/>
                </a:cubicBezTo>
                <a:cubicBezTo>
                  <a:pt x="24546" y="8602"/>
                  <a:pt x="24171" y="8585"/>
                  <a:pt x="23829" y="8585"/>
                </a:cubicBezTo>
                <a:cubicBezTo>
                  <a:pt x="20883" y="8585"/>
                  <a:pt x="20310" y="9811"/>
                  <a:pt x="20406" y="13598"/>
                </a:cubicBezTo>
                <a:cubicBezTo>
                  <a:pt x="19269" y="11785"/>
                  <a:pt x="17819" y="11051"/>
                  <a:pt x="16361" y="11051"/>
                </a:cubicBezTo>
                <a:cubicBezTo>
                  <a:pt x="13089" y="11051"/>
                  <a:pt x="9775" y="14749"/>
                  <a:pt x="9857" y="18241"/>
                </a:cubicBezTo>
                <a:cubicBezTo>
                  <a:pt x="8380" y="17985"/>
                  <a:pt x="7018" y="17527"/>
                  <a:pt x="5993" y="17527"/>
                </a:cubicBezTo>
                <a:cubicBezTo>
                  <a:pt x="4637" y="17527"/>
                  <a:pt x="3870" y="18326"/>
                  <a:pt x="4202" y="21444"/>
                </a:cubicBezTo>
                <a:cubicBezTo>
                  <a:pt x="3325" y="20318"/>
                  <a:pt x="2629" y="19863"/>
                  <a:pt x="2079" y="19863"/>
                </a:cubicBezTo>
                <a:cubicBezTo>
                  <a:pt x="128" y="19863"/>
                  <a:pt x="0" y="25586"/>
                  <a:pt x="47" y="27397"/>
                </a:cubicBezTo>
                <a:cubicBezTo>
                  <a:pt x="4047" y="27619"/>
                  <a:pt x="8060" y="27718"/>
                  <a:pt x="12076" y="27718"/>
                </a:cubicBezTo>
                <a:cubicBezTo>
                  <a:pt x="21854" y="27718"/>
                  <a:pt x="31650" y="27132"/>
                  <a:pt x="41314" y="26313"/>
                </a:cubicBezTo>
                <a:cubicBezTo>
                  <a:pt x="42370" y="22256"/>
                  <a:pt x="42988" y="5953"/>
                  <a:pt x="34666" y="5953"/>
                </a:cubicBezTo>
                <a:cubicBezTo>
                  <a:pt x="34636" y="5953"/>
                  <a:pt x="34605" y="5953"/>
                  <a:pt x="34575" y="5954"/>
                </a:cubicBezTo>
                <a:cubicBezTo>
                  <a:pt x="35837" y="4168"/>
                  <a:pt x="33087" y="620"/>
                  <a:pt x="3111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" name="Google Shape;187;p15"/>
          <p:cNvGrpSpPr/>
          <p:nvPr/>
        </p:nvGrpSpPr>
        <p:grpSpPr>
          <a:xfrm flipH="1">
            <a:off x="-332553" y="4003151"/>
            <a:ext cx="10192078" cy="2077518"/>
            <a:chOff x="5416861" y="4017166"/>
            <a:chExt cx="4019275" cy="1192742"/>
          </a:xfrm>
        </p:grpSpPr>
        <p:sp>
          <p:nvSpPr>
            <p:cNvPr id="188" name="Google Shape;188;p15"/>
            <p:cNvSpPr/>
            <p:nvPr/>
          </p:nvSpPr>
          <p:spPr>
            <a:xfrm>
              <a:off x="5416861" y="4017166"/>
              <a:ext cx="4019275" cy="1192742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15"/>
          <p:cNvSpPr/>
          <p:nvPr/>
        </p:nvSpPr>
        <p:spPr>
          <a:xfrm>
            <a:off x="298817" y="2973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5"/>
          <p:cNvSpPr txBox="1">
            <a:spLocks noGrp="1"/>
          </p:cNvSpPr>
          <p:nvPr>
            <p:ph type="subTitle" idx="1"/>
          </p:nvPr>
        </p:nvSpPr>
        <p:spPr>
          <a:xfrm>
            <a:off x="4938050" y="2270554"/>
            <a:ext cx="33462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5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sp>
        <p:nvSpPr>
          <p:cNvPr id="196" name="Google Shape;196;p16"/>
          <p:cNvSpPr/>
          <p:nvPr/>
        </p:nvSpPr>
        <p:spPr>
          <a:xfrm flipH="1">
            <a:off x="-228780" y="4121050"/>
            <a:ext cx="9898092" cy="1352382"/>
          </a:xfrm>
          <a:custGeom>
            <a:avLst/>
            <a:gdLst/>
            <a:ahLst/>
            <a:cxnLst/>
            <a:rect l="l" t="t" r="r" b="b"/>
            <a:pathLst>
              <a:path w="142876" h="50495" extrusionOk="0">
                <a:moveTo>
                  <a:pt x="16038" y="7752"/>
                </a:moveTo>
                <a:cubicBezTo>
                  <a:pt x="16955" y="7382"/>
                  <a:pt x="17586" y="6489"/>
                  <a:pt x="18479" y="6013"/>
                </a:cubicBezTo>
                <a:cubicBezTo>
                  <a:pt x="21515" y="4370"/>
                  <a:pt x="26051" y="3180"/>
                  <a:pt x="29456" y="3834"/>
                </a:cubicBezTo>
                <a:cubicBezTo>
                  <a:pt x="32945" y="4513"/>
                  <a:pt x="38053" y="9014"/>
                  <a:pt x="38327" y="12907"/>
                </a:cubicBezTo>
                <a:cubicBezTo>
                  <a:pt x="39922" y="12812"/>
                  <a:pt x="41160" y="11192"/>
                  <a:pt x="42946" y="11204"/>
                </a:cubicBezTo>
                <a:cubicBezTo>
                  <a:pt x="44673" y="11216"/>
                  <a:pt x="45708" y="12526"/>
                  <a:pt x="46101" y="14121"/>
                </a:cubicBezTo>
                <a:cubicBezTo>
                  <a:pt x="48852" y="12705"/>
                  <a:pt x="51935" y="12693"/>
                  <a:pt x="52066" y="16193"/>
                </a:cubicBezTo>
                <a:cubicBezTo>
                  <a:pt x="54912" y="14419"/>
                  <a:pt x="58008" y="14729"/>
                  <a:pt x="61068" y="16086"/>
                </a:cubicBezTo>
                <a:cubicBezTo>
                  <a:pt x="62913" y="16896"/>
                  <a:pt x="64556" y="17884"/>
                  <a:pt x="65747" y="19515"/>
                </a:cubicBezTo>
                <a:cubicBezTo>
                  <a:pt x="66366" y="20348"/>
                  <a:pt x="66759" y="21360"/>
                  <a:pt x="67687" y="21896"/>
                </a:cubicBezTo>
                <a:cubicBezTo>
                  <a:pt x="68842" y="20741"/>
                  <a:pt x="69592" y="19539"/>
                  <a:pt x="71128" y="18801"/>
                </a:cubicBezTo>
                <a:cubicBezTo>
                  <a:pt x="73926" y="17443"/>
                  <a:pt x="76962" y="17015"/>
                  <a:pt x="80034" y="17015"/>
                </a:cubicBezTo>
                <a:cubicBezTo>
                  <a:pt x="84832" y="17015"/>
                  <a:pt x="90869" y="17467"/>
                  <a:pt x="94143" y="21420"/>
                </a:cubicBezTo>
                <a:cubicBezTo>
                  <a:pt x="94762" y="20670"/>
                  <a:pt x="94941" y="19301"/>
                  <a:pt x="95750" y="18586"/>
                </a:cubicBezTo>
                <a:cubicBezTo>
                  <a:pt x="96786" y="17669"/>
                  <a:pt x="98501" y="17824"/>
                  <a:pt x="99763" y="17788"/>
                </a:cubicBezTo>
                <a:cubicBezTo>
                  <a:pt x="99584" y="15288"/>
                  <a:pt x="103335" y="14669"/>
                  <a:pt x="104942" y="15776"/>
                </a:cubicBezTo>
                <a:cubicBezTo>
                  <a:pt x="105275" y="10014"/>
                  <a:pt x="110193" y="5942"/>
                  <a:pt x="115158" y="3680"/>
                </a:cubicBezTo>
                <a:cubicBezTo>
                  <a:pt x="118229" y="2263"/>
                  <a:pt x="127100" y="286"/>
                  <a:pt x="128921" y="4775"/>
                </a:cubicBezTo>
                <a:cubicBezTo>
                  <a:pt x="130398" y="1429"/>
                  <a:pt x="135208" y="1"/>
                  <a:pt x="138649" y="1179"/>
                </a:cubicBezTo>
                <a:cubicBezTo>
                  <a:pt x="142030" y="2346"/>
                  <a:pt x="142602" y="6037"/>
                  <a:pt x="142673" y="8942"/>
                </a:cubicBezTo>
                <a:cubicBezTo>
                  <a:pt x="142875" y="17324"/>
                  <a:pt x="141089" y="25432"/>
                  <a:pt x="140792" y="33767"/>
                </a:cubicBezTo>
                <a:cubicBezTo>
                  <a:pt x="140708" y="36517"/>
                  <a:pt x="141351" y="40922"/>
                  <a:pt x="140077" y="43577"/>
                </a:cubicBezTo>
                <a:cubicBezTo>
                  <a:pt x="139565" y="44661"/>
                  <a:pt x="138530" y="45113"/>
                  <a:pt x="137434" y="45482"/>
                </a:cubicBezTo>
                <a:cubicBezTo>
                  <a:pt x="131112" y="47625"/>
                  <a:pt x="122849" y="47316"/>
                  <a:pt x="116265" y="46959"/>
                </a:cubicBezTo>
                <a:cubicBezTo>
                  <a:pt x="108573" y="46554"/>
                  <a:pt x="101144" y="45887"/>
                  <a:pt x="93429" y="46542"/>
                </a:cubicBezTo>
                <a:cubicBezTo>
                  <a:pt x="84344" y="47316"/>
                  <a:pt x="75296" y="48209"/>
                  <a:pt x="66223" y="49007"/>
                </a:cubicBezTo>
                <a:cubicBezTo>
                  <a:pt x="49471" y="50495"/>
                  <a:pt x="32802" y="48233"/>
                  <a:pt x="16288" y="45863"/>
                </a:cubicBezTo>
                <a:cubicBezTo>
                  <a:pt x="12109" y="45268"/>
                  <a:pt x="4727" y="44732"/>
                  <a:pt x="1786" y="41041"/>
                </a:cubicBezTo>
                <a:cubicBezTo>
                  <a:pt x="298" y="39172"/>
                  <a:pt x="0" y="36981"/>
                  <a:pt x="227" y="34648"/>
                </a:cubicBezTo>
                <a:cubicBezTo>
                  <a:pt x="560" y="31147"/>
                  <a:pt x="1060" y="27028"/>
                  <a:pt x="2132" y="23658"/>
                </a:cubicBezTo>
                <a:cubicBezTo>
                  <a:pt x="3453" y="19515"/>
                  <a:pt x="5168" y="15348"/>
                  <a:pt x="8097" y="12073"/>
                </a:cubicBezTo>
                <a:cubicBezTo>
                  <a:pt x="10025" y="9954"/>
                  <a:pt x="12311" y="9156"/>
                  <a:pt x="16038" y="77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16"/>
          <p:cNvGrpSpPr/>
          <p:nvPr/>
        </p:nvGrpSpPr>
        <p:grpSpPr>
          <a:xfrm flipH="1">
            <a:off x="-375781" y="4189620"/>
            <a:ext cx="10192078" cy="1401472"/>
            <a:chOff x="5416861" y="4017166"/>
            <a:chExt cx="4019275" cy="1192742"/>
          </a:xfrm>
        </p:grpSpPr>
        <p:sp>
          <p:nvSpPr>
            <p:cNvPr id="198" name="Google Shape;198;p16"/>
            <p:cNvSpPr/>
            <p:nvPr/>
          </p:nvSpPr>
          <p:spPr>
            <a:xfrm>
              <a:off x="5416861" y="4017166"/>
              <a:ext cx="4019275" cy="1192742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7"/>
          <p:cNvSpPr/>
          <p:nvPr/>
        </p:nvSpPr>
        <p:spPr>
          <a:xfrm>
            <a:off x="-49575" y="3801122"/>
            <a:ext cx="9307919" cy="964725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" name="Google Shape;202;p17"/>
          <p:cNvGrpSpPr/>
          <p:nvPr/>
        </p:nvGrpSpPr>
        <p:grpSpPr>
          <a:xfrm flipH="1">
            <a:off x="4450840" y="3831144"/>
            <a:ext cx="5269331" cy="1839639"/>
            <a:chOff x="5401970" y="2260413"/>
            <a:chExt cx="3741891" cy="1306376"/>
          </a:xfrm>
        </p:grpSpPr>
        <p:sp>
          <p:nvSpPr>
            <p:cNvPr id="203" name="Google Shape;203;p17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5401970" y="2522589"/>
              <a:ext cx="3741891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6131375" y="2596088"/>
              <a:ext cx="2590250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627337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618080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639245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631742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217;p17"/>
          <p:cNvGrpSpPr/>
          <p:nvPr/>
        </p:nvGrpSpPr>
        <p:grpSpPr>
          <a:xfrm>
            <a:off x="-202150" y="4038175"/>
            <a:ext cx="10746419" cy="1672678"/>
            <a:chOff x="5520855" y="3912151"/>
            <a:chExt cx="5737237" cy="893000"/>
          </a:xfrm>
        </p:grpSpPr>
        <p:sp>
          <p:nvSpPr>
            <p:cNvPr id="218" name="Google Shape;218;p17"/>
            <p:cNvSpPr/>
            <p:nvPr/>
          </p:nvSpPr>
          <p:spPr>
            <a:xfrm>
              <a:off x="5520855" y="3912151"/>
              <a:ext cx="5737237" cy="893000"/>
            </a:xfrm>
            <a:custGeom>
              <a:avLst/>
              <a:gdLst/>
              <a:ahLst/>
              <a:cxnLst/>
              <a:rect l="l" t="t" r="r" b="b"/>
              <a:pathLst>
                <a:path w="112039" h="35720" extrusionOk="0">
                  <a:moveTo>
                    <a:pt x="112039" y="11205"/>
                  </a:moveTo>
                  <a:cubicBezTo>
                    <a:pt x="107824" y="15562"/>
                    <a:pt x="97168" y="15955"/>
                    <a:pt x="91631" y="15908"/>
                  </a:cubicBezTo>
                  <a:cubicBezTo>
                    <a:pt x="79761" y="15800"/>
                    <a:pt x="67474" y="12991"/>
                    <a:pt x="56413" y="8692"/>
                  </a:cubicBezTo>
                  <a:cubicBezTo>
                    <a:pt x="39137" y="1965"/>
                    <a:pt x="17265" y="1"/>
                    <a:pt x="287" y="8466"/>
                  </a:cubicBezTo>
                  <a:cubicBezTo>
                    <a:pt x="1" y="10883"/>
                    <a:pt x="465" y="13336"/>
                    <a:pt x="953" y="15705"/>
                  </a:cubicBezTo>
                  <a:cubicBezTo>
                    <a:pt x="1370" y="17753"/>
                    <a:pt x="1596" y="21313"/>
                    <a:pt x="2632" y="23266"/>
                  </a:cubicBezTo>
                  <a:cubicBezTo>
                    <a:pt x="4251" y="26314"/>
                    <a:pt x="8835" y="26968"/>
                    <a:pt x="11812" y="27695"/>
                  </a:cubicBezTo>
                  <a:cubicBezTo>
                    <a:pt x="23920" y="30636"/>
                    <a:pt x="36577" y="32445"/>
                    <a:pt x="48935" y="34077"/>
                  </a:cubicBezTo>
                  <a:cubicBezTo>
                    <a:pt x="55091" y="34898"/>
                    <a:pt x="61151" y="35720"/>
                    <a:pt x="67390" y="35315"/>
                  </a:cubicBezTo>
                  <a:cubicBezTo>
                    <a:pt x="74427" y="34862"/>
                    <a:pt x="81928" y="33374"/>
                    <a:pt x="88417" y="30624"/>
                  </a:cubicBezTo>
                  <a:cubicBezTo>
                    <a:pt x="94525" y="28040"/>
                    <a:pt x="98835" y="23670"/>
                    <a:pt x="102871" y="18575"/>
                  </a:cubicBezTo>
                  <a:cubicBezTo>
                    <a:pt x="105085" y="15741"/>
                    <a:pt x="107526" y="11979"/>
                    <a:pt x="112039" y="112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5675154" y="4106109"/>
              <a:ext cx="1138550" cy="358800"/>
            </a:xfrm>
            <a:custGeom>
              <a:avLst/>
              <a:gdLst/>
              <a:ahLst/>
              <a:cxnLst/>
              <a:rect l="l" t="t" r="r" b="b"/>
              <a:pathLst>
                <a:path w="45542" h="14352" extrusionOk="0">
                  <a:moveTo>
                    <a:pt x="17446" y="0"/>
                  </a:moveTo>
                  <a:cubicBezTo>
                    <a:pt x="15100" y="0"/>
                    <a:pt x="12748" y="210"/>
                    <a:pt x="10549" y="536"/>
                  </a:cubicBezTo>
                  <a:cubicBezTo>
                    <a:pt x="8835" y="786"/>
                    <a:pt x="869" y="2953"/>
                    <a:pt x="0" y="5406"/>
                  </a:cubicBezTo>
                  <a:cubicBezTo>
                    <a:pt x="548" y="5811"/>
                    <a:pt x="2203" y="5346"/>
                    <a:pt x="2524" y="6132"/>
                  </a:cubicBezTo>
                  <a:cubicBezTo>
                    <a:pt x="3251" y="7918"/>
                    <a:pt x="4477" y="8906"/>
                    <a:pt x="5692" y="10073"/>
                  </a:cubicBezTo>
                  <a:cubicBezTo>
                    <a:pt x="9418" y="13693"/>
                    <a:pt x="14026" y="13812"/>
                    <a:pt x="18538" y="14097"/>
                  </a:cubicBezTo>
                  <a:cubicBezTo>
                    <a:pt x="21400" y="14279"/>
                    <a:pt x="24192" y="14352"/>
                    <a:pt x="27015" y="14352"/>
                  </a:cubicBezTo>
                  <a:cubicBezTo>
                    <a:pt x="28269" y="14352"/>
                    <a:pt x="29528" y="14337"/>
                    <a:pt x="30802" y="14312"/>
                  </a:cubicBezTo>
                  <a:cubicBezTo>
                    <a:pt x="31242" y="14305"/>
                    <a:pt x="31683" y="14305"/>
                    <a:pt x="32125" y="14305"/>
                  </a:cubicBezTo>
                  <a:cubicBezTo>
                    <a:pt x="32240" y="14305"/>
                    <a:pt x="32356" y="14305"/>
                    <a:pt x="32472" y="14305"/>
                  </a:cubicBezTo>
                  <a:cubicBezTo>
                    <a:pt x="34382" y="14305"/>
                    <a:pt x="36307" y="14292"/>
                    <a:pt x="38196" y="13859"/>
                  </a:cubicBezTo>
                  <a:cubicBezTo>
                    <a:pt x="38474" y="13796"/>
                    <a:pt x="38916" y="13783"/>
                    <a:pt x="39445" y="13783"/>
                  </a:cubicBezTo>
                  <a:cubicBezTo>
                    <a:pt x="39823" y="13783"/>
                    <a:pt x="40245" y="13789"/>
                    <a:pt x="40683" y="13789"/>
                  </a:cubicBezTo>
                  <a:cubicBezTo>
                    <a:pt x="42513" y="13789"/>
                    <a:pt x="44627" y="13672"/>
                    <a:pt x="44982" y="12454"/>
                  </a:cubicBezTo>
                  <a:cubicBezTo>
                    <a:pt x="45542" y="10585"/>
                    <a:pt x="41577" y="6335"/>
                    <a:pt x="40458" y="5311"/>
                  </a:cubicBezTo>
                  <a:cubicBezTo>
                    <a:pt x="39112" y="4060"/>
                    <a:pt x="36850" y="3406"/>
                    <a:pt x="35255" y="2989"/>
                  </a:cubicBezTo>
                  <a:cubicBezTo>
                    <a:pt x="31576" y="2036"/>
                    <a:pt x="27825" y="1536"/>
                    <a:pt x="24122" y="679"/>
                  </a:cubicBezTo>
                  <a:cubicBezTo>
                    <a:pt x="21999" y="198"/>
                    <a:pt x="19725" y="0"/>
                    <a:pt x="1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17"/>
          <p:cNvSpPr/>
          <p:nvPr/>
        </p:nvSpPr>
        <p:spPr>
          <a:xfrm>
            <a:off x="381967" y="2973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6713351" y="20283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subTitle" idx="1"/>
          </p:nvPr>
        </p:nvSpPr>
        <p:spPr>
          <a:xfrm>
            <a:off x="716613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7"/>
          <p:cNvSpPr txBox="1">
            <a:spLocks noGrp="1"/>
          </p:cNvSpPr>
          <p:nvPr>
            <p:ph type="subTitle" idx="2"/>
          </p:nvPr>
        </p:nvSpPr>
        <p:spPr>
          <a:xfrm>
            <a:off x="3403800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7"/>
          <p:cNvSpPr txBox="1">
            <a:spLocks noGrp="1"/>
          </p:cNvSpPr>
          <p:nvPr>
            <p:ph type="subTitle" idx="3"/>
          </p:nvPr>
        </p:nvSpPr>
        <p:spPr>
          <a:xfrm>
            <a:off x="6090988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7"/>
          <p:cNvSpPr txBox="1">
            <a:spLocks noGrp="1"/>
          </p:cNvSpPr>
          <p:nvPr>
            <p:ph type="subTitle" idx="4"/>
          </p:nvPr>
        </p:nvSpPr>
        <p:spPr>
          <a:xfrm>
            <a:off x="716613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27" name="Google Shape;227;p17"/>
          <p:cNvSpPr txBox="1">
            <a:spLocks noGrp="1"/>
          </p:cNvSpPr>
          <p:nvPr>
            <p:ph type="subTitle" idx="5"/>
          </p:nvPr>
        </p:nvSpPr>
        <p:spPr>
          <a:xfrm>
            <a:off x="6090988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28" name="Google Shape;228;p17"/>
          <p:cNvSpPr txBox="1">
            <a:spLocks noGrp="1"/>
          </p:cNvSpPr>
          <p:nvPr>
            <p:ph type="subTitle" idx="6"/>
          </p:nvPr>
        </p:nvSpPr>
        <p:spPr>
          <a:xfrm>
            <a:off x="3403800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8"/>
          <p:cNvGrpSpPr/>
          <p:nvPr/>
        </p:nvGrpSpPr>
        <p:grpSpPr>
          <a:xfrm>
            <a:off x="-230070" y="4193304"/>
            <a:ext cx="8660874" cy="1815911"/>
            <a:chOff x="5645933" y="2344341"/>
            <a:chExt cx="6150315" cy="1289526"/>
          </a:xfrm>
        </p:grpSpPr>
        <p:sp>
          <p:nvSpPr>
            <p:cNvPr id="231" name="Google Shape;231;p18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8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5645933" y="2589667"/>
              <a:ext cx="6150315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6131375" y="2663175"/>
              <a:ext cx="2590250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6273375" y="2592241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6180800" y="2344341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6392450" y="2657416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6317425" y="2456066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245;p18"/>
          <p:cNvGrpSpPr/>
          <p:nvPr/>
        </p:nvGrpSpPr>
        <p:grpSpPr>
          <a:xfrm>
            <a:off x="-645954" y="4151477"/>
            <a:ext cx="10036237" cy="1839651"/>
            <a:chOff x="1549071" y="3764275"/>
            <a:chExt cx="7887023" cy="1445698"/>
          </a:xfrm>
        </p:grpSpPr>
        <p:sp>
          <p:nvSpPr>
            <p:cNvPr id="246" name="Google Shape;246;p18"/>
            <p:cNvSpPr/>
            <p:nvPr/>
          </p:nvSpPr>
          <p:spPr>
            <a:xfrm>
              <a:off x="1549071" y="3940423"/>
              <a:ext cx="7887023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8524713" y="4012175"/>
              <a:ext cx="24125" cy="141700"/>
            </a:xfrm>
            <a:custGeom>
              <a:avLst/>
              <a:gdLst/>
              <a:ahLst/>
              <a:cxnLst/>
              <a:rect l="l" t="t" r="r" b="b"/>
              <a:pathLst>
                <a:path w="965" h="5668" extrusionOk="0">
                  <a:moveTo>
                    <a:pt x="0" y="0"/>
                  </a:moveTo>
                  <a:lnTo>
                    <a:pt x="0" y="5668"/>
                  </a:lnTo>
                  <a:lnTo>
                    <a:pt x="964" y="5668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8432438" y="3764275"/>
              <a:ext cx="220575" cy="291050"/>
            </a:xfrm>
            <a:custGeom>
              <a:avLst/>
              <a:gdLst/>
              <a:ahLst/>
              <a:cxnLst/>
              <a:rect l="l" t="t" r="r" b="b"/>
              <a:pathLst>
                <a:path w="8823" h="11642" extrusionOk="0">
                  <a:moveTo>
                    <a:pt x="3777" y="0"/>
                  </a:moveTo>
                  <a:cubicBezTo>
                    <a:pt x="3414" y="0"/>
                    <a:pt x="3072" y="178"/>
                    <a:pt x="2655" y="558"/>
                  </a:cubicBezTo>
                  <a:cubicBezTo>
                    <a:pt x="1941" y="1213"/>
                    <a:pt x="1548" y="2130"/>
                    <a:pt x="1226" y="3046"/>
                  </a:cubicBezTo>
                  <a:cubicBezTo>
                    <a:pt x="905" y="3916"/>
                    <a:pt x="536" y="4832"/>
                    <a:pt x="345" y="5737"/>
                  </a:cubicBezTo>
                  <a:cubicBezTo>
                    <a:pt x="0" y="7416"/>
                    <a:pt x="95" y="9547"/>
                    <a:pt x="1226" y="10786"/>
                  </a:cubicBezTo>
                  <a:cubicBezTo>
                    <a:pt x="1696" y="11400"/>
                    <a:pt x="2696" y="11641"/>
                    <a:pt x="3581" y="11641"/>
                  </a:cubicBezTo>
                  <a:cubicBezTo>
                    <a:pt x="3931" y="11641"/>
                    <a:pt x="4263" y="11603"/>
                    <a:pt x="4536" y="11536"/>
                  </a:cubicBezTo>
                  <a:cubicBezTo>
                    <a:pt x="6108" y="11155"/>
                    <a:pt x="6953" y="9809"/>
                    <a:pt x="7549" y="8416"/>
                  </a:cubicBezTo>
                  <a:cubicBezTo>
                    <a:pt x="8823" y="5380"/>
                    <a:pt x="7608" y="2106"/>
                    <a:pt x="4894" y="427"/>
                  </a:cubicBezTo>
                  <a:cubicBezTo>
                    <a:pt x="4456" y="149"/>
                    <a:pt x="4108" y="0"/>
                    <a:pt x="3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7602863" y="4284525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7535288" y="4104275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8400888" y="4098500"/>
              <a:ext cx="19650" cy="115500"/>
            </a:xfrm>
            <a:custGeom>
              <a:avLst/>
              <a:gdLst/>
              <a:ahLst/>
              <a:cxnLst/>
              <a:rect l="l" t="t" r="r" b="b"/>
              <a:pathLst>
                <a:path w="786" h="4620" extrusionOk="0">
                  <a:moveTo>
                    <a:pt x="0" y="0"/>
                  </a:moveTo>
                  <a:lnTo>
                    <a:pt x="0" y="4620"/>
                  </a:lnTo>
                  <a:lnTo>
                    <a:pt x="786" y="462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8325563" y="3897250"/>
              <a:ext cx="179525" cy="236525"/>
            </a:xfrm>
            <a:custGeom>
              <a:avLst/>
              <a:gdLst/>
              <a:ahLst/>
              <a:cxnLst/>
              <a:rect l="l" t="t" r="r" b="b"/>
              <a:pathLst>
                <a:path w="7181" h="9461" extrusionOk="0">
                  <a:moveTo>
                    <a:pt x="3082" y="1"/>
                  </a:moveTo>
                  <a:cubicBezTo>
                    <a:pt x="2785" y="1"/>
                    <a:pt x="2504" y="143"/>
                    <a:pt x="2168" y="454"/>
                  </a:cubicBezTo>
                  <a:cubicBezTo>
                    <a:pt x="1584" y="978"/>
                    <a:pt x="1275" y="1740"/>
                    <a:pt x="1001" y="2466"/>
                  </a:cubicBezTo>
                  <a:cubicBezTo>
                    <a:pt x="751" y="3181"/>
                    <a:pt x="453" y="3907"/>
                    <a:pt x="287" y="4657"/>
                  </a:cubicBezTo>
                  <a:cubicBezTo>
                    <a:pt x="1" y="6026"/>
                    <a:pt x="60" y="7753"/>
                    <a:pt x="989" y="8753"/>
                  </a:cubicBezTo>
                  <a:cubicBezTo>
                    <a:pt x="1374" y="9257"/>
                    <a:pt x="2187" y="9460"/>
                    <a:pt x="2911" y="9460"/>
                  </a:cubicBezTo>
                  <a:cubicBezTo>
                    <a:pt x="3196" y="9460"/>
                    <a:pt x="3466" y="9429"/>
                    <a:pt x="3692" y="9372"/>
                  </a:cubicBezTo>
                  <a:cubicBezTo>
                    <a:pt x="4966" y="9062"/>
                    <a:pt x="5644" y="7979"/>
                    <a:pt x="6133" y="6824"/>
                  </a:cubicBezTo>
                  <a:cubicBezTo>
                    <a:pt x="7180" y="4371"/>
                    <a:pt x="6180" y="1716"/>
                    <a:pt x="3989" y="335"/>
                  </a:cubicBezTo>
                  <a:cubicBezTo>
                    <a:pt x="3637" y="119"/>
                    <a:pt x="3353" y="1"/>
                    <a:pt x="3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" name="Google Shape;254;p18"/>
          <p:cNvSpPr/>
          <p:nvPr/>
        </p:nvSpPr>
        <p:spPr>
          <a:xfrm>
            <a:off x="132517" y="2613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8"/>
          <p:cNvSpPr/>
          <p:nvPr/>
        </p:nvSpPr>
        <p:spPr>
          <a:xfrm>
            <a:off x="8305126" y="248838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8"/>
          <p:cNvSpPr txBox="1">
            <a:spLocks noGrp="1"/>
          </p:cNvSpPr>
          <p:nvPr>
            <p:ph type="subTitle" idx="1"/>
          </p:nvPr>
        </p:nvSpPr>
        <p:spPr>
          <a:xfrm>
            <a:off x="719975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8"/>
          <p:cNvSpPr txBox="1">
            <a:spLocks noGrp="1"/>
          </p:cNvSpPr>
          <p:nvPr>
            <p:ph type="subTitle" idx="2"/>
          </p:nvPr>
        </p:nvSpPr>
        <p:spPr>
          <a:xfrm>
            <a:off x="341925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8"/>
          <p:cNvSpPr txBox="1">
            <a:spLocks noGrp="1"/>
          </p:cNvSpPr>
          <p:nvPr>
            <p:ph type="subTitle" idx="3"/>
          </p:nvPr>
        </p:nvSpPr>
        <p:spPr>
          <a:xfrm>
            <a:off x="719975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18"/>
          <p:cNvSpPr txBox="1">
            <a:spLocks noGrp="1"/>
          </p:cNvSpPr>
          <p:nvPr>
            <p:ph type="subTitle" idx="4"/>
          </p:nvPr>
        </p:nvSpPr>
        <p:spPr>
          <a:xfrm>
            <a:off x="341925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18"/>
          <p:cNvSpPr txBox="1">
            <a:spLocks noGrp="1"/>
          </p:cNvSpPr>
          <p:nvPr>
            <p:ph type="subTitle" idx="5"/>
          </p:nvPr>
        </p:nvSpPr>
        <p:spPr>
          <a:xfrm>
            <a:off x="611852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18"/>
          <p:cNvSpPr txBox="1">
            <a:spLocks noGrp="1"/>
          </p:cNvSpPr>
          <p:nvPr>
            <p:ph type="subTitle" idx="6"/>
          </p:nvPr>
        </p:nvSpPr>
        <p:spPr>
          <a:xfrm>
            <a:off x="611852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8"/>
          <p:cNvSpPr txBox="1">
            <a:spLocks noGrp="1"/>
          </p:cNvSpPr>
          <p:nvPr>
            <p:ph type="subTitle" idx="7"/>
          </p:nvPr>
        </p:nvSpPr>
        <p:spPr>
          <a:xfrm>
            <a:off x="719975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64" name="Google Shape;264;p18"/>
          <p:cNvSpPr txBox="1">
            <a:spLocks noGrp="1"/>
          </p:cNvSpPr>
          <p:nvPr>
            <p:ph type="subTitle" idx="8"/>
          </p:nvPr>
        </p:nvSpPr>
        <p:spPr>
          <a:xfrm>
            <a:off x="341925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65" name="Google Shape;265;p18"/>
          <p:cNvSpPr txBox="1">
            <a:spLocks noGrp="1"/>
          </p:cNvSpPr>
          <p:nvPr>
            <p:ph type="subTitle" idx="9"/>
          </p:nvPr>
        </p:nvSpPr>
        <p:spPr>
          <a:xfrm>
            <a:off x="611852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66" name="Google Shape;266;p18"/>
          <p:cNvSpPr txBox="1">
            <a:spLocks noGrp="1"/>
          </p:cNvSpPr>
          <p:nvPr>
            <p:ph type="subTitle" idx="13"/>
          </p:nvPr>
        </p:nvSpPr>
        <p:spPr>
          <a:xfrm>
            <a:off x="71997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67" name="Google Shape;267;p18"/>
          <p:cNvSpPr txBox="1">
            <a:spLocks noGrp="1"/>
          </p:cNvSpPr>
          <p:nvPr>
            <p:ph type="subTitle" idx="14"/>
          </p:nvPr>
        </p:nvSpPr>
        <p:spPr>
          <a:xfrm>
            <a:off x="3419250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68" name="Google Shape;268;p18"/>
          <p:cNvSpPr txBox="1">
            <a:spLocks noGrp="1"/>
          </p:cNvSpPr>
          <p:nvPr>
            <p:ph type="subTitle" idx="15"/>
          </p:nvPr>
        </p:nvSpPr>
        <p:spPr>
          <a:xfrm>
            <a:off x="611852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9"/>
          <p:cNvSpPr/>
          <p:nvPr/>
        </p:nvSpPr>
        <p:spPr>
          <a:xfrm>
            <a:off x="-242850" y="2736625"/>
            <a:ext cx="9525012" cy="1539798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-202150" y="3074575"/>
            <a:ext cx="8633165" cy="2788482"/>
          </a:xfrm>
          <a:custGeom>
            <a:avLst/>
            <a:gdLst/>
            <a:ahLst/>
            <a:cxnLst/>
            <a:rect l="l" t="t" r="r" b="b"/>
            <a:pathLst>
              <a:path w="112039" h="35720" extrusionOk="0">
                <a:moveTo>
                  <a:pt x="112039" y="11205"/>
                </a:moveTo>
                <a:cubicBezTo>
                  <a:pt x="107824" y="15562"/>
                  <a:pt x="97168" y="15955"/>
                  <a:pt x="91631" y="15908"/>
                </a:cubicBezTo>
                <a:cubicBezTo>
                  <a:pt x="79761" y="15800"/>
                  <a:pt x="67474" y="12991"/>
                  <a:pt x="56413" y="8692"/>
                </a:cubicBezTo>
                <a:cubicBezTo>
                  <a:pt x="39137" y="1965"/>
                  <a:pt x="17265" y="1"/>
                  <a:pt x="287" y="8466"/>
                </a:cubicBezTo>
                <a:cubicBezTo>
                  <a:pt x="1" y="10883"/>
                  <a:pt x="465" y="13336"/>
                  <a:pt x="953" y="15705"/>
                </a:cubicBezTo>
                <a:cubicBezTo>
                  <a:pt x="1370" y="17753"/>
                  <a:pt x="1596" y="21313"/>
                  <a:pt x="2632" y="23266"/>
                </a:cubicBezTo>
                <a:cubicBezTo>
                  <a:pt x="4251" y="26314"/>
                  <a:pt x="8835" y="26968"/>
                  <a:pt x="11812" y="27695"/>
                </a:cubicBezTo>
                <a:cubicBezTo>
                  <a:pt x="23920" y="30636"/>
                  <a:pt x="36577" y="32445"/>
                  <a:pt x="48935" y="34077"/>
                </a:cubicBezTo>
                <a:cubicBezTo>
                  <a:pt x="55091" y="34898"/>
                  <a:pt x="61151" y="35720"/>
                  <a:pt x="67390" y="35315"/>
                </a:cubicBezTo>
                <a:cubicBezTo>
                  <a:pt x="74427" y="34862"/>
                  <a:pt x="81928" y="33374"/>
                  <a:pt x="88417" y="30624"/>
                </a:cubicBezTo>
                <a:cubicBezTo>
                  <a:pt x="94525" y="28040"/>
                  <a:pt x="98835" y="23670"/>
                  <a:pt x="102871" y="18575"/>
                </a:cubicBezTo>
                <a:cubicBezTo>
                  <a:pt x="105085" y="15741"/>
                  <a:pt x="107526" y="11979"/>
                  <a:pt x="112039" y="1120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19"/>
          <p:cNvGrpSpPr/>
          <p:nvPr/>
        </p:nvGrpSpPr>
        <p:grpSpPr>
          <a:xfrm>
            <a:off x="-403876" y="3139049"/>
            <a:ext cx="9847050" cy="2850907"/>
            <a:chOff x="4947570" y="2253944"/>
            <a:chExt cx="4619558" cy="1337449"/>
          </a:xfrm>
        </p:grpSpPr>
        <p:sp>
          <p:nvSpPr>
            <p:cNvPr id="273" name="Google Shape;273;p19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4947570" y="2547193"/>
              <a:ext cx="4619558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5588685" y="2620688"/>
              <a:ext cx="2795916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8964797" y="2680144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8889797" y="2478794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9138922" y="2501844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9046347" y="2253944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9257997" y="2567019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9182972" y="2365669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19"/>
          <p:cNvSpPr/>
          <p:nvPr/>
        </p:nvSpPr>
        <p:spPr>
          <a:xfrm>
            <a:off x="1249151" y="4184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9"/>
          <p:cNvSpPr txBox="1">
            <a:spLocks noGrp="1"/>
          </p:cNvSpPr>
          <p:nvPr>
            <p:ph type="title" hasCustomPrompt="1"/>
          </p:nvPr>
        </p:nvSpPr>
        <p:spPr>
          <a:xfrm>
            <a:off x="713225" y="990271"/>
            <a:ext cx="35775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91" name="Google Shape;291;p19"/>
          <p:cNvSpPr txBox="1">
            <a:spLocks noGrp="1"/>
          </p:cNvSpPr>
          <p:nvPr>
            <p:ph type="subTitle" idx="1"/>
          </p:nvPr>
        </p:nvSpPr>
        <p:spPr>
          <a:xfrm>
            <a:off x="713225" y="1821332"/>
            <a:ext cx="3577500" cy="39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19"/>
          <p:cNvSpPr txBox="1">
            <a:spLocks noGrp="1"/>
          </p:cNvSpPr>
          <p:nvPr>
            <p:ph type="title" idx="2" hasCustomPrompt="1"/>
          </p:nvPr>
        </p:nvSpPr>
        <p:spPr>
          <a:xfrm>
            <a:off x="4853275" y="990275"/>
            <a:ext cx="35775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93" name="Google Shape;293;p19"/>
          <p:cNvSpPr txBox="1">
            <a:spLocks noGrp="1"/>
          </p:cNvSpPr>
          <p:nvPr>
            <p:ph type="subTitle" idx="3"/>
          </p:nvPr>
        </p:nvSpPr>
        <p:spPr>
          <a:xfrm>
            <a:off x="4853275" y="1821257"/>
            <a:ext cx="3577500" cy="39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0"/>
          <p:cNvSpPr/>
          <p:nvPr/>
        </p:nvSpPr>
        <p:spPr>
          <a:xfrm>
            <a:off x="-352350" y="4121650"/>
            <a:ext cx="9929968" cy="964725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20"/>
          <p:cNvGrpSpPr/>
          <p:nvPr/>
        </p:nvGrpSpPr>
        <p:grpSpPr>
          <a:xfrm flipH="1">
            <a:off x="-169895" y="4292967"/>
            <a:ext cx="9929985" cy="1646421"/>
            <a:chOff x="1265109" y="2260413"/>
            <a:chExt cx="7879064" cy="1306372"/>
          </a:xfrm>
        </p:grpSpPr>
        <p:sp>
          <p:nvSpPr>
            <p:cNvPr id="297" name="Google Shape;297;p20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0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0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0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>
              <a:off x="1265109" y="2522585"/>
              <a:ext cx="7879064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0"/>
            <p:cNvSpPr/>
            <p:nvPr/>
          </p:nvSpPr>
          <p:spPr>
            <a:xfrm>
              <a:off x="2447818" y="2596079"/>
              <a:ext cx="6273845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2048310" y="2686613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1973310" y="2485263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222243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212986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0"/>
            <p:cNvSpPr/>
            <p:nvPr/>
          </p:nvSpPr>
          <p:spPr>
            <a:xfrm>
              <a:off x="234151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0"/>
            <p:cNvSpPr/>
            <p:nvPr/>
          </p:nvSpPr>
          <p:spPr>
            <a:xfrm>
              <a:off x="226648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20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3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8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1"/>
          </p:nvPr>
        </p:nvSpPr>
        <p:spPr>
          <a:xfrm>
            <a:off x="2347950" y="1784100"/>
            <a:ext cx="4448100" cy="12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20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200" b="1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-67275" y="2935900"/>
            <a:ext cx="9368519" cy="1907744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-1116600" y="3378425"/>
            <a:ext cx="10553151" cy="2544505"/>
            <a:chOff x="4053525" y="3912154"/>
            <a:chExt cx="5382613" cy="1297819"/>
          </a:xfrm>
        </p:grpSpPr>
        <p:sp>
          <p:nvSpPr>
            <p:cNvPr id="21" name="Google Shape;21;p3"/>
            <p:cNvSpPr/>
            <p:nvPr/>
          </p:nvSpPr>
          <p:spPr>
            <a:xfrm>
              <a:off x="4221175" y="3912154"/>
              <a:ext cx="4019399" cy="893000"/>
            </a:xfrm>
            <a:custGeom>
              <a:avLst/>
              <a:gdLst/>
              <a:ahLst/>
              <a:cxnLst/>
              <a:rect l="l" t="t" r="r" b="b"/>
              <a:pathLst>
                <a:path w="112039" h="35720" extrusionOk="0">
                  <a:moveTo>
                    <a:pt x="112039" y="11205"/>
                  </a:moveTo>
                  <a:cubicBezTo>
                    <a:pt x="107824" y="15562"/>
                    <a:pt x="97168" y="15955"/>
                    <a:pt x="91631" y="15908"/>
                  </a:cubicBezTo>
                  <a:cubicBezTo>
                    <a:pt x="79761" y="15800"/>
                    <a:pt x="67474" y="12991"/>
                    <a:pt x="56413" y="8692"/>
                  </a:cubicBezTo>
                  <a:cubicBezTo>
                    <a:pt x="39137" y="1965"/>
                    <a:pt x="17265" y="1"/>
                    <a:pt x="287" y="8466"/>
                  </a:cubicBezTo>
                  <a:cubicBezTo>
                    <a:pt x="1" y="10883"/>
                    <a:pt x="465" y="13336"/>
                    <a:pt x="953" y="15705"/>
                  </a:cubicBezTo>
                  <a:cubicBezTo>
                    <a:pt x="1370" y="17753"/>
                    <a:pt x="1596" y="21313"/>
                    <a:pt x="2632" y="23266"/>
                  </a:cubicBezTo>
                  <a:cubicBezTo>
                    <a:pt x="4251" y="26314"/>
                    <a:pt x="8835" y="26968"/>
                    <a:pt x="11812" y="27695"/>
                  </a:cubicBezTo>
                  <a:cubicBezTo>
                    <a:pt x="23920" y="30636"/>
                    <a:pt x="36577" y="32445"/>
                    <a:pt x="48935" y="34077"/>
                  </a:cubicBezTo>
                  <a:cubicBezTo>
                    <a:pt x="55091" y="34898"/>
                    <a:pt x="61151" y="35720"/>
                    <a:pt x="67390" y="35315"/>
                  </a:cubicBezTo>
                  <a:cubicBezTo>
                    <a:pt x="74427" y="34862"/>
                    <a:pt x="81928" y="33374"/>
                    <a:pt x="88417" y="30624"/>
                  </a:cubicBezTo>
                  <a:cubicBezTo>
                    <a:pt x="94525" y="28040"/>
                    <a:pt x="98835" y="23670"/>
                    <a:pt x="102871" y="18575"/>
                  </a:cubicBezTo>
                  <a:cubicBezTo>
                    <a:pt x="105085" y="15741"/>
                    <a:pt x="107526" y="11979"/>
                    <a:pt x="112039" y="112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5994613" y="4277525"/>
              <a:ext cx="1183225" cy="360350"/>
            </a:xfrm>
            <a:custGeom>
              <a:avLst/>
              <a:gdLst/>
              <a:ahLst/>
              <a:cxnLst/>
              <a:rect l="l" t="t" r="r" b="b"/>
              <a:pathLst>
                <a:path w="47329" h="14414" extrusionOk="0">
                  <a:moveTo>
                    <a:pt x="18136" y="1"/>
                  </a:moveTo>
                  <a:cubicBezTo>
                    <a:pt x="15696" y="1"/>
                    <a:pt x="13250" y="210"/>
                    <a:pt x="10967" y="531"/>
                  </a:cubicBezTo>
                  <a:cubicBezTo>
                    <a:pt x="9181" y="793"/>
                    <a:pt x="906" y="2948"/>
                    <a:pt x="1" y="5400"/>
                  </a:cubicBezTo>
                  <a:cubicBezTo>
                    <a:pt x="572" y="5805"/>
                    <a:pt x="2299" y="5341"/>
                    <a:pt x="2608" y="6127"/>
                  </a:cubicBezTo>
                  <a:cubicBezTo>
                    <a:pt x="3370" y="7912"/>
                    <a:pt x="4632" y="8901"/>
                    <a:pt x="5895" y="10079"/>
                  </a:cubicBezTo>
                  <a:cubicBezTo>
                    <a:pt x="9764" y="13687"/>
                    <a:pt x="14550" y="13806"/>
                    <a:pt x="19241" y="14092"/>
                  </a:cubicBezTo>
                  <a:cubicBezTo>
                    <a:pt x="22313" y="14278"/>
                    <a:pt x="25299" y="14350"/>
                    <a:pt x="28322" y="14350"/>
                  </a:cubicBezTo>
                  <a:cubicBezTo>
                    <a:pt x="29541" y="14350"/>
                    <a:pt x="30766" y="14339"/>
                    <a:pt x="32005" y="14318"/>
                  </a:cubicBezTo>
                  <a:cubicBezTo>
                    <a:pt x="34565" y="14270"/>
                    <a:pt x="37160" y="14413"/>
                    <a:pt x="39696" y="13854"/>
                  </a:cubicBezTo>
                  <a:cubicBezTo>
                    <a:pt x="39979" y="13792"/>
                    <a:pt x="40420" y="13778"/>
                    <a:pt x="40947" y="13778"/>
                  </a:cubicBezTo>
                  <a:cubicBezTo>
                    <a:pt x="41374" y="13778"/>
                    <a:pt x="41859" y="13788"/>
                    <a:pt x="42361" y="13788"/>
                  </a:cubicBezTo>
                  <a:cubicBezTo>
                    <a:pt x="44240" y="13788"/>
                    <a:pt x="46372" y="13661"/>
                    <a:pt x="46745" y="12461"/>
                  </a:cubicBezTo>
                  <a:cubicBezTo>
                    <a:pt x="47328" y="10579"/>
                    <a:pt x="43209" y="6341"/>
                    <a:pt x="42042" y="5317"/>
                  </a:cubicBezTo>
                  <a:cubicBezTo>
                    <a:pt x="40649" y="4067"/>
                    <a:pt x="38315" y="3400"/>
                    <a:pt x="36648" y="2995"/>
                  </a:cubicBezTo>
                  <a:cubicBezTo>
                    <a:pt x="32815" y="2043"/>
                    <a:pt x="28921" y="1531"/>
                    <a:pt x="25076" y="685"/>
                  </a:cubicBezTo>
                  <a:cubicBezTo>
                    <a:pt x="22870" y="199"/>
                    <a:pt x="20505" y="1"/>
                    <a:pt x="18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6050588" y="4300900"/>
              <a:ext cx="1138550" cy="358800"/>
            </a:xfrm>
            <a:custGeom>
              <a:avLst/>
              <a:gdLst/>
              <a:ahLst/>
              <a:cxnLst/>
              <a:rect l="l" t="t" r="r" b="b"/>
              <a:pathLst>
                <a:path w="45542" h="14352" extrusionOk="0">
                  <a:moveTo>
                    <a:pt x="17446" y="0"/>
                  </a:moveTo>
                  <a:cubicBezTo>
                    <a:pt x="15100" y="0"/>
                    <a:pt x="12748" y="210"/>
                    <a:pt x="10549" y="536"/>
                  </a:cubicBezTo>
                  <a:cubicBezTo>
                    <a:pt x="8835" y="786"/>
                    <a:pt x="869" y="2953"/>
                    <a:pt x="0" y="5406"/>
                  </a:cubicBezTo>
                  <a:cubicBezTo>
                    <a:pt x="548" y="5811"/>
                    <a:pt x="2203" y="5346"/>
                    <a:pt x="2524" y="6132"/>
                  </a:cubicBezTo>
                  <a:cubicBezTo>
                    <a:pt x="3251" y="7918"/>
                    <a:pt x="4477" y="8906"/>
                    <a:pt x="5692" y="10073"/>
                  </a:cubicBezTo>
                  <a:cubicBezTo>
                    <a:pt x="9418" y="13693"/>
                    <a:pt x="14026" y="13812"/>
                    <a:pt x="18538" y="14097"/>
                  </a:cubicBezTo>
                  <a:cubicBezTo>
                    <a:pt x="21400" y="14279"/>
                    <a:pt x="24192" y="14352"/>
                    <a:pt x="27015" y="14352"/>
                  </a:cubicBezTo>
                  <a:cubicBezTo>
                    <a:pt x="28269" y="14352"/>
                    <a:pt x="29528" y="14337"/>
                    <a:pt x="30802" y="14312"/>
                  </a:cubicBezTo>
                  <a:cubicBezTo>
                    <a:pt x="31242" y="14305"/>
                    <a:pt x="31683" y="14305"/>
                    <a:pt x="32125" y="14305"/>
                  </a:cubicBezTo>
                  <a:cubicBezTo>
                    <a:pt x="32240" y="14305"/>
                    <a:pt x="32356" y="14305"/>
                    <a:pt x="32472" y="14305"/>
                  </a:cubicBezTo>
                  <a:cubicBezTo>
                    <a:pt x="34382" y="14305"/>
                    <a:pt x="36307" y="14292"/>
                    <a:pt x="38196" y="13859"/>
                  </a:cubicBezTo>
                  <a:cubicBezTo>
                    <a:pt x="38474" y="13796"/>
                    <a:pt x="38916" y="13783"/>
                    <a:pt x="39445" y="13783"/>
                  </a:cubicBezTo>
                  <a:cubicBezTo>
                    <a:pt x="39823" y="13783"/>
                    <a:pt x="40245" y="13789"/>
                    <a:pt x="40683" y="13789"/>
                  </a:cubicBezTo>
                  <a:cubicBezTo>
                    <a:pt x="42513" y="13789"/>
                    <a:pt x="44627" y="13672"/>
                    <a:pt x="44982" y="12454"/>
                  </a:cubicBezTo>
                  <a:cubicBezTo>
                    <a:pt x="45542" y="10585"/>
                    <a:pt x="41577" y="6335"/>
                    <a:pt x="40458" y="5311"/>
                  </a:cubicBezTo>
                  <a:cubicBezTo>
                    <a:pt x="39112" y="4060"/>
                    <a:pt x="36850" y="3406"/>
                    <a:pt x="35255" y="2989"/>
                  </a:cubicBezTo>
                  <a:cubicBezTo>
                    <a:pt x="31576" y="2036"/>
                    <a:pt x="27825" y="1536"/>
                    <a:pt x="24122" y="679"/>
                  </a:cubicBezTo>
                  <a:cubicBezTo>
                    <a:pt x="21999" y="198"/>
                    <a:pt x="19725" y="0"/>
                    <a:pt x="1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4053525" y="3940424"/>
              <a:ext cx="5382613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4636311" y="4306673"/>
              <a:ext cx="3355332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7602863" y="4284525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7535288" y="4104275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3"/>
          <p:cNvSpPr/>
          <p:nvPr/>
        </p:nvSpPr>
        <p:spPr>
          <a:xfrm>
            <a:off x="4753367" y="2973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1938848" y="1259175"/>
            <a:ext cx="38988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998325" y="1259171"/>
            <a:ext cx="8409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998325" y="2257813"/>
            <a:ext cx="4839300" cy="3933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1"/>
          <p:cNvSpPr/>
          <p:nvPr/>
        </p:nvSpPr>
        <p:spPr>
          <a:xfrm flipH="1">
            <a:off x="-199044" y="2935900"/>
            <a:ext cx="9368519" cy="1907744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8" name="Google Shape;318;p21"/>
          <p:cNvGrpSpPr/>
          <p:nvPr/>
        </p:nvGrpSpPr>
        <p:grpSpPr>
          <a:xfrm flipH="1">
            <a:off x="-334350" y="3378425"/>
            <a:ext cx="10553151" cy="2544505"/>
            <a:chOff x="4053525" y="3912154"/>
            <a:chExt cx="5382613" cy="1297819"/>
          </a:xfrm>
        </p:grpSpPr>
        <p:sp>
          <p:nvSpPr>
            <p:cNvPr id="319" name="Google Shape;319;p21"/>
            <p:cNvSpPr/>
            <p:nvPr/>
          </p:nvSpPr>
          <p:spPr>
            <a:xfrm>
              <a:off x="4221175" y="3912154"/>
              <a:ext cx="4019399" cy="893000"/>
            </a:xfrm>
            <a:custGeom>
              <a:avLst/>
              <a:gdLst/>
              <a:ahLst/>
              <a:cxnLst/>
              <a:rect l="l" t="t" r="r" b="b"/>
              <a:pathLst>
                <a:path w="112039" h="35720" extrusionOk="0">
                  <a:moveTo>
                    <a:pt x="112039" y="11205"/>
                  </a:moveTo>
                  <a:cubicBezTo>
                    <a:pt x="107824" y="15562"/>
                    <a:pt x="97168" y="15955"/>
                    <a:pt x="91631" y="15908"/>
                  </a:cubicBezTo>
                  <a:cubicBezTo>
                    <a:pt x="79761" y="15800"/>
                    <a:pt x="67474" y="12991"/>
                    <a:pt x="56413" y="8692"/>
                  </a:cubicBezTo>
                  <a:cubicBezTo>
                    <a:pt x="39137" y="1965"/>
                    <a:pt x="17265" y="1"/>
                    <a:pt x="287" y="8466"/>
                  </a:cubicBezTo>
                  <a:cubicBezTo>
                    <a:pt x="1" y="10883"/>
                    <a:pt x="465" y="13336"/>
                    <a:pt x="953" y="15705"/>
                  </a:cubicBezTo>
                  <a:cubicBezTo>
                    <a:pt x="1370" y="17753"/>
                    <a:pt x="1596" y="21313"/>
                    <a:pt x="2632" y="23266"/>
                  </a:cubicBezTo>
                  <a:cubicBezTo>
                    <a:pt x="4251" y="26314"/>
                    <a:pt x="8835" y="26968"/>
                    <a:pt x="11812" y="27695"/>
                  </a:cubicBezTo>
                  <a:cubicBezTo>
                    <a:pt x="23920" y="30636"/>
                    <a:pt x="36577" y="32445"/>
                    <a:pt x="48935" y="34077"/>
                  </a:cubicBezTo>
                  <a:cubicBezTo>
                    <a:pt x="55091" y="34898"/>
                    <a:pt x="61151" y="35720"/>
                    <a:pt x="67390" y="35315"/>
                  </a:cubicBezTo>
                  <a:cubicBezTo>
                    <a:pt x="74427" y="34862"/>
                    <a:pt x="81928" y="33374"/>
                    <a:pt x="88417" y="30624"/>
                  </a:cubicBezTo>
                  <a:cubicBezTo>
                    <a:pt x="94525" y="28040"/>
                    <a:pt x="98835" y="23670"/>
                    <a:pt x="102871" y="18575"/>
                  </a:cubicBezTo>
                  <a:cubicBezTo>
                    <a:pt x="105085" y="15741"/>
                    <a:pt x="107526" y="11979"/>
                    <a:pt x="112039" y="112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1"/>
            <p:cNvSpPr/>
            <p:nvPr/>
          </p:nvSpPr>
          <p:spPr>
            <a:xfrm>
              <a:off x="5994613" y="4277525"/>
              <a:ext cx="1183225" cy="360350"/>
            </a:xfrm>
            <a:custGeom>
              <a:avLst/>
              <a:gdLst/>
              <a:ahLst/>
              <a:cxnLst/>
              <a:rect l="l" t="t" r="r" b="b"/>
              <a:pathLst>
                <a:path w="47329" h="14414" extrusionOk="0">
                  <a:moveTo>
                    <a:pt x="18136" y="1"/>
                  </a:moveTo>
                  <a:cubicBezTo>
                    <a:pt x="15696" y="1"/>
                    <a:pt x="13250" y="210"/>
                    <a:pt x="10967" y="531"/>
                  </a:cubicBezTo>
                  <a:cubicBezTo>
                    <a:pt x="9181" y="793"/>
                    <a:pt x="906" y="2948"/>
                    <a:pt x="1" y="5400"/>
                  </a:cubicBezTo>
                  <a:cubicBezTo>
                    <a:pt x="572" y="5805"/>
                    <a:pt x="2299" y="5341"/>
                    <a:pt x="2608" y="6127"/>
                  </a:cubicBezTo>
                  <a:cubicBezTo>
                    <a:pt x="3370" y="7912"/>
                    <a:pt x="4632" y="8901"/>
                    <a:pt x="5895" y="10079"/>
                  </a:cubicBezTo>
                  <a:cubicBezTo>
                    <a:pt x="9764" y="13687"/>
                    <a:pt x="14550" y="13806"/>
                    <a:pt x="19241" y="14092"/>
                  </a:cubicBezTo>
                  <a:cubicBezTo>
                    <a:pt x="22313" y="14278"/>
                    <a:pt x="25299" y="14350"/>
                    <a:pt x="28322" y="14350"/>
                  </a:cubicBezTo>
                  <a:cubicBezTo>
                    <a:pt x="29541" y="14350"/>
                    <a:pt x="30766" y="14339"/>
                    <a:pt x="32005" y="14318"/>
                  </a:cubicBezTo>
                  <a:cubicBezTo>
                    <a:pt x="34565" y="14270"/>
                    <a:pt x="37160" y="14413"/>
                    <a:pt x="39696" y="13854"/>
                  </a:cubicBezTo>
                  <a:cubicBezTo>
                    <a:pt x="39979" y="13792"/>
                    <a:pt x="40420" y="13778"/>
                    <a:pt x="40947" y="13778"/>
                  </a:cubicBezTo>
                  <a:cubicBezTo>
                    <a:pt x="41374" y="13778"/>
                    <a:pt x="41859" y="13788"/>
                    <a:pt x="42361" y="13788"/>
                  </a:cubicBezTo>
                  <a:cubicBezTo>
                    <a:pt x="44240" y="13788"/>
                    <a:pt x="46372" y="13661"/>
                    <a:pt x="46745" y="12461"/>
                  </a:cubicBezTo>
                  <a:cubicBezTo>
                    <a:pt x="47328" y="10579"/>
                    <a:pt x="43209" y="6341"/>
                    <a:pt x="42042" y="5317"/>
                  </a:cubicBezTo>
                  <a:cubicBezTo>
                    <a:pt x="40649" y="4067"/>
                    <a:pt x="38315" y="3400"/>
                    <a:pt x="36648" y="2995"/>
                  </a:cubicBezTo>
                  <a:cubicBezTo>
                    <a:pt x="32815" y="2043"/>
                    <a:pt x="28921" y="1531"/>
                    <a:pt x="25076" y="685"/>
                  </a:cubicBezTo>
                  <a:cubicBezTo>
                    <a:pt x="22870" y="199"/>
                    <a:pt x="20505" y="1"/>
                    <a:pt x="18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1"/>
            <p:cNvSpPr/>
            <p:nvPr/>
          </p:nvSpPr>
          <p:spPr>
            <a:xfrm>
              <a:off x="6050588" y="4300900"/>
              <a:ext cx="1138550" cy="358800"/>
            </a:xfrm>
            <a:custGeom>
              <a:avLst/>
              <a:gdLst/>
              <a:ahLst/>
              <a:cxnLst/>
              <a:rect l="l" t="t" r="r" b="b"/>
              <a:pathLst>
                <a:path w="45542" h="14352" extrusionOk="0">
                  <a:moveTo>
                    <a:pt x="17446" y="0"/>
                  </a:moveTo>
                  <a:cubicBezTo>
                    <a:pt x="15100" y="0"/>
                    <a:pt x="12748" y="210"/>
                    <a:pt x="10549" y="536"/>
                  </a:cubicBezTo>
                  <a:cubicBezTo>
                    <a:pt x="8835" y="786"/>
                    <a:pt x="869" y="2953"/>
                    <a:pt x="0" y="5406"/>
                  </a:cubicBezTo>
                  <a:cubicBezTo>
                    <a:pt x="548" y="5811"/>
                    <a:pt x="2203" y="5346"/>
                    <a:pt x="2524" y="6132"/>
                  </a:cubicBezTo>
                  <a:cubicBezTo>
                    <a:pt x="3251" y="7918"/>
                    <a:pt x="4477" y="8906"/>
                    <a:pt x="5692" y="10073"/>
                  </a:cubicBezTo>
                  <a:cubicBezTo>
                    <a:pt x="9418" y="13693"/>
                    <a:pt x="14026" y="13812"/>
                    <a:pt x="18538" y="14097"/>
                  </a:cubicBezTo>
                  <a:cubicBezTo>
                    <a:pt x="21400" y="14279"/>
                    <a:pt x="24192" y="14352"/>
                    <a:pt x="27015" y="14352"/>
                  </a:cubicBezTo>
                  <a:cubicBezTo>
                    <a:pt x="28269" y="14352"/>
                    <a:pt x="29528" y="14337"/>
                    <a:pt x="30802" y="14312"/>
                  </a:cubicBezTo>
                  <a:cubicBezTo>
                    <a:pt x="31242" y="14305"/>
                    <a:pt x="31683" y="14305"/>
                    <a:pt x="32125" y="14305"/>
                  </a:cubicBezTo>
                  <a:cubicBezTo>
                    <a:pt x="32240" y="14305"/>
                    <a:pt x="32356" y="14305"/>
                    <a:pt x="32472" y="14305"/>
                  </a:cubicBezTo>
                  <a:cubicBezTo>
                    <a:pt x="34382" y="14305"/>
                    <a:pt x="36307" y="14292"/>
                    <a:pt x="38196" y="13859"/>
                  </a:cubicBezTo>
                  <a:cubicBezTo>
                    <a:pt x="38474" y="13796"/>
                    <a:pt x="38916" y="13783"/>
                    <a:pt x="39445" y="13783"/>
                  </a:cubicBezTo>
                  <a:cubicBezTo>
                    <a:pt x="39823" y="13783"/>
                    <a:pt x="40245" y="13789"/>
                    <a:pt x="40683" y="13789"/>
                  </a:cubicBezTo>
                  <a:cubicBezTo>
                    <a:pt x="42513" y="13789"/>
                    <a:pt x="44627" y="13672"/>
                    <a:pt x="44982" y="12454"/>
                  </a:cubicBezTo>
                  <a:cubicBezTo>
                    <a:pt x="45542" y="10585"/>
                    <a:pt x="41577" y="6335"/>
                    <a:pt x="40458" y="5311"/>
                  </a:cubicBezTo>
                  <a:cubicBezTo>
                    <a:pt x="39112" y="4060"/>
                    <a:pt x="36850" y="3406"/>
                    <a:pt x="35255" y="2989"/>
                  </a:cubicBezTo>
                  <a:cubicBezTo>
                    <a:pt x="31576" y="2036"/>
                    <a:pt x="27825" y="1536"/>
                    <a:pt x="24122" y="679"/>
                  </a:cubicBezTo>
                  <a:cubicBezTo>
                    <a:pt x="21999" y="198"/>
                    <a:pt x="19725" y="0"/>
                    <a:pt x="1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1"/>
            <p:cNvSpPr/>
            <p:nvPr/>
          </p:nvSpPr>
          <p:spPr>
            <a:xfrm>
              <a:off x="4053525" y="3940424"/>
              <a:ext cx="5382613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1"/>
            <p:cNvSpPr/>
            <p:nvPr/>
          </p:nvSpPr>
          <p:spPr>
            <a:xfrm>
              <a:off x="4636311" y="4306673"/>
              <a:ext cx="3355332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1"/>
            <p:cNvSpPr/>
            <p:nvPr/>
          </p:nvSpPr>
          <p:spPr>
            <a:xfrm>
              <a:off x="7602863" y="4284525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7535288" y="4104275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2"/>
          <p:cNvSpPr/>
          <p:nvPr/>
        </p:nvSpPr>
        <p:spPr>
          <a:xfrm>
            <a:off x="-392987" y="3086126"/>
            <a:ext cx="9929968" cy="2161080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" name="Google Shape;328;p22"/>
          <p:cNvGrpSpPr/>
          <p:nvPr/>
        </p:nvGrpSpPr>
        <p:grpSpPr>
          <a:xfrm flipH="1">
            <a:off x="-169895" y="4292967"/>
            <a:ext cx="9929985" cy="1646421"/>
            <a:chOff x="1265109" y="2260413"/>
            <a:chExt cx="7879064" cy="1306372"/>
          </a:xfrm>
        </p:grpSpPr>
        <p:sp>
          <p:nvSpPr>
            <p:cNvPr id="329" name="Google Shape;329;p22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2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1265109" y="2522585"/>
              <a:ext cx="7879064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2447818" y="2596079"/>
              <a:ext cx="6273845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2048310" y="2686613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1973310" y="2485263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222243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212986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234151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226648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5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-533597" y="4121050"/>
            <a:ext cx="9898092" cy="1352382"/>
          </a:xfrm>
          <a:custGeom>
            <a:avLst/>
            <a:gdLst/>
            <a:ahLst/>
            <a:cxnLst/>
            <a:rect l="l" t="t" r="r" b="b"/>
            <a:pathLst>
              <a:path w="142876" h="50495" extrusionOk="0">
                <a:moveTo>
                  <a:pt x="16038" y="7752"/>
                </a:moveTo>
                <a:cubicBezTo>
                  <a:pt x="16955" y="7382"/>
                  <a:pt x="17586" y="6489"/>
                  <a:pt x="18479" y="6013"/>
                </a:cubicBezTo>
                <a:cubicBezTo>
                  <a:pt x="21515" y="4370"/>
                  <a:pt x="26051" y="3180"/>
                  <a:pt x="29456" y="3834"/>
                </a:cubicBezTo>
                <a:cubicBezTo>
                  <a:pt x="32945" y="4513"/>
                  <a:pt x="38053" y="9014"/>
                  <a:pt x="38327" y="12907"/>
                </a:cubicBezTo>
                <a:cubicBezTo>
                  <a:pt x="39922" y="12812"/>
                  <a:pt x="41160" y="11192"/>
                  <a:pt x="42946" y="11204"/>
                </a:cubicBezTo>
                <a:cubicBezTo>
                  <a:pt x="44673" y="11216"/>
                  <a:pt x="45708" y="12526"/>
                  <a:pt x="46101" y="14121"/>
                </a:cubicBezTo>
                <a:cubicBezTo>
                  <a:pt x="48852" y="12705"/>
                  <a:pt x="51935" y="12693"/>
                  <a:pt x="52066" y="16193"/>
                </a:cubicBezTo>
                <a:cubicBezTo>
                  <a:pt x="54912" y="14419"/>
                  <a:pt x="58008" y="14729"/>
                  <a:pt x="61068" y="16086"/>
                </a:cubicBezTo>
                <a:cubicBezTo>
                  <a:pt x="62913" y="16896"/>
                  <a:pt x="64556" y="17884"/>
                  <a:pt x="65747" y="19515"/>
                </a:cubicBezTo>
                <a:cubicBezTo>
                  <a:pt x="66366" y="20348"/>
                  <a:pt x="66759" y="21360"/>
                  <a:pt x="67687" y="21896"/>
                </a:cubicBezTo>
                <a:cubicBezTo>
                  <a:pt x="68842" y="20741"/>
                  <a:pt x="69592" y="19539"/>
                  <a:pt x="71128" y="18801"/>
                </a:cubicBezTo>
                <a:cubicBezTo>
                  <a:pt x="73926" y="17443"/>
                  <a:pt x="76962" y="17015"/>
                  <a:pt x="80034" y="17015"/>
                </a:cubicBezTo>
                <a:cubicBezTo>
                  <a:pt x="84832" y="17015"/>
                  <a:pt x="90869" y="17467"/>
                  <a:pt x="94143" y="21420"/>
                </a:cubicBezTo>
                <a:cubicBezTo>
                  <a:pt x="94762" y="20670"/>
                  <a:pt x="94941" y="19301"/>
                  <a:pt x="95750" y="18586"/>
                </a:cubicBezTo>
                <a:cubicBezTo>
                  <a:pt x="96786" y="17669"/>
                  <a:pt x="98501" y="17824"/>
                  <a:pt x="99763" y="17788"/>
                </a:cubicBezTo>
                <a:cubicBezTo>
                  <a:pt x="99584" y="15288"/>
                  <a:pt x="103335" y="14669"/>
                  <a:pt x="104942" y="15776"/>
                </a:cubicBezTo>
                <a:cubicBezTo>
                  <a:pt x="105275" y="10014"/>
                  <a:pt x="110193" y="5942"/>
                  <a:pt x="115158" y="3680"/>
                </a:cubicBezTo>
                <a:cubicBezTo>
                  <a:pt x="118229" y="2263"/>
                  <a:pt x="127100" y="286"/>
                  <a:pt x="128921" y="4775"/>
                </a:cubicBezTo>
                <a:cubicBezTo>
                  <a:pt x="130398" y="1429"/>
                  <a:pt x="135208" y="1"/>
                  <a:pt x="138649" y="1179"/>
                </a:cubicBezTo>
                <a:cubicBezTo>
                  <a:pt x="142030" y="2346"/>
                  <a:pt x="142602" y="6037"/>
                  <a:pt x="142673" y="8942"/>
                </a:cubicBezTo>
                <a:cubicBezTo>
                  <a:pt x="142875" y="17324"/>
                  <a:pt x="141089" y="25432"/>
                  <a:pt x="140792" y="33767"/>
                </a:cubicBezTo>
                <a:cubicBezTo>
                  <a:pt x="140708" y="36517"/>
                  <a:pt x="141351" y="40922"/>
                  <a:pt x="140077" y="43577"/>
                </a:cubicBezTo>
                <a:cubicBezTo>
                  <a:pt x="139565" y="44661"/>
                  <a:pt x="138530" y="45113"/>
                  <a:pt x="137434" y="45482"/>
                </a:cubicBezTo>
                <a:cubicBezTo>
                  <a:pt x="131112" y="47625"/>
                  <a:pt x="122849" y="47316"/>
                  <a:pt x="116265" y="46959"/>
                </a:cubicBezTo>
                <a:cubicBezTo>
                  <a:pt x="108573" y="46554"/>
                  <a:pt x="101144" y="45887"/>
                  <a:pt x="93429" y="46542"/>
                </a:cubicBezTo>
                <a:cubicBezTo>
                  <a:pt x="84344" y="47316"/>
                  <a:pt x="75296" y="48209"/>
                  <a:pt x="66223" y="49007"/>
                </a:cubicBezTo>
                <a:cubicBezTo>
                  <a:pt x="49471" y="50495"/>
                  <a:pt x="32802" y="48233"/>
                  <a:pt x="16288" y="45863"/>
                </a:cubicBezTo>
                <a:cubicBezTo>
                  <a:pt x="12109" y="45268"/>
                  <a:pt x="4727" y="44732"/>
                  <a:pt x="1786" y="41041"/>
                </a:cubicBezTo>
                <a:cubicBezTo>
                  <a:pt x="298" y="39172"/>
                  <a:pt x="0" y="36981"/>
                  <a:pt x="227" y="34648"/>
                </a:cubicBezTo>
                <a:cubicBezTo>
                  <a:pt x="560" y="31147"/>
                  <a:pt x="1060" y="27028"/>
                  <a:pt x="2132" y="23658"/>
                </a:cubicBezTo>
                <a:cubicBezTo>
                  <a:pt x="3453" y="19515"/>
                  <a:pt x="5168" y="15348"/>
                  <a:pt x="8097" y="12073"/>
                </a:cubicBezTo>
                <a:cubicBezTo>
                  <a:pt x="10025" y="9954"/>
                  <a:pt x="12311" y="9156"/>
                  <a:pt x="16038" y="77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4"/>
          <p:cNvGrpSpPr/>
          <p:nvPr/>
        </p:nvGrpSpPr>
        <p:grpSpPr>
          <a:xfrm>
            <a:off x="-680581" y="4189620"/>
            <a:ext cx="10192078" cy="1401472"/>
            <a:chOff x="5416861" y="4017166"/>
            <a:chExt cx="4019275" cy="1192742"/>
          </a:xfrm>
        </p:grpSpPr>
        <p:sp>
          <p:nvSpPr>
            <p:cNvPr id="37" name="Google Shape;37;p4"/>
            <p:cNvSpPr/>
            <p:nvPr/>
          </p:nvSpPr>
          <p:spPr>
            <a:xfrm>
              <a:off x="5416861" y="4017166"/>
              <a:ext cx="4019275" cy="1192742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3781200" y="3557688"/>
            <a:ext cx="5558158" cy="1504199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202667" y="2973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-839540" y="3796331"/>
            <a:ext cx="10276080" cy="1870936"/>
            <a:chOff x="5416863" y="3940425"/>
            <a:chExt cx="4019275" cy="1269550"/>
          </a:xfrm>
        </p:grpSpPr>
        <p:sp>
          <p:nvSpPr>
            <p:cNvPr id="43" name="Google Shape;43;p5"/>
            <p:cNvSpPr/>
            <p:nvPr/>
          </p:nvSpPr>
          <p:spPr>
            <a:xfrm>
              <a:off x="5416863" y="3940425"/>
              <a:ext cx="4019275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1001983" y="1573475"/>
            <a:ext cx="31635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2"/>
          </p:nvPr>
        </p:nvSpPr>
        <p:spPr>
          <a:xfrm>
            <a:off x="4978517" y="1573475"/>
            <a:ext cx="31635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3"/>
          </p:nvPr>
        </p:nvSpPr>
        <p:spPr>
          <a:xfrm>
            <a:off x="1001983" y="1939284"/>
            <a:ext cx="31635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4"/>
          </p:nvPr>
        </p:nvSpPr>
        <p:spPr>
          <a:xfrm>
            <a:off x="4978517" y="1939284"/>
            <a:ext cx="31635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6"/>
          <p:cNvGrpSpPr/>
          <p:nvPr/>
        </p:nvGrpSpPr>
        <p:grpSpPr>
          <a:xfrm>
            <a:off x="-902774" y="4029296"/>
            <a:ext cx="10838563" cy="1584874"/>
            <a:chOff x="-741623" y="3947396"/>
            <a:chExt cx="10178010" cy="1488424"/>
          </a:xfrm>
        </p:grpSpPr>
        <p:sp>
          <p:nvSpPr>
            <p:cNvPr id="52" name="Google Shape;52;p6"/>
            <p:cNvSpPr/>
            <p:nvPr/>
          </p:nvSpPr>
          <p:spPr>
            <a:xfrm>
              <a:off x="-741623" y="4166271"/>
              <a:ext cx="10178010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6470300" y="4383027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8524713" y="4195296"/>
              <a:ext cx="24125" cy="141700"/>
            </a:xfrm>
            <a:custGeom>
              <a:avLst/>
              <a:gdLst/>
              <a:ahLst/>
              <a:cxnLst/>
              <a:rect l="l" t="t" r="r" b="b"/>
              <a:pathLst>
                <a:path w="965" h="5668" extrusionOk="0">
                  <a:moveTo>
                    <a:pt x="0" y="0"/>
                  </a:moveTo>
                  <a:lnTo>
                    <a:pt x="0" y="5668"/>
                  </a:lnTo>
                  <a:lnTo>
                    <a:pt x="964" y="5668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8432438" y="3947396"/>
              <a:ext cx="220575" cy="291050"/>
            </a:xfrm>
            <a:custGeom>
              <a:avLst/>
              <a:gdLst/>
              <a:ahLst/>
              <a:cxnLst/>
              <a:rect l="l" t="t" r="r" b="b"/>
              <a:pathLst>
                <a:path w="8823" h="11642" extrusionOk="0">
                  <a:moveTo>
                    <a:pt x="3777" y="0"/>
                  </a:moveTo>
                  <a:cubicBezTo>
                    <a:pt x="3414" y="0"/>
                    <a:pt x="3072" y="178"/>
                    <a:pt x="2655" y="558"/>
                  </a:cubicBezTo>
                  <a:cubicBezTo>
                    <a:pt x="1941" y="1213"/>
                    <a:pt x="1548" y="2130"/>
                    <a:pt x="1226" y="3046"/>
                  </a:cubicBezTo>
                  <a:cubicBezTo>
                    <a:pt x="905" y="3916"/>
                    <a:pt x="536" y="4832"/>
                    <a:pt x="345" y="5737"/>
                  </a:cubicBezTo>
                  <a:cubicBezTo>
                    <a:pt x="0" y="7416"/>
                    <a:pt x="95" y="9547"/>
                    <a:pt x="1226" y="10786"/>
                  </a:cubicBezTo>
                  <a:cubicBezTo>
                    <a:pt x="1696" y="11400"/>
                    <a:pt x="2696" y="11641"/>
                    <a:pt x="3581" y="11641"/>
                  </a:cubicBezTo>
                  <a:cubicBezTo>
                    <a:pt x="3931" y="11641"/>
                    <a:pt x="4263" y="11603"/>
                    <a:pt x="4536" y="11536"/>
                  </a:cubicBezTo>
                  <a:cubicBezTo>
                    <a:pt x="6108" y="11155"/>
                    <a:pt x="6953" y="9809"/>
                    <a:pt x="7549" y="8416"/>
                  </a:cubicBezTo>
                  <a:cubicBezTo>
                    <a:pt x="8823" y="5380"/>
                    <a:pt x="7608" y="2106"/>
                    <a:pt x="4894" y="427"/>
                  </a:cubicBezTo>
                  <a:cubicBezTo>
                    <a:pt x="4456" y="149"/>
                    <a:pt x="4108" y="0"/>
                    <a:pt x="3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7602863" y="4526153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7535288" y="4345903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8400888" y="4225842"/>
              <a:ext cx="19650" cy="115500"/>
            </a:xfrm>
            <a:custGeom>
              <a:avLst/>
              <a:gdLst/>
              <a:ahLst/>
              <a:cxnLst/>
              <a:rect l="l" t="t" r="r" b="b"/>
              <a:pathLst>
                <a:path w="786" h="4620" extrusionOk="0">
                  <a:moveTo>
                    <a:pt x="0" y="0"/>
                  </a:moveTo>
                  <a:lnTo>
                    <a:pt x="0" y="4620"/>
                  </a:lnTo>
                  <a:lnTo>
                    <a:pt x="786" y="462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8325563" y="4024592"/>
              <a:ext cx="179525" cy="236525"/>
            </a:xfrm>
            <a:custGeom>
              <a:avLst/>
              <a:gdLst/>
              <a:ahLst/>
              <a:cxnLst/>
              <a:rect l="l" t="t" r="r" b="b"/>
              <a:pathLst>
                <a:path w="7181" h="9461" extrusionOk="0">
                  <a:moveTo>
                    <a:pt x="3082" y="1"/>
                  </a:moveTo>
                  <a:cubicBezTo>
                    <a:pt x="2785" y="1"/>
                    <a:pt x="2504" y="143"/>
                    <a:pt x="2168" y="454"/>
                  </a:cubicBezTo>
                  <a:cubicBezTo>
                    <a:pt x="1584" y="978"/>
                    <a:pt x="1275" y="1740"/>
                    <a:pt x="1001" y="2466"/>
                  </a:cubicBezTo>
                  <a:cubicBezTo>
                    <a:pt x="751" y="3181"/>
                    <a:pt x="453" y="3907"/>
                    <a:pt x="287" y="4657"/>
                  </a:cubicBezTo>
                  <a:cubicBezTo>
                    <a:pt x="1" y="6026"/>
                    <a:pt x="60" y="7753"/>
                    <a:pt x="989" y="8753"/>
                  </a:cubicBezTo>
                  <a:cubicBezTo>
                    <a:pt x="1374" y="9257"/>
                    <a:pt x="2187" y="9460"/>
                    <a:pt x="2911" y="9460"/>
                  </a:cubicBezTo>
                  <a:cubicBezTo>
                    <a:pt x="3196" y="9460"/>
                    <a:pt x="3466" y="9429"/>
                    <a:pt x="3692" y="9372"/>
                  </a:cubicBezTo>
                  <a:cubicBezTo>
                    <a:pt x="4966" y="9062"/>
                    <a:pt x="5644" y="7979"/>
                    <a:pt x="6133" y="6824"/>
                  </a:cubicBezTo>
                  <a:cubicBezTo>
                    <a:pt x="7180" y="4371"/>
                    <a:pt x="6180" y="1716"/>
                    <a:pt x="3989" y="335"/>
                  </a:cubicBezTo>
                  <a:cubicBezTo>
                    <a:pt x="3637" y="119"/>
                    <a:pt x="3353" y="1"/>
                    <a:pt x="3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6"/>
          <p:cNvSpPr/>
          <p:nvPr/>
        </p:nvSpPr>
        <p:spPr>
          <a:xfrm>
            <a:off x="8376392" y="2973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6"/>
          <p:cNvSpPr/>
          <p:nvPr/>
        </p:nvSpPr>
        <p:spPr>
          <a:xfrm>
            <a:off x="-746499" y="20283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"/>
          <p:cNvSpPr/>
          <p:nvPr/>
        </p:nvSpPr>
        <p:spPr>
          <a:xfrm>
            <a:off x="4200925" y="3826725"/>
            <a:ext cx="5473580" cy="1934463"/>
          </a:xfrm>
          <a:custGeom>
            <a:avLst/>
            <a:gdLst/>
            <a:ahLst/>
            <a:cxnLst/>
            <a:rect l="l" t="t" r="r" b="b"/>
            <a:pathLst>
              <a:path w="142876" h="50495" extrusionOk="0">
                <a:moveTo>
                  <a:pt x="16038" y="7752"/>
                </a:moveTo>
                <a:cubicBezTo>
                  <a:pt x="16955" y="7382"/>
                  <a:pt x="17586" y="6489"/>
                  <a:pt x="18479" y="6013"/>
                </a:cubicBezTo>
                <a:cubicBezTo>
                  <a:pt x="21515" y="4370"/>
                  <a:pt x="26051" y="3180"/>
                  <a:pt x="29456" y="3834"/>
                </a:cubicBezTo>
                <a:cubicBezTo>
                  <a:pt x="32945" y="4513"/>
                  <a:pt x="38053" y="9014"/>
                  <a:pt x="38327" y="12907"/>
                </a:cubicBezTo>
                <a:cubicBezTo>
                  <a:pt x="39922" y="12812"/>
                  <a:pt x="41160" y="11192"/>
                  <a:pt x="42946" y="11204"/>
                </a:cubicBezTo>
                <a:cubicBezTo>
                  <a:pt x="44673" y="11216"/>
                  <a:pt x="45708" y="12526"/>
                  <a:pt x="46101" y="14121"/>
                </a:cubicBezTo>
                <a:cubicBezTo>
                  <a:pt x="48852" y="12705"/>
                  <a:pt x="51935" y="12693"/>
                  <a:pt x="52066" y="16193"/>
                </a:cubicBezTo>
                <a:cubicBezTo>
                  <a:pt x="54912" y="14419"/>
                  <a:pt x="58008" y="14729"/>
                  <a:pt x="61068" y="16086"/>
                </a:cubicBezTo>
                <a:cubicBezTo>
                  <a:pt x="62913" y="16896"/>
                  <a:pt x="64556" y="17884"/>
                  <a:pt x="65747" y="19515"/>
                </a:cubicBezTo>
                <a:cubicBezTo>
                  <a:pt x="66366" y="20348"/>
                  <a:pt x="66759" y="21360"/>
                  <a:pt x="67687" y="21896"/>
                </a:cubicBezTo>
                <a:cubicBezTo>
                  <a:pt x="68842" y="20741"/>
                  <a:pt x="69592" y="19539"/>
                  <a:pt x="71128" y="18801"/>
                </a:cubicBezTo>
                <a:cubicBezTo>
                  <a:pt x="73926" y="17443"/>
                  <a:pt x="76962" y="17015"/>
                  <a:pt x="80034" y="17015"/>
                </a:cubicBezTo>
                <a:cubicBezTo>
                  <a:pt x="84832" y="17015"/>
                  <a:pt x="90869" y="17467"/>
                  <a:pt x="94143" y="21420"/>
                </a:cubicBezTo>
                <a:cubicBezTo>
                  <a:pt x="94762" y="20670"/>
                  <a:pt x="94941" y="19301"/>
                  <a:pt x="95750" y="18586"/>
                </a:cubicBezTo>
                <a:cubicBezTo>
                  <a:pt x="96786" y="17669"/>
                  <a:pt x="98501" y="17824"/>
                  <a:pt x="99763" y="17788"/>
                </a:cubicBezTo>
                <a:cubicBezTo>
                  <a:pt x="99584" y="15288"/>
                  <a:pt x="103335" y="14669"/>
                  <a:pt x="104942" y="15776"/>
                </a:cubicBezTo>
                <a:cubicBezTo>
                  <a:pt x="105275" y="10014"/>
                  <a:pt x="110193" y="5942"/>
                  <a:pt x="115158" y="3680"/>
                </a:cubicBezTo>
                <a:cubicBezTo>
                  <a:pt x="118229" y="2263"/>
                  <a:pt x="127100" y="286"/>
                  <a:pt x="128921" y="4775"/>
                </a:cubicBezTo>
                <a:cubicBezTo>
                  <a:pt x="130398" y="1429"/>
                  <a:pt x="135208" y="1"/>
                  <a:pt x="138649" y="1179"/>
                </a:cubicBezTo>
                <a:cubicBezTo>
                  <a:pt x="142030" y="2346"/>
                  <a:pt x="142602" y="6037"/>
                  <a:pt x="142673" y="8942"/>
                </a:cubicBezTo>
                <a:cubicBezTo>
                  <a:pt x="142875" y="17324"/>
                  <a:pt x="141089" y="25432"/>
                  <a:pt x="140792" y="33767"/>
                </a:cubicBezTo>
                <a:cubicBezTo>
                  <a:pt x="140708" y="36517"/>
                  <a:pt x="141351" y="40922"/>
                  <a:pt x="140077" y="43577"/>
                </a:cubicBezTo>
                <a:cubicBezTo>
                  <a:pt x="139565" y="44661"/>
                  <a:pt x="138530" y="45113"/>
                  <a:pt x="137434" y="45482"/>
                </a:cubicBezTo>
                <a:cubicBezTo>
                  <a:pt x="131112" y="47625"/>
                  <a:pt x="122849" y="47316"/>
                  <a:pt x="116265" y="46959"/>
                </a:cubicBezTo>
                <a:cubicBezTo>
                  <a:pt x="108573" y="46554"/>
                  <a:pt x="101144" y="45887"/>
                  <a:pt x="93429" y="46542"/>
                </a:cubicBezTo>
                <a:cubicBezTo>
                  <a:pt x="84344" y="47316"/>
                  <a:pt x="75296" y="48209"/>
                  <a:pt x="66223" y="49007"/>
                </a:cubicBezTo>
                <a:cubicBezTo>
                  <a:pt x="49471" y="50495"/>
                  <a:pt x="32802" y="48233"/>
                  <a:pt x="16288" y="45863"/>
                </a:cubicBezTo>
                <a:cubicBezTo>
                  <a:pt x="12109" y="45268"/>
                  <a:pt x="4727" y="44732"/>
                  <a:pt x="1786" y="41041"/>
                </a:cubicBezTo>
                <a:cubicBezTo>
                  <a:pt x="298" y="39172"/>
                  <a:pt x="0" y="36981"/>
                  <a:pt x="227" y="34648"/>
                </a:cubicBezTo>
                <a:cubicBezTo>
                  <a:pt x="560" y="31147"/>
                  <a:pt x="1060" y="27028"/>
                  <a:pt x="2132" y="23658"/>
                </a:cubicBezTo>
                <a:cubicBezTo>
                  <a:pt x="3453" y="19515"/>
                  <a:pt x="5168" y="15348"/>
                  <a:pt x="8097" y="12073"/>
                </a:cubicBezTo>
                <a:cubicBezTo>
                  <a:pt x="10025" y="9954"/>
                  <a:pt x="12311" y="9156"/>
                  <a:pt x="16038" y="77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7"/>
          <p:cNvGrpSpPr/>
          <p:nvPr/>
        </p:nvGrpSpPr>
        <p:grpSpPr>
          <a:xfrm>
            <a:off x="-703295" y="4193009"/>
            <a:ext cx="9929985" cy="1646421"/>
            <a:chOff x="1265109" y="2260413"/>
            <a:chExt cx="7879064" cy="1306372"/>
          </a:xfrm>
        </p:grpSpPr>
        <p:sp>
          <p:nvSpPr>
            <p:cNvPr id="66" name="Google Shape;66;p7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1265109" y="2522585"/>
              <a:ext cx="7879064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2447818" y="2596079"/>
              <a:ext cx="6273845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2048310" y="2686613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1973310" y="2485263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222243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212986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234151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226648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7"/>
          <p:cNvSpPr/>
          <p:nvPr/>
        </p:nvSpPr>
        <p:spPr>
          <a:xfrm>
            <a:off x="381992" y="20287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body" idx="1"/>
          </p:nvPr>
        </p:nvSpPr>
        <p:spPr>
          <a:xfrm>
            <a:off x="726450" y="1754975"/>
            <a:ext cx="4015200" cy="21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7"/>
          <p:cNvSpPr>
            <a:spLocks noGrp="1"/>
          </p:cNvSpPr>
          <p:nvPr>
            <p:ph type="pic" idx="2"/>
          </p:nvPr>
        </p:nvSpPr>
        <p:spPr>
          <a:xfrm>
            <a:off x="4976975" y="1374425"/>
            <a:ext cx="3232800" cy="29130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8"/>
          <p:cNvSpPr/>
          <p:nvPr/>
        </p:nvSpPr>
        <p:spPr>
          <a:xfrm>
            <a:off x="-359635" y="2810400"/>
            <a:ext cx="9575988" cy="2591541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8"/>
          <p:cNvGrpSpPr/>
          <p:nvPr/>
        </p:nvGrpSpPr>
        <p:grpSpPr>
          <a:xfrm>
            <a:off x="-209469" y="3215433"/>
            <a:ext cx="9835166" cy="3537628"/>
            <a:chOff x="-209469" y="3215433"/>
            <a:chExt cx="9835166" cy="3537628"/>
          </a:xfrm>
        </p:grpSpPr>
        <p:sp>
          <p:nvSpPr>
            <p:cNvPr id="89" name="Google Shape;89;p8"/>
            <p:cNvSpPr/>
            <p:nvPr/>
          </p:nvSpPr>
          <p:spPr>
            <a:xfrm flipH="1">
              <a:off x="-209469" y="3646472"/>
              <a:ext cx="9835166" cy="3106589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 flipH="1">
              <a:off x="1961754" y="3822044"/>
              <a:ext cx="59034" cy="346740"/>
            </a:xfrm>
            <a:custGeom>
              <a:avLst/>
              <a:gdLst/>
              <a:ahLst/>
              <a:cxnLst/>
              <a:rect l="l" t="t" r="r" b="b"/>
              <a:pathLst>
                <a:path w="965" h="5668" extrusionOk="0">
                  <a:moveTo>
                    <a:pt x="0" y="0"/>
                  </a:moveTo>
                  <a:lnTo>
                    <a:pt x="0" y="5668"/>
                  </a:lnTo>
                  <a:lnTo>
                    <a:pt x="964" y="5668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 flipH="1">
              <a:off x="1706838" y="3215433"/>
              <a:ext cx="539747" cy="712199"/>
            </a:xfrm>
            <a:custGeom>
              <a:avLst/>
              <a:gdLst/>
              <a:ahLst/>
              <a:cxnLst/>
              <a:rect l="l" t="t" r="r" b="b"/>
              <a:pathLst>
                <a:path w="8823" h="11642" extrusionOk="0">
                  <a:moveTo>
                    <a:pt x="3777" y="0"/>
                  </a:moveTo>
                  <a:cubicBezTo>
                    <a:pt x="3414" y="0"/>
                    <a:pt x="3072" y="178"/>
                    <a:pt x="2655" y="558"/>
                  </a:cubicBezTo>
                  <a:cubicBezTo>
                    <a:pt x="1941" y="1213"/>
                    <a:pt x="1548" y="2130"/>
                    <a:pt x="1226" y="3046"/>
                  </a:cubicBezTo>
                  <a:cubicBezTo>
                    <a:pt x="905" y="3916"/>
                    <a:pt x="536" y="4832"/>
                    <a:pt x="345" y="5737"/>
                  </a:cubicBezTo>
                  <a:cubicBezTo>
                    <a:pt x="0" y="7416"/>
                    <a:pt x="95" y="9547"/>
                    <a:pt x="1226" y="10786"/>
                  </a:cubicBezTo>
                  <a:cubicBezTo>
                    <a:pt x="1696" y="11400"/>
                    <a:pt x="2696" y="11641"/>
                    <a:pt x="3581" y="11641"/>
                  </a:cubicBezTo>
                  <a:cubicBezTo>
                    <a:pt x="3931" y="11641"/>
                    <a:pt x="4263" y="11603"/>
                    <a:pt x="4536" y="11536"/>
                  </a:cubicBezTo>
                  <a:cubicBezTo>
                    <a:pt x="6108" y="11155"/>
                    <a:pt x="6953" y="9809"/>
                    <a:pt x="7549" y="8416"/>
                  </a:cubicBezTo>
                  <a:cubicBezTo>
                    <a:pt x="8823" y="5380"/>
                    <a:pt x="7608" y="2106"/>
                    <a:pt x="4894" y="427"/>
                  </a:cubicBezTo>
                  <a:cubicBezTo>
                    <a:pt x="4456" y="149"/>
                    <a:pt x="4108" y="0"/>
                    <a:pt x="3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 flipH="1">
              <a:off x="2275704" y="4033281"/>
              <a:ext cx="48084" cy="282629"/>
            </a:xfrm>
            <a:custGeom>
              <a:avLst/>
              <a:gdLst/>
              <a:ahLst/>
              <a:cxnLst/>
              <a:rect l="l" t="t" r="r" b="b"/>
              <a:pathLst>
                <a:path w="786" h="4620" extrusionOk="0">
                  <a:moveTo>
                    <a:pt x="0" y="0"/>
                  </a:moveTo>
                  <a:lnTo>
                    <a:pt x="0" y="4620"/>
                  </a:lnTo>
                  <a:lnTo>
                    <a:pt x="786" y="462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 flipH="1">
              <a:off x="2068810" y="3540822"/>
              <a:ext cx="439298" cy="578777"/>
            </a:xfrm>
            <a:custGeom>
              <a:avLst/>
              <a:gdLst/>
              <a:ahLst/>
              <a:cxnLst/>
              <a:rect l="l" t="t" r="r" b="b"/>
              <a:pathLst>
                <a:path w="7181" h="9461" extrusionOk="0">
                  <a:moveTo>
                    <a:pt x="3082" y="1"/>
                  </a:moveTo>
                  <a:cubicBezTo>
                    <a:pt x="2785" y="1"/>
                    <a:pt x="2504" y="143"/>
                    <a:pt x="2168" y="454"/>
                  </a:cubicBezTo>
                  <a:cubicBezTo>
                    <a:pt x="1584" y="978"/>
                    <a:pt x="1275" y="1740"/>
                    <a:pt x="1001" y="2466"/>
                  </a:cubicBezTo>
                  <a:cubicBezTo>
                    <a:pt x="751" y="3181"/>
                    <a:pt x="453" y="3907"/>
                    <a:pt x="287" y="4657"/>
                  </a:cubicBezTo>
                  <a:cubicBezTo>
                    <a:pt x="1" y="6026"/>
                    <a:pt x="60" y="7753"/>
                    <a:pt x="989" y="8753"/>
                  </a:cubicBezTo>
                  <a:cubicBezTo>
                    <a:pt x="1374" y="9257"/>
                    <a:pt x="2187" y="9460"/>
                    <a:pt x="2911" y="9460"/>
                  </a:cubicBezTo>
                  <a:cubicBezTo>
                    <a:pt x="3196" y="9460"/>
                    <a:pt x="3466" y="9429"/>
                    <a:pt x="3692" y="9372"/>
                  </a:cubicBezTo>
                  <a:cubicBezTo>
                    <a:pt x="4966" y="9062"/>
                    <a:pt x="5644" y="7979"/>
                    <a:pt x="6133" y="6824"/>
                  </a:cubicBezTo>
                  <a:cubicBezTo>
                    <a:pt x="7180" y="4371"/>
                    <a:pt x="6180" y="1716"/>
                    <a:pt x="3989" y="335"/>
                  </a:cubicBezTo>
                  <a:cubicBezTo>
                    <a:pt x="3637" y="119"/>
                    <a:pt x="3353" y="1"/>
                    <a:pt x="3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8"/>
          <p:cNvSpPr/>
          <p:nvPr/>
        </p:nvSpPr>
        <p:spPr>
          <a:xfrm>
            <a:off x="1556601" y="2973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1388100" y="1078500"/>
            <a:ext cx="6367800" cy="153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"/>
          <p:cNvSpPr/>
          <p:nvPr/>
        </p:nvSpPr>
        <p:spPr>
          <a:xfrm>
            <a:off x="8430767" y="8369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9"/>
          <p:cNvGrpSpPr/>
          <p:nvPr/>
        </p:nvGrpSpPr>
        <p:grpSpPr>
          <a:xfrm>
            <a:off x="-188646" y="4075116"/>
            <a:ext cx="10036130" cy="1916011"/>
            <a:chOff x="-188646" y="3922716"/>
            <a:chExt cx="10036130" cy="1916011"/>
          </a:xfrm>
        </p:grpSpPr>
        <p:grpSp>
          <p:nvGrpSpPr>
            <p:cNvPr id="99" name="Google Shape;99;p9"/>
            <p:cNvGrpSpPr/>
            <p:nvPr/>
          </p:nvGrpSpPr>
          <p:grpSpPr>
            <a:xfrm flipH="1">
              <a:off x="4658022" y="3922716"/>
              <a:ext cx="4925989" cy="1839637"/>
              <a:chOff x="5645925" y="2260413"/>
              <a:chExt cx="3498075" cy="1306375"/>
            </a:xfrm>
          </p:grpSpPr>
          <p:sp>
            <p:nvSpPr>
              <p:cNvPr id="100" name="Google Shape;100;p9"/>
              <p:cNvSpPr/>
              <p:nvPr/>
            </p:nvSpPr>
            <p:spPr>
              <a:xfrm>
                <a:off x="8111100" y="2510988"/>
                <a:ext cx="10750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549" extrusionOk="0">
                    <a:moveTo>
                      <a:pt x="1" y="0"/>
                    </a:moveTo>
                    <a:lnTo>
                      <a:pt x="1" y="2548"/>
                    </a:lnTo>
                    <a:lnTo>
                      <a:pt x="430" y="2548"/>
                    </a:lnTo>
                    <a:lnTo>
                      <a:pt x="4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9"/>
              <p:cNvSpPr/>
              <p:nvPr/>
            </p:nvSpPr>
            <p:spPr>
              <a:xfrm>
                <a:off x="8069725" y="2399813"/>
                <a:ext cx="98850" cy="130525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5221" extrusionOk="0">
                    <a:moveTo>
                      <a:pt x="1675" y="0"/>
                    </a:moveTo>
                    <a:cubicBezTo>
                      <a:pt x="1513" y="0"/>
                      <a:pt x="1360" y="77"/>
                      <a:pt x="1168" y="245"/>
                    </a:cubicBezTo>
                    <a:cubicBezTo>
                      <a:pt x="834" y="542"/>
                      <a:pt x="680" y="959"/>
                      <a:pt x="525" y="1364"/>
                    </a:cubicBezTo>
                    <a:cubicBezTo>
                      <a:pt x="394" y="1757"/>
                      <a:pt x="215" y="2161"/>
                      <a:pt x="144" y="2566"/>
                    </a:cubicBezTo>
                    <a:cubicBezTo>
                      <a:pt x="1" y="3328"/>
                      <a:pt x="37" y="4281"/>
                      <a:pt x="537" y="4828"/>
                    </a:cubicBezTo>
                    <a:cubicBezTo>
                      <a:pt x="750" y="5111"/>
                      <a:pt x="1204" y="5221"/>
                      <a:pt x="1601" y="5221"/>
                    </a:cubicBezTo>
                    <a:cubicBezTo>
                      <a:pt x="1757" y="5221"/>
                      <a:pt x="1904" y="5204"/>
                      <a:pt x="2025" y="5174"/>
                    </a:cubicBezTo>
                    <a:cubicBezTo>
                      <a:pt x="2727" y="4995"/>
                      <a:pt x="3120" y="4400"/>
                      <a:pt x="3370" y="3781"/>
                    </a:cubicBezTo>
                    <a:cubicBezTo>
                      <a:pt x="3954" y="2423"/>
                      <a:pt x="3394" y="947"/>
                      <a:pt x="2180" y="185"/>
                    </a:cubicBezTo>
                    <a:cubicBezTo>
                      <a:pt x="1980" y="65"/>
                      <a:pt x="1824" y="0"/>
                      <a:pt x="16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9"/>
              <p:cNvSpPr/>
              <p:nvPr/>
            </p:nvSpPr>
            <p:spPr>
              <a:xfrm>
                <a:off x="8313825" y="2500263"/>
                <a:ext cx="13400" cy="783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133" extrusionOk="0">
                    <a:moveTo>
                      <a:pt x="0" y="1"/>
                    </a:moveTo>
                    <a:lnTo>
                      <a:pt x="0" y="3132"/>
                    </a:lnTo>
                    <a:lnTo>
                      <a:pt x="536" y="313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9"/>
              <p:cNvSpPr/>
              <p:nvPr/>
            </p:nvSpPr>
            <p:spPr>
              <a:xfrm>
                <a:off x="8262925" y="2362713"/>
                <a:ext cx="121750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4870" h="6436" extrusionOk="0">
                    <a:moveTo>
                      <a:pt x="2080" y="0"/>
                    </a:moveTo>
                    <a:cubicBezTo>
                      <a:pt x="1882" y="0"/>
                      <a:pt x="1694" y="95"/>
                      <a:pt x="1465" y="300"/>
                    </a:cubicBezTo>
                    <a:cubicBezTo>
                      <a:pt x="1060" y="657"/>
                      <a:pt x="845" y="1181"/>
                      <a:pt x="667" y="1669"/>
                    </a:cubicBezTo>
                    <a:cubicBezTo>
                      <a:pt x="488" y="2145"/>
                      <a:pt x="298" y="2657"/>
                      <a:pt x="191" y="3157"/>
                    </a:cubicBezTo>
                    <a:cubicBezTo>
                      <a:pt x="0" y="4110"/>
                      <a:pt x="48" y="5289"/>
                      <a:pt x="667" y="5955"/>
                    </a:cubicBezTo>
                    <a:cubicBezTo>
                      <a:pt x="922" y="6295"/>
                      <a:pt x="1475" y="6435"/>
                      <a:pt x="1965" y="6435"/>
                    </a:cubicBezTo>
                    <a:cubicBezTo>
                      <a:pt x="2161" y="6435"/>
                      <a:pt x="2347" y="6413"/>
                      <a:pt x="2500" y="6372"/>
                    </a:cubicBezTo>
                    <a:cubicBezTo>
                      <a:pt x="3358" y="6170"/>
                      <a:pt x="3822" y="5420"/>
                      <a:pt x="4155" y="4646"/>
                    </a:cubicBezTo>
                    <a:cubicBezTo>
                      <a:pt x="4870" y="2979"/>
                      <a:pt x="4179" y="1169"/>
                      <a:pt x="2691" y="228"/>
                    </a:cubicBezTo>
                    <a:cubicBezTo>
                      <a:pt x="2451" y="80"/>
                      <a:pt x="2261" y="0"/>
                      <a:pt x="20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9"/>
              <p:cNvSpPr/>
              <p:nvPr/>
            </p:nvSpPr>
            <p:spPr>
              <a:xfrm>
                <a:off x="8522475" y="2518138"/>
                <a:ext cx="13425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3132" extrusionOk="0">
                    <a:moveTo>
                      <a:pt x="0" y="0"/>
                    </a:moveTo>
                    <a:lnTo>
                      <a:pt x="0" y="3132"/>
                    </a:lnTo>
                    <a:lnTo>
                      <a:pt x="536" y="3132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9"/>
              <p:cNvSpPr/>
              <p:nvPr/>
            </p:nvSpPr>
            <p:spPr>
              <a:xfrm>
                <a:off x="8471275" y="2380888"/>
                <a:ext cx="12205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4882" h="6442" extrusionOk="0">
                    <a:moveTo>
                      <a:pt x="2096" y="1"/>
                    </a:moveTo>
                    <a:cubicBezTo>
                      <a:pt x="1897" y="1"/>
                      <a:pt x="1708" y="98"/>
                      <a:pt x="1477" y="311"/>
                    </a:cubicBezTo>
                    <a:cubicBezTo>
                      <a:pt x="1072" y="668"/>
                      <a:pt x="870" y="1180"/>
                      <a:pt x="691" y="1680"/>
                    </a:cubicBezTo>
                    <a:cubicBezTo>
                      <a:pt x="512" y="2156"/>
                      <a:pt x="310" y="2657"/>
                      <a:pt x="215" y="3169"/>
                    </a:cubicBezTo>
                    <a:cubicBezTo>
                      <a:pt x="0" y="4121"/>
                      <a:pt x="60" y="5288"/>
                      <a:pt x="691" y="5966"/>
                    </a:cubicBezTo>
                    <a:cubicBezTo>
                      <a:pt x="947" y="6308"/>
                      <a:pt x="1496" y="6441"/>
                      <a:pt x="1984" y="6441"/>
                    </a:cubicBezTo>
                    <a:cubicBezTo>
                      <a:pt x="2177" y="6441"/>
                      <a:pt x="2361" y="6420"/>
                      <a:pt x="2513" y="6383"/>
                    </a:cubicBezTo>
                    <a:cubicBezTo>
                      <a:pt x="3382" y="6169"/>
                      <a:pt x="3846" y="5431"/>
                      <a:pt x="4168" y="4657"/>
                    </a:cubicBezTo>
                    <a:cubicBezTo>
                      <a:pt x="4882" y="2990"/>
                      <a:pt x="4191" y="1168"/>
                      <a:pt x="2703" y="228"/>
                    </a:cubicBezTo>
                    <a:cubicBezTo>
                      <a:pt x="2466" y="81"/>
                      <a:pt x="2277" y="1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9"/>
              <p:cNvSpPr/>
              <p:nvPr/>
            </p:nvSpPr>
            <p:spPr>
              <a:xfrm>
                <a:off x="8434075" y="2534788"/>
                <a:ext cx="107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2549" extrusionOk="0">
                    <a:moveTo>
                      <a:pt x="0" y="1"/>
                    </a:moveTo>
                    <a:lnTo>
                      <a:pt x="0" y="2549"/>
                    </a:lnTo>
                    <a:lnTo>
                      <a:pt x="429" y="2549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9"/>
              <p:cNvSpPr/>
              <p:nvPr/>
            </p:nvSpPr>
            <p:spPr>
              <a:xfrm>
                <a:off x="8392700" y="2423613"/>
                <a:ext cx="98850" cy="1305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5222" extrusionOk="0">
                    <a:moveTo>
                      <a:pt x="1675" y="1"/>
                    </a:moveTo>
                    <a:cubicBezTo>
                      <a:pt x="1513" y="1"/>
                      <a:pt x="1359" y="78"/>
                      <a:pt x="1167" y="245"/>
                    </a:cubicBezTo>
                    <a:cubicBezTo>
                      <a:pt x="834" y="543"/>
                      <a:pt x="679" y="959"/>
                      <a:pt x="524" y="1364"/>
                    </a:cubicBezTo>
                    <a:cubicBezTo>
                      <a:pt x="393" y="1757"/>
                      <a:pt x="215" y="2174"/>
                      <a:pt x="143" y="2567"/>
                    </a:cubicBezTo>
                    <a:cubicBezTo>
                      <a:pt x="0" y="3329"/>
                      <a:pt x="36" y="4281"/>
                      <a:pt x="536" y="4829"/>
                    </a:cubicBezTo>
                    <a:cubicBezTo>
                      <a:pt x="750" y="5111"/>
                      <a:pt x="1203" y="5221"/>
                      <a:pt x="1600" y="5221"/>
                    </a:cubicBezTo>
                    <a:cubicBezTo>
                      <a:pt x="1756" y="5221"/>
                      <a:pt x="1903" y="5204"/>
                      <a:pt x="2024" y="5174"/>
                    </a:cubicBezTo>
                    <a:cubicBezTo>
                      <a:pt x="2727" y="4996"/>
                      <a:pt x="3120" y="4400"/>
                      <a:pt x="3370" y="3781"/>
                    </a:cubicBezTo>
                    <a:cubicBezTo>
                      <a:pt x="3953" y="2424"/>
                      <a:pt x="3393" y="948"/>
                      <a:pt x="2179" y="186"/>
                    </a:cubicBezTo>
                    <a:cubicBezTo>
                      <a:pt x="1979" y="66"/>
                      <a:pt x="1823" y="1"/>
                      <a:pt x="16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9"/>
              <p:cNvSpPr/>
              <p:nvPr/>
            </p:nvSpPr>
            <p:spPr>
              <a:xfrm>
                <a:off x="5645925" y="2522588"/>
                <a:ext cx="3498075" cy="1044200"/>
              </a:xfrm>
              <a:custGeom>
                <a:avLst/>
                <a:gdLst/>
                <a:ahLst/>
                <a:cxnLst/>
                <a:rect l="l" t="t" r="r" b="b"/>
                <a:pathLst>
                  <a:path w="139923" h="41768" extrusionOk="0">
                    <a:moveTo>
                      <a:pt x="7287" y="6644"/>
                    </a:moveTo>
                    <a:cubicBezTo>
                      <a:pt x="9561" y="5263"/>
                      <a:pt x="13192" y="4692"/>
                      <a:pt x="15776" y="4358"/>
                    </a:cubicBezTo>
                    <a:cubicBezTo>
                      <a:pt x="23063" y="3394"/>
                      <a:pt x="30361" y="2239"/>
                      <a:pt x="37660" y="1334"/>
                    </a:cubicBezTo>
                    <a:cubicBezTo>
                      <a:pt x="48423" y="1"/>
                      <a:pt x="59091" y="72"/>
                      <a:pt x="69926" y="60"/>
                    </a:cubicBezTo>
                    <a:cubicBezTo>
                      <a:pt x="84987" y="37"/>
                      <a:pt x="99715" y="703"/>
                      <a:pt x="114681" y="2144"/>
                    </a:cubicBezTo>
                    <a:cubicBezTo>
                      <a:pt x="119837" y="2632"/>
                      <a:pt x="124992" y="3073"/>
                      <a:pt x="130159" y="3382"/>
                    </a:cubicBezTo>
                    <a:cubicBezTo>
                      <a:pt x="132791" y="3537"/>
                      <a:pt x="135767" y="4323"/>
                      <a:pt x="138363" y="3894"/>
                    </a:cubicBezTo>
                    <a:cubicBezTo>
                      <a:pt x="138232" y="11538"/>
                      <a:pt x="139923" y="20753"/>
                      <a:pt x="136922" y="28064"/>
                    </a:cubicBezTo>
                    <a:cubicBezTo>
                      <a:pt x="136327" y="29516"/>
                      <a:pt x="136279" y="29552"/>
                      <a:pt x="134743" y="30052"/>
                    </a:cubicBezTo>
                    <a:cubicBezTo>
                      <a:pt x="131898" y="31005"/>
                      <a:pt x="129088" y="32052"/>
                      <a:pt x="126242" y="33017"/>
                    </a:cubicBezTo>
                    <a:cubicBezTo>
                      <a:pt x="118063" y="35791"/>
                      <a:pt x="109978" y="38565"/>
                      <a:pt x="101358" y="39970"/>
                    </a:cubicBezTo>
                    <a:cubicBezTo>
                      <a:pt x="93441" y="41256"/>
                      <a:pt x="85547" y="41744"/>
                      <a:pt x="77510" y="41756"/>
                    </a:cubicBezTo>
                    <a:cubicBezTo>
                      <a:pt x="63306" y="41768"/>
                      <a:pt x="48709" y="39268"/>
                      <a:pt x="35136" y="35338"/>
                    </a:cubicBezTo>
                    <a:cubicBezTo>
                      <a:pt x="31754" y="34362"/>
                      <a:pt x="28432" y="33088"/>
                      <a:pt x="25003" y="32326"/>
                    </a:cubicBezTo>
                    <a:cubicBezTo>
                      <a:pt x="21396" y="31517"/>
                      <a:pt x="17753" y="31326"/>
                      <a:pt x="14109" y="30814"/>
                    </a:cubicBezTo>
                    <a:cubicBezTo>
                      <a:pt x="10609" y="30338"/>
                      <a:pt x="5441" y="30195"/>
                      <a:pt x="3596" y="26837"/>
                    </a:cubicBezTo>
                    <a:cubicBezTo>
                      <a:pt x="0" y="20313"/>
                      <a:pt x="4608" y="12586"/>
                      <a:pt x="7287" y="66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9"/>
              <p:cNvSpPr/>
              <p:nvPr/>
            </p:nvSpPr>
            <p:spPr>
              <a:xfrm>
                <a:off x="6131375" y="2596088"/>
                <a:ext cx="2590250" cy="299500"/>
              </a:xfrm>
              <a:custGeom>
                <a:avLst/>
                <a:gdLst/>
                <a:ahLst/>
                <a:cxnLst/>
                <a:rect l="l" t="t" r="r" b="b"/>
                <a:pathLst>
                  <a:path w="103610" h="11980" extrusionOk="0">
                    <a:moveTo>
                      <a:pt x="49656" y="0"/>
                    </a:moveTo>
                    <a:cubicBezTo>
                      <a:pt x="45738" y="0"/>
                      <a:pt x="41822" y="89"/>
                      <a:pt x="37911" y="252"/>
                    </a:cubicBezTo>
                    <a:cubicBezTo>
                      <a:pt x="29231" y="633"/>
                      <a:pt x="20433" y="633"/>
                      <a:pt x="11836" y="2002"/>
                    </a:cubicBezTo>
                    <a:cubicBezTo>
                      <a:pt x="9119" y="2431"/>
                      <a:pt x="6063" y="3325"/>
                      <a:pt x="3263" y="3325"/>
                    </a:cubicBezTo>
                    <a:cubicBezTo>
                      <a:pt x="3192" y="3325"/>
                      <a:pt x="3120" y="3325"/>
                      <a:pt x="3049" y="3323"/>
                    </a:cubicBezTo>
                    <a:cubicBezTo>
                      <a:pt x="3193" y="3147"/>
                      <a:pt x="3106" y="3064"/>
                      <a:pt x="2894" y="3064"/>
                    </a:cubicBezTo>
                    <a:cubicBezTo>
                      <a:pt x="2172" y="3064"/>
                      <a:pt x="1" y="4018"/>
                      <a:pt x="442" y="5526"/>
                    </a:cubicBezTo>
                    <a:cubicBezTo>
                      <a:pt x="2097" y="5002"/>
                      <a:pt x="4323" y="4919"/>
                      <a:pt x="6097" y="4586"/>
                    </a:cubicBezTo>
                    <a:cubicBezTo>
                      <a:pt x="8429" y="4163"/>
                      <a:pt x="10745" y="4118"/>
                      <a:pt x="13087" y="4118"/>
                    </a:cubicBezTo>
                    <a:cubicBezTo>
                      <a:pt x="13712" y="4118"/>
                      <a:pt x="14338" y="4121"/>
                      <a:pt x="14968" y="4121"/>
                    </a:cubicBezTo>
                    <a:cubicBezTo>
                      <a:pt x="22826" y="4121"/>
                      <a:pt x="30565" y="4681"/>
                      <a:pt x="38173" y="6729"/>
                    </a:cubicBezTo>
                    <a:cubicBezTo>
                      <a:pt x="40983" y="7491"/>
                      <a:pt x="43733" y="8503"/>
                      <a:pt x="46555" y="9336"/>
                    </a:cubicBezTo>
                    <a:cubicBezTo>
                      <a:pt x="50091" y="10396"/>
                      <a:pt x="53544" y="10646"/>
                      <a:pt x="57223" y="11122"/>
                    </a:cubicBezTo>
                    <a:cubicBezTo>
                      <a:pt x="63962" y="11979"/>
                      <a:pt x="70451" y="11908"/>
                      <a:pt x="77225" y="11944"/>
                    </a:cubicBezTo>
                    <a:cubicBezTo>
                      <a:pt x="77442" y="11944"/>
                      <a:pt x="77658" y="11945"/>
                      <a:pt x="77873" y="11945"/>
                    </a:cubicBezTo>
                    <a:cubicBezTo>
                      <a:pt x="83933" y="11945"/>
                      <a:pt x="89682" y="11598"/>
                      <a:pt x="95454" y="9586"/>
                    </a:cubicBezTo>
                    <a:cubicBezTo>
                      <a:pt x="97526" y="8872"/>
                      <a:pt x="102502" y="7622"/>
                      <a:pt x="103407" y="5121"/>
                    </a:cubicBezTo>
                    <a:cubicBezTo>
                      <a:pt x="103610" y="4562"/>
                      <a:pt x="103526" y="2895"/>
                      <a:pt x="103014" y="2478"/>
                    </a:cubicBezTo>
                    <a:cubicBezTo>
                      <a:pt x="102747" y="2253"/>
                      <a:pt x="102091" y="2183"/>
                      <a:pt x="101348" y="2183"/>
                    </a:cubicBezTo>
                    <a:cubicBezTo>
                      <a:pt x="100204" y="2183"/>
                      <a:pt x="98854" y="2349"/>
                      <a:pt x="98407" y="2371"/>
                    </a:cubicBezTo>
                    <a:cubicBezTo>
                      <a:pt x="93906" y="2597"/>
                      <a:pt x="89382" y="3526"/>
                      <a:pt x="84941" y="4276"/>
                    </a:cubicBezTo>
                    <a:cubicBezTo>
                      <a:pt x="78551" y="5353"/>
                      <a:pt x="72079" y="6300"/>
                      <a:pt x="65595" y="6300"/>
                    </a:cubicBezTo>
                    <a:cubicBezTo>
                      <a:pt x="65555" y="6300"/>
                      <a:pt x="65514" y="6300"/>
                      <a:pt x="65474" y="6300"/>
                    </a:cubicBezTo>
                    <a:cubicBezTo>
                      <a:pt x="64447" y="6300"/>
                      <a:pt x="62878" y="6454"/>
                      <a:pt x="61300" y="6454"/>
                    </a:cubicBezTo>
                    <a:cubicBezTo>
                      <a:pt x="59366" y="6454"/>
                      <a:pt x="57420" y="6223"/>
                      <a:pt x="56449" y="5193"/>
                    </a:cubicBezTo>
                    <a:cubicBezTo>
                      <a:pt x="55354" y="4026"/>
                      <a:pt x="56211" y="3824"/>
                      <a:pt x="57473" y="3550"/>
                    </a:cubicBezTo>
                    <a:cubicBezTo>
                      <a:pt x="58973" y="3200"/>
                      <a:pt x="60502" y="3147"/>
                      <a:pt x="62036" y="3147"/>
                    </a:cubicBezTo>
                    <a:cubicBezTo>
                      <a:pt x="62694" y="3147"/>
                      <a:pt x="63352" y="3157"/>
                      <a:pt x="64009" y="3157"/>
                    </a:cubicBezTo>
                    <a:cubicBezTo>
                      <a:pt x="65162" y="3166"/>
                      <a:pt x="66772" y="3603"/>
                      <a:pt x="68073" y="3603"/>
                    </a:cubicBezTo>
                    <a:cubicBezTo>
                      <a:pt x="68425" y="3603"/>
                      <a:pt x="68754" y="3571"/>
                      <a:pt x="69046" y="3490"/>
                    </a:cubicBezTo>
                    <a:cubicBezTo>
                      <a:pt x="69891" y="3252"/>
                      <a:pt x="70713" y="2490"/>
                      <a:pt x="69879" y="1359"/>
                    </a:cubicBezTo>
                    <a:cubicBezTo>
                      <a:pt x="69186" y="409"/>
                      <a:pt x="67467" y="207"/>
                      <a:pt x="65748" y="207"/>
                    </a:cubicBezTo>
                    <a:cubicBezTo>
                      <a:pt x="64468" y="207"/>
                      <a:pt x="63188" y="319"/>
                      <a:pt x="62334" y="319"/>
                    </a:cubicBezTo>
                    <a:cubicBezTo>
                      <a:pt x="62208" y="319"/>
                      <a:pt x="62091" y="317"/>
                      <a:pt x="61985" y="311"/>
                    </a:cubicBezTo>
                    <a:cubicBezTo>
                      <a:pt x="57877" y="98"/>
                      <a:pt x="53766" y="0"/>
                      <a:pt x="496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9"/>
              <p:cNvSpPr/>
              <p:nvPr/>
            </p:nvSpPr>
            <p:spPr>
              <a:xfrm>
                <a:off x="6273375" y="2508313"/>
                <a:ext cx="24425" cy="1417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5668" extrusionOk="0">
                    <a:moveTo>
                      <a:pt x="1" y="0"/>
                    </a:moveTo>
                    <a:lnTo>
                      <a:pt x="1" y="5668"/>
                    </a:lnTo>
                    <a:lnTo>
                      <a:pt x="977" y="5668"/>
                    </a:lnTo>
                    <a:lnTo>
                      <a:pt x="9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9"/>
              <p:cNvSpPr/>
              <p:nvPr/>
            </p:nvSpPr>
            <p:spPr>
              <a:xfrm>
                <a:off x="6180800" y="2260413"/>
                <a:ext cx="220600" cy="291025"/>
              </a:xfrm>
              <a:custGeom>
                <a:avLst/>
                <a:gdLst/>
                <a:ahLst/>
                <a:cxnLst/>
                <a:rect l="l" t="t" r="r" b="b"/>
                <a:pathLst>
                  <a:path w="8824" h="11641" extrusionOk="0">
                    <a:moveTo>
                      <a:pt x="3778" y="0"/>
                    </a:moveTo>
                    <a:cubicBezTo>
                      <a:pt x="3415" y="0"/>
                      <a:pt x="3073" y="178"/>
                      <a:pt x="2656" y="558"/>
                    </a:cubicBezTo>
                    <a:cubicBezTo>
                      <a:pt x="1930" y="1213"/>
                      <a:pt x="1549" y="2130"/>
                      <a:pt x="1215" y="3046"/>
                    </a:cubicBezTo>
                    <a:cubicBezTo>
                      <a:pt x="906" y="3916"/>
                      <a:pt x="537" y="4832"/>
                      <a:pt x="346" y="5737"/>
                    </a:cubicBezTo>
                    <a:cubicBezTo>
                      <a:pt x="1" y="7416"/>
                      <a:pt x="96" y="9547"/>
                      <a:pt x="1227" y="10785"/>
                    </a:cubicBezTo>
                    <a:cubicBezTo>
                      <a:pt x="1696" y="11400"/>
                      <a:pt x="2697" y="11641"/>
                      <a:pt x="3581" y="11641"/>
                    </a:cubicBezTo>
                    <a:cubicBezTo>
                      <a:pt x="3932" y="11641"/>
                      <a:pt x="4264" y="11603"/>
                      <a:pt x="4537" y="11536"/>
                    </a:cubicBezTo>
                    <a:cubicBezTo>
                      <a:pt x="6109" y="11155"/>
                      <a:pt x="6954" y="9809"/>
                      <a:pt x="7549" y="8416"/>
                    </a:cubicBezTo>
                    <a:cubicBezTo>
                      <a:pt x="8823" y="5380"/>
                      <a:pt x="7609" y="2106"/>
                      <a:pt x="4894" y="427"/>
                    </a:cubicBezTo>
                    <a:cubicBezTo>
                      <a:pt x="4457" y="149"/>
                      <a:pt x="4109" y="0"/>
                      <a:pt x="37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9"/>
              <p:cNvSpPr/>
              <p:nvPr/>
            </p:nvSpPr>
            <p:spPr>
              <a:xfrm>
                <a:off x="6392450" y="2573488"/>
                <a:ext cx="19950" cy="11522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4609" extrusionOk="0">
                    <a:moveTo>
                      <a:pt x="0" y="1"/>
                    </a:moveTo>
                    <a:lnTo>
                      <a:pt x="0" y="4608"/>
                    </a:lnTo>
                    <a:lnTo>
                      <a:pt x="798" y="4608"/>
                    </a:lnTo>
                    <a:lnTo>
                      <a:pt x="7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9"/>
              <p:cNvSpPr/>
              <p:nvPr/>
            </p:nvSpPr>
            <p:spPr>
              <a:xfrm>
                <a:off x="6317425" y="2372138"/>
                <a:ext cx="179525" cy="236450"/>
              </a:xfrm>
              <a:custGeom>
                <a:avLst/>
                <a:gdLst/>
                <a:ahLst/>
                <a:cxnLst/>
                <a:rect l="l" t="t" r="r" b="b"/>
                <a:pathLst>
                  <a:path w="7181" h="9458" extrusionOk="0">
                    <a:moveTo>
                      <a:pt x="3097" y="1"/>
                    </a:moveTo>
                    <a:cubicBezTo>
                      <a:pt x="2797" y="1"/>
                      <a:pt x="2512" y="146"/>
                      <a:pt x="2168" y="459"/>
                    </a:cubicBezTo>
                    <a:cubicBezTo>
                      <a:pt x="1596" y="982"/>
                      <a:pt x="1275" y="1744"/>
                      <a:pt x="1013" y="2471"/>
                    </a:cubicBezTo>
                    <a:cubicBezTo>
                      <a:pt x="763" y="3185"/>
                      <a:pt x="465" y="3911"/>
                      <a:pt x="298" y="4662"/>
                    </a:cubicBezTo>
                    <a:cubicBezTo>
                      <a:pt x="1" y="6031"/>
                      <a:pt x="72" y="7757"/>
                      <a:pt x="1001" y="8757"/>
                    </a:cubicBezTo>
                    <a:cubicBezTo>
                      <a:pt x="1389" y="9258"/>
                      <a:pt x="2215" y="9458"/>
                      <a:pt x="2943" y="9458"/>
                    </a:cubicBezTo>
                    <a:cubicBezTo>
                      <a:pt x="3221" y="9458"/>
                      <a:pt x="3484" y="9429"/>
                      <a:pt x="3704" y="9376"/>
                    </a:cubicBezTo>
                    <a:cubicBezTo>
                      <a:pt x="4966" y="9067"/>
                      <a:pt x="5656" y="7983"/>
                      <a:pt x="6144" y="6828"/>
                    </a:cubicBezTo>
                    <a:cubicBezTo>
                      <a:pt x="7180" y="4376"/>
                      <a:pt x="6192" y="1709"/>
                      <a:pt x="4001" y="340"/>
                    </a:cubicBezTo>
                    <a:cubicBezTo>
                      <a:pt x="3651" y="119"/>
                      <a:pt x="3368" y="1"/>
                      <a:pt x="3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" name="Google Shape;114;p9"/>
            <p:cNvSpPr/>
            <p:nvPr/>
          </p:nvSpPr>
          <p:spPr>
            <a:xfrm flipH="1">
              <a:off x="1332688" y="4187248"/>
              <a:ext cx="3564241" cy="1136343"/>
            </a:xfrm>
            <a:custGeom>
              <a:avLst/>
              <a:gdLst/>
              <a:ahLst/>
              <a:cxnLst/>
              <a:rect l="l" t="t" r="r" b="b"/>
              <a:pathLst>
                <a:path w="112039" h="35720" extrusionOk="0">
                  <a:moveTo>
                    <a:pt x="112039" y="11205"/>
                  </a:moveTo>
                  <a:cubicBezTo>
                    <a:pt x="107824" y="15562"/>
                    <a:pt x="97168" y="15955"/>
                    <a:pt x="91631" y="15908"/>
                  </a:cubicBezTo>
                  <a:cubicBezTo>
                    <a:pt x="79761" y="15800"/>
                    <a:pt x="67474" y="12991"/>
                    <a:pt x="56413" y="8692"/>
                  </a:cubicBezTo>
                  <a:cubicBezTo>
                    <a:pt x="39137" y="1965"/>
                    <a:pt x="17265" y="1"/>
                    <a:pt x="287" y="8466"/>
                  </a:cubicBezTo>
                  <a:cubicBezTo>
                    <a:pt x="1" y="10883"/>
                    <a:pt x="465" y="13336"/>
                    <a:pt x="953" y="15705"/>
                  </a:cubicBezTo>
                  <a:cubicBezTo>
                    <a:pt x="1370" y="17753"/>
                    <a:pt x="1596" y="21313"/>
                    <a:pt x="2632" y="23266"/>
                  </a:cubicBezTo>
                  <a:cubicBezTo>
                    <a:pt x="4251" y="26314"/>
                    <a:pt x="8835" y="26968"/>
                    <a:pt x="11812" y="27695"/>
                  </a:cubicBezTo>
                  <a:cubicBezTo>
                    <a:pt x="23920" y="30636"/>
                    <a:pt x="36577" y="32445"/>
                    <a:pt x="48935" y="34077"/>
                  </a:cubicBezTo>
                  <a:cubicBezTo>
                    <a:pt x="55091" y="34898"/>
                    <a:pt x="61151" y="35720"/>
                    <a:pt x="67390" y="35315"/>
                  </a:cubicBezTo>
                  <a:cubicBezTo>
                    <a:pt x="74427" y="34862"/>
                    <a:pt x="81928" y="33374"/>
                    <a:pt x="88417" y="30624"/>
                  </a:cubicBezTo>
                  <a:cubicBezTo>
                    <a:pt x="94525" y="28040"/>
                    <a:pt x="98835" y="23670"/>
                    <a:pt x="102871" y="18575"/>
                  </a:cubicBezTo>
                  <a:cubicBezTo>
                    <a:pt x="105085" y="15741"/>
                    <a:pt x="107526" y="11979"/>
                    <a:pt x="112039" y="1120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9"/>
            <p:cNvSpPr/>
            <p:nvPr/>
          </p:nvSpPr>
          <p:spPr>
            <a:xfrm flipH="1">
              <a:off x="-188646" y="4223225"/>
              <a:ext cx="10036130" cy="1615502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9"/>
            <p:cNvSpPr/>
            <p:nvPr/>
          </p:nvSpPr>
          <p:spPr>
            <a:xfrm flipH="1">
              <a:off x="1183741" y="4689281"/>
              <a:ext cx="3188217" cy="868163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 flipH="1">
              <a:off x="940280" y="4314530"/>
              <a:ext cx="30699" cy="180313"/>
            </a:xfrm>
            <a:custGeom>
              <a:avLst/>
              <a:gdLst/>
              <a:ahLst/>
              <a:cxnLst/>
              <a:rect l="l" t="t" r="r" b="b"/>
              <a:pathLst>
                <a:path w="965" h="5668" extrusionOk="0">
                  <a:moveTo>
                    <a:pt x="0" y="0"/>
                  </a:moveTo>
                  <a:lnTo>
                    <a:pt x="0" y="5668"/>
                  </a:lnTo>
                  <a:lnTo>
                    <a:pt x="964" y="5668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 flipH="1">
              <a:off x="807718" y="3999077"/>
              <a:ext cx="280682" cy="370361"/>
            </a:xfrm>
            <a:custGeom>
              <a:avLst/>
              <a:gdLst/>
              <a:ahLst/>
              <a:cxnLst/>
              <a:rect l="l" t="t" r="r" b="b"/>
              <a:pathLst>
                <a:path w="8823" h="11642" extrusionOk="0">
                  <a:moveTo>
                    <a:pt x="3777" y="0"/>
                  </a:moveTo>
                  <a:cubicBezTo>
                    <a:pt x="3414" y="0"/>
                    <a:pt x="3072" y="178"/>
                    <a:pt x="2655" y="558"/>
                  </a:cubicBezTo>
                  <a:cubicBezTo>
                    <a:pt x="1941" y="1213"/>
                    <a:pt x="1548" y="2130"/>
                    <a:pt x="1226" y="3046"/>
                  </a:cubicBezTo>
                  <a:cubicBezTo>
                    <a:pt x="905" y="3916"/>
                    <a:pt x="536" y="4832"/>
                    <a:pt x="345" y="5737"/>
                  </a:cubicBezTo>
                  <a:cubicBezTo>
                    <a:pt x="0" y="7416"/>
                    <a:pt x="95" y="9547"/>
                    <a:pt x="1226" y="10786"/>
                  </a:cubicBezTo>
                  <a:cubicBezTo>
                    <a:pt x="1696" y="11400"/>
                    <a:pt x="2696" y="11641"/>
                    <a:pt x="3581" y="11641"/>
                  </a:cubicBezTo>
                  <a:cubicBezTo>
                    <a:pt x="3931" y="11641"/>
                    <a:pt x="4263" y="11603"/>
                    <a:pt x="4536" y="11536"/>
                  </a:cubicBezTo>
                  <a:cubicBezTo>
                    <a:pt x="6108" y="11155"/>
                    <a:pt x="6953" y="9809"/>
                    <a:pt x="7549" y="8416"/>
                  </a:cubicBezTo>
                  <a:cubicBezTo>
                    <a:pt x="8823" y="5380"/>
                    <a:pt x="7608" y="2106"/>
                    <a:pt x="4894" y="427"/>
                  </a:cubicBezTo>
                  <a:cubicBezTo>
                    <a:pt x="4456" y="149"/>
                    <a:pt x="4108" y="0"/>
                    <a:pt x="3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9"/>
            <p:cNvSpPr/>
            <p:nvPr/>
          </p:nvSpPr>
          <p:spPr>
            <a:xfrm flipH="1">
              <a:off x="2122051" y="4661095"/>
              <a:ext cx="21982" cy="131099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9"/>
            <p:cNvSpPr/>
            <p:nvPr/>
          </p:nvSpPr>
          <p:spPr>
            <a:xfrm flipH="1">
              <a:off x="2025818" y="4431727"/>
              <a:ext cx="204204" cy="269388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1103542" y="4424378"/>
              <a:ext cx="25005" cy="146974"/>
            </a:xfrm>
            <a:custGeom>
              <a:avLst/>
              <a:gdLst/>
              <a:ahLst/>
              <a:cxnLst/>
              <a:rect l="l" t="t" r="r" b="b"/>
              <a:pathLst>
                <a:path w="786" h="4620" extrusionOk="0">
                  <a:moveTo>
                    <a:pt x="0" y="0"/>
                  </a:moveTo>
                  <a:lnTo>
                    <a:pt x="0" y="4620"/>
                  </a:lnTo>
                  <a:lnTo>
                    <a:pt x="786" y="462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9"/>
            <p:cNvSpPr/>
            <p:nvPr/>
          </p:nvSpPr>
          <p:spPr>
            <a:xfrm flipH="1">
              <a:off x="995952" y="4168287"/>
              <a:ext cx="228446" cy="300978"/>
            </a:xfrm>
            <a:custGeom>
              <a:avLst/>
              <a:gdLst/>
              <a:ahLst/>
              <a:cxnLst/>
              <a:rect l="l" t="t" r="r" b="b"/>
              <a:pathLst>
                <a:path w="7181" h="9461" extrusionOk="0">
                  <a:moveTo>
                    <a:pt x="3082" y="1"/>
                  </a:moveTo>
                  <a:cubicBezTo>
                    <a:pt x="2785" y="1"/>
                    <a:pt x="2504" y="143"/>
                    <a:pt x="2168" y="454"/>
                  </a:cubicBezTo>
                  <a:cubicBezTo>
                    <a:pt x="1584" y="978"/>
                    <a:pt x="1275" y="1740"/>
                    <a:pt x="1001" y="2466"/>
                  </a:cubicBezTo>
                  <a:cubicBezTo>
                    <a:pt x="751" y="3181"/>
                    <a:pt x="453" y="3907"/>
                    <a:pt x="287" y="4657"/>
                  </a:cubicBezTo>
                  <a:cubicBezTo>
                    <a:pt x="1" y="6026"/>
                    <a:pt x="60" y="7753"/>
                    <a:pt x="989" y="8753"/>
                  </a:cubicBezTo>
                  <a:cubicBezTo>
                    <a:pt x="1374" y="9257"/>
                    <a:pt x="2187" y="9460"/>
                    <a:pt x="2911" y="9460"/>
                  </a:cubicBezTo>
                  <a:cubicBezTo>
                    <a:pt x="3196" y="9460"/>
                    <a:pt x="3466" y="9429"/>
                    <a:pt x="3692" y="9372"/>
                  </a:cubicBezTo>
                  <a:cubicBezTo>
                    <a:pt x="4966" y="9062"/>
                    <a:pt x="5644" y="7979"/>
                    <a:pt x="6133" y="6824"/>
                  </a:cubicBezTo>
                  <a:cubicBezTo>
                    <a:pt x="7180" y="4371"/>
                    <a:pt x="6180" y="1716"/>
                    <a:pt x="3989" y="335"/>
                  </a:cubicBezTo>
                  <a:cubicBezTo>
                    <a:pt x="3637" y="119"/>
                    <a:pt x="3353" y="1"/>
                    <a:pt x="3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9"/>
          <p:cNvSpPr txBox="1">
            <a:spLocks noGrp="1"/>
          </p:cNvSpPr>
          <p:nvPr>
            <p:ph type="subTitle" idx="1"/>
          </p:nvPr>
        </p:nvSpPr>
        <p:spPr>
          <a:xfrm>
            <a:off x="720064" y="12753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subTitle" idx="2"/>
          </p:nvPr>
        </p:nvSpPr>
        <p:spPr>
          <a:xfrm>
            <a:off x="4826936" y="12753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10"/>
          <p:cNvSpPr txBox="1">
            <a:spLocks noGrp="1"/>
          </p:cNvSpPr>
          <p:nvPr>
            <p:ph type="title"/>
          </p:nvPr>
        </p:nvSpPr>
        <p:spPr>
          <a:xfrm>
            <a:off x="740550" y="539500"/>
            <a:ext cx="7662900" cy="69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47" name="Google Shape;347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13" Type="http://schemas.openxmlformats.org/officeDocument/2006/relationships/image" Target="../media/image2.png"/><Relationship Id="rId3" Type="http://schemas.openxmlformats.org/officeDocument/2006/relationships/slide" Target="slide3.xml"/><Relationship Id="rId7" Type="http://schemas.openxmlformats.org/officeDocument/2006/relationships/slide" Target="slide20.xml"/><Relationship Id="rId12" Type="http://schemas.openxmlformats.org/officeDocument/2006/relationships/slide" Target="slide2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2.xml"/><Relationship Id="rId11" Type="http://schemas.openxmlformats.org/officeDocument/2006/relationships/slide" Target="slide21.xml"/><Relationship Id="rId5" Type="http://schemas.openxmlformats.org/officeDocument/2006/relationships/slide" Target="slide7.xml"/><Relationship Id="rId10" Type="http://schemas.openxmlformats.org/officeDocument/2006/relationships/slide" Target="slide16.xml"/><Relationship Id="rId4" Type="http://schemas.openxmlformats.org/officeDocument/2006/relationships/slide" Target="slide4.xml"/><Relationship Id="rId9" Type="http://schemas.openxmlformats.org/officeDocument/2006/relationships/slide" Target="slide1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52.xml"/><Relationship Id="rId13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3" Type="http://schemas.openxmlformats.org/officeDocument/2006/relationships/slide" Target="slide50.xml"/><Relationship Id="rId7" Type="http://schemas.openxmlformats.org/officeDocument/2006/relationships/slide" Target="slide58.xml"/><Relationship Id="rId12" Type="http://schemas.openxmlformats.org/officeDocument/2006/relationships/hyperlink" Target="http://bit.ly/33VAFh3" TargetMode="External"/><Relationship Id="rId17" Type="http://schemas.openxmlformats.org/officeDocument/2006/relationships/hyperlink" Target="https://www.videvo.net/?utm_source=slidesgo_template&amp;utm_medium=referral-link&amp;utm_campaign=sg_resources&amp;utm_content=videvo" TargetMode="External"/><Relationship Id="rId2" Type="http://schemas.openxmlformats.org/officeDocument/2006/relationships/notesSlide" Target="../notesSlides/notesSlide26.xml"/><Relationship Id="rId16" Type="http://schemas.openxmlformats.org/officeDocument/2006/relationships/hyperlink" Target="https://wepik.com/?utm_source=slidesgo_template&amp;utm_medium=referral-link&amp;utm_campaign=promo-slide&amp;utm_term=slidesgo&amp;utm_content=wepik" TargetMode="External"/><Relationship Id="rId1" Type="http://schemas.openxmlformats.org/officeDocument/2006/relationships/slideLayout" Target="../slideLayouts/slideLayout5.xml"/><Relationship Id="rId6" Type="http://schemas.openxmlformats.org/officeDocument/2006/relationships/slide" Target="slide45.xml"/><Relationship Id="rId11" Type="http://schemas.openxmlformats.org/officeDocument/2006/relationships/hyperlink" Target="http://bit.ly/30B07Gq" TargetMode="External"/><Relationship Id="rId5" Type="http://schemas.openxmlformats.org/officeDocument/2006/relationships/slide" Target="slide46.xml"/><Relationship Id="rId15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10" Type="http://schemas.openxmlformats.org/officeDocument/2006/relationships/hyperlink" Target="https://bit.ly/3A1uf1Q" TargetMode="External"/><Relationship Id="rId4" Type="http://schemas.openxmlformats.org/officeDocument/2006/relationships/slide" Target="slide47.xml"/><Relationship Id="rId9" Type="http://schemas.openxmlformats.org/officeDocument/2006/relationships/hyperlink" Target="https://slidesgo.com/slidesgo-school/presentation-tips/how-to-edit-the-master-slides-in-our-templates?utm_source=slidesgo_template&amp;utm_medium=referral-link&amp;utm_campaign=how-to-edit-the-master-slides-in-our-templates&amp;utm_term=slidesgo-school&amp;utm_content=how-to-edit-the-master-slides-in-our-templates" TargetMode="External"/><Relationship Id="rId14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hyperlink" Target="https://docs.google.com/spreadsheets/d/1kBexn3JagL77lVN9XKWdt5ya5pnfbkFthgtWvFXQFIw/copy#gid=0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collection-golf-elements_1892773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flat-golf-swing-collection_1794122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person-aiming-golf-flag_25598071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photo/golf-flag-waving-golf-course-ground_25598078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golf-course-background-flat-style_1919423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golf-swing-collection-three_1818771.htm/?utm_source=slidesgo_template&amp;utm_medium=referral-link&amp;utm_campaign=sg_resources&amp;utm_content=freepik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4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Magra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fonts.google.com/specimen/Lato" TargetMode="Externa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rafiki?utm_source=slidesgo_template&amp;utm_medium=referral-link&amp;utm_campaign=slidesgo_final_slides&amp;utm_term=rafiki&amp;utm_content=storyset" TargetMode="External"/><Relationship Id="rId13" Type="http://schemas.openxmlformats.org/officeDocument/2006/relationships/hyperlink" Target="https://storyset.com/cuate?utm_source=slidesgo_template&amp;utm_medium=referral-link&amp;utm_campaign=slidesgo_final_slides&amp;utm_term=cuate&amp;utm_content=storyset" TargetMode="External"/><Relationship Id="rId3" Type="http://schemas.openxmlformats.org/officeDocument/2006/relationships/hyperlink" Target="https://storyset.com/how-it-works?utm_source=slidesgo_template&amp;utm_medium=referral-link&amp;utm_campaign=slidesgo_final_slides&amp;utm_term=how%20it%20works&amp;utm_content=storyset" TargetMode="External"/><Relationship Id="rId7" Type="http://schemas.openxmlformats.org/officeDocument/2006/relationships/hyperlink" Target="https://storyset.com/bro?utm_source=slidesgo_template&amp;utm_medium=referral-link&amp;utm_campaign=slidesgo_final_slides&amp;utm_term=bro&amp;utm_content=storyset" TargetMode="External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s://storyset.com/amico?utm_source=slidesgo_template&amp;utm_medium=referral-link&amp;utm_campaign=slidesgo_final_slides&amp;utm_term=amico&amp;utm_content=storyset" TargetMode="External"/><Relationship Id="rId11" Type="http://schemas.openxmlformats.org/officeDocument/2006/relationships/image" Target="../media/image16.png"/><Relationship Id="rId5" Type="http://schemas.openxmlformats.org/officeDocument/2006/relationships/hyperlink" Target="https://storyset.com/pana?utm_source=slidesgo_template&amp;utm_medium=referral-link&amp;utm_campaign=slidesgo_final_slides&amp;utm_term=pana&amp;utm_content=storyset" TargetMode="External"/><Relationship Id="rId10" Type="http://schemas.openxmlformats.org/officeDocument/2006/relationships/image" Target="../media/image15.png"/><Relationship Id="rId4" Type="http://schemas.openxmlformats.org/officeDocument/2006/relationships/image" Target="../media/image13.png"/><Relationship Id="rId9" Type="http://schemas.openxmlformats.org/officeDocument/2006/relationships/image" Target="../media/image1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workspace.google.com/marketplace/app/icons_for_slides_docs/381578326502" TargetMode="Externa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6"/>
          <p:cNvSpPr txBox="1">
            <a:spLocks noGrp="1"/>
          </p:cNvSpPr>
          <p:nvPr>
            <p:ph type="subTitle" idx="1"/>
          </p:nvPr>
        </p:nvSpPr>
        <p:spPr>
          <a:xfrm>
            <a:off x="3990300" y="3117175"/>
            <a:ext cx="384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1" noProof="0" dirty="0">
                <a:solidFill>
                  <a:srgbClr val="424727"/>
                </a:solidFill>
                <a:latin typeface="Lato" panose="020F0502020204030203" pitchFamily="34" charset="0"/>
                <a:ea typeface="Fira Code" panose="020B0809050000020004" pitchFamily="49" charset="0"/>
                <a:cs typeface="Lato" panose="020F0502020204030203" pitchFamily="34" charset="0"/>
              </a:rPr>
              <a:t>Optimiza tu trabajo, mejora tu terreno.</a:t>
            </a:r>
          </a:p>
        </p:txBody>
      </p:sp>
      <p:grpSp>
        <p:nvGrpSpPr>
          <p:cNvPr id="357" name="Google Shape;357;p26"/>
          <p:cNvGrpSpPr/>
          <p:nvPr/>
        </p:nvGrpSpPr>
        <p:grpSpPr>
          <a:xfrm>
            <a:off x="185837" y="2228850"/>
            <a:ext cx="2250926" cy="2847460"/>
            <a:chOff x="41424" y="1678775"/>
            <a:chExt cx="2566851" cy="3338969"/>
          </a:xfrm>
        </p:grpSpPr>
        <p:sp>
          <p:nvSpPr>
            <p:cNvPr id="358" name="Google Shape;358;p26"/>
            <p:cNvSpPr/>
            <p:nvPr/>
          </p:nvSpPr>
          <p:spPr>
            <a:xfrm>
              <a:off x="41424" y="4164275"/>
              <a:ext cx="2566851" cy="853469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1254947" y="4632486"/>
              <a:ext cx="326582" cy="15228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60" name="Google Shape;360;p26"/>
            <p:cNvGrpSpPr/>
            <p:nvPr/>
          </p:nvGrpSpPr>
          <p:grpSpPr>
            <a:xfrm>
              <a:off x="579985" y="1678775"/>
              <a:ext cx="908864" cy="3106081"/>
              <a:chOff x="579985" y="1678775"/>
              <a:chExt cx="908864" cy="3106081"/>
            </a:xfrm>
          </p:grpSpPr>
          <p:sp>
            <p:nvSpPr>
              <p:cNvPr id="361" name="Google Shape;361;p26"/>
              <p:cNvSpPr/>
              <p:nvPr/>
            </p:nvSpPr>
            <p:spPr>
              <a:xfrm>
                <a:off x="579985" y="1723651"/>
                <a:ext cx="833617" cy="622779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62" name="Google Shape;362;p26"/>
              <p:cNvSpPr/>
              <p:nvPr/>
            </p:nvSpPr>
            <p:spPr>
              <a:xfrm>
                <a:off x="1413599" y="1678775"/>
                <a:ext cx="75250" cy="310608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412" name="Google Shape;412;p26"/>
          <p:cNvSpPr/>
          <p:nvPr/>
        </p:nvSpPr>
        <p:spPr>
          <a:xfrm flipH="1">
            <a:off x="6768317" y="1353318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413" name="Google Shape;413;p26"/>
          <p:cNvGrpSpPr/>
          <p:nvPr/>
        </p:nvGrpSpPr>
        <p:grpSpPr>
          <a:xfrm>
            <a:off x="-1098798" y="4525101"/>
            <a:ext cx="2913697" cy="1322772"/>
            <a:chOff x="-1098798" y="4525101"/>
            <a:chExt cx="2913697" cy="1322772"/>
          </a:xfrm>
        </p:grpSpPr>
        <p:sp>
          <p:nvSpPr>
            <p:cNvPr id="414" name="Google Shape;414;p26"/>
            <p:cNvSpPr/>
            <p:nvPr/>
          </p:nvSpPr>
          <p:spPr>
            <a:xfrm>
              <a:off x="-204669" y="4806330"/>
              <a:ext cx="2019568" cy="818870"/>
            </a:xfrm>
            <a:custGeom>
              <a:avLst/>
              <a:gdLst/>
              <a:ahLst/>
              <a:cxnLst/>
              <a:rect l="l" t="t" r="r" b="b"/>
              <a:pathLst>
                <a:path w="42319" h="17159" extrusionOk="0">
                  <a:moveTo>
                    <a:pt x="13559" y="1"/>
                  </a:moveTo>
                  <a:cubicBezTo>
                    <a:pt x="12474" y="1"/>
                    <a:pt x="10857" y="757"/>
                    <a:pt x="10132" y="1394"/>
                  </a:cubicBezTo>
                  <a:cubicBezTo>
                    <a:pt x="9692" y="1787"/>
                    <a:pt x="9596" y="2263"/>
                    <a:pt x="9085" y="2585"/>
                  </a:cubicBezTo>
                  <a:cubicBezTo>
                    <a:pt x="8782" y="1655"/>
                    <a:pt x="8309" y="1170"/>
                    <a:pt x="7655" y="1170"/>
                  </a:cubicBezTo>
                  <a:cubicBezTo>
                    <a:pt x="7229" y="1170"/>
                    <a:pt x="6726" y="1376"/>
                    <a:pt x="6144" y="1799"/>
                  </a:cubicBezTo>
                  <a:cubicBezTo>
                    <a:pt x="6127" y="932"/>
                    <a:pt x="5359" y="553"/>
                    <a:pt x="4612" y="553"/>
                  </a:cubicBezTo>
                  <a:cubicBezTo>
                    <a:pt x="4303" y="553"/>
                    <a:pt x="3998" y="618"/>
                    <a:pt x="3751" y="739"/>
                  </a:cubicBezTo>
                  <a:cubicBezTo>
                    <a:pt x="2417" y="1382"/>
                    <a:pt x="1822" y="3240"/>
                    <a:pt x="1893" y="4609"/>
                  </a:cubicBezTo>
                  <a:cubicBezTo>
                    <a:pt x="1893" y="5954"/>
                    <a:pt x="2096" y="6550"/>
                    <a:pt x="1929" y="7109"/>
                  </a:cubicBezTo>
                  <a:cubicBezTo>
                    <a:pt x="1441" y="9241"/>
                    <a:pt x="0" y="10503"/>
                    <a:pt x="83" y="12884"/>
                  </a:cubicBezTo>
                  <a:cubicBezTo>
                    <a:pt x="143" y="14539"/>
                    <a:pt x="71" y="15206"/>
                    <a:pt x="1500" y="15515"/>
                  </a:cubicBezTo>
                  <a:cubicBezTo>
                    <a:pt x="8799" y="17099"/>
                    <a:pt x="16705" y="16551"/>
                    <a:pt x="24110" y="17027"/>
                  </a:cubicBezTo>
                  <a:cubicBezTo>
                    <a:pt x="25588" y="17121"/>
                    <a:pt x="27064" y="17159"/>
                    <a:pt x="28540" y="17159"/>
                  </a:cubicBezTo>
                  <a:cubicBezTo>
                    <a:pt x="33079" y="17159"/>
                    <a:pt x="37608" y="16796"/>
                    <a:pt x="42136" y="16563"/>
                  </a:cubicBezTo>
                  <a:cubicBezTo>
                    <a:pt x="42318" y="15069"/>
                    <a:pt x="41413" y="12870"/>
                    <a:pt x="40071" y="12870"/>
                  </a:cubicBezTo>
                  <a:cubicBezTo>
                    <a:pt x="39659" y="12870"/>
                    <a:pt x="39206" y="13077"/>
                    <a:pt x="38731" y="13574"/>
                  </a:cubicBezTo>
                  <a:cubicBezTo>
                    <a:pt x="38267" y="11586"/>
                    <a:pt x="36790" y="9300"/>
                    <a:pt x="34683" y="8657"/>
                  </a:cubicBezTo>
                  <a:cubicBezTo>
                    <a:pt x="34439" y="8585"/>
                    <a:pt x="34182" y="8551"/>
                    <a:pt x="33917" y="8551"/>
                  </a:cubicBezTo>
                  <a:cubicBezTo>
                    <a:pt x="31731" y="8551"/>
                    <a:pt x="29030" y="10849"/>
                    <a:pt x="28754" y="12824"/>
                  </a:cubicBezTo>
                  <a:cubicBezTo>
                    <a:pt x="28551" y="12146"/>
                    <a:pt x="28444" y="11038"/>
                    <a:pt x="27765" y="10562"/>
                  </a:cubicBezTo>
                  <a:cubicBezTo>
                    <a:pt x="27400" y="10301"/>
                    <a:pt x="26974" y="10210"/>
                    <a:pt x="26517" y="10210"/>
                  </a:cubicBezTo>
                  <a:cubicBezTo>
                    <a:pt x="25436" y="10210"/>
                    <a:pt x="24179" y="10724"/>
                    <a:pt x="23120" y="10724"/>
                  </a:cubicBezTo>
                  <a:cubicBezTo>
                    <a:pt x="22952" y="10724"/>
                    <a:pt x="22790" y="10711"/>
                    <a:pt x="22634" y="10681"/>
                  </a:cubicBezTo>
                  <a:cubicBezTo>
                    <a:pt x="23051" y="9741"/>
                    <a:pt x="23813" y="8598"/>
                    <a:pt x="23586" y="7526"/>
                  </a:cubicBezTo>
                  <a:cubicBezTo>
                    <a:pt x="23365" y="6457"/>
                    <a:pt x="22643" y="6218"/>
                    <a:pt x="21796" y="6218"/>
                  </a:cubicBezTo>
                  <a:cubicBezTo>
                    <a:pt x="21109" y="6218"/>
                    <a:pt x="20340" y="6375"/>
                    <a:pt x="19687" y="6375"/>
                  </a:cubicBezTo>
                  <a:cubicBezTo>
                    <a:pt x="19629" y="6375"/>
                    <a:pt x="19571" y="6374"/>
                    <a:pt x="19514" y="6371"/>
                  </a:cubicBezTo>
                  <a:cubicBezTo>
                    <a:pt x="19812" y="5859"/>
                    <a:pt x="19753" y="5157"/>
                    <a:pt x="19431" y="4561"/>
                  </a:cubicBezTo>
                  <a:cubicBezTo>
                    <a:pt x="19019" y="3766"/>
                    <a:pt x="18448" y="3535"/>
                    <a:pt x="17780" y="3535"/>
                  </a:cubicBezTo>
                  <a:cubicBezTo>
                    <a:pt x="17308" y="3535"/>
                    <a:pt x="16787" y="3650"/>
                    <a:pt x="16240" y="3764"/>
                  </a:cubicBezTo>
                  <a:cubicBezTo>
                    <a:pt x="16193" y="2394"/>
                    <a:pt x="15359" y="275"/>
                    <a:pt x="13871" y="25"/>
                  </a:cubicBezTo>
                  <a:cubicBezTo>
                    <a:pt x="13773" y="9"/>
                    <a:pt x="13669" y="1"/>
                    <a:pt x="13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5" name="Google Shape;415;p26"/>
            <p:cNvSpPr/>
            <p:nvPr/>
          </p:nvSpPr>
          <p:spPr>
            <a:xfrm>
              <a:off x="-1098798" y="4525101"/>
              <a:ext cx="2052640" cy="1322772"/>
            </a:xfrm>
            <a:custGeom>
              <a:avLst/>
              <a:gdLst/>
              <a:ahLst/>
              <a:cxnLst/>
              <a:rect l="l" t="t" r="r" b="b"/>
              <a:pathLst>
                <a:path w="43012" h="27718" extrusionOk="0">
                  <a:moveTo>
                    <a:pt x="11902" y="1"/>
                  </a:moveTo>
                  <a:cubicBezTo>
                    <a:pt x="9925" y="620"/>
                    <a:pt x="7175" y="4168"/>
                    <a:pt x="8437" y="5954"/>
                  </a:cubicBezTo>
                  <a:cubicBezTo>
                    <a:pt x="8407" y="5953"/>
                    <a:pt x="8376" y="5953"/>
                    <a:pt x="8346" y="5953"/>
                  </a:cubicBezTo>
                  <a:cubicBezTo>
                    <a:pt x="0" y="5953"/>
                    <a:pt x="642" y="22256"/>
                    <a:pt x="1698" y="26313"/>
                  </a:cubicBezTo>
                  <a:cubicBezTo>
                    <a:pt x="11362" y="27132"/>
                    <a:pt x="21158" y="27718"/>
                    <a:pt x="30936" y="27718"/>
                  </a:cubicBezTo>
                  <a:cubicBezTo>
                    <a:pt x="34952" y="27718"/>
                    <a:pt x="38965" y="27619"/>
                    <a:pt x="42965" y="27397"/>
                  </a:cubicBezTo>
                  <a:cubicBezTo>
                    <a:pt x="43012" y="25586"/>
                    <a:pt x="42884" y="19863"/>
                    <a:pt x="40933" y="19863"/>
                  </a:cubicBezTo>
                  <a:cubicBezTo>
                    <a:pt x="40383" y="19863"/>
                    <a:pt x="39687" y="20318"/>
                    <a:pt x="38810" y="21444"/>
                  </a:cubicBezTo>
                  <a:cubicBezTo>
                    <a:pt x="39142" y="18326"/>
                    <a:pt x="38375" y="17527"/>
                    <a:pt x="37019" y="17527"/>
                  </a:cubicBezTo>
                  <a:cubicBezTo>
                    <a:pt x="35994" y="17527"/>
                    <a:pt x="34632" y="17985"/>
                    <a:pt x="33155" y="18241"/>
                  </a:cubicBezTo>
                  <a:cubicBezTo>
                    <a:pt x="33237" y="14749"/>
                    <a:pt x="29923" y="11051"/>
                    <a:pt x="26651" y="11051"/>
                  </a:cubicBezTo>
                  <a:cubicBezTo>
                    <a:pt x="25193" y="11051"/>
                    <a:pt x="23743" y="11785"/>
                    <a:pt x="22606" y="13598"/>
                  </a:cubicBezTo>
                  <a:cubicBezTo>
                    <a:pt x="22702" y="9811"/>
                    <a:pt x="22129" y="8585"/>
                    <a:pt x="19183" y="8585"/>
                  </a:cubicBezTo>
                  <a:cubicBezTo>
                    <a:pt x="18840" y="8585"/>
                    <a:pt x="18466" y="8602"/>
                    <a:pt x="18057" y="8633"/>
                  </a:cubicBezTo>
                  <a:cubicBezTo>
                    <a:pt x="20315" y="7268"/>
                    <a:pt x="18723" y="4503"/>
                    <a:pt x="16548" y="4503"/>
                  </a:cubicBezTo>
                  <a:cubicBezTo>
                    <a:pt x="15649" y="4503"/>
                    <a:pt x="14650" y="4976"/>
                    <a:pt x="13783" y="6216"/>
                  </a:cubicBezTo>
                  <a:cubicBezTo>
                    <a:pt x="13831" y="3835"/>
                    <a:pt x="13593" y="1560"/>
                    <a:pt x="119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EDFE517-DAB5-CC52-CB8C-C401FADBB1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30611" y="-86685"/>
            <a:ext cx="3361777" cy="3161854"/>
          </a:xfrm>
          <a:prstGeom prst="rect">
            <a:avLst/>
          </a:prstGeom>
        </p:spPr>
      </p:pic>
      <p:grpSp>
        <p:nvGrpSpPr>
          <p:cNvPr id="6" name="Google Shape;1688;p41">
            <a:extLst>
              <a:ext uri="{FF2B5EF4-FFF2-40B4-BE49-F238E27FC236}">
                <a16:creationId xmlns:a16="http://schemas.microsoft.com/office/drawing/2014/main" id="{5258F77B-F821-B486-0515-5658C13DB6BD}"/>
              </a:ext>
            </a:extLst>
          </p:cNvPr>
          <p:cNvGrpSpPr/>
          <p:nvPr/>
        </p:nvGrpSpPr>
        <p:grpSpPr>
          <a:xfrm>
            <a:off x="1737715" y="1276019"/>
            <a:ext cx="2426910" cy="991101"/>
            <a:chOff x="3183903" y="395477"/>
            <a:chExt cx="1096805" cy="447933"/>
          </a:xfrm>
        </p:grpSpPr>
        <p:sp>
          <p:nvSpPr>
            <p:cNvPr id="7" name="Google Shape;1689;p41">
              <a:extLst>
                <a:ext uri="{FF2B5EF4-FFF2-40B4-BE49-F238E27FC236}">
                  <a16:creationId xmlns:a16="http://schemas.microsoft.com/office/drawing/2014/main" id="{3B24CCDE-CF53-DFC7-3371-5E96B06F0087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" name="Google Shape;1690;p41">
              <a:extLst>
                <a:ext uri="{FF2B5EF4-FFF2-40B4-BE49-F238E27FC236}">
                  <a16:creationId xmlns:a16="http://schemas.microsoft.com/office/drawing/2014/main" id="{3889938B-36DE-4B66-1461-7EB2D3762C68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" name="Google Shape;1691;p41">
              <a:extLst>
                <a:ext uri="{FF2B5EF4-FFF2-40B4-BE49-F238E27FC236}">
                  <a16:creationId xmlns:a16="http://schemas.microsoft.com/office/drawing/2014/main" id="{0071DB43-3F6F-85E4-1CF9-A01B56D22D0A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" name="Google Shape;1692;p41">
              <a:extLst>
                <a:ext uri="{FF2B5EF4-FFF2-40B4-BE49-F238E27FC236}">
                  <a16:creationId xmlns:a16="http://schemas.microsoft.com/office/drawing/2014/main" id="{9E459344-90DE-4841-9BB1-E9FB8AFE9344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" name="Google Shape;1693;p41">
              <a:extLst>
                <a:ext uri="{FF2B5EF4-FFF2-40B4-BE49-F238E27FC236}">
                  <a16:creationId xmlns:a16="http://schemas.microsoft.com/office/drawing/2014/main" id="{E25066D0-8A9F-48F0-2F09-493AF600D792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" name="Google Shape;1694;p41">
              <a:extLst>
                <a:ext uri="{FF2B5EF4-FFF2-40B4-BE49-F238E27FC236}">
                  <a16:creationId xmlns:a16="http://schemas.microsoft.com/office/drawing/2014/main" id="{5FE75F71-9CBA-B0AE-776A-52C93301DC18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" name="Google Shape;1695;p41">
              <a:extLst>
                <a:ext uri="{FF2B5EF4-FFF2-40B4-BE49-F238E27FC236}">
                  <a16:creationId xmlns:a16="http://schemas.microsoft.com/office/drawing/2014/main" id="{F9D6014A-EAB6-0748-26E9-2834653137A4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" name="Google Shape;1696;p41">
              <a:extLst>
                <a:ext uri="{FF2B5EF4-FFF2-40B4-BE49-F238E27FC236}">
                  <a16:creationId xmlns:a16="http://schemas.microsoft.com/office/drawing/2014/main" id="{74FB4C35-08C1-F907-6C13-2D2F5E66093A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" name="Google Shape;1697;p41">
              <a:extLst>
                <a:ext uri="{FF2B5EF4-FFF2-40B4-BE49-F238E27FC236}">
                  <a16:creationId xmlns:a16="http://schemas.microsoft.com/office/drawing/2014/main" id="{16CFBDAA-0B7C-0E30-802F-C36E585F7584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" name="Google Shape;1698;p41">
              <a:extLst>
                <a:ext uri="{FF2B5EF4-FFF2-40B4-BE49-F238E27FC236}">
                  <a16:creationId xmlns:a16="http://schemas.microsoft.com/office/drawing/2014/main" id="{984243C9-0506-E5BD-3DBF-AE1711B07663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" name="Google Shape;1699;p41">
              <a:extLst>
                <a:ext uri="{FF2B5EF4-FFF2-40B4-BE49-F238E27FC236}">
                  <a16:creationId xmlns:a16="http://schemas.microsoft.com/office/drawing/2014/main" id="{7E78C552-24AC-5E83-6156-45396E19189E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" name="Google Shape;1700;p41">
              <a:extLst>
                <a:ext uri="{FF2B5EF4-FFF2-40B4-BE49-F238E27FC236}">
                  <a16:creationId xmlns:a16="http://schemas.microsoft.com/office/drawing/2014/main" id="{C0EC243C-9832-D5DC-4B05-841166627D0A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" name="Google Shape;1701;p41">
              <a:extLst>
                <a:ext uri="{FF2B5EF4-FFF2-40B4-BE49-F238E27FC236}">
                  <a16:creationId xmlns:a16="http://schemas.microsoft.com/office/drawing/2014/main" id="{01561E35-8543-DCE1-51C0-8111C0333783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" name="Google Shape;1702;p41">
              <a:extLst>
                <a:ext uri="{FF2B5EF4-FFF2-40B4-BE49-F238E27FC236}">
                  <a16:creationId xmlns:a16="http://schemas.microsoft.com/office/drawing/2014/main" id="{37BA9773-7A27-549E-0E9A-F5F180CCAA63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703;p41">
              <a:extLst>
                <a:ext uri="{FF2B5EF4-FFF2-40B4-BE49-F238E27FC236}">
                  <a16:creationId xmlns:a16="http://schemas.microsoft.com/office/drawing/2014/main" id="{AC952727-7440-D33C-C62D-989A21130CCA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704;p41">
              <a:extLst>
                <a:ext uri="{FF2B5EF4-FFF2-40B4-BE49-F238E27FC236}">
                  <a16:creationId xmlns:a16="http://schemas.microsoft.com/office/drawing/2014/main" id="{4D33FB03-92E0-7B73-BBC0-64C786643ED7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705;p41">
              <a:extLst>
                <a:ext uri="{FF2B5EF4-FFF2-40B4-BE49-F238E27FC236}">
                  <a16:creationId xmlns:a16="http://schemas.microsoft.com/office/drawing/2014/main" id="{4987B7E1-E8CA-73DA-956D-ECDCF942B704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706;p41">
              <a:extLst>
                <a:ext uri="{FF2B5EF4-FFF2-40B4-BE49-F238E27FC236}">
                  <a16:creationId xmlns:a16="http://schemas.microsoft.com/office/drawing/2014/main" id="{F985C3DA-7B23-F26C-6D15-A1E29E572D1D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707;p41">
              <a:extLst>
                <a:ext uri="{FF2B5EF4-FFF2-40B4-BE49-F238E27FC236}">
                  <a16:creationId xmlns:a16="http://schemas.microsoft.com/office/drawing/2014/main" id="{59D8C00C-9542-1E71-8177-6BD8195A0AD2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708;p41">
              <a:extLst>
                <a:ext uri="{FF2B5EF4-FFF2-40B4-BE49-F238E27FC236}">
                  <a16:creationId xmlns:a16="http://schemas.microsoft.com/office/drawing/2014/main" id="{11F701A1-AB91-9BBE-3314-94A6DE8D66C4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709;p41">
              <a:extLst>
                <a:ext uri="{FF2B5EF4-FFF2-40B4-BE49-F238E27FC236}">
                  <a16:creationId xmlns:a16="http://schemas.microsoft.com/office/drawing/2014/main" id="{422435CB-194E-51E5-11B2-C1D79A0F1636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710;p41">
              <a:extLst>
                <a:ext uri="{FF2B5EF4-FFF2-40B4-BE49-F238E27FC236}">
                  <a16:creationId xmlns:a16="http://schemas.microsoft.com/office/drawing/2014/main" id="{C064CF0C-1F74-DDB5-F355-5D1BF38DB1EF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711;p41">
              <a:extLst>
                <a:ext uri="{FF2B5EF4-FFF2-40B4-BE49-F238E27FC236}">
                  <a16:creationId xmlns:a16="http://schemas.microsoft.com/office/drawing/2014/main" id="{FDF23FA3-FA83-967A-9A5C-63524EAE37B2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" name="Google Shape;1712;p41">
              <a:extLst>
                <a:ext uri="{FF2B5EF4-FFF2-40B4-BE49-F238E27FC236}">
                  <a16:creationId xmlns:a16="http://schemas.microsoft.com/office/drawing/2014/main" id="{AD11F8A2-85BC-49DD-163D-3EC54D4C6D08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" name="Google Shape;1713;p41">
              <a:extLst>
                <a:ext uri="{FF2B5EF4-FFF2-40B4-BE49-F238E27FC236}">
                  <a16:creationId xmlns:a16="http://schemas.microsoft.com/office/drawing/2014/main" id="{281F0EC4-AED9-E7CB-89F7-1908F2C61CAE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" name="Google Shape;1714;p41">
              <a:extLst>
                <a:ext uri="{FF2B5EF4-FFF2-40B4-BE49-F238E27FC236}">
                  <a16:creationId xmlns:a16="http://schemas.microsoft.com/office/drawing/2014/main" id="{86F3C458-1136-2FF2-F64B-A6ACC17384CE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" name="Google Shape;1715;p41">
              <a:extLst>
                <a:ext uri="{FF2B5EF4-FFF2-40B4-BE49-F238E27FC236}">
                  <a16:creationId xmlns:a16="http://schemas.microsoft.com/office/drawing/2014/main" id="{0FDFFDC0-6CAE-C090-085E-B25D9CDBF81E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4" name="Google Shape;1716;p41">
              <a:extLst>
                <a:ext uri="{FF2B5EF4-FFF2-40B4-BE49-F238E27FC236}">
                  <a16:creationId xmlns:a16="http://schemas.microsoft.com/office/drawing/2014/main" id="{2BA23E3D-8C9C-F798-3A55-58D228010D11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425" name="Google Shape;1717;p41">
                <a:extLst>
                  <a:ext uri="{FF2B5EF4-FFF2-40B4-BE49-F238E27FC236}">
                    <a16:creationId xmlns:a16="http://schemas.microsoft.com/office/drawing/2014/main" id="{5A29F9B4-030C-8762-4125-5F36A2AC3577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26" name="Google Shape;1718;p41">
                <a:extLst>
                  <a:ext uri="{FF2B5EF4-FFF2-40B4-BE49-F238E27FC236}">
                    <a16:creationId xmlns:a16="http://schemas.microsoft.com/office/drawing/2014/main" id="{2667B6BB-FFA2-7E3A-7A19-11A641A9E24B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5" name="Google Shape;1719;p41">
              <a:extLst>
                <a:ext uri="{FF2B5EF4-FFF2-40B4-BE49-F238E27FC236}">
                  <a16:creationId xmlns:a16="http://schemas.microsoft.com/office/drawing/2014/main" id="{4B4CDF4E-9728-AB5C-6196-AE680643AB2C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20;p41">
              <a:extLst>
                <a:ext uri="{FF2B5EF4-FFF2-40B4-BE49-F238E27FC236}">
                  <a16:creationId xmlns:a16="http://schemas.microsoft.com/office/drawing/2014/main" id="{2F08EE3C-A69E-1001-85E4-9A997839FE7C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21;p41">
              <a:extLst>
                <a:ext uri="{FF2B5EF4-FFF2-40B4-BE49-F238E27FC236}">
                  <a16:creationId xmlns:a16="http://schemas.microsoft.com/office/drawing/2014/main" id="{6FCD588C-844F-BAE2-6DDE-9A54A4DDC1C0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22;p41">
              <a:extLst>
                <a:ext uri="{FF2B5EF4-FFF2-40B4-BE49-F238E27FC236}">
                  <a16:creationId xmlns:a16="http://schemas.microsoft.com/office/drawing/2014/main" id="{C0EDBD06-DE2C-84A5-2B4C-9ED10FB1D183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723;p41">
              <a:extLst>
                <a:ext uri="{FF2B5EF4-FFF2-40B4-BE49-F238E27FC236}">
                  <a16:creationId xmlns:a16="http://schemas.microsoft.com/office/drawing/2014/main" id="{9D4048DB-86BB-E556-9E78-9959BC2F7805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724;p41">
              <a:extLst>
                <a:ext uri="{FF2B5EF4-FFF2-40B4-BE49-F238E27FC236}">
                  <a16:creationId xmlns:a16="http://schemas.microsoft.com/office/drawing/2014/main" id="{79F60251-7C5E-46A1-C2D6-1547AD9EAE8D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25;p41">
              <a:extLst>
                <a:ext uri="{FF2B5EF4-FFF2-40B4-BE49-F238E27FC236}">
                  <a16:creationId xmlns:a16="http://schemas.microsoft.com/office/drawing/2014/main" id="{21E7EEE4-5CEA-5E18-8C79-61F325BFA33E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26;p41">
              <a:extLst>
                <a:ext uri="{FF2B5EF4-FFF2-40B4-BE49-F238E27FC236}">
                  <a16:creationId xmlns:a16="http://schemas.microsoft.com/office/drawing/2014/main" id="{9637E0F7-D91C-604E-1FFA-87799E02B31A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27;p41">
              <a:extLst>
                <a:ext uri="{FF2B5EF4-FFF2-40B4-BE49-F238E27FC236}">
                  <a16:creationId xmlns:a16="http://schemas.microsoft.com/office/drawing/2014/main" id="{90903BEC-E535-35EE-9363-DC0815539C08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28;p41">
              <a:extLst>
                <a:ext uri="{FF2B5EF4-FFF2-40B4-BE49-F238E27FC236}">
                  <a16:creationId xmlns:a16="http://schemas.microsoft.com/office/drawing/2014/main" id="{1AD86A77-7768-C0F1-D33D-3CD9BEAB2441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29;p41">
              <a:extLst>
                <a:ext uri="{FF2B5EF4-FFF2-40B4-BE49-F238E27FC236}">
                  <a16:creationId xmlns:a16="http://schemas.microsoft.com/office/drawing/2014/main" id="{FFAA0C81-1067-90CB-EE78-84FD566F1360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30;p41">
              <a:extLst>
                <a:ext uri="{FF2B5EF4-FFF2-40B4-BE49-F238E27FC236}">
                  <a16:creationId xmlns:a16="http://schemas.microsoft.com/office/drawing/2014/main" id="{EF0D1A06-28C7-0765-AF1B-6242A07DB20C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" name="Google Shape;1731;p41">
              <a:extLst>
                <a:ext uri="{FF2B5EF4-FFF2-40B4-BE49-F238E27FC236}">
                  <a16:creationId xmlns:a16="http://schemas.microsoft.com/office/drawing/2014/main" id="{6427AAA2-B6E8-2590-14A9-C392367DEBFF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" name="Google Shape;1732;p41">
              <a:extLst>
                <a:ext uri="{FF2B5EF4-FFF2-40B4-BE49-F238E27FC236}">
                  <a16:creationId xmlns:a16="http://schemas.microsoft.com/office/drawing/2014/main" id="{2B3AE14F-5B99-CB0E-1C58-227DD468FDB5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33;p41">
              <a:extLst>
                <a:ext uri="{FF2B5EF4-FFF2-40B4-BE49-F238E27FC236}">
                  <a16:creationId xmlns:a16="http://schemas.microsoft.com/office/drawing/2014/main" id="{D6027FF9-D9F3-16B5-CE03-108307D7B703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34;p41">
              <a:extLst>
                <a:ext uri="{FF2B5EF4-FFF2-40B4-BE49-F238E27FC236}">
                  <a16:creationId xmlns:a16="http://schemas.microsoft.com/office/drawing/2014/main" id="{51EC1A66-A8A3-1DF8-4111-688925F36B38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35;p41">
              <a:extLst>
                <a:ext uri="{FF2B5EF4-FFF2-40B4-BE49-F238E27FC236}">
                  <a16:creationId xmlns:a16="http://schemas.microsoft.com/office/drawing/2014/main" id="{4F53190B-3581-7BF2-67F3-F3029E461895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36;p41">
              <a:extLst>
                <a:ext uri="{FF2B5EF4-FFF2-40B4-BE49-F238E27FC236}">
                  <a16:creationId xmlns:a16="http://schemas.microsoft.com/office/drawing/2014/main" id="{EF93ABE3-BFC0-1261-3DE4-C4BE6C670F5B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37;p41">
              <a:extLst>
                <a:ext uri="{FF2B5EF4-FFF2-40B4-BE49-F238E27FC236}">
                  <a16:creationId xmlns:a16="http://schemas.microsoft.com/office/drawing/2014/main" id="{4D12BF15-3AA2-B073-B9FB-A875EE62F23D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38;p41">
              <a:extLst>
                <a:ext uri="{FF2B5EF4-FFF2-40B4-BE49-F238E27FC236}">
                  <a16:creationId xmlns:a16="http://schemas.microsoft.com/office/drawing/2014/main" id="{6E470DA2-AD06-148F-F1BB-95E7243208E4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39;p41">
              <a:extLst>
                <a:ext uri="{FF2B5EF4-FFF2-40B4-BE49-F238E27FC236}">
                  <a16:creationId xmlns:a16="http://schemas.microsoft.com/office/drawing/2014/main" id="{9A15108E-B0A8-7C82-A453-44137932A701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40;p41">
              <a:extLst>
                <a:ext uri="{FF2B5EF4-FFF2-40B4-BE49-F238E27FC236}">
                  <a16:creationId xmlns:a16="http://schemas.microsoft.com/office/drawing/2014/main" id="{05BD9DB9-1763-ACB4-02E6-25ECDD11D86A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41;p41">
              <a:extLst>
                <a:ext uri="{FF2B5EF4-FFF2-40B4-BE49-F238E27FC236}">
                  <a16:creationId xmlns:a16="http://schemas.microsoft.com/office/drawing/2014/main" id="{DE4A245A-01C7-5B33-BA53-99A33A68D670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42;p41">
              <a:extLst>
                <a:ext uri="{FF2B5EF4-FFF2-40B4-BE49-F238E27FC236}">
                  <a16:creationId xmlns:a16="http://schemas.microsoft.com/office/drawing/2014/main" id="{5F6FAA67-3772-0251-50E8-B23CC27435C6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43;p41">
              <a:extLst>
                <a:ext uri="{FF2B5EF4-FFF2-40B4-BE49-F238E27FC236}">
                  <a16:creationId xmlns:a16="http://schemas.microsoft.com/office/drawing/2014/main" id="{14B8E85A-C4FB-2766-E821-CC701D898CD3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44;p41">
              <a:extLst>
                <a:ext uri="{FF2B5EF4-FFF2-40B4-BE49-F238E27FC236}">
                  <a16:creationId xmlns:a16="http://schemas.microsoft.com/office/drawing/2014/main" id="{7A906E36-3746-D0A4-712B-DDFA3E1EC0F7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45;p41">
              <a:extLst>
                <a:ext uri="{FF2B5EF4-FFF2-40B4-BE49-F238E27FC236}">
                  <a16:creationId xmlns:a16="http://schemas.microsoft.com/office/drawing/2014/main" id="{89CC5BDD-D8AC-BEC6-FA21-9545508B1BB5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46;p41">
              <a:extLst>
                <a:ext uri="{FF2B5EF4-FFF2-40B4-BE49-F238E27FC236}">
                  <a16:creationId xmlns:a16="http://schemas.microsoft.com/office/drawing/2014/main" id="{91C0FE26-1210-5A0C-4562-923F22597682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47;p41">
              <a:extLst>
                <a:ext uri="{FF2B5EF4-FFF2-40B4-BE49-F238E27FC236}">
                  <a16:creationId xmlns:a16="http://schemas.microsoft.com/office/drawing/2014/main" id="{D78A2CAF-7966-9BBA-0E78-DC57DE59D268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" name="Google Shape;1748;p41">
              <a:extLst>
                <a:ext uri="{FF2B5EF4-FFF2-40B4-BE49-F238E27FC236}">
                  <a16:creationId xmlns:a16="http://schemas.microsoft.com/office/drawing/2014/main" id="{26E0A9F3-F20C-4B6D-1070-B637B1A92EA1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" name="Google Shape;1749;p41">
              <a:extLst>
                <a:ext uri="{FF2B5EF4-FFF2-40B4-BE49-F238E27FC236}">
                  <a16:creationId xmlns:a16="http://schemas.microsoft.com/office/drawing/2014/main" id="{05BBC676-3029-528F-89E6-88C1A21BEC25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" name="Google Shape;1750;p41">
              <a:extLst>
                <a:ext uri="{FF2B5EF4-FFF2-40B4-BE49-F238E27FC236}">
                  <a16:creationId xmlns:a16="http://schemas.microsoft.com/office/drawing/2014/main" id="{0384EF68-E5AF-AEC2-105A-33C40C0E9895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" name="Google Shape;1751;p41">
              <a:extLst>
                <a:ext uri="{FF2B5EF4-FFF2-40B4-BE49-F238E27FC236}">
                  <a16:creationId xmlns:a16="http://schemas.microsoft.com/office/drawing/2014/main" id="{54D1CC31-B221-A7EE-AF79-05914B9C81E5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" name="Google Shape;1752;p41">
              <a:extLst>
                <a:ext uri="{FF2B5EF4-FFF2-40B4-BE49-F238E27FC236}">
                  <a16:creationId xmlns:a16="http://schemas.microsoft.com/office/drawing/2014/main" id="{8AA0332E-14C3-CCAD-53B1-87412B6321D8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" name="Google Shape;1753;p41">
              <a:extLst>
                <a:ext uri="{FF2B5EF4-FFF2-40B4-BE49-F238E27FC236}">
                  <a16:creationId xmlns:a16="http://schemas.microsoft.com/office/drawing/2014/main" id="{E0C0E2E4-7F88-B34B-2ED5-BE62483D5163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" name="Google Shape;1754;p41">
              <a:extLst>
                <a:ext uri="{FF2B5EF4-FFF2-40B4-BE49-F238E27FC236}">
                  <a16:creationId xmlns:a16="http://schemas.microsoft.com/office/drawing/2014/main" id="{52F0FB51-E81E-9038-6DA6-29631F685B06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" name="Google Shape;1755;p41">
              <a:extLst>
                <a:ext uri="{FF2B5EF4-FFF2-40B4-BE49-F238E27FC236}">
                  <a16:creationId xmlns:a16="http://schemas.microsoft.com/office/drawing/2014/main" id="{BEDC750A-1B62-6069-E2ED-A76CF31D772F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" name="Google Shape;1756;p41">
              <a:extLst>
                <a:ext uri="{FF2B5EF4-FFF2-40B4-BE49-F238E27FC236}">
                  <a16:creationId xmlns:a16="http://schemas.microsoft.com/office/drawing/2014/main" id="{06CE39F2-BFBF-1BA4-109F-68B91B8D18D5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" name="Google Shape;1757;p41">
              <a:extLst>
                <a:ext uri="{FF2B5EF4-FFF2-40B4-BE49-F238E27FC236}">
                  <a16:creationId xmlns:a16="http://schemas.microsoft.com/office/drawing/2014/main" id="{7EBECE12-42B9-C71C-7F90-794F3D79DBD5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" name="Google Shape;1758;p41">
              <a:extLst>
                <a:ext uri="{FF2B5EF4-FFF2-40B4-BE49-F238E27FC236}">
                  <a16:creationId xmlns:a16="http://schemas.microsoft.com/office/drawing/2014/main" id="{8E8A3A5B-0026-7187-76C6-A0E87CE0A010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" name="Google Shape;1759;p41">
              <a:extLst>
                <a:ext uri="{FF2B5EF4-FFF2-40B4-BE49-F238E27FC236}">
                  <a16:creationId xmlns:a16="http://schemas.microsoft.com/office/drawing/2014/main" id="{DE85E2F4-2C02-CD97-9AC0-4160EC7662F8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" name="Google Shape;1760;p41">
              <a:extLst>
                <a:ext uri="{FF2B5EF4-FFF2-40B4-BE49-F238E27FC236}">
                  <a16:creationId xmlns:a16="http://schemas.microsoft.com/office/drawing/2014/main" id="{7E600F35-D6FF-CB57-2B81-6E12C15A3F81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" name="Google Shape;1761;p41">
              <a:extLst>
                <a:ext uri="{FF2B5EF4-FFF2-40B4-BE49-F238E27FC236}">
                  <a16:creationId xmlns:a16="http://schemas.microsoft.com/office/drawing/2014/main" id="{60570631-C102-3AE6-835F-9D4BFA780540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" name="Google Shape;1762;p41">
              <a:extLst>
                <a:ext uri="{FF2B5EF4-FFF2-40B4-BE49-F238E27FC236}">
                  <a16:creationId xmlns:a16="http://schemas.microsoft.com/office/drawing/2014/main" id="{FB1D5D28-E2FE-3621-075B-3CA76880968A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" name="Google Shape;1763;p41">
              <a:extLst>
                <a:ext uri="{FF2B5EF4-FFF2-40B4-BE49-F238E27FC236}">
                  <a16:creationId xmlns:a16="http://schemas.microsoft.com/office/drawing/2014/main" id="{D824258E-D5A6-69DC-C9ED-531A304E801B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" name="Google Shape;1764;p41">
              <a:extLst>
                <a:ext uri="{FF2B5EF4-FFF2-40B4-BE49-F238E27FC236}">
                  <a16:creationId xmlns:a16="http://schemas.microsoft.com/office/drawing/2014/main" id="{E09A1508-E6F8-DC19-8A76-27E06A58A9AD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" name="Google Shape;1765;p41">
              <a:extLst>
                <a:ext uri="{FF2B5EF4-FFF2-40B4-BE49-F238E27FC236}">
                  <a16:creationId xmlns:a16="http://schemas.microsoft.com/office/drawing/2014/main" id="{E6E92616-882C-1B32-F6EA-23E653338897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" name="Google Shape;1766;p41">
              <a:extLst>
                <a:ext uri="{FF2B5EF4-FFF2-40B4-BE49-F238E27FC236}">
                  <a16:creationId xmlns:a16="http://schemas.microsoft.com/office/drawing/2014/main" id="{2F0DD0F4-CDC7-574E-DCA9-A2DAD8BB0E56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" name="Google Shape;1767;p41">
              <a:extLst>
                <a:ext uri="{FF2B5EF4-FFF2-40B4-BE49-F238E27FC236}">
                  <a16:creationId xmlns:a16="http://schemas.microsoft.com/office/drawing/2014/main" id="{51A3843B-6699-0D59-447C-A04B67CDDF03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" name="Google Shape;1768;p41">
              <a:extLst>
                <a:ext uri="{FF2B5EF4-FFF2-40B4-BE49-F238E27FC236}">
                  <a16:creationId xmlns:a16="http://schemas.microsoft.com/office/drawing/2014/main" id="{A91CE3F0-5FF8-2EB3-FE2B-204761D34E06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" name="Google Shape;1769;p41">
              <a:extLst>
                <a:ext uri="{FF2B5EF4-FFF2-40B4-BE49-F238E27FC236}">
                  <a16:creationId xmlns:a16="http://schemas.microsoft.com/office/drawing/2014/main" id="{B9F725A0-E27F-D569-92D0-E921D0BEEE02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" name="Google Shape;1770;p41">
              <a:extLst>
                <a:ext uri="{FF2B5EF4-FFF2-40B4-BE49-F238E27FC236}">
                  <a16:creationId xmlns:a16="http://schemas.microsoft.com/office/drawing/2014/main" id="{3C3A2E97-DEE9-2BF4-65ED-F0FC2D158071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" name="Google Shape;1771;p41">
              <a:extLst>
                <a:ext uri="{FF2B5EF4-FFF2-40B4-BE49-F238E27FC236}">
                  <a16:creationId xmlns:a16="http://schemas.microsoft.com/office/drawing/2014/main" id="{75B992F9-6F69-6FB6-0FEF-FE474607920F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" name="Google Shape;1772;p41">
              <a:extLst>
                <a:ext uri="{FF2B5EF4-FFF2-40B4-BE49-F238E27FC236}">
                  <a16:creationId xmlns:a16="http://schemas.microsoft.com/office/drawing/2014/main" id="{C64D1B2C-4AF7-0BFC-3CDA-DB0FA126E6FF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" name="Google Shape;1773;p41">
              <a:extLst>
                <a:ext uri="{FF2B5EF4-FFF2-40B4-BE49-F238E27FC236}">
                  <a16:creationId xmlns:a16="http://schemas.microsoft.com/office/drawing/2014/main" id="{7C7B00C0-D7F3-06CF-E8F0-73DD9EE1C557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" name="Google Shape;1774;p41">
              <a:extLst>
                <a:ext uri="{FF2B5EF4-FFF2-40B4-BE49-F238E27FC236}">
                  <a16:creationId xmlns:a16="http://schemas.microsoft.com/office/drawing/2014/main" id="{284C8B26-8471-E5E4-563B-066619A2A3E7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" name="Google Shape;1775;p41">
              <a:extLst>
                <a:ext uri="{FF2B5EF4-FFF2-40B4-BE49-F238E27FC236}">
                  <a16:creationId xmlns:a16="http://schemas.microsoft.com/office/drawing/2014/main" id="{CAE6D469-6958-15F0-41F3-C591D48A597A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" name="Google Shape;1776;p41">
              <a:extLst>
                <a:ext uri="{FF2B5EF4-FFF2-40B4-BE49-F238E27FC236}">
                  <a16:creationId xmlns:a16="http://schemas.microsoft.com/office/drawing/2014/main" id="{E648EDCE-F648-C32E-AEC6-5F968A4DA299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" name="Google Shape;1777;p41">
              <a:extLst>
                <a:ext uri="{FF2B5EF4-FFF2-40B4-BE49-F238E27FC236}">
                  <a16:creationId xmlns:a16="http://schemas.microsoft.com/office/drawing/2014/main" id="{BADE2F6C-A175-B9CD-47B4-F7B61C8A9201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0" name="Google Shape;1778;p41">
              <a:extLst>
                <a:ext uri="{FF2B5EF4-FFF2-40B4-BE49-F238E27FC236}">
                  <a16:creationId xmlns:a16="http://schemas.microsoft.com/office/drawing/2014/main" id="{2E539073-A23D-AA70-2FAE-D89FED64814C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1" name="Google Shape;1779;p41">
              <a:extLst>
                <a:ext uri="{FF2B5EF4-FFF2-40B4-BE49-F238E27FC236}">
                  <a16:creationId xmlns:a16="http://schemas.microsoft.com/office/drawing/2014/main" id="{5B5C0E37-D3B2-DFD8-E6F6-512A560D3BBC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2" name="Google Shape;1780;p41">
              <a:extLst>
                <a:ext uri="{FF2B5EF4-FFF2-40B4-BE49-F238E27FC236}">
                  <a16:creationId xmlns:a16="http://schemas.microsoft.com/office/drawing/2014/main" id="{94F4893C-C2A6-B6EC-FEEB-FF7C1C80C772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3" name="Google Shape;1781;p41">
              <a:extLst>
                <a:ext uri="{FF2B5EF4-FFF2-40B4-BE49-F238E27FC236}">
                  <a16:creationId xmlns:a16="http://schemas.microsoft.com/office/drawing/2014/main" id="{57065488-0085-8821-144E-E1216468D7DB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4" name="Google Shape;1782;p41">
              <a:extLst>
                <a:ext uri="{FF2B5EF4-FFF2-40B4-BE49-F238E27FC236}">
                  <a16:creationId xmlns:a16="http://schemas.microsoft.com/office/drawing/2014/main" id="{231DF987-FACC-5AB2-6DE2-531705EF5B99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6" name="Google Shape;1783;p41">
              <a:extLst>
                <a:ext uri="{FF2B5EF4-FFF2-40B4-BE49-F238E27FC236}">
                  <a16:creationId xmlns:a16="http://schemas.microsoft.com/office/drawing/2014/main" id="{B25AA35F-752F-EBE6-30E5-7B8B9A114414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7" name="Google Shape;1784;p41">
              <a:extLst>
                <a:ext uri="{FF2B5EF4-FFF2-40B4-BE49-F238E27FC236}">
                  <a16:creationId xmlns:a16="http://schemas.microsoft.com/office/drawing/2014/main" id="{CF5F6B90-472C-C03D-6BE2-67BF1F985A8E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8" name="Google Shape;1785;p41">
              <a:extLst>
                <a:ext uri="{FF2B5EF4-FFF2-40B4-BE49-F238E27FC236}">
                  <a16:creationId xmlns:a16="http://schemas.microsoft.com/office/drawing/2014/main" id="{F2826277-D9F8-6A8E-D87E-37C2122873F1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9" name="Google Shape;1786;p41">
              <a:extLst>
                <a:ext uri="{FF2B5EF4-FFF2-40B4-BE49-F238E27FC236}">
                  <a16:creationId xmlns:a16="http://schemas.microsoft.com/office/drawing/2014/main" id="{29395E51-8EE7-9394-0251-FAB209993982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" name="Google Shape;1787;p41">
              <a:extLst>
                <a:ext uri="{FF2B5EF4-FFF2-40B4-BE49-F238E27FC236}">
                  <a16:creationId xmlns:a16="http://schemas.microsoft.com/office/drawing/2014/main" id="{56942E11-6DB9-CA7F-51A0-90E3F299FB7A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" name="Google Shape;1788;p41">
              <a:extLst>
                <a:ext uri="{FF2B5EF4-FFF2-40B4-BE49-F238E27FC236}">
                  <a16:creationId xmlns:a16="http://schemas.microsoft.com/office/drawing/2014/main" id="{CC0C2AFB-A514-074A-81AD-6C54ABDCCC6E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" name="Google Shape;1789;p41">
              <a:extLst>
                <a:ext uri="{FF2B5EF4-FFF2-40B4-BE49-F238E27FC236}">
                  <a16:creationId xmlns:a16="http://schemas.microsoft.com/office/drawing/2014/main" id="{9ACC6B55-9862-664E-9FF4-A89C29E083BB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3" name="Google Shape;1790;p41">
              <a:extLst>
                <a:ext uri="{FF2B5EF4-FFF2-40B4-BE49-F238E27FC236}">
                  <a16:creationId xmlns:a16="http://schemas.microsoft.com/office/drawing/2014/main" id="{3F1D3DDD-8484-2F0C-2074-3E565E87C8BE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4" name="Google Shape;1791;p41">
              <a:extLst>
                <a:ext uri="{FF2B5EF4-FFF2-40B4-BE49-F238E27FC236}">
                  <a16:creationId xmlns:a16="http://schemas.microsoft.com/office/drawing/2014/main" id="{B7E41606-4DC4-619F-A85A-9A0790F5FD2D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42" presetClass="path" presetSubtype="0" repeatCount="indefinite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4.44444E-6 L -3.05556E-6 -0.0518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72965003-4BCB-FB78-CB29-E6D2BF194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429;p28">
            <a:extLst>
              <a:ext uri="{FF2B5EF4-FFF2-40B4-BE49-F238E27FC236}">
                <a16:creationId xmlns:a16="http://schemas.microsoft.com/office/drawing/2014/main" id="{CA09B28E-A468-E7D4-ECD9-0E84CC4D43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03</a:t>
            </a:r>
            <a:r>
              <a:rPr lang="es-ES" sz="3500" noProof="0" dirty="0"/>
              <a:t> El mercado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A424AF28-1DB8-0A0A-487A-5C608D32AC0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0" y="1966913"/>
            <a:ext cx="2144713" cy="484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noProof="0" dirty="0"/>
              <a:t>Presupuesto limitado y alta dependencia de proveedores.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98670B4E-FBCE-E87C-265A-28CB7D9C8FB6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0" y="3324225"/>
            <a:ext cx="2144713" cy="484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noProof="0" dirty="0"/>
              <a:t>Productos innovadores y un equipo bien capacitado.</a:t>
            </a:r>
          </a:p>
        </p:txBody>
      </p:sp>
      <p:sp>
        <p:nvSpPr>
          <p:cNvPr id="650" name="Google Shape;650;p34">
            <a:extLst>
              <a:ext uri="{FF2B5EF4-FFF2-40B4-BE49-F238E27FC236}">
                <a16:creationId xmlns:a16="http://schemas.microsoft.com/office/drawing/2014/main" id="{C45E1F33-3674-5AE2-45EE-7D1C6516700E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0" y="2963863"/>
            <a:ext cx="2144713" cy="390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noProof="0" dirty="0">
                <a:latin typeface="Magra" panose="020B0604020202020204" charset="0"/>
              </a:rPr>
              <a:t>Fortalezas</a:t>
            </a:r>
          </a:p>
        </p:txBody>
      </p:sp>
      <p:sp>
        <p:nvSpPr>
          <p:cNvPr id="647" name="Google Shape;647;p34">
            <a:extLst>
              <a:ext uri="{FF2B5EF4-FFF2-40B4-BE49-F238E27FC236}">
                <a16:creationId xmlns:a16="http://schemas.microsoft.com/office/drawing/2014/main" id="{8B2206D6-C508-3933-C8FF-484F6AEFBE79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0" y="1606550"/>
            <a:ext cx="2144713" cy="3921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noProof="0" dirty="0">
                <a:latin typeface="Magra" panose="020B0604020202020204" charset="0"/>
              </a:rPr>
              <a:t>Debilidades</a:t>
            </a:r>
          </a:p>
        </p:txBody>
      </p:sp>
      <p:sp>
        <p:nvSpPr>
          <p:cNvPr id="18" name="Google Shape;640;p34">
            <a:extLst>
              <a:ext uri="{FF2B5EF4-FFF2-40B4-BE49-F238E27FC236}">
                <a16:creationId xmlns:a16="http://schemas.microsoft.com/office/drawing/2014/main" id="{BF671A52-4C38-6C49-E4DB-1AAAFF39C360}"/>
              </a:ext>
            </a:extLst>
          </p:cNvPr>
          <p:cNvSpPr txBox="1">
            <a:spLocks/>
          </p:cNvSpPr>
          <p:nvPr/>
        </p:nvSpPr>
        <p:spPr>
          <a:xfrm>
            <a:off x="2203798" y="33236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Expansión en mercados emergentes y mayor interés general por el bienestar ecológico y ahorro de recursos.</a:t>
            </a:r>
          </a:p>
        </p:txBody>
      </p:sp>
      <p:sp>
        <p:nvSpPr>
          <p:cNvPr id="19" name="Google Shape;642;p34">
            <a:extLst>
              <a:ext uri="{FF2B5EF4-FFF2-40B4-BE49-F238E27FC236}">
                <a16:creationId xmlns:a16="http://schemas.microsoft.com/office/drawing/2014/main" id="{8EF68763-D225-F8AB-B472-1FE2CC3F8853}"/>
              </a:ext>
            </a:extLst>
          </p:cNvPr>
          <p:cNvSpPr txBox="1">
            <a:spLocks/>
          </p:cNvSpPr>
          <p:nvPr/>
        </p:nvSpPr>
        <p:spPr>
          <a:xfrm>
            <a:off x="2203798" y="19664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Aumento de competidores y cambios legislativos.</a:t>
            </a:r>
          </a:p>
        </p:txBody>
      </p:sp>
      <p:sp>
        <p:nvSpPr>
          <p:cNvPr id="20" name="Google Shape;647;p34">
            <a:extLst>
              <a:ext uri="{FF2B5EF4-FFF2-40B4-BE49-F238E27FC236}">
                <a16:creationId xmlns:a16="http://schemas.microsoft.com/office/drawing/2014/main" id="{CE2C11AE-69BE-4506-67F0-C676FFC9B0EC}"/>
              </a:ext>
            </a:extLst>
          </p:cNvPr>
          <p:cNvSpPr txBox="1">
            <a:spLocks/>
          </p:cNvSpPr>
          <p:nvPr/>
        </p:nvSpPr>
        <p:spPr>
          <a:xfrm>
            <a:off x="2203798" y="160607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Amenazas</a:t>
            </a:r>
          </a:p>
        </p:txBody>
      </p:sp>
      <p:sp>
        <p:nvSpPr>
          <p:cNvPr id="21" name="Google Shape;650;p34">
            <a:extLst>
              <a:ext uri="{FF2B5EF4-FFF2-40B4-BE49-F238E27FC236}">
                <a16:creationId xmlns:a16="http://schemas.microsoft.com/office/drawing/2014/main" id="{E81CB18E-732E-997C-FBD5-75A172701DE7}"/>
              </a:ext>
            </a:extLst>
          </p:cNvPr>
          <p:cNvSpPr txBox="1">
            <a:spLocks/>
          </p:cNvSpPr>
          <p:nvPr/>
        </p:nvSpPr>
        <p:spPr>
          <a:xfrm>
            <a:off x="2203798" y="296332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Oportunidades</a:t>
            </a:r>
          </a:p>
        </p:txBody>
      </p:sp>
      <p:sp>
        <p:nvSpPr>
          <p:cNvPr id="22" name="Google Shape;640;p34">
            <a:extLst>
              <a:ext uri="{FF2B5EF4-FFF2-40B4-BE49-F238E27FC236}">
                <a16:creationId xmlns:a16="http://schemas.microsoft.com/office/drawing/2014/main" id="{8D71839C-8060-0949-61F6-7F60CF546658}"/>
              </a:ext>
            </a:extLst>
          </p:cNvPr>
          <p:cNvSpPr txBox="1">
            <a:spLocks/>
          </p:cNvSpPr>
          <p:nvPr/>
        </p:nvSpPr>
        <p:spPr>
          <a:xfrm>
            <a:off x="4762499" y="33236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Tecnología puntera y equipo especializado, así como formación continua del equipo.</a:t>
            </a:r>
          </a:p>
        </p:txBody>
      </p:sp>
      <p:sp>
        <p:nvSpPr>
          <p:cNvPr id="23" name="Google Shape;642;p34">
            <a:extLst>
              <a:ext uri="{FF2B5EF4-FFF2-40B4-BE49-F238E27FC236}">
                <a16:creationId xmlns:a16="http://schemas.microsoft.com/office/drawing/2014/main" id="{2CA4D057-07D5-55DE-0B74-540A1399ABE1}"/>
              </a:ext>
            </a:extLst>
          </p:cNvPr>
          <p:cNvSpPr txBox="1">
            <a:spLocks/>
          </p:cNvSpPr>
          <p:nvPr/>
        </p:nvSpPr>
        <p:spPr>
          <a:xfrm>
            <a:off x="4762499" y="19664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Diversificar proveedores y optimizar recursos financieros.</a:t>
            </a:r>
          </a:p>
        </p:txBody>
      </p:sp>
      <p:sp>
        <p:nvSpPr>
          <p:cNvPr id="24" name="Google Shape;647;p34">
            <a:extLst>
              <a:ext uri="{FF2B5EF4-FFF2-40B4-BE49-F238E27FC236}">
                <a16:creationId xmlns:a16="http://schemas.microsoft.com/office/drawing/2014/main" id="{728FEB05-08DE-264A-AF46-D2053F77F05A}"/>
              </a:ext>
            </a:extLst>
          </p:cNvPr>
          <p:cNvSpPr txBox="1">
            <a:spLocks/>
          </p:cNvSpPr>
          <p:nvPr/>
        </p:nvSpPr>
        <p:spPr>
          <a:xfrm>
            <a:off x="4762499" y="160607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Corregir</a:t>
            </a:r>
          </a:p>
        </p:txBody>
      </p:sp>
      <p:sp>
        <p:nvSpPr>
          <p:cNvPr id="25" name="Google Shape;650;p34">
            <a:extLst>
              <a:ext uri="{FF2B5EF4-FFF2-40B4-BE49-F238E27FC236}">
                <a16:creationId xmlns:a16="http://schemas.microsoft.com/office/drawing/2014/main" id="{50988C1B-88B6-E9D6-7D3B-AEADEC81007C}"/>
              </a:ext>
            </a:extLst>
          </p:cNvPr>
          <p:cNvSpPr txBox="1">
            <a:spLocks/>
          </p:cNvSpPr>
          <p:nvPr/>
        </p:nvSpPr>
        <p:spPr>
          <a:xfrm>
            <a:off x="4762499" y="296332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Mantener</a:t>
            </a:r>
          </a:p>
        </p:txBody>
      </p:sp>
      <p:sp>
        <p:nvSpPr>
          <p:cNvPr id="26" name="Google Shape;640;p34">
            <a:extLst>
              <a:ext uri="{FF2B5EF4-FFF2-40B4-BE49-F238E27FC236}">
                <a16:creationId xmlns:a16="http://schemas.microsoft.com/office/drawing/2014/main" id="{BB966151-3458-92BC-2769-BFD9F58DC878}"/>
              </a:ext>
            </a:extLst>
          </p:cNvPr>
          <p:cNvSpPr txBox="1">
            <a:spLocks/>
          </p:cNvSpPr>
          <p:nvPr/>
        </p:nvSpPr>
        <p:spPr>
          <a:xfrm>
            <a:off x="6907644" y="33236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Ampliación al sector agrícola, entre otros, y fortalecer estrategias digitales de marketing.</a:t>
            </a:r>
          </a:p>
        </p:txBody>
      </p:sp>
      <p:sp>
        <p:nvSpPr>
          <p:cNvPr id="27" name="Google Shape;642;p34">
            <a:extLst>
              <a:ext uri="{FF2B5EF4-FFF2-40B4-BE49-F238E27FC236}">
                <a16:creationId xmlns:a16="http://schemas.microsoft.com/office/drawing/2014/main" id="{0B314365-254D-C2F6-C582-66801BE9A830}"/>
              </a:ext>
            </a:extLst>
          </p:cNvPr>
          <p:cNvSpPr txBox="1">
            <a:spLocks/>
          </p:cNvSpPr>
          <p:nvPr/>
        </p:nvSpPr>
        <p:spPr>
          <a:xfrm>
            <a:off x="6907644" y="19664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Adaptarse a la regulación y cambios legislativos e invertir en innovación.</a:t>
            </a:r>
          </a:p>
        </p:txBody>
      </p:sp>
      <p:sp>
        <p:nvSpPr>
          <p:cNvPr id="28" name="Google Shape;647;p34">
            <a:extLst>
              <a:ext uri="{FF2B5EF4-FFF2-40B4-BE49-F238E27FC236}">
                <a16:creationId xmlns:a16="http://schemas.microsoft.com/office/drawing/2014/main" id="{8A8FBAA5-6341-9AEA-B1A9-AA02F8674B4E}"/>
              </a:ext>
            </a:extLst>
          </p:cNvPr>
          <p:cNvSpPr txBox="1">
            <a:spLocks/>
          </p:cNvSpPr>
          <p:nvPr/>
        </p:nvSpPr>
        <p:spPr>
          <a:xfrm>
            <a:off x="6907644" y="160607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Afrontar</a:t>
            </a:r>
          </a:p>
        </p:txBody>
      </p:sp>
      <p:sp>
        <p:nvSpPr>
          <p:cNvPr id="29" name="Google Shape;650;p34">
            <a:extLst>
              <a:ext uri="{FF2B5EF4-FFF2-40B4-BE49-F238E27FC236}">
                <a16:creationId xmlns:a16="http://schemas.microsoft.com/office/drawing/2014/main" id="{075EA57F-5A9C-8F61-07FF-EA4FB5C068F1}"/>
              </a:ext>
            </a:extLst>
          </p:cNvPr>
          <p:cNvSpPr txBox="1">
            <a:spLocks/>
          </p:cNvSpPr>
          <p:nvPr/>
        </p:nvSpPr>
        <p:spPr>
          <a:xfrm>
            <a:off x="6907644" y="296332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Explotar</a:t>
            </a:r>
          </a:p>
        </p:txBody>
      </p:sp>
      <p:sp>
        <p:nvSpPr>
          <p:cNvPr id="30" name="Google Shape;613;p33">
            <a:extLst>
              <a:ext uri="{FF2B5EF4-FFF2-40B4-BE49-F238E27FC236}">
                <a16:creationId xmlns:a16="http://schemas.microsoft.com/office/drawing/2014/main" id="{743EFA8C-0025-D4F1-3C2D-576A266FFDA9}"/>
              </a:ext>
            </a:extLst>
          </p:cNvPr>
          <p:cNvSpPr txBox="1">
            <a:spLocks/>
          </p:cNvSpPr>
          <p:nvPr/>
        </p:nvSpPr>
        <p:spPr>
          <a:xfrm>
            <a:off x="1223764" y="1124745"/>
            <a:ext cx="3538735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Análisis D.A.F.O. y C.A.M.E.</a:t>
            </a:r>
          </a:p>
        </p:txBody>
      </p:sp>
      <p:pic>
        <p:nvPicPr>
          <p:cNvPr id="37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713626D1-2FAE-65DE-F681-CACB2390B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8" name="Google Shape;870;p39">
            <a:extLst>
              <a:ext uri="{FF2B5EF4-FFF2-40B4-BE49-F238E27FC236}">
                <a16:creationId xmlns:a16="http://schemas.microsoft.com/office/drawing/2014/main" id="{71D49449-0695-4A86-9525-93F9DFDE33B4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D4521FF4-529B-736D-2A69-CBD3154BB84B}"/>
              </a:ext>
            </a:extLst>
          </p:cNvPr>
          <p:cNvCxnSpPr>
            <a:cxnSpLocks/>
          </p:cNvCxnSpPr>
          <p:nvPr/>
        </p:nvCxnSpPr>
        <p:spPr>
          <a:xfrm>
            <a:off x="4648200" y="1572345"/>
            <a:ext cx="0" cy="24993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4532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>
          <a:extLst>
            <a:ext uri="{FF2B5EF4-FFF2-40B4-BE49-F238E27FC236}">
              <a16:creationId xmlns:a16="http://schemas.microsoft.com/office/drawing/2014/main" id="{68D1C274-038F-2FD3-CC16-E6E4CEF6E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0" name="Google Shape;790;p38">
            <a:extLst>
              <a:ext uri="{FF2B5EF4-FFF2-40B4-BE49-F238E27FC236}">
                <a16:creationId xmlns:a16="http://schemas.microsoft.com/office/drawing/2014/main" id="{59F7EC64-1671-B526-71FA-86EB147D38C2}"/>
              </a:ext>
            </a:extLst>
          </p:cNvPr>
          <p:cNvGrpSpPr/>
          <p:nvPr/>
        </p:nvGrpSpPr>
        <p:grpSpPr>
          <a:xfrm>
            <a:off x="3161494" y="1508652"/>
            <a:ext cx="5056777" cy="2693930"/>
            <a:chOff x="233350" y="949250"/>
            <a:chExt cx="7137300" cy="3802300"/>
          </a:xfrm>
        </p:grpSpPr>
        <p:sp>
          <p:nvSpPr>
            <p:cNvPr id="791" name="Google Shape;791;p38">
              <a:extLst>
                <a:ext uri="{FF2B5EF4-FFF2-40B4-BE49-F238E27FC236}">
                  <a16:creationId xmlns:a16="http://schemas.microsoft.com/office/drawing/2014/main" id="{0BFD0FD1-6605-1C98-7A3E-9F69F29E5A83}"/>
                </a:ext>
              </a:extLst>
            </p:cNvPr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" name="Google Shape;792;p38">
              <a:extLst>
                <a:ext uri="{FF2B5EF4-FFF2-40B4-BE49-F238E27FC236}">
                  <a16:creationId xmlns:a16="http://schemas.microsoft.com/office/drawing/2014/main" id="{D497E11D-BD1A-3FCB-FAC4-83615D02653C}"/>
                </a:ext>
              </a:extLst>
            </p:cNvPr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" name="Google Shape;793;p38">
              <a:extLst>
                <a:ext uri="{FF2B5EF4-FFF2-40B4-BE49-F238E27FC236}">
                  <a16:creationId xmlns:a16="http://schemas.microsoft.com/office/drawing/2014/main" id="{1D9A1A04-4AEF-9046-EC33-B356FDE91A25}"/>
                </a:ext>
              </a:extLst>
            </p:cNvPr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" name="Google Shape;794;p38">
              <a:extLst>
                <a:ext uri="{FF2B5EF4-FFF2-40B4-BE49-F238E27FC236}">
                  <a16:creationId xmlns:a16="http://schemas.microsoft.com/office/drawing/2014/main" id="{D1D82EF0-5721-7E4D-2281-08EBBAD3B95B}"/>
                </a:ext>
              </a:extLst>
            </p:cNvPr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" name="Google Shape;795;p38">
              <a:extLst>
                <a:ext uri="{FF2B5EF4-FFF2-40B4-BE49-F238E27FC236}">
                  <a16:creationId xmlns:a16="http://schemas.microsoft.com/office/drawing/2014/main" id="{DD82EE85-2BE9-3CA6-AE3C-D2B583E94D4B}"/>
                </a:ext>
              </a:extLst>
            </p:cNvPr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" name="Google Shape;796;p38">
              <a:extLst>
                <a:ext uri="{FF2B5EF4-FFF2-40B4-BE49-F238E27FC236}">
                  <a16:creationId xmlns:a16="http://schemas.microsoft.com/office/drawing/2014/main" id="{216BB79B-EAF9-1D58-D8DB-D67822858FE0}"/>
                </a:ext>
              </a:extLst>
            </p:cNvPr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" name="Google Shape;797;p38">
              <a:extLst>
                <a:ext uri="{FF2B5EF4-FFF2-40B4-BE49-F238E27FC236}">
                  <a16:creationId xmlns:a16="http://schemas.microsoft.com/office/drawing/2014/main" id="{3E620B94-53F4-C19E-D86D-F4AC79460011}"/>
                </a:ext>
              </a:extLst>
            </p:cNvPr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" name="Google Shape;798;p38">
              <a:extLst>
                <a:ext uri="{FF2B5EF4-FFF2-40B4-BE49-F238E27FC236}">
                  <a16:creationId xmlns:a16="http://schemas.microsoft.com/office/drawing/2014/main" id="{CF017D70-0411-7AA4-92B5-D619DE3CFFEB}"/>
                </a:ext>
              </a:extLst>
            </p:cNvPr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" name="Google Shape;799;p38">
              <a:extLst>
                <a:ext uri="{FF2B5EF4-FFF2-40B4-BE49-F238E27FC236}">
                  <a16:creationId xmlns:a16="http://schemas.microsoft.com/office/drawing/2014/main" id="{AED43117-AA41-CA6A-125A-FA4FBCB6D271}"/>
                </a:ext>
              </a:extLst>
            </p:cNvPr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" name="Google Shape;800;p38">
              <a:extLst>
                <a:ext uri="{FF2B5EF4-FFF2-40B4-BE49-F238E27FC236}">
                  <a16:creationId xmlns:a16="http://schemas.microsoft.com/office/drawing/2014/main" id="{B2647D09-62FA-37F3-368C-CACFA11C8629}"/>
                </a:ext>
              </a:extLst>
            </p:cNvPr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" name="Google Shape;801;p38">
              <a:extLst>
                <a:ext uri="{FF2B5EF4-FFF2-40B4-BE49-F238E27FC236}">
                  <a16:creationId xmlns:a16="http://schemas.microsoft.com/office/drawing/2014/main" id="{06ECD119-99C5-BE3D-FAE0-CE27F1BBD8A6}"/>
                </a:ext>
              </a:extLst>
            </p:cNvPr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2" name="Google Shape;802;p38">
              <a:extLst>
                <a:ext uri="{FF2B5EF4-FFF2-40B4-BE49-F238E27FC236}">
                  <a16:creationId xmlns:a16="http://schemas.microsoft.com/office/drawing/2014/main" id="{EFDA9A5C-BF86-BE3C-5DEE-BD79F3DFCE42}"/>
                </a:ext>
              </a:extLst>
            </p:cNvPr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" name="Google Shape;803;p38">
              <a:extLst>
                <a:ext uri="{FF2B5EF4-FFF2-40B4-BE49-F238E27FC236}">
                  <a16:creationId xmlns:a16="http://schemas.microsoft.com/office/drawing/2014/main" id="{E4BEB86E-E678-046E-0F71-51B6AB84B5B8}"/>
                </a:ext>
              </a:extLst>
            </p:cNvPr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" name="Google Shape;804;p38">
              <a:extLst>
                <a:ext uri="{FF2B5EF4-FFF2-40B4-BE49-F238E27FC236}">
                  <a16:creationId xmlns:a16="http://schemas.microsoft.com/office/drawing/2014/main" id="{0659A3BA-5A10-70A9-1CD0-7B06B6D8FDE5}"/>
                </a:ext>
              </a:extLst>
            </p:cNvPr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" name="Google Shape;805;p38">
              <a:extLst>
                <a:ext uri="{FF2B5EF4-FFF2-40B4-BE49-F238E27FC236}">
                  <a16:creationId xmlns:a16="http://schemas.microsoft.com/office/drawing/2014/main" id="{C000795B-8254-9DC5-CE0A-EA55F25CCECB}"/>
                </a:ext>
              </a:extLst>
            </p:cNvPr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" name="Google Shape;806;p38">
              <a:extLst>
                <a:ext uri="{FF2B5EF4-FFF2-40B4-BE49-F238E27FC236}">
                  <a16:creationId xmlns:a16="http://schemas.microsoft.com/office/drawing/2014/main" id="{31DF00FC-8B83-392D-F782-A5B882D7DD87}"/>
                </a:ext>
              </a:extLst>
            </p:cNvPr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" name="Google Shape;807;p38">
              <a:extLst>
                <a:ext uri="{FF2B5EF4-FFF2-40B4-BE49-F238E27FC236}">
                  <a16:creationId xmlns:a16="http://schemas.microsoft.com/office/drawing/2014/main" id="{BA0C4498-9F1A-3040-2F7C-EEA8AA7BD3B1}"/>
                </a:ext>
              </a:extLst>
            </p:cNvPr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" name="Google Shape;808;p38">
              <a:extLst>
                <a:ext uri="{FF2B5EF4-FFF2-40B4-BE49-F238E27FC236}">
                  <a16:creationId xmlns:a16="http://schemas.microsoft.com/office/drawing/2014/main" id="{047488E7-DAEC-3D81-AB54-3B99000DF574}"/>
                </a:ext>
              </a:extLst>
            </p:cNvPr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" name="Google Shape;809;p38">
              <a:extLst>
                <a:ext uri="{FF2B5EF4-FFF2-40B4-BE49-F238E27FC236}">
                  <a16:creationId xmlns:a16="http://schemas.microsoft.com/office/drawing/2014/main" id="{2346C348-A75E-AAE3-FE28-939A991B72A3}"/>
                </a:ext>
              </a:extLst>
            </p:cNvPr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" name="Google Shape;810;p38">
              <a:extLst>
                <a:ext uri="{FF2B5EF4-FFF2-40B4-BE49-F238E27FC236}">
                  <a16:creationId xmlns:a16="http://schemas.microsoft.com/office/drawing/2014/main" id="{7C9A859A-D99E-2A31-663F-01B00DF662EA}"/>
                </a:ext>
              </a:extLst>
            </p:cNvPr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" name="Google Shape;811;p38">
              <a:extLst>
                <a:ext uri="{FF2B5EF4-FFF2-40B4-BE49-F238E27FC236}">
                  <a16:creationId xmlns:a16="http://schemas.microsoft.com/office/drawing/2014/main" id="{4F8EBBCC-EF2F-3BC3-E93A-E01EEC1E057B}"/>
                </a:ext>
              </a:extLst>
            </p:cNvPr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" name="Google Shape;812;p38">
              <a:extLst>
                <a:ext uri="{FF2B5EF4-FFF2-40B4-BE49-F238E27FC236}">
                  <a16:creationId xmlns:a16="http://schemas.microsoft.com/office/drawing/2014/main" id="{C956090F-B72A-7A3B-F822-7675E98881E0}"/>
                </a:ext>
              </a:extLst>
            </p:cNvPr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" name="Google Shape;813;p38">
              <a:extLst>
                <a:ext uri="{FF2B5EF4-FFF2-40B4-BE49-F238E27FC236}">
                  <a16:creationId xmlns:a16="http://schemas.microsoft.com/office/drawing/2014/main" id="{7B50D5AB-B203-FA63-7BAC-2C3FF63D8876}"/>
                </a:ext>
              </a:extLst>
            </p:cNvPr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" name="Google Shape;814;p38">
              <a:extLst>
                <a:ext uri="{FF2B5EF4-FFF2-40B4-BE49-F238E27FC236}">
                  <a16:creationId xmlns:a16="http://schemas.microsoft.com/office/drawing/2014/main" id="{E51D1BD7-F5FC-09C0-DB18-0DB9C743DD08}"/>
                </a:ext>
              </a:extLst>
            </p:cNvPr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" name="Google Shape;815;p38">
              <a:extLst>
                <a:ext uri="{FF2B5EF4-FFF2-40B4-BE49-F238E27FC236}">
                  <a16:creationId xmlns:a16="http://schemas.microsoft.com/office/drawing/2014/main" id="{57B09371-42DF-0B2A-C99E-2BC41675997B}"/>
                </a:ext>
              </a:extLst>
            </p:cNvPr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" name="Google Shape;816;p38">
              <a:extLst>
                <a:ext uri="{FF2B5EF4-FFF2-40B4-BE49-F238E27FC236}">
                  <a16:creationId xmlns:a16="http://schemas.microsoft.com/office/drawing/2014/main" id="{42F5F7DE-E412-6DE9-9B2D-5B6BA5E74772}"/>
                </a:ext>
              </a:extLst>
            </p:cNvPr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" name="Google Shape;817;p38">
              <a:extLst>
                <a:ext uri="{FF2B5EF4-FFF2-40B4-BE49-F238E27FC236}">
                  <a16:creationId xmlns:a16="http://schemas.microsoft.com/office/drawing/2014/main" id="{9531A73B-FFFD-809F-6E36-66E5C5AA7CBD}"/>
                </a:ext>
              </a:extLst>
            </p:cNvPr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" name="Google Shape;818;p38">
              <a:extLst>
                <a:ext uri="{FF2B5EF4-FFF2-40B4-BE49-F238E27FC236}">
                  <a16:creationId xmlns:a16="http://schemas.microsoft.com/office/drawing/2014/main" id="{8779EBA2-F082-8266-C7F9-6D86BCF36368}"/>
                </a:ext>
              </a:extLst>
            </p:cNvPr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" name="Google Shape;819;p38">
              <a:extLst>
                <a:ext uri="{FF2B5EF4-FFF2-40B4-BE49-F238E27FC236}">
                  <a16:creationId xmlns:a16="http://schemas.microsoft.com/office/drawing/2014/main" id="{EBFD31B5-AA73-7234-1545-266B84E7B193}"/>
                </a:ext>
              </a:extLst>
            </p:cNvPr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" name="Google Shape;820;p38">
              <a:extLst>
                <a:ext uri="{FF2B5EF4-FFF2-40B4-BE49-F238E27FC236}">
                  <a16:creationId xmlns:a16="http://schemas.microsoft.com/office/drawing/2014/main" id="{B18E56B0-5BB7-337B-BF02-CA10A87DD5DA}"/>
                </a:ext>
              </a:extLst>
            </p:cNvPr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" name="Google Shape;821;p38">
              <a:extLst>
                <a:ext uri="{FF2B5EF4-FFF2-40B4-BE49-F238E27FC236}">
                  <a16:creationId xmlns:a16="http://schemas.microsoft.com/office/drawing/2014/main" id="{2F9B312B-50DE-430A-F221-D0201794E61F}"/>
                </a:ext>
              </a:extLst>
            </p:cNvPr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" name="Google Shape;822;p38">
              <a:extLst>
                <a:ext uri="{FF2B5EF4-FFF2-40B4-BE49-F238E27FC236}">
                  <a16:creationId xmlns:a16="http://schemas.microsoft.com/office/drawing/2014/main" id="{FC05D98F-897C-2CBA-1169-7D1081417E07}"/>
                </a:ext>
              </a:extLst>
            </p:cNvPr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" name="Google Shape;823;p38">
              <a:extLst>
                <a:ext uri="{FF2B5EF4-FFF2-40B4-BE49-F238E27FC236}">
                  <a16:creationId xmlns:a16="http://schemas.microsoft.com/office/drawing/2014/main" id="{0D75CDB5-04BC-BB6E-2C19-3A69FBF759D6}"/>
                </a:ext>
              </a:extLst>
            </p:cNvPr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" name="Google Shape;824;p38">
              <a:extLst>
                <a:ext uri="{FF2B5EF4-FFF2-40B4-BE49-F238E27FC236}">
                  <a16:creationId xmlns:a16="http://schemas.microsoft.com/office/drawing/2014/main" id="{FECB2281-2DBF-2A46-4990-CD217595ECC1}"/>
                </a:ext>
              </a:extLst>
            </p:cNvPr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" name="Google Shape;825;p38">
              <a:extLst>
                <a:ext uri="{FF2B5EF4-FFF2-40B4-BE49-F238E27FC236}">
                  <a16:creationId xmlns:a16="http://schemas.microsoft.com/office/drawing/2014/main" id="{F6CCE447-F6FA-15F9-5610-ED2B544099D1}"/>
                </a:ext>
              </a:extLst>
            </p:cNvPr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" name="Google Shape;826;p38">
              <a:extLst>
                <a:ext uri="{FF2B5EF4-FFF2-40B4-BE49-F238E27FC236}">
                  <a16:creationId xmlns:a16="http://schemas.microsoft.com/office/drawing/2014/main" id="{1841C419-BEC6-0F19-05ED-67A6E501BD69}"/>
                </a:ext>
              </a:extLst>
            </p:cNvPr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" name="Google Shape;827;p38">
              <a:extLst>
                <a:ext uri="{FF2B5EF4-FFF2-40B4-BE49-F238E27FC236}">
                  <a16:creationId xmlns:a16="http://schemas.microsoft.com/office/drawing/2014/main" id="{E123F3D5-E4B6-6F73-5703-133755B027CA}"/>
                </a:ext>
              </a:extLst>
            </p:cNvPr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" name="Google Shape;828;p38">
              <a:extLst>
                <a:ext uri="{FF2B5EF4-FFF2-40B4-BE49-F238E27FC236}">
                  <a16:creationId xmlns:a16="http://schemas.microsoft.com/office/drawing/2014/main" id="{19492B3D-BF48-0840-6F1F-DFF20D31405F}"/>
                </a:ext>
              </a:extLst>
            </p:cNvPr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" name="Google Shape;829;p38">
              <a:extLst>
                <a:ext uri="{FF2B5EF4-FFF2-40B4-BE49-F238E27FC236}">
                  <a16:creationId xmlns:a16="http://schemas.microsoft.com/office/drawing/2014/main" id="{E90CCA91-8AC9-2691-B85F-5994CC65D028}"/>
                </a:ext>
              </a:extLst>
            </p:cNvPr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" name="Google Shape;830;p38">
              <a:extLst>
                <a:ext uri="{FF2B5EF4-FFF2-40B4-BE49-F238E27FC236}">
                  <a16:creationId xmlns:a16="http://schemas.microsoft.com/office/drawing/2014/main" id="{680FDFEA-E666-10F2-CAE2-CECFF82A2E86}"/>
                </a:ext>
              </a:extLst>
            </p:cNvPr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" name="Google Shape;831;p38">
              <a:extLst>
                <a:ext uri="{FF2B5EF4-FFF2-40B4-BE49-F238E27FC236}">
                  <a16:creationId xmlns:a16="http://schemas.microsoft.com/office/drawing/2014/main" id="{E73E3AD5-827E-DBB0-BABC-512CB0436905}"/>
                </a:ext>
              </a:extLst>
            </p:cNvPr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2" name="Google Shape;832;p38">
              <a:extLst>
                <a:ext uri="{FF2B5EF4-FFF2-40B4-BE49-F238E27FC236}">
                  <a16:creationId xmlns:a16="http://schemas.microsoft.com/office/drawing/2014/main" id="{BD8F64AC-6CA0-1A79-36F4-94A6C19E6B0B}"/>
                </a:ext>
              </a:extLst>
            </p:cNvPr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3" name="Google Shape;833;p38">
              <a:extLst>
                <a:ext uri="{FF2B5EF4-FFF2-40B4-BE49-F238E27FC236}">
                  <a16:creationId xmlns:a16="http://schemas.microsoft.com/office/drawing/2014/main" id="{B48B878E-4D02-3D3B-4F0D-F4C36AC62BC1}"/>
                </a:ext>
              </a:extLst>
            </p:cNvPr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4" name="Google Shape;834;p38">
              <a:extLst>
                <a:ext uri="{FF2B5EF4-FFF2-40B4-BE49-F238E27FC236}">
                  <a16:creationId xmlns:a16="http://schemas.microsoft.com/office/drawing/2014/main" id="{3C291880-0390-10AA-8E30-9340863FA05D}"/>
                </a:ext>
              </a:extLst>
            </p:cNvPr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5" name="Google Shape;835;p38">
              <a:extLst>
                <a:ext uri="{FF2B5EF4-FFF2-40B4-BE49-F238E27FC236}">
                  <a16:creationId xmlns:a16="http://schemas.microsoft.com/office/drawing/2014/main" id="{A87A242E-A6B7-B80F-6806-E116598A4B26}"/>
                </a:ext>
              </a:extLst>
            </p:cNvPr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6" name="Google Shape;836;p38">
              <a:extLst>
                <a:ext uri="{FF2B5EF4-FFF2-40B4-BE49-F238E27FC236}">
                  <a16:creationId xmlns:a16="http://schemas.microsoft.com/office/drawing/2014/main" id="{C5C7D055-76D7-69F4-12C5-0945A18C0C4E}"/>
                </a:ext>
              </a:extLst>
            </p:cNvPr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7" name="Google Shape;837;p38">
              <a:extLst>
                <a:ext uri="{FF2B5EF4-FFF2-40B4-BE49-F238E27FC236}">
                  <a16:creationId xmlns:a16="http://schemas.microsoft.com/office/drawing/2014/main" id="{58131971-8D63-699C-37BC-C4529AA78608}"/>
                </a:ext>
              </a:extLst>
            </p:cNvPr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8" name="Google Shape;838;p38">
              <a:extLst>
                <a:ext uri="{FF2B5EF4-FFF2-40B4-BE49-F238E27FC236}">
                  <a16:creationId xmlns:a16="http://schemas.microsoft.com/office/drawing/2014/main" id="{0C15F812-E8F7-234C-A330-E17E78DC5DC6}"/>
                </a:ext>
              </a:extLst>
            </p:cNvPr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9" name="Google Shape;839;p38">
              <a:extLst>
                <a:ext uri="{FF2B5EF4-FFF2-40B4-BE49-F238E27FC236}">
                  <a16:creationId xmlns:a16="http://schemas.microsoft.com/office/drawing/2014/main" id="{3B9F8966-A32F-56C6-C6A9-4C551319C2C0}"/>
                </a:ext>
              </a:extLst>
            </p:cNvPr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0" name="Google Shape;840;p38">
              <a:extLst>
                <a:ext uri="{FF2B5EF4-FFF2-40B4-BE49-F238E27FC236}">
                  <a16:creationId xmlns:a16="http://schemas.microsoft.com/office/drawing/2014/main" id="{8FE22394-05F3-6CEA-1321-6AE91DBFEF29}"/>
                </a:ext>
              </a:extLst>
            </p:cNvPr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1" name="Google Shape;841;p38">
              <a:extLst>
                <a:ext uri="{FF2B5EF4-FFF2-40B4-BE49-F238E27FC236}">
                  <a16:creationId xmlns:a16="http://schemas.microsoft.com/office/drawing/2014/main" id="{4DF6CCF8-802F-8356-B83F-9D106B1671AE}"/>
                </a:ext>
              </a:extLst>
            </p:cNvPr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43" name="Google Shape;843;p38">
            <a:extLst>
              <a:ext uri="{FF2B5EF4-FFF2-40B4-BE49-F238E27FC236}">
                <a16:creationId xmlns:a16="http://schemas.microsoft.com/office/drawing/2014/main" id="{33A70B2B-3941-95E7-3E48-1CB1012A240F}"/>
              </a:ext>
            </a:extLst>
          </p:cNvPr>
          <p:cNvSpPr txBox="1"/>
          <p:nvPr/>
        </p:nvSpPr>
        <p:spPr>
          <a:xfrm>
            <a:off x="530554" y="3302410"/>
            <a:ext cx="2562835" cy="93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Ya que concentra gran cantidad de capos de golf; potenciales clientes.</a:t>
            </a:r>
          </a:p>
        </p:txBody>
      </p:sp>
      <p:sp>
        <p:nvSpPr>
          <p:cNvPr id="844" name="Google Shape;844;p38">
            <a:extLst>
              <a:ext uri="{FF2B5EF4-FFF2-40B4-BE49-F238E27FC236}">
                <a16:creationId xmlns:a16="http://schemas.microsoft.com/office/drawing/2014/main" id="{BFF802F9-C2AF-B85C-7C01-DB21810E1DB0}"/>
              </a:ext>
            </a:extLst>
          </p:cNvPr>
          <p:cNvSpPr txBox="1"/>
          <p:nvPr/>
        </p:nvSpPr>
        <p:spPr>
          <a:xfrm>
            <a:off x="530555" y="2972832"/>
            <a:ext cx="2556652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Costa del Sol</a:t>
            </a:r>
          </a:p>
        </p:txBody>
      </p:sp>
      <p:grpSp>
        <p:nvGrpSpPr>
          <p:cNvPr id="851" name="Google Shape;851;p38">
            <a:extLst>
              <a:ext uri="{FF2B5EF4-FFF2-40B4-BE49-F238E27FC236}">
                <a16:creationId xmlns:a16="http://schemas.microsoft.com/office/drawing/2014/main" id="{5B2214E1-6C71-FBFA-0BAC-8689461B6B16}"/>
              </a:ext>
            </a:extLst>
          </p:cNvPr>
          <p:cNvGrpSpPr/>
          <p:nvPr/>
        </p:nvGrpSpPr>
        <p:grpSpPr>
          <a:xfrm>
            <a:off x="5259617" y="1988062"/>
            <a:ext cx="188454" cy="366548"/>
            <a:chOff x="5453400" y="2040559"/>
            <a:chExt cx="278779" cy="542233"/>
          </a:xfrm>
        </p:grpSpPr>
        <p:sp>
          <p:nvSpPr>
            <p:cNvPr id="850" name="Google Shape;850;p38">
              <a:extLst>
                <a:ext uri="{FF2B5EF4-FFF2-40B4-BE49-F238E27FC236}">
                  <a16:creationId xmlns:a16="http://schemas.microsoft.com/office/drawing/2014/main" id="{D8F698E8-78D6-7D0D-901D-D79A0ACB5ED9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52" name="Google Shape;852;p38">
              <a:extLst>
                <a:ext uri="{FF2B5EF4-FFF2-40B4-BE49-F238E27FC236}">
                  <a16:creationId xmlns:a16="http://schemas.microsoft.com/office/drawing/2014/main" id="{959A54C1-CE39-5F29-F0A5-A6B94FA272D7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53" name="Google Shape;853;p38">
                <a:extLst>
                  <a:ext uri="{FF2B5EF4-FFF2-40B4-BE49-F238E27FC236}">
                    <a16:creationId xmlns:a16="http://schemas.microsoft.com/office/drawing/2014/main" id="{03DB5629-A051-7ABA-3C57-7D1B87888DFB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54" name="Google Shape;854;p38">
                <a:extLst>
                  <a:ext uri="{FF2B5EF4-FFF2-40B4-BE49-F238E27FC236}">
                    <a16:creationId xmlns:a16="http://schemas.microsoft.com/office/drawing/2014/main" id="{139C12DA-2A93-12F8-9007-AF4CDD6C6C72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55" name="Google Shape;855;p38">
                <a:extLst>
                  <a:ext uri="{FF2B5EF4-FFF2-40B4-BE49-F238E27FC236}">
                    <a16:creationId xmlns:a16="http://schemas.microsoft.com/office/drawing/2014/main" id="{86ADA9FC-AE42-5B59-39D4-3BA2F261BF22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5" name="Google Shape;429;p28">
            <a:extLst>
              <a:ext uri="{FF2B5EF4-FFF2-40B4-BE49-F238E27FC236}">
                <a16:creationId xmlns:a16="http://schemas.microsoft.com/office/drawing/2014/main" id="{EEDC7D32-10C1-396E-951A-8DD614F923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03</a:t>
            </a:r>
            <a:r>
              <a:rPr lang="es-ES" sz="3500" noProof="0" dirty="0"/>
              <a:t> El mercado</a:t>
            </a:r>
          </a:p>
        </p:txBody>
      </p:sp>
      <p:pic>
        <p:nvPicPr>
          <p:cNvPr id="61" name="Picture 60" descr="&#10;">
            <a:extLst>
              <a:ext uri="{FF2B5EF4-FFF2-40B4-BE49-F238E27FC236}">
                <a16:creationId xmlns:a16="http://schemas.microsoft.com/office/drawing/2014/main" id="{366C4424-1032-C2EC-0550-4F5311C51F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018" t="17258" r="50022" b="66297"/>
          <a:stretch/>
        </p:blipFill>
        <p:spPr>
          <a:xfrm>
            <a:off x="1177909" y="1704220"/>
            <a:ext cx="1230305" cy="10829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892" name="Google Shape;851;p38">
            <a:extLst>
              <a:ext uri="{FF2B5EF4-FFF2-40B4-BE49-F238E27FC236}">
                <a16:creationId xmlns:a16="http://schemas.microsoft.com/office/drawing/2014/main" id="{1F17809E-4EB7-7A80-7097-3A4A2F3F4A40}"/>
              </a:ext>
            </a:extLst>
          </p:cNvPr>
          <p:cNvGrpSpPr/>
          <p:nvPr/>
        </p:nvGrpSpPr>
        <p:grpSpPr>
          <a:xfrm>
            <a:off x="1403126" y="2082614"/>
            <a:ext cx="305373" cy="593959"/>
            <a:chOff x="5453400" y="2040559"/>
            <a:chExt cx="278779" cy="542233"/>
          </a:xfrm>
        </p:grpSpPr>
        <p:sp>
          <p:nvSpPr>
            <p:cNvPr id="893" name="Google Shape;850;p38">
              <a:extLst>
                <a:ext uri="{FF2B5EF4-FFF2-40B4-BE49-F238E27FC236}">
                  <a16:creationId xmlns:a16="http://schemas.microsoft.com/office/drawing/2014/main" id="{217DD3C7-1960-077B-3D06-AA2EFB719768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94" name="Google Shape;852;p38">
              <a:extLst>
                <a:ext uri="{FF2B5EF4-FFF2-40B4-BE49-F238E27FC236}">
                  <a16:creationId xmlns:a16="http://schemas.microsoft.com/office/drawing/2014/main" id="{FCCF7CEC-1F16-99F9-E216-507C51990F4E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95" name="Google Shape;853;p38">
                <a:extLst>
                  <a:ext uri="{FF2B5EF4-FFF2-40B4-BE49-F238E27FC236}">
                    <a16:creationId xmlns:a16="http://schemas.microsoft.com/office/drawing/2014/main" id="{3EC97B95-D4AD-FD05-4461-74242A1C0FEA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96" name="Google Shape;854;p38">
                <a:extLst>
                  <a:ext uri="{FF2B5EF4-FFF2-40B4-BE49-F238E27FC236}">
                    <a16:creationId xmlns:a16="http://schemas.microsoft.com/office/drawing/2014/main" id="{B66549DB-9C7F-5626-D6BD-CA934CF2D9CB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97" name="Google Shape;855;p38">
                <a:extLst>
                  <a:ext uri="{FF2B5EF4-FFF2-40B4-BE49-F238E27FC236}">
                    <a16:creationId xmlns:a16="http://schemas.microsoft.com/office/drawing/2014/main" id="{7CD5B591-CC23-7205-417D-CC4C6F4F76CD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cxnSp>
        <p:nvCxnSpPr>
          <p:cNvPr id="899" name="Google Shape;849;p38">
            <a:extLst>
              <a:ext uri="{FF2B5EF4-FFF2-40B4-BE49-F238E27FC236}">
                <a16:creationId xmlns:a16="http://schemas.microsoft.com/office/drawing/2014/main" id="{E911327E-CC35-86EB-DA10-9388FBF453A9}"/>
              </a:ext>
            </a:extLst>
          </p:cNvPr>
          <p:cNvCxnSpPr>
            <a:cxnSpLocks/>
            <a:stCxn id="850" idx="1"/>
            <a:endCxn id="893" idx="0"/>
          </p:cNvCxnSpPr>
          <p:nvPr/>
        </p:nvCxnSpPr>
        <p:spPr>
          <a:xfrm rot="16200000" flipH="1" flipV="1">
            <a:off x="3243707" y="559574"/>
            <a:ext cx="281839" cy="3782590"/>
          </a:xfrm>
          <a:prstGeom prst="curvedConnector3">
            <a:avLst>
              <a:gd name="adj1" fmla="val -8382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2" name="Google Shape;613;p33">
            <a:extLst>
              <a:ext uri="{FF2B5EF4-FFF2-40B4-BE49-F238E27FC236}">
                <a16:creationId xmlns:a16="http://schemas.microsoft.com/office/drawing/2014/main" id="{2A4210DD-864A-23BD-C83E-FF3FA6807F05}"/>
              </a:ext>
            </a:extLst>
          </p:cNvPr>
          <p:cNvSpPr txBox="1">
            <a:spLocks/>
          </p:cNvSpPr>
          <p:nvPr/>
        </p:nvSpPr>
        <p:spPr>
          <a:xfrm>
            <a:off x="1223764" y="1124745"/>
            <a:ext cx="3538735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Localización de la empresa</a:t>
            </a:r>
          </a:p>
        </p:txBody>
      </p:sp>
      <p:pic>
        <p:nvPicPr>
          <p:cNvPr id="904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F86B215C-D0EC-48C0-5F83-4BA853DA5A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905" name="Google Shape;870;p39">
            <a:extLst>
              <a:ext uri="{FF2B5EF4-FFF2-40B4-BE49-F238E27FC236}">
                <a16:creationId xmlns:a16="http://schemas.microsoft.com/office/drawing/2014/main" id="{A6765E78-58C5-EF36-B19B-89EE942013D3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7219679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BAFCA411-4052-A102-3396-5116B48B7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32">
            <a:extLst>
              <a:ext uri="{FF2B5EF4-FFF2-40B4-BE49-F238E27FC236}">
                <a16:creationId xmlns:a16="http://schemas.microsoft.com/office/drawing/2014/main" id="{3FA29CE1-1C5B-CF4A-F609-ABF78E328184}"/>
              </a:ext>
            </a:extLst>
          </p:cNvPr>
          <p:cNvGrpSpPr/>
          <p:nvPr/>
        </p:nvGrpSpPr>
        <p:grpSpPr>
          <a:xfrm>
            <a:off x="-241425" y="3426823"/>
            <a:ext cx="6161672" cy="1765927"/>
            <a:chOff x="-241425" y="3426823"/>
            <a:chExt cx="6161672" cy="1765927"/>
          </a:xfrm>
        </p:grpSpPr>
        <p:sp>
          <p:nvSpPr>
            <p:cNvPr id="576" name="Google Shape;576;p32">
              <a:extLst>
                <a:ext uri="{FF2B5EF4-FFF2-40B4-BE49-F238E27FC236}">
                  <a16:creationId xmlns:a16="http://schemas.microsoft.com/office/drawing/2014/main" id="{7E542004-B7F6-AACE-6252-1E16C6D9D669}"/>
                </a:ext>
              </a:extLst>
            </p:cNvPr>
            <p:cNvSpPr/>
            <p:nvPr/>
          </p:nvSpPr>
          <p:spPr>
            <a:xfrm>
              <a:off x="-241425" y="3780575"/>
              <a:ext cx="6161672" cy="1412175"/>
            </a:xfrm>
            <a:custGeom>
              <a:avLst/>
              <a:gdLst/>
              <a:ahLst/>
              <a:cxnLst/>
              <a:rect l="l" t="t" r="r" b="b"/>
              <a:pathLst>
                <a:path w="147638" h="56487" extrusionOk="0">
                  <a:moveTo>
                    <a:pt x="71885" y="0"/>
                  </a:moveTo>
                  <a:cubicBezTo>
                    <a:pt x="56805" y="0"/>
                    <a:pt x="38155" y="2032"/>
                    <a:pt x="16026" y="8094"/>
                  </a:cubicBezTo>
                  <a:cubicBezTo>
                    <a:pt x="11407" y="9356"/>
                    <a:pt x="7442" y="12404"/>
                    <a:pt x="3679" y="15083"/>
                  </a:cubicBezTo>
                  <a:lnTo>
                    <a:pt x="429" y="15892"/>
                  </a:lnTo>
                  <a:cubicBezTo>
                    <a:pt x="429" y="23453"/>
                    <a:pt x="0" y="31168"/>
                    <a:pt x="1179" y="38669"/>
                  </a:cubicBezTo>
                  <a:cubicBezTo>
                    <a:pt x="2036" y="44193"/>
                    <a:pt x="2108" y="49230"/>
                    <a:pt x="8501" y="51611"/>
                  </a:cubicBezTo>
                  <a:cubicBezTo>
                    <a:pt x="15979" y="54385"/>
                    <a:pt x="25420" y="54373"/>
                    <a:pt x="33397" y="54730"/>
                  </a:cubicBezTo>
                  <a:cubicBezTo>
                    <a:pt x="39934" y="55028"/>
                    <a:pt x="46447" y="54968"/>
                    <a:pt x="52971" y="55397"/>
                  </a:cubicBezTo>
                  <a:cubicBezTo>
                    <a:pt x="58686" y="55778"/>
                    <a:pt x="64520" y="56385"/>
                    <a:pt x="70235" y="56457"/>
                  </a:cubicBezTo>
                  <a:cubicBezTo>
                    <a:pt x="71803" y="56476"/>
                    <a:pt x="73370" y="56486"/>
                    <a:pt x="74935" y="56486"/>
                  </a:cubicBezTo>
                  <a:cubicBezTo>
                    <a:pt x="85787" y="56486"/>
                    <a:pt x="96571" y="56003"/>
                    <a:pt x="107383" y="54837"/>
                  </a:cubicBezTo>
                  <a:cubicBezTo>
                    <a:pt x="120896" y="53361"/>
                    <a:pt x="133696" y="49682"/>
                    <a:pt x="147031" y="47646"/>
                  </a:cubicBezTo>
                  <a:cubicBezTo>
                    <a:pt x="147364" y="42443"/>
                    <a:pt x="147507" y="37061"/>
                    <a:pt x="147590" y="31847"/>
                  </a:cubicBezTo>
                  <a:cubicBezTo>
                    <a:pt x="147638" y="29358"/>
                    <a:pt x="147471" y="28513"/>
                    <a:pt x="145685" y="26632"/>
                  </a:cubicBezTo>
                  <a:cubicBezTo>
                    <a:pt x="138327" y="18845"/>
                    <a:pt x="127754" y="12154"/>
                    <a:pt x="117372" y="7772"/>
                  </a:cubicBezTo>
                  <a:cubicBezTo>
                    <a:pt x="112780" y="5847"/>
                    <a:pt x="97471" y="0"/>
                    <a:pt x="718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" name="Google Shape;577;p32">
              <a:extLst>
                <a:ext uri="{FF2B5EF4-FFF2-40B4-BE49-F238E27FC236}">
                  <a16:creationId xmlns:a16="http://schemas.microsoft.com/office/drawing/2014/main" id="{44B85743-51EF-8E81-7893-CDA0CCBD6585}"/>
                </a:ext>
              </a:extLst>
            </p:cNvPr>
            <p:cNvSpPr/>
            <p:nvPr/>
          </p:nvSpPr>
          <p:spPr>
            <a:xfrm>
              <a:off x="3754125" y="4154742"/>
              <a:ext cx="896641" cy="29088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" name="Google Shape;578;p32">
              <a:extLst>
                <a:ext uri="{FF2B5EF4-FFF2-40B4-BE49-F238E27FC236}">
                  <a16:creationId xmlns:a16="http://schemas.microsoft.com/office/drawing/2014/main" id="{F9ADC572-79A2-C161-378F-58F34C1105E0}"/>
                </a:ext>
              </a:extLst>
            </p:cNvPr>
            <p:cNvSpPr/>
            <p:nvPr/>
          </p:nvSpPr>
          <p:spPr>
            <a:xfrm>
              <a:off x="4162909" y="4314309"/>
              <a:ext cx="100713" cy="5190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" name="Google Shape;579;p32">
              <a:extLst>
                <a:ext uri="{FF2B5EF4-FFF2-40B4-BE49-F238E27FC236}">
                  <a16:creationId xmlns:a16="http://schemas.microsoft.com/office/drawing/2014/main" id="{BF0B79DD-97BE-A5E8-0005-CCDC3838B2BD}"/>
                </a:ext>
              </a:extLst>
            </p:cNvPr>
            <p:cNvSpPr/>
            <p:nvPr/>
          </p:nvSpPr>
          <p:spPr>
            <a:xfrm>
              <a:off x="3912522" y="3426823"/>
              <a:ext cx="284117" cy="21225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" name="Google Shape;580;p32">
              <a:extLst>
                <a:ext uri="{FF2B5EF4-FFF2-40B4-BE49-F238E27FC236}">
                  <a16:creationId xmlns:a16="http://schemas.microsoft.com/office/drawing/2014/main" id="{269A34E4-9F40-6323-4173-8210F49D6711}"/>
                </a:ext>
              </a:extLst>
            </p:cNvPr>
            <p:cNvSpPr/>
            <p:nvPr/>
          </p:nvSpPr>
          <p:spPr>
            <a:xfrm>
              <a:off x="4196608" y="3426823"/>
              <a:ext cx="32156" cy="939434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6" name="Google Shape;586;p32">
            <a:extLst>
              <a:ext uri="{FF2B5EF4-FFF2-40B4-BE49-F238E27FC236}">
                <a16:creationId xmlns:a16="http://schemas.microsoft.com/office/drawing/2014/main" id="{4801199E-2E59-0C76-9BD5-994FEB5EA5EF}"/>
              </a:ext>
            </a:extLst>
          </p:cNvPr>
          <p:cNvSpPr/>
          <p:nvPr/>
        </p:nvSpPr>
        <p:spPr>
          <a:xfrm>
            <a:off x="6535176" y="308156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6" name="Google Shape;613;p33">
            <a:extLst>
              <a:ext uri="{FF2B5EF4-FFF2-40B4-BE49-F238E27FC236}">
                <a16:creationId xmlns:a16="http://schemas.microsoft.com/office/drawing/2014/main" id="{B57EBCDA-191B-A790-52C5-7190F2F26844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Marketing estratégico</a:t>
            </a:r>
          </a:p>
        </p:txBody>
      </p:sp>
      <p:sp>
        <p:nvSpPr>
          <p:cNvPr id="17" name="Google Shape;570;p31">
            <a:extLst>
              <a:ext uri="{FF2B5EF4-FFF2-40B4-BE49-F238E27FC236}">
                <a16:creationId xmlns:a16="http://schemas.microsoft.com/office/drawing/2014/main" id="{505F2730-FE90-F92A-832F-E1A4E6D1E028}"/>
              </a:ext>
            </a:extLst>
          </p:cNvPr>
          <p:cNvSpPr txBox="1">
            <a:spLocks/>
          </p:cNvSpPr>
          <p:nvPr/>
        </p:nvSpPr>
        <p:spPr>
          <a:xfrm>
            <a:off x="1223766" y="1518287"/>
            <a:ext cx="6690988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Nuestro posicionamiento está basado en una relación calidad-precio alta</a:t>
            </a:r>
            <a:r>
              <a:rPr lang="es-ES" noProof="0" dirty="0"/>
              <a:t>.</a:t>
            </a:r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Esto se debe a los siguientes puntos:</a:t>
            </a:r>
            <a:endParaRPr lang="es-ES" noProof="0" dirty="0"/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dirty="0"/>
              <a:t>Uso de tecnología</a:t>
            </a:r>
            <a:r>
              <a:rPr lang="es-ES" noProof="0" dirty="0"/>
              <a:t> puntera.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Aumento en eficiencia y productividad.</a:t>
            </a:r>
            <a:endParaRPr lang="es-ES" noProof="0" dirty="0"/>
          </a:p>
          <a:p>
            <a:pPr marL="241300" indent="-215900" algn="l">
              <a:buFont typeface="Lato"/>
              <a:buChar char="●"/>
            </a:pPr>
            <a:r>
              <a:rPr lang="es-ES" dirty="0"/>
              <a:t>Reducción de costes.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Mejora del estado general del terreno.</a:t>
            </a:r>
            <a:endParaRPr lang="es-ES" noProof="0" dirty="0"/>
          </a:p>
          <a:p>
            <a:pPr marL="25400" indent="0" algn="l"/>
            <a:endParaRPr lang="es-ES" noProof="0" dirty="0"/>
          </a:p>
        </p:txBody>
      </p:sp>
      <p:sp>
        <p:nvSpPr>
          <p:cNvPr id="18" name="Google Shape;429;p28">
            <a:extLst>
              <a:ext uri="{FF2B5EF4-FFF2-40B4-BE49-F238E27FC236}">
                <a16:creationId xmlns:a16="http://schemas.microsoft.com/office/drawing/2014/main" id="{2AD51D77-EA8B-A0D3-75D3-48F4C00028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04</a:t>
            </a:r>
            <a:r>
              <a:rPr lang="es-ES" sz="3500" noProof="0" dirty="0"/>
              <a:t> Estrategias de marketing</a:t>
            </a:r>
          </a:p>
        </p:txBody>
      </p:sp>
      <p:pic>
        <p:nvPicPr>
          <p:cNvPr id="19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61BC675F-C4C5-B658-C2AA-4CC818449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20" name="Google Shape;870;p39">
            <a:extLst>
              <a:ext uri="{FF2B5EF4-FFF2-40B4-BE49-F238E27FC236}">
                <a16:creationId xmlns:a16="http://schemas.microsoft.com/office/drawing/2014/main" id="{B508F8F0-40D6-7543-6741-89809A014111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grpSp>
        <p:nvGrpSpPr>
          <p:cNvPr id="2" name="Google Shape;587;p32">
            <a:extLst>
              <a:ext uri="{FF2B5EF4-FFF2-40B4-BE49-F238E27FC236}">
                <a16:creationId xmlns:a16="http://schemas.microsoft.com/office/drawing/2014/main" id="{074EFE99-4961-9076-6B3C-5B1FDDCD55A1}"/>
              </a:ext>
            </a:extLst>
          </p:cNvPr>
          <p:cNvGrpSpPr/>
          <p:nvPr/>
        </p:nvGrpSpPr>
        <p:grpSpPr>
          <a:xfrm>
            <a:off x="1441050" y="3253350"/>
            <a:ext cx="522375" cy="1228500"/>
            <a:chOff x="1472525" y="1468850"/>
            <a:chExt cx="522375" cy="1228500"/>
          </a:xfrm>
        </p:grpSpPr>
        <p:sp>
          <p:nvSpPr>
            <p:cNvPr id="3" name="Google Shape;588;p32">
              <a:extLst>
                <a:ext uri="{FF2B5EF4-FFF2-40B4-BE49-F238E27FC236}">
                  <a16:creationId xmlns:a16="http://schemas.microsoft.com/office/drawing/2014/main" id="{045BF1B0-5FFE-F18A-68DC-7223C2D04747}"/>
                </a:ext>
              </a:extLst>
            </p:cNvPr>
            <p:cNvSpPr/>
            <p:nvPr/>
          </p:nvSpPr>
          <p:spPr>
            <a:xfrm>
              <a:off x="1472525" y="1468850"/>
              <a:ext cx="522375" cy="1228500"/>
            </a:xfrm>
            <a:custGeom>
              <a:avLst/>
              <a:gdLst/>
              <a:ahLst/>
              <a:cxnLst/>
              <a:rect l="l" t="t" r="r" b="b"/>
              <a:pathLst>
                <a:path w="20895" h="49140" extrusionOk="0">
                  <a:moveTo>
                    <a:pt x="2284" y="0"/>
                  </a:moveTo>
                  <a:cubicBezTo>
                    <a:pt x="2078" y="0"/>
                    <a:pt x="1830" y="36"/>
                    <a:pt x="1592" y="67"/>
                  </a:cubicBezTo>
                  <a:cubicBezTo>
                    <a:pt x="1121" y="100"/>
                    <a:pt x="293" y="669"/>
                    <a:pt x="146" y="928"/>
                  </a:cubicBezTo>
                  <a:cubicBezTo>
                    <a:pt x="0" y="1205"/>
                    <a:pt x="228" y="2358"/>
                    <a:pt x="228" y="2358"/>
                  </a:cubicBezTo>
                  <a:lnTo>
                    <a:pt x="325" y="2943"/>
                  </a:lnTo>
                  <a:lnTo>
                    <a:pt x="1381" y="12919"/>
                  </a:lnTo>
                  <a:lnTo>
                    <a:pt x="1934" y="21693"/>
                  </a:lnTo>
                  <a:cubicBezTo>
                    <a:pt x="1917" y="21726"/>
                    <a:pt x="1885" y="21775"/>
                    <a:pt x="1804" y="21872"/>
                  </a:cubicBezTo>
                  <a:cubicBezTo>
                    <a:pt x="1625" y="22051"/>
                    <a:pt x="1706" y="22490"/>
                    <a:pt x="1885" y="22571"/>
                  </a:cubicBezTo>
                  <a:cubicBezTo>
                    <a:pt x="1852" y="22603"/>
                    <a:pt x="1804" y="22620"/>
                    <a:pt x="1787" y="22668"/>
                  </a:cubicBezTo>
                  <a:cubicBezTo>
                    <a:pt x="1641" y="22863"/>
                    <a:pt x="1755" y="23221"/>
                    <a:pt x="1787" y="23334"/>
                  </a:cubicBezTo>
                  <a:cubicBezTo>
                    <a:pt x="1836" y="23464"/>
                    <a:pt x="1706" y="23984"/>
                    <a:pt x="2194" y="24212"/>
                  </a:cubicBezTo>
                  <a:lnTo>
                    <a:pt x="2242" y="24845"/>
                  </a:lnTo>
                  <a:lnTo>
                    <a:pt x="2567" y="24813"/>
                  </a:lnTo>
                  <a:lnTo>
                    <a:pt x="2535" y="24293"/>
                  </a:lnTo>
                  <a:lnTo>
                    <a:pt x="2535" y="24293"/>
                  </a:lnTo>
                  <a:cubicBezTo>
                    <a:pt x="2632" y="24310"/>
                    <a:pt x="2728" y="24317"/>
                    <a:pt x="2820" y="24317"/>
                  </a:cubicBezTo>
                  <a:cubicBezTo>
                    <a:pt x="3249" y="24317"/>
                    <a:pt x="3591" y="24163"/>
                    <a:pt x="3591" y="24163"/>
                  </a:cubicBezTo>
                  <a:cubicBezTo>
                    <a:pt x="3591" y="24163"/>
                    <a:pt x="4468" y="24147"/>
                    <a:pt x="5524" y="24131"/>
                  </a:cubicBezTo>
                  <a:cubicBezTo>
                    <a:pt x="6012" y="24358"/>
                    <a:pt x="6516" y="24553"/>
                    <a:pt x="6970" y="24699"/>
                  </a:cubicBezTo>
                  <a:cubicBezTo>
                    <a:pt x="7962" y="25040"/>
                    <a:pt x="9586" y="25138"/>
                    <a:pt x="9586" y="25138"/>
                  </a:cubicBezTo>
                  <a:cubicBezTo>
                    <a:pt x="9846" y="25008"/>
                    <a:pt x="10090" y="24797"/>
                    <a:pt x="10301" y="24602"/>
                  </a:cubicBezTo>
                  <a:cubicBezTo>
                    <a:pt x="10318" y="24878"/>
                    <a:pt x="10366" y="25138"/>
                    <a:pt x="10366" y="25382"/>
                  </a:cubicBezTo>
                  <a:cubicBezTo>
                    <a:pt x="10415" y="26828"/>
                    <a:pt x="10366" y="28258"/>
                    <a:pt x="10691" y="29086"/>
                  </a:cubicBezTo>
                  <a:cubicBezTo>
                    <a:pt x="10659" y="29070"/>
                    <a:pt x="10643" y="29070"/>
                    <a:pt x="10626" y="29037"/>
                  </a:cubicBezTo>
                  <a:cubicBezTo>
                    <a:pt x="10626" y="29037"/>
                    <a:pt x="10041" y="30776"/>
                    <a:pt x="9765" y="32336"/>
                  </a:cubicBezTo>
                  <a:cubicBezTo>
                    <a:pt x="9505" y="33912"/>
                    <a:pt x="9066" y="36495"/>
                    <a:pt x="9066" y="36918"/>
                  </a:cubicBezTo>
                  <a:cubicBezTo>
                    <a:pt x="9066" y="37356"/>
                    <a:pt x="8498" y="38997"/>
                    <a:pt x="8303" y="39582"/>
                  </a:cubicBezTo>
                  <a:cubicBezTo>
                    <a:pt x="8303" y="39582"/>
                    <a:pt x="7474" y="42442"/>
                    <a:pt x="7360" y="44668"/>
                  </a:cubicBezTo>
                  <a:cubicBezTo>
                    <a:pt x="7230" y="46861"/>
                    <a:pt x="7230" y="47316"/>
                    <a:pt x="7230" y="47316"/>
                  </a:cubicBezTo>
                  <a:lnTo>
                    <a:pt x="7523" y="47398"/>
                  </a:lnTo>
                  <a:cubicBezTo>
                    <a:pt x="7442" y="47560"/>
                    <a:pt x="7230" y="47934"/>
                    <a:pt x="7003" y="48161"/>
                  </a:cubicBezTo>
                  <a:cubicBezTo>
                    <a:pt x="6710" y="48454"/>
                    <a:pt x="6499" y="48649"/>
                    <a:pt x="6499" y="48892"/>
                  </a:cubicBezTo>
                  <a:cubicBezTo>
                    <a:pt x="6483" y="49136"/>
                    <a:pt x="6516" y="49136"/>
                    <a:pt x="6710" y="49136"/>
                  </a:cubicBezTo>
                  <a:cubicBezTo>
                    <a:pt x="6830" y="49136"/>
                    <a:pt x="7230" y="49122"/>
                    <a:pt x="7581" y="49122"/>
                  </a:cubicBezTo>
                  <a:cubicBezTo>
                    <a:pt x="7756" y="49122"/>
                    <a:pt x="7918" y="49125"/>
                    <a:pt x="8027" y="49136"/>
                  </a:cubicBezTo>
                  <a:cubicBezTo>
                    <a:pt x="8064" y="49138"/>
                    <a:pt x="8100" y="49139"/>
                    <a:pt x="8134" y="49139"/>
                  </a:cubicBezTo>
                  <a:cubicBezTo>
                    <a:pt x="8311" y="49139"/>
                    <a:pt x="8444" y="49118"/>
                    <a:pt x="8584" y="49118"/>
                  </a:cubicBezTo>
                  <a:cubicBezTo>
                    <a:pt x="8650" y="49118"/>
                    <a:pt x="8717" y="49122"/>
                    <a:pt x="8790" y="49136"/>
                  </a:cubicBezTo>
                  <a:cubicBezTo>
                    <a:pt x="8805" y="49138"/>
                    <a:pt x="8820" y="49139"/>
                    <a:pt x="8834" y="49139"/>
                  </a:cubicBezTo>
                  <a:cubicBezTo>
                    <a:pt x="9049" y="49139"/>
                    <a:pt x="9166" y="48913"/>
                    <a:pt x="9196" y="48730"/>
                  </a:cubicBezTo>
                  <a:cubicBezTo>
                    <a:pt x="9245" y="48519"/>
                    <a:pt x="9245" y="48031"/>
                    <a:pt x="9066" y="47853"/>
                  </a:cubicBezTo>
                  <a:lnTo>
                    <a:pt x="9001" y="47788"/>
                  </a:lnTo>
                  <a:lnTo>
                    <a:pt x="9148" y="47836"/>
                  </a:lnTo>
                  <a:cubicBezTo>
                    <a:pt x="9148" y="47836"/>
                    <a:pt x="9668" y="46309"/>
                    <a:pt x="9928" y="44294"/>
                  </a:cubicBezTo>
                  <a:cubicBezTo>
                    <a:pt x="10220" y="42280"/>
                    <a:pt x="10301" y="41695"/>
                    <a:pt x="10643" y="40768"/>
                  </a:cubicBezTo>
                  <a:cubicBezTo>
                    <a:pt x="10967" y="39826"/>
                    <a:pt x="11617" y="38932"/>
                    <a:pt x="11829" y="37860"/>
                  </a:cubicBezTo>
                  <a:cubicBezTo>
                    <a:pt x="12024" y="36788"/>
                    <a:pt x="12430" y="36170"/>
                    <a:pt x="12560" y="35813"/>
                  </a:cubicBezTo>
                  <a:cubicBezTo>
                    <a:pt x="12673" y="35441"/>
                    <a:pt x="13415" y="33424"/>
                    <a:pt x="13774" y="33424"/>
                  </a:cubicBezTo>
                  <a:cubicBezTo>
                    <a:pt x="13776" y="33424"/>
                    <a:pt x="13777" y="33424"/>
                    <a:pt x="13778" y="33424"/>
                  </a:cubicBezTo>
                  <a:cubicBezTo>
                    <a:pt x="14120" y="33457"/>
                    <a:pt x="14802" y="34546"/>
                    <a:pt x="15094" y="35455"/>
                  </a:cubicBezTo>
                  <a:cubicBezTo>
                    <a:pt x="15403" y="36349"/>
                    <a:pt x="14948" y="37194"/>
                    <a:pt x="15419" y="38510"/>
                  </a:cubicBezTo>
                  <a:cubicBezTo>
                    <a:pt x="15891" y="39826"/>
                    <a:pt x="16313" y="40606"/>
                    <a:pt x="16508" y="41353"/>
                  </a:cubicBezTo>
                  <a:cubicBezTo>
                    <a:pt x="16719" y="42101"/>
                    <a:pt x="17710" y="46260"/>
                    <a:pt x="17710" y="46260"/>
                  </a:cubicBezTo>
                  <a:lnTo>
                    <a:pt x="18263" y="47755"/>
                  </a:lnTo>
                  <a:lnTo>
                    <a:pt x="18295" y="47723"/>
                  </a:lnTo>
                  <a:lnTo>
                    <a:pt x="18295" y="47723"/>
                  </a:lnTo>
                  <a:cubicBezTo>
                    <a:pt x="18165" y="47934"/>
                    <a:pt x="18165" y="48356"/>
                    <a:pt x="18198" y="48535"/>
                  </a:cubicBezTo>
                  <a:cubicBezTo>
                    <a:pt x="18242" y="48728"/>
                    <a:pt x="18341" y="48948"/>
                    <a:pt x="18543" y="48948"/>
                  </a:cubicBezTo>
                  <a:cubicBezTo>
                    <a:pt x="18562" y="48948"/>
                    <a:pt x="18583" y="48945"/>
                    <a:pt x="18604" y="48941"/>
                  </a:cubicBezTo>
                  <a:cubicBezTo>
                    <a:pt x="18656" y="48934"/>
                    <a:pt x="18706" y="48932"/>
                    <a:pt x="18756" y="48932"/>
                  </a:cubicBezTo>
                  <a:cubicBezTo>
                    <a:pt x="18892" y="48932"/>
                    <a:pt x="19028" y="48951"/>
                    <a:pt x="19192" y="48951"/>
                  </a:cubicBezTo>
                  <a:cubicBezTo>
                    <a:pt x="19252" y="48951"/>
                    <a:pt x="19315" y="48948"/>
                    <a:pt x="19384" y="48941"/>
                  </a:cubicBezTo>
                  <a:cubicBezTo>
                    <a:pt x="19492" y="48936"/>
                    <a:pt x="19655" y="48934"/>
                    <a:pt x="19830" y="48934"/>
                  </a:cubicBezTo>
                  <a:cubicBezTo>
                    <a:pt x="20180" y="48934"/>
                    <a:pt x="20581" y="48941"/>
                    <a:pt x="20700" y="48941"/>
                  </a:cubicBezTo>
                  <a:cubicBezTo>
                    <a:pt x="20879" y="48941"/>
                    <a:pt x="20895" y="48941"/>
                    <a:pt x="20895" y="48697"/>
                  </a:cubicBezTo>
                  <a:cubicBezTo>
                    <a:pt x="20765" y="48486"/>
                    <a:pt x="20554" y="48308"/>
                    <a:pt x="20278" y="47999"/>
                  </a:cubicBezTo>
                  <a:cubicBezTo>
                    <a:pt x="20001" y="47739"/>
                    <a:pt x="19790" y="47284"/>
                    <a:pt x="19725" y="47186"/>
                  </a:cubicBezTo>
                  <a:lnTo>
                    <a:pt x="19953" y="47105"/>
                  </a:lnTo>
                  <a:cubicBezTo>
                    <a:pt x="19953" y="47105"/>
                    <a:pt x="19806" y="45659"/>
                    <a:pt x="19433" y="43466"/>
                  </a:cubicBezTo>
                  <a:cubicBezTo>
                    <a:pt x="19091" y="41288"/>
                    <a:pt x="18117" y="38851"/>
                    <a:pt x="18117" y="38169"/>
                  </a:cubicBezTo>
                  <a:cubicBezTo>
                    <a:pt x="18117" y="37470"/>
                    <a:pt x="17840" y="34659"/>
                    <a:pt x="17889" y="34091"/>
                  </a:cubicBezTo>
                  <a:cubicBezTo>
                    <a:pt x="17938" y="33522"/>
                    <a:pt x="17320" y="31783"/>
                    <a:pt x="17272" y="31003"/>
                  </a:cubicBezTo>
                  <a:cubicBezTo>
                    <a:pt x="17223" y="30224"/>
                    <a:pt x="17207" y="29297"/>
                    <a:pt x="16979" y="28518"/>
                  </a:cubicBezTo>
                  <a:lnTo>
                    <a:pt x="16979" y="28485"/>
                  </a:lnTo>
                  <a:cubicBezTo>
                    <a:pt x="16914" y="28323"/>
                    <a:pt x="16622" y="27478"/>
                    <a:pt x="16411" y="26324"/>
                  </a:cubicBezTo>
                  <a:cubicBezTo>
                    <a:pt x="16183" y="25024"/>
                    <a:pt x="16589" y="22473"/>
                    <a:pt x="16232" y="21450"/>
                  </a:cubicBezTo>
                  <a:cubicBezTo>
                    <a:pt x="15988" y="20800"/>
                    <a:pt x="15436" y="19711"/>
                    <a:pt x="14867" y="18915"/>
                  </a:cubicBezTo>
                  <a:cubicBezTo>
                    <a:pt x="14769" y="18265"/>
                    <a:pt x="14640" y="18184"/>
                    <a:pt x="14623" y="18168"/>
                  </a:cubicBezTo>
                  <a:lnTo>
                    <a:pt x="14623" y="18103"/>
                  </a:lnTo>
                  <a:cubicBezTo>
                    <a:pt x="14640" y="17680"/>
                    <a:pt x="14477" y="16981"/>
                    <a:pt x="14477" y="16884"/>
                  </a:cubicBezTo>
                  <a:cubicBezTo>
                    <a:pt x="14477" y="16819"/>
                    <a:pt x="14591" y="16397"/>
                    <a:pt x="14672" y="16007"/>
                  </a:cubicBezTo>
                  <a:cubicBezTo>
                    <a:pt x="14769" y="15454"/>
                    <a:pt x="14623" y="14869"/>
                    <a:pt x="14217" y="14463"/>
                  </a:cubicBezTo>
                  <a:cubicBezTo>
                    <a:pt x="13957" y="14203"/>
                    <a:pt x="13552" y="13957"/>
                    <a:pt x="12948" y="13957"/>
                  </a:cubicBezTo>
                  <a:cubicBezTo>
                    <a:pt x="12911" y="13957"/>
                    <a:pt x="12874" y="13957"/>
                    <a:pt x="12836" y="13959"/>
                  </a:cubicBezTo>
                  <a:cubicBezTo>
                    <a:pt x="11195" y="13992"/>
                    <a:pt x="10951" y="15405"/>
                    <a:pt x="10951" y="15454"/>
                  </a:cubicBezTo>
                  <a:cubicBezTo>
                    <a:pt x="10951" y="15519"/>
                    <a:pt x="10870" y="16608"/>
                    <a:pt x="11016" y="17079"/>
                  </a:cubicBezTo>
                  <a:cubicBezTo>
                    <a:pt x="11097" y="17388"/>
                    <a:pt x="11195" y="17859"/>
                    <a:pt x="11276" y="18200"/>
                  </a:cubicBezTo>
                  <a:cubicBezTo>
                    <a:pt x="11016" y="18363"/>
                    <a:pt x="10789" y="18558"/>
                    <a:pt x="10578" y="18834"/>
                  </a:cubicBezTo>
                  <a:cubicBezTo>
                    <a:pt x="10480" y="18964"/>
                    <a:pt x="10383" y="19159"/>
                    <a:pt x="10318" y="19337"/>
                  </a:cubicBezTo>
                  <a:cubicBezTo>
                    <a:pt x="10074" y="19841"/>
                    <a:pt x="9716" y="20718"/>
                    <a:pt x="9440" y="21807"/>
                  </a:cubicBezTo>
                  <a:lnTo>
                    <a:pt x="9733" y="21953"/>
                  </a:lnTo>
                  <a:lnTo>
                    <a:pt x="9408" y="22246"/>
                  </a:lnTo>
                  <a:cubicBezTo>
                    <a:pt x="8173" y="22408"/>
                    <a:pt x="6710" y="22652"/>
                    <a:pt x="5687" y="22814"/>
                  </a:cubicBezTo>
                  <a:cubicBezTo>
                    <a:pt x="5362" y="22782"/>
                    <a:pt x="5118" y="22782"/>
                    <a:pt x="5021" y="22766"/>
                  </a:cubicBezTo>
                  <a:cubicBezTo>
                    <a:pt x="4631" y="22733"/>
                    <a:pt x="3818" y="22360"/>
                    <a:pt x="3818" y="22360"/>
                  </a:cubicBezTo>
                  <a:cubicBezTo>
                    <a:pt x="3412" y="21693"/>
                    <a:pt x="3298" y="21645"/>
                    <a:pt x="3136" y="21515"/>
                  </a:cubicBezTo>
                  <a:cubicBezTo>
                    <a:pt x="2973" y="21368"/>
                    <a:pt x="2616" y="21466"/>
                    <a:pt x="2502" y="21352"/>
                  </a:cubicBezTo>
                  <a:cubicBezTo>
                    <a:pt x="2372" y="21206"/>
                    <a:pt x="2275" y="20962"/>
                    <a:pt x="2275" y="20962"/>
                  </a:cubicBezTo>
                  <a:cubicBezTo>
                    <a:pt x="2242" y="20962"/>
                    <a:pt x="2210" y="20978"/>
                    <a:pt x="2194" y="20995"/>
                  </a:cubicBezTo>
                  <a:cubicBezTo>
                    <a:pt x="2080" y="19077"/>
                    <a:pt x="1706" y="13797"/>
                    <a:pt x="1609" y="12822"/>
                  </a:cubicBezTo>
                  <a:cubicBezTo>
                    <a:pt x="1479" y="11620"/>
                    <a:pt x="471" y="1903"/>
                    <a:pt x="471" y="1903"/>
                  </a:cubicBezTo>
                  <a:cubicBezTo>
                    <a:pt x="471" y="1903"/>
                    <a:pt x="1869" y="1546"/>
                    <a:pt x="2194" y="1237"/>
                  </a:cubicBezTo>
                  <a:cubicBezTo>
                    <a:pt x="2519" y="928"/>
                    <a:pt x="3006" y="766"/>
                    <a:pt x="2730" y="165"/>
                  </a:cubicBezTo>
                  <a:cubicBezTo>
                    <a:pt x="2671" y="40"/>
                    <a:pt x="2502" y="0"/>
                    <a:pt x="2284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noFill/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" name="Google Shape;589;p32">
              <a:extLst>
                <a:ext uri="{FF2B5EF4-FFF2-40B4-BE49-F238E27FC236}">
                  <a16:creationId xmlns:a16="http://schemas.microsoft.com/office/drawing/2014/main" id="{559F5D1F-3BAE-16A3-F8AA-481587FD17B6}"/>
                </a:ext>
              </a:extLst>
            </p:cNvPr>
            <p:cNvGrpSpPr/>
            <p:nvPr/>
          </p:nvGrpSpPr>
          <p:grpSpPr>
            <a:xfrm>
              <a:off x="1473113" y="1468850"/>
              <a:ext cx="521200" cy="1228500"/>
              <a:chOff x="4355300" y="1395325"/>
              <a:chExt cx="521200" cy="1228500"/>
            </a:xfrm>
          </p:grpSpPr>
          <p:sp>
            <p:nvSpPr>
              <p:cNvPr id="5" name="Google Shape;590;p32">
                <a:extLst>
                  <a:ext uri="{FF2B5EF4-FFF2-40B4-BE49-F238E27FC236}">
                    <a16:creationId xmlns:a16="http://schemas.microsoft.com/office/drawing/2014/main" id="{A18C7735-09D4-2956-9F29-963F26897C09}"/>
                  </a:ext>
                </a:extLst>
              </p:cNvPr>
              <p:cNvSpPr/>
              <p:nvPr/>
            </p:nvSpPr>
            <p:spPr>
              <a:xfrm>
                <a:off x="4395525" y="1918975"/>
                <a:ext cx="247800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4193" extrusionOk="0">
                    <a:moveTo>
                      <a:pt x="699" y="0"/>
                    </a:moveTo>
                    <a:cubicBezTo>
                      <a:pt x="488" y="49"/>
                      <a:pt x="520" y="195"/>
                      <a:pt x="537" y="374"/>
                    </a:cubicBezTo>
                    <a:cubicBezTo>
                      <a:pt x="549" y="535"/>
                      <a:pt x="485" y="554"/>
                      <a:pt x="455" y="554"/>
                    </a:cubicBezTo>
                    <a:cubicBezTo>
                      <a:pt x="445" y="554"/>
                      <a:pt x="439" y="553"/>
                      <a:pt x="439" y="553"/>
                    </a:cubicBezTo>
                    <a:cubicBezTo>
                      <a:pt x="293" y="682"/>
                      <a:pt x="407" y="682"/>
                      <a:pt x="212" y="894"/>
                    </a:cubicBezTo>
                    <a:cubicBezTo>
                      <a:pt x="0" y="1089"/>
                      <a:pt x="130" y="1592"/>
                      <a:pt x="358" y="1592"/>
                    </a:cubicBezTo>
                    <a:cubicBezTo>
                      <a:pt x="569" y="1592"/>
                      <a:pt x="1528" y="1869"/>
                      <a:pt x="2259" y="2324"/>
                    </a:cubicBezTo>
                    <a:cubicBezTo>
                      <a:pt x="2990" y="2795"/>
                      <a:pt x="4339" y="3412"/>
                      <a:pt x="5330" y="3753"/>
                    </a:cubicBezTo>
                    <a:cubicBezTo>
                      <a:pt x="6321" y="4095"/>
                      <a:pt x="7946" y="4192"/>
                      <a:pt x="7946" y="4192"/>
                    </a:cubicBezTo>
                    <a:cubicBezTo>
                      <a:pt x="9181" y="3510"/>
                      <a:pt x="9912" y="1869"/>
                      <a:pt x="9912" y="1869"/>
                    </a:cubicBezTo>
                    <a:lnTo>
                      <a:pt x="8742" y="488"/>
                    </a:lnTo>
                    <a:lnTo>
                      <a:pt x="7101" y="1917"/>
                    </a:lnTo>
                    <a:cubicBezTo>
                      <a:pt x="7101" y="1917"/>
                      <a:pt x="3819" y="1836"/>
                      <a:pt x="3445" y="1804"/>
                    </a:cubicBezTo>
                    <a:cubicBezTo>
                      <a:pt x="3055" y="1755"/>
                      <a:pt x="2243" y="1397"/>
                      <a:pt x="2243" y="1397"/>
                    </a:cubicBezTo>
                    <a:cubicBezTo>
                      <a:pt x="1836" y="731"/>
                      <a:pt x="1706" y="682"/>
                      <a:pt x="1544" y="536"/>
                    </a:cubicBezTo>
                    <a:cubicBezTo>
                      <a:pt x="1382" y="406"/>
                      <a:pt x="1040" y="520"/>
                      <a:pt x="927" y="374"/>
                    </a:cubicBezTo>
                    <a:cubicBezTo>
                      <a:pt x="797" y="244"/>
                      <a:pt x="699" y="0"/>
                      <a:pt x="699" y="0"/>
                    </a:cubicBez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" name="Google Shape;591;p32">
                <a:extLst>
                  <a:ext uri="{FF2B5EF4-FFF2-40B4-BE49-F238E27FC236}">
                    <a16:creationId xmlns:a16="http://schemas.microsoft.com/office/drawing/2014/main" id="{6A2ECF16-36EB-9371-FFD4-2E5BBD670F3C}"/>
                  </a:ext>
                </a:extLst>
              </p:cNvPr>
              <p:cNvSpPr/>
              <p:nvPr/>
            </p:nvSpPr>
            <p:spPr>
              <a:xfrm>
                <a:off x="4409750" y="1999400"/>
                <a:ext cx="93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651" extrusionOk="0">
                    <a:moveTo>
                      <a:pt x="0" y="0"/>
                    </a:moveTo>
                    <a:lnTo>
                      <a:pt x="49" y="650"/>
                    </a:lnTo>
                    <a:lnTo>
                      <a:pt x="374" y="650"/>
                    </a:lnTo>
                    <a:lnTo>
                      <a:pt x="325" y="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" name="Google Shape;592;p32">
                <a:extLst>
                  <a:ext uri="{FF2B5EF4-FFF2-40B4-BE49-F238E27FC236}">
                    <a16:creationId xmlns:a16="http://schemas.microsoft.com/office/drawing/2014/main" id="{943683B3-4470-570E-8F20-0EBB305894E2}"/>
                  </a:ext>
                </a:extLst>
              </p:cNvPr>
              <p:cNvSpPr/>
              <p:nvPr/>
            </p:nvSpPr>
            <p:spPr>
              <a:xfrm>
                <a:off x="4355300" y="1395325"/>
                <a:ext cx="75600" cy="543975"/>
              </a:xfrm>
              <a:custGeom>
                <a:avLst/>
                <a:gdLst/>
                <a:ahLst/>
                <a:cxnLst/>
                <a:rect l="l" t="t" r="r" b="b"/>
                <a:pathLst>
                  <a:path w="3024" h="21759" extrusionOk="0">
                    <a:moveTo>
                      <a:pt x="2291" y="0"/>
                    </a:moveTo>
                    <a:cubicBezTo>
                      <a:pt x="2083" y="0"/>
                      <a:pt x="1830" y="36"/>
                      <a:pt x="1593" y="67"/>
                    </a:cubicBezTo>
                    <a:cubicBezTo>
                      <a:pt x="1122" y="100"/>
                      <a:pt x="293" y="669"/>
                      <a:pt x="147" y="929"/>
                    </a:cubicBezTo>
                    <a:cubicBezTo>
                      <a:pt x="1" y="1205"/>
                      <a:pt x="228" y="2358"/>
                      <a:pt x="228" y="2358"/>
                    </a:cubicBezTo>
                    <a:lnTo>
                      <a:pt x="326" y="2943"/>
                    </a:lnTo>
                    <a:lnTo>
                      <a:pt x="1398" y="12920"/>
                    </a:lnTo>
                    <a:lnTo>
                      <a:pt x="1934" y="21758"/>
                    </a:lnTo>
                    <a:lnTo>
                      <a:pt x="2259" y="21710"/>
                    </a:lnTo>
                    <a:cubicBezTo>
                      <a:pt x="2259" y="21710"/>
                      <a:pt x="1756" y="14008"/>
                      <a:pt x="1609" y="12822"/>
                    </a:cubicBezTo>
                    <a:cubicBezTo>
                      <a:pt x="1496" y="11620"/>
                      <a:pt x="472" y="1903"/>
                      <a:pt x="472" y="1903"/>
                    </a:cubicBezTo>
                    <a:cubicBezTo>
                      <a:pt x="472" y="1903"/>
                      <a:pt x="1886" y="1546"/>
                      <a:pt x="2211" y="1237"/>
                    </a:cubicBezTo>
                    <a:cubicBezTo>
                      <a:pt x="2503" y="929"/>
                      <a:pt x="3023" y="766"/>
                      <a:pt x="2731" y="165"/>
                    </a:cubicBezTo>
                    <a:cubicBezTo>
                      <a:pt x="2681" y="40"/>
                      <a:pt x="2511" y="0"/>
                      <a:pt x="2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" name="Google Shape;593;p32">
                <a:extLst>
                  <a:ext uri="{FF2B5EF4-FFF2-40B4-BE49-F238E27FC236}">
                    <a16:creationId xmlns:a16="http://schemas.microsoft.com/office/drawing/2014/main" id="{9F2891F7-7FFB-5508-554D-47AB56A22C6F}"/>
                  </a:ext>
                </a:extLst>
              </p:cNvPr>
              <p:cNvSpPr/>
              <p:nvPr/>
            </p:nvSpPr>
            <p:spPr>
              <a:xfrm>
                <a:off x="4592125" y="1865950"/>
                <a:ext cx="39500" cy="88375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3535" extrusionOk="0">
                    <a:moveTo>
                      <a:pt x="1174" y="0"/>
                    </a:moveTo>
                    <a:cubicBezTo>
                      <a:pt x="1163" y="0"/>
                      <a:pt x="1151" y="3"/>
                      <a:pt x="1138" y="9"/>
                    </a:cubicBezTo>
                    <a:cubicBezTo>
                      <a:pt x="1138" y="9"/>
                      <a:pt x="407" y="1179"/>
                      <a:pt x="0" y="2982"/>
                    </a:cubicBezTo>
                    <a:lnTo>
                      <a:pt x="1057" y="3535"/>
                    </a:lnTo>
                    <a:cubicBezTo>
                      <a:pt x="1057" y="3535"/>
                      <a:pt x="1579" y="0"/>
                      <a:pt x="1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" name="Google Shape;594;p32">
                <a:extLst>
                  <a:ext uri="{FF2B5EF4-FFF2-40B4-BE49-F238E27FC236}">
                    <a16:creationId xmlns:a16="http://schemas.microsoft.com/office/drawing/2014/main" id="{7D023854-0CEA-C842-4534-F8B21C1F0F75}"/>
                  </a:ext>
                </a:extLst>
              </p:cNvPr>
              <p:cNvSpPr/>
              <p:nvPr/>
            </p:nvSpPr>
            <p:spPr>
              <a:xfrm>
                <a:off x="4535650" y="2108225"/>
                <a:ext cx="320125" cy="483825"/>
              </a:xfrm>
              <a:custGeom>
                <a:avLst/>
                <a:gdLst/>
                <a:ahLst/>
                <a:cxnLst/>
                <a:rect l="l" t="t" r="r" b="b"/>
                <a:pathLst>
                  <a:path w="12805" h="19353" extrusionOk="0">
                    <a:moveTo>
                      <a:pt x="9813" y="1"/>
                    </a:moveTo>
                    <a:cubicBezTo>
                      <a:pt x="9744" y="1"/>
                      <a:pt x="7522" y="1100"/>
                      <a:pt x="5467" y="1100"/>
                    </a:cubicBezTo>
                    <a:cubicBezTo>
                      <a:pt x="4717" y="1100"/>
                      <a:pt x="3989" y="953"/>
                      <a:pt x="3397" y="554"/>
                    </a:cubicBezTo>
                    <a:cubicBezTo>
                      <a:pt x="3397" y="554"/>
                      <a:pt x="2812" y="2276"/>
                      <a:pt x="2552" y="3836"/>
                    </a:cubicBezTo>
                    <a:cubicBezTo>
                      <a:pt x="2276" y="5428"/>
                      <a:pt x="1837" y="7996"/>
                      <a:pt x="1837" y="8434"/>
                    </a:cubicBezTo>
                    <a:cubicBezTo>
                      <a:pt x="1837" y="8841"/>
                      <a:pt x="1268" y="10498"/>
                      <a:pt x="1090" y="11083"/>
                    </a:cubicBezTo>
                    <a:cubicBezTo>
                      <a:pt x="1090" y="11083"/>
                      <a:pt x="245" y="13959"/>
                      <a:pt x="131" y="16168"/>
                    </a:cubicBezTo>
                    <a:cubicBezTo>
                      <a:pt x="1" y="18362"/>
                      <a:pt x="1" y="18833"/>
                      <a:pt x="1" y="18833"/>
                    </a:cubicBezTo>
                    <a:lnTo>
                      <a:pt x="1870" y="19353"/>
                    </a:lnTo>
                    <a:cubicBezTo>
                      <a:pt x="1870" y="19353"/>
                      <a:pt x="2406" y="17826"/>
                      <a:pt x="2666" y="15827"/>
                    </a:cubicBezTo>
                    <a:cubicBezTo>
                      <a:pt x="2942" y="13812"/>
                      <a:pt x="3023" y="13227"/>
                      <a:pt x="3381" y="12285"/>
                    </a:cubicBezTo>
                    <a:cubicBezTo>
                      <a:pt x="3706" y="11359"/>
                      <a:pt x="4355" y="10465"/>
                      <a:pt x="4550" y="9377"/>
                    </a:cubicBezTo>
                    <a:cubicBezTo>
                      <a:pt x="4762" y="8304"/>
                      <a:pt x="5168" y="7703"/>
                      <a:pt x="5282" y="7329"/>
                    </a:cubicBezTo>
                    <a:cubicBezTo>
                      <a:pt x="5411" y="6973"/>
                      <a:pt x="6153" y="4957"/>
                      <a:pt x="6496" y="4957"/>
                    </a:cubicBezTo>
                    <a:cubicBezTo>
                      <a:pt x="6497" y="4957"/>
                      <a:pt x="6499" y="4957"/>
                      <a:pt x="6500" y="4957"/>
                    </a:cubicBezTo>
                    <a:cubicBezTo>
                      <a:pt x="6858" y="4974"/>
                      <a:pt x="7540" y="6078"/>
                      <a:pt x="7816" y="6988"/>
                    </a:cubicBezTo>
                    <a:cubicBezTo>
                      <a:pt x="8125" y="7882"/>
                      <a:pt x="7686" y="8711"/>
                      <a:pt x="8141" y="10027"/>
                    </a:cubicBezTo>
                    <a:cubicBezTo>
                      <a:pt x="8612" y="11359"/>
                      <a:pt x="9035" y="12123"/>
                      <a:pt x="9246" y="12870"/>
                    </a:cubicBezTo>
                    <a:cubicBezTo>
                      <a:pt x="9441" y="13634"/>
                      <a:pt x="10448" y="17793"/>
                      <a:pt x="10448" y="17793"/>
                    </a:cubicBezTo>
                    <a:lnTo>
                      <a:pt x="10985" y="19272"/>
                    </a:lnTo>
                    <a:lnTo>
                      <a:pt x="12804" y="18606"/>
                    </a:lnTo>
                    <a:cubicBezTo>
                      <a:pt x="12804" y="18606"/>
                      <a:pt x="12658" y="17159"/>
                      <a:pt x="12284" y="14966"/>
                    </a:cubicBezTo>
                    <a:cubicBezTo>
                      <a:pt x="11943" y="12789"/>
                      <a:pt x="10968" y="10352"/>
                      <a:pt x="10968" y="9669"/>
                    </a:cubicBezTo>
                    <a:cubicBezTo>
                      <a:pt x="10968" y="8954"/>
                      <a:pt x="10692" y="6160"/>
                      <a:pt x="10741" y="5591"/>
                    </a:cubicBezTo>
                    <a:cubicBezTo>
                      <a:pt x="10790" y="5022"/>
                      <a:pt x="10172" y="3284"/>
                      <a:pt x="10123" y="2504"/>
                    </a:cubicBezTo>
                    <a:cubicBezTo>
                      <a:pt x="10075" y="1724"/>
                      <a:pt x="10075" y="765"/>
                      <a:pt x="9815" y="2"/>
                    </a:cubicBezTo>
                    <a:cubicBezTo>
                      <a:pt x="9815" y="1"/>
                      <a:pt x="9814" y="1"/>
                      <a:pt x="98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" name="Google Shape;595;p32">
                <a:extLst>
                  <a:ext uri="{FF2B5EF4-FFF2-40B4-BE49-F238E27FC236}">
                    <a16:creationId xmlns:a16="http://schemas.microsoft.com/office/drawing/2014/main" id="{A759FDA4-051D-01DD-3F82-D0C73F338CD6}"/>
                  </a:ext>
                </a:extLst>
              </p:cNvPr>
              <p:cNvSpPr/>
              <p:nvPr/>
            </p:nvSpPr>
            <p:spPr>
              <a:xfrm>
                <a:off x="4515750" y="2578225"/>
                <a:ext cx="69500" cy="45600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1824" extrusionOk="0">
                    <a:moveTo>
                      <a:pt x="1089" y="1"/>
                    </a:moveTo>
                    <a:cubicBezTo>
                      <a:pt x="1089" y="1"/>
                      <a:pt x="846" y="537"/>
                      <a:pt x="537" y="845"/>
                    </a:cubicBezTo>
                    <a:cubicBezTo>
                      <a:pt x="228" y="1138"/>
                      <a:pt x="33" y="1333"/>
                      <a:pt x="33" y="1577"/>
                    </a:cubicBezTo>
                    <a:cubicBezTo>
                      <a:pt x="1" y="1820"/>
                      <a:pt x="50" y="1820"/>
                      <a:pt x="228" y="1820"/>
                    </a:cubicBezTo>
                    <a:cubicBezTo>
                      <a:pt x="347" y="1820"/>
                      <a:pt x="748" y="1806"/>
                      <a:pt x="1103" y="1806"/>
                    </a:cubicBezTo>
                    <a:cubicBezTo>
                      <a:pt x="1281" y="1806"/>
                      <a:pt x="1447" y="1809"/>
                      <a:pt x="1561" y="1820"/>
                    </a:cubicBezTo>
                    <a:cubicBezTo>
                      <a:pt x="1598" y="1822"/>
                      <a:pt x="1634" y="1823"/>
                      <a:pt x="1668" y="1823"/>
                    </a:cubicBezTo>
                    <a:cubicBezTo>
                      <a:pt x="1845" y="1823"/>
                      <a:pt x="1979" y="1802"/>
                      <a:pt x="2118" y="1802"/>
                    </a:cubicBezTo>
                    <a:cubicBezTo>
                      <a:pt x="2184" y="1802"/>
                      <a:pt x="2251" y="1807"/>
                      <a:pt x="2324" y="1820"/>
                    </a:cubicBezTo>
                    <a:cubicBezTo>
                      <a:pt x="2339" y="1822"/>
                      <a:pt x="2354" y="1823"/>
                      <a:pt x="2367" y="1823"/>
                    </a:cubicBezTo>
                    <a:cubicBezTo>
                      <a:pt x="2582" y="1823"/>
                      <a:pt x="2685" y="1597"/>
                      <a:pt x="2731" y="1414"/>
                    </a:cubicBezTo>
                    <a:cubicBezTo>
                      <a:pt x="2779" y="1203"/>
                      <a:pt x="2779" y="715"/>
                      <a:pt x="2584" y="537"/>
                    </a:cubicBezTo>
                    <a:cubicBezTo>
                      <a:pt x="2389" y="390"/>
                      <a:pt x="2211" y="33"/>
                      <a:pt x="10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" name="Google Shape;596;p32">
                <a:extLst>
                  <a:ext uri="{FF2B5EF4-FFF2-40B4-BE49-F238E27FC236}">
                    <a16:creationId xmlns:a16="http://schemas.microsoft.com/office/drawing/2014/main" id="{5A6A881F-FFA2-C822-5F97-DA64AA209A00}"/>
                  </a:ext>
                </a:extLst>
              </p:cNvPr>
              <p:cNvSpPr/>
              <p:nvPr/>
            </p:nvSpPr>
            <p:spPr>
              <a:xfrm>
                <a:off x="4807400" y="2573750"/>
                <a:ext cx="69100" cy="45350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1814" extrusionOk="0">
                    <a:moveTo>
                      <a:pt x="1691" y="1"/>
                    </a:moveTo>
                    <a:cubicBezTo>
                      <a:pt x="570" y="17"/>
                      <a:pt x="391" y="375"/>
                      <a:pt x="180" y="537"/>
                    </a:cubicBezTo>
                    <a:cubicBezTo>
                      <a:pt x="1" y="716"/>
                      <a:pt x="1" y="1203"/>
                      <a:pt x="50" y="1398"/>
                    </a:cubicBezTo>
                    <a:cubicBezTo>
                      <a:pt x="79" y="1591"/>
                      <a:pt x="190" y="1811"/>
                      <a:pt x="394" y="1811"/>
                    </a:cubicBezTo>
                    <a:cubicBezTo>
                      <a:pt x="414" y="1811"/>
                      <a:pt x="434" y="1809"/>
                      <a:pt x="456" y="1804"/>
                    </a:cubicBezTo>
                    <a:cubicBezTo>
                      <a:pt x="511" y="1797"/>
                      <a:pt x="562" y="1795"/>
                      <a:pt x="612" y="1795"/>
                    </a:cubicBezTo>
                    <a:cubicBezTo>
                      <a:pt x="748" y="1795"/>
                      <a:pt x="873" y="1814"/>
                      <a:pt x="1031" y="1814"/>
                    </a:cubicBezTo>
                    <a:cubicBezTo>
                      <a:pt x="1089" y="1814"/>
                      <a:pt x="1151" y="1811"/>
                      <a:pt x="1219" y="1804"/>
                    </a:cubicBezTo>
                    <a:cubicBezTo>
                      <a:pt x="1328" y="1799"/>
                      <a:pt x="1490" y="1797"/>
                      <a:pt x="1665" y="1797"/>
                    </a:cubicBezTo>
                    <a:cubicBezTo>
                      <a:pt x="2016" y="1797"/>
                      <a:pt x="2416" y="1804"/>
                      <a:pt x="2536" y="1804"/>
                    </a:cubicBezTo>
                    <a:cubicBezTo>
                      <a:pt x="2731" y="1804"/>
                      <a:pt x="2763" y="1804"/>
                      <a:pt x="2747" y="1561"/>
                    </a:cubicBezTo>
                    <a:cubicBezTo>
                      <a:pt x="2747" y="1317"/>
                      <a:pt x="2536" y="1138"/>
                      <a:pt x="2243" y="829"/>
                    </a:cubicBezTo>
                    <a:cubicBezTo>
                      <a:pt x="1934" y="537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" name="Google Shape;597;p32">
                <a:extLst>
                  <a:ext uri="{FF2B5EF4-FFF2-40B4-BE49-F238E27FC236}">
                    <a16:creationId xmlns:a16="http://schemas.microsoft.com/office/drawing/2014/main" id="{4D4B7504-6088-EEA3-F381-1ED85554B710}"/>
                  </a:ext>
                </a:extLst>
              </p:cNvPr>
              <p:cNvSpPr/>
              <p:nvPr/>
            </p:nvSpPr>
            <p:spPr>
              <a:xfrm>
                <a:off x="4597400" y="1840025"/>
                <a:ext cx="183625" cy="303975"/>
              </a:xfrm>
              <a:custGeom>
                <a:avLst/>
                <a:gdLst/>
                <a:ahLst/>
                <a:cxnLst/>
                <a:rect l="l" t="t" r="r" b="b"/>
                <a:pathLst>
                  <a:path w="7345" h="12159" extrusionOk="0">
                    <a:moveTo>
                      <a:pt x="3207" y="1"/>
                    </a:moveTo>
                    <a:cubicBezTo>
                      <a:pt x="2243" y="1"/>
                      <a:pt x="1050" y="368"/>
                      <a:pt x="618" y="1663"/>
                    </a:cubicBezTo>
                    <a:cubicBezTo>
                      <a:pt x="1" y="3581"/>
                      <a:pt x="586" y="5888"/>
                      <a:pt x="667" y="7626"/>
                    </a:cubicBezTo>
                    <a:cubicBezTo>
                      <a:pt x="748" y="9495"/>
                      <a:pt x="618" y="11331"/>
                      <a:pt x="1398" y="11883"/>
                    </a:cubicBezTo>
                    <a:cubicBezTo>
                      <a:pt x="1640" y="12064"/>
                      <a:pt x="2155" y="12159"/>
                      <a:pt x="2801" y="12159"/>
                    </a:cubicBezTo>
                    <a:cubicBezTo>
                      <a:pt x="4189" y="12159"/>
                      <a:pt x="6180" y="11717"/>
                      <a:pt x="7345" y="10730"/>
                    </a:cubicBezTo>
                    <a:cubicBezTo>
                      <a:pt x="7345" y="10730"/>
                      <a:pt x="7004" y="9836"/>
                      <a:pt x="6776" y="8536"/>
                    </a:cubicBezTo>
                    <a:cubicBezTo>
                      <a:pt x="6549" y="7236"/>
                      <a:pt x="6955" y="4669"/>
                      <a:pt x="6597" y="3662"/>
                    </a:cubicBezTo>
                    <a:cubicBezTo>
                      <a:pt x="6207" y="2638"/>
                      <a:pt x="5070" y="510"/>
                      <a:pt x="4306" y="185"/>
                    </a:cubicBezTo>
                    <a:cubicBezTo>
                      <a:pt x="4058" y="81"/>
                      <a:pt x="3657" y="1"/>
                      <a:pt x="32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3" name="Google Shape;598;p32">
                <a:extLst>
                  <a:ext uri="{FF2B5EF4-FFF2-40B4-BE49-F238E27FC236}">
                    <a16:creationId xmlns:a16="http://schemas.microsoft.com/office/drawing/2014/main" id="{BF252AF0-D05F-A570-2967-E0F03AD56519}"/>
                  </a:ext>
                </a:extLst>
              </p:cNvPr>
              <p:cNvSpPr/>
              <p:nvPr/>
            </p:nvSpPr>
            <p:spPr>
              <a:xfrm>
                <a:off x="4395525" y="1946575"/>
                <a:ext cx="276250" cy="56100"/>
              </a:xfrm>
              <a:custGeom>
                <a:avLst/>
                <a:gdLst/>
                <a:ahLst/>
                <a:cxnLst/>
                <a:rect l="l" t="t" r="r" b="b"/>
                <a:pathLst>
                  <a:path w="11050" h="2244" extrusionOk="0">
                    <a:moveTo>
                      <a:pt x="9668" y="1"/>
                    </a:moveTo>
                    <a:cubicBezTo>
                      <a:pt x="8011" y="66"/>
                      <a:pt x="3754" y="846"/>
                      <a:pt x="2909" y="943"/>
                    </a:cubicBezTo>
                    <a:cubicBezTo>
                      <a:pt x="2828" y="952"/>
                      <a:pt x="2751" y="957"/>
                      <a:pt x="2678" y="957"/>
                    </a:cubicBezTo>
                    <a:cubicBezTo>
                      <a:pt x="1969" y="957"/>
                      <a:pt x="1609" y="570"/>
                      <a:pt x="1609" y="570"/>
                    </a:cubicBezTo>
                    <a:cubicBezTo>
                      <a:pt x="1486" y="493"/>
                      <a:pt x="1189" y="242"/>
                      <a:pt x="951" y="242"/>
                    </a:cubicBezTo>
                    <a:cubicBezTo>
                      <a:pt x="937" y="242"/>
                      <a:pt x="924" y="243"/>
                      <a:pt x="910" y="245"/>
                    </a:cubicBezTo>
                    <a:cubicBezTo>
                      <a:pt x="650" y="293"/>
                      <a:pt x="293" y="375"/>
                      <a:pt x="147" y="570"/>
                    </a:cubicBezTo>
                    <a:cubicBezTo>
                      <a:pt x="0" y="765"/>
                      <a:pt x="98" y="1122"/>
                      <a:pt x="147" y="1252"/>
                    </a:cubicBezTo>
                    <a:cubicBezTo>
                      <a:pt x="212" y="1382"/>
                      <a:pt x="65" y="1983"/>
                      <a:pt x="683" y="2178"/>
                    </a:cubicBezTo>
                    <a:cubicBezTo>
                      <a:pt x="841" y="2224"/>
                      <a:pt x="1001" y="2241"/>
                      <a:pt x="1152" y="2241"/>
                    </a:cubicBezTo>
                    <a:cubicBezTo>
                      <a:pt x="1590" y="2241"/>
                      <a:pt x="1950" y="2097"/>
                      <a:pt x="1950" y="2097"/>
                    </a:cubicBezTo>
                    <a:cubicBezTo>
                      <a:pt x="1950" y="2097"/>
                      <a:pt x="6305" y="2032"/>
                      <a:pt x="7458" y="1983"/>
                    </a:cubicBezTo>
                    <a:cubicBezTo>
                      <a:pt x="7566" y="1977"/>
                      <a:pt x="7684" y="1975"/>
                      <a:pt x="7809" y="1975"/>
                    </a:cubicBezTo>
                    <a:cubicBezTo>
                      <a:pt x="9062" y="1975"/>
                      <a:pt x="11049" y="2243"/>
                      <a:pt x="11049" y="2243"/>
                    </a:cubicBezTo>
                    <a:lnTo>
                      <a:pt x="9668" y="1"/>
                    </a:ln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4" name="Google Shape;599;p32">
                <a:extLst>
                  <a:ext uri="{FF2B5EF4-FFF2-40B4-BE49-F238E27FC236}">
                    <a16:creationId xmlns:a16="http://schemas.microsoft.com/office/drawing/2014/main" id="{2CDD8856-472E-2EE7-2FB7-E79D9D5240D4}"/>
                  </a:ext>
                </a:extLst>
              </p:cNvPr>
              <p:cNvSpPr/>
              <p:nvPr/>
            </p:nvSpPr>
            <p:spPr>
              <a:xfrm>
                <a:off x="4632350" y="1926500"/>
                <a:ext cx="128775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3286" extrusionOk="0">
                    <a:moveTo>
                      <a:pt x="2626" y="1"/>
                    </a:moveTo>
                    <a:cubicBezTo>
                      <a:pt x="2073" y="1"/>
                      <a:pt x="1690" y="203"/>
                      <a:pt x="1690" y="203"/>
                    </a:cubicBezTo>
                    <a:lnTo>
                      <a:pt x="0" y="771"/>
                    </a:lnTo>
                    <a:cubicBezTo>
                      <a:pt x="16" y="1096"/>
                      <a:pt x="162" y="1503"/>
                      <a:pt x="162" y="1503"/>
                    </a:cubicBezTo>
                    <a:cubicBezTo>
                      <a:pt x="812" y="2884"/>
                      <a:pt x="1527" y="3241"/>
                      <a:pt x="1527" y="3241"/>
                    </a:cubicBezTo>
                    <a:cubicBezTo>
                      <a:pt x="1598" y="3229"/>
                      <a:pt x="1680" y="3224"/>
                      <a:pt x="1771" y="3224"/>
                    </a:cubicBezTo>
                    <a:cubicBezTo>
                      <a:pt x="2094" y="3224"/>
                      <a:pt x="2527" y="3286"/>
                      <a:pt x="2965" y="3286"/>
                    </a:cubicBezTo>
                    <a:cubicBezTo>
                      <a:pt x="3526" y="3286"/>
                      <a:pt x="4095" y="3184"/>
                      <a:pt x="4452" y="2721"/>
                    </a:cubicBezTo>
                    <a:cubicBezTo>
                      <a:pt x="5151" y="1811"/>
                      <a:pt x="4549" y="641"/>
                      <a:pt x="3558" y="203"/>
                    </a:cubicBezTo>
                    <a:cubicBezTo>
                      <a:pt x="3223" y="51"/>
                      <a:pt x="2903" y="1"/>
                      <a:pt x="2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5" name="Google Shape;600;p32">
                <a:extLst>
                  <a:ext uri="{FF2B5EF4-FFF2-40B4-BE49-F238E27FC236}">
                    <a16:creationId xmlns:a16="http://schemas.microsoft.com/office/drawing/2014/main" id="{A3A14AD5-518B-B23C-F25C-D01DFCD037A1}"/>
                  </a:ext>
                </a:extLst>
              </p:cNvPr>
              <p:cNvSpPr/>
              <p:nvPr/>
            </p:nvSpPr>
            <p:spPr>
              <a:xfrm>
                <a:off x="4638825" y="1858025"/>
                <a:ext cx="46350" cy="39850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594" extrusionOk="0">
                    <a:moveTo>
                      <a:pt x="423" y="1"/>
                    </a:moveTo>
                    <a:cubicBezTo>
                      <a:pt x="423" y="1"/>
                      <a:pt x="1" y="342"/>
                      <a:pt x="423" y="1512"/>
                    </a:cubicBezTo>
                    <a:cubicBezTo>
                      <a:pt x="423" y="1512"/>
                      <a:pt x="407" y="1593"/>
                      <a:pt x="570" y="1593"/>
                    </a:cubicBezTo>
                    <a:cubicBezTo>
                      <a:pt x="732" y="1577"/>
                      <a:pt x="1317" y="1528"/>
                      <a:pt x="1593" y="1414"/>
                    </a:cubicBezTo>
                    <a:cubicBezTo>
                      <a:pt x="1853" y="1284"/>
                      <a:pt x="1642" y="521"/>
                      <a:pt x="1642" y="521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1" name="Google Shape;601;p32">
                <a:extLst>
                  <a:ext uri="{FF2B5EF4-FFF2-40B4-BE49-F238E27FC236}">
                    <a16:creationId xmlns:a16="http://schemas.microsoft.com/office/drawing/2014/main" id="{7ED86FCC-104C-AE98-AC08-4C1D887887FA}"/>
                  </a:ext>
                </a:extLst>
              </p:cNvPr>
              <p:cNvSpPr/>
              <p:nvPr/>
            </p:nvSpPr>
            <p:spPr>
              <a:xfrm>
                <a:off x="4650200" y="1848700"/>
                <a:ext cx="7802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538" extrusionOk="0">
                    <a:moveTo>
                      <a:pt x="1" y="1950"/>
                    </a:moveTo>
                    <a:cubicBezTo>
                      <a:pt x="1" y="1950"/>
                      <a:pt x="2" y="1950"/>
                      <a:pt x="4" y="1950"/>
                    </a:cubicBezTo>
                    <a:lnTo>
                      <a:pt x="4" y="1950"/>
                    </a:lnTo>
                    <a:cubicBezTo>
                      <a:pt x="3" y="1950"/>
                      <a:pt x="2" y="1950"/>
                      <a:pt x="1" y="1950"/>
                    </a:cubicBezTo>
                    <a:close/>
                    <a:moveTo>
                      <a:pt x="2861" y="0"/>
                    </a:moveTo>
                    <a:cubicBezTo>
                      <a:pt x="2796" y="228"/>
                      <a:pt x="2471" y="813"/>
                      <a:pt x="1788" y="1381"/>
                    </a:cubicBezTo>
                    <a:cubicBezTo>
                      <a:pt x="1142" y="1935"/>
                      <a:pt x="116" y="1950"/>
                      <a:pt x="10" y="1950"/>
                    </a:cubicBezTo>
                    <a:cubicBezTo>
                      <a:pt x="8" y="1950"/>
                      <a:pt x="6" y="1950"/>
                      <a:pt x="4" y="1950"/>
                    </a:cubicBezTo>
                    <a:lnTo>
                      <a:pt x="4" y="1950"/>
                    </a:lnTo>
                    <a:cubicBezTo>
                      <a:pt x="277" y="1955"/>
                      <a:pt x="293" y="2535"/>
                      <a:pt x="293" y="2535"/>
                    </a:cubicBezTo>
                    <a:cubicBezTo>
                      <a:pt x="293" y="2535"/>
                      <a:pt x="316" y="2538"/>
                      <a:pt x="362" y="2538"/>
                    </a:cubicBezTo>
                    <a:cubicBezTo>
                      <a:pt x="532" y="2538"/>
                      <a:pt x="1019" y="2497"/>
                      <a:pt x="1788" y="2112"/>
                    </a:cubicBezTo>
                    <a:cubicBezTo>
                      <a:pt x="2763" y="1625"/>
                      <a:pt x="3121" y="991"/>
                      <a:pt x="3121" y="991"/>
                    </a:cubicBezTo>
                    <a:cubicBezTo>
                      <a:pt x="3023" y="65"/>
                      <a:pt x="2861" y="0"/>
                      <a:pt x="28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3" name="Google Shape;602;p32">
                <a:extLst>
                  <a:ext uri="{FF2B5EF4-FFF2-40B4-BE49-F238E27FC236}">
                    <a16:creationId xmlns:a16="http://schemas.microsoft.com/office/drawing/2014/main" id="{ECDFBA11-AC5F-932B-3609-CB7EC816DE7B}"/>
                  </a:ext>
                </a:extLst>
              </p:cNvPr>
              <p:cNvSpPr/>
              <p:nvPr/>
            </p:nvSpPr>
            <p:spPr>
              <a:xfrm>
                <a:off x="4632350" y="1857225"/>
                <a:ext cx="19325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723" extrusionOk="0">
                    <a:moveTo>
                      <a:pt x="309" y="0"/>
                    </a:moveTo>
                    <a:cubicBezTo>
                      <a:pt x="309" y="0"/>
                      <a:pt x="0" y="585"/>
                      <a:pt x="325" y="1723"/>
                    </a:cubicBezTo>
                    <a:cubicBezTo>
                      <a:pt x="325" y="1723"/>
                      <a:pt x="523" y="1598"/>
                      <a:pt x="651" y="1598"/>
                    </a:cubicBezTo>
                    <a:cubicBezTo>
                      <a:pt x="684" y="1598"/>
                      <a:pt x="712" y="1606"/>
                      <a:pt x="731" y="1625"/>
                    </a:cubicBezTo>
                    <a:cubicBezTo>
                      <a:pt x="752" y="1646"/>
                      <a:pt x="762" y="1654"/>
                      <a:pt x="764" y="1654"/>
                    </a:cubicBezTo>
                    <a:cubicBezTo>
                      <a:pt x="773" y="1654"/>
                      <a:pt x="682" y="1544"/>
                      <a:pt x="682" y="1544"/>
                    </a:cubicBezTo>
                    <a:cubicBezTo>
                      <a:pt x="682" y="1544"/>
                      <a:pt x="341" y="699"/>
                      <a:pt x="634" y="212"/>
                    </a:cubicBez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4" name="Google Shape;603;p32">
                <a:extLst>
                  <a:ext uri="{FF2B5EF4-FFF2-40B4-BE49-F238E27FC236}">
                    <a16:creationId xmlns:a16="http://schemas.microsoft.com/office/drawing/2014/main" id="{F4BEB55E-BA28-1188-54B0-843D72576805}"/>
                  </a:ext>
                </a:extLst>
              </p:cNvPr>
              <p:cNvSpPr/>
              <p:nvPr/>
            </p:nvSpPr>
            <p:spPr>
              <a:xfrm>
                <a:off x="4648175" y="1842200"/>
                <a:ext cx="6582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32" extrusionOk="0">
                    <a:moveTo>
                      <a:pt x="2633" y="0"/>
                    </a:moveTo>
                    <a:lnTo>
                      <a:pt x="1" y="878"/>
                    </a:lnTo>
                    <a:cubicBezTo>
                      <a:pt x="1" y="878"/>
                      <a:pt x="400" y="2032"/>
                      <a:pt x="1318" y="2032"/>
                    </a:cubicBezTo>
                    <a:cubicBezTo>
                      <a:pt x="1380" y="2032"/>
                      <a:pt x="1445" y="2026"/>
                      <a:pt x="1512" y="2015"/>
                    </a:cubicBezTo>
                    <a:cubicBezTo>
                      <a:pt x="2568" y="1852"/>
                      <a:pt x="2633" y="0"/>
                      <a:pt x="2633" y="0"/>
                    </a:cubicBez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5" name="Google Shape;604;p32">
                <a:extLst>
                  <a:ext uri="{FF2B5EF4-FFF2-40B4-BE49-F238E27FC236}">
                    <a16:creationId xmlns:a16="http://schemas.microsoft.com/office/drawing/2014/main" id="{416116AB-3369-FB97-881B-24C81BD334D2}"/>
                  </a:ext>
                </a:extLst>
              </p:cNvPr>
              <p:cNvSpPr/>
              <p:nvPr/>
            </p:nvSpPr>
            <p:spPr>
              <a:xfrm>
                <a:off x="4627875" y="1743875"/>
                <a:ext cx="97500" cy="122425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4897" extrusionOk="0">
                    <a:moveTo>
                      <a:pt x="2029" y="0"/>
                    </a:moveTo>
                    <a:cubicBezTo>
                      <a:pt x="2008" y="0"/>
                      <a:pt x="1987" y="1"/>
                      <a:pt x="1966" y="1"/>
                    </a:cubicBezTo>
                    <a:cubicBezTo>
                      <a:pt x="325" y="50"/>
                      <a:pt x="82" y="1447"/>
                      <a:pt x="82" y="1512"/>
                    </a:cubicBezTo>
                    <a:cubicBezTo>
                      <a:pt x="82" y="1577"/>
                      <a:pt x="0" y="2666"/>
                      <a:pt x="130" y="3137"/>
                    </a:cubicBezTo>
                    <a:cubicBezTo>
                      <a:pt x="260" y="3608"/>
                      <a:pt x="423" y="4421"/>
                      <a:pt x="520" y="4632"/>
                    </a:cubicBezTo>
                    <a:cubicBezTo>
                      <a:pt x="616" y="4800"/>
                      <a:pt x="695" y="4897"/>
                      <a:pt x="873" y="4897"/>
                    </a:cubicBezTo>
                    <a:cubicBezTo>
                      <a:pt x="936" y="4897"/>
                      <a:pt x="1012" y="4885"/>
                      <a:pt x="1105" y="4859"/>
                    </a:cubicBezTo>
                    <a:cubicBezTo>
                      <a:pt x="1393" y="4772"/>
                      <a:pt x="1873" y="4665"/>
                      <a:pt x="2376" y="4665"/>
                    </a:cubicBezTo>
                    <a:cubicBezTo>
                      <a:pt x="2526" y="4665"/>
                      <a:pt x="2678" y="4674"/>
                      <a:pt x="2827" y="4697"/>
                    </a:cubicBezTo>
                    <a:cubicBezTo>
                      <a:pt x="2949" y="4721"/>
                      <a:pt x="3056" y="4732"/>
                      <a:pt x="3151" y="4732"/>
                    </a:cubicBezTo>
                    <a:cubicBezTo>
                      <a:pt x="3580" y="4732"/>
                      <a:pt x="3757" y="4503"/>
                      <a:pt x="3770" y="4144"/>
                    </a:cubicBezTo>
                    <a:cubicBezTo>
                      <a:pt x="3786" y="3722"/>
                      <a:pt x="3624" y="3040"/>
                      <a:pt x="3624" y="2926"/>
                    </a:cubicBezTo>
                    <a:cubicBezTo>
                      <a:pt x="3607" y="2877"/>
                      <a:pt x="3737" y="2455"/>
                      <a:pt x="3786" y="2065"/>
                    </a:cubicBezTo>
                    <a:cubicBezTo>
                      <a:pt x="3900" y="1512"/>
                      <a:pt x="3754" y="927"/>
                      <a:pt x="3347" y="521"/>
                    </a:cubicBezTo>
                    <a:cubicBezTo>
                      <a:pt x="3064" y="238"/>
                      <a:pt x="2659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6" name="Google Shape;1688;p41">
            <a:extLst>
              <a:ext uri="{FF2B5EF4-FFF2-40B4-BE49-F238E27FC236}">
                <a16:creationId xmlns:a16="http://schemas.microsoft.com/office/drawing/2014/main" id="{2ED08CD6-2C80-9942-8B0D-4691B2FDF3E5}"/>
              </a:ext>
            </a:extLst>
          </p:cNvPr>
          <p:cNvGrpSpPr/>
          <p:nvPr/>
        </p:nvGrpSpPr>
        <p:grpSpPr>
          <a:xfrm>
            <a:off x="4650766" y="3225955"/>
            <a:ext cx="659265" cy="269230"/>
            <a:chOff x="3183903" y="395477"/>
            <a:chExt cx="1096805" cy="447933"/>
          </a:xfrm>
        </p:grpSpPr>
        <p:sp>
          <p:nvSpPr>
            <p:cNvPr id="37" name="Google Shape;1689;p41">
              <a:extLst>
                <a:ext uri="{FF2B5EF4-FFF2-40B4-BE49-F238E27FC236}">
                  <a16:creationId xmlns:a16="http://schemas.microsoft.com/office/drawing/2014/main" id="{FB7A27ED-D822-D321-24D1-E32E82E8C784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690;p41">
              <a:extLst>
                <a:ext uri="{FF2B5EF4-FFF2-40B4-BE49-F238E27FC236}">
                  <a16:creationId xmlns:a16="http://schemas.microsoft.com/office/drawing/2014/main" id="{79386596-0B75-2FCD-A1F8-C477D23CAC69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691;p41">
              <a:extLst>
                <a:ext uri="{FF2B5EF4-FFF2-40B4-BE49-F238E27FC236}">
                  <a16:creationId xmlns:a16="http://schemas.microsoft.com/office/drawing/2014/main" id="{B958964D-B22E-E0E3-1C15-D81D86B10A95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692;p41">
              <a:extLst>
                <a:ext uri="{FF2B5EF4-FFF2-40B4-BE49-F238E27FC236}">
                  <a16:creationId xmlns:a16="http://schemas.microsoft.com/office/drawing/2014/main" id="{3D8140E5-32BC-CD36-F02A-87F6DDCDB0D9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693;p41">
              <a:extLst>
                <a:ext uri="{FF2B5EF4-FFF2-40B4-BE49-F238E27FC236}">
                  <a16:creationId xmlns:a16="http://schemas.microsoft.com/office/drawing/2014/main" id="{62DCD2B8-6EB9-47CD-18F9-70E0724F9162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694;p41">
              <a:extLst>
                <a:ext uri="{FF2B5EF4-FFF2-40B4-BE49-F238E27FC236}">
                  <a16:creationId xmlns:a16="http://schemas.microsoft.com/office/drawing/2014/main" id="{C6C332FB-4976-18A4-2083-E4A722A2AD1A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695;p41">
              <a:extLst>
                <a:ext uri="{FF2B5EF4-FFF2-40B4-BE49-F238E27FC236}">
                  <a16:creationId xmlns:a16="http://schemas.microsoft.com/office/drawing/2014/main" id="{6DE3D1B5-6A50-2B6B-D058-4DAF90E23B0E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696;p41">
              <a:extLst>
                <a:ext uri="{FF2B5EF4-FFF2-40B4-BE49-F238E27FC236}">
                  <a16:creationId xmlns:a16="http://schemas.microsoft.com/office/drawing/2014/main" id="{B7614719-9311-BE4D-2B21-B4CCA166BACD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697;p41">
              <a:extLst>
                <a:ext uri="{FF2B5EF4-FFF2-40B4-BE49-F238E27FC236}">
                  <a16:creationId xmlns:a16="http://schemas.microsoft.com/office/drawing/2014/main" id="{3A4E12F0-0F3D-AA49-E53A-8CE6ADC0A043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698;p41">
              <a:extLst>
                <a:ext uri="{FF2B5EF4-FFF2-40B4-BE49-F238E27FC236}">
                  <a16:creationId xmlns:a16="http://schemas.microsoft.com/office/drawing/2014/main" id="{D6B69789-E0BD-8AD6-6981-341B7ED4ABEB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" name="Google Shape;1699;p41">
              <a:extLst>
                <a:ext uri="{FF2B5EF4-FFF2-40B4-BE49-F238E27FC236}">
                  <a16:creationId xmlns:a16="http://schemas.microsoft.com/office/drawing/2014/main" id="{2E068527-8B8D-7426-66B9-D6DC759BAA70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" name="Google Shape;1700;p41">
              <a:extLst>
                <a:ext uri="{FF2B5EF4-FFF2-40B4-BE49-F238E27FC236}">
                  <a16:creationId xmlns:a16="http://schemas.microsoft.com/office/drawing/2014/main" id="{D9EC702E-FC49-A6C9-B609-410BEEA5358F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01;p41">
              <a:extLst>
                <a:ext uri="{FF2B5EF4-FFF2-40B4-BE49-F238E27FC236}">
                  <a16:creationId xmlns:a16="http://schemas.microsoft.com/office/drawing/2014/main" id="{250537F3-35E1-453C-B8E3-734673BCB5D1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02;p41">
              <a:extLst>
                <a:ext uri="{FF2B5EF4-FFF2-40B4-BE49-F238E27FC236}">
                  <a16:creationId xmlns:a16="http://schemas.microsoft.com/office/drawing/2014/main" id="{C34A541D-427C-BDD6-ADB0-B5214D0DF15B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03;p41">
              <a:extLst>
                <a:ext uri="{FF2B5EF4-FFF2-40B4-BE49-F238E27FC236}">
                  <a16:creationId xmlns:a16="http://schemas.microsoft.com/office/drawing/2014/main" id="{A82ADB73-02FD-25B8-8765-E210487AB67B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04;p41">
              <a:extLst>
                <a:ext uri="{FF2B5EF4-FFF2-40B4-BE49-F238E27FC236}">
                  <a16:creationId xmlns:a16="http://schemas.microsoft.com/office/drawing/2014/main" id="{8BCD3DFC-C4A0-E062-08C8-58B1CCB60954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05;p41">
              <a:extLst>
                <a:ext uri="{FF2B5EF4-FFF2-40B4-BE49-F238E27FC236}">
                  <a16:creationId xmlns:a16="http://schemas.microsoft.com/office/drawing/2014/main" id="{96C5CC37-1784-FA8D-03ED-ED46AAEF3BB1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06;p41">
              <a:extLst>
                <a:ext uri="{FF2B5EF4-FFF2-40B4-BE49-F238E27FC236}">
                  <a16:creationId xmlns:a16="http://schemas.microsoft.com/office/drawing/2014/main" id="{2B78177E-EF3F-26DE-0C3C-507E19DE95BB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07;p41">
              <a:extLst>
                <a:ext uri="{FF2B5EF4-FFF2-40B4-BE49-F238E27FC236}">
                  <a16:creationId xmlns:a16="http://schemas.microsoft.com/office/drawing/2014/main" id="{53BEA44A-C888-3AF4-9331-7BADEFFEC2C5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08;p41">
              <a:extLst>
                <a:ext uri="{FF2B5EF4-FFF2-40B4-BE49-F238E27FC236}">
                  <a16:creationId xmlns:a16="http://schemas.microsoft.com/office/drawing/2014/main" id="{4B741021-093B-D1CD-6A4A-237359644E15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09;p41">
              <a:extLst>
                <a:ext uri="{FF2B5EF4-FFF2-40B4-BE49-F238E27FC236}">
                  <a16:creationId xmlns:a16="http://schemas.microsoft.com/office/drawing/2014/main" id="{E17EFF9C-CBC1-2808-2234-5F17F594BE93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10;p41">
              <a:extLst>
                <a:ext uri="{FF2B5EF4-FFF2-40B4-BE49-F238E27FC236}">
                  <a16:creationId xmlns:a16="http://schemas.microsoft.com/office/drawing/2014/main" id="{08C73719-1589-63A6-A1DF-B1459BDEA800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11;p41">
              <a:extLst>
                <a:ext uri="{FF2B5EF4-FFF2-40B4-BE49-F238E27FC236}">
                  <a16:creationId xmlns:a16="http://schemas.microsoft.com/office/drawing/2014/main" id="{E0E0118E-1604-97A0-E88C-C0B1D933772E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12;p41">
              <a:extLst>
                <a:ext uri="{FF2B5EF4-FFF2-40B4-BE49-F238E27FC236}">
                  <a16:creationId xmlns:a16="http://schemas.microsoft.com/office/drawing/2014/main" id="{5EBF06D5-DD0F-C8ED-A143-2D84DE4CF8B1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13;p41">
              <a:extLst>
                <a:ext uri="{FF2B5EF4-FFF2-40B4-BE49-F238E27FC236}">
                  <a16:creationId xmlns:a16="http://schemas.microsoft.com/office/drawing/2014/main" id="{F482D97F-C6CB-3D1B-2976-44F37666BE0A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14;p41">
              <a:extLst>
                <a:ext uri="{FF2B5EF4-FFF2-40B4-BE49-F238E27FC236}">
                  <a16:creationId xmlns:a16="http://schemas.microsoft.com/office/drawing/2014/main" id="{560D5C63-E0A3-ADFE-7D37-E57BCD4D3FD2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15;p41">
              <a:extLst>
                <a:ext uri="{FF2B5EF4-FFF2-40B4-BE49-F238E27FC236}">
                  <a16:creationId xmlns:a16="http://schemas.microsoft.com/office/drawing/2014/main" id="{50D982B2-1A55-35E5-9F44-149A6B277523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512" name="Google Shape;1716;p41">
              <a:extLst>
                <a:ext uri="{FF2B5EF4-FFF2-40B4-BE49-F238E27FC236}">
                  <a16:creationId xmlns:a16="http://schemas.microsoft.com/office/drawing/2014/main" id="{BD1B6365-8E64-C92A-B872-15B3B28A0B1B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611" name="Google Shape;1717;p41">
                <a:extLst>
                  <a:ext uri="{FF2B5EF4-FFF2-40B4-BE49-F238E27FC236}">
                    <a16:creationId xmlns:a16="http://schemas.microsoft.com/office/drawing/2014/main" id="{0BAA119E-353E-0DF1-AE7D-E2C25BBF3461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12" name="Google Shape;1718;p41">
                <a:extLst>
                  <a:ext uri="{FF2B5EF4-FFF2-40B4-BE49-F238E27FC236}">
                    <a16:creationId xmlns:a16="http://schemas.microsoft.com/office/drawing/2014/main" id="{9D158718-9BCC-486A-9ABC-B35C4552F17A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513" name="Google Shape;1719;p41">
              <a:extLst>
                <a:ext uri="{FF2B5EF4-FFF2-40B4-BE49-F238E27FC236}">
                  <a16:creationId xmlns:a16="http://schemas.microsoft.com/office/drawing/2014/main" id="{B2E759A3-2190-6F70-4CB8-D43FA05DD7D0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4" name="Google Shape;1720;p41">
              <a:extLst>
                <a:ext uri="{FF2B5EF4-FFF2-40B4-BE49-F238E27FC236}">
                  <a16:creationId xmlns:a16="http://schemas.microsoft.com/office/drawing/2014/main" id="{1882CD1B-5E82-A5D5-DD93-E3DD95719233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5" name="Google Shape;1721;p41">
              <a:extLst>
                <a:ext uri="{FF2B5EF4-FFF2-40B4-BE49-F238E27FC236}">
                  <a16:creationId xmlns:a16="http://schemas.microsoft.com/office/drawing/2014/main" id="{D60F38CD-35B8-CC1D-31B8-D27761214FBB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6" name="Google Shape;1722;p41">
              <a:extLst>
                <a:ext uri="{FF2B5EF4-FFF2-40B4-BE49-F238E27FC236}">
                  <a16:creationId xmlns:a16="http://schemas.microsoft.com/office/drawing/2014/main" id="{8D629F34-1D18-B575-60D7-DB635454E669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7" name="Google Shape;1723;p41">
              <a:extLst>
                <a:ext uri="{FF2B5EF4-FFF2-40B4-BE49-F238E27FC236}">
                  <a16:creationId xmlns:a16="http://schemas.microsoft.com/office/drawing/2014/main" id="{BD129348-26F4-151A-7F56-A9451712C4B4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8" name="Google Shape;1724;p41">
              <a:extLst>
                <a:ext uri="{FF2B5EF4-FFF2-40B4-BE49-F238E27FC236}">
                  <a16:creationId xmlns:a16="http://schemas.microsoft.com/office/drawing/2014/main" id="{EDA47BD4-BA9E-B802-0175-8894912FA76F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9" name="Google Shape;1725;p41">
              <a:extLst>
                <a:ext uri="{FF2B5EF4-FFF2-40B4-BE49-F238E27FC236}">
                  <a16:creationId xmlns:a16="http://schemas.microsoft.com/office/drawing/2014/main" id="{7B0682CB-0323-F296-4D7F-6841DF349578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0" name="Google Shape;1726;p41">
              <a:extLst>
                <a:ext uri="{FF2B5EF4-FFF2-40B4-BE49-F238E27FC236}">
                  <a16:creationId xmlns:a16="http://schemas.microsoft.com/office/drawing/2014/main" id="{45E750CC-B5EC-9340-384A-BFA663DAAA86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1" name="Google Shape;1727;p41">
              <a:extLst>
                <a:ext uri="{FF2B5EF4-FFF2-40B4-BE49-F238E27FC236}">
                  <a16:creationId xmlns:a16="http://schemas.microsoft.com/office/drawing/2014/main" id="{01630B32-6D6D-2044-F726-F97A648A6FD0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2" name="Google Shape;1728;p41">
              <a:extLst>
                <a:ext uri="{FF2B5EF4-FFF2-40B4-BE49-F238E27FC236}">
                  <a16:creationId xmlns:a16="http://schemas.microsoft.com/office/drawing/2014/main" id="{A7F36ADB-382B-27CF-F8F0-A92D4B4741C9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3" name="Google Shape;1729;p41">
              <a:extLst>
                <a:ext uri="{FF2B5EF4-FFF2-40B4-BE49-F238E27FC236}">
                  <a16:creationId xmlns:a16="http://schemas.microsoft.com/office/drawing/2014/main" id="{73E2EC91-2730-3348-3C29-7737CA5B274E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4" name="Google Shape;1730;p41">
              <a:extLst>
                <a:ext uri="{FF2B5EF4-FFF2-40B4-BE49-F238E27FC236}">
                  <a16:creationId xmlns:a16="http://schemas.microsoft.com/office/drawing/2014/main" id="{CC51CC09-B240-49D6-7542-43670447B056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5" name="Google Shape;1731;p41">
              <a:extLst>
                <a:ext uri="{FF2B5EF4-FFF2-40B4-BE49-F238E27FC236}">
                  <a16:creationId xmlns:a16="http://schemas.microsoft.com/office/drawing/2014/main" id="{296F1B57-1416-A71F-80FE-1746F158FC02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6" name="Google Shape;1732;p41">
              <a:extLst>
                <a:ext uri="{FF2B5EF4-FFF2-40B4-BE49-F238E27FC236}">
                  <a16:creationId xmlns:a16="http://schemas.microsoft.com/office/drawing/2014/main" id="{1CF34EA0-B493-A5B8-6B3F-1CC08358CDB8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7" name="Google Shape;1733;p41">
              <a:extLst>
                <a:ext uri="{FF2B5EF4-FFF2-40B4-BE49-F238E27FC236}">
                  <a16:creationId xmlns:a16="http://schemas.microsoft.com/office/drawing/2014/main" id="{8EC4C239-3B49-3A15-1950-4440AEF21E05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8" name="Google Shape;1734;p41">
              <a:extLst>
                <a:ext uri="{FF2B5EF4-FFF2-40B4-BE49-F238E27FC236}">
                  <a16:creationId xmlns:a16="http://schemas.microsoft.com/office/drawing/2014/main" id="{639DA12B-1B36-444A-392C-4892E05049EC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9" name="Google Shape;1735;p41">
              <a:extLst>
                <a:ext uri="{FF2B5EF4-FFF2-40B4-BE49-F238E27FC236}">
                  <a16:creationId xmlns:a16="http://schemas.microsoft.com/office/drawing/2014/main" id="{7F2C426D-30E7-5A0D-F8A0-466F5418CAC5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0" name="Google Shape;1736;p41">
              <a:extLst>
                <a:ext uri="{FF2B5EF4-FFF2-40B4-BE49-F238E27FC236}">
                  <a16:creationId xmlns:a16="http://schemas.microsoft.com/office/drawing/2014/main" id="{488ECFED-1AF9-4502-0447-66360B6E76DB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1" name="Google Shape;1737;p41">
              <a:extLst>
                <a:ext uri="{FF2B5EF4-FFF2-40B4-BE49-F238E27FC236}">
                  <a16:creationId xmlns:a16="http://schemas.microsoft.com/office/drawing/2014/main" id="{990212B6-8DDA-3BDE-8657-3ABA9D7C960E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2" name="Google Shape;1738;p41">
              <a:extLst>
                <a:ext uri="{FF2B5EF4-FFF2-40B4-BE49-F238E27FC236}">
                  <a16:creationId xmlns:a16="http://schemas.microsoft.com/office/drawing/2014/main" id="{614D7ABF-47C0-8B85-2ED1-03B55FFB8A91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3" name="Google Shape;1739;p41">
              <a:extLst>
                <a:ext uri="{FF2B5EF4-FFF2-40B4-BE49-F238E27FC236}">
                  <a16:creationId xmlns:a16="http://schemas.microsoft.com/office/drawing/2014/main" id="{5651EBDE-3324-3E59-869E-36AA8A5A58B2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4" name="Google Shape;1740;p41">
              <a:extLst>
                <a:ext uri="{FF2B5EF4-FFF2-40B4-BE49-F238E27FC236}">
                  <a16:creationId xmlns:a16="http://schemas.microsoft.com/office/drawing/2014/main" id="{D9423338-4A47-EF17-814A-4469A4C48061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5" name="Google Shape;1741;p41">
              <a:extLst>
                <a:ext uri="{FF2B5EF4-FFF2-40B4-BE49-F238E27FC236}">
                  <a16:creationId xmlns:a16="http://schemas.microsoft.com/office/drawing/2014/main" id="{F47DD04D-98BC-CB2E-A469-AD33290F60BF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6" name="Google Shape;1742;p41">
              <a:extLst>
                <a:ext uri="{FF2B5EF4-FFF2-40B4-BE49-F238E27FC236}">
                  <a16:creationId xmlns:a16="http://schemas.microsoft.com/office/drawing/2014/main" id="{B2601836-EEB6-A0D1-AB15-0F27B0F933DE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7" name="Google Shape;1743;p41">
              <a:extLst>
                <a:ext uri="{FF2B5EF4-FFF2-40B4-BE49-F238E27FC236}">
                  <a16:creationId xmlns:a16="http://schemas.microsoft.com/office/drawing/2014/main" id="{284E14DF-1880-ED37-62B3-E3F1B5DC0885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8" name="Google Shape;1744;p41">
              <a:extLst>
                <a:ext uri="{FF2B5EF4-FFF2-40B4-BE49-F238E27FC236}">
                  <a16:creationId xmlns:a16="http://schemas.microsoft.com/office/drawing/2014/main" id="{0CF8FA9C-4D4A-E133-A5E9-2519847F7561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9" name="Google Shape;1745;p41">
              <a:extLst>
                <a:ext uri="{FF2B5EF4-FFF2-40B4-BE49-F238E27FC236}">
                  <a16:creationId xmlns:a16="http://schemas.microsoft.com/office/drawing/2014/main" id="{ACB1DAB3-515C-BD6F-A02D-424A53F8AE1C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0" name="Google Shape;1746;p41">
              <a:extLst>
                <a:ext uri="{FF2B5EF4-FFF2-40B4-BE49-F238E27FC236}">
                  <a16:creationId xmlns:a16="http://schemas.microsoft.com/office/drawing/2014/main" id="{F828908B-A966-C401-DC57-7B5F03086249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1" name="Google Shape;1747;p41">
              <a:extLst>
                <a:ext uri="{FF2B5EF4-FFF2-40B4-BE49-F238E27FC236}">
                  <a16:creationId xmlns:a16="http://schemas.microsoft.com/office/drawing/2014/main" id="{15F0DE1D-2DED-F44F-0666-C9CA6CE9B807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2" name="Google Shape;1748;p41">
              <a:extLst>
                <a:ext uri="{FF2B5EF4-FFF2-40B4-BE49-F238E27FC236}">
                  <a16:creationId xmlns:a16="http://schemas.microsoft.com/office/drawing/2014/main" id="{88BAB4C2-8CA1-6251-CD85-ADE248E49180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3" name="Google Shape;1749;p41">
              <a:extLst>
                <a:ext uri="{FF2B5EF4-FFF2-40B4-BE49-F238E27FC236}">
                  <a16:creationId xmlns:a16="http://schemas.microsoft.com/office/drawing/2014/main" id="{7D270167-816B-3D5A-6234-F7C3BD996081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4" name="Google Shape;1750;p41">
              <a:extLst>
                <a:ext uri="{FF2B5EF4-FFF2-40B4-BE49-F238E27FC236}">
                  <a16:creationId xmlns:a16="http://schemas.microsoft.com/office/drawing/2014/main" id="{753D16FA-48FE-CC05-921F-7B5EADEDD06B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5" name="Google Shape;1751;p41">
              <a:extLst>
                <a:ext uri="{FF2B5EF4-FFF2-40B4-BE49-F238E27FC236}">
                  <a16:creationId xmlns:a16="http://schemas.microsoft.com/office/drawing/2014/main" id="{DCFC8AEC-DDEE-AA69-9472-B54D004BCB45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6" name="Google Shape;1752;p41">
              <a:extLst>
                <a:ext uri="{FF2B5EF4-FFF2-40B4-BE49-F238E27FC236}">
                  <a16:creationId xmlns:a16="http://schemas.microsoft.com/office/drawing/2014/main" id="{8F3DF3F5-B0AD-D97F-F4D1-D61745A01F78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7" name="Google Shape;1753;p41">
              <a:extLst>
                <a:ext uri="{FF2B5EF4-FFF2-40B4-BE49-F238E27FC236}">
                  <a16:creationId xmlns:a16="http://schemas.microsoft.com/office/drawing/2014/main" id="{68B4BBF3-D0E6-C2F4-18C5-F130759E20FD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8" name="Google Shape;1754;p41">
              <a:extLst>
                <a:ext uri="{FF2B5EF4-FFF2-40B4-BE49-F238E27FC236}">
                  <a16:creationId xmlns:a16="http://schemas.microsoft.com/office/drawing/2014/main" id="{3A65398E-6E4B-43FE-9343-A66F9EFE0801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9" name="Google Shape;1755;p41">
              <a:extLst>
                <a:ext uri="{FF2B5EF4-FFF2-40B4-BE49-F238E27FC236}">
                  <a16:creationId xmlns:a16="http://schemas.microsoft.com/office/drawing/2014/main" id="{28928623-1B99-A9DF-0EF1-2F17C9034CEC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0" name="Google Shape;1756;p41">
              <a:extLst>
                <a:ext uri="{FF2B5EF4-FFF2-40B4-BE49-F238E27FC236}">
                  <a16:creationId xmlns:a16="http://schemas.microsoft.com/office/drawing/2014/main" id="{968B0699-5DB7-D0E4-447B-04C6546B03F6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1" name="Google Shape;1757;p41">
              <a:extLst>
                <a:ext uri="{FF2B5EF4-FFF2-40B4-BE49-F238E27FC236}">
                  <a16:creationId xmlns:a16="http://schemas.microsoft.com/office/drawing/2014/main" id="{3CA5D2AF-AE8D-FBDD-9C58-D5EF1C10A661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2" name="Google Shape;1758;p41">
              <a:extLst>
                <a:ext uri="{FF2B5EF4-FFF2-40B4-BE49-F238E27FC236}">
                  <a16:creationId xmlns:a16="http://schemas.microsoft.com/office/drawing/2014/main" id="{3568F1D1-7397-6631-C75A-490B260BF9B9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3" name="Google Shape;1759;p41">
              <a:extLst>
                <a:ext uri="{FF2B5EF4-FFF2-40B4-BE49-F238E27FC236}">
                  <a16:creationId xmlns:a16="http://schemas.microsoft.com/office/drawing/2014/main" id="{4B08CBBF-599A-5704-7093-8B7BA8CDEBAC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4" name="Google Shape;1760;p41">
              <a:extLst>
                <a:ext uri="{FF2B5EF4-FFF2-40B4-BE49-F238E27FC236}">
                  <a16:creationId xmlns:a16="http://schemas.microsoft.com/office/drawing/2014/main" id="{D69D3C4C-359E-AEB8-F6C9-B73B66013A90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5" name="Google Shape;1761;p41">
              <a:extLst>
                <a:ext uri="{FF2B5EF4-FFF2-40B4-BE49-F238E27FC236}">
                  <a16:creationId xmlns:a16="http://schemas.microsoft.com/office/drawing/2014/main" id="{0D4863B1-AAD0-0B2E-6CE1-5C56E5DDB514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6" name="Google Shape;1762;p41">
              <a:extLst>
                <a:ext uri="{FF2B5EF4-FFF2-40B4-BE49-F238E27FC236}">
                  <a16:creationId xmlns:a16="http://schemas.microsoft.com/office/drawing/2014/main" id="{34B60400-7DB3-443A-A13D-F79ED3DFFF01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7" name="Google Shape;1763;p41">
              <a:extLst>
                <a:ext uri="{FF2B5EF4-FFF2-40B4-BE49-F238E27FC236}">
                  <a16:creationId xmlns:a16="http://schemas.microsoft.com/office/drawing/2014/main" id="{86B98C01-CF5C-137C-3CBF-B70BA3AA4CB1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8" name="Google Shape;1764;p41">
              <a:extLst>
                <a:ext uri="{FF2B5EF4-FFF2-40B4-BE49-F238E27FC236}">
                  <a16:creationId xmlns:a16="http://schemas.microsoft.com/office/drawing/2014/main" id="{17A3D88C-E4EF-2C1C-C9A6-494172128C2C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9" name="Google Shape;1765;p41">
              <a:extLst>
                <a:ext uri="{FF2B5EF4-FFF2-40B4-BE49-F238E27FC236}">
                  <a16:creationId xmlns:a16="http://schemas.microsoft.com/office/drawing/2014/main" id="{2E5CFC78-90CC-0057-8EEF-8F158BBCAF60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0" name="Google Shape;1766;p41">
              <a:extLst>
                <a:ext uri="{FF2B5EF4-FFF2-40B4-BE49-F238E27FC236}">
                  <a16:creationId xmlns:a16="http://schemas.microsoft.com/office/drawing/2014/main" id="{1AB9AAFA-B491-12F7-E2E5-07917E93D685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1" name="Google Shape;1767;p41">
              <a:extLst>
                <a:ext uri="{FF2B5EF4-FFF2-40B4-BE49-F238E27FC236}">
                  <a16:creationId xmlns:a16="http://schemas.microsoft.com/office/drawing/2014/main" id="{72FA5C62-27DB-B348-EE52-96ED5DD899B0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" name="Google Shape;1768;p41">
              <a:extLst>
                <a:ext uri="{FF2B5EF4-FFF2-40B4-BE49-F238E27FC236}">
                  <a16:creationId xmlns:a16="http://schemas.microsoft.com/office/drawing/2014/main" id="{069E8587-FF3E-35D0-AB6B-86D926B8BFB8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" name="Google Shape;1769;p41">
              <a:extLst>
                <a:ext uri="{FF2B5EF4-FFF2-40B4-BE49-F238E27FC236}">
                  <a16:creationId xmlns:a16="http://schemas.microsoft.com/office/drawing/2014/main" id="{2963BE8A-B0D2-25E8-B78F-4726872C338C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4" name="Google Shape;1770;p41">
              <a:extLst>
                <a:ext uri="{FF2B5EF4-FFF2-40B4-BE49-F238E27FC236}">
                  <a16:creationId xmlns:a16="http://schemas.microsoft.com/office/drawing/2014/main" id="{8756C550-A9E3-F46E-C20B-67CF7DF8D052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" name="Google Shape;1771;p41">
              <a:extLst>
                <a:ext uri="{FF2B5EF4-FFF2-40B4-BE49-F238E27FC236}">
                  <a16:creationId xmlns:a16="http://schemas.microsoft.com/office/drawing/2014/main" id="{D66EB7AD-9214-1E77-E4B1-38497E1349B5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" name="Google Shape;1772;p41">
              <a:extLst>
                <a:ext uri="{FF2B5EF4-FFF2-40B4-BE49-F238E27FC236}">
                  <a16:creationId xmlns:a16="http://schemas.microsoft.com/office/drawing/2014/main" id="{7A86A61E-DB9C-5901-6EE7-452373827AFD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" name="Google Shape;1773;p41">
              <a:extLst>
                <a:ext uri="{FF2B5EF4-FFF2-40B4-BE49-F238E27FC236}">
                  <a16:creationId xmlns:a16="http://schemas.microsoft.com/office/drawing/2014/main" id="{314B60E2-8E91-8DE6-700E-1977FB48FD45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8" name="Google Shape;1774;p41">
              <a:extLst>
                <a:ext uri="{FF2B5EF4-FFF2-40B4-BE49-F238E27FC236}">
                  <a16:creationId xmlns:a16="http://schemas.microsoft.com/office/drawing/2014/main" id="{11D4BBBC-5416-B015-34B5-23942462A323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9" name="Google Shape;1775;p41">
              <a:extLst>
                <a:ext uri="{FF2B5EF4-FFF2-40B4-BE49-F238E27FC236}">
                  <a16:creationId xmlns:a16="http://schemas.microsoft.com/office/drawing/2014/main" id="{0D8877CF-9F0F-868D-BF9E-404030789126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" name="Google Shape;1776;p41">
              <a:extLst>
                <a:ext uri="{FF2B5EF4-FFF2-40B4-BE49-F238E27FC236}">
                  <a16:creationId xmlns:a16="http://schemas.microsoft.com/office/drawing/2014/main" id="{5E8C20FA-7D30-43BA-B342-4A4A3EBFD412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1" name="Google Shape;1777;p41">
              <a:extLst>
                <a:ext uri="{FF2B5EF4-FFF2-40B4-BE49-F238E27FC236}">
                  <a16:creationId xmlns:a16="http://schemas.microsoft.com/office/drawing/2014/main" id="{2E0B5F05-9432-D651-29C6-82BD2A1A53BA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" name="Google Shape;1778;p41">
              <a:extLst>
                <a:ext uri="{FF2B5EF4-FFF2-40B4-BE49-F238E27FC236}">
                  <a16:creationId xmlns:a16="http://schemas.microsoft.com/office/drawing/2014/main" id="{8F586A92-290A-2592-1AC2-C4916DE61D10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3" name="Google Shape;1779;p41">
              <a:extLst>
                <a:ext uri="{FF2B5EF4-FFF2-40B4-BE49-F238E27FC236}">
                  <a16:creationId xmlns:a16="http://schemas.microsoft.com/office/drawing/2014/main" id="{D6227B84-FF5F-F8BB-DD59-7671EB9663EF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" name="Google Shape;1780;p41">
              <a:extLst>
                <a:ext uri="{FF2B5EF4-FFF2-40B4-BE49-F238E27FC236}">
                  <a16:creationId xmlns:a16="http://schemas.microsoft.com/office/drawing/2014/main" id="{B85FEF71-68FD-172A-D667-0B5A57990060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" name="Google Shape;1781;p41">
              <a:extLst>
                <a:ext uri="{FF2B5EF4-FFF2-40B4-BE49-F238E27FC236}">
                  <a16:creationId xmlns:a16="http://schemas.microsoft.com/office/drawing/2014/main" id="{1AFA37AE-86B3-5759-0FAF-6F4A243B9477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" name="Google Shape;1782;p41">
              <a:extLst>
                <a:ext uri="{FF2B5EF4-FFF2-40B4-BE49-F238E27FC236}">
                  <a16:creationId xmlns:a16="http://schemas.microsoft.com/office/drawing/2014/main" id="{D5F9AE95-3858-9C89-420B-DE8ED9FB8B0E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" name="Google Shape;1783;p41">
              <a:extLst>
                <a:ext uri="{FF2B5EF4-FFF2-40B4-BE49-F238E27FC236}">
                  <a16:creationId xmlns:a16="http://schemas.microsoft.com/office/drawing/2014/main" id="{3BF64658-6FFC-0753-1811-443DB8ACD970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" name="Google Shape;1784;p41">
              <a:extLst>
                <a:ext uri="{FF2B5EF4-FFF2-40B4-BE49-F238E27FC236}">
                  <a16:creationId xmlns:a16="http://schemas.microsoft.com/office/drawing/2014/main" id="{E56D7B1B-8122-05AB-E6CA-65F27BE7C81F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" name="Google Shape;1785;p41">
              <a:extLst>
                <a:ext uri="{FF2B5EF4-FFF2-40B4-BE49-F238E27FC236}">
                  <a16:creationId xmlns:a16="http://schemas.microsoft.com/office/drawing/2014/main" id="{A6E4C9CD-4AEA-922D-A438-58DDCF087E8A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" name="Google Shape;1786;p41">
              <a:extLst>
                <a:ext uri="{FF2B5EF4-FFF2-40B4-BE49-F238E27FC236}">
                  <a16:creationId xmlns:a16="http://schemas.microsoft.com/office/drawing/2014/main" id="{B87737C6-C96C-AE5F-AE69-7EB66D2092E6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" name="Google Shape;1787;p41">
              <a:extLst>
                <a:ext uri="{FF2B5EF4-FFF2-40B4-BE49-F238E27FC236}">
                  <a16:creationId xmlns:a16="http://schemas.microsoft.com/office/drawing/2014/main" id="{334B6BCF-D6CB-B705-8D62-AA7B762893C7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" name="Google Shape;1788;p41">
              <a:extLst>
                <a:ext uri="{FF2B5EF4-FFF2-40B4-BE49-F238E27FC236}">
                  <a16:creationId xmlns:a16="http://schemas.microsoft.com/office/drawing/2014/main" id="{F9B1C479-ABC4-3174-0DA3-AEEA8CFD02F5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" name="Google Shape;1789;p41">
              <a:extLst>
                <a:ext uri="{FF2B5EF4-FFF2-40B4-BE49-F238E27FC236}">
                  <a16:creationId xmlns:a16="http://schemas.microsoft.com/office/drawing/2014/main" id="{D297DFC3-6529-4AF1-61F4-F8AC8A937296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9" name="Google Shape;1790;p41">
              <a:extLst>
                <a:ext uri="{FF2B5EF4-FFF2-40B4-BE49-F238E27FC236}">
                  <a16:creationId xmlns:a16="http://schemas.microsoft.com/office/drawing/2014/main" id="{A2997F4B-0F27-BFB2-0DD6-89EAEC38ECA5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" name="Google Shape;1791;p41">
              <a:extLst>
                <a:ext uri="{FF2B5EF4-FFF2-40B4-BE49-F238E27FC236}">
                  <a16:creationId xmlns:a16="http://schemas.microsoft.com/office/drawing/2014/main" id="{71A0B15E-6DB5-6E57-7A76-58E02929A860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003222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0.00031 L 0.06371 -0.02747 L 0.11423 0.03888 L 0.21493 0.00339 L 0.27083 0.0753 " pathEditMode="relative" rAng="0" ptsTypes="AAAAA">
                                      <p:cBhvr>
                                        <p:cTn id="6" dur="1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42" y="2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>
          <a:extLst>
            <a:ext uri="{FF2B5EF4-FFF2-40B4-BE49-F238E27FC236}">
              <a16:creationId xmlns:a16="http://schemas.microsoft.com/office/drawing/2014/main" id="{12628DC4-49A7-B417-7FCF-5AC91A4328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29">
            <a:extLst>
              <a:ext uri="{FF2B5EF4-FFF2-40B4-BE49-F238E27FC236}">
                <a16:creationId xmlns:a16="http://schemas.microsoft.com/office/drawing/2014/main" id="{B343CF2E-192C-C5A0-ABF8-024A92E781A8}"/>
              </a:ext>
            </a:extLst>
          </p:cNvPr>
          <p:cNvGrpSpPr/>
          <p:nvPr/>
        </p:nvGrpSpPr>
        <p:grpSpPr>
          <a:xfrm>
            <a:off x="3563898" y="3764281"/>
            <a:ext cx="812572" cy="923314"/>
            <a:chOff x="2002625" y="2409050"/>
            <a:chExt cx="1378175" cy="1566000"/>
          </a:xfrm>
        </p:grpSpPr>
        <p:sp>
          <p:nvSpPr>
            <p:cNvPr id="449" name="Google Shape;449;p29">
              <a:extLst>
                <a:ext uri="{FF2B5EF4-FFF2-40B4-BE49-F238E27FC236}">
                  <a16:creationId xmlns:a16="http://schemas.microsoft.com/office/drawing/2014/main" id="{5DAAF855-0D61-6466-3857-7FC553F6ACAA}"/>
                </a:ext>
              </a:extLst>
            </p:cNvPr>
            <p:cNvSpPr/>
            <p:nvPr/>
          </p:nvSpPr>
          <p:spPr>
            <a:xfrm>
              <a:off x="2002625" y="3527950"/>
              <a:ext cx="1378175" cy="447100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" name="Google Shape;450;p29">
              <a:extLst>
                <a:ext uri="{FF2B5EF4-FFF2-40B4-BE49-F238E27FC236}">
                  <a16:creationId xmlns:a16="http://schemas.microsoft.com/office/drawing/2014/main" id="{32373676-D462-86E0-F081-067EA1451CAD}"/>
                </a:ext>
              </a:extLst>
            </p:cNvPr>
            <p:cNvSpPr/>
            <p:nvPr/>
          </p:nvSpPr>
          <p:spPr>
            <a:xfrm>
              <a:off x="2630975" y="3773225"/>
              <a:ext cx="154800" cy="79775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1" name="Google Shape;451;p29">
              <a:extLst>
                <a:ext uri="{FF2B5EF4-FFF2-40B4-BE49-F238E27FC236}">
                  <a16:creationId xmlns:a16="http://schemas.microsoft.com/office/drawing/2014/main" id="{68452F4F-35B4-8EE0-7DE9-3855D1E72BB8}"/>
                </a:ext>
              </a:extLst>
            </p:cNvPr>
            <p:cNvSpPr/>
            <p:nvPr/>
          </p:nvSpPr>
          <p:spPr>
            <a:xfrm>
              <a:off x="2246100" y="2409050"/>
              <a:ext cx="436700" cy="326250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2" name="Google Shape;452;p29">
              <a:extLst>
                <a:ext uri="{FF2B5EF4-FFF2-40B4-BE49-F238E27FC236}">
                  <a16:creationId xmlns:a16="http://schemas.microsoft.com/office/drawing/2014/main" id="{157287B3-D959-A1E5-C59A-6E36C37D7D9D}"/>
                </a:ext>
              </a:extLst>
            </p:cNvPr>
            <p:cNvSpPr/>
            <p:nvPr/>
          </p:nvSpPr>
          <p:spPr>
            <a:xfrm>
              <a:off x="2682775" y="2409050"/>
              <a:ext cx="49425" cy="1443950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02" name="Google Shape;502;p29">
            <a:extLst>
              <a:ext uri="{FF2B5EF4-FFF2-40B4-BE49-F238E27FC236}">
                <a16:creationId xmlns:a16="http://schemas.microsoft.com/office/drawing/2014/main" id="{6683BA31-8985-44C6-3A29-330AE6814FFA}"/>
              </a:ext>
            </a:extLst>
          </p:cNvPr>
          <p:cNvSpPr/>
          <p:nvPr/>
        </p:nvSpPr>
        <p:spPr>
          <a:xfrm>
            <a:off x="156276" y="37110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8" name="Google Shape;613;p33">
            <a:extLst>
              <a:ext uri="{FF2B5EF4-FFF2-40B4-BE49-F238E27FC236}">
                <a16:creationId xmlns:a16="http://schemas.microsoft.com/office/drawing/2014/main" id="{13A12403-C515-7B97-F2FD-398BE462A430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Productos</a:t>
            </a:r>
          </a:p>
        </p:txBody>
      </p:sp>
      <p:sp>
        <p:nvSpPr>
          <p:cNvPr id="10" name="Google Shape;429;p28">
            <a:extLst>
              <a:ext uri="{FF2B5EF4-FFF2-40B4-BE49-F238E27FC236}">
                <a16:creationId xmlns:a16="http://schemas.microsoft.com/office/drawing/2014/main" id="{CF4EEB5A-794C-8A61-18D8-75EE083A2F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04</a:t>
            </a:r>
            <a:r>
              <a:rPr lang="es-ES" sz="3500" noProof="0" dirty="0"/>
              <a:t> Estrategias de marketing</a:t>
            </a:r>
          </a:p>
        </p:txBody>
      </p:sp>
      <p:sp>
        <p:nvSpPr>
          <p:cNvPr id="17" name="Google Shape;610;p33">
            <a:extLst>
              <a:ext uri="{FF2B5EF4-FFF2-40B4-BE49-F238E27FC236}">
                <a16:creationId xmlns:a16="http://schemas.microsoft.com/office/drawing/2014/main" id="{93C44F5A-87FE-16F3-D978-6681FF25D97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6613" y="2015516"/>
            <a:ext cx="2336400" cy="12991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Nuestro producto principal; </a:t>
            </a:r>
            <a:r>
              <a:rPr lang="es-ES" b="1" noProof="0" dirty="0"/>
              <a:t>drones</a:t>
            </a:r>
            <a:r>
              <a:rPr lang="es-ES" noProof="0" dirty="0"/>
              <a:t> de alta calidad capaces de monitorear el estado del campo en tiempo real mediante IA.</a:t>
            </a:r>
          </a:p>
        </p:txBody>
      </p:sp>
      <p:sp>
        <p:nvSpPr>
          <p:cNvPr id="18" name="Google Shape;611;p33">
            <a:extLst>
              <a:ext uri="{FF2B5EF4-FFF2-40B4-BE49-F238E27FC236}">
                <a16:creationId xmlns:a16="http://schemas.microsoft.com/office/drawing/2014/main" id="{93F090F0-2D0D-3FA9-81A1-C626305079C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03800" y="2015517"/>
            <a:ext cx="2336400" cy="10360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Complementarios para el uso de los drones:</a:t>
            </a:r>
            <a:endParaRPr lang="es-ES" dirty="0"/>
          </a:p>
          <a:p>
            <a:pPr marL="241300" indent="-215900">
              <a:buFont typeface="Lato"/>
              <a:buChar char="●"/>
            </a:pPr>
            <a:r>
              <a:rPr lang="es-ES" dirty="0"/>
              <a:t>Terminal de control</a:t>
            </a:r>
          </a:p>
          <a:p>
            <a:pPr marL="241300" indent="-215900">
              <a:buFont typeface="Lato"/>
              <a:buChar char="●"/>
            </a:pPr>
            <a:r>
              <a:rPr lang="es-ES" dirty="0"/>
              <a:t>Antena de radio</a:t>
            </a:r>
          </a:p>
          <a:p>
            <a:pPr marL="241300" indent="-215900">
              <a:buFont typeface="Lato"/>
              <a:buChar char="●"/>
            </a:pPr>
            <a:endParaRPr lang="es-ES" noProof="0" dirty="0"/>
          </a:p>
        </p:txBody>
      </p:sp>
      <p:sp>
        <p:nvSpPr>
          <p:cNvPr id="19" name="Google Shape;612;p33">
            <a:extLst>
              <a:ext uri="{FF2B5EF4-FFF2-40B4-BE49-F238E27FC236}">
                <a16:creationId xmlns:a16="http://schemas.microsoft.com/office/drawing/2014/main" id="{EC629C1E-9959-48AD-1276-4430796CF74F}"/>
              </a:ext>
            </a:extLst>
          </p:cNvPr>
          <p:cNvSpPr txBox="1">
            <a:spLocks/>
          </p:cNvSpPr>
          <p:nvPr/>
        </p:nvSpPr>
        <p:spPr>
          <a:xfrm>
            <a:off x="6090988" y="2015517"/>
            <a:ext cx="2336400" cy="1448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Estudio y presupuesto inicial gratuito, servicios de instalación y suscripción para la videovigilancia.</a:t>
            </a:r>
          </a:p>
        </p:txBody>
      </p:sp>
      <p:sp>
        <p:nvSpPr>
          <p:cNvPr id="20" name="Google Shape;613;p33">
            <a:extLst>
              <a:ext uri="{FF2B5EF4-FFF2-40B4-BE49-F238E27FC236}">
                <a16:creationId xmlns:a16="http://schemas.microsoft.com/office/drawing/2014/main" id="{838E749B-CF85-C0B0-ED8D-6AFD7A2D84DD}"/>
              </a:ext>
            </a:extLst>
          </p:cNvPr>
          <p:cNvSpPr txBox="1">
            <a:spLocks/>
          </p:cNvSpPr>
          <p:nvPr/>
        </p:nvSpPr>
        <p:spPr>
          <a:xfrm>
            <a:off x="716613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000" b="1" dirty="0">
                <a:solidFill>
                  <a:schemeClr val="tx1"/>
                </a:solidFill>
                <a:latin typeface="Magra" panose="020B0604020202020204" charset="0"/>
              </a:rPr>
              <a:t>AerokeeperXXXX</a:t>
            </a:r>
          </a:p>
        </p:txBody>
      </p:sp>
      <p:sp>
        <p:nvSpPr>
          <p:cNvPr id="21" name="Google Shape;614;p33">
            <a:extLst>
              <a:ext uri="{FF2B5EF4-FFF2-40B4-BE49-F238E27FC236}">
                <a16:creationId xmlns:a16="http://schemas.microsoft.com/office/drawing/2014/main" id="{D2D2E2F6-93A8-138E-3815-3CCE082C38F0}"/>
              </a:ext>
            </a:extLst>
          </p:cNvPr>
          <p:cNvSpPr txBox="1">
            <a:spLocks/>
          </p:cNvSpPr>
          <p:nvPr/>
        </p:nvSpPr>
        <p:spPr>
          <a:xfrm>
            <a:off x="6090988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000" b="1" dirty="0">
                <a:solidFill>
                  <a:schemeClr val="tx1"/>
                </a:solidFill>
                <a:latin typeface="Magra" panose="020B0604020202020204" charset="0"/>
              </a:rPr>
              <a:t>Servicios</a:t>
            </a:r>
            <a:endParaRPr lang="es-ES" sz="2000" dirty="0"/>
          </a:p>
        </p:txBody>
      </p:sp>
      <p:sp>
        <p:nvSpPr>
          <p:cNvPr id="22" name="Google Shape;615;p33">
            <a:extLst>
              <a:ext uri="{FF2B5EF4-FFF2-40B4-BE49-F238E27FC236}">
                <a16:creationId xmlns:a16="http://schemas.microsoft.com/office/drawing/2014/main" id="{39B49162-8792-6155-18A8-FB7DC32795F5}"/>
              </a:ext>
            </a:extLst>
          </p:cNvPr>
          <p:cNvSpPr txBox="1">
            <a:spLocks/>
          </p:cNvSpPr>
          <p:nvPr/>
        </p:nvSpPr>
        <p:spPr>
          <a:xfrm>
            <a:off x="3403800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000" b="1" dirty="0">
                <a:solidFill>
                  <a:schemeClr val="tx1"/>
                </a:solidFill>
                <a:latin typeface="Magra" panose="020B0604020202020204" charset="0"/>
              </a:rPr>
              <a:t>Accesorios</a:t>
            </a:r>
            <a:endParaRPr lang="es-ES" sz="2000" dirty="0"/>
          </a:p>
        </p:txBody>
      </p:sp>
      <p:grpSp>
        <p:nvGrpSpPr>
          <p:cNvPr id="61" name="Google Shape;1618;p40">
            <a:extLst>
              <a:ext uri="{FF2B5EF4-FFF2-40B4-BE49-F238E27FC236}">
                <a16:creationId xmlns:a16="http://schemas.microsoft.com/office/drawing/2014/main" id="{8065F032-4A1B-3B98-9271-FA1C8CF1F096}"/>
              </a:ext>
            </a:extLst>
          </p:cNvPr>
          <p:cNvGrpSpPr/>
          <p:nvPr/>
        </p:nvGrpSpPr>
        <p:grpSpPr>
          <a:xfrm flipH="1">
            <a:off x="6478856" y="3649614"/>
            <a:ext cx="508549" cy="1037137"/>
            <a:chOff x="640550" y="1023118"/>
            <a:chExt cx="1875013" cy="3823907"/>
          </a:xfrm>
        </p:grpSpPr>
        <p:sp>
          <p:nvSpPr>
            <p:cNvPr id="62" name="Google Shape;1619;p40">
              <a:extLst>
                <a:ext uri="{FF2B5EF4-FFF2-40B4-BE49-F238E27FC236}">
                  <a16:creationId xmlns:a16="http://schemas.microsoft.com/office/drawing/2014/main" id="{558D7BDB-5E3D-BE88-8A0F-63E9D71F82D8}"/>
                </a:ext>
              </a:extLst>
            </p:cNvPr>
            <p:cNvSpPr/>
            <p:nvPr/>
          </p:nvSpPr>
          <p:spPr>
            <a:xfrm>
              <a:off x="640550" y="4655925"/>
              <a:ext cx="1653900" cy="191100"/>
            </a:xfrm>
            <a:prstGeom prst="ellipse">
              <a:avLst/>
            </a:prstGeom>
            <a:solidFill>
              <a:srgbClr val="0000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620;p40">
              <a:extLst>
                <a:ext uri="{FF2B5EF4-FFF2-40B4-BE49-F238E27FC236}">
                  <a16:creationId xmlns:a16="http://schemas.microsoft.com/office/drawing/2014/main" id="{4870C6CE-C859-BEF7-A9BB-3F569D9A784A}"/>
                </a:ext>
              </a:extLst>
            </p:cNvPr>
            <p:cNvSpPr/>
            <p:nvPr/>
          </p:nvSpPr>
          <p:spPr>
            <a:xfrm>
              <a:off x="1864567" y="2322841"/>
              <a:ext cx="469048" cy="249437"/>
            </a:xfrm>
            <a:custGeom>
              <a:avLst/>
              <a:gdLst/>
              <a:ahLst/>
              <a:cxnLst/>
              <a:rect l="l" t="t" r="r" b="b"/>
              <a:pathLst>
                <a:path w="8404" h="4464" extrusionOk="0">
                  <a:moveTo>
                    <a:pt x="1604" y="1"/>
                  </a:moveTo>
                  <a:lnTo>
                    <a:pt x="1" y="1219"/>
                  </a:lnTo>
                  <a:lnTo>
                    <a:pt x="5898" y="4464"/>
                  </a:lnTo>
                  <a:lnTo>
                    <a:pt x="8403" y="3410"/>
                  </a:lnTo>
                  <a:lnTo>
                    <a:pt x="1604" y="1"/>
                  </a:lnTo>
                  <a:close/>
                </a:path>
              </a:pathLst>
            </a:custGeom>
            <a:solidFill>
              <a:srgbClr val="FCA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621;p40">
              <a:extLst>
                <a:ext uri="{FF2B5EF4-FFF2-40B4-BE49-F238E27FC236}">
                  <a16:creationId xmlns:a16="http://schemas.microsoft.com/office/drawing/2014/main" id="{A5C34980-DD66-2275-1C88-B750829058D6}"/>
                </a:ext>
              </a:extLst>
            </p:cNvPr>
            <p:cNvSpPr/>
            <p:nvPr/>
          </p:nvSpPr>
          <p:spPr>
            <a:xfrm>
              <a:off x="1794801" y="2093238"/>
              <a:ext cx="251938" cy="351693"/>
            </a:xfrm>
            <a:custGeom>
              <a:avLst/>
              <a:gdLst/>
              <a:ahLst/>
              <a:cxnLst/>
              <a:rect l="l" t="t" r="r" b="b"/>
              <a:pathLst>
                <a:path w="4514" h="6294" extrusionOk="0">
                  <a:moveTo>
                    <a:pt x="1314" y="0"/>
                  </a:moveTo>
                  <a:cubicBezTo>
                    <a:pt x="1039" y="0"/>
                    <a:pt x="795" y="37"/>
                    <a:pt x="608" y="88"/>
                  </a:cubicBezTo>
                  <a:cubicBezTo>
                    <a:pt x="572" y="238"/>
                    <a:pt x="538" y="391"/>
                    <a:pt x="504" y="544"/>
                  </a:cubicBezTo>
                  <a:cubicBezTo>
                    <a:pt x="468" y="703"/>
                    <a:pt x="433" y="864"/>
                    <a:pt x="401" y="1024"/>
                  </a:cubicBezTo>
                  <a:cubicBezTo>
                    <a:pt x="61" y="2639"/>
                    <a:pt x="85" y="3596"/>
                    <a:pt x="1" y="4861"/>
                  </a:cubicBezTo>
                  <a:lnTo>
                    <a:pt x="2478" y="6293"/>
                  </a:lnTo>
                  <a:cubicBezTo>
                    <a:pt x="2478" y="6293"/>
                    <a:pt x="3259" y="4355"/>
                    <a:pt x="4207" y="1652"/>
                  </a:cubicBezTo>
                  <a:cubicBezTo>
                    <a:pt x="4288" y="1422"/>
                    <a:pt x="4368" y="1192"/>
                    <a:pt x="4446" y="962"/>
                  </a:cubicBezTo>
                  <a:cubicBezTo>
                    <a:pt x="4468" y="896"/>
                    <a:pt x="4492" y="831"/>
                    <a:pt x="4513" y="764"/>
                  </a:cubicBezTo>
                  <a:cubicBezTo>
                    <a:pt x="4257" y="659"/>
                    <a:pt x="3405" y="628"/>
                    <a:pt x="2510" y="242"/>
                  </a:cubicBezTo>
                  <a:cubicBezTo>
                    <a:pt x="2096" y="64"/>
                    <a:pt x="1678" y="0"/>
                    <a:pt x="1314" y="0"/>
                  </a:cubicBezTo>
                  <a:close/>
                </a:path>
              </a:pathLst>
            </a:custGeom>
            <a:solidFill>
              <a:srgbClr val="FCA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622;p40">
              <a:extLst>
                <a:ext uri="{FF2B5EF4-FFF2-40B4-BE49-F238E27FC236}">
                  <a16:creationId xmlns:a16="http://schemas.microsoft.com/office/drawing/2014/main" id="{A610491D-166D-B9CA-1516-0C28841F5944}"/>
                </a:ext>
              </a:extLst>
            </p:cNvPr>
            <p:cNvSpPr/>
            <p:nvPr/>
          </p:nvSpPr>
          <p:spPr>
            <a:xfrm>
              <a:off x="1806857" y="1762720"/>
              <a:ext cx="321368" cy="377732"/>
            </a:xfrm>
            <a:custGeom>
              <a:avLst/>
              <a:gdLst/>
              <a:ahLst/>
              <a:cxnLst/>
              <a:rect l="l" t="t" r="r" b="b"/>
              <a:pathLst>
                <a:path w="5758" h="6760" extrusionOk="0">
                  <a:moveTo>
                    <a:pt x="4120" y="1"/>
                  </a:moveTo>
                  <a:cubicBezTo>
                    <a:pt x="4034" y="1"/>
                    <a:pt x="3946" y="5"/>
                    <a:pt x="3855" y="13"/>
                  </a:cubicBezTo>
                  <a:cubicBezTo>
                    <a:pt x="1123" y="250"/>
                    <a:pt x="36" y="6028"/>
                    <a:pt x="1" y="6213"/>
                  </a:cubicBezTo>
                  <a:cubicBezTo>
                    <a:pt x="9" y="6178"/>
                    <a:pt x="56" y="6136"/>
                    <a:pt x="135" y="6095"/>
                  </a:cubicBezTo>
                  <a:cubicBezTo>
                    <a:pt x="201" y="6062"/>
                    <a:pt x="288" y="6030"/>
                    <a:pt x="391" y="6003"/>
                  </a:cubicBezTo>
                  <a:cubicBezTo>
                    <a:pt x="578" y="5952"/>
                    <a:pt x="821" y="5915"/>
                    <a:pt x="1096" y="5915"/>
                  </a:cubicBezTo>
                  <a:cubicBezTo>
                    <a:pt x="1392" y="5915"/>
                    <a:pt x="1725" y="5958"/>
                    <a:pt x="2062" y="6070"/>
                  </a:cubicBezTo>
                  <a:cubicBezTo>
                    <a:pt x="2139" y="6096"/>
                    <a:pt x="2216" y="6124"/>
                    <a:pt x="2293" y="6157"/>
                  </a:cubicBezTo>
                  <a:cubicBezTo>
                    <a:pt x="3188" y="6543"/>
                    <a:pt x="4040" y="6575"/>
                    <a:pt x="4296" y="6680"/>
                  </a:cubicBezTo>
                  <a:cubicBezTo>
                    <a:pt x="4343" y="6700"/>
                    <a:pt x="4370" y="6721"/>
                    <a:pt x="4374" y="6747"/>
                  </a:cubicBezTo>
                  <a:cubicBezTo>
                    <a:pt x="4375" y="6751"/>
                    <a:pt x="4375" y="6754"/>
                    <a:pt x="4375" y="6759"/>
                  </a:cubicBezTo>
                  <a:cubicBezTo>
                    <a:pt x="5386" y="4210"/>
                    <a:pt x="5757" y="2861"/>
                    <a:pt x="5609" y="1555"/>
                  </a:cubicBezTo>
                  <a:cubicBezTo>
                    <a:pt x="5493" y="519"/>
                    <a:pt x="5048" y="108"/>
                    <a:pt x="4409" y="19"/>
                  </a:cubicBezTo>
                  <a:cubicBezTo>
                    <a:pt x="4316" y="7"/>
                    <a:pt x="4220" y="1"/>
                    <a:pt x="4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623;p40">
              <a:extLst>
                <a:ext uri="{FF2B5EF4-FFF2-40B4-BE49-F238E27FC236}">
                  <a16:creationId xmlns:a16="http://schemas.microsoft.com/office/drawing/2014/main" id="{ED765B4B-04B8-A045-5B3D-E7335F52FFE6}"/>
                </a:ext>
              </a:extLst>
            </p:cNvPr>
            <p:cNvSpPr/>
            <p:nvPr/>
          </p:nvSpPr>
          <p:spPr>
            <a:xfrm>
              <a:off x="1817126" y="2093294"/>
              <a:ext cx="229613" cy="92254"/>
            </a:xfrm>
            <a:custGeom>
              <a:avLst/>
              <a:gdLst/>
              <a:ahLst/>
              <a:cxnLst/>
              <a:rect l="l" t="t" r="r" b="b"/>
              <a:pathLst>
                <a:path w="4114" h="1651" extrusionOk="0">
                  <a:moveTo>
                    <a:pt x="915" y="0"/>
                  </a:moveTo>
                  <a:cubicBezTo>
                    <a:pt x="640" y="0"/>
                    <a:pt x="395" y="37"/>
                    <a:pt x="208" y="88"/>
                  </a:cubicBezTo>
                  <a:cubicBezTo>
                    <a:pt x="172" y="240"/>
                    <a:pt x="138" y="391"/>
                    <a:pt x="104" y="544"/>
                  </a:cubicBezTo>
                  <a:cubicBezTo>
                    <a:pt x="68" y="703"/>
                    <a:pt x="33" y="864"/>
                    <a:pt x="1" y="1025"/>
                  </a:cubicBezTo>
                  <a:cubicBezTo>
                    <a:pt x="199" y="952"/>
                    <a:pt x="488" y="876"/>
                    <a:pt x="831" y="876"/>
                  </a:cubicBezTo>
                  <a:cubicBezTo>
                    <a:pt x="1187" y="876"/>
                    <a:pt x="1602" y="958"/>
                    <a:pt x="2035" y="1211"/>
                  </a:cubicBezTo>
                  <a:cubicBezTo>
                    <a:pt x="2638" y="1562"/>
                    <a:pt x="3282" y="1651"/>
                    <a:pt x="3781" y="1651"/>
                  </a:cubicBezTo>
                  <a:cubicBezTo>
                    <a:pt x="3790" y="1651"/>
                    <a:pt x="3799" y="1651"/>
                    <a:pt x="3807" y="1651"/>
                  </a:cubicBezTo>
                  <a:cubicBezTo>
                    <a:pt x="3888" y="1421"/>
                    <a:pt x="3968" y="1191"/>
                    <a:pt x="4046" y="961"/>
                  </a:cubicBezTo>
                  <a:cubicBezTo>
                    <a:pt x="4068" y="895"/>
                    <a:pt x="4092" y="830"/>
                    <a:pt x="4113" y="763"/>
                  </a:cubicBezTo>
                  <a:cubicBezTo>
                    <a:pt x="3857" y="658"/>
                    <a:pt x="3005" y="627"/>
                    <a:pt x="2110" y="242"/>
                  </a:cubicBezTo>
                  <a:cubicBezTo>
                    <a:pt x="1697" y="64"/>
                    <a:pt x="1279" y="0"/>
                    <a:pt x="915" y="0"/>
                  </a:cubicBezTo>
                  <a:close/>
                </a:path>
              </a:pathLst>
            </a:custGeom>
            <a:solidFill>
              <a:srgbClr val="FC9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624;p40">
              <a:extLst>
                <a:ext uri="{FF2B5EF4-FFF2-40B4-BE49-F238E27FC236}">
                  <a16:creationId xmlns:a16="http://schemas.microsoft.com/office/drawing/2014/main" id="{8E1F8AE3-BDC6-04A9-0B6D-D72512B29562}"/>
                </a:ext>
              </a:extLst>
            </p:cNvPr>
            <p:cNvSpPr/>
            <p:nvPr/>
          </p:nvSpPr>
          <p:spPr>
            <a:xfrm>
              <a:off x="1806968" y="1762831"/>
              <a:ext cx="246022" cy="347335"/>
            </a:xfrm>
            <a:custGeom>
              <a:avLst/>
              <a:gdLst/>
              <a:ahLst/>
              <a:cxnLst/>
              <a:rect l="l" t="t" r="r" b="b"/>
              <a:pathLst>
                <a:path w="4408" h="6216" extrusionOk="0">
                  <a:moveTo>
                    <a:pt x="4118" y="1"/>
                  </a:moveTo>
                  <a:cubicBezTo>
                    <a:pt x="4033" y="1"/>
                    <a:pt x="3945" y="5"/>
                    <a:pt x="3854" y="12"/>
                  </a:cubicBezTo>
                  <a:cubicBezTo>
                    <a:pt x="1119" y="250"/>
                    <a:pt x="33" y="6035"/>
                    <a:pt x="1" y="6212"/>
                  </a:cubicBezTo>
                  <a:lnTo>
                    <a:pt x="1" y="6212"/>
                  </a:lnTo>
                  <a:cubicBezTo>
                    <a:pt x="15" y="6147"/>
                    <a:pt x="161" y="6062"/>
                    <a:pt x="390" y="6001"/>
                  </a:cubicBezTo>
                  <a:cubicBezTo>
                    <a:pt x="577" y="5949"/>
                    <a:pt x="822" y="5912"/>
                    <a:pt x="1097" y="5912"/>
                  </a:cubicBezTo>
                  <a:cubicBezTo>
                    <a:pt x="1393" y="5912"/>
                    <a:pt x="1725" y="5955"/>
                    <a:pt x="2061" y="6067"/>
                  </a:cubicBezTo>
                  <a:cubicBezTo>
                    <a:pt x="1798" y="984"/>
                    <a:pt x="4373" y="38"/>
                    <a:pt x="4408" y="18"/>
                  </a:cubicBezTo>
                  <a:cubicBezTo>
                    <a:pt x="4315" y="6"/>
                    <a:pt x="4218" y="1"/>
                    <a:pt x="4118" y="1"/>
                  </a:cubicBezTo>
                  <a:close/>
                  <a:moveTo>
                    <a:pt x="1" y="6212"/>
                  </a:moveTo>
                  <a:cubicBezTo>
                    <a:pt x="0" y="6213"/>
                    <a:pt x="0" y="6215"/>
                    <a:pt x="0" y="6216"/>
                  </a:cubicBezTo>
                  <a:cubicBezTo>
                    <a:pt x="0" y="6216"/>
                    <a:pt x="0" y="6215"/>
                    <a:pt x="1" y="6212"/>
                  </a:cubicBezTo>
                  <a:close/>
                </a:path>
              </a:pathLst>
            </a:custGeom>
            <a:solidFill>
              <a:srgbClr val="6D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625;p40">
              <a:extLst>
                <a:ext uri="{FF2B5EF4-FFF2-40B4-BE49-F238E27FC236}">
                  <a16:creationId xmlns:a16="http://schemas.microsoft.com/office/drawing/2014/main" id="{3A244F50-CAC9-46DF-A585-9C68EA0B9CAB}"/>
                </a:ext>
              </a:extLst>
            </p:cNvPr>
            <p:cNvSpPr/>
            <p:nvPr/>
          </p:nvSpPr>
          <p:spPr>
            <a:xfrm>
              <a:off x="1722915" y="4573830"/>
              <a:ext cx="359656" cy="168582"/>
            </a:xfrm>
            <a:custGeom>
              <a:avLst/>
              <a:gdLst/>
              <a:ahLst/>
              <a:cxnLst/>
              <a:rect l="l" t="t" r="r" b="b"/>
              <a:pathLst>
                <a:path w="6444" h="3017" extrusionOk="0">
                  <a:moveTo>
                    <a:pt x="2685" y="0"/>
                  </a:moveTo>
                  <a:cubicBezTo>
                    <a:pt x="2096" y="0"/>
                    <a:pt x="1253" y="349"/>
                    <a:pt x="295" y="349"/>
                  </a:cubicBezTo>
                  <a:cubicBezTo>
                    <a:pt x="271" y="349"/>
                    <a:pt x="247" y="349"/>
                    <a:pt x="223" y="348"/>
                  </a:cubicBezTo>
                  <a:cubicBezTo>
                    <a:pt x="0" y="856"/>
                    <a:pt x="18" y="1227"/>
                    <a:pt x="18" y="1774"/>
                  </a:cubicBezTo>
                  <a:cubicBezTo>
                    <a:pt x="18" y="2319"/>
                    <a:pt x="305" y="3017"/>
                    <a:pt x="305" y="3017"/>
                  </a:cubicBezTo>
                  <a:lnTo>
                    <a:pt x="5874" y="3017"/>
                  </a:lnTo>
                  <a:cubicBezTo>
                    <a:pt x="6044" y="3017"/>
                    <a:pt x="6196" y="2909"/>
                    <a:pt x="6252" y="2749"/>
                  </a:cubicBezTo>
                  <a:lnTo>
                    <a:pt x="6316" y="2568"/>
                  </a:lnTo>
                  <a:cubicBezTo>
                    <a:pt x="6443" y="2209"/>
                    <a:pt x="6249" y="1815"/>
                    <a:pt x="5888" y="1694"/>
                  </a:cubicBezTo>
                  <a:cubicBezTo>
                    <a:pt x="5067" y="1422"/>
                    <a:pt x="3734" y="1114"/>
                    <a:pt x="3395" y="412"/>
                  </a:cubicBezTo>
                  <a:cubicBezTo>
                    <a:pt x="3246" y="101"/>
                    <a:pt x="3002" y="0"/>
                    <a:pt x="2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626;p40">
              <a:extLst>
                <a:ext uri="{FF2B5EF4-FFF2-40B4-BE49-F238E27FC236}">
                  <a16:creationId xmlns:a16="http://schemas.microsoft.com/office/drawing/2014/main" id="{D4E51187-540E-1830-05CF-76975D3018B5}"/>
                </a:ext>
              </a:extLst>
            </p:cNvPr>
            <p:cNvSpPr/>
            <p:nvPr/>
          </p:nvSpPr>
          <p:spPr>
            <a:xfrm>
              <a:off x="1433751" y="2724994"/>
              <a:ext cx="607463" cy="954555"/>
            </a:xfrm>
            <a:custGeom>
              <a:avLst/>
              <a:gdLst/>
              <a:ahLst/>
              <a:cxnLst/>
              <a:rect l="l" t="t" r="r" b="b"/>
              <a:pathLst>
                <a:path w="10884" h="17083" extrusionOk="0">
                  <a:moveTo>
                    <a:pt x="0" y="0"/>
                  </a:moveTo>
                  <a:cubicBezTo>
                    <a:pt x="0" y="391"/>
                    <a:pt x="29" y="808"/>
                    <a:pt x="79" y="1250"/>
                  </a:cubicBezTo>
                  <a:cubicBezTo>
                    <a:pt x="117" y="1580"/>
                    <a:pt x="169" y="1922"/>
                    <a:pt x="230" y="2275"/>
                  </a:cubicBezTo>
                  <a:cubicBezTo>
                    <a:pt x="420" y="3355"/>
                    <a:pt x="717" y="4531"/>
                    <a:pt x="1076" y="5735"/>
                  </a:cubicBezTo>
                  <a:cubicBezTo>
                    <a:pt x="2081" y="9110"/>
                    <a:pt x="3571" y="12693"/>
                    <a:pt x="4549" y="14910"/>
                  </a:cubicBezTo>
                  <a:cubicBezTo>
                    <a:pt x="4552" y="14915"/>
                    <a:pt x="4553" y="14919"/>
                    <a:pt x="4554" y="14921"/>
                  </a:cubicBezTo>
                  <a:cubicBezTo>
                    <a:pt x="4554" y="14924"/>
                    <a:pt x="4556" y="14926"/>
                    <a:pt x="4557" y="14929"/>
                  </a:cubicBezTo>
                  <a:cubicBezTo>
                    <a:pt x="5140" y="16252"/>
                    <a:pt x="5538" y="17083"/>
                    <a:pt x="5538" y="17083"/>
                  </a:cubicBezTo>
                  <a:lnTo>
                    <a:pt x="10884" y="17083"/>
                  </a:lnTo>
                  <a:cubicBezTo>
                    <a:pt x="10884" y="17083"/>
                    <a:pt x="10150" y="9100"/>
                    <a:pt x="7875" y="850"/>
                  </a:cubicBezTo>
                  <a:cubicBezTo>
                    <a:pt x="7797" y="567"/>
                    <a:pt x="7717" y="284"/>
                    <a:pt x="7635" y="0"/>
                  </a:cubicBezTo>
                  <a:close/>
                </a:path>
              </a:pathLst>
            </a:custGeom>
            <a:solidFill>
              <a:srgbClr val="EC98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627;p40">
              <a:extLst>
                <a:ext uri="{FF2B5EF4-FFF2-40B4-BE49-F238E27FC236}">
                  <a16:creationId xmlns:a16="http://schemas.microsoft.com/office/drawing/2014/main" id="{73604ABB-B191-9FC9-AD64-162BF6EF3EC3}"/>
                </a:ext>
              </a:extLst>
            </p:cNvPr>
            <p:cNvSpPr/>
            <p:nvPr/>
          </p:nvSpPr>
          <p:spPr>
            <a:xfrm>
              <a:off x="892761" y="2724994"/>
              <a:ext cx="645192" cy="954499"/>
            </a:xfrm>
            <a:custGeom>
              <a:avLst/>
              <a:gdLst/>
              <a:ahLst/>
              <a:cxnLst/>
              <a:rect l="l" t="t" r="r" b="b"/>
              <a:pathLst>
                <a:path w="11560" h="17082" extrusionOk="0">
                  <a:moveTo>
                    <a:pt x="3517" y="0"/>
                  </a:moveTo>
                  <a:cubicBezTo>
                    <a:pt x="3512" y="20"/>
                    <a:pt x="3507" y="39"/>
                    <a:pt x="3502" y="58"/>
                  </a:cubicBezTo>
                  <a:cubicBezTo>
                    <a:pt x="3391" y="479"/>
                    <a:pt x="3284" y="895"/>
                    <a:pt x="3180" y="1308"/>
                  </a:cubicBezTo>
                  <a:cubicBezTo>
                    <a:pt x="872" y="10432"/>
                    <a:pt x="1" y="17082"/>
                    <a:pt x="1" y="17082"/>
                  </a:cubicBezTo>
                  <a:lnTo>
                    <a:pt x="6200" y="17082"/>
                  </a:lnTo>
                  <a:cubicBezTo>
                    <a:pt x="6200" y="17082"/>
                    <a:pt x="10251" y="7043"/>
                    <a:pt x="10726" y="5840"/>
                  </a:cubicBezTo>
                  <a:cubicBezTo>
                    <a:pt x="11180" y="4686"/>
                    <a:pt x="11452" y="3470"/>
                    <a:pt x="11533" y="2235"/>
                  </a:cubicBezTo>
                  <a:cubicBezTo>
                    <a:pt x="11538" y="2161"/>
                    <a:pt x="11542" y="2085"/>
                    <a:pt x="11547" y="2009"/>
                  </a:cubicBezTo>
                  <a:cubicBezTo>
                    <a:pt x="11555" y="1819"/>
                    <a:pt x="11560" y="1630"/>
                    <a:pt x="11560" y="1440"/>
                  </a:cubicBezTo>
                  <a:lnTo>
                    <a:pt x="11560" y="2"/>
                  </a:lnTo>
                  <a:lnTo>
                    <a:pt x="11560" y="0"/>
                  </a:lnTo>
                  <a:close/>
                </a:path>
              </a:pathLst>
            </a:custGeom>
            <a:solidFill>
              <a:srgbClr val="EC98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628;p40">
              <a:extLst>
                <a:ext uri="{FF2B5EF4-FFF2-40B4-BE49-F238E27FC236}">
                  <a16:creationId xmlns:a16="http://schemas.microsoft.com/office/drawing/2014/main" id="{6A30DBA6-0D8F-5A5F-F218-FE719396FA0E}"/>
                </a:ext>
              </a:extLst>
            </p:cNvPr>
            <p:cNvSpPr/>
            <p:nvPr/>
          </p:nvSpPr>
          <p:spPr>
            <a:xfrm>
              <a:off x="1678097" y="3677751"/>
              <a:ext cx="363116" cy="922593"/>
            </a:xfrm>
            <a:custGeom>
              <a:avLst/>
              <a:gdLst/>
              <a:ahLst/>
              <a:cxnLst/>
              <a:rect l="l" t="t" r="r" b="b"/>
              <a:pathLst>
                <a:path w="6506" h="16511" extrusionOk="0">
                  <a:moveTo>
                    <a:pt x="1160" y="1"/>
                  </a:moveTo>
                  <a:cubicBezTo>
                    <a:pt x="1160" y="1"/>
                    <a:pt x="630" y="1346"/>
                    <a:pt x="630" y="3791"/>
                  </a:cubicBezTo>
                  <a:cubicBezTo>
                    <a:pt x="630" y="6237"/>
                    <a:pt x="0" y="8349"/>
                    <a:pt x="630" y="16353"/>
                  </a:cubicBezTo>
                  <a:cubicBezTo>
                    <a:pt x="630" y="16353"/>
                    <a:pt x="1263" y="16510"/>
                    <a:pt x="2342" y="16510"/>
                  </a:cubicBezTo>
                  <a:cubicBezTo>
                    <a:pt x="2881" y="16510"/>
                    <a:pt x="3532" y="16471"/>
                    <a:pt x="4271" y="16353"/>
                  </a:cubicBezTo>
                  <a:cubicBezTo>
                    <a:pt x="4400" y="14432"/>
                    <a:pt x="5222" y="5235"/>
                    <a:pt x="6506" y="1"/>
                  </a:cubicBezTo>
                  <a:close/>
                </a:path>
              </a:pathLst>
            </a:custGeom>
            <a:solidFill>
              <a:srgbClr val="EC98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629;p40">
              <a:extLst>
                <a:ext uri="{FF2B5EF4-FFF2-40B4-BE49-F238E27FC236}">
                  <a16:creationId xmlns:a16="http://schemas.microsoft.com/office/drawing/2014/main" id="{AEB7D246-4940-D2BD-9FB7-F5D495770723}"/>
                </a:ext>
              </a:extLst>
            </p:cNvPr>
            <p:cNvSpPr/>
            <p:nvPr/>
          </p:nvSpPr>
          <p:spPr>
            <a:xfrm>
              <a:off x="1088216" y="1556977"/>
              <a:ext cx="1024271" cy="1237966"/>
            </a:xfrm>
            <a:custGeom>
              <a:avLst/>
              <a:gdLst/>
              <a:ahLst/>
              <a:cxnLst/>
              <a:rect l="l" t="t" r="r" b="b"/>
              <a:pathLst>
                <a:path w="18352" h="22155" extrusionOk="0">
                  <a:moveTo>
                    <a:pt x="12014" y="0"/>
                  </a:moveTo>
                  <a:cubicBezTo>
                    <a:pt x="9568" y="0"/>
                    <a:pt x="7314" y="470"/>
                    <a:pt x="7314" y="470"/>
                  </a:cubicBezTo>
                  <a:lnTo>
                    <a:pt x="5354" y="2985"/>
                  </a:lnTo>
                  <a:lnTo>
                    <a:pt x="5152" y="3185"/>
                  </a:lnTo>
                  <a:cubicBezTo>
                    <a:pt x="5152" y="3185"/>
                    <a:pt x="4954" y="3814"/>
                    <a:pt x="4632" y="4859"/>
                  </a:cubicBezTo>
                  <a:cubicBezTo>
                    <a:pt x="4175" y="6336"/>
                    <a:pt x="3471" y="8642"/>
                    <a:pt x="2723" y="11170"/>
                  </a:cubicBezTo>
                  <a:lnTo>
                    <a:pt x="2720" y="11175"/>
                  </a:lnTo>
                  <a:cubicBezTo>
                    <a:pt x="2312" y="12556"/>
                    <a:pt x="1889" y="14002"/>
                    <a:pt x="1488" y="15415"/>
                  </a:cubicBezTo>
                  <a:cubicBezTo>
                    <a:pt x="919" y="17424"/>
                    <a:pt x="391" y="19367"/>
                    <a:pt x="0" y="20961"/>
                  </a:cubicBezTo>
                  <a:cubicBezTo>
                    <a:pt x="0" y="20961"/>
                    <a:pt x="400" y="21102"/>
                    <a:pt x="1273" y="21341"/>
                  </a:cubicBezTo>
                  <a:cubicBezTo>
                    <a:pt x="2596" y="21700"/>
                    <a:pt x="4623" y="22155"/>
                    <a:pt x="6447" y="22155"/>
                  </a:cubicBezTo>
                  <a:cubicBezTo>
                    <a:pt x="6793" y="22155"/>
                    <a:pt x="7132" y="22138"/>
                    <a:pt x="7457" y="22102"/>
                  </a:cubicBezTo>
                  <a:cubicBezTo>
                    <a:pt x="10568" y="21753"/>
                    <a:pt x="13710" y="20935"/>
                    <a:pt x="13822" y="20905"/>
                  </a:cubicBezTo>
                  <a:lnTo>
                    <a:pt x="13825" y="20904"/>
                  </a:lnTo>
                  <a:cubicBezTo>
                    <a:pt x="13825" y="20904"/>
                    <a:pt x="13825" y="20901"/>
                    <a:pt x="13824" y="20899"/>
                  </a:cubicBezTo>
                  <a:cubicBezTo>
                    <a:pt x="13683" y="20245"/>
                    <a:pt x="13263" y="18805"/>
                    <a:pt x="13140" y="17392"/>
                  </a:cubicBezTo>
                  <a:cubicBezTo>
                    <a:pt x="13109" y="17030"/>
                    <a:pt x="13107" y="16653"/>
                    <a:pt x="13132" y="16259"/>
                  </a:cubicBezTo>
                  <a:cubicBezTo>
                    <a:pt x="13157" y="15895"/>
                    <a:pt x="13206" y="15517"/>
                    <a:pt x="13285" y="15126"/>
                  </a:cubicBezTo>
                  <a:cubicBezTo>
                    <a:pt x="13295" y="15075"/>
                    <a:pt x="13307" y="15024"/>
                    <a:pt x="13318" y="14972"/>
                  </a:cubicBezTo>
                  <a:cubicBezTo>
                    <a:pt x="13619" y="13592"/>
                    <a:pt x="14312" y="12039"/>
                    <a:pt x="15683" y="10301"/>
                  </a:cubicBezTo>
                  <a:cubicBezTo>
                    <a:pt x="15968" y="9941"/>
                    <a:pt x="16221" y="9590"/>
                    <a:pt x="16447" y="9251"/>
                  </a:cubicBezTo>
                  <a:cubicBezTo>
                    <a:pt x="18226" y="6590"/>
                    <a:pt x="18351" y="4640"/>
                    <a:pt x="18351" y="4640"/>
                  </a:cubicBezTo>
                  <a:cubicBezTo>
                    <a:pt x="18351" y="4640"/>
                    <a:pt x="18234" y="4420"/>
                    <a:pt x="18008" y="4080"/>
                  </a:cubicBezTo>
                  <a:cubicBezTo>
                    <a:pt x="17883" y="3895"/>
                    <a:pt x="17729" y="3677"/>
                    <a:pt x="17542" y="3439"/>
                  </a:cubicBezTo>
                  <a:cubicBezTo>
                    <a:pt x="17542" y="3437"/>
                    <a:pt x="17541" y="3437"/>
                    <a:pt x="17541" y="3437"/>
                  </a:cubicBezTo>
                  <a:cubicBezTo>
                    <a:pt x="17507" y="3396"/>
                    <a:pt x="17476" y="3354"/>
                    <a:pt x="17441" y="3312"/>
                  </a:cubicBezTo>
                  <a:cubicBezTo>
                    <a:pt x="17347" y="3196"/>
                    <a:pt x="17246" y="3077"/>
                    <a:pt x="17138" y="2955"/>
                  </a:cubicBezTo>
                  <a:lnTo>
                    <a:pt x="17138" y="2954"/>
                  </a:lnTo>
                  <a:cubicBezTo>
                    <a:pt x="17032" y="2834"/>
                    <a:pt x="16921" y="2713"/>
                    <a:pt x="16803" y="2590"/>
                  </a:cubicBezTo>
                  <a:cubicBezTo>
                    <a:pt x="16712" y="2496"/>
                    <a:pt x="16618" y="2403"/>
                    <a:pt x="16519" y="2309"/>
                  </a:cubicBezTo>
                  <a:cubicBezTo>
                    <a:pt x="16040" y="1851"/>
                    <a:pt x="15470" y="1400"/>
                    <a:pt x="14813" y="1035"/>
                  </a:cubicBezTo>
                  <a:cubicBezTo>
                    <a:pt x="14108" y="642"/>
                    <a:pt x="13198" y="323"/>
                    <a:pt x="12273" y="70"/>
                  </a:cubicBezTo>
                  <a:cubicBezTo>
                    <a:pt x="12188" y="45"/>
                    <a:pt x="12101" y="22"/>
                    <a:pt x="120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630;p40">
              <a:extLst>
                <a:ext uri="{FF2B5EF4-FFF2-40B4-BE49-F238E27FC236}">
                  <a16:creationId xmlns:a16="http://schemas.microsoft.com/office/drawing/2014/main" id="{84ED343D-4A7C-ECEA-86FF-3E780ED86AEB}"/>
                </a:ext>
              </a:extLst>
            </p:cNvPr>
            <p:cNvSpPr/>
            <p:nvPr/>
          </p:nvSpPr>
          <p:spPr>
            <a:xfrm>
              <a:off x="1327372" y="1892077"/>
              <a:ext cx="245910" cy="52581"/>
            </a:xfrm>
            <a:custGeom>
              <a:avLst/>
              <a:gdLst/>
              <a:ahLst/>
              <a:cxnLst/>
              <a:rect l="l" t="t" r="r" b="b"/>
              <a:pathLst>
                <a:path w="4406" h="941" extrusionOk="0">
                  <a:moveTo>
                    <a:pt x="1437" y="0"/>
                  </a:moveTo>
                  <a:cubicBezTo>
                    <a:pt x="1002" y="0"/>
                    <a:pt x="621" y="91"/>
                    <a:pt x="361" y="198"/>
                  </a:cubicBezTo>
                  <a:lnTo>
                    <a:pt x="360" y="198"/>
                  </a:lnTo>
                  <a:cubicBezTo>
                    <a:pt x="135" y="290"/>
                    <a:pt x="1" y="392"/>
                    <a:pt x="1" y="459"/>
                  </a:cubicBezTo>
                  <a:cubicBezTo>
                    <a:pt x="1" y="521"/>
                    <a:pt x="116" y="592"/>
                    <a:pt x="313" y="663"/>
                  </a:cubicBezTo>
                  <a:cubicBezTo>
                    <a:pt x="722" y="808"/>
                    <a:pt x="1480" y="940"/>
                    <a:pt x="2276" y="940"/>
                  </a:cubicBezTo>
                  <a:cubicBezTo>
                    <a:pt x="3199" y="940"/>
                    <a:pt x="3977" y="763"/>
                    <a:pt x="4275" y="595"/>
                  </a:cubicBezTo>
                  <a:cubicBezTo>
                    <a:pt x="4361" y="546"/>
                    <a:pt x="4406" y="500"/>
                    <a:pt x="4406" y="459"/>
                  </a:cubicBezTo>
                  <a:cubicBezTo>
                    <a:pt x="4406" y="426"/>
                    <a:pt x="4375" y="403"/>
                    <a:pt x="4318" y="388"/>
                  </a:cubicBezTo>
                  <a:cubicBezTo>
                    <a:pt x="4052" y="317"/>
                    <a:pt x="3203" y="390"/>
                    <a:pt x="2267" y="117"/>
                  </a:cubicBezTo>
                  <a:cubicBezTo>
                    <a:pt x="1981" y="34"/>
                    <a:pt x="1699" y="0"/>
                    <a:pt x="1437" y="0"/>
                  </a:cubicBezTo>
                  <a:close/>
                </a:path>
              </a:pathLst>
            </a:custGeom>
            <a:solidFill>
              <a:srgbClr val="292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631;p40">
              <a:extLst>
                <a:ext uri="{FF2B5EF4-FFF2-40B4-BE49-F238E27FC236}">
                  <a16:creationId xmlns:a16="http://schemas.microsoft.com/office/drawing/2014/main" id="{D57405C7-7ED3-1423-EF42-76F365B25409}"/>
                </a:ext>
              </a:extLst>
            </p:cNvPr>
            <p:cNvSpPr/>
            <p:nvPr/>
          </p:nvSpPr>
          <p:spPr>
            <a:xfrm>
              <a:off x="715110" y="4577127"/>
              <a:ext cx="305685" cy="157686"/>
            </a:xfrm>
            <a:custGeom>
              <a:avLst/>
              <a:gdLst/>
              <a:ahLst/>
              <a:cxnLst/>
              <a:rect l="l" t="t" r="r" b="b"/>
              <a:pathLst>
                <a:path w="5477" h="2822" extrusionOk="0">
                  <a:moveTo>
                    <a:pt x="2852" y="0"/>
                  </a:moveTo>
                  <a:cubicBezTo>
                    <a:pt x="2801" y="0"/>
                    <a:pt x="2743" y="9"/>
                    <a:pt x="2676" y="29"/>
                  </a:cubicBezTo>
                  <a:cubicBezTo>
                    <a:pt x="2084" y="205"/>
                    <a:pt x="1302" y="254"/>
                    <a:pt x="790" y="267"/>
                  </a:cubicBezTo>
                  <a:cubicBezTo>
                    <a:pt x="462" y="276"/>
                    <a:pt x="188" y="519"/>
                    <a:pt x="137" y="843"/>
                  </a:cubicBezTo>
                  <a:cubicBezTo>
                    <a:pt x="56" y="1353"/>
                    <a:pt x="1" y="2125"/>
                    <a:pt x="220" y="2821"/>
                  </a:cubicBezTo>
                  <a:lnTo>
                    <a:pt x="4964" y="2821"/>
                  </a:lnTo>
                  <a:cubicBezTo>
                    <a:pt x="5130" y="2821"/>
                    <a:pt x="5277" y="2717"/>
                    <a:pt x="5332" y="2561"/>
                  </a:cubicBezTo>
                  <a:cubicBezTo>
                    <a:pt x="5361" y="2483"/>
                    <a:pt x="5388" y="2391"/>
                    <a:pt x="5405" y="2283"/>
                  </a:cubicBezTo>
                  <a:cubicBezTo>
                    <a:pt x="5477" y="1873"/>
                    <a:pt x="5209" y="1406"/>
                    <a:pt x="4821" y="1253"/>
                  </a:cubicBezTo>
                  <a:cubicBezTo>
                    <a:pt x="4563" y="1152"/>
                    <a:pt x="4331" y="1050"/>
                    <a:pt x="4127" y="955"/>
                  </a:cubicBezTo>
                  <a:cubicBezTo>
                    <a:pt x="3722" y="763"/>
                    <a:pt x="3384" y="464"/>
                    <a:pt x="3105" y="113"/>
                  </a:cubicBezTo>
                  <a:cubicBezTo>
                    <a:pt x="3052" y="49"/>
                    <a:pt x="2973" y="0"/>
                    <a:pt x="2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632;p40">
              <a:extLst>
                <a:ext uri="{FF2B5EF4-FFF2-40B4-BE49-F238E27FC236}">
                  <a16:creationId xmlns:a16="http://schemas.microsoft.com/office/drawing/2014/main" id="{697DC26E-971E-544C-364E-D8EB9165F3A7}"/>
                </a:ext>
              </a:extLst>
            </p:cNvPr>
            <p:cNvSpPr/>
            <p:nvPr/>
          </p:nvSpPr>
          <p:spPr>
            <a:xfrm>
              <a:off x="723650" y="3677751"/>
              <a:ext cx="515261" cy="944218"/>
            </a:xfrm>
            <a:custGeom>
              <a:avLst/>
              <a:gdLst/>
              <a:ahLst/>
              <a:cxnLst/>
              <a:rect l="l" t="t" r="r" b="b"/>
              <a:pathLst>
                <a:path w="9232" h="16898" extrusionOk="0">
                  <a:moveTo>
                    <a:pt x="3031" y="1"/>
                  </a:moveTo>
                  <a:cubicBezTo>
                    <a:pt x="3031" y="1"/>
                    <a:pt x="2481" y="2644"/>
                    <a:pt x="2150" y="5066"/>
                  </a:cubicBezTo>
                  <a:cubicBezTo>
                    <a:pt x="1468" y="10055"/>
                    <a:pt x="251" y="14898"/>
                    <a:pt x="0" y="16447"/>
                  </a:cubicBezTo>
                  <a:cubicBezTo>
                    <a:pt x="728" y="16733"/>
                    <a:pt x="1525" y="16897"/>
                    <a:pt x="2341" y="16897"/>
                  </a:cubicBezTo>
                  <a:cubicBezTo>
                    <a:pt x="2895" y="16897"/>
                    <a:pt x="3457" y="16821"/>
                    <a:pt x="4011" y="16656"/>
                  </a:cubicBezTo>
                  <a:cubicBezTo>
                    <a:pt x="5194" y="13770"/>
                    <a:pt x="6804" y="7374"/>
                    <a:pt x="9231" y="1"/>
                  </a:cubicBezTo>
                  <a:close/>
                </a:path>
              </a:pathLst>
            </a:custGeom>
            <a:solidFill>
              <a:srgbClr val="EC98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633;p40">
              <a:extLst>
                <a:ext uri="{FF2B5EF4-FFF2-40B4-BE49-F238E27FC236}">
                  <a16:creationId xmlns:a16="http://schemas.microsoft.com/office/drawing/2014/main" id="{DADAF3B9-ADE2-A205-B4DE-92C7EAEE8C17}"/>
                </a:ext>
              </a:extLst>
            </p:cNvPr>
            <p:cNvSpPr/>
            <p:nvPr/>
          </p:nvSpPr>
          <p:spPr>
            <a:xfrm>
              <a:off x="1751044" y="1556977"/>
              <a:ext cx="275323" cy="249772"/>
            </a:xfrm>
            <a:custGeom>
              <a:avLst/>
              <a:gdLst/>
              <a:ahLst/>
              <a:cxnLst/>
              <a:rect l="l" t="t" r="r" b="b"/>
              <a:pathLst>
                <a:path w="4933" h="4470" extrusionOk="0">
                  <a:moveTo>
                    <a:pt x="137" y="0"/>
                  </a:moveTo>
                  <a:lnTo>
                    <a:pt x="134" y="55"/>
                  </a:lnTo>
                  <a:cubicBezTo>
                    <a:pt x="128" y="154"/>
                    <a:pt x="0" y="2512"/>
                    <a:pt x="1115" y="3741"/>
                  </a:cubicBezTo>
                  <a:cubicBezTo>
                    <a:pt x="1530" y="4199"/>
                    <a:pt x="2063" y="4444"/>
                    <a:pt x="2698" y="4466"/>
                  </a:cubicBezTo>
                  <a:cubicBezTo>
                    <a:pt x="2753" y="4468"/>
                    <a:pt x="2806" y="4470"/>
                    <a:pt x="2857" y="4470"/>
                  </a:cubicBezTo>
                  <a:cubicBezTo>
                    <a:pt x="3604" y="4470"/>
                    <a:pt x="4161" y="4265"/>
                    <a:pt x="4515" y="3862"/>
                  </a:cubicBezTo>
                  <a:cubicBezTo>
                    <a:pt x="4858" y="3472"/>
                    <a:pt x="4933" y="2972"/>
                    <a:pt x="4927" y="2591"/>
                  </a:cubicBezTo>
                  <a:cubicBezTo>
                    <a:pt x="4836" y="2498"/>
                    <a:pt x="4742" y="2404"/>
                    <a:pt x="4643" y="2311"/>
                  </a:cubicBezTo>
                  <a:cubicBezTo>
                    <a:pt x="4164" y="1852"/>
                    <a:pt x="3594" y="1401"/>
                    <a:pt x="2937" y="1036"/>
                  </a:cubicBezTo>
                  <a:cubicBezTo>
                    <a:pt x="2232" y="644"/>
                    <a:pt x="1320" y="323"/>
                    <a:pt x="397" y="70"/>
                  </a:cubicBezTo>
                  <a:cubicBezTo>
                    <a:pt x="310" y="46"/>
                    <a:pt x="223" y="23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634;p40">
              <a:extLst>
                <a:ext uri="{FF2B5EF4-FFF2-40B4-BE49-F238E27FC236}">
                  <a16:creationId xmlns:a16="http://schemas.microsoft.com/office/drawing/2014/main" id="{B4657F36-1773-7CB5-9FBB-05AA788F4993}"/>
                </a:ext>
              </a:extLst>
            </p:cNvPr>
            <p:cNvSpPr/>
            <p:nvPr/>
          </p:nvSpPr>
          <p:spPr>
            <a:xfrm>
              <a:off x="1765165" y="1371071"/>
              <a:ext cx="270802" cy="420925"/>
            </a:xfrm>
            <a:custGeom>
              <a:avLst/>
              <a:gdLst/>
              <a:ahLst/>
              <a:cxnLst/>
              <a:rect l="l" t="t" r="r" b="b"/>
              <a:pathLst>
                <a:path w="4852" h="7533" extrusionOk="0">
                  <a:moveTo>
                    <a:pt x="1830" y="0"/>
                  </a:moveTo>
                  <a:cubicBezTo>
                    <a:pt x="1830" y="0"/>
                    <a:pt x="1746" y="429"/>
                    <a:pt x="1600" y="983"/>
                  </a:cubicBezTo>
                  <a:cubicBezTo>
                    <a:pt x="1552" y="1169"/>
                    <a:pt x="1498" y="1368"/>
                    <a:pt x="1438" y="1571"/>
                  </a:cubicBezTo>
                  <a:cubicBezTo>
                    <a:pt x="1436" y="1573"/>
                    <a:pt x="1435" y="1578"/>
                    <a:pt x="1435" y="1580"/>
                  </a:cubicBezTo>
                  <a:cubicBezTo>
                    <a:pt x="1415" y="1648"/>
                    <a:pt x="1394" y="1717"/>
                    <a:pt x="1373" y="1787"/>
                  </a:cubicBezTo>
                  <a:cubicBezTo>
                    <a:pt x="1353" y="1844"/>
                    <a:pt x="1336" y="1902"/>
                    <a:pt x="1315" y="1959"/>
                  </a:cubicBezTo>
                  <a:cubicBezTo>
                    <a:pt x="1306" y="1990"/>
                    <a:pt x="1296" y="2019"/>
                    <a:pt x="1284" y="2049"/>
                  </a:cubicBezTo>
                  <a:cubicBezTo>
                    <a:pt x="1270" y="2089"/>
                    <a:pt x="1256" y="2128"/>
                    <a:pt x="1240" y="2167"/>
                  </a:cubicBezTo>
                  <a:cubicBezTo>
                    <a:pt x="1224" y="2215"/>
                    <a:pt x="1205" y="2265"/>
                    <a:pt x="1188" y="2312"/>
                  </a:cubicBezTo>
                  <a:cubicBezTo>
                    <a:pt x="1172" y="2356"/>
                    <a:pt x="1153" y="2398"/>
                    <a:pt x="1137" y="2439"/>
                  </a:cubicBezTo>
                  <a:cubicBezTo>
                    <a:pt x="1118" y="2482"/>
                    <a:pt x="1101" y="2528"/>
                    <a:pt x="1082" y="2571"/>
                  </a:cubicBezTo>
                  <a:cubicBezTo>
                    <a:pt x="959" y="2853"/>
                    <a:pt x="828" y="3092"/>
                    <a:pt x="690" y="3244"/>
                  </a:cubicBezTo>
                  <a:cubicBezTo>
                    <a:pt x="586" y="3357"/>
                    <a:pt x="441" y="3417"/>
                    <a:pt x="293" y="3417"/>
                  </a:cubicBezTo>
                  <a:cubicBezTo>
                    <a:pt x="245" y="3417"/>
                    <a:pt x="197" y="3411"/>
                    <a:pt x="149" y="3398"/>
                  </a:cubicBezTo>
                  <a:lnTo>
                    <a:pt x="143" y="3397"/>
                  </a:lnTo>
                  <a:lnTo>
                    <a:pt x="143" y="3397"/>
                  </a:lnTo>
                  <a:cubicBezTo>
                    <a:pt x="143" y="3397"/>
                    <a:pt x="0" y="5766"/>
                    <a:pt x="1082" y="6918"/>
                  </a:cubicBezTo>
                  <a:lnTo>
                    <a:pt x="1082" y="6920"/>
                  </a:lnTo>
                  <a:cubicBezTo>
                    <a:pt x="1175" y="7018"/>
                    <a:pt x="1276" y="7106"/>
                    <a:pt x="1388" y="7183"/>
                  </a:cubicBezTo>
                  <a:cubicBezTo>
                    <a:pt x="1673" y="7386"/>
                    <a:pt x="2025" y="7515"/>
                    <a:pt x="2455" y="7530"/>
                  </a:cubicBezTo>
                  <a:cubicBezTo>
                    <a:pt x="2505" y="7532"/>
                    <a:pt x="2555" y="7533"/>
                    <a:pt x="2603" y="7533"/>
                  </a:cubicBezTo>
                  <a:cubicBezTo>
                    <a:pt x="4422" y="7533"/>
                    <a:pt x="4469" y="6242"/>
                    <a:pt x="4390" y="5638"/>
                  </a:cubicBezTo>
                  <a:cubicBezTo>
                    <a:pt x="4389" y="5636"/>
                    <a:pt x="4388" y="5636"/>
                    <a:pt x="4388" y="5635"/>
                  </a:cubicBezTo>
                  <a:cubicBezTo>
                    <a:pt x="4251" y="5507"/>
                    <a:pt x="4196" y="5315"/>
                    <a:pt x="4249" y="5136"/>
                  </a:cubicBezTo>
                  <a:cubicBezTo>
                    <a:pt x="4261" y="5100"/>
                    <a:pt x="4272" y="5064"/>
                    <a:pt x="4282" y="5029"/>
                  </a:cubicBezTo>
                  <a:cubicBezTo>
                    <a:pt x="4325" y="4881"/>
                    <a:pt x="4363" y="4734"/>
                    <a:pt x="4400" y="4592"/>
                  </a:cubicBezTo>
                  <a:cubicBezTo>
                    <a:pt x="4523" y="4107"/>
                    <a:pt x="4612" y="3651"/>
                    <a:pt x="4679" y="3254"/>
                  </a:cubicBezTo>
                  <a:cubicBezTo>
                    <a:pt x="4830" y="2333"/>
                    <a:pt x="4851" y="1715"/>
                    <a:pt x="4851" y="1715"/>
                  </a:cubicBezTo>
                  <a:lnTo>
                    <a:pt x="1830" y="0"/>
                  </a:lnTo>
                  <a:close/>
                </a:path>
              </a:pathLst>
            </a:custGeom>
            <a:solidFill>
              <a:srgbClr val="FEB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635;p40">
              <a:extLst>
                <a:ext uri="{FF2B5EF4-FFF2-40B4-BE49-F238E27FC236}">
                  <a16:creationId xmlns:a16="http://schemas.microsoft.com/office/drawing/2014/main" id="{2B398B89-BC00-C32C-1E88-AA3807A6505A}"/>
                </a:ext>
              </a:extLst>
            </p:cNvPr>
            <p:cNvSpPr/>
            <p:nvPr/>
          </p:nvSpPr>
          <p:spPr>
            <a:xfrm>
              <a:off x="1811768" y="1098274"/>
              <a:ext cx="400399" cy="555478"/>
            </a:xfrm>
            <a:custGeom>
              <a:avLst/>
              <a:gdLst/>
              <a:ahLst/>
              <a:cxnLst/>
              <a:rect l="l" t="t" r="r" b="b"/>
              <a:pathLst>
                <a:path w="7174" h="9941" extrusionOk="0">
                  <a:moveTo>
                    <a:pt x="4614" y="0"/>
                  </a:moveTo>
                  <a:cubicBezTo>
                    <a:pt x="3507" y="0"/>
                    <a:pt x="2113" y="942"/>
                    <a:pt x="1336" y="1619"/>
                  </a:cubicBezTo>
                  <a:cubicBezTo>
                    <a:pt x="1343" y="1936"/>
                    <a:pt x="1446" y="2913"/>
                    <a:pt x="1429" y="3247"/>
                  </a:cubicBezTo>
                  <a:cubicBezTo>
                    <a:pt x="1429" y="3247"/>
                    <a:pt x="365" y="3861"/>
                    <a:pt x="60" y="3977"/>
                  </a:cubicBezTo>
                  <a:cubicBezTo>
                    <a:pt x="60" y="3977"/>
                    <a:pt x="0" y="4956"/>
                    <a:pt x="247" y="6144"/>
                  </a:cubicBezTo>
                  <a:cubicBezTo>
                    <a:pt x="385" y="6805"/>
                    <a:pt x="619" y="7532"/>
                    <a:pt x="1008" y="8192"/>
                  </a:cubicBezTo>
                  <a:cubicBezTo>
                    <a:pt x="1060" y="8280"/>
                    <a:pt x="1134" y="8349"/>
                    <a:pt x="1225" y="8395"/>
                  </a:cubicBezTo>
                  <a:cubicBezTo>
                    <a:pt x="2086" y="8840"/>
                    <a:pt x="3016" y="9253"/>
                    <a:pt x="3762" y="9540"/>
                  </a:cubicBezTo>
                  <a:cubicBezTo>
                    <a:pt x="4194" y="9707"/>
                    <a:pt x="4564" y="9831"/>
                    <a:pt x="4820" y="9892"/>
                  </a:cubicBezTo>
                  <a:cubicBezTo>
                    <a:pt x="4950" y="9924"/>
                    <a:pt x="5081" y="9940"/>
                    <a:pt x="5213" y="9940"/>
                  </a:cubicBezTo>
                  <a:cubicBezTo>
                    <a:pt x="5356" y="9940"/>
                    <a:pt x="5499" y="9921"/>
                    <a:pt x="5639" y="9884"/>
                  </a:cubicBezTo>
                  <a:cubicBezTo>
                    <a:pt x="5768" y="9848"/>
                    <a:pt x="5946" y="9804"/>
                    <a:pt x="6193" y="9747"/>
                  </a:cubicBezTo>
                  <a:cubicBezTo>
                    <a:pt x="6282" y="9726"/>
                    <a:pt x="6353" y="9659"/>
                    <a:pt x="6384" y="9571"/>
                  </a:cubicBezTo>
                  <a:cubicBezTo>
                    <a:pt x="7083" y="7530"/>
                    <a:pt x="7174" y="6676"/>
                    <a:pt x="7083" y="5877"/>
                  </a:cubicBezTo>
                  <a:cubicBezTo>
                    <a:pt x="7040" y="5487"/>
                    <a:pt x="6874" y="5153"/>
                    <a:pt x="6769" y="4871"/>
                  </a:cubicBezTo>
                  <a:cubicBezTo>
                    <a:pt x="6606" y="4439"/>
                    <a:pt x="6528" y="3977"/>
                    <a:pt x="6546" y="3512"/>
                  </a:cubicBezTo>
                  <a:cubicBezTo>
                    <a:pt x="6592" y="2270"/>
                    <a:pt x="6300" y="1533"/>
                    <a:pt x="5979" y="1101"/>
                  </a:cubicBezTo>
                  <a:cubicBezTo>
                    <a:pt x="5626" y="625"/>
                    <a:pt x="5240" y="521"/>
                    <a:pt x="5234" y="518"/>
                  </a:cubicBezTo>
                  <a:cubicBezTo>
                    <a:pt x="5230" y="533"/>
                    <a:pt x="5228" y="549"/>
                    <a:pt x="5224" y="565"/>
                  </a:cubicBezTo>
                  <a:cubicBezTo>
                    <a:pt x="5205" y="665"/>
                    <a:pt x="5178" y="765"/>
                    <a:pt x="5138" y="856"/>
                  </a:cubicBezTo>
                  <a:cubicBezTo>
                    <a:pt x="5138" y="856"/>
                    <a:pt x="5086" y="40"/>
                    <a:pt x="4804" y="10"/>
                  </a:cubicBezTo>
                  <a:cubicBezTo>
                    <a:pt x="4742" y="3"/>
                    <a:pt x="4678" y="0"/>
                    <a:pt x="4614" y="0"/>
                  </a:cubicBezTo>
                  <a:close/>
                </a:path>
              </a:pathLst>
            </a:custGeom>
            <a:solidFill>
              <a:srgbClr val="FEB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636;p40">
              <a:extLst>
                <a:ext uri="{FF2B5EF4-FFF2-40B4-BE49-F238E27FC236}">
                  <a16:creationId xmlns:a16="http://schemas.microsoft.com/office/drawing/2014/main" id="{4D8C8BAA-4D10-4013-F74B-1F9E9030B551}"/>
                </a:ext>
              </a:extLst>
            </p:cNvPr>
            <p:cNvSpPr/>
            <p:nvPr/>
          </p:nvSpPr>
          <p:spPr>
            <a:xfrm>
              <a:off x="1923951" y="1128281"/>
              <a:ext cx="14623" cy="49284"/>
            </a:xfrm>
            <a:custGeom>
              <a:avLst/>
              <a:gdLst/>
              <a:ahLst/>
              <a:cxnLst/>
              <a:rect l="l" t="t" r="r" b="b"/>
              <a:pathLst>
                <a:path w="262" h="882" extrusionOk="0">
                  <a:moveTo>
                    <a:pt x="262" y="0"/>
                  </a:moveTo>
                  <a:cubicBezTo>
                    <a:pt x="219" y="57"/>
                    <a:pt x="178" y="118"/>
                    <a:pt x="143" y="184"/>
                  </a:cubicBezTo>
                  <a:cubicBezTo>
                    <a:pt x="107" y="247"/>
                    <a:pt x="80" y="317"/>
                    <a:pt x="56" y="387"/>
                  </a:cubicBezTo>
                  <a:cubicBezTo>
                    <a:pt x="34" y="457"/>
                    <a:pt x="17" y="532"/>
                    <a:pt x="9" y="606"/>
                  </a:cubicBezTo>
                  <a:cubicBezTo>
                    <a:pt x="1" y="683"/>
                    <a:pt x="0" y="756"/>
                    <a:pt x="15" y="838"/>
                  </a:cubicBezTo>
                  <a:lnTo>
                    <a:pt x="15" y="844"/>
                  </a:lnTo>
                  <a:cubicBezTo>
                    <a:pt x="22" y="867"/>
                    <a:pt x="42" y="881"/>
                    <a:pt x="64" y="881"/>
                  </a:cubicBezTo>
                  <a:cubicBezTo>
                    <a:pt x="68" y="881"/>
                    <a:pt x="73" y="880"/>
                    <a:pt x="78" y="879"/>
                  </a:cubicBezTo>
                  <a:cubicBezTo>
                    <a:pt x="106" y="870"/>
                    <a:pt x="121" y="842"/>
                    <a:pt x="113" y="815"/>
                  </a:cubicBezTo>
                  <a:lnTo>
                    <a:pt x="112" y="811"/>
                  </a:lnTo>
                  <a:cubicBezTo>
                    <a:pt x="94" y="753"/>
                    <a:pt x="86" y="679"/>
                    <a:pt x="85" y="610"/>
                  </a:cubicBezTo>
                  <a:cubicBezTo>
                    <a:pt x="83" y="540"/>
                    <a:pt x="90" y="469"/>
                    <a:pt x="104" y="400"/>
                  </a:cubicBezTo>
                  <a:cubicBezTo>
                    <a:pt x="119" y="330"/>
                    <a:pt x="138" y="262"/>
                    <a:pt x="165" y="195"/>
                  </a:cubicBezTo>
                  <a:cubicBezTo>
                    <a:pt x="191" y="127"/>
                    <a:pt x="226" y="63"/>
                    <a:pt x="2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637;p40">
              <a:extLst>
                <a:ext uri="{FF2B5EF4-FFF2-40B4-BE49-F238E27FC236}">
                  <a16:creationId xmlns:a16="http://schemas.microsoft.com/office/drawing/2014/main" id="{0D411DA2-EE79-E139-1374-84884CA38134}"/>
                </a:ext>
              </a:extLst>
            </p:cNvPr>
            <p:cNvSpPr/>
            <p:nvPr/>
          </p:nvSpPr>
          <p:spPr>
            <a:xfrm>
              <a:off x="1698301" y="1042508"/>
              <a:ext cx="247138" cy="401592"/>
            </a:xfrm>
            <a:custGeom>
              <a:avLst/>
              <a:gdLst/>
              <a:ahLst/>
              <a:cxnLst/>
              <a:rect l="l" t="t" r="r" b="b"/>
              <a:pathLst>
                <a:path w="4428" h="7187" extrusionOk="0">
                  <a:moveTo>
                    <a:pt x="4428" y="1"/>
                  </a:moveTo>
                  <a:lnTo>
                    <a:pt x="4428" y="1"/>
                  </a:lnTo>
                  <a:cubicBezTo>
                    <a:pt x="3805" y="68"/>
                    <a:pt x="2192" y="296"/>
                    <a:pt x="1141" y="904"/>
                  </a:cubicBezTo>
                  <a:cubicBezTo>
                    <a:pt x="469" y="1766"/>
                    <a:pt x="383" y="2551"/>
                    <a:pt x="207" y="3474"/>
                  </a:cubicBezTo>
                  <a:cubicBezTo>
                    <a:pt x="234" y="3677"/>
                    <a:pt x="258" y="3833"/>
                    <a:pt x="277" y="3951"/>
                  </a:cubicBezTo>
                  <a:cubicBezTo>
                    <a:pt x="313" y="4177"/>
                    <a:pt x="263" y="4409"/>
                    <a:pt x="139" y="4597"/>
                  </a:cubicBezTo>
                  <a:cubicBezTo>
                    <a:pt x="32" y="4756"/>
                    <a:pt x="1" y="4959"/>
                    <a:pt x="53" y="5146"/>
                  </a:cubicBezTo>
                  <a:cubicBezTo>
                    <a:pt x="286" y="5967"/>
                    <a:pt x="725" y="6765"/>
                    <a:pt x="725" y="6765"/>
                  </a:cubicBezTo>
                  <a:cubicBezTo>
                    <a:pt x="867" y="7074"/>
                    <a:pt x="1135" y="7187"/>
                    <a:pt x="1475" y="7187"/>
                  </a:cubicBezTo>
                  <a:cubicBezTo>
                    <a:pt x="1922" y="7187"/>
                    <a:pt x="2491" y="6993"/>
                    <a:pt x="3062" y="6793"/>
                  </a:cubicBezTo>
                  <a:cubicBezTo>
                    <a:pt x="3063" y="6793"/>
                    <a:pt x="3524" y="6509"/>
                    <a:pt x="3483" y="6232"/>
                  </a:cubicBezTo>
                  <a:cubicBezTo>
                    <a:pt x="3403" y="5698"/>
                    <a:pt x="3314" y="5339"/>
                    <a:pt x="3236" y="5101"/>
                  </a:cubicBezTo>
                  <a:cubicBezTo>
                    <a:pt x="3155" y="4857"/>
                    <a:pt x="3238" y="4585"/>
                    <a:pt x="3442" y="4436"/>
                  </a:cubicBezTo>
                  <a:cubicBezTo>
                    <a:pt x="3577" y="4337"/>
                    <a:pt x="3657" y="4254"/>
                    <a:pt x="3657" y="4254"/>
                  </a:cubicBezTo>
                  <a:cubicBezTo>
                    <a:pt x="3677" y="3847"/>
                    <a:pt x="3662" y="2943"/>
                    <a:pt x="3654" y="2556"/>
                  </a:cubicBezTo>
                  <a:cubicBezTo>
                    <a:pt x="3621" y="2479"/>
                    <a:pt x="3588" y="2395"/>
                    <a:pt x="3557" y="2308"/>
                  </a:cubicBezTo>
                  <a:cubicBezTo>
                    <a:pt x="3460" y="2024"/>
                    <a:pt x="3380" y="1690"/>
                    <a:pt x="3335" y="1322"/>
                  </a:cubicBezTo>
                  <a:cubicBezTo>
                    <a:pt x="3682" y="785"/>
                    <a:pt x="4065" y="337"/>
                    <a:pt x="4428" y="1"/>
                  </a:cubicBezTo>
                  <a:close/>
                </a:path>
              </a:pathLst>
            </a:custGeom>
            <a:solidFill>
              <a:srgbClr val="663D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638;p40">
              <a:extLst>
                <a:ext uri="{FF2B5EF4-FFF2-40B4-BE49-F238E27FC236}">
                  <a16:creationId xmlns:a16="http://schemas.microsoft.com/office/drawing/2014/main" id="{6E77156F-7BFC-7139-C7CB-68DFADD03014}"/>
                </a:ext>
              </a:extLst>
            </p:cNvPr>
            <p:cNvSpPr/>
            <p:nvPr/>
          </p:nvSpPr>
          <p:spPr>
            <a:xfrm>
              <a:off x="2067221" y="1570108"/>
              <a:ext cx="63012" cy="9164"/>
            </a:xfrm>
            <a:custGeom>
              <a:avLst/>
              <a:gdLst/>
              <a:ahLst/>
              <a:cxnLst/>
              <a:rect l="l" t="t" r="r" b="b"/>
              <a:pathLst>
                <a:path w="1129" h="164" extrusionOk="0">
                  <a:moveTo>
                    <a:pt x="39" y="0"/>
                  </a:moveTo>
                  <a:cubicBezTo>
                    <a:pt x="23" y="0"/>
                    <a:pt x="7" y="13"/>
                    <a:pt x="3" y="31"/>
                  </a:cubicBezTo>
                  <a:cubicBezTo>
                    <a:pt x="0" y="51"/>
                    <a:pt x="13" y="72"/>
                    <a:pt x="32" y="77"/>
                  </a:cubicBezTo>
                  <a:cubicBezTo>
                    <a:pt x="362" y="148"/>
                    <a:pt x="654" y="164"/>
                    <a:pt x="848" y="164"/>
                  </a:cubicBezTo>
                  <a:cubicBezTo>
                    <a:pt x="868" y="164"/>
                    <a:pt x="888" y="163"/>
                    <a:pt x="906" y="163"/>
                  </a:cubicBezTo>
                  <a:cubicBezTo>
                    <a:pt x="1023" y="160"/>
                    <a:pt x="1092" y="153"/>
                    <a:pt x="1093" y="153"/>
                  </a:cubicBezTo>
                  <a:cubicBezTo>
                    <a:pt x="1114" y="150"/>
                    <a:pt x="1128" y="130"/>
                    <a:pt x="1125" y="110"/>
                  </a:cubicBezTo>
                  <a:cubicBezTo>
                    <a:pt x="1123" y="90"/>
                    <a:pt x="1108" y="77"/>
                    <a:pt x="1090" y="77"/>
                  </a:cubicBezTo>
                  <a:cubicBezTo>
                    <a:pt x="1088" y="77"/>
                    <a:pt x="1086" y="77"/>
                    <a:pt x="1084" y="77"/>
                  </a:cubicBezTo>
                  <a:cubicBezTo>
                    <a:pt x="1082" y="77"/>
                    <a:pt x="989" y="88"/>
                    <a:pt x="836" y="88"/>
                  </a:cubicBezTo>
                  <a:cubicBezTo>
                    <a:pt x="647" y="88"/>
                    <a:pt x="366" y="72"/>
                    <a:pt x="47" y="1"/>
                  </a:cubicBezTo>
                  <a:cubicBezTo>
                    <a:pt x="45" y="0"/>
                    <a:pt x="4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639;p40">
              <a:extLst>
                <a:ext uri="{FF2B5EF4-FFF2-40B4-BE49-F238E27FC236}">
                  <a16:creationId xmlns:a16="http://schemas.microsoft.com/office/drawing/2014/main" id="{F58AA57D-75A0-D385-9E1E-6996C55EC682}"/>
                </a:ext>
              </a:extLst>
            </p:cNvPr>
            <p:cNvSpPr/>
            <p:nvPr/>
          </p:nvSpPr>
          <p:spPr>
            <a:xfrm>
              <a:off x="1810931" y="1023118"/>
              <a:ext cx="297815" cy="256198"/>
            </a:xfrm>
            <a:custGeom>
              <a:avLst/>
              <a:gdLst/>
              <a:ahLst/>
              <a:cxnLst/>
              <a:rect l="l" t="t" r="r" b="b"/>
              <a:pathLst>
                <a:path w="5336" h="4585" extrusionOk="0">
                  <a:moveTo>
                    <a:pt x="3896" y="0"/>
                  </a:moveTo>
                  <a:cubicBezTo>
                    <a:pt x="3344" y="5"/>
                    <a:pt x="2978" y="373"/>
                    <a:pt x="2978" y="373"/>
                  </a:cubicBezTo>
                  <a:cubicBezTo>
                    <a:pt x="2978" y="373"/>
                    <a:pt x="2706" y="57"/>
                    <a:pt x="2430" y="57"/>
                  </a:cubicBezTo>
                  <a:cubicBezTo>
                    <a:pt x="2428" y="57"/>
                    <a:pt x="2426" y="58"/>
                    <a:pt x="2424" y="58"/>
                  </a:cubicBezTo>
                  <a:cubicBezTo>
                    <a:pt x="2129" y="82"/>
                    <a:pt x="1662" y="351"/>
                    <a:pt x="1159" y="820"/>
                  </a:cubicBezTo>
                  <a:cubicBezTo>
                    <a:pt x="775" y="1175"/>
                    <a:pt x="369" y="1650"/>
                    <a:pt x="1" y="2219"/>
                  </a:cubicBezTo>
                  <a:cubicBezTo>
                    <a:pt x="49" y="2610"/>
                    <a:pt x="133" y="2964"/>
                    <a:pt x="237" y="3265"/>
                  </a:cubicBezTo>
                  <a:cubicBezTo>
                    <a:pt x="269" y="3359"/>
                    <a:pt x="303" y="3447"/>
                    <a:pt x="338" y="3529"/>
                  </a:cubicBezTo>
                  <a:cubicBezTo>
                    <a:pt x="473" y="3845"/>
                    <a:pt x="628" y="4078"/>
                    <a:pt x="770" y="4200"/>
                  </a:cubicBezTo>
                  <a:cubicBezTo>
                    <a:pt x="666" y="3402"/>
                    <a:pt x="837" y="3211"/>
                    <a:pt x="837" y="3211"/>
                  </a:cubicBezTo>
                  <a:cubicBezTo>
                    <a:pt x="837" y="3211"/>
                    <a:pt x="1194" y="4214"/>
                    <a:pt x="1772" y="4584"/>
                  </a:cubicBezTo>
                  <a:cubicBezTo>
                    <a:pt x="1641" y="3420"/>
                    <a:pt x="1614" y="2975"/>
                    <a:pt x="2087" y="2708"/>
                  </a:cubicBezTo>
                  <a:cubicBezTo>
                    <a:pt x="2147" y="3315"/>
                    <a:pt x="2327" y="3436"/>
                    <a:pt x="2630" y="3778"/>
                  </a:cubicBezTo>
                  <a:cubicBezTo>
                    <a:pt x="2960" y="2960"/>
                    <a:pt x="3295" y="2368"/>
                    <a:pt x="3604" y="1954"/>
                  </a:cubicBezTo>
                  <a:cubicBezTo>
                    <a:pt x="4042" y="1362"/>
                    <a:pt x="4425" y="1134"/>
                    <a:pt x="4655" y="1134"/>
                  </a:cubicBezTo>
                  <a:cubicBezTo>
                    <a:pt x="4675" y="1134"/>
                    <a:pt x="4694" y="1136"/>
                    <a:pt x="4711" y="1139"/>
                  </a:cubicBezTo>
                  <a:cubicBezTo>
                    <a:pt x="5072" y="1209"/>
                    <a:pt x="5144" y="2236"/>
                    <a:pt x="5144" y="2236"/>
                  </a:cubicBezTo>
                  <a:cubicBezTo>
                    <a:pt x="5195" y="2118"/>
                    <a:pt x="5231" y="1990"/>
                    <a:pt x="5256" y="1860"/>
                  </a:cubicBezTo>
                  <a:cubicBezTo>
                    <a:pt x="5260" y="1840"/>
                    <a:pt x="5264" y="1819"/>
                    <a:pt x="5266" y="1797"/>
                  </a:cubicBezTo>
                  <a:cubicBezTo>
                    <a:pt x="5336" y="1375"/>
                    <a:pt x="5292" y="971"/>
                    <a:pt x="5292" y="971"/>
                  </a:cubicBezTo>
                  <a:cubicBezTo>
                    <a:pt x="5292" y="971"/>
                    <a:pt x="4163" y="6"/>
                    <a:pt x="3896" y="0"/>
                  </a:cubicBezTo>
                  <a:close/>
                </a:path>
              </a:pathLst>
            </a:custGeom>
            <a:solidFill>
              <a:srgbClr val="7A4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640;p40">
              <a:extLst>
                <a:ext uri="{FF2B5EF4-FFF2-40B4-BE49-F238E27FC236}">
                  <a16:creationId xmlns:a16="http://schemas.microsoft.com/office/drawing/2014/main" id="{7810C9CA-FE01-8B94-ED88-B910EAC76B33}"/>
                </a:ext>
              </a:extLst>
            </p:cNvPr>
            <p:cNvSpPr/>
            <p:nvPr/>
          </p:nvSpPr>
          <p:spPr>
            <a:xfrm>
              <a:off x="2098141" y="1063798"/>
              <a:ext cx="145782" cy="155339"/>
            </a:xfrm>
            <a:custGeom>
              <a:avLst/>
              <a:gdLst/>
              <a:ahLst/>
              <a:cxnLst/>
              <a:rect l="l" t="t" r="r" b="b"/>
              <a:pathLst>
                <a:path w="2612" h="2780" extrusionOk="0">
                  <a:moveTo>
                    <a:pt x="1049" y="0"/>
                  </a:moveTo>
                  <a:cubicBezTo>
                    <a:pt x="555" y="0"/>
                    <a:pt x="148" y="242"/>
                    <a:pt x="148" y="242"/>
                  </a:cubicBezTo>
                  <a:cubicBezTo>
                    <a:pt x="148" y="242"/>
                    <a:pt x="191" y="646"/>
                    <a:pt x="122" y="1068"/>
                  </a:cubicBezTo>
                  <a:cubicBezTo>
                    <a:pt x="120" y="1088"/>
                    <a:pt x="116" y="1109"/>
                    <a:pt x="112" y="1130"/>
                  </a:cubicBezTo>
                  <a:cubicBezTo>
                    <a:pt x="87" y="1259"/>
                    <a:pt x="51" y="1389"/>
                    <a:pt x="0" y="1506"/>
                  </a:cubicBezTo>
                  <a:cubicBezTo>
                    <a:pt x="46" y="1498"/>
                    <a:pt x="92" y="1495"/>
                    <a:pt x="137" y="1495"/>
                  </a:cubicBezTo>
                  <a:cubicBezTo>
                    <a:pt x="425" y="1495"/>
                    <a:pt x="674" y="1632"/>
                    <a:pt x="849" y="1718"/>
                  </a:cubicBezTo>
                  <a:cubicBezTo>
                    <a:pt x="1085" y="1832"/>
                    <a:pt x="1232" y="1915"/>
                    <a:pt x="1386" y="2018"/>
                  </a:cubicBezTo>
                  <a:cubicBezTo>
                    <a:pt x="1655" y="2200"/>
                    <a:pt x="1948" y="2446"/>
                    <a:pt x="2242" y="2780"/>
                  </a:cubicBezTo>
                  <a:cubicBezTo>
                    <a:pt x="2286" y="1423"/>
                    <a:pt x="1915" y="1069"/>
                    <a:pt x="1401" y="723"/>
                  </a:cubicBezTo>
                  <a:cubicBezTo>
                    <a:pt x="1434" y="720"/>
                    <a:pt x="1467" y="718"/>
                    <a:pt x="1500" y="718"/>
                  </a:cubicBezTo>
                  <a:cubicBezTo>
                    <a:pt x="2099" y="718"/>
                    <a:pt x="2611" y="1293"/>
                    <a:pt x="2611" y="1293"/>
                  </a:cubicBezTo>
                  <a:cubicBezTo>
                    <a:pt x="2611" y="1293"/>
                    <a:pt x="2391" y="545"/>
                    <a:pt x="1674" y="154"/>
                  </a:cubicBezTo>
                  <a:cubicBezTo>
                    <a:pt x="1466" y="41"/>
                    <a:pt x="1250" y="0"/>
                    <a:pt x="1049" y="0"/>
                  </a:cubicBezTo>
                  <a:close/>
                </a:path>
              </a:pathLst>
            </a:custGeom>
            <a:solidFill>
              <a:srgbClr val="7A4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641;p40">
              <a:extLst>
                <a:ext uri="{FF2B5EF4-FFF2-40B4-BE49-F238E27FC236}">
                  <a16:creationId xmlns:a16="http://schemas.microsoft.com/office/drawing/2014/main" id="{A772F57A-89A7-93AC-AA35-3F757E66C888}"/>
                </a:ext>
              </a:extLst>
            </p:cNvPr>
            <p:cNvSpPr/>
            <p:nvPr/>
          </p:nvSpPr>
          <p:spPr>
            <a:xfrm>
              <a:off x="2012079" y="1086372"/>
              <a:ext cx="86174" cy="61521"/>
            </a:xfrm>
            <a:custGeom>
              <a:avLst/>
              <a:gdLst/>
              <a:ahLst/>
              <a:cxnLst/>
              <a:rect l="l" t="t" r="r" b="b"/>
              <a:pathLst>
                <a:path w="1544" h="1101" extrusionOk="0">
                  <a:moveTo>
                    <a:pt x="1055" y="1"/>
                  </a:moveTo>
                  <a:cubicBezTo>
                    <a:pt x="824" y="1"/>
                    <a:pt x="441" y="227"/>
                    <a:pt x="1" y="821"/>
                  </a:cubicBezTo>
                  <a:cubicBezTo>
                    <a:pt x="231" y="749"/>
                    <a:pt x="433" y="720"/>
                    <a:pt x="609" y="720"/>
                  </a:cubicBezTo>
                  <a:cubicBezTo>
                    <a:pt x="1253" y="720"/>
                    <a:pt x="1543" y="1101"/>
                    <a:pt x="1543" y="1101"/>
                  </a:cubicBezTo>
                  <a:cubicBezTo>
                    <a:pt x="1543" y="1101"/>
                    <a:pt x="1470" y="74"/>
                    <a:pt x="1109" y="5"/>
                  </a:cubicBezTo>
                  <a:cubicBezTo>
                    <a:pt x="1092" y="2"/>
                    <a:pt x="1074" y="1"/>
                    <a:pt x="1055" y="1"/>
                  </a:cubicBezTo>
                  <a:close/>
                </a:path>
              </a:pathLst>
            </a:custGeom>
            <a:solidFill>
              <a:srgbClr val="3A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642;p40">
              <a:extLst>
                <a:ext uri="{FF2B5EF4-FFF2-40B4-BE49-F238E27FC236}">
                  <a16:creationId xmlns:a16="http://schemas.microsoft.com/office/drawing/2014/main" id="{9D8EAEFE-7299-1237-50CB-4E8E8AC076A4}"/>
                </a:ext>
              </a:extLst>
            </p:cNvPr>
            <p:cNvSpPr/>
            <p:nvPr/>
          </p:nvSpPr>
          <p:spPr>
            <a:xfrm>
              <a:off x="2142791" y="1312902"/>
              <a:ext cx="25506" cy="49452"/>
            </a:xfrm>
            <a:custGeom>
              <a:avLst/>
              <a:gdLst/>
              <a:ahLst/>
              <a:cxnLst/>
              <a:rect l="l" t="t" r="r" b="b"/>
              <a:pathLst>
                <a:path w="457" h="885" extrusionOk="0">
                  <a:moveTo>
                    <a:pt x="220" y="0"/>
                  </a:moveTo>
                  <a:cubicBezTo>
                    <a:pt x="220" y="0"/>
                    <a:pt x="219" y="0"/>
                    <a:pt x="218" y="0"/>
                  </a:cubicBezTo>
                  <a:cubicBezTo>
                    <a:pt x="95" y="3"/>
                    <a:pt x="1" y="203"/>
                    <a:pt x="6" y="446"/>
                  </a:cubicBezTo>
                  <a:cubicBezTo>
                    <a:pt x="11" y="689"/>
                    <a:pt x="114" y="884"/>
                    <a:pt x="236" y="884"/>
                  </a:cubicBezTo>
                  <a:cubicBezTo>
                    <a:pt x="237" y="884"/>
                    <a:pt x="237" y="884"/>
                    <a:pt x="238" y="884"/>
                  </a:cubicBezTo>
                  <a:cubicBezTo>
                    <a:pt x="361" y="881"/>
                    <a:pt x="456" y="681"/>
                    <a:pt x="451" y="438"/>
                  </a:cubicBezTo>
                  <a:cubicBezTo>
                    <a:pt x="446" y="195"/>
                    <a:pt x="343" y="0"/>
                    <a:pt x="220" y="0"/>
                  </a:cubicBezTo>
                  <a:close/>
                </a:path>
              </a:pathLst>
            </a:custGeom>
            <a:solidFill>
              <a:srgbClr val="3A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643;p40">
              <a:extLst>
                <a:ext uri="{FF2B5EF4-FFF2-40B4-BE49-F238E27FC236}">
                  <a16:creationId xmlns:a16="http://schemas.microsoft.com/office/drawing/2014/main" id="{57B61217-E20F-9B24-4651-B49D876C3CE6}"/>
                </a:ext>
              </a:extLst>
            </p:cNvPr>
            <p:cNvSpPr/>
            <p:nvPr/>
          </p:nvSpPr>
          <p:spPr>
            <a:xfrm>
              <a:off x="2035018" y="1319216"/>
              <a:ext cx="25506" cy="49452"/>
            </a:xfrm>
            <a:custGeom>
              <a:avLst/>
              <a:gdLst/>
              <a:ahLst/>
              <a:cxnLst/>
              <a:rect l="l" t="t" r="r" b="b"/>
              <a:pathLst>
                <a:path w="457" h="885" extrusionOk="0">
                  <a:moveTo>
                    <a:pt x="221" y="0"/>
                  </a:moveTo>
                  <a:cubicBezTo>
                    <a:pt x="221" y="0"/>
                    <a:pt x="220" y="0"/>
                    <a:pt x="219" y="0"/>
                  </a:cubicBezTo>
                  <a:cubicBezTo>
                    <a:pt x="96" y="3"/>
                    <a:pt x="1" y="203"/>
                    <a:pt x="6" y="446"/>
                  </a:cubicBezTo>
                  <a:cubicBezTo>
                    <a:pt x="11" y="689"/>
                    <a:pt x="115" y="884"/>
                    <a:pt x="237" y="884"/>
                  </a:cubicBezTo>
                  <a:cubicBezTo>
                    <a:pt x="238" y="884"/>
                    <a:pt x="238" y="884"/>
                    <a:pt x="239" y="884"/>
                  </a:cubicBezTo>
                  <a:cubicBezTo>
                    <a:pt x="362" y="881"/>
                    <a:pt x="456" y="681"/>
                    <a:pt x="451" y="438"/>
                  </a:cubicBezTo>
                  <a:cubicBezTo>
                    <a:pt x="446" y="195"/>
                    <a:pt x="343" y="0"/>
                    <a:pt x="221" y="0"/>
                  </a:cubicBezTo>
                  <a:close/>
                </a:path>
              </a:pathLst>
            </a:custGeom>
            <a:solidFill>
              <a:srgbClr val="3A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644;p40">
              <a:extLst>
                <a:ext uri="{FF2B5EF4-FFF2-40B4-BE49-F238E27FC236}">
                  <a16:creationId xmlns:a16="http://schemas.microsoft.com/office/drawing/2014/main" id="{1A9C9272-07FA-0290-DA41-F0FD22F30F8A}"/>
                </a:ext>
              </a:extLst>
            </p:cNvPr>
            <p:cNvSpPr/>
            <p:nvPr/>
          </p:nvSpPr>
          <p:spPr>
            <a:xfrm>
              <a:off x="1957662" y="1262388"/>
              <a:ext cx="135178" cy="58392"/>
            </a:xfrm>
            <a:custGeom>
              <a:avLst/>
              <a:gdLst/>
              <a:ahLst/>
              <a:cxnLst/>
              <a:rect l="l" t="t" r="r" b="b"/>
              <a:pathLst>
                <a:path w="2422" h="1045" extrusionOk="0">
                  <a:moveTo>
                    <a:pt x="2132" y="1"/>
                  </a:moveTo>
                  <a:cubicBezTo>
                    <a:pt x="2107" y="1"/>
                    <a:pt x="2081" y="1"/>
                    <a:pt x="2056" y="2"/>
                  </a:cubicBezTo>
                  <a:cubicBezTo>
                    <a:pt x="2004" y="4"/>
                    <a:pt x="1954" y="6"/>
                    <a:pt x="1904" y="10"/>
                  </a:cubicBezTo>
                  <a:cubicBezTo>
                    <a:pt x="1804" y="17"/>
                    <a:pt x="1704" y="30"/>
                    <a:pt x="1605" y="47"/>
                  </a:cubicBezTo>
                  <a:cubicBezTo>
                    <a:pt x="1407" y="81"/>
                    <a:pt x="1215" y="132"/>
                    <a:pt x="1026" y="204"/>
                  </a:cubicBezTo>
                  <a:cubicBezTo>
                    <a:pt x="838" y="276"/>
                    <a:pt x="658" y="366"/>
                    <a:pt x="492" y="481"/>
                  </a:cubicBezTo>
                  <a:lnTo>
                    <a:pt x="459" y="501"/>
                  </a:lnTo>
                  <a:lnTo>
                    <a:pt x="428" y="524"/>
                  </a:lnTo>
                  <a:lnTo>
                    <a:pt x="366" y="569"/>
                  </a:lnTo>
                  <a:cubicBezTo>
                    <a:pt x="328" y="601"/>
                    <a:pt x="287" y="632"/>
                    <a:pt x="251" y="666"/>
                  </a:cubicBezTo>
                  <a:cubicBezTo>
                    <a:pt x="174" y="732"/>
                    <a:pt x="104" y="806"/>
                    <a:pt x="36" y="882"/>
                  </a:cubicBezTo>
                  <a:cubicBezTo>
                    <a:pt x="0" y="920"/>
                    <a:pt x="2" y="981"/>
                    <a:pt x="40" y="1019"/>
                  </a:cubicBezTo>
                  <a:cubicBezTo>
                    <a:pt x="58" y="1036"/>
                    <a:pt x="81" y="1045"/>
                    <a:pt x="104" y="1045"/>
                  </a:cubicBezTo>
                  <a:cubicBezTo>
                    <a:pt x="126" y="1045"/>
                    <a:pt x="148" y="1037"/>
                    <a:pt x="165" y="1021"/>
                  </a:cubicBezTo>
                  <a:lnTo>
                    <a:pt x="170" y="1019"/>
                  </a:lnTo>
                  <a:cubicBezTo>
                    <a:pt x="237" y="956"/>
                    <a:pt x="306" y="894"/>
                    <a:pt x="381" y="842"/>
                  </a:cubicBezTo>
                  <a:cubicBezTo>
                    <a:pt x="417" y="814"/>
                    <a:pt x="457" y="789"/>
                    <a:pt x="494" y="764"/>
                  </a:cubicBezTo>
                  <a:lnTo>
                    <a:pt x="552" y="728"/>
                  </a:lnTo>
                  <a:lnTo>
                    <a:pt x="582" y="709"/>
                  </a:lnTo>
                  <a:lnTo>
                    <a:pt x="612" y="693"/>
                  </a:lnTo>
                  <a:cubicBezTo>
                    <a:pt x="770" y="605"/>
                    <a:pt x="940" y="538"/>
                    <a:pt x="1114" y="489"/>
                  </a:cubicBezTo>
                  <a:cubicBezTo>
                    <a:pt x="1288" y="441"/>
                    <a:pt x="1467" y="411"/>
                    <a:pt x="1646" y="397"/>
                  </a:cubicBezTo>
                  <a:cubicBezTo>
                    <a:pt x="1721" y="392"/>
                    <a:pt x="1797" y="389"/>
                    <a:pt x="1872" y="389"/>
                  </a:cubicBezTo>
                  <a:cubicBezTo>
                    <a:pt x="1886" y="389"/>
                    <a:pt x="1901" y="389"/>
                    <a:pt x="1915" y="390"/>
                  </a:cubicBezTo>
                  <a:cubicBezTo>
                    <a:pt x="1960" y="391"/>
                    <a:pt x="2005" y="392"/>
                    <a:pt x="2048" y="395"/>
                  </a:cubicBezTo>
                  <a:cubicBezTo>
                    <a:pt x="2070" y="396"/>
                    <a:pt x="2092" y="399"/>
                    <a:pt x="2114" y="400"/>
                  </a:cubicBezTo>
                  <a:lnTo>
                    <a:pt x="2146" y="404"/>
                  </a:lnTo>
                  <a:cubicBezTo>
                    <a:pt x="2156" y="405"/>
                    <a:pt x="2167" y="406"/>
                    <a:pt x="2174" y="407"/>
                  </a:cubicBezTo>
                  <a:cubicBezTo>
                    <a:pt x="2186" y="409"/>
                    <a:pt x="2198" y="410"/>
                    <a:pt x="2210" y="410"/>
                  </a:cubicBezTo>
                  <a:cubicBezTo>
                    <a:pt x="2302" y="410"/>
                    <a:pt x="2385" y="342"/>
                    <a:pt x="2402" y="244"/>
                  </a:cubicBezTo>
                  <a:cubicBezTo>
                    <a:pt x="2422" y="134"/>
                    <a:pt x="2352" y="27"/>
                    <a:pt x="2246" y="6"/>
                  </a:cubicBezTo>
                  <a:cubicBezTo>
                    <a:pt x="2238" y="5"/>
                    <a:pt x="2231" y="3"/>
                    <a:pt x="2224" y="3"/>
                  </a:cubicBezTo>
                  <a:lnTo>
                    <a:pt x="2216" y="5"/>
                  </a:lnTo>
                  <a:cubicBezTo>
                    <a:pt x="2197" y="4"/>
                    <a:pt x="2186" y="4"/>
                    <a:pt x="2171" y="2"/>
                  </a:cubicBezTo>
                  <a:lnTo>
                    <a:pt x="2132" y="1"/>
                  </a:lnTo>
                  <a:close/>
                </a:path>
              </a:pathLst>
            </a:custGeom>
            <a:solidFill>
              <a:srgbClr val="663D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645;p40">
              <a:extLst>
                <a:ext uri="{FF2B5EF4-FFF2-40B4-BE49-F238E27FC236}">
                  <a16:creationId xmlns:a16="http://schemas.microsoft.com/office/drawing/2014/main" id="{85074B33-BE6D-FEB0-13B6-58465BE78960}"/>
                </a:ext>
              </a:extLst>
            </p:cNvPr>
            <p:cNvSpPr/>
            <p:nvPr/>
          </p:nvSpPr>
          <p:spPr>
            <a:xfrm>
              <a:off x="2123034" y="1263394"/>
              <a:ext cx="66305" cy="35315"/>
            </a:xfrm>
            <a:custGeom>
              <a:avLst/>
              <a:gdLst/>
              <a:ahLst/>
              <a:cxnLst/>
              <a:rect l="l" t="t" r="r" b="b"/>
              <a:pathLst>
                <a:path w="1188" h="632" extrusionOk="0">
                  <a:moveTo>
                    <a:pt x="205" y="0"/>
                  </a:moveTo>
                  <a:cubicBezTo>
                    <a:pt x="106" y="0"/>
                    <a:pt x="22" y="78"/>
                    <a:pt x="11" y="183"/>
                  </a:cubicBezTo>
                  <a:cubicBezTo>
                    <a:pt x="0" y="296"/>
                    <a:pt x="78" y="396"/>
                    <a:pt x="187" y="407"/>
                  </a:cubicBezTo>
                  <a:cubicBezTo>
                    <a:pt x="192" y="408"/>
                    <a:pt x="198" y="408"/>
                    <a:pt x="204" y="408"/>
                  </a:cubicBezTo>
                  <a:cubicBezTo>
                    <a:pt x="210" y="408"/>
                    <a:pt x="216" y="408"/>
                    <a:pt x="222" y="407"/>
                  </a:cubicBezTo>
                  <a:lnTo>
                    <a:pt x="231" y="406"/>
                  </a:lnTo>
                  <a:lnTo>
                    <a:pt x="334" y="397"/>
                  </a:lnTo>
                  <a:lnTo>
                    <a:pt x="437" y="396"/>
                  </a:lnTo>
                  <a:cubicBezTo>
                    <a:pt x="505" y="398"/>
                    <a:pt x="572" y="402"/>
                    <a:pt x="637" y="417"/>
                  </a:cubicBezTo>
                  <a:cubicBezTo>
                    <a:pt x="703" y="429"/>
                    <a:pt x="765" y="447"/>
                    <a:pt x="823" y="475"/>
                  </a:cubicBezTo>
                  <a:cubicBezTo>
                    <a:pt x="837" y="483"/>
                    <a:pt x="851" y="489"/>
                    <a:pt x="865" y="497"/>
                  </a:cubicBezTo>
                  <a:cubicBezTo>
                    <a:pt x="878" y="506"/>
                    <a:pt x="892" y="512"/>
                    <a:pt x="904" y="522"/>
                  </a:cubicBezTo>
                  <a:cubicBezTo>
                    <a:pt x="916" y="532"/>
                    <a:pt x="928" y="541"/>
                    <a:pt x="939" y="550"/>
                  </a:cubicBezTo>
                  <a:cubicBezTo>
                    <a:pt x="944" y="555"/>
                    <a:pt x="949" y="560"/>
                    <a:pt x="954" y="563"/>
                  </a:cubicBezTo>
                  <a:lnTo>
                    <a:pt x="960" y="570"/>
                  </a:lnTo>
                  <a:lnTo>
                    <a:pt x="962" y="573"/>
                  </a:lnTo>
                  <a:lnTo>
                    <a:pt x="964" y="574"/>
                  </a:lnTo>
                  <a:lnTo>
                    <a:pt x="964" y="573"/>
                  </a:lnTo>
                  <a:cubicBezTo>
                    <a:pt x="985" y="611"/>
                    <a:pt x="1023" y="632"/>
                    <a:pt x="1061" y="632"/>
                  </a:cubicBezTo>
                  <a:cubicBezTo>
                    <a:pt x="1080" y="632"/>
                    <a:pt x="1099" y="627"/>
                    <a:pt x="1116" y="617"/>
                  </a:cubicBezTo>
                  <a:cubicBezTo>
                    <a:pt x="1170" y="586"/>
                    <a:pt x="1188" y="514"/>
                    <a:pt x="1159" y="459"/>
                  </a:cubicBezTo>
                  <a:lnTo>
                    <a:pt x="1151" y="445"/>
                  </a:lnTo>
                  <a:lnTo>
                    <a:pt x="1146" y="435"/>
                  </a:lnTo>
                  <a:lnTo>
                    <a:pt x="1134" y="419"/>
                  </a:lnTo>
                  <a:cubicBezTo>
                    <a:pt x="1126" y="407"/>
                    <a:pt x="1120" y="398"/>
                    <a:pt x="1113" y="388"/>
                  </a:cubicBezTo>
                  <a:cubicBezTo>
                    <a:pt x="1097" y="368"/>
                    <a:pt x="1082" y="350"/>
                    <a:pt x="1065" y="333"/>
                  </a:cubicBezTo>
                  <a:cubicBezTo>
                    <a:pt x="1048" y="315"/>
                    <a:pt x="1032" y="300"/>
                    <a:pt x="1013" y="284"/>
                  </a:cubicBezTo>
                  <a:cubicBezTo>
                    <a:pt x="996" y="269"/>
                    <a:pt x="977" y="255"/>
                    <a:pt x="960" y="240"/>
                  </a:cubicBezTo>
                  <a:cubicBezTo>
                    <a:pt x="886" y="186"/>
                    <a:pt x="806" y="146"/>
                    <a:pt x="725" y="112"/>
                  </a:cubicBezTo>
                  <a:cubicBezTo>
                    <a:pt x="644" y="78"/>
                    <a:pt x="561" y="58"/>
                    <a:pt x="478" y="37"/>
                  </a:cubicBezTo>
                  <a:cubicBezTo>
                    <a:pt x="437" y="29"/>
                    <a:pt x="395" y="22"/>
                    <a:pt x="352" y="15"/>
                  </a:cubicBezTo>
                  <a:lnTo>
                    <a:pt x="227" y="1"/>
                  </a:lnTo>
                  <a:cubicBezTo>
                    <a:pt x="220" y="0"/>
                    <a:pt x="212" y="0"/>
                    <a:pt x="205" y="0"/>
                  </a:cubicBezTo>
                  <a:close/>
                </a:path>
              </a:pathLst>
            </a:custGeom>
            <a:solidFill>
              <a:srgbClr val="663D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646;p40">
              <a:extLst>
                <a:ext uri="{FF2B5EF4-FFF2-40B4-BE49-F238E27FC236}">
                  <a16:creationId xmlns:a16="http://schemas.microsoft.com/office/drawing/2014/main" id="{5EA4CC18-17A2-9E84-909C-47A11BDD5F4D}"/>
                </a:ext>
              </a:extLst>
            </p:cNvPr>
            <p:cNvSpPr/>
            <p:nvPr/>
          </p:nvSpPr>
          <p:spPr>
            <a:xfrm>
              <a:off x="1764439" y="1340114"/>
              <a:ext cx="105374" cy="135335"/>
            </a:xfrm>
            <a:custGeom>
              <a:avLst/>
              <a:gdLst/>
              <a:ahLst/>
              <a:cxnLst/>
              <a:rect l="l" t="t" r="r" b="b"/>
              <a:pathLst>
                <a:path w="1888" h="2422" extrusionOk="0">
                  <a:moveTo>
                    <a:pt x="749" y="1"/>
                  </a:moveTo>
                  <a:cubicBezTo>
                    <a:pt x="696" y="1"/>
                    <a:pt x="644" y="9"/>
                    <a:pt x="593" y="25"/>
                  </a:cubicBezTo>
                  <a:cubicBezTo>
                    <a:pt x="177" y="157"/>
                    <a:pt x="0" y="794"/>
                    <a:pt x="192" y="1450"/>
                  </a:cubicBezTo>
                  <a:cubicBezTo>
                    <a:pt x="328" y="1911"/>
                    <a:pt x="613" y="2259"/>
                    <a:pt x="915" y="2377"/>
                  </a:cubicBezTo>
                  <a:cubicBezTo>
                    <a:pt x="988" y="2406"/>
                    <a:pt x="1062" y="2421"/>
                    <a:pt x="1135" y="2421"/>
                  </a:cubicBezTo>
                  <a:cubicBezTo>
                    <a:pt x="1171" y="2421"/>
                    <a:pt x="1207" y="2417"/>
                    <a:pt x="1242" y="2410"/>
                  </a:cubicBezTo>
                  <a:cubicBezTo>
                    <a:pt x="1259" y="2407"/>
                    <a:pt x="1275" y="2402"/>
                    <a:pt x="1292" y="2397"/>
                  </a:cubicBezTo>
                  <a:cubicBezTo>
                    <a:pt x="1708" y="2265"/>
                    <a:pt x="1887" y="1628"/>
                    <a:pt x="1692" y="973"/>
                  </a:cubicBezTo>
                  <a:cubicBezTo>
                    <a:pt x="1523" y="398"/>
                    <a:pt x="1124" y="1"/>
                    <a:pt x="749" y="1"/>
                  </a:cubicBezTo>
                  <a:close/>
                </a:path>
              </a:pathLst>
            </a:custGeom>
            <a:solidFill>
              <a:srgbClr val="FEB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647;p40">
              <a:extLst>
                <a:ext uri="{FF2B5EF4-FFF2-40B4-BE49-F238E27FC236}">
                  <a16:creationId xmlns:a16="http://schemas.microsoft.com/office/drawing/2014/main" id="{78FCB33B-4435-0946-AF92-EFD27050D3D3}"/>
                </a:ext>
              </a:extLst>
            </p:cNvPr>
            <p:cNvSpPr/>
            <p:nvPr/>
          </p:nvSpPr>
          <p:spPr>
            <a:xfrm>
              <a:off x="1789666" y="1354866"/>
              <a:ext cx="74454" cy="110246"/>
            </a:xfrm>
            <a:custGeom>
              <a:avLst/>
              <a:gdLst/>
              <a:ahLst/>
              <a:cxnLst/>
              <a:rect l="l" t="t" r="r" b="b"/>
              <a:pathLst>
                <a:path w="1334" h="1973" extrusionOk="0">
                  <a:moveTo>
                    <a:pt x="404" y="1"/>
                  </a:moveTo>
                  <a:cubicBezTo>
                    <a:pt x="359" y="1"/>
                    <a:pt x="315" y="8"/>
                    <a:pt x="272" y="22"/>
                  </a:cubicBezTo>
                  <a:cubicBezTo>
                    <a:pt x="166" y="54"/>
                    <a:pt x="74" y="130"/>
                    <a:pt x="6" y="238"/>
                  </a:cubicBezTo>
                  <a:cubicBezTo>
                    <a:pt x="0" y="249"/>
                    <a:pt x="2" y="264"/>
                    <a:pt x="15" y="272"/>
                  </a:cubicBezTo>
                  <a:cubicBezTo>
                    <a:pt x="18" y="274"/>
                    <a:pt x="23" y="275"/>
                    <a:pt x="27" y="275"/>
                  </a:cubicBezTo>
                  <a:cubicBezTo>
                    <a:pt x="35" y="275"/>
                    <a:pt x="43" y="271"/>
                    <a:pt x="47" y="264"/>
                  </a:cubicBezTo>
                  <a:cubicBezTo>
                    <a:pt x="109" y="165"/>
                    <a:pt x="192" y="97"/>
                    <a:pt x="287" y="68"/>
                  </a:cubicBezTo>
                  <a:cubicBezTo>
                    <a:pt x="325" y="56"/>
                    <a:pt x="364" y="49"/>
                    <a:pt x="404" y="49"/>
                  </a:cubicBezTo>
                  <a:cubicBezTo>
                    <a:pt x="478" y="49"/>
                    <a:pt x="555" y="70"/>
                    <a:pt x="632" y="111"/>
                  </a:cubicBezTo>
                  <a:cubicBezTo>
                    <a:pt x="852" y="227"/>
                    <a:pt x="1038" y="487"/>
                    <a:pt x="1133" y="805"/>
                  </a:cubicBezTo>
                  <a:cubicBezTo>
                    <a:pt x="1282" y="1313"/>
                    <a:pt x="1146" y="1807"/>
                    <a:pt x="830" y="1908"/>
                  </a:cubicBezTo>
                  <a:cubicBezTo>
                    <a:pt x="793" y="1919"/>
                    <a:pt x="755" y="1925"/>
                    <a:pt x="715" y="1925"/>
                  </a:cubicBezTo>
                  <a:cubicBezTo>
                    <a:pt x="685" y="1925"/>
                    <a:pt x="654" y="1921"/>
                    <a:pt x="623" y="1915"/>
                  </a:cubicBezTo>
                  <a:cubicBezTo>
                    <a:pt x="621" y="1914"/>
                    <a:pt x="619" y="1914"/>
                    <a:pt x="617" y="1914"/>
                  </a:cubicBezTo>
                  <a:cubicBezTo>
                    <a:pt x="606" y="1914"/>
                    <a:pt x="597" y="1922"/>
                    <a:pt x="595" y="1933"/>
                  </a:cubicBezTo>
                  <a:cubicBezTo>
                    <a:pt x="591" y="1946"/>
                    <a:pt x="600" y="1959"/>
                    <a:pt x="613" y="1961"/>
                  </a:cubicBezTo>
                  <a:cubicBezTo>
                    <a:pt x="646" y="1969"/>
                    <a:pt x="679" y="1972"/>
                    <a:pt x="713" y="1972"/>
                  </a:cubicBezTo>
                  <a:cubicBezTo>
                    <a:pt x="758" y="1972"/>
                    <a:pt x="801" y="1966"/>
                    <a:pt x="842" y="1955"/>
                  </a:cubicBezTo>
                  <a:cubicBezTo>
                    <a:pt x="1184" y="1846"/>
                    <a:pt x="1334" y="1324"/>
                    <a:pt x="1177" y="792"/>
                  </a:cubicBezTo>
                  <a:cubicBezTo>
                    <a:pt x="1079" y="462"/>
                    <a:pt x="884" y="191"/>
                    <a:pt x="654" y="69"/>
                  </a:cubicBezTo>
                  <a:cubicBezTo>
                    <a:pt x="570" y="24"/>
                    <a:pt x="485" y="1"/>
                    <a:pt x="404" y="1"/>
                  </a:cubicBezTo>
                  <a:close/>
                </a:path>
              </a:pathLst>
            </a:custGeom>
            <a:solidFill>
              <a:srgbClr val="FC9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648;p40">
              <a:extLst>
                <a:ext uri="{FF2B5EF4-FFF2-40B4-BE49-F238E27FC236}">
                  <a16:creationId xmlns:a16="http://schemas.microsoft.com/office/drawing/2014/main" id="{2C7065EC-3200-85FC-1596-4415570B5B07}"/>
                </a:ext>
              </a:extLst>
            </p:cNvPr>
            <p:cNvSpPr/>
            <p:nvPr/>
          </p:nvSpPr>
          <p:spPr>
            <a:xfrm>
              <a:off x="2121471" y="1294630"/>
              <a:ext cx="46603" cy="212446"/>
            </a:xfrm>
            <a:custGeom>
              <a:avLst/>
              <a:gdLst/>
              <a:ahLst/>
              <a:cxnLst/>
              <a:rect l="l" t="t" r="r" b="b"/>
              <a:pathLst>
                <a:path w="835" h="3802" extrusionOk="0">
                  <a:moveTo>
                    <a:pt x="47" y="0"/>
                  </a:moveTo>
                  <a:cubicBezTo>
                    <a:pt x="59" y="296"/>
                    <a:pt x="88" y="589"/>
                    <a:pt x="122" y="882"/>
                  </a:cubicBezTo>
                  <a:cubicBezTo>
                    <a:pt x="132" y="956"/>
                    <a:pt x="142" y="1029"/>
                    <a:pt x="152" y="1102"/>
                  </a:cubicBezTo>
                  <a:cubicBezTo>
                    <a:pt x="162" y="1175"/>
                    <a:pt x="172" y="1248"/>
                    <a:pt x="184" y="1321"/>
                  </a:cubicBezTo>
                  <a:cubicBezTo>
                    <a:pt x="195" y="1393"/>
                    <a:pt x="208" y="1466"/>
                    <a:pt x="220" y="1539"/>
                  </a:cubicBezTo>
                  <a:lnTo>
                    <a:pt x="260" y="1757"/>
                  </a:lnTo>
                  <a:cubicBezTo>
                    <a:pt x="274" y="1829"/>
                    <a:pt x="289" y="1902"/>
                    <a:pt x="305" y="1973"/>
                  </a:cubicBezTo>
                  <a:cubicBezTo>
                    <a:pt x="312" y="2009"/>
                    <a:pt x="318" y="2045"/>
                    <a:pt x="328" y="2081"/>
                  </a:cubicBezTo>
                  <a:lnTo>
                    <a:pt x="353" y="2189"/>
                  </a:lnTo>
                  <a:lnTo>
                    <a:pt x="379" y="2296"/>
                  </a:lnTo>
                  <a:cubicBezTo>
                    <a:pt x="388" y="2332"/>
                    <a:pt x="397" y="2368"/>
                    <a:pt x="408" y="2404"/>
                  </a:cubicBezTo>
                  <a:lnTo>
                    <a:pt x="466" y="2618"/>
                  </a:lnTo>
                  <a:cubicBezTo>
                    <a:pt x="547" y="2895"/>
                    <a:pt x="641" y="3168"/>
                    <a:pt x="759" y="3431"/>
                  </a:cubicBezTo>
                  <a:cubicBezTo>
                    <a:pt x="721" y="3485"/>
                    <a:pt x="675" y="3533"/>
                    <a:pt x="622" y="3574"/>
                  </a:cubicBezTo>
                  <a:cubicBezTo>
                    <a:pt x="563" y="3618"/>
                    <a:pt x="498" y="3655"/>
                    <a:pt x="431" y="3686"/>
                  </a:cubicBezTo>
                  <a:cubicBezTo>
                    <a:pt x="363" y="3716"/>
                    <a:pt x="293" y="3740"/>
                    <a:pt x="221" y="3760"/>
                  </a:cubicBezTo>
                  <a:cubicBezTo>
                    <a:pt x="149" y="3778"/>
                    <a:pt x="76" y="3794"/>
                    <a:pt x="0" y="3802"/>
                  </a:cubicBezTo>
                  <a:cubicBezTo>
                    <a:pt x="75" y="3802"/>
                    <a:pt x="151" y="3794"/>
                    <a:pt x="225" y="3781"/>
                  </a:cubicBezTo>
                  <a:cubicBezTo>
                    <a:pt x="300" y="3768"/>
                    <a:pt x="374" y="3749"/>
                    <a:pt x="446" y="3723"/>
                  </a:cubicBezTo>
                  <a:cubicBezTo>
                    <a:pt x="517" y="3696"/>
                    <a:pt x="587" y="3663"/>
                    <a:pt x="652" y="3619"/>
                  </a:cubicBezTo>
                  <a:cubicBezTo>
                    <a:pt x="716" y="3574"/>
                    <a:pt x="775" y="3520"/>
                    <a:pt x="824" y="3454"/>
                  </a:cubicBezTo>
                  <a:lnTo>
                    <a:pt x="834" y="3440"/>
                  </a:lnTo>
                  <a:lnTo>
                    <a:pt x="826" y="3420"/>
                  </a:lnTo>
                  <a:cubicBezTo>
                    <a:pt x="718" y="3152"/>
                    <a:pt x="630" y="2872"/>
                    <a:pt x="551" y="2592"/>
                  </a:cubicBezTo>
                  <a:lnTo>
                    <a:pt x="495" y="2379"/>
                  </a:lnTo>
                  <a:cubicBezTo>
                    <a:pt x="474" y="2310"/>
                    <a:pt x="460" y="2238"/>
                    <a:pt x="441" y="2167"/>
                  </a:cubicBezTo>
                  <a:lnTo>
                    <a:pt x="416" y="2061"/>
                  </a:lnTo>
                  <a:cubicBezTo>
                    <a:pt x="408" y="2025"/>
                    <a:pt x="399" y="1989"/>
                    <a:pt x="392" y="1953"/>
                  </a:cubicBezTo>
                  <a:lnTo>
                    <a:pt x="346" y="1737"/>
                  </a:lnTo>
                  <a:lnTo>
                    <a:pt x="302" y="1522"/>
                  </a:lnTo>
                  <a:cubicBezTo>
                    <a:pt x="288" y="1450"/>
                    <a:pt x="275" y="1378"/>
                    <a:pt x="261" y="1306"/>
                  </a:cubicBezTo>
                  <a:cubicBezTo>
                    <a:pt x="247" y="1234"/>
                    <a:pt x="234" y="1161"/>
                    <a:pt x="221" y="1089"/>
                  </a:cubicBezTo>
                  <a:cubicBezTo>
                    <a:pt x="209" y="1018"/>
                    <a:pt x="195" y="946"/>
                    <a:pt x="184" y="872"/>
                  </a:cubicBezTo>
                  <a:cubicBezTo>
                    <a:pt x="134" y="583"/>
                    <a:pt x="90" y="292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649;p40">
              <a:extLst>
                <a:ext uri="{FF2B5EF4-FFF2-40B4-BE49-F238E27FC236}">
                  <a16:creationId xmlns:a16="http://schemas.microsoft.com/office/drawing/2014/main" id="{9F72D5A9-0E95-6445-5EBE-9D0A3CB95AC9}"/>
                </a:ext>
              </a:extLst>
            </p:cNvPr>
            <p:cNvSpPr/>
            <p:nvPr/>
          </p:nvSpPr>
          <p:spPr>
            <a:xfrm>
              <a:off x="1079844" y="1951252"/>
              <a:ext cx="927380" cy="852132"/>
            </a:xfrm>
            <a:custGeom>
              <a:avLst/>
              <a:gdLst/>
              <a:ahLst/>
              <a:cxnLst/>
              <a:rect l="l" t="t" r="r" b="b"/>
              <a:pathLst>
                <a:path w="16616" h="15250" extrusionOk="0">
                  <a:moveTo>
                    <a:pt x="11779" y="0"/>
                  </a:moveTo>
                  <a:cubicBezTo>
                    <a:pt x="11734" y="0"/>
                    <a:pt x="11692" y="1"/>
                    <a:pt x="11648" y="7"/>
                  </a:cubicBezTo>
                  <a:cubicBezTo>
                    <a:pt x="11571" y="17"/>
                    <a:pt x="11497" y="36"/>
                    <a:pt x="11425" y="62"/>
                  </a:cubicBezTo>
                  <a:cubicBezTo>
                    <a:pt x="11387" y="74"/>
                    <a:pt x="11351" y="91"/>
                    <a:pt x="11315" y="108"/>
                  </a:cubicBezTo>
                  <a:cubicBezTo>
                    <a:pt x="11120" y="201"/>
                    <a:pt x="10954" y="356"/>
                    <a:pt x="10848" y="558"/>
                  </a:cubicBezTo>
                  <a:cubicBezTo>
                    <a:pt x="10095" y="1973"/>
                    <a:pt x="8211" y="5179"/>
                    <a:pt x="6152" y="6102"/>
                  </a:cubicBezTo>
                  <a:cubicBezTo>
                    <a:pt x="5791" y="6264"/>
                    <a:pt x="5426" y="6356"/>
                    <a:pt x="5060" y="6356"/>
                  </a:cubicBezTo>
                  <a:cubicBezTo>
                    <a:pt x="4980" y="6356"/>
                    <a:pt x="4901" y="6352"/>
                    <a:pt x="4822" y="6343"/>
                  </a:cubicBezTo>
                  <a:cubicBezTo>
                    <a:pt x="4816" y="6342"/>
                    <a:pt x="4811" y="6342"/>
                    <a:pt x="4806" y="6340"/>
                  </a:cubicBezTo>
                  <a:cubicBezTo>
                    <a:pt x="4756" y="6335"/>
                    <a:pt x="4709" y="6328"/>
                    <a:pt x="4662" y="6320"/>
                  </a:cubicBezTo>
                  <a:cubicBezTo>
                    <a:pt x="4520" y="6297"/>
                    <a:pt x="4391" y="6267"/>
                    <a:pt x="4272" y="6229"/>
                  </a:cubicBezTo>
                  <a:cubicBezTo>
                    <a:pt x="4248" y="6222"/>
                    <a:pt x="4227" y="6215"/>
                    <a:pt x="4205" y="6207"/>
                  </a:cubicBezTo>
                  <a:cubicBezTo>
                    <a:pt x="4110" y="6174"/>
                    <a:pt x="4022" y="6137"/>
                    <a:pt x="3941" y="6096"/>
                  </a:cubicBezTo>
                  <a:cubicBezTo>
                    <a:pt x="3926" y="6089"/>
                    <a:pt x="3914" y="6082"/>
                    <a:pt x="3901" y="6075"/>
                  </a:cubicBezTo>
                  <a:cubicBezTo>
                    <a:pt x="3882" y="6066"/>
                    <a:pt x="3864" y="6057"/>
                    <a:pt x="3846" y="6046"/>
                  </a:cubicBezTo>
                  <a:cubicBezTo>
                    <a:pt x="3828" y="6035"/>
                    <a:pt x="3810" y="6026"/>
                    <a:pt x="3793" y="6015"/>
                  </a:cubicBezTo>
                  <a:cubicBezTo>
                    <a:pt x="3483" y="5825"/>
                    <a:pt x="3275" y="5576"/>
                    <a:pt x="3139" y="5323"/>
                  </a:cubicBezTo>
                  <a:cubicBezTo>
                    <a:pt x="3123" y="5296"/>
                    <a:pt x="3109" y="5268"/>
                    <a:pt x="3096" y="5242"/>
                  </a:cubicBezTo>
                  <a:cubicBezTo>
                    <a:pt x="3001" y="5045"/>
                    <a:pt x="2945" y="4846"/>
                    <a:pt x="2913" y="4671"/>
                  </a:cubicBezTo>
                  <a:cubicBezTo>
                    <a:pt x="2910" y="4662"/>
                    <a:pt x="2909" y="4652"/>
                    <a:pt x="2906" y="4642"/>
                  </a:cubicBezTo>
                  <a:cubicBezTo>
                    <a:pt x="2903" y="4614"/>
                    <a:pt x="2898" y="4585"/>
                    <a:pt x="2893" y="4559"/>
                  </a:cubicBezTo>
                  <a:cubicBezTo>
                    <a:pt x="2888" y="4528"/>
                    <a:pt x="2884" y="4497"/>
                    <a:pt x="2882" y="4467"/>
                  </a:cubicBezTo>
                  <a:cubicBezTo>
                    <a:pt x="2862" y="4255"/>
                    <a:pt x="2874" y="4114"/>
                    <a:pt x="2874" y="4114"/>
                  </a:cubicBezTo>
                  <a:lnTo>
                    <a:pt x="2874" y="4114"/>
                  </a:lnTo>
                  <a:lnTo>
                    <a:pt x="2872" y="4119"/>
                  </a:lnTo>
                  <a:cubicBezTo>
                    <a:pt x="2457" y="5385"/>
                    <a:pt x="2027" y="6832"/>
                    <a:pt x="1632" y="8231"/>
                  </a:cubicBezTo>
                  <a:cubicBezTo>
                    <a:pt x="729" y="11425"/>
                    <a:pt x="0" y="14371"/>
                    <a:pt x="0" y="14371"/>
                  </a:cubicBezTo>
                  <a:lnTo>
                    <a:pt x="6421" y="15249"/>
                  </a:lnTo>
                  <a:lnTo>
                    <a:pt x="10887" y="14998"/>
                  </a:lnTo>
                  <a:lnTo>
                    <a:pt x="13974" y="13850"/>
                  </a:lnTo>
                  <a:lnTo>
                    <a:pt x="13976" y="13849"/>
                  </a:lnTo>
                  <a:cubicBezTo>
                    <a:pt x="13976" y="13849"/>
                    <a:pt x="13976" y="13846"/>
                    <a:pt x="13975" y="13844"/>
                  </a:cubicBezTo>
                  <a:cubicBezTo>
                    <a:pt x="13950" y="13721"/>
                    <a:pt x="13535" y="11510"/>
                    <a:pt x="13626" y="9229"/>
                  </a:cubicBezTo>
                  <a:cubicBezTo>
                    <a:pt x="13630" y="9162"/>
                    <a:pt x="13632" y="9096"/>
                    <a:pt x="13640" y="9026"/>
                  </a:cubicBezTo>
                  <a:cubicBezTo>
                    <a:pt x="13659" y="8675"/>
                    <a:pt x="13692" y="8323"/>
                    <a:pt x="13739" y="7979"/>
                  </a:cubicBezTo>
                  <a:cubicBezTo>
                    <a:pt x="13759" y="7827"/>
                    <a:pt x="13784" y="7678"/>
                    <a:pt x="13811" y="7533"/>
                  </a:cubicBezTo>
                  <a:cubicBezTo>
                    <a:pt x="14172" y="5563"/>
                    <a:pt x="15610" y="3658"/>
                    <a:pt x="16432" y="2702"/>
                  </a:cubicBezTo>
                  <a:cubicBezTo>
                    <a:pt x="16560" y="2553"/>
                    <a:pt x="16615" y="2369"/>
                    <a:pt x="16604" y="2191"/>
                  </a:cubicBezTo>
                  <a:cubicBezTo>
                    <a:pt x="16601" y="2137"/>
                    <a:pt x="16592" y="2083"/>
                    <a:pt x="16575" y="2031"/>
                  </a:cubicBezTo>
                  <a:cubicBezTo>
                    <a:pt x="16546" y="1927"/>
                    <a:pt x="16492" y="1828"/>
                    <a:pt x="16415" y="1744"/>
                  </a:cubicBezTo>
                  <a:cubicBezTo>
                    <a:pt x="16406" y="1735"/>
                    <a:pt x="16399" y="1727"/>
                    <a:pt x="16390" y="1719"/>
                  </a:cubicBezTo>
                  <a:cubicBezTo>
                    <a:pt x="16380" y="1708"/>
                    <a:pt x="16369" y="1697"/>
                    <a:pt x="16358" y="1688"/>
                  </a:cubicBezTo>
                  <a:cubicBezTo>
                    <a:pt x="16345" y="1677"/>
                    <a:pt x="16332" y="1667"/>
                    <a:pt x="16318" y="1656"/>
                  </a:cubicBezTo>
                  <a:cubicBezTo>
                    <a:pt x="16305" y="1646"/>
                    <a:pt x="16292" y="1637"/>
                    <a:pt x="16279" y="1630"/>
                  </a:cubicBezTo>
                  <a:cubicBezTo>
                    <a:pt x="16262" y="1617"/>
                    <a:pt x="16245" y="1607"/>
                    <a:pt x="16227" y="1597"/>
                  </a:cubicBezTo>
                  <a:cubicBezTo>
                    <a:pt x="16226" y="1597"/>
                    <a:pt x="16226" y="1596"/>
                    <a:pt x="16225" y="1596"/>
                  </a:cubicBezTo>
                  <a:cubicBezTo>
                    <a:pt x="16145" y="1554"/>
                    <a:pt x="16066" y="1510"/>
                    <a:pt x="15986" y="1469"/>
                  </a:cubicBezTo>
                  <a:cubicBezTo>
                    <a:pt x="15887" y="1417"/>
                    <a:pt x="15790" y="1369"/>
                    <a:pt x="15692" y="1320"/>
                  </a:cubicBezTo>
                  <a:cubicBezTo>
                    <a:pt x="15625" y="1286"/>
                    <a:pt x="15559" y="1253"/>
                    <a:pt x="15492" y="1221"/>
                  </a:cubicBezTo>
                  <a:cubicBezTo>
                    <a:pt x="14164" y="587"/>
                    <a:pt x="12935" y="237"/>
                    <a:pt x="12134" y="53"/>
                  </a:cubicBezTo>
                  <a:cubicBezTo>
                    <a:pt x="12089" y="43"/>
                    <a:pt x="12046" y="33"/>
                    <a:pt x="12002" y="25"/>
                  </a:cubicBezTo>
                  <a:cubicBezTo>
                    <a:pt x="11960" y="15"/>
                    <a:pt x="11919" y="9"/>
                    <a:pt x="11879" y="5"/>
                  </a:cubicBezTo>
                  <a:cubicBezTo>
                    <a:pt x="11864" y="4"/>
                    <a:pt x="11851" y="2"/>
                    <a:pt x="11833" y="2"/>
                  </a:cubicBezTo>
                  <a:cubicBezTo>
                    <a:pt x="11815" y="1"/>
                    <a:pt x="11796" y="0"/>
                    <a:pt x="117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650;p40">
              <a:extLst>
                <a:ext uri="{FF2B5EF4-FFF2-40B4-BE49-F238E27FC236}">
                  <a16:creationId xmlns:a16="http://schemas.microsoft.com/office/drawing/2014/main" id="{4DB8F47F-E63F-A330-1222-8E5653FA6CAC}"/>
                </a:ext>
              </a:extLst>
            </p:cNvPr>
            <p:cNvSpPr/>
            <p:nvPr/>
          </p:nvSpPr>
          <p:spPr>
            <a:xfrm>
              <a:off x="1070300" y="2725106"/>
              <a:ext cx="802974" cy="833078"/>
            </a:xfrm>
            <a:custGeom>
              <a:avLst/>
              <a:gdLst/>
              <a:ahLst/>
              <a:cxnLst/>
              <a:rect l="l" t="t" r="r" b="b"/>
              <a:pathLst>
                <a:path w="14387" h="14909" extrusionOk="0">
                  <a:moveTo>
                    <a:pt x="14137" y="0"/>
                  </a:moveTo>
                  <a:cubicBezTo>
                    <a:pt x="13500" y="162"/>
                    <a:pt x="10956" y="788"/>
                    <a:pt x="8380" y="1125"/>
                  </a:cubicBezTo>
                  <a:cubicBezTo>
                    <a:pt x="8179" y="1151"/>
                    <a:pt x="7979" y="1175"/>
                    <a:pt x="7779" y="1198"/>
                  </a:cubicBezTo>
                  <a:cubicBezTo>
                    <a:pt x="7458" y="1234"/>
                    <a:pt x="7123" y="1251"/>
                    <a:pt x="6781" y="1251"/>
                  </a:cubicBezTo>
                  <a:cubicBezTo>
                    <a:pt x="6718" y="1251"/>
                    <a:pt x="6654" y="1250"/>
                    <a:pt x="6590" y="1249"/>
                  </a:cubicBezTo>
                  <a:cubicBezTo>
                    <a:pt x="4815" y="1222"/>
                    <a:pt x="2876" y="785"/>
                    <a:pt x="1595" y="436"/>
                  </a:cubicBezTo>
                  <a:cubicBezTo>
                    <a:pt x="1001" y="274"/>
                    <a:pt x="550" y="130"/>
                    <a:pt x="322" y="57"/>
                  </a:cubicBezTo>
                  <a:cubicBezTo>
                    <a:pt x="211" y="478"/>
                    <a:pt x="104" y="895"/>
                    <a:pt x="0" y="1308"/>
                  </a:cubicBezTo>
                  <a:cubicBezTo>
                    <a:pt x="1201" y="1645"/>
                    <a:pt x="3738" y="2242"/>
                    <a:pt x="6741" y="2274"/>
                  </a:cubicBezTo>
                  <a:lnTo>
                    <a:pt x="6756" y="2274"/>
                  </a:lnTo>
                  <a:cubicBezTo>
                    <a:pt x="7638" y="2282"/>
                    <a:pt x="8298" y="3092"/>
                    <a:pt x="8113" y="3955"/>
                  </a:cubicBezTo>
                  <a:cubicBezTo>
                    <a:pt x="7984" y="4560"/>
                    <a:pt x="7809" y="5155"/>
                    <a:pt x="7587" y="5734"/>
                  </a:cubicBezTo>
                  <a:cubicBezTo>
                    <a:pt x="8592" y="9108"/>
                    <a:pt x="10082" y="12692"/>
                    <a:pt x="11060" y="14909"/>
                  </a:cubicBezTo>
                  <a:cubicBezTo>
                    <a:pt x="10941" y="14622"/>
                    <a:pt x="9643" y="11470"/>
                    <a:pt x="9011" y="8424"/>
                  </a:cubicBezTo>
                  <a:cubicBezTo>
                    <a:pt x="8978" y="8262"/>
                    <a:pt x="8947" y="8102"/>
                    <a:pt x="8920" y="7940"/>
                  </a:cubicBezTo>
                  <a:cubicBezTo>
                    <a:pt x="8440" y="5077"/>
                    <a:pt x="10146" y="2293"/>
                    <a:pt x="12911" y="1406"/>
                  </a:cubicBezTo>
                  <a:cubicBezTo>
                    <a:pt x="13406" y="1247"/>
                    <a:pt x="13899" y="1063"/>
                    <a:pt x="14387" y="850"/>
                  </a:cubicBezTo>
                  <a:cubicBezTo>
                    <a:pt x="14309" y="566"/>
                    <a:pt x="14229" y="283"/>
                    <a:pt x="14147" y="0"/>
                  </a:cubicBez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651;p40">
              <a:extLst>
                <a:ext uri="{FF2B5EF4-FFF2-40B4-BE49-F238E27FC236}">
                  <a16:creationId xmlns:a16="http://schemas.microsoft.com/office/drawing/2014/main" id="{CEFB2E19-0614-30EE-B239-4169D4D2C546}"/>
                </a:ext>
              </a:extLst>
            </p:cNvPr>
            <p:cNvSpPr/>
            <p:nvPr/>
          </p:nvSpPr>
          <p:spPr>
            <a:xfrm>
              <a:off x="1524278" y="1556306"/>
              <a:ext cx="251659" cy="401145"/>
            </a:xfrm>
            <a:custGeom>
              <a:avLst/>
              <a:gdLst/>
              <a:ahLst/>
              <a:cxnLst/>
              <a:rect l="l" t="t" r="r" b="b"/>
              <a:pathLst>
                <a:path w="4509" h="7179" extrusionOk="0">
                  <a:moveTo>
                    <a:pt x="957" y="1"/>
                  </a:moveTo>
                  <a:cubicBezTo>
                    <a:pt x="271" y="1"/>
                    <a:pt x="1" y="389"/>
                    <a:pt x="1" y="389"/>
                  </a:cubicBezTo>
                  <a:cubicBezTo>
                    <a:pt x="167" y="416"/>
                    <a:pt x="328" y="453"/>
                    <a:pt x="485" y="496"/>
                  </a:cubicBezTo>
                  <a:cubicBezTo>
                    <a:pt x="1282" y="716"/>
                    <a:pt x="1945" y="1147"/>
                    <a:pt x="2439" y="1773"/>
                  </a:cubicBezTo>
                  <a:cubicBezTo>
                    <a:pt x="3388" y="2977"/>
                    <a:pt x="3698" y="4828"/>
                    <a:pt x="3350" y="7179"/>
                  </a:cubicBezTo>
                  <a:cubicBezTo>
                    <a:pt x="3491" y="7109"/>
                    <a:pt x="3648" y="7071"/>
                    <a:pt x="3809" y="7071"/>
                  </a:cubicBezTo>
                  <a:cubicBezTo>
                    <a:pt x="3844" y="7071"/>
                    <a:pt x="3879" y="7073"/>
                    <a:pt x="3914" y="7076"/>
                  </a:cubicBezTo>
                  <a:cubicBezTo>
                    <a:pt x="3955" y="7079"/>
                    <a:pt x="3996" y="7086"/>
                    <a:pt x="4037" y="7095"/>
                  </a:cubicBezTo>
                  <a:cubicBezTo>
                    <a:pt x="4079" y="7104"/>
                    <a:pt x="4124" y="7114"/>
                    <a:pt x="4168" y="7124"/>
                  </a:cubicBezTo>
                  <a:cubicBezTo>
                    <a:pt x="4508" y="4628"/>
                    <a:pt x="4136" y="2626"/>
                    <a:pt x="3070" y="1276"/>
                  </a:cubicBezTo>
                  <a:cubicBezTo>
                    <a:pt x="2701" y="809"/>
                    <a:pt x="2259" y="433"/>
                    <a:pt x="1752" y="148"/>
                  </a:cubicBezTo>
                  <a:cubicBezTo>
                    <a:pt x="1751" y="148"/>
                    <a:pt x="1751" y="148"/>
                    <a:pt x="1750" y="147"/>
                  </a:cubicBezTo>
                  <a:cubicBezTo>
                    <a:pt x="1440" y="41"/>
                    <a:pt x="1177" y="1"/>
                    <a:pt x="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652;p40">
              <a:extLst>
                <a:ext uri="{FF2B5EF4-FFF2-40B4-BE49-F238E27FC236}">
                  <a16:creationId xmlns:a16="http://schemas.microsoft.com/office/drawing/2014/main" id="{33EA994A-B40D-6BD6-565D-82AB8EF51D93}"/>
                </a:ext>
              </a:extLst>
            </p:cNvPr>
            <p:cNvSpPr/>
            <p:nvPr/>
          </p:nvSpPr>
          <p:spPr>
            <a:xfrm>
              <a:off x="1971726" y="1749141"/>
              <a:ext cx="140759" cy="315820"/>
            </a:xfrm>
            <a:custGeom>
              <a:avLst/>
              <a:gdLst/>
              <a:ahLst/>
              <a:cxnLst/>
              <a:rect l="l" t="t" r="r" b="b"/>
              <a:pathLst>
                <a:path w="2522" h="5652" extrusionOk="0">
                  <a:moveTo>
                    <a:pt x="1708" y="1"/>
                  </a:moveTo>
                  <a:cubicBezTo>
                    <a:pt x="1722" y="62"/>
                    <a:pt x="2066" y="2304"/>
                    <a:pt x="1" y="5090"/>
                  </a:cubicBezTo>
                  <a:cubicBezTo>
                    <a:pt x="80" y="5131"/>
                    <a:pt x="160" y="5174"/>
                    <a:pt x="239" y="5217"/>
                  </a:cubicBezTo>
                  <a:cubicBezTo>
                    <a:pt x="241" y="5217"/>
                    <a:pt x="241" y="5218"/>
                    <a:pt x="242" y="5218"/>
                  </a:cubicBezTo>
                  <a:cubicBezTo>
                    <a:pt x="314" y="5258"/>
                    <a:pt x="378" y="5308"/>
                    <a:pt x="429" y="5366"/>
                  </a:cubicBezTo>
                  <a:cubicBezTo>
                    <a:pt x="504" y="5449"/>
                    <a:pt x="560" y="5548"/>
                    <a:pt x="589" y="5652"/>
                  </a:cubicBezTo>
                  <a:cubicBezTo>
                    <a:pt x="2042" y="3756"/>
                    <a:pt x="2458" y="2208"/>
                    <a:pt x="2521" y="1201"/>
                  </a:cubicBezTo>
                  <a:cubicBezTo>
                    <a:pt x="2502" y="1115"/>
                    <a:pt x="2476" y="1022"/>
                    <a:pt x="2441" y="930"/>
                  </a:cubicBezTo>
                  <a:cubicBezTo>
                    <a:pt x="2322" y="584"/>
                    <a:pt x="2108" y="208"/>
                    <a:pt x="1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653;p40">
              <a:extLst>
                <a:ext uri="{FF2B5EF4-FFF2-40B4-BE49-F238E27FC236}">
                  <a16:creationId xmlns:a16="http://schemas.microsoft.com/office/drawing/2014/main" id="{46EC432E-FCE9-A5E1-EC09-8B94EC06EB46}"/>
                </a:ext>
              </a:extLst>
            </p:cNvPr>
            <p:cNvSpPr/>
            <p:nvPr/>
          </p:nvSpPr>
          <p:spPr>
            <a:xfrm>
              <a:off x="1332395" y="1892133"/>
              <a:ext cx="236031" cy="430816"/>
            </a:xfrm>
            <a:custGeom>
              <a:avLst/>
              <a:gdLst/>
              <a:ahLst/>
              <a:cxnLst/>
              <a:rect l="l" t="t" r="r" b="b"/>
              <a:pathLst>
                <a:path w="4229" h="7710" extrusionOk="0">
                  <a:moveTo>
                    <a:pt x="1347" y="1"/>
                  </a:moveTo>
                  <a:cubicBezTo>
                    <a:pt x="1325" y="1"/>
                    <a:pt x="1302" y="1"/>
                    <a:pt x="1280" y="2"/>
                  </a:cubicBezTo>
                  <a:cubicBezTo>
                    <a:pt x="873" y="11"/>
                    <a:pt x="517" y="96"/>
                    <a:pt x="270" y="198"/>
                  </a:cubicBezTo>
                  <a:cubicBezTo>
                    <a:pt x="252" y="352"/>
                    <a:pt x="237" y="508"/>
                    <a:pt x="224" y="663"/>
                  </a:cubicBezTo>
                  <a:cubicBezTo>
                    <a:pt x="208" y="826"/>
                    <a:pt x="194" y="990"/>
                    <a:pt x="180" y="1152"/>
                  </a:cubicBezTo>
                  <a:cubicBezTo>
                    <a:pt x="42" y="2797"/>
                    <a:pt x="0" y="4419"/>
                    <a:pt x="72" y="5684"/>
                  </a:cubicBezTo>
                  <a:cubicBezTo>
                    <a:pt x="112" y="6387"/>
                    <a:pt x="186" y="6980"/>
                    <a:pt x="297" y="7405"/>
                  </a:cubicBezTo>
                  <a:cubicBezTo>
                    <a:pt x="326" y="7518"/>
                    <a:pt x="358" y="7621"/>
                    <a:pt x="393" y="7710"/>
                  </a:cubicBezTo>
                  <a:lnTo>
                    <a:pt x="2708" y="6800"/>
                  </a:lnTo>
                  <a:cubicBezTo>
                    <a:pt x="2708" y="6800"/>
                    <a:pt x="3425" y="4105"/>
                    <a:pt x="4035" y="1305"/>
                  </a:cubicBezTo>
                  <a:cubicBezTo>
                    <a:pt x="4086" y="1068"/>
                    <a:pt x="4137" y="831"/>
                    <a:pt x="4185" y="594"/>
                  </a:cubicBezTo>
                  <a:cubicBezTo>
                    <a:pt x="4200" y="525"/>
                    <a:pt x="4214" y="457"/>
                    <a:pt x="4228" y="387"/>
                  </a:cubicBezTo>
                  <a:cubicBezTo>
                    <a:pt x="3960" y="314"/>
                    <a:pt x="3113" y="387"/>
                    <a:pt x="2175" y="117"/>
                  </a:cubicBezTo>
                  <a:cubicBezTo>
                    <a:pt x="1890" y="34"/>
                    <a:pt x="1609" y="1"/>
                    <a:pt x="1347" y="1"/>
                  </a:cubicBezTo>
                  <a:close/>
                </a:path>
              </a:pathLst>
            </a:custGeom>
            <a:solidFill>
              <a:srgbClr val="FEB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8" name="Google Shape;1654;p40">
              <a:extLst>
                <a:ext uri="{FF2B5EF4-FFF2-40B4-BE49-F238E27FC236}">
                  <a16:creationId xmlns:a16="http://schemas.microsoft.com/office/drawing/2014/main" id="{E2571A98-E73D-6ED0-E790-8F507488ADCF}"/>
                </a:ext>
              </a:extLst>
            </p:cNvPr>
            <p:cNvGrpSpPr/>
            <p:nvPr/>
          </p:nvGrpSpPr>
          <p:grpSpPr>
            <a:xfrm>
              <a:off x="1327428" y="1581507"/>
              <a:ext cx="298039" cy="336327"/>
              <a:chOff x="1327428" y="1581507"/>
              <a:chExt cx="298039" cy="336327"/>
            </a:xfrm>
          </p:grpSpPr>
          <p:sp>
            <p:nvSpPr>
              <p:cNvPr id="428" name="Google Shape;1655;p40">
                <a:extLst>
                  <a:ext uri="{FF2B5EF4-FFF2-40B4-BE49-F238E27FC236}">
                    <a16:creationId xmlns:a16="http://schemas.microsoft.com/office/drawing/2014/main" id="{C9F1B844-7301-F813-AA6C-A70F365E0013}"/>
                  </a:ext>
                </a:extLst>
              </p:cNvPr>
              <p:cNvSpPr/>
              <p:nvPr/>
            </p:nvSpPr>
            <p:spPr>
              <a:xfrm>
                <a:off x="1327428" y="1581507"/>
                <a:ext cx="298039" cy="336327"/>
              </a:xfrm>
              <a:custGeom>
                <a:avLst/>
                <a:gdLst/>
                <a:ahLst/>
                <a:cxnLst/>
                <a:rect l="l" t="t" r="r" b="b"/>
                <a:pathLst>
                  <a:path w="5340" h="6019" extrusionOk="0">
                    <a:moveTo>
                      <a:pt x="3398" y="1"/>
                    </a:moveTo>
                    <a:cubicBezTo>
                      <a:pt x="3235" y="1"/>
                      <a:pt x="3061" y="24"/>
                      <a:pt x="2879" y="62"/>
                    </a:cubicBezTo>
                    <a:cubicBezTo>
                      <a:pt x="719" y="523"/>
                      <a:pt x="174" y="3995"/>
                      <a:pt x="42" y="5415"/>
                    </a:cubicBezTo>
                    <a:cubicBezTo>
                      <a:pt x="9" y="5764"/>
                      <a:pt x="2" y="5988"/>
                      <a:pt x="1" y="6015"/>
                    </a:cubicBezTo>
                    <a:lnTo>
                      <a:pt x="1" y="6015"/>
                    </a:lnTo>
                    <a:cubicBezTo>
                      <a:pt x="5" y="5951"/>
                      <a:pt x="138" y="5848"/>
                      <a:pt x="360" y="5757"/>
                    </a:cubicBezTo>
                    <a:cubicBezTo>
                      <a:pt x="393" y="5743"/>
                      <a:pt x="428" y="5730"/>
                      <a:pt x="463" y="5718"/>
                    </a:cubicBezTo>
                    <a:cubicBezTo>
                      <a:pt x="500" y="5705"/>
                      <a:pt x="538" y="5693"/>
                      <a:pt x="577" y="5682"/>
                    </a:cubicBezTo>
                    <a:cubicBezTo>
                      <a:pt x="629" y="5664"/>
                      <a:pt x="684" y="5651"/>
                      <a:pt x="741" y="5638"/>
                    </a:cubicBezTo>
                    <a:cubicBezTo>
                      <a:pt x="762" y="5632"/>
                      <a:pt x="784" y="5627"/>
                      <a:pt x="805" y="5623"/>
                    </a:cubicBezTo>
                    <a:cubicBezTo>
                      <a:pt x="847" y="5615"/>
                      <a:pt x="892" y="5606"/>
                      <a:pt x="936" y="5600"/>
                    </a:cubicBezTo>
                    <a:cubicBezTo>
                      <a:pt x="981" y="5591"/>
                      <a:pt x="1028" y="5585"/>
                      <a:pt x="1075" y="5580"/>
                    </a:cubicBezTo>
                    <a:cubicBezTo>
                      <a:pt x="1167" y="5569"/>
                      <a:pt x="1266" y="5562"/>
                      <a:pt x="1369" y="5560"/>
                    </a:cubicBezTo>
                    <a:cubicBezTo>
                      <a:pt x="1392" y="5559"/>
                      <a:pt x="1416" y="5559"/>
                      <a:pt x="1439" y="5559"/>
                    </a:cubicBezTo>
                    <a:cubicBezTo>
                      <a:pt x="1626" y="5559"/>
                      <a:pt x="1824" y="5577"/>
                      <a:pt x="2026" y="5617"/>
                    </a:cubicBezTo>
                    <a:cubicBezTo>
                      <a:pt x="2105" y="5632"/>
                      <a:pt x="2185" y="5652"/>
                      <a:pt x="2266" y="5675"/>
                    </a:cubicBezTo>
                    <a:cubicBezTo>
                      <a:pt x="3202" y="5948"/>
                      <a:pt x="4051" y="5875"/>
                      <a:pt x="4317" y="5946"/>
                    </a:cubicBezTo>
                    <a:cubicBezTo>
                      <a:pt x="4375" y="5962"/>
                      <a:pt x="4405" y="5984"/>
                      <a:pt x="4405" y="6017"/>
                    </a:cubicBezTo>
                    <a:cubicBezTo>
                      <a:pt x="5340" y="2960"/>
                      <a:pt x="5113" y="2653"/>
                      <a:pt x="4810" y="1376"/>
                    </a:cubicBezTo>
                    <a:cubicBezTo>
                      <a:pt x="4726" y="1028"/>
                      <a:pt x="4613" y="759"/>
                      <a:pt x="4473" y="554"/>
                    </a:cubicBezTo>
                    <a:lnTo>
                      <a:pt x="4473" y="552"/>
                    </a:lnTo>
                    <a:cubicBezTo>
                      <a:pt x="4331" y="342"/>
                      <a:pt x="4161" y="198"/>
                      <a:pt x="3969" y="113"/>
                    </a:cubicBezTo>
                    <a:cubicBezTo>
                      <a:pt x="3806" y="37"/>
                      <a:pt x="3625" y="3"/>
                      <a:pt x="3428" y="1"/>
                    </a:cubicBezTo>
                    <a:cubicBezTo>
                      <a:pt x="3418" y="1"/>
                      <a:pt x="3408" y="1"/>
                      <a:pt x="3398" y="1"/>
                    </a:cubicBezTo>
                    <a:close/>
                    <a:moveTo>
                      <a:pt x="1" y="6015"/>
                    </a:moveTo>
                    <a:lnTo>
                      <a:pt x="1" y="6015"/>
                    </a:lnTo>
                    <a:cubicBezTo>
                      <a:pt x="1" y="6016"/>
                      <a:pt x="1" y="6017"/>
                      <a:pt x="1" y="6018"/>
                    </a:cubicBezTo>
                    <a:cubicBezTo>
                      <a:pt x="1" y="6018"/>
                      <a:pt x="1" y="6017"/>
                      <a:pt x="1" y="60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1656;p40">
                <a:extLst>
                  <a:ext uri="{FF2B5EF4-FFF2-40B4-BE49-F238E27FC236}">
                    <a16:creationId xmlns:a16="http://schemas.microsoft.com/office/drawing/2014/main" id="{1874DA67-75FE-AB0C-0158-F7DDFFA67051}"/>
                  </a:ext>
                </a:extLst>
              </p:cNvPr>
              <p:cNvSpPr/>
              <p:nvPr/>
            </p:nvSpPr>
            <p:spPr>
              <a:xfrm>
                <a:off x="1327428" y="1581507"/>
                <a:ext cx="298039" cy="336327"/>
              </a:xfrm>
              <a:custGeom>
                <a:avLst/>
                <a:gdLst/>
                <a:ahLst/>
                <a:cxnLst/>
                <a:rect l="l" t="t" r="r" b="b"/>
                <a:pathLst>
                  <a:path w="5340" h="6019" extrusionOk="0">
                    <a:moveTo>
                      <a:pt x="3398" y="1"/>
                    </a:moveTo>
                    <a:cubicBezTo>
                      <a:pt x="3235" y="1"/>
                      <a:pt x="3061" y="24"/>
                      <a:pt x="2879" y="62"/>
                    </a:cubicBezTo>
                    <a:cubicBezTo>
                      <a:pt x="719" y="523"/>
                      <a:pt x="174" y="3995"/>
                      <a:pt x="42" y="5415"/>
                    </a:cubicBezTo>
                    <a:cubicBezTo>
                      <a:pt x="9" y="5764"/>
                      <a:pt x="2" y="5988"/>
                      <a:pt x="1" y="6015"/>
                    </a:cubicBezTo>
                    <a:lnTo>
                      <a:pt x="1" y="6015"/>
                    </a:lnTo>
                    <a:cubicBezTo>
                      <a:pt x="5" y="5951"/>
                      <a:pt x="138" y="5848"/>
                      <a:pt x="360" y="5757"/>
                    </a:cubicBezTo>
                    <a:cubicBezTo>
                      <a:pt x="393" y="5743"/>
                      <a:pt x="428" y="5730"/>
                      <a:pt x="463" y="5718"/>
                    </a:cubicBezTo>
                    <a:cubicBezTo>
                      <a:pt x="500" y="5705"/>
                      <a:pt x="538" y="5693"/>
                      <a:pt x="577" y="5682"/>
                    </a:cubicBezTo>
                    <a:cubicBezTo>
                      <a:pt x="629" y="5664"/>
                      <a:pt x="684" y="5651"/>
                      <a:pt x="741" y="5638"/>
                    </a:cubicBezTo>
                    <a:cubicBezTo>
                      <a:pt x="762" y="5632"/>
                      <a:pt x="784" y="5627"/>
                      <a:pt x="805" y="5623"/>
                    </a:cubicBezTo>
                    <a:cubicBezTo>
                      <a:pt x="847" y="5615"/>
                      <a:pt x="892" y="5606"/>
                      <a:pt x="936" y="5600"/>
                    </a:cubicBezTo>
                    <a:cubicBezTo>
                      <a:pt x="981" y="5591"/>
                      <a:pt x="1028" y="5585"/>
                      <a:pt x="1075" y="5580"/>
                    </a:cubicBezTo>
                    <a:cubicBezTo>
                      <a:pt x="1167" y="5569"/>
                      <a:pt x="1266" y="5562"/>
                      <a:pt x="1369" y="5560"/>
                    </a:cubicBezTo>
                    <a:cubicBezTo>
                      <a:pt x="1392" y="5559"/>
                      <a:pt x="1416" y="5559"/>
                      <a:pt x="1439" y="5559"/>
                    </a:cubicBezTo>
                    <a:cubicBezTo>
                      <a:pt x="1626" y="5559"/>
                      <a:pt x="1824" y="5577"/>
                      <a:pt x="2026" y="5617"/>
                    </a:cubicBezTo>
                    <a:cubicBezTo>
                      <a:pt x="2105" y="5632"/>
                      <a:pt x="2185" y="5652"/>
                      <a:pt x="2266" y="5675"/>
                    </a:cubicBezTo>
                    <a:cubicBezTo>
                      <a:pt x="3202" y="5948"/>
                      <a:pt x="4051" y="5875"/>
                      <a:pt x="4317" y="5946"/>
                    </a:cubicBezTo>
                    <a:cubicBezTo>
                      <a:pt x="4375" y="5962"/>
                      <a:pt x="4405" y="5984"/>
                      <a:pt x="4405" y="6017"/>
                    </a:cubicBezTo>
                    <a:cubicBezTo>
                      <a:pt x="5340" y="2960"/>
                      <a:pt x="5113" y="2653"/>
                      <a:pt x="4810" y="1376"/>
                    </a:cubicBezTo>
                    <a:cubicBezTo>
                      <a:pt x="4726" y="1028"/>
                      <a:pt x="4613" y="759"/>
                      <a:pt x="4473" y="554"/>
                    </a:cubicBezTo>
                    <a:lnTo>
                      <a:pt x="4473" y="552"/>
                    </a:lnTo>
                    <a:cubicBezTo>
                      <a:pt x="4331" y="342"/>
                      <a:pt x="4161" y="198"/>
                      <a:pt x="3969" y="113"/>
                    </a:cubicBezTo>
                    <a:cubicBezTo>
                      <a:pt x="3806" y="37"/>
                      <a:pt x="3625" y="3"/>
                      <a:pt x="3428" y="1"/>
                    </a:cubicBezTo>
                    <a:cubicBezTo>
                      <a:pt x="3418" y="1"/>
                      <a:pt x="3408" y="1"/>
                      <a:pt x="3398" y="1"/>
                    </a:cubicBezTo>
                    <a:close/>
                    <a:moveTo>
                      <a:pt x="1" y="6015"/>
                    </a:moveTo>
                    <a:lnTo>
                      <a:pt x="1" y="6015"/>
                    </a:lnTo>
                    <a:cubicBezTo>
                      <a:pt x="1" y="6016"/>
                      <a:pt x="1" y="6017"/>
                      <a:pt x="1" y="6018"/>
                    </a:cubicBezTo>
                    <a:cubicBezTo>
                      <a:pt x="1" y="6018"/>
                      <a:pt x="1" y="6017"/>
                      <a:pt x="1" y="6015"/>
                    </a:cubicBezTo>
                    <a:close/>
                  </a:path>
                </a:pathLst>
              </a:custGeom>
              <a:solidFill>
                <a:srgbClr val="000000">
                  <a:alpha val="12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9" name="Google Shape;1657;p40">
              <a:extLst>
                <a:ext uri="{FF2B5EF4-FFF2-40B4-BE49-F238E27FC236}">
                  <a16:creationId xmlns:a16="http://schemas.microsoft.com/office/drawing/2014/main" id="{1D9ACFA7-3EBF-4750-9141-359D44CCC901}"/>
                </a:ext>
              </a:extLst>
            </p:cNvPr>
            <p:cNvSpPr/>
            <p:nvPr/>
          </p:nvSpPr>
          <p:spPr>
            <a:xfrm>
              <a:off x="1342386" y="1891965"/>
              <a:ext cx="226041" cy="75099"/>
            </a:xfrm>
            <a:custGeom>
              <a:avLst/>
              <a:gdLst/>
              <a:ahLst/>
              <a:cxnLst/>
              <a:rect l="l" t="t" r="r" b="b"/>
              <a:pathLst>
                <a:path w="4050" h="1344" extrusionOk="0">
                  <a:moveTo>
                    <a:pt x="1165" y="1"/>
                  </a:moveTo>
                  <a:cubicBezTo>
                    <a:pt x="732" y="1"/>
                    <a:pt x="351" y="91"/>
                    <a:pt x="92" y="199"/>
                  </a:cubicBezTo>
                  <a:cubicBezTo>
                    <a:pt x="73" y="353"/>
                    <a:pt x="58" y="508"/>
                    <a:pt x="45" y="664"/>
                  </a:cubicBezTo>
                  <a:cubicBezTo>
                    <a:pt x="29" y="828"/>
                    <a:pt x="15" y="992"/>
                    <a:pt x="1" y="1154"/>
                  </a:cubicBezTo>
                  <a:cubicBezTo>
                    <a:pt x="238" y="1033"/>
                    <a:pt x="618" y="888"/>
                    <a:pt x="1088" y="888"/>
                  </a:cubicBezTo>
                  <a:cubicBezTo>
                    <a:pt x="1376" y="888"/>
                    <a:pt x="1698" y="942"/>
                    <a:pt x="2041" y="1090"/>
                  </a:cubicBezTo>
                  <a:cubicBezTo>
                    <a:pt x="2487" y="1280"/>
                    <a:pt x="2936" y="1343"/>
                    <a:pt x="3334" y="1343"/>
                  </a:cubicBezTo>
                  <a:cubicBezTo>
                    <a:pt x="3521" y="1343"/>
                    <a:pt x="3696" y="1329"/>
                    <a:pt x="3856" y="1308"/>
                  </a:cubicBezTo>
                  <a:cubicBezTo>
                    <a:pt x="3907" y="1071"/>
                    <a:pt x="3957" y="833"/>
                    <a:pt x="4006" y="595"/>
                  </a:cubicBezTo>
                  <a:cubicBezTo>
                    <a:pt x="4021" y="527"/>
                    <a:pt x="4035" y="459"/>
                    <a:pt x="4049" y="390"/>
                  </a:cubicBezTo>
                  <a:cubicBezTo>
                    <a:pt x="3781" y="317"/>
                    <a:pt x="2933" y="390"/>
                    <a:pt x="1998" y="118"/>
                  </a:cubicBezTo>
                  <a:cubicBezTo>
                    <a:pt x="1712" y="34"/>
                    <a:pt x="1429" y="1"/>
                    <a:pt x="1165" y="1"/>
                  </a:cubicBezTo>
                  <a:close/>
                </a:path>
              </a:pathLst>
            </a:custGeom>
            <a:solidFill>
              <a:srgbClr val="FC9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658;p40">
              <a:extLst>
                <a:ext uri="{FF2B5EF4-FFF2-40B4-BE49-F238E27FC236}">
                  <a16:creationId xmlns:a16="http://schemas.microsoft.com/office/drawing/2014/main" id="{ECF439E5-8EB5-62A8-28F2-1FF78D2FA49A}"/>
                </a:ext>
              </a:extLst>
            </p:cNvPr>
            <p:cNvSpPr/>
            <p:nvPr/>
          </p:nvSpPr>
          <p:spPr>
            <a:xfrm>
              <a:off x="1327261" y="1581340"/>
              <a:ext cx="191437" cy="336383"/>
            </a:xfrm>
            <a:custGeom>
              <a:avLst/>
              <a:gdLst/>
              <a:ahLst/>
              <a:cxnLst/>
              <a:rect l="l" t="t" r="r" b="b"/>
              <a:pathLst>
                <a:path w="3430" h="6020" extrusionOk="0">
                  <a:moveTo>
                    <a:pt x="3407" y="1"/>
                  </a:moveTo>
                  <a:cubicBezTo>
                    <a:pt x="3241" y="1"/>
                    <a:pt x="3064" y="23"/>
                    <a:pt x="2879" y="63"/>
                  </a:cubicBezTo>
                  <a:cubicBezTo>
                    <a:pt x="192" y="637"/>
                    <a:pt x="6" y="5870"/>
                    <a:pt x="1" y="6016"/>
                  </a:cubicBezTo>
                  <a:lnTo>
                    <a:pt x="1" y="6016"/>
                  </a:lnTo>
                  <a:cubicBezTo>
                    <a:pt x="5" y="5949"/>
                    <a:pt x="139" y="5846"/>
                    <a:pt x="362" y="5758"/>
                  </a:cubicBezTo>
                  <a:cubicBezTo>
                    <a:pt x="621" y="5651"/>
                    <a:pt x="1001" y="5561"/>
                    <a:pt x="1435" y="5561"/>
                  </a:cubicBezTo>
                  <a:cubicBezTo>
                    <a:pt x="1625" y="5561"/>
                    <a:pt x="1825" y="5578"/>
                    <a:pt x="2029" y="5619"/>
                  </a:cubicBezTo>
                  <a:cubicBezTo>
                    <a:pt x="1141" y="606"/>
                    <a:pt x="3397" y="26"/>
                    <a:pt x="3429" y="1"/>
                  </a:cubicBezTo>
                  <a:cubicBezTo>
                    <a:pt x="3422" y="1"/>
                    <a:pt x="3415" y="1"/>
                    <a:pt x="3407" y="1"/>
                  </a:cubicBezTo>
                  <a:close/>
                  <a:moveTo>
                    <a:pt x="1" y="6016"/>
                  </a:moveTo>
                  <a:cubicBezTo>
                    <a:pt x="1" y="6017"/>
                    <a:pt x="1" y="6018"/>
                    <a:pt x="1" y="6019"/>
                  </a:cubicBezTo>
                  <a:cubicBezTo>
                    <a:pt x="1" y="6019"/>
                    <a:pt x="1" y="6018"/>
                    <a:pt x="1" y="6016"/>
                  </a:cubicBez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659;p40">
              <a:extLst>
                <a:ext uri="{FF2B5EF4-FFF2-40B4-BE49-F238E27FC236}">
                  <a16:creationId xmlns:a16="http://schemas.microsoft.com/office/drawing/2014/main" id="{2935427D-2AA6-2F9C-C702-208E786A926F}"/>
                </a:ext>
              </a:extLst>
            </p:cNvPr>
            <p:cNvSpPr/>
            <p:nvPr/>
          </p:nvSpPr>
          <p:spPr>
            <a:xfrm>
              <a:off x="2053324" y="2389782"/>
              <a:ext cx="77803" cy="57386"/>
            </a:xfrm>
            <a:custGeom>
              <a:avLst/>
              <a:gdLst/>
              <a:ahLst/>
              <a:cxnLst/>
              <a:rect l="l" t="t" r="r" b="b"/>
              <a:pathLst>
                <a:path w="1394" h="1027" extrusionOk="0">
                  <a:moveTo>
                    <a:pt x="0" y="1"/>
                  </a:moveTo>
                  <a:lnTo>
                    <a:pt x="1059" y="1026"/>
                  </a:lnTo>
                  <a:lnTo>
                    <a:pt x="1394" y="2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C9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660;p40">
              <a:extLst>
                <a:ext uri="{FF2B5EF4-FFF2-40B4-BE49-F238E27FC236}">
                  <a16:creationId xmlns:a16="http://schemas.microsoft.com/office/drawing/2014/main" id="{C0B319C4-30B6-D9D3-28BD-E0962F2A14C7}"/>
                </a:ext>
              </a:extLst>
            </p:cNvPr>
            <p:cNvSpPr/>
            <p:nvPr/>
          </p:nvSpPr>
          <p:spPr>
            <a:xfrm>
              <a:off x="1972564" y="2390956"/>
              <a:ext cx="249314" cy="217028"/>
            </a:xfrm>
            <a:custGeom>
              <a:avLst/>
              <a:gdLst/>
              <a:ahLst/>
              <a:cxnLst/>
              <a:rect l="l" t="t" r="r" b="b"/>
              <a:pathLst>
                <a:path w="4467" h="3884" extrusionOk="0">
                  <a:moveTo>
                    <a:pt x="3078" y="0"/>
                  </a:moveTo>
                  <a:cubicBezTo>
                    <a:pt x="2848" y="0"/>
                    <a:pt x="2632" y="98"/>
                    <a:pt x="2479" y="269"/>
                  </a:cubicBezTo>
                  <a:lnTo>
                    <a:pt x="457" y="2555"/>
                  </a:lnTo>
                  <a:cubicBezTo>
                    <a:pt x="1" y="3070"/>
                    <a:pt x="367" y="3884"/>
                    <a:pt x="1056" y="3884"/>
                  </a:cubicBezTo>
                  <a:lnTo>
                    <a:pt x="1390" y="3884"/>
                  </a:lnTo>
                  <a:cubicBezTo>
                    <a:pt x="1619" y="3884"/>
                    <a:pt x="1837" y="3785"/>
                    <a:pt x="1988" y="3615"/>
                  </a:cubicBezTo>
                  <a:lnTo>
                    <a:pt x="4010" y="1329"/>
                  </a:lnTo>
                  <a:cubicBezTo>
                    <a:pt x="4466" y="812"/>
                    <a:pt x="4101" y="0"/>
                    <a:pt x="3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661;p40">
              <a:extLst>
                <a:ext uri="{FF2B5EF4-FFF2-40B4-BE49-F238E27FC236}">
                  <a16:creationId xmlns:a16="http://schemas.microsoft.com/office/drawing/2014/main" id="{A6347605-6DAA-400D-4588-7B018CF08C2A}"/>
                </a:ext>
              </a:extLst>
            </p:cNvPr>
            <p:cNvSpPr/>
            <p:nvPr/>
          </p:nvSpPr>
          <p:spPr>
            <a:xfrm>
              <a:off x="2050031" y="2390956"/>
              <a:ext cx="407152" cy="217028"/>
            </a:xfrm>
            <a:custGeom>
              <a:avLst/>
              <a:gdLst/>
              <a:ahLst/>
              <a:cxnLst/>
              <a:rect l="l" t="t" r="r" b="b"/>
              <a:pathLst>
                <a:path w="7295" h="3884" extrusionOk="0">
                  <a:moveTo>
                    <a:pt x="2023" y="0"/>
                  </a:moveTo>
                  <a:cubicBezTo>
                    <a:pt x="2711" y="0"/>
                    <a:pt x="3078" y="812"/>
                    <a:pt x="2622" y="1329"/>
                  </a:cubicBezTo>
                  <a:lnTo>
                    <a:pt x="598" y="3615"/>
                  </a:lnTo>
                  <a:cubicBezTo>
                    <a:pt x="448" y="3785"/>
                    <a:pt x="229" y="3884"/>
                    <a:pt x="1" y="3884"/>
                  </a:cubicBezTo>
                  <a:lnTo>
                    <a:pt x="4217" y="3884"/>
                  </a:lnTo>
                  <a:cubicBezTo>
                    <a:pt x="4446" y="3884"/>
                    <a:pt x="4664" y="3785"/>
                    <a:pt x="4816" y="3615"/>
                  </a:cubicBezTo>
                  <a:lnTo>
                    <a:pt x="6838" y="1329"/>
                  </a:lnTo>
                  <a:cubicBezTo>
                    <a:pt x="7294" y="812"/>
                    <a:pt x="6929" y="0"/>
                    <a:pt x="6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662;p40">
              <a:extLst>
                <a:ext uri="{FF2B5EF4-FFF2-40B4-BE49-F238E27FC236}">
                  <a16:creationId xmlns:a16="http://schemas.microsoft.com/office/drawing/2014/main" id="{A6C9FBA3-FBF2-D8D9-6B45-55BA49F5D2A7}"/>
                </a:ext>
              </a:extLst>
            </p:cNvPr>
            <p:cNvSpPr/>
            <p:nvPr/>
          </p:nvSpPr>
          <p:spPr>
            <a:xfrm>
              <a:off x="1973066" y="2399114"/>
              <a:ext cx="234301" cy="200824"/>
            </a:xfrm>
            <a:custGeom>
              <a:avLst/>
              <a:gdLst/>
              <a:ahLst/>
              <a:cxnLst/>
              <a:rect l="l" t="t" r="r" b="b"/>
              <a:pathLst>
                <a:path w="4198" h="3594" extrusionOk="0">
                  <a:moveTo>
                    <a:pt x="1695" y="1"/>
                  </a:moveTo>
                  <a:lnTo>
                    <a:pt x="63" y="876"/>
                  </a:lnTo>
                  <a:lnTo>
                    <a:pt x="0" y="1911"/>
                  </a:lnTo>
                  <a:cubicBezTo>
                    <a:pt x="0" y="1911"/>
                    <a:pt x="1853" y="3197"/>
                    <a:pt x="2372" y="3557"/>
                  </a:cubicBezTo>
                  <a:cubicBezTo>
                    <a:pt x="2407" y="3582"/>
                    <a:pt x="2447" y="3594"/>
                    <a:pt x="2486" y="3594"/>
                  </a:cubicBezTo>
                  <a:cubicBezTo>
                    <a:pt x="2536" y="3594"/>
                    <a:pt x="2586" y="3574"/>
                    <a:pt x="2626" y="3537"/>
                  </a:cubicBezTo>
                  <a:lnTo>
                    <a:pt x="2629" y="3534"/>
                  </a:lnTo>
                  <a:cubicBezTo>
                    <a:pt x="2710" y="3457"/>
                    <a:pt x="2709" y="3328"/>
                    <a:pt x="2627" y="3252"/>
                  </a:cubicBezTo>
                  <a:lnTo>
                    <a:pt x="1405" y="2124"/>
                  </a:lnTo>
                  <a:lnTo>
                    <a:pt x="1405" y="2124"/>
                  </a:lnTo>
                  <a:cubicBezTo>
                    <a:pt x="1406" y="2124"/>
                    <a:pt x="2606" y="2984"/>
                    <a:pt x="3022" y="3286"/>
                  </a:cubicBezTo>
                  <a:cubicBezTo>
                    <a:pt x="3060" y="3312"/>
                    <a:pt x="3104" y="3325"/>
                    <a:pt x="3147" y="3325"/>
                  </a:cubicBezTo>
                  <a:cubicBezTo>
                    <a:pt x="3200" y="3325"/>
                    <a:pt x="3252" y="3307"/>
                    <a:pt x="3293" y="3269"/>
                  </a:cubicBezTo>
                  <a:lnTo>
                    <a:pt x="3297" y="3265"/>
                  </a:lnTo>
                  <a:cubicBezTo>
                    <a:pt x="3390" y="3179"/>
                    <a:pt x="3388" y="3033"/>
                    <a:pt x="3292" y="2951"/>
                  </a:cubicBezTo>
                  <a:lnTo>
                    <a:pt x="1776" y="1655"/>
                  </a:lnTo>
                  <a:lnTo>
                    <a:pt x="3605" y="2881"/>
                  </a:lnTo>
                  <a:cubicBezTo>
                    <a:pt x="3639" y="2903"/>
                    <a:pt x="3677" y="2914"/>
                    <a:pt x="3715" y="2914"/>
                  </a:cubicBezTo>
                  <a:cubicBezTo>
                    <a:pt x="3781" y="2914"/>
                    <a:pt x="3845" y="2882"/>
                    <a:pt x="3884" y="2823"/>
                  </a:cubicBezTo>
                  <a:cubicBezTo>
                    <a:pt x="3940" y="2734"/>
                    <a:pt x="3921" y="2618"/>
                    <a:pt x="3838" y="2553"/>
                  </a:cubicBezTo>
                  <a:lnTo>
                    <a:pt x="2079" y="1200"/>
                  </a:lnTo>
                  <a:lnTo>
                    <a:pt x="3868" y="2283"/>
                  </a:lnTo>
                  <a:cubicBezTo>
                    <a:pt x="3900" y="2302"/>
                    <a:pt x="3936" y="2312"/>
                    <a:pt x="3972" y="2312"/>
                  </a:cubicBezTo>
                  <a:cubicBezTo>
                    <a:pt x="4031" y="2312"/>
                    <a:pt x="4089" y="2286"/>
                    <a:pt x="4128" y="2239"/>
                  </a:cubicBezTo>
                  <a:cubicBezTo>
                    <a:pt x="4198" y="2152"/>
                    <a:pt x="4185" y="2025"/>
                    <a:pt x="4099" y="1954"/>
                  </a:cubicBezTo>
                  <a:lnTo>
                    <a:pt x="1695" y="1"/>
                  </a:lnTo>
                  <a:close/>
                </a:path>
              </a:pathLst>
            </a:custGeom>
            <a:solidFill>
              <a:srgbClr val="FC9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663;p40">
              <a:extLst>
                <a:ext uri="{FF2B5EF4-FFF2-40B4-BE49-F238E27FC236}">
                  <a16:creationId xmlns:a16="http://schemas.microsoft.com/office/drawing/2014/main" id="{A78C313B-FAA9-8908-5486-D03AE66B089C}"/>
                </a:ext>
              </a:extLst>
            </p:cNvPr>
            <p:cNvSpPr/>
            <p:nvPr/>
          </p:nvSpPr>
          <p:spPr>
            <a:xfrm>
              <a:off x="1916807" y="2359441"/>
              <a:ext cx="174861" cy="153943"/>
            </a:xfrm>
            <a:custGeom>
              <a:avLst/>
              <a:gdLst/>
              <a:ahLst/>
              <a:cxnLst/>
              <a:rect l="l" t="t" r="r" b="b"/>
              <a:pathLst>
                <a:path w="3133" h="2755" extrusionOk="0">
                  <a:moveTo>
                    <a:pt x="585" y="0"/>
                  </a:moveTo>
                  <a:lnTo>
                    <a:pt x="0" y="1955"/>
                  </a:lnTo>
                  <a:lnTo>
                    <a:pt x="820" y="2510"/>
                  </a:lnTo>
                  <a:cubicBezTo>
                    <a:pt x="1062" y="2672"/>
                    <a:pt x="1342" y="2754"/>
                    <a:pt x="1622" y="2754"/>
                  </a:cubicBezTo>
                  <a:cubicBezTo>
                    <a:pt x="1889" y="2754"/>
                    <a:pt x="2157" y="2680"/>
                    <a:pt x="2393" y="2531"/>
                  </a:cubicBezTo>
                  <a:cubicBezTo>
                    <a:pt x="2912" y="2203"/>
                    <a:pt x="3132" y="1555"/>
                    <a:pt x="2919" y="979"/>
                  </a:cubicBezTo>
                  <a:cubicBezTo>
                    <a:pt x="2644" y="296"/>
                    <a:pt x="585" y="0"/>
                    <a:pt x="585" y="0"/>
                  </a:cubicBezTo>
                  <a:close/>
                </a:path>
              </a:pathLst>
            </a:custGeom>
            <a:solidFill>
              <a:srgbClr val="FEB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664;p40">
              <a:extLst>
                <a:ext uri="{FF2B5EF4-FFF2-40B4-BE49-F238E27FC236}">
                  <a16:creationId xmlns:a16="http://schemas.microsoft.com/office/drawing/2014/main" id="{3A05C223-8900-BD86-6768-FA41CF531ADD}"/>
                </a:ext>
              </a:extLst>
            </p:cNvPr>
            <p:cNvSpPr/>
            <p:nvPr/>
          </p:nvSpPr>
          <p:spPr>
            <a:xfrm>
              <a:off x="1339539" y="2198233"/>
              <a:ext cx="609863" cy="270447"/>
            </a:xfrm>
            <a:custGeom>
              <a:avLst/>
              <a:gdLst/>
              <a:ahLst/>
              <a:cxnLst/>
              <a:rect l="l" t="t" r="r" b="b"/>
              <a:pathLst>
                <a:path w="10927" h="4840" extrusionOk="0">
                  <a:moveTo>
                    <a:pt x="1981" y="0"/>
                  </a:moveTo>
                  <a:cubicBezTo>
                    <a:pt x="927" y="6"/>
                    <a:pt x="30" y="923"/>
                    <a:pt x="1" y="953"/>
                  </a:cubicBezTo>
                  <a:lnTo>
                    <a:pt x="0" y="953"/>
                  </a:lnTo>
                  <a:cubicBezTo>
                    <a:pt x="0" y="953"/>
                    <a:pt x="5" y="1432"/>
                    <a:pt x="150" y="1923"/>
                  </a:cubicBezTo>
                  <a:cubicBezTo>
                    <a:pt x="272" y="2336"/>
                    <a:pt x="493" y="2758"/>
                    <a:pt x="893" y="2912"/>
                  </a:cubicBezTo>
                  <a:cubicBezTo>
                    <a:pt x="1728" y="3234"/>
                    <a:pt x="3113" y="3606"/>
                    <a:pt x="9382" y="4677"/>
                  </a:cubicBezTo>
                  <a:cubicBezTo>
                    <a:pt x="9690" y="4729"/>
                    <a:pt x="10010" y="4783"/>
                    <a:pt x="10341" y="4840"/>
                  </a:cubicBezTo>
                  <a:lnTo>
                    <a:pt x="10927" y="2885"/>
                  </a:lnTo>
                  <a:cubicBezTo>
                    <a:pt x="8522" y="2040"/>
                    <a:pt x="6739" y="1406"/>
                    <a:pt x="5391" y="947"/>
                  </a:cubicBezTo>
                  <a:cubicBezTo>
                    <a:pt x="4045" y="488"/>
                    <a:pt x="3134" y="206"/>
                    <a:pt x="2475" y="63"/>
                  </a:cubicBezTo>
                  <a:cubicBezTo>
                    <a:pt x="2281" y="21"/>
                    <a:pt x="2118" y="0"/>
                    <a:pt x="1981" y="0"/>
                  </a:cubicBezTo>
                  <a:close/>
                </a:path>
              </a:pathLst>
            </a:custGeom>
            <a:solidFill>
              <a:srgbClr val="FEB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665;p40">
              <a:extLst>
                <a:ext uri="{FF2B5EF4-FFF2-40B4-BE49-F238E27FC236}">
                  <a16:creationId xmlns:a16="http://schemas.microsoft.com/office/drawing/2014/main" id="{95EAB39F-D3A6-9966-5227-E8017DD3361D}"/>
                </a:ext>
              </a:extLst>
            </p:cNvPr>
            <p:cNvSpPr/>
            <p:nvPr/>
          </p:nvSpPr>
          <p:spPr>
            <a:xfrm>
              <a:off x="1336302" y="2190857"/>
              <a:ext cx="141429" cy="60683"/>
            </a:xfrm>
            <a:custGeom>
              <a:avLst/>
              <a:gdLst/>
              <a:ahLst/>
              <a:cxnLst/>
              <a:rect l="l" t="t" r="r" b="b"/>
              <a:pathLst>
                <a:path w="2534" h="1086" extrusionOk="0">
                  <a:moveTo>
                    <a:pt x="1579" y="1"/>
                  </a:moveTo>
                  <a:cubicBezTo>
                    <a:pt x="919" y="1"/>
                    <a:pt x="288" y="221"/>
                    <a:pt x="1" y="337"/>
                  </a:cubicBezTo>
                  <a:cubicBezTo>
                    <a:pt x="16" y="604"/>
                    <a:pt x="36" y="854"/>
                    <a:pt x="61" y="1086"/>
                  </a:cubicBezTo>
                  <a:cubicBezTo>
                    <a:pt x="89" y="1056"/>
                    <a:pt x="987" y="140"/>
                    <a:pt x="2041" y="133"/>
                  </a:cubicBezTo>
                  <a:cubicBezTo>
                    <a:pt x="2176" y="133"/>
                    <a:pt x="2340" y="154"/>
                    <a:pt x="2534" y="197"/>
                  </a:cubicBezTo>
                  <a:cubicBezTo>
                    <a:pt x="2233" y="54"/>
                    <a:pt x="1903" y="1"/>
                    <a:pt x="1579" y="1"/>
                  </a:cubicBezTo>
                  <a:close/>
                </a:path>
              </a:pathLst>
            </a:custGeom>
            <a:solidFill>
              <a:srgbClr val="FC9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666;p40">
              <a:extLst>
                <a:ext uri="{FF2B5EF4-FFF2-40B4-BE49-F238E27FC236}">
                  <a16:creationId xmlns:a16="http://schemas.microsoft.com/office/drawing/2014/main" id="{126D81D4-C1CB-A8D7-70EA-A729BAF8A93E}"/>
                </a:ext>
              </a:extLst>
            </p:cNvPr>
            <p:cNvSpPr/>
            <p:nvPr/>
          </p:nvSpPr>
          <p:spPr>
            <a:xfrm>
              <a:off x="2418170" y="2443146"/>
              <a:ext cx="28855" cy="28106"/>
            </a:xfrm>
            <a:custGeom>
              <a:avLst/>
              <a:gdLst/>
              <a:ahLst/>
              <a:cxnLst/>
              <a:rect l="l" t="t" r="r" b="b"/>
              <a:pathLst>
                <a:path w="517" h="503" extrusionOk="0">
                  <a:moveTo>
                    <a:pt x="270" y="0"/>
                  </a:moveTo>
                  <a:cubicBezTo>
                    <a:pt x="222" y="0"/>
                    <a:pt x="174" y="20"/>
                    <a:pt x="139" y="59"/>
                  </a:cubicBezTo>
                  <a:lnTo>
                    <a:pt x="91" y="114"/>
                  </a:lnTo>
                  <a:cubicBezTo>
                    <a:pt x="1" y="216"/>
                    <a:pt x="10" y="370"/>
                    <a:pt x="112" y="459"/>
                  </a:cubicBezTo>
                  <a:cubicBezTo>
                    <a:pt x="145" y="488"/>
                    <a:pt x="185" y="502"/>
                    <a:pt x="226" y="502"/>
                  </a:cubicBezTo>
                  <a:cubicBezTo>
                    <a:pt x="275" y="502"/>
                    <a:pt x="323" y="482"/>
                    <a:pt x="358" y="443"/>
                  </a:cubicBezTo>
                  <a:lnTo>
                    <a:pt x="453" y="336"/>
                  </a:lnTo>
                  <a:cubicBezTo>
                    <a:pt x="517" y="264"/>
                    <a:pt x="510" y="154"/>
                    <a:pt x="438" y="90"/>
                  </a:cubicBezTo>
                  <a:lnTo>
                    <a:pt x="386" y="43"/>
                  </a:lnTo>
                  <a:cubicBezTo>
                    <a:pt x="352" y="15"/>
                    <a:pt x="311" y="0"/>
                    <a:pt x="270" y="0"/>
                  </a:cubicBezTo>
                  <a:close/>
                </a:path>
              </a:pathLst>
            </a:custGeom>
            <a:solidFill>
              <a:srgbClr val="FCA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667;p40">
              <a:extLst>
                <a:ext uri="{FF2B5EF4-FFF2-40B4-BE49-F238E27FC236}">
                  <a16:creationId xmlns:a16="http://schemas.microsoft.com/office/drawing/2014/main" id="{300C4D0A-12B7-81CF-CB6A-71CFD5EC340B}"/>
                </a:ext>
              </a:extLst>
            </p:cNvPr>
            <p:cNvSpPr/>
            <p:nvPr/>
          </p:nvSpPr>
          <p:spPr>
            <a:xfrm>
              <a:off x="2398468" y="2468626"/>
              <a:ext cx="32985" cy="32353"/>
            </a:xfrm>
            <a:custGeom>
              <a:avLst/>
              <a:gdLst/>
              <a:ahLst/>
              <a:cxnLst/>
              <a:rect l="l" t="t" r="r" b="b"/>
              <a:pathLst>
                <a:path w="591" h="579" extrusionOk="0">
                  <a:moveTo>
                    <a:pt x="309" y="0"/>
                  </a:moveTo>
                  <a:cubicBezTo>
                    <a:pt x="254" y="0"/>
                    <a:pt x="198" y="23"/>
                    <a:pt x="159" y="67"/>
                  </a:cubicBezTo>
                  <a:lnTo>
                    <a:pt x="103" y="131"/>
                  </a:lnTo>
                  <a:cubicBezTo>
                    <a:pt x="0" y="247"/>
                    <a:pt x="11" y="425"/>
                    <a:pt x="127" y="528"/>
                  </a:cubicBezTo>
                  <a:cubicBezTo>
                    <a:pt x="165" y="562"/>
                    <a:pt x="213" y="579"/>
                    <a:pt x="260" y="579"/>
                  </a:cubicBezTo>
                  <a:cubicBezTo>
                    <a:pt x="315" y="579"/>
                    <a:pt x="370" y="556"/>
                    <a:pt x="408" y="510"/>
                  </a:cubicBezTo>
                  <a:lnTo>
                    <a:pt x="518" y="386"/>
                  </a:lnTo>
                  <a:cubicBezTo>
                    <a:pt x="591" y="304"/>
                    <a:pt x="584" y="177"/>
                    <a:pt x="502" y="104"/>
                  </a:cubicBezTo>
                  <a:lnTo>
                    <a:pt x="441" y="50"/>
                  </a:lnTo>
                  <a:cubicBezTo>
                    <a:pt x="403" y="17"/>
                    <a:pt x="356" y="0"/>
                    <a:pt x="309" y="0"/>
                  </a:cubicBezTo>
                  <a:close/>
                </a:path>
              </a:pathLst>
            </a:custGeom>
            <a:solidFill>
              <a:srgbClr val="FCA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668;p40">
              <a:extLst>
                <a:ext uri="{FF2B5EF4-FFF2-40B4-BE49-F238E27FC236}">
                  <a16:creationId xmlns:a16="http://schemas.microsoft.com/office/drawing/2014/main" id="{D95D2A89-D4B5-A9EA-07EC-4B8EE412E9E0}"/>
                </a:ext>
              </a:extLst>
            </p:cNvPr>
            <p:cNvSpPr/>
            <p:nvPr/>
          </p:nvSpPr>
          <p:spPr>
            <a:xfrm>
              <a:off x="2379771" y="2496174"/>
              <a:ext cx="29636" cy="29056"/>
            </a:xfrm>
            <a:custGeom>
              <a:avLst/>
              <a:gdLst/>
              <a:ahLst/>
              <a:cxnLst/>
              <a:rect l="l" t="t" r="r" b="b"/>
              <a:pathLst>
                <a:path w="531" h="520" extrusionOk="0">
                  <a:moveTo>
                    <a:pt x="277" y="1"/>
                  </a:moveTo>
                  <a:cubicBezTo>
                    <a:pt x="227" y="1"/>
                    <a:pt x="178" y="21"/>
                    <a:pt x="143" y="62"/>
                  </a:cubicBezTo>
                  <a:lnTo>
                    <a:pt x="93" y="119"/>
                  </a:lnTo>
                  <a:cubicBezTo>
                    <a:pt x="1" y="223"/>
                    <a:pt x="11" y="382"/>
                    <a:pt x="115" y="474"/>
                  </a:cubicBezTo>
                  <a:cubicBezTo>
                    <a:pt x="149" y="504"/>
                    <a:pt x="192" y="519"/>
                    <a:pt x="234" y="519"/>
                  </a:cubicBezTo>
                  <a:cubicBezTo>
                    <a:pt x="283" y="519"/>
                    <a:pt x="332" y="499"/>
                    <a:pt x="367" y="458"/>
                  </a:cubicBezTo>
                  <a:lnTo>
                    <a:pt x="466" y="348"/>
                  </a:lnTo>
                  <a:cubicBezTo>
                    <a:pt x="531" y="273"/>
                    <a:pt x="525" y="159"/>
                    <a:pt x="451" y="93"/>
                  </a:cubicBezTo>
                  <a:lnTo>
                    <a:pt x="397" y="46"/>
                  </a:lnTo>
                  <a:cubicBezTo>
                    <a:pt x="363" y="16"/>
                    <a:pt x="320" y="1"/>
                    <a:pt x="277" y="1"/>
                  </a:cubicBezTo>
                  <a:close/>
                </a:path>
              </a:pathLst>
            </a:custGeom>
            <a:solidFill>
              <a:srgbClr val="FCA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669;p40">
              <a:extLst>
                <a:ext uri="{FF2B5EF4-FFF2-40B4-BE49-F238E27FC236}">
                  <a16:creationId xmlns:a16="http://schemas.microsoft.com/office/drawing/2014/main" id="{4FEC9715-F07E-543C-85E3-F1D3EE60424E}"/>
                </a:ext>
              </a:extLst>
            </p:cNvPr>
            <p:cNvSpPr/>
            <p:nvPr/>
          </p:nvSpPr>
          <p:spPr>
            <a:xfrm>
              <a:off x="2363306" y="2520816"/>
              <a:ext cx="26232" cy="25648"/>
            </a:xfrm>
            <a:custGeom>
              <a:avLst/>
              <a:gdLst/>
              <a:ahLst/>
              <a:cxnLst/>
              <a:rect l="l" t="t" r="r" b="b"/>
              <a:pathLst>
                <a:path w="470" h="459" extrusionOk="0">
                  <a:moveTo>
                    <a:pt x="245" y="0"/>
                  </a:moveTo>
                  <a:cubicBezTo>
                    <a:pt x="201" y="0"/>
                    <a:pt x="158" y="19"/>
                    <a:pt x="127" y="53"/>
                  </a:cubicBezTo>
                  <a:lnTo>
                    <a:pt x="81" y="104"/>
                  </a:lnTo>
                  <a:cubicBezTo>
                    <a:pt x="0" y="196"/>
                    <a:pt x="9" y="335"/>
                    <a:pt x="101" y="417"/>
                  </a:cubicBezTo>
                  <a:cubicBezTo>
                    <a:pt x="131" y="445"/>
                    <a:pt x="169" y="458"/>
                    <a:pt x="206" y="458"/>
                  </a:cubicBezTo>
                  <a:cubicBezTo>
                    <a:pt x="249" y="458"/>
                    <a:pt x="292" y="440"/>
                    <a:pt x="322" y="405"/>
                  </a:cubicBezTo>
                  <a:lnTo>
                    <a:pt x="410" y="307"/>
                  </a:lnTo>
                  <a:cubicBezTo>
                    <a:pt x="469" y="241"/>
                    <a:pt x="462" y="141"/>
                    <a:pt x="397" y="83"/>
                  </a:cubicBezTo>
                  <a:lnTo>
                    <a:pt x="349" y="41"/>
                  </a:lnTo>
                  <a:cubicBezTo>
                    <a:pt x="319" y="14"/>
                    <a:pt x="282" y="0"/>
                    <a:pt x="245" y="0"/>
                  </a:cubicBezTo>
                  <a:close/>
                </a:path>
              </a:pathLst>
            </a:custGeom>
            <a:solidFill>
              <a:srgbClr val="FCA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670;p40">
              <a:extLst>
                <a:ext uri="{FF2B5EF4-FFF2-40B4-BE49-F238E27FC236}">
                  <a16:creationId xmlns:a16="http://schemas.microsoft.com/office/drawing/2014/main" id="{96970611-645A-BA85-806E-477700BDE297}"/>
                </a:ext>
              </a:extLst>
            </p:cNvPr>
            <p:cNvSpPr/>
            <p:nvPr/>
          </p:nvSpPr>
          <p:spPr>
            <a:xfrm>
              <a:off x="2270490" y="2135202"/>
              <a:ext cx="245073" cy="295033"/>
            </a:xfrm>
            <a:custGeom>
              <a:avLst/>
              <a:gdLst/>
              <a:ahLst/>
              <a:cxnLst/>
              <a:rect l="l" t="t" r="r" b="b"/>
              <a:pathLst>
                <a:path w="4391" h="5280" extrusionOk="0">
                  <a:moveTo>
                    <a:pt x="4280" y="0"/>
                  </a:moveTo>
                  <a:cubicBezTo>
                    <a:pt x="4253" y="0"/>
                    <a:pt x="4226" y="11"/>
                    <a:pt x="4207" y="34"/>
                  </a:cubicBezTo>
                  <a:lnTo>
                    <a:pt x="3624" y="702"/>
                  </a:lnTo>
                  <a:lnTo>
                    <a:pt x="134" y="4693"/>
                  </a:lnTo>
                  <a:cubicBezTo>
                    <a:pt x="133" y="4696"/>
                    <a:pt x="130" y="4700"/>
                    <a:pt x="128" y="4702"/>
                  </a:cubicBezTo>
                  <a:cubicBezTo>
                    <a:pt x="124" y="4706"/>
                    <a:pt x="120" y="4711"/>
                    <a:pt x="117" y="4717"/>
                  </a:cubicBezTo>
                  <a:cubicBezTo>
                    <a:pt x="1" y="4872"/>
                    <a:pt x="35" y="5095"/>
                    <a:pt x="192" y="5211"/>
                  </a:cubicBezTo>
                  <a:cubicBezTo>
                    <a:pt x="255" y="5257"/>
                    <a:pt x="329" y="5280"/>
                    <a:pt x="402" y="5280"/>
                  </a:cubicBezTo>
                  <a:cubicBezTo>
                    <a:pt x="510" y="5280"/>
                    <a:pt x="618" y="5230"/>
                    <a:pt x="687" y="5136"/>
                  </a:cubicBezTo>
                  <a:lnTo>
                    <a:pt x="4360" y="154"/>
                  </a:lnTo>
                  <a:cubicBezTo>
                    <a:pt x="4390" y="113"/>
                    <a:pt x="4384" y="57"/>
                    <a:pt x="4343" y="24"/>
                  </a:cubicBezTo>
                  <a:cubicBezTo>
                    <a:pt x="4325" y="8"/>
                    <a:pt x="4303" y="0"/>
                    <a:pt x="4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671;p40">
              <a:extLst>
                <a:ext uri="{FF2B5EF4-FFF2-40B4-BE49-F238E27FC236}">
                  <a16:creationId xmlns:a16="http://schemas.microsoft.com/office/drawing/2014/main" id="{795B326A-6078-D4BA-4067-5A3AEF2B7B79}"/>
                </a:ext>
              </a:extLst>
            </p:cNvPr>
            <p:cNvSpPr/>
            <p:nvPr/>
          </p:nvSpPr>
          <p:spPr>
            <a:xfrm>
              <a:off x="2277746" y="2174373"/>
              <a:ext cx="195176" cy="230886"/>
            </a:xfrm>
            <a:custGeom>
              <a:avLst/>
              <a:gdLst/>
              <a:ahLst/>
              <a:cxnLst/>
              <a:rect l="l" t="t" r="r" b="b"/>
              <a:pathLst>
                <a:path w="3497" h="4132" extrusionOk="0">
                  <a:moveTo>
                    <a:pt x="3496" y="1"/>
                  </a:moveTo>
                  <a:lnTo>
                    <a:pt x="7" y="3992"/>
                  </a:lnTo>
                  <a:cubicBezTo>
                    <a:pt x="5" y="3995"/>
                    <a:pt x="3" y="3999"/>
                    <a:pt x="0" y="4001"/>
                  </a:cubicBezTo>
                  <a:cubicBezTo>
                    <a:pt x="19" y="4023"/>
                    <a:pt x="39" y="4043"/>
                    <a:pt x="64" y="4062"/>
                  </a:cubicBezTo>
                  <a:cubicBezTo>
                    <a:pt x="127" y="4109"/>
                    <a:pt x="200" y="4131"/>
                    <a:pt x="273" y="4131"/>
                  </a:cubicBezTo>
                  <a:cubicBezTo>
                    <a:pt x="382" y="4131"/>
                    <a:pt x="489" y="4081"/>
                    <a:pt x="558" y="3986"/>
                  </a:cubicBezTo>
                  <a:lnTo>
                    <a:pt x="34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672;p40">
              <a:extLst>
                <a:ext uri="{FF2B5EF4-FFF2-40B4-BE49-F238E27FC236}">
                  <a16:creationId xmlns:a16="http://schemas.microsoft.com/office/drawing/2014/main" id="{1C350A10-5AD0-9A69-12DB-DAE01F17A0D8}"/>
                </a:ext>
              </a:extLst>
            </p:cNvPr>
            <p:cNvSpPr/>
            <p:nvPr/>
          </p:nvSpPr>
          <p:spPr>
            <a:xfrm>
              <a:off x="1230091" y="1883863"/>
              <a:ext cx="118825" cy="421987"/>
            </a:xfrm>
            <a:custGeom>
              <a:avLst/>
              <a:gdLst/>
              <a:ahLst/>
              <a:cxnLst/>
              <a:rect l="l" t="t" r="r" b="b"/>
              <a:pathLst>
                <a:path w="2129" h="7552" extrusionOk="0">
                  <a:moveTo>
                    <a:pt x="1785" y="1"/>
                  </a:moveTo>
                  <a:lnTo>
                    <a:pt x="1785" y="1"/>
                  </a:lnTo>
                  <a:cubicBezTo>
                    <a:pt x="1346" y="1428"/>
                    <a:pt x="777" y="3303"/>
                    <a:pt x="181" y="5320"/>
                  </a:cubicBezTo>
                  <a:cubicBezTo>
                    <a:pt x="181" y="5320"/>
                    <a:pt x="0" y="7313"/>
                    <a:pt x="2128" y="7551"/>
                  </a:cubicBezTo>
                  <a:cubicBezTo>
                    <a:pt x="2018" y="7127"/>
                    <a:pt x="1944" y="6534"/>
                    <a:pt x="1905" y="5830"/>
                  </a:cubicBezTo>
                  <a:cubicBezTo>
                    <a:pt x="1834" y="4566"/>
                    <a:pt x="1875" y="2943"/>
                    <a:pt x="2013" y="1298"/>
                  </a:cubicBezTo>
                  <a:cubicBezTo>
                    <a:pt x="2026" y="1135"/>
                    <a:pt x="2039" y="971"/>
                    <a:pt x="2057" y="808"/>
                  </a:cubicBezTo>
                  <a:cubicBezTo>
                    <a:pt x="1860" y="738"/>
                    <a:pt x="1744" y="667"/>
                    <a:pt x="1744" y="605"/>
                  </a:cubicBezTo>
                  <a:cubicBezTo>
                    <a:pt x="1744" y="605"/>
                    <a:pt x="1750" y="374"/>
                    <a:pt x="1785" y="1"/>
                  </a:cubicBez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673;p40">
              <a:extLst>
                <a:ext uri="{FF2B5EF4-FFF2-40B4-BE49-F238E27FC236}">
                  <a16:creationId xmlns:a16="http://schemas.microsoft.com/office/drawing/2014/main" id="{9A28F5DD-6DCE-8126-69D5-43F0E6821392}"/>
                </a:ext>
              </a:extLst>
            </p:cNvPr>
            <p:cNvSpPr/>
            <p:nvPr/>
          </p:nvSpPr>
          <p:spPr>
            <a:xfrm>
              <a:off x="1170874" y="2181078"/>
              <a:ext cx="670029" cy="285925"/>
            </a:xfrm>
            <a:custGeom>
              <a:avLst/>
              <a:gdLst/>
              <a:ahLst/>
              <a:cxnLst/>
              <a:rect l="l" t="t" r="r" b="b"/>
              <a:pathLst>
                <a:path w="12005" h="5117" extrusionOk="0">
                  <a:moveTo>
                    <a:pt x="1242" y="1"/>
                  </a:moveTo>
                  <a:lnTo>
                    <a:pt x="1239" y="6"/>
                  </a:lnTo>
                  <a:cubicBezTo>
                    <a:pt x="824" y="1272"/>
                    <a:pt x="395" y="2719"/>
                    <a:pt x="0" y="4118"/>
                  </a:cubicBezTo>
                  <a:lnTo>
                    <a:pt x="7" y="4246"/>
                  </a:lnTo>
                  <a:lnTo>
                    <a:pt x="11651" y="5090"/>
                  </a:lnTo>
                  <a:lnTo>
                    <a:pt x="11995" y="5116"/>
                  </a:lnTo>
                  <a:cubicBezTo>
                    <a:pt x="11997" y="5049"/>
                    <a:pt x="12001" y="4983"/>
                    <a:pt x="12004" y="4916"/>
                  </a:cubicBezTo>
                  <a:cubicBezTo>
                    <a:pt x="6076" y="3898"/>
                    <a:pt x="4733" y="3534"/>
                    <a:pt x="3916" y="3216"/>
                  </a:cubicBezTo>
                  <a:cubicBezTo>
                    <a:pt x="3516" y="3062"/>
                    <a:pt x="3295" y="2640"/>
                    <a:pt x="3174" y="2227"/>
                  </a:cubicBezTo>
                  <a:cubicBezTo>
                    <a:pt x="3124" y="2222"/>
                    <a:pt x="3077" y="2215"/>
                    <a:pt x="3028" y="2207"/>
                  </a:cubicBezTo>
                  <a:cubicBezTo>
                    <a:pt x="2888" y="2184"/>
                    <a:pt x="2759" y="2154"/>
                    <a:pt x="2639" y="2116"/>
                  </a:cubicBezTo>
                  <a:cubicBezTo>
                    <a:pt x="2616" y="2109"/>
                    <a:pt x="2595" y="2101"/>
                    <a:pt x="2572" y="2094"/>
                  </a:cubicBezTo>
                  <a:cubicBezTo>
                    <a:pt x="2478" y="2061"/>
                    <a:pt x="2390" y="2024"/>
                    <a:pt x="2309" y="1983"/>
                  </a:cubicBezTo>
                  <a:cubicBezTo>
                    <a:pt x="2294" y="1976"/>
                    <a:pt x="2282" y="1969"/>
                    <a:pt x="2269" y="1962"/>
                  </a:cubicBezTo>
                  <a:cubicBezTo>
                    <a:pt x="2249" y="1953"/>
                    <a:pt x="2232" y="1944"/>
                    <a:pt x="2213" y="1933"/>
                  </a:cubicBezTo>
                  <a:cubicBezTo>
                    <a:pt x="2196" y="1922"/>
                    <a:pt x="2177" y="1913"/>
                    <a:pt x="2161" y="1902"/>
                  </a:cubicBezTo>
                  <a:cubicBezTo>
                    <a:pt x="1851" y="1712"/>
                    <a:pt x="1643" y="1463"/>
                    <a:pt x="1506" y="1210"/>
                  </a:cubicBezTo>
                  <a:cubicBezTo>
                    <a:pt x="1490" y="1183"/>
                    <a:pt x="1477" y="1155"/>
                    <a:pt x="1463" y="1129"/>
                  </a:cubicBezTo>
                  <a:cubicBezTo>
                    <a:pt x="1369" y="932"/>
                    <a:pt x="1313" y="733"/>
                    <a:pt x="1280" y="558"/>
                  </a:cubicBezTo>
                  <a:cubicBezTo>
                    <a:pt x="1278" y="549"/>
                    <a:pt x="1277" y="539"/>
                    <a:pt x="1274" y="529"/>
                  </a:cubicBezTo>
                  <a:cubicBezTo>
                    <a:pt x="1270" y="501"/>
                    <a:pt x="1265" y="472"/>
                    <a:pt x="1261" y="446"/>
                  </a:cubicBezTo>
                  <a:cubicBezTo>
                    <a:pt x="1256" y="414"/>
                    <a:pt x="1252" y="384"/>
                    <a:pt x="1249" y="354"/>
                  </a:cubicBezTo>
                  <a:cubicBezTo>
                    <a:pt x="1229" y="142"/>
                    <a:pt x="1242" y="1"/>
                    <a:pt x="1242" y="1"/>
                  </a:cubicBez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674;p40">
              <a:extLst>
                <a:ext uri="{FF2B5EF4-FFF2-40B4-BE49-F238E27FC236}">
                  <a16:creationId xmlns:a16="http://schemas.microsoft.com/office/drawing/2014/main" id="{AA1578DA-42DC-DB11-0108-3198C1A52C49}"/>
                </a:ext>
              </a:extLst>
            </p:cNvPr>
            <p:cNvSpPr/>
            <p:nvPr/>
          </p:nvSpPr>
          <p:spPr>
            <a:xfrm>
              <a:off x="1548780" y="1584133"/>
              <a:ext cx="181949" cy="398574"/>
            </a:xfrm>
            <a:custGeom>
              <a:avLst/>
              <a:gdLst/>
              <a:ahLst/>
              <a:cxnLst/>
              <a:rect l="l" t="t" r="r" b="b"/>
              <a:pathLst>
                <a:path w="3260" h="7133" extrusionOk="0">
                  <a:moveTo>
                    <a:pt x="47" y="0"/>
                  </a:moveTo>
                  <a:lnTo>
                    <a:pt x="1" y="64"/>
                  </a:lnTo>
                  <a:cubicBezTo>
                    <a:pt x="194" y="150"/>
                    <a:pt x="364" y="294"/>
                    <a:pt x="506" y="504"/>
                  </a:cubicBezTo>
                  <a:lnTo>
                    <a:pt x="506" y="505"/>
                  </a:lnTo>
                  <a:cubicBezTo>
                    <a:pt x="1422" y="1095"/>
                    <a:pt x="2999" y="2764"/>
                    <a:pt x="2445" y="7132"/>
                  </a:cubicBezTo>
                  <a:cubicBezTo>
                    <a:pt x="2550" y="6929"/>
                    <a:pt x="2717" y="6775"/>
                    <a:pt x="2912" y="6682"/>
                  </a:cubicBezTo>
                  <a:cubicBezTo>
                    <a:pt x="3260" y="4332"/>
                    <a:pt x="2949" y="2481"/>
                    <a:pt x="2001" y="1277"/>
                  </a:cubicBezTo>
                  <a:cubicBezTo>
                    <a:pt x="1508" y="652"/>
                    <a:pt x="845" y="221"/>
                    <a:pt x="47" y="0"/>
                  </a:cubicBez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675;p40">
              <a:extLst>
                <a:ext uri="{FF2B5EF4-FFF2-40B4-BE49-F238E27FC236}">
                  <a16:creationId xmlns:a16="http://schemas.microsoft.com/office/drawing/2014/main" id="{13DDD6B2-0A87-8804-8536-F3BDDB4E4D44}"/>
                </a:ext>
              </a:extLst>
            </p:cNvPr>
            <p:cNvSpPr/>
            <p:nvPr/>
          </p:nvSpPr>
          <p:spPr>
            <a:xfrm>
              <a:off x="1955429" y="1742045"/>
              <a:ext cx="131717" cy="291457"/>
            </a:xfrm>
            <a:custGeom>
              <a:avLst/>
              <a:gdLst/>
              <a:ahLst/>
              <a:cxnLst/>
              <a:rect l="l" t="t" r="r" b="b"/>
              <a:pathLst>
                <a:path w="2360" h="5216" extrusionOk="0">
                  <a:moveTo>
                    <a:pt x="1902" y="1"/>
                  </a:moveTo>
                  <a:lnTo>
                    <a:pt x="1902" y="1"/>
                  </a:lnTo>
                  <a:cubicBezTo>
                    <a:pt x="1911" y="697"/>
                    <a:pt x="1809" y="3212"/>
                    <a:pt x="0" y="5067"/>
                  </a:cubicBezTo>
                  <a:cubicBezTo>
                    <a:pt x="98" y="5116"/>
                    <a:pt x="195" y="5164"/>
                    <a:pt x="294" y="5216"/>
                  </a:cubicBezTo>
                  <a:cubicBezTo>
                    <a:pt x="2359" y="2430"/>
                    <a:pt x="2017" y="188"/>
                    <a:pt x="2001" y="127"/>
                  </a:cubicBezTo>
                  <a:cubicBezTo>
                    <a:pt x="1968" y="86"/>
                    <a:pt x="1937" y="43"/>
                    <a:pt x="1902" y="1"/>
                  </a:cubicBez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" name="Google Shape;1688;p41">
            <a:extLst>
              <a:ext uri="{FF2B5EF4-FFF2-40B4-BE49-F238E27FC236}">
                <a16:creationId xmlns:a16="http://schemas.microsoft.com/office/drawing/2014/main" id="{B2FEA519-9E33-26DD-D328-9E14DE3AA959}"/>
              </a:ext>
            </a:extLst>
          </p:cNvPr>
          <p:cNvGrpSpPr/>
          <p:nvPr/>
        </p:nvGrpSpPr>
        <p:grpSpPr>
          <a:xfrm>
            <a:off x="5410567" y="3380384"/>
            <a:ext cx="659265" cy="269230"/>
            <a:chOff x="3183903" y="395477"/>
            <a:chExt cx="1096805" cy="447933"/>
          </a:xfrm>
        </p:grpSpPr>
        <p:sp>
          <p:nvSpPr>
            <p:cNvPr id="431" name="Google Shape;1689;p41">
              <a:extLst>
                <a:ext uri="{FF2B5EF4-FFF2-40B4-BE49-F238E27FC236}">
                  <a16:creationId xmlns:a16="http://schemas.microsoft.com/office/drawing/2014/main" id="{D75FE20B-B7F1-CF5B-5D79-1EBF510A97F5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2" name="Google Shape;1690;p41">
              <a:extLst>
                <a:ext uri="{FF2B5EF4-FFF2-40B4-BE49-F238E27FC236}">
                  <a16:creationId xmlns:a16="http://schemas.microsoft.com/office/drawing/2014/main" id="{9E0C83A5-9691-FE98-2EE2-B9D583C9C32B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3" name="Google Shape;1691;p41">
              <a:extLst>
                <a:ext uri="{FF2B5EF4-FFF2-40B4-BE49-F238E27FC236}">
                  <a16:creationId xmlns:a16="http://schemas.microsoft.com/office/drawing/2014/main" id="{F4EA0CFE-9463-FD4B-6A07-A876A65E9C27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4" name="Google Shape;1692;p41">
              <a:extLst>
                <a:ext uri="{FF2B5EF4-FFF2-40B4-BE49-F238E27FC236}">
                  <a16:creationId xmlns:a16="http://schemas.microsoft.com/office/drawing/2014/main" id="{DB4CD7E7-FF50-39F7-E1B2-02F209E31E11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5" name="Google Shape;1693;p41">
              <a:extLst>
                <a:ext uri="{FF2B5EF4-FFF2-40B4-BE49-F238E27FC236}">
                  <a16:creationId xmlns:a16="http://schemas.microsoft.com/office/drawing/2014/main" id="{F20073BB-EA18-649A-35FB-3064AAEDC55A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6" name="Google Shape;1694;p41">
              <a:extLst>
                <a:ext uri="{FF2B5EF4-FFF2-40B4-BE49-F238E27FC236}">
                  <a16:creationId xmlns:a16="http://schemas.microsoft.com/office/drawing/2014/main" id="{93CAA30C-4FD8-C999-2398-729858AEC526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7" name="Google Shape;1695;p41">
              <a:extLst>
                <a:ext uri="{FF2B5EF4-FFF2-40B4-BE49-F238E27FC236}">
                  <a16:creationId xmlns:a16="http://schemas.microsoft.com/office/drawing/2014/main" id="{5B6CE52E-EA97-A3EA-2067-B40D99051223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8" name="Google Shape;1696;p41">
              <a:extLst>
                <a:ext uri="{FF2B5EF4-FFF2-40B4-BE49-F238E27FC236}">
                  <a16:creationId xmlns:a16="http://schemas.microsoft.com/office/drawing/2014/main" id="{DF23A38D-21A4-EF22-F174-0A452566B860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9" name="Google Shape;1697;p41">
              <a:extLst>
                <a:ext uri="{FF2B5EF4-FFF2-40B4-BE49-F238E27FC236}">
                  <a16:creationId xmlns:a16="http://schemas.microsoft.com/office/drawing/2014/main" id="{96F9691E-6B0D-65BE-0CCD-429536F8E12D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0" name="Google Shape;1698;p41">
              <a:extLst>
                <a:ext uri="{FF2B5EF4-FFF2-40B4-BE49-F238E27FC236}">
                  <a16:creationId xmlns:a16="http://schemas.microsoft.com/office/drawing/2014/main" id="{A20406E4-9865-CDC9-0372-F2DAEDB78DCA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1" name="Google Shape;1699;p41">
              <a:extLst>
                <a:ext uri="{FF2B5EF4-FFF2-40B4-BE49-F238E27FC236}">
                  <a16:creationId xmlns:a16="http://schemas.microsoft.com/office/drawing/2014/main" id="{A43AC7C2-8CA1-A2B5-7F2F-85A0637D3B52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2" name="Google Shape;1700;p41">
              <a:extLst>
                <a:ext uri="{FF2B5EF4-FFF2-40B4-BE49-F238E27FC236}">
                  <a16:creationId xmlns:a16="http://schemas.microsoft.com/office/drawing/2014/main" id="{767A5DC3-8146-8302-028F-BB8531190693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" name="Google Shape;1701;p41">
              <a:extLst>
                <a:ext uri="{FF2B5EF4-FFF2-40B4-BE49-F238E27FC236}">
                  <a16:creationId xmlns:a16="http://schemas.microsoft.com/office/drawing/2014/main" id="{0C3C6416-F475-822F-013C-6A37DE3D0453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" name="Google Shape;1702;p41">
              <a:extLst>
                <a:ext uri="{FF2B5EF4-FFF2-40B4-BE49-F238E27FC236}">
                  <a16:creationId xmlns:a16="http://schemas.microsoft.com/office/drawing/2014/main" id="{A6F5547D-2CA3-8075-AA61-C3D32DA8BBD9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" name="Google Shape;1703;p41">
              <a:extLst>
                <a:ext uri="{FF2B5EF4-FFF2-40B4-BE49-F238E27FC236}">
                  <a16:creationId xmlns:a16="http://schemas.microsoft.com/office/drawing/2014/main" id="{E691BE9B-CA56-2BEE-C6BF-1979051A42C3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3" name="Google Shape;1704;p41">
              <a:extLst>
                <a:ext uri="{FF2B5EF4-FFF2-40B4-BE49-F238E27FC236}">
                  <a16:creationId xmlns:a16="http://schemas.microsoft.com/office/drawing/2014/main" id="{D9D362B7-9AE4-24F8-390C-1CD1A9AB67D8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4" name="Google Shape;1705;p41">
              <a:extLst>
                <a:ext uri="{FF2B5EF4-FFF2-40B4-BE49-F238E27FC236}">
                  <a16:creationId xmlns:a16="http://schemas.microsoft.com/office/drawing/2014/main" id="{67FC457E-0F55-5076-F688-A4B3FB5A2AE0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5" name="Google Shape;1706;p41">
              <a:extLst>
                <a:ext uri="{FF2B5EF4-FFF2-40B4-BE49-F238E27FC236}">
                  <a16:creationId xmlns:a16="http://schemas.microsoft.com/office/drawing/2014/main" id="{488737D0-29E4-E766-6127-F266CB1D5D2C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6" name="Google Shape;1707;p41">
              <a:extLst>
                <a:ext uri="{FF2B5EF4-FFF2-40B4-BE49-F238E27FC236}">
                  <a16:creationId xmlns:a16="http://schemas.microsoft.com/office/drawing/2014/main" id="{9B9A63D7-D327-78F8-7125-E425BE49FCBD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7" name="Google Shape;1708;p41">
              <a:extLst>
                <a:ext uri="{FF2B5EF4-FFF2-40B4-BE49-F238E27FC236}">
                  <a16:creationId xmlns:a16="http://schemas.microsoft.com/office/drawing/2014/main" id="{1469D040-6800-F545-5416-405804647697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8" name="Google Shape;1709;p41">
              <a:extLst>
                <a:ext uri="{FF2B5EF4-FFF2-40B4-BE49-F238E27FC236}">
                  <a16:creationId xmlns:a16="http://schemas.microsoft.com/office/drawing/2014/main" id="{85C49B1D-0A55-353C-50C5-2E98D1011272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9" name="Google Shape;1710;p41">
              <a:extLst>
                <a:ext uri="{FF2B5EF4-FFF2-40B4-BE49-F238E27FC236}">
                  <a16:creationId xmlns:a16="http://schemas.microsoft.com/office/drawing/2014/main" id="{EC525A5B-F3FF-8C13-E55D-E989819F31F7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0" name="Google Shape;1711;p41">
              <a:extLst>
                <a:ext uri="{FF2B5EF4-FFF2-40B4-BE49-F238E27FC236}">
                  <a16:creationId xmlns:a16="http://schemas.microsoft.com/office/drawing/2014/main" id="{4E1EF317-F2A7-49ED-3304-C31243BF5C1C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1" name="Google Shape;1712;p41">
              <a:extLst>
                <a:ext uri="{FF2B5EF4-FFF2-40B4-BE49-F238E27FC236}">
                  <a16:creationId xmlns:a16="http://schemas.microsoft.com/office/drawing/2014/main" id="{87A50FE5-F3B3-8F77-CCDD-C2F321DA69D4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2" name="Google Shape;1713;p41">
              <a:extLst>
                <a:ext uri="{FF2B5EF4-FFF2-40B4-BE49-F238E27FC236}">
                  <a16:creationId xmlns:a16="http://schemas.microsoft.com/office/drawing/2014/main" id="{94F70A34-A436-BEF3-6E6A-E50A4F67A152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3" name="Google Shape;1714;p41">
              <a:extLst>
                <a:ext uri="{FF2B5EF4-FFF2-40B4-BE49-F238E27FC236}">
                  <a16:creationId xmlns:a16="http://schemas.microsoft.com/office/drawing/2014/main" id="{A2BB90B3-3C93-2CAD-F6C0-CFA8A8B6CB9F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4" name="Google Shape;1715;p41">
              <a:extLst>
                <a:ext uri="{FF2B5EF4-FFF2-40B4-BE49-F238E27FC236}">
                  <a16:creationId xmlns:a16="http://schemas.microsoft.com/office/drawing/2014/main" id="{E0F57B68-7FEB-10D8-F62C-7153279D5E8E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525" name="Google Shape;1716;p41">
              <a:extLst>
                <a:ext uri="{FF2B5EF4-FFF2-40B4-BE49-F238E27FC236}">
                  <a16:creationId xmlns:a16="http://schemas.microsoft.com/office/drawing/2014/main" id="{6A39384E-1B3F-BBFF-90E9-C4A8C1652604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599" name="Google Shape;1717;p41">
                <a:extLst>
                  <a:ext uri="{FF2B5EF4-FFF2-40B4-BE49-F238E27FC236}">
                    <a16:creationId xmlns:a16="http://schemas.microsoft.com/office/drawing/2014/main" id="{30F1D0D2-F250-C5DE-73B6-C3628EA81A95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0" name="Google Shape;1718;p41">
                <a:extLst>
                  <a:ext uri="{FF2B5EF4-FFF2-40B4-BE49-F238E27FC236}">
                    <a16:creationId xmlns:a16="http://schemas.microsoft.com/office/drawing/2014/main" id="{65CC5A09-A877-F7BB-47EA-C8B37DB7DBC7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526" name="Google Shape;1719;p41">
              <a:extLst>
                <a:ext uri="{FF2B5EF4-FFF2-40B4-BE49-F238E27FC236}">
                  <a16:creationId xmlns:a16="http://schemas.microsoft.com/office/drawing/2014/main" id="{C3B655CB-EF0C-CB80-9DEA-8EAB3CDDF4E3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7" name="Google Shape;1720;p41">
              <a:extLst>
                <a:ext uri="{FF2B5EF4-FFF2-40B4-BE49-F238E27FC236}">
                  <a16:creationId xmlns:a16="http://schemas.microsoft.com/office/drawing/2014/main" id="{777EF628-8739-43DF-C881-5704262EF144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8" name="Google Shape;1721;p41">
              <a:extLst>
                <a:ext uri="{FF2B5EF4-FFF2-40B4-BE49-F238E27FC236}">
                  <a16:creationId xmlns:a16="http://schemas.microsoft.com/office/drawing/2014/main" id="{B6732678-0187-A42C-A960-37916C956B79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9" name="Google Shape;1722;p41">
              <a:extLst>
                <a:ext uri="{FF2B5EF4-FFF2-40B4-BE49-F238E27FC236}">
                  <a16:creationId xmlns:a16="http://schemas.microsoft.com/office/drawing/2014/main" id="{C58F8FBE-118C-B879-C0AF-8298A9365647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0" name="Google Shape;1723;p41">
              <a:extLst>
                <a:ext uri="{FF2B5EF4-FFF2-40B4-BE49-F238E27FC236}">
                  <a16:creationId xmlns:a16="http://schemas.microsoft.com/office/drawing/2014/main" id="{35415DCE-6877-64A7-9E7D-4997D20CB2C3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1" name="Google Shape;1724;p41">
              <a:extLst>
                <a:ext uri="{FF2B5EF4-FFF2-40B4-BE49-F238E27FC236}">
                  <a16:creationId xmlns:a16="http://schemas.microsoft.com/office/drawing/2014/main" id="{B79E796A-B381-7AE1-793F-A48C75A78BB4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2" name="Google Shape;1725;p41">
              <a:extLst>
                <a:ext uri="{FF2B5EF4-FFF2-40B4-BE49-F238E27FC236}">
                  <a16:creationId xmlns:a16="http://schemas.microsoft.com/office/drawing/2014/main" id="{B34AEC18-3843-FA4B-E2D1-E7717AC7DE36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3" name="Google Shape;1726;p41">
              <a:extLst>
                <a:ext uri="{FF2B5EF4-FFF2-40B4-BE49-F238E27FC236}">
                  <a16:creationId xmlns:a16="http://schemas.microsoft.com/office/drawing/2014/main" id="{134D25B7-507A-842A-94C0-EED84D1E131B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4" name="Google Shape;1727;p41">
              <a:extLst>
                <a:ext uri="{FF2B5EF4-FFF2-40B4-BE49-F238E27FC236}">
                  <a16:creationId xmlns:a16="http://schemas.microsoft.com/office/drawing/2014/main" id="{1B68E9EA-685A-30B0-5BCE-A73F37AE07FE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5" name="Google Shape;1728;p41">
              <a:extLst>
                <a:ext uri="{FF2B5EF4-FFF2-40B4-BE49-F238E27FC236}">
                  <a16:creationId xmlns:a16="http://schemas.microsoft.com/office/drawing/2014/main" id="{D4363493-56F2-3CBF-2E6F-3A4C1386FD47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6" name="Google Shape;1729;p41">
              <a:extLst>
                <a:ext uri="{FF2B5EF4-FFF2-40B4-BE49-F238E27FC236}">
                  <a16:creationId xmlns:a16="http://schemas.microsoft.com/office/drawing/2014/main" id="{57E79C60-6CE0-8051-93DA-B228B1A81170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7" name="Google Shape;1730;p41">
              <a:extLst>
                <a:ext uri="{FF2B5EF4-FFF2-40B4-BE49-F238E27FC236}">
                  <a16:creationId xmlns:a16="http://schemas.microsoft.com/office/drawing/2014/main" id="{D13A2FB4-3BEF-0E2F-ABCF-D0C9E8246526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8" name="Google Shape;1731;p41">
              <a:extLst>
                <a:ext uri="{FF2B5EF4-FFF2-40B4-BE49-F238E27FC236}">
                  <a16:creationId xmlns:a16="http://schemas.microsoft.com/office/drawing/2014/main" id="{3A1B96F2-9FB8-F97B-86C0-20FCE68FB8C2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9" name="Google Shape;1732;p41">
              <a:extLst>
                <a:ext uri="{FF2B5EF4-FFF2-40B4-BE49-F238E27FC236}">
                  <a16:creationId xmlns:a16="http://schemas.microsoft.com/office/drawing/2014/main" id="{38D59DB1-9CA8-441C-4927-2E4F8685FA86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0" name="Google Shape;1733;p41">
              <a:extLst>
                <a:ext uri="{FF2B5EF4-FFF2-40B4-BE49-F238E27FC236}">
                  <a16:creationId xmlns:a16="http://schemas.microsoft.com/office/drawing/2014/main" id="{04CD1E30-64D9-6EBF-F64C-227C8ACFBDD4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1" name="Google Shape;1734;p41">
              <a:extLst>
                <a:ext uri="{FF2B5EF4-FFF2-40B4-BE49-F238E27FC236}">
                  <a16:creationId xmlns:a16="http://schemas.microsoft.com/office/drawing/2014/main" id="{7CDF2E47-BD56-B937-0073-CB5CF906D44D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2" name="Google Shape;1735;p41">
              <a:extLst>
                <a:ext uri="{FF2B5EF4-FFF2-40B4-BE49-F238E27FC236}">
                  <a16:creationId xmlns:a16="http://schemas.microsoft.com/office/drawing/2014/main" id="{AF61D92F-A12D-A699-A774-B77022D33C2B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3" name="Google Shape;1736;p41">
              <a:extLst>
                <a:ext uri="{FF2B5EF4-FFF2-40B4-BE49-F238E27FC236}">
                  <a16:creationId xmlns:a16="http://schemas.microsoft.com/office/drawing/2014/main" id="{822D05A6-B170-C34C-8FB4-1BC71AAA7CC1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4" name="Google Shape;1737;p41">
              <a:extLst>
                <a:ext uri="{FF2B5EF4-FFF2-40B4-BE49-F238E27FC236}">
                  <a16:creationId xmlns:a16="http://schemas.microsoft.com/office/drawing/2014/main" id="{DD8B503A-9ED8-6547-059C-E0AB52F91899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5" name="Google Shape;1738;p41">
              <a:extLst>
                <a:ext uri="{FF2B5EF4-FFF2-40B4-BE49-F238E27FC236}">
                  <a16:creationId xmlns:a16="http://schemas.microsoft.com/office/drawing/2014/main" id="{523267F0-CD28-2B01-11C2-881C9185334C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6" name="Google Shape;1739;p41">
              <a:extLst>
                <a:ext uri="{FF2B5EF4-FFF2-40B4-BE49-F238E27FC236}">
                  <a16:creationId xmlns:a16="http://schemas.microsoft.com/office/drawing/2014/main" id="{E81D8AC7-2468-6F03-7E81-88CB9EE9D031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7" name="Google Shape;1740;p41">
              <a:extLst>
                <a:ext uri="{FF2B5EF4-FFF2-40B4-BE49-F238E27FC236}">
                  <a16:creationId xmlns:a16="http://schemas.microsoft.com/office/drawing/2014/main" id="{39285210-9F82-67B0-38A0-7FB12EC716CA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8" name="Google Shape;1741;p41">
              <a:extLst>
                <a:ext uri="{FF2B5EF4-FFF2-40B4-BE49-F238E27FC236}">
                  <a16:creationId xmlns:a16="http://schemas.microsoft.com/office/drawing/2014/main" id="{9F63042C-81D3-3D4F-984E-32D1559552B9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9" name="Google Shape;1742;p41">
              <a:extLst>
                <a:ext uri="{FF2B5EF4-FFF2-40B4-BE49-F238E27FC236}">
                  <a16:creationId xmlns:a16="http://schemas.microsoft.com/office/drawing/2014/main" id="{12EC637A-E2B3-5EF5-D60C-47209593E8B5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0" name="Google Shape;1743;p41">
              <a:extLst>
                <a:ext uri="{FF2B5EF4-FFF2-40B4-BE49-F238E27FC236}">
                  <a16:creationId xmlns:a16="http://schemas.microsoft.com/office/drawing/2014/main" id="{6844472B-5F7F-B780-0FCA-FCE143CD991C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1" name="Google Shape;1744;p41">
              <a:extLst>
                <a:ext uri="{FF2B5EF4-FFF2-40B4-BE49-F238E27FC236}">
                  <a16:creationId xmlns:a16="http://schemas.microsoft.com/office/drawing/2014/main" id="{308EB2A6-A20A-B3FE-6AA7-21AA52AE96C6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2" name="Google Shape;1745;p41">
              <a:extLst>
                <a:ext uri="{FF2B5EF4-FFF2-40B4-BE49-F238E27FC236}">
                  <a16:creationId xmlns:a16="http://schemas.microsoft.com/office/drawing/2014/main" id="{CEF6BADD-E68F-0D95-9859-D0278E80E14D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3" name="Google Shape;1746;p41">
              <a:extLst>
                <a:ext uri="{FF2B5EF4-FFF2-40B4-BE49-F238E27FC236}">
                  <a16:creationId xmlns:a16="http://schemas.microsoft.com/office/drawing/2014/main" id="{BCCA0E3A-2D4C-523E-B1E7-4209F12F50B7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4" name="Google Shape;1747;p41">
              <a:extLst>
                <a:ext uri="{FF2B5EF4-FFF2-40B4-BE49-F238E27FC236}">
                  <a16:creationId xmlns:a16="http://schemas.microsoft.com/office/drawing/2014/main" id="{5CA74688-6D0C-FFB4-8BC6-D624DCC1962B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5" name="Google Shape;1748;p41">
              <a:extLst>
                <a:ext uri="{FF2B5EF4-FFF2-40B4-BE49-F238E27FC236}">
                  <a16:creationId xmlns:a16="http://schemas.microsoft.com/office/drawing/2014/main" id="{FE8CDB28-9752-F24C-F2F7-654D36F342A1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6" name="Google Shape;1749;p41">
              <a:extLst>
                <a:ext uri="{FF2B5EF4-FFF2-40B4-BE49-F238E27FC236}">
                  <a16:creationId xmlns:a16="http://schemas.microsoft.com/office/drawing/2014/main" id="{D7367059-EEC1-8C9C-08F5-3E99D9BDD284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7" name="Google Shape;1750;p41">
              <a:extLst>
                <a:ext uri="{FF2B5EF4-FFF2-40B4-BE49-F238E27FC236}">
                  <a16:creationId xmlns:a16="http://schemas.microsoft.com/office/drawing/2014/main" id="{FBA4127F-9D00-C292-BB2B-C958B03C89A3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8" name="Google Shape;1751;p41">
              <a:extLst>
                <a:ext uri="{FF2B5EF4-FFF2-40B4-BE49-F238E27FC236}">
                  <a16:creationId xmlns:a16="http://schemas.microsoft.com/office/drawing/2014/main" id="{65B4E564-4C33-AE90-196A-8FBB435D8B74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9" name="Google Shape;1752;p41">
              <a:extLst>
                <a:ext uri="{FF2B5EF4-FFF2-40B4-BE49-F238E27FC236}">
                  <a16:creationId xmlns:a16="http://schemas.microsoft.com/office/drawing/2014/main" id="{777BA44B-0DB6-7DC5-5312-A99D76978FB1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0" name="Google Shape;1753;p41">
              <a:extLst>
                <a:ext uri="{FF2B5EF4-FFF2-40B4-BE49-F238E27FC236}">
                  <a16:creationId xmlns:a16="http://schemas.microsoft.com/office/drawing/2014/main" id="{6857974C-4F7B-D5AF-689A-205D9C7EED57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1" name="Google Shape;1754;p41">
              <a:extLst>
                <a:ext uri="{FF2B5EF4-FFF2-40B4-BE49-F238E27FC236}">
                  <a16:creationId xmlns:a16="http://schemas.microsoft.com/office/drawing/2014/main" id="{9AAF291E-66B8-1351-226C-040D864185D6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" name="Google Shape;1755;p41">
              <a:extLst>
                <a:ext uri="{FF2B5EF4-FFF2-40B4-BE49-F238E27FC236}">
                  <a16:creationId xmlns:a16="http://schemas.microsoft.com/office/drawing/2014/main" id="{D2BFB8F4-62F7-950A-B6AE-2B4AA7B95B49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" name="Google Shape;1756;p41">
              <a:extLst>
                <a:ext uri="{FF2B5EF4-FFF2-40B4-BE49-F238E27FC236}">
                  <a16:creationId xmlns:a16="http://schemas.microsoft.com/office/drawing/2014/main" id="{ADA3CE75-AA0D-A583-1D25-004E20616CBA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4" name="Google Shape;1757;p41">
              <a:extLst>
                <a:ext uri="{FF2B5EF4-FFF2-40B4-BE49-F238E27FC236}">
                  <a16:creationId xmlns:a16="http://schemas.microsoft.com/office/drawing/2014/main" id="{2F175BAF-ED87-D123-2281-D02C18190D00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" name="Google Shape;1758;p41">
              <a:extLst>
                <a:ext uri="{FF2B5EF4-FFF2-40B4-BE49-F238E27FC236}">
                  <a16:creationId xmlns:a16="http://schemas.microsoft.com/office/drawing/2014/main" id="{BF60E069-F7B8-3DD3-4C43-DD7F9D06656E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" name="Google Shape;1759;p41">
              <a:extLst>
                <a:ext uri="{FF2B5EF4-FFF2-40B4-BE49-F238E27FC236}">
                  <a16:creationId xmlns:a16="http://schemas.microsoft.com/office/drawing/2014/main" id="{25111358-E205-0D9E-ECE2-43082EB8E9DF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" name="Google Shape;1760;p41">
              <a:extLst>
                <a:ext uri="{FF2B5EF4-FFF2-40B4-BE49-F238E27FC236}">
                  <a16:creationId xmlns:a16="http://schemas.microsoft.com/office/drawing/2014/main" id="{0D4BD066-4E41-775A-7729-073E84495324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8" name="Google Shape;1761;p41">
              <a:extLst>
                <a:ext uri="{FF2B5EF4-FFF2-40B4-BE49-F238E27FC236}">
                  <a16:creationId xmlns:a16="http://schemas.microsoft.com/office/drawing/2014/main" id="{557312C2-926E-DD3C-0021-594C9ADE16C0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9" name="Google Shape;1762;p41">
              <a:extLst>
                <a:ext uri="{FF2B5EF4-FFF2-40B4-BE49-F238E27FC236}">
                  <a16:creationId xmlns:a16="http://schemas.microsoft.com/office/drawing/2014/main" id="{54309BE3-41DE-A2F6-5679-17A0A0280BFB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" name="Google Shape;1763;p41">
              <a:extLst>
                <a:ext uri="{FF2B5EF4-FFF2-40B4-BE49-F238E27FC236}">
                  <a16:creationId xmlns:a16="http://schemas.microsoft.com/office/drawing/2014/main" id="{5A5982B5-7B73-D038-4C44-D0B917777A59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1" name="Google Shape;1764;p41">
              <a:extLst>
                <a:ext uri="{FF2B5EF4-FFF2-40B4-BE49-F238E27FC236}">
                  <a16:creationId xmlns:a16="http://schemas.microsoft.com/office/drawing/2014/main" id="{C1191372-6BDA-0937-ADA7-1CB85A969CD9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" name="Google Shape;1765;p41">
              <a:extLst>
                <a:ext uri="{FF2B5EF4-FFF2-40B4-BE49-F238E27FC236}">
                  <a16:creationId xmlns:a16="http://schemas.microsoft.com/office/drawing/2014/main" id="{6CBFCB59-BA66-E146-8125-85DD045A23CD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3" name="Google Shape;1766;p41">
              <a:extLst>
                <a:ext uri="{FF2B5EF4-FFF2-40B4-BE49-F238E27FC236}">
                  <a16:creationId xmlns:a16="http://schemas.microsoft.com/office/drawing/2014/main" id="{55FDCCF0-78F2-C95C-97A2-66806F375E74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" name="Google Shape;1767;p41">
              <a:extLst>
                <a:ext uri="{FF2B5EF4-FFF2-40B4-BE49-F238E27FC236}">
                  <a16:creationId xmlns:a16="http://schemas.microsoft.com/office/drawing/2014/main" id="{F0EBC7A6-D918-D531-49FC-916F451D7AD7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5" name="Google Shape;1768;p41">
              <a:extLst>
                <a:ext uri="{FF2B5EF4-FFF2-40B4-BE49-F238E27FC236}">
                  <a16:creationId xmlns:a16="http://schemas.microsoft.com/office/drawing/2014/main" id="{BC60C78D-7885-00E3-9342-FDAA05A574A9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" name="Google Shape;1769;p41">
              <a:extLst>
                <a:ext uri="{FF2B5EF4-FFF2-40B4-BE49-F238E27FC236}">
                  <a16:creationId xmlns:a16="http://schemas.microsoft.com/office/drawing/2014/main" id="{6F66C8D6-B131-7CC5-11C3-25365822563C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" name="Google Shape;1770;p41">
              <a:extLst>
                <a:ext uri="{FF2B5EF4-FFF2-40B4-BE49-F238E27FC236}">
                  <a16:creationId xmlns:a16="http://schemas.microsoft.com/office/drawing/2014/main" id="{BB9976A4-62FA-E5A6-89FA-750D26760D3B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" name="Google Shape;1771;p41">
              <a:extLst>
                <a:ext uri="{FF2B5EF4-FFF2-40B4-BE49-F238E27FC236}">
                  <a16:creationId xmlns:a16="http://schemas.microsoft.com/office/drawing/2014/main" id="{67C6325D-0590-0FB6-8C2C-3332A5F51E88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" name="Google Shape;1772;p41">
              <a:extLst>
                <a:ext uri="{FF2B5EF4-FFF2-40B4-BE49-F238E27FC236}">
                  <a16:creationId xmlns:a16="http://schemas.microsoft.com/office/drawing/2014/main" id="{14F010E7-44A2-AC67-DBB3-3BCF8F879728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" name="Google Shape;1773;p41">
              <a:extLst>
                <a:ext uri="{FF2B5EF4-FFF2-40B4-BE49-F238E27FC236}">
                  <a16:creationId xmlns:a16="http://schemas.microsoft.com/office/drawing/2014/main" id="{12497AB0-B685-6131-8045-B44119133DB9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" name="Google Shape;1774;p41">
              <a:extLst>
                <a:ext uri="{FF2B5EF4-FFF2-40B4-BE49-F238E27FC236}">
                  <a16:creationId xmlns:a16="http://schemas.microsoft.com/office/drawing/2014/main" id="{2DD5C7A5-F82A-B3B3-5C58-5FFC51CB1EDB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" name="Google Shape;1775;p41">
              <a:extLst>
                <a:ext uri="{FF2B5EF4-FFF2-40B4-BE49-F238E27FC236}">
                  <a16:creationId xmlns:a16="http://schemas.microsoft.com/office/drawing/2014/main" id="{2F2D699A-FB98-73B0-A477-0A91E324126B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" name="Google Shape;1776;p41">
              <a:extLst>
                <a:ext uri="{FF2B5EF4-FFF2-40B4-BE49-F238E27FC236}">
                  <a16:creationId xmlns:a16="http://schemas.microsoft.com/office/drawing/2014/main" id="{85031FF9-AAA0-6BBE-D252-1BB40F954116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" name="Google Shape;1777;p41">
              <a:extLst>
                <a:ext uri="{FF2B5EF4-FFF2-40B4-BE49-F238E27FC236}">
                  <a16:creationId xmlns:a16="http://schemas.microsoft.com/office/drawing/2014/main" id="{874C2CDC-5048-0037-F420-A41DED3F6778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" name="Google Shape;1778;p41">
              <a:extLst>
                <a:ext uri="{FF2B5EF4-FFF2-40B4-BE49-F238E27FC236}">
                  <a16:creationId xmlns:a16="http://schemas.microsoft.com/office/drawing/2014/main" id="{C269798A-5C21-CEEE-AABC-73DEEF0BDCAB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" name="Google Shape;1779;p41">
              <a:extLst>
                <a:ext uri="{FF2B5EF4-FFF2-40B4-BE49-F238E27FC236}">
                  <a16:creationId xmlns:a16="http://schemas.microsoft.com/office/drawing/2014/main" id="{481C605C-4A55-5FAD-D6A9-DCDD6BE38FD6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" name="Google Shape;1780;p41">
              <a:extLst>
                <a:ext uri="{FF2B5EF4-FFF2-40B4-BE49-F238E27FC236}">
                  <a16:creationId xmlns:a16="http://schemas.microsoft.com/office/drawing/2014/main" id="{A39E9331-A229-9C62-BBAD-5A5016BC2047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" name="Google Shape;1781;p41">
              <a:extLst>
                <a:ext uri="{FF2B5EF4-FFF2-40B4-BE49-F238E27FC236}">
                  <a16:creationId xmlns:a16="http://schemas.microsoft.com/office/drawing/2014/main" id="{387758EA-BE49-7D09-563E-6D540501DDCA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" name="Google Shape;1782;p41">
              <a:extLst>
                <a:ext uri="{FF2B5EF4-FFF2-40B4-BE49-F238E27FC236}">
                  <a16:creationId xmlns:a16="http://schemas.microsoft.com/office/drawing/2014/main" id="{909C4518-E617-C037-0267-123AB1AFA3D5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" name="Google Shape;1783;p41">
              <a:extLst>
                <a:ext uri="{FF2B5EF4-FFF2-40B4-BE49-F238E27FC236}">
                  <a16:creationId xmlns:a16="http://schemas.microsoft.com/office/drawing/2014/main" id="{A9EA6B89-6062-5DCB-340F-7EBB96F0ABDC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" name="Google Shape;1784;p41">
              <a:extLst>
                <a:ext uri="{FF2B5EF4-FFF2-40B4-BE49-F238E27FC236}">
                  <a16:creationId xmlns:a16="http://schemas.microsoft.com/office/drawing/2014/main" id="{C3A495E2-3AE3-B62B-3F37-5954AA4D4F7E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" name="Google Shape;1785;p41">
              <a:extLst>
                <a:ext uri="{FF2B5EF4-FFF2-40B4-BE49-F238E27FC236}">
                  <a16:creationId xmlns:a16="http://schemas.microsoft.com/office/drawing/2014/main" id="{8CC1E740-217F-ACB3-9522-06A37DEE35B3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" name="Google Shape;1786;p41">
              <a:extLst>
                <a:ext uri="{FF2B5EF4-FFF2-40B4-BE49-F238E27FC236}">
                  <a16:creationId xmlns:a16="http://schemas.microsoft.com/office/drawing/2014/main" id="{5BC670B7-5346-0DE8-687D-B796A1DF98A6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" name="Google Shape;1787;p41">
              <a:extLst>
                <a:ext uri="{FF2B5EF4-FFF2-40B4-BE49-F238E27FC236}">
                  <a16:creationId xmlns:a16="http://schemas.microsoft.com/office/drawing/2014/main" id="{1C5F8097-68B3-7CA3-324C-78085FA3797C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" name="Google Shape;1788;p41">
              <a:extLst>
                <a:ext uri="{FF2B5EF4-FFF2-40B4-BE49-F238E27FC236}">
                  <a16:creationId xmlns:a16="http://schemas.microsoft.com/office/drawing/2014/main" id="{C26689A1-77A3-2883-4742-5151A545759B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" name="Google Shape;1789;p41">
              <a:extLst>
                <a:ext uri="{FF2B5EF4-FFF2-40B4-BE49-F238E27FC236}">
                  <a16:creationId xmlns:a16="http://schemas.microsoft.com/office/drawing/2014/main" id="{9A63FB68-3BB3-FFC8-3A99-E3DFCDA3CC60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7" name="Google Shape;1790;p41">
              <a:extLst>
                <a:ext uri="{FF2B5EF4-FFF2-40B4-BE49-F238E27FC236}">
                  <a16:creationId xmlns:a16="http://schemas.microsoft.com/office/drawing/2014/main" id="{8571E10A-8392-51C1-E133-0B5D4CCDE9A2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8" name="Google Shape;1791;p41">
              <a:extLst>
                <a:ext uri="{FF2B5EF4-FFF2-40B4-BE49-F238E27FC236}">
                  <a16:creationId xmlns:a16="http://schemas.microsoft.com/office/drawing/2014/main" id="{ABD3FBB3-2FE5-7F37-DF5D-0DB01BB26C64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1" name="Google Shape;2946;p50">
            <a:extLst>
              <a:ext uri="{FF2B5EF4-FFF2-40B4-BE49-F238E27FC236}">
                <a16:creationId xmlns:a16="http://schemas.microsoft.com/office/drawing/2014/main" id="{00E7A925-6F6E-3103-5A5A-EACF9B2056D0}"/>
              </a:ext>
            </a:extLst>
          </p:cNvPr>
          <p:cNvGrpSpPr/>
          <p:nvPr/>
        </p:nvGrpSpPr>
        <p:grpSpPr>
          <a:xfrm>
            <a:off x="7259187" y="3675589"/>
            <a:ext cx="539589" cy="791705"/>
            <a:chOff x="784697" y="2789940"/>
            <a:chExt cx="255497" cy="374874"/>
          </a:xfrm>
        </p:grpSpPr>
        <p:sp>
          <p:nvSpPr>
            <p:cNvPr id="602" name="Google Shape;2947;p50">
              <a:extLst>
                <a:ext uri="{FF2B5EF4-FFF2-40B4-BE49-F238E27FC236}">
                  <a16:creationId xmlns:a16="http://schemas.microsoft.com/office/drawing/2014/main" id="{2896AF92-ADDE-3FE4-908D-D200BD4B4C16}"/>
                </a:ext>
              </a:extLst>
            </p:cNvPr>
            <p:cNvSpPr/>
            <p:nvPr/>
          </p:nvSpPr>
          <p:spPr>
            <a:xfrm>
              <a:off x="890007" y="2872163"/>
              <a:ext cx="11033" cy="244464"/>
            </a:xfrm>
            <a:custGeom>
              <a:avLst/>
              <a:gdLst/>
              <a:ahLst/>
              <a:cxnLst/>
              <a:rect l="l" t="t" r="r" b="b"/>
              <a:pathLst>
                <a:path w="400" h="8863" extrusionOk="0">
                  <a:moveTo>
                    <a:pt x="201" y="0"/>
                  </a:moveTo>
                  <a:cubicBezTo>
                    <a:pt x="193" y="0"/>
                    <a:pt x="184" y="1"/>
                    <a:pt x="176" y="2"/>
                  </a:cubicBezTo>
                  <a:cubicBezTo>
                    <a:pt x="74" y="15"/>
                    <a:pt x="0" y="106"/>
                    <a:pt x="0" y="208"/>
                  </a:cubicBezTo>
                  <a:lnTo>
                    <a:pt x="0" y="8653"/>
                  </a:lnTo>
                  <a:cubicBezTo>
                    <a:pt x="0" y="8755"/>
                    <a:pt x="74" y="8846"/>
                    <a:pt x="176" y="8861"/>
                  </a:cubicBezTo>
                  <a:cubicBezTo>
                    <a:pt x="184" y="8862"/>
                    <a:pt x="191" y="8862"/>
                    <a:pt x="199" y="8862"/>
                  </a:cubicBezTo>
                  <a:cubicBezTo>
                    <a:pt x="309" y="8862"/>
                    <a:pt x="399" y="8771"/>
                    <a:pt x="399" y="8660"/>
                  </a:cubicBezTo>
                  <a:lnTo>
                    <a:pt x="399" y="204"/>
                  </a:lnTo>
                  <a:cubicBezTo>
                    <a:pt x="399" y="91"/>
                    <a:pt x="310" y="0"/>
                    <a:pt x="201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948;p50">
              <a:extLst>
                <a:ext uri="{FF2B5EF4-FFF2-40B4-BE49-F238E27FC236}">
                  <a16:creationId xmlns:a16="http://schemas.microsoft.com/office/drawing/2014/main" id="{03067D03-D8D5-934C-ADE0-E3F23DCD4B77}"/>
                </a:ext>
              </a:extLst>
            </p:cNvPr>
            <p:cNvSpPr/>
            <p:nvPr/>
          </p:nvSpPr>
          <p:spPr>
            <a:xfrm>
              <a:off x="875609" y="2891637"/>
              <a:ext cx="40160" cy="11061"/>
            </a:xfrm>
            <a:custGeom>
              <a:avLst/>
              <a:gdLst/>
              <a:ahLst/>
              <a:cxnLst/>
              <a:rect l="l" t="t" r="r" b="b"/>
              <a:pathLst>
                <a:path w="1456" h="401" extrusionOk="0">
                  <a:moveTo>
                    <a:pt x="203" y="1"/>
                  </a:moveTo>
                  <a:cubicBezTo>
                    <a:pt x="92" y="1"/>
                    <a:pt x="1" y="95"/>
                    <a:pt x="4" y="206"/>
                  </a:cubicBezTo>
                  <a:cubicBezTo>
                    <a:pt x="8" y="316"/>
                    <a:pt x="103" y="401"/>
                    <a:pt x="213" y="401"/>
                  </a:cubicBezTo>
                  <a:lnTo>
                    <a:pt x="1255" y="401"/>
                  </a:lnTo>
                  <a:cubicBezTo>
                    <a:pt x="1367" y="401"/>
                    <a:pt x="1456" y="307"/>
                    <a:pt x="1454" y="196"/>
                  </a:cubicBezTo>
                  <a:cubicBezTo>
                    <a:pt x="1452" y="86"/>
                    <a:pt x="1356" y="1"/>
                    <a:pt x="1246" y="1"/>
                  </a:cubicBezTo>
                  <a:close/>
                </a:path>
              </a:pathLst>
            </a:custGeom>
            <a:solidFill>
              <a:srgbClr val="424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949;p50">
              <a:extLst>
                <a:ext uri="{FF2B5EF4-FFF2-40B4-BE49-F238E27FC236}">
                  <a16:creationId xmlns:a16="http://schemas.microsoft.com/office/drawing/2014/main" id="{D0C26240-24A8-115F-3949-6B893241C536}"/>
                </a:ext>
              </a:extLst>
            </p:cNvPr>
            <p:cNvSpPr/>
            <p:nvPr/>
          </p:nvSpPr>
          <p:spPr>
            <a:xfrm>
              <a:off x="956674" y="3104684"/>
              <a:ext cx="32272" cy="32989"/>
            </a:xfrm>
            <a:custGeom>
              <a:avLst/>
              <a:gdLst/>
              <a:ahLst/>
              <a:cxnLst/>
              <a:rect l="l" t="t" r="r" b="b"/>
              <a:pathLst>
                <a:path w="1170" h="1196" extrusionOk="0">
                  <a:moveTo>
                    <a:pt x="224" y="0"/>
                  </a:moveTo>
                  <a:cubicBezTo>
                    <a:pt x="100" y="0"/>
                    <a:pt x="0" y="101"/>
                    <a:pt x="0" y="226"/>
                  </a:cubicBezTo>
                  <a:lnTo>
                    <a:pt x="0" y="1196"/>
                  </a:lnTo>
                  <a:lnTo>
                    <a:pt x="1170" y="1196"/>
                  </a:lnTo>
                  <a:lnTo>
                    <a:pt x="1170" y="226"/>
                  </a:lnTo>
                  <a:cubicBezTo>
                    <a:pt x="1170" y="101"/>
                    <a:pt x="1070" y="0"/>
                    <a:pt x="9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950;p50">
              <a:extLst>
                <a:ext uri="{FF2B5EF4-FFF2-40B4-BE49-F238E27FC236}">
                  <a16:creationId xmlns:a16="http://schemas.microsoft.com/office/drawing/2014/main" id="{F0D1F605-2C8B-832B-A7A5-E64C2D3DDA73}"/>
                </a:ext>
              </a:extLst>
            </p:cNvPr>
            <p:cNvSpPr/>
            <p:nvPr/>
          </p:nvSpPr>
          <p:spPr>
            <a:xfrm>
              <a:off x="956674" y="3115744"/>
              <a:ext cx="32244" cy="22011"/>
            </a:xfrm>
            <a:custGeom>
              <a:avLst/>
              <a:gdLst/>
              <a:ahLst/>
              <a:cxnLst/>
              <a:rect l="l" t="t" r="r" b="b"/>
              <a:pathLst>
                <a:path w="1169" h="798" extrusionOk="0">
                  <a:moveTo>
                    <a:pt x="0" y="1"/>
                  </a:moveTo>
                  <a:lnTo>
                    <a:pt x="0" y="798"/>
                  </a:lnTo>
                  <a:lnTo>
                    <a:pt x="1168" y="798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66555E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951;p50">
              <a:extLst>
                <a:ext uri="{FF2B5EF4-FFF2-40B4-BE49-F238E27FC236}">
                  <a16:creationId xmlns:a16="http://schemas.microsoft.com/office/drawing/2014/main" id="{8539DFFC-D36C-0F1E-6DF3-8D06A3C2B4E9}"/>
                </a:ext>
              </a:extLst>
            </p:cNvPr>
            <p:cNvSpPr/>
            <p:nvPr/>
          </p:nvSpPr>
          <p:spPr>
            <a:xfrm>
              <a:off x="829739" y="2826845"/>
              <a:ext cx="23749" cy="70859"/>
            </a:xfrm>
            <a:custGeom>
              <a:avLst/>
              <a:gdLst/>
              <a:ahLst/>
              <a:cxnLst/>
              <a:rect l="l" t="t" r="r" b="b"/>
              <a:pathLst>
                <a:path w="861" h="2569" extrusionOk="0">
                  <a:moveTo>
                    <a:pt x="637" y="0"/>
                  </a:moveTo>
                  <a:cubicBezTo>
                    <a:pt x="586" y="0"/>
                    <a:pt x="535" y="19"/>
                    <a:pt x="496" y="56"/>
                  </a:cubicBezTo>
                  <a:cubicBezTo>
                    <a:pt x="181" y="363"/>
                    <a:pt x="0" y="809"/>
                    <a:pt x="0" y="1284"/>
                  </a:cubicBezTo>
                  <a:cubicBezTo>
                    <a:pt x="0" y="1758"/>
                    <a:pt x="181" y="2205"/>
                    <a:pt x="496" y="2511"/>
                  </a:cubicBezTo>
                  <a:cubicBezTo>
                    <a:pt x="537" y="2549"/>
                    <a:pt x="587" y="2568"/>
                    <a:pt x="638" y="2568"/>
                  </a:cubicBezTo>
                  <a:cubicBezTo>
                    <a:pt x="691" y="2568"/>
                    <a:pt x="743" y="2546"/>
                    <a:pt x="781" y="2504"/>
                  </a:cubicBezTo>
                  <a:cubicBezTo>
                    <a:pt x="861" y="2423"/>
                    <a:pt x="859" y="2296"/>
                    <a:pt x="778" y="2218"/>
                  </a:cubicBezTo>
                  <a:cubicBezTo>
                    <a:pt x="540" y="1989"/>
                    <a:pt x="405" y="1646"/>
                    <a:pt x="405" y="1283"/>
                  </a:cubicBezTo>
                  <a:cubicBezTo>
                    <a:pt x="405" y="918"/>
                    <a:pt x="543" y="575"/>
                    <a:pt x="778" y="346"/>
                  </a:cubicBezTo>
                  <a:cubicBezTo>
                    <a:pt x="858" y="269"/>
                    <a:pt x="859" y="141"/>
                    <a:pt x="781" y="61"/>
                  </a:cubicBezTo>
                  <a:cubicBezTo>
                    <a:pt x="743" y="20"/>
                    <a:pt x="690" y="0"/>
                    <a:pt x="637" y="0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952;p50">
              <a:extLst>
                <a:ext uri="{FF2B5EF4-FFF2-40B4-BE49-F238E27FC236}">
                  <a16:creationId xmlns:a16="http://schemas.microsoft.com/office/drawing/2014/main" id="{7ABAE1D0-CDB9-6E14-B279-405E7E71FBAB}"/>
                </a:ext>
              </a:extLst>
            </p:cNvPr>
            <p:cNvSpPr/>
            <p:nvPr/>
          </p:nvSpPr>
          <p:spPr>
            <a:xfrm>
              <a:off x="807976" y="2806793"/>
              <a:ext cx="31803" cy="110964"/>
            </a:xfrm>
            <a:custGeom>
              <a:avLst/>
              <a:gdLst/>
              <a:ahLst/>
              <a:cxnLst/>
              <a:rect l="l" t="t" r="r" b="b"/>
              <a:pathLst>
                <a:path w="1153" h="4023" extrusionOk="0">
                  <a:moveTo>
                    <a:pt x="930" y="0"/>
                  </a:moveTo>
                  <a:cubicBezTo>
                    <a:pt x="880" y="0"/>
                    <a:pt x="829" y="19"/>
                    <a:pt x="789" y="56"/>
                  </a:cubicBezTo>
                  <a:cubicBezTo>
                    <a:pt x="288" y="541"/>
                    <a:pt x="1" y="1255"/>
                    <a:pt x="1" y="2011"/>
                  </a:cubicBezTo>
                  <a:cubicBezTo>
                    <a:pt x="1" y="2768"/>
                    <a:pt x="288" y="3480"/>
                    <a:pt x="789" y="3966"/>
                  </a:cubicBezTo>
                  <a:cubicBezTo>
                    <a:pt x="829" y="4004"/>
                    <a:pt x="879" y="4022"/>
                    <a:pt x="930" y="4022"/>
                  </a:cubicBezTo>
                  <a:cubicBezTo>
                    <a:pt x="983" y="4022"/>
                    <a:pt x="1035" y="4000"/>
                    <a:pt x="1075" y="3959"/>
                  </a:cubicBezTo>
                  <a:cubicBezTo>
                    <a:pt x="1153" y="3878"/>
                    <a:pt x="1151" y="3749"/>
                    <a:pt x="1071" y="3673"/>
                  </a:cubicBezTo>
                  <a:cubicBezTo>
                    <a:pt x="647" y="3263"/>
                    <a:pt x="405" y="2656"/>
                    <a:pt x="405" y="2010"/>
                  </a:cubicBezTo>
                  <a:cubicBezTo>
                    <a:pt x="405" y="1362"/>
                    <a:pt x="647" y="757"/>
                    <a:pt x="1071" y="346"/>
                  </a:cubicBezTo>
                  <a:cubicBezTo>
                    <a:pt x="1150" y="269"/>
                    <a:pt x="1151" y="141"/>
                    <a:pt x="1075" y="61"/>
                  </a:cubicBezTo>
                  <a:cubicBezTo>
                    <a:pt x="1035" y="20"/>
                    <a:pt x="983" y="0"/>
                    <a:pt x="930" y="0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953;p50">
              <a:extLst>
                <a:ext uri="{FF2B5EF4-FFF2-40B4-BE49-F238E27FC236}">
                  <a16:creationId xmlns:a16="http://schemas.microsoft.com/office/drawing/2014/main" id="{0B40E73A-7415-A1BD-E837-BD26A531D969}"/>
                </a:ext>
              </a:extLst>
            </p:cNvPr>
            <p:cNvSpPr/>
            <p:nvPr/>
          </p:nvSpPr>
          <p:spPr>
            <a:xfrm>
              <a:off x="784697" y="2789940"/>
              <a:ext cx="38588" cy="144615"/>
            </a:xfrm>
            <a:custGeom>
              <a:avLst/>
              <a:gdLst/>
              <a:ahLst/>
              <a:cxnLst/>
              <a:rect l="l" t="t" r="r" b="b"/>
              <a:pathLst>
                <a:path w="1399" h="5243" extrusionOk="0">
                  <a:moveTo>
                    <a:pt x="1176" y="0"/>
                  </a:moveTo>
                  <a:cubicBezTo>
                    <a:pt x="1125" y="0"/>
                    <a:pt x="1074" y="19"/>
                    <a:pt x="1034" y="58"/>
                  </a:cubicBezTo>
                  <a:cubicBezTo>
                    <a:pt x="377" y="695"/>
                    <a:pt x="1" y="1629"/>
                    <a:pt x="1" y="2622"/>
                  </a:cubicBezTo>
                  <a:cubicBezTo>
                    <a:pt x="1" y="3614"/>
                    <a:pt x="377" y="4549"/>
                    <a:pt x="1034" y="5187"/>
                  </a:cubicBezTo>
                  <a:cubicBezTo>
                    <a:pt x="1073" y="5225"/>
                    <a:pt x="1123" y="5243"/>
                    <a:pt x="1175" y="5243"/>
                  </a:cubicBezTo>
                  <a:cubicBezTo>
                    <a:pt x="1226" y="5243"/>
                    <a:pt x="1279" y="5222"/>
                    <a:pt x="1320" y="5180"/>
                  </a:cubicBezTo>
                  <a:cubicBezTo>
                    <a:pt x="1399" y="5099"/>
                    <a:pt x="1396" y="4970"/>
                    <a:pt x="1315" y="4894"/>
                  </a:cubicBezTo>
                  <a:cubicBezTo>
                    <a:pt x="736" y="4333"/>
                    <a:pt x="405" y="3505"/>
                    <a:pt x="405" y="2621"/>
                  </a:cubicBezTo>
                  <a:cubicBezTo>
                    <a:pt x="405" y="1737"/>
                    <a:pt x="736" y="908"/>
                    <a:pt x="1315" y="346"/>
                  </a:cubicBezTo>
                  <a:cubicBezTo>
                    <a:pt x="1394" y="270"/>
                    <a:pt x="1396" y="141"/>
                    <a:pt x="1320" y="61"/>
                  </a:cubicBezTo>
                  <a:cubicBezTo>
                    <a:pt x="1280" y="20"/>
                    <a:pt x="1228" y="0"/>
                    <a:pt x="1176" y="0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954;p50">
              <a:extLst>
                <a:ext uri="{FF2B5EF4-FFF2-40B4-BE49-F238E27FC236}">
                  <a16:creationId xmlns:a16="http://schemas.microsoft.com/office/drawing/2014/main" id="{5C8C49C5-4CDC-B8C6-FB46-C0C2A9202407}"/>
                </a:ext>
              </a:extLst>
            </p:cNvPr>
            <p:cNvSpPr/>
            <p:nvPr/>
          </p:nvSpPr>
          <p:spPr>
            <a:xfrm>
              <a:off x="935711" y="2826845"/>
              <a:ext cx="23804" cy="70859"/>
            </a:xfrm>
            <a:custGeom>
              <a:avLst/>
              <a:gdLst/>
              <a:ahLst/>
              <a:cxnLst/>
              <a:rect l="l" t="t" r="r" b="b"/>
              <a:pathLst>
                <a:path w="863" h="2569" extrusionOk="0">
                  <a:moveTo>
                    <a:pt x="224" y="0"/>
                  </a:moveTo>
                  <a:cubicBezTo>
                    <a:pt x="171" y="0"/>
                    <a:pt x="119" y="21"/>
                    <a:pt x="80" y="62"/>
                  </a:cubicBezTo>
                  <a:cubicBezTo>
                    <a:pt x="1" y="143"/>
                    <a:pt x="2" y="270"/>
                    <a:pt x="83" y="348"/>
                  </a:cubicBezTo>
                  <a:cubicBezTo>
                    <a:pt x="322" y="576"/>
                    <a:pt x="457" y="919"/>
                    <a:pt x="457" y="1284"/>
                  </a:cubicBezTo>
                  <a:cubicBezTo>
                    <a:pt x="457" y="1649"/>
                    <a:pt x="320" y="1991"/>
                    <a:pt x="83" y="2219"/>
                  </a:cubicBezTo>
                  <a:cubicBezTo>
                    <a:pt x="5" y="2297"/>
                    <a:pt x="2" y="2426"/>
                    <a:pt x="80" y="2507"/>
                  </a:cubicBezTo>
                  <a:cubicBezTo>
                    <a:pt x="118" y="2548"/>
                    <a:pt x="171" y="2568"/>
                    <a:pt x="225" y="2568"/>
                  </a:cubicBezTo>
                  <a:cubicBezTo>
                    <a:pt x="273" y="2568"/>
                    <a:pt x="325" y="2548"/>
                    <a:pt x="366" y="2512"/>
                  </a:cubicBezTo>
                  <a:cubicBezTo>
                    <a:pt x="681" y="2208"/>
                    <a:pt x="863" y="1761"/>
                    <a:pt x="863" y="1286"/>
                  </a:cubicBezTo>
                  <a:cubicBezTo>
                    <a:pt x="863" y="811"/>
                    <a:pt x="681" y="364"/>
                    <a:pt x="366" y="58"/>
                  </a:cubicBezTo>
                  <a:cubicBezTo>
                    <a:pt x="326" y="20"/>
                    <a:pt x="275" y="0"/>
                    <a:pt x="224" y="0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955;p50">
              <a:extLst>
                <a:ext uri="{FF2B5EF4-FFF2-40B4-BE49-F238E27FC236}">
                  <a16:creationId xmlns:a16="http://schemas.microsoft.com/office/drawing/2014/main" id="{B3B9276C-A47C-3A71-C372-81563EFB8E54}"/>
                </a:ext>
              </a:extLst>
            </p:cNvPr>
            <p:cNvSpPr/>
            <p:nvPr/>
          </p:nvSpPr>
          <p:spPr>
            <a:xfrm>
              <a:off x="949420" y="2806793"/>
              <a:ext cx="31803" cy="110964"/>
            </a:xfrm>
            <a:custGeom>
              <a:avLst/>
              <a:gdLst/>
              <a:ahLst/>
              <a:cxnLst/>
              <a:rect l="l" t="t" r="r" b="b"/>
              <a:pathLst>
                <a:path w="1153" h="4023" extrusionOk="0">
                  <a:moveTo>
                    <a:pt x="225" y="0"/>
                  </a:moveTo>
                  <a:cubicBezTo>
                    <a:pt x="172" y="0"/>
                    <a:pt x="119" y="21"/>
                    <a:pt x="80" y="62"/>
                  </a:cubicBezTo>
                  <a:cubicBezTo>
                    <a:pt x="1" y="143"/>
                    <a:pt x="2" y="270"/>
                    <a:pt x="83" y="348"/>
                  </a:cubicBezTo>
                  <a:cubicBezTo>
                    <a:pt x="506" y="758"/>
                    <a:pt x="748" y="1365"/>
                    <a:pt x="748" y="2011"/>
                  </a:cubicBezTo>
                  <a:cubicBezTo>
                    <a:pt x="748" y="2658"/>
                    <a:pt x="506" y="3264"/>
                    <a:pt x="83" y="3675"/>
                  </a:cubicBezTo>
                  <a:cubicBezTo>
                    <a:pt x="4" y="3751"/>
                    <a:pt x="2" y="3880"/>
                    <a:pt x="80" y="3960"/>
                  </a:cubicBezTo>
                  <a:cubicBezTo>
                    <a:pt x="118" y="4003"/>
                    <a:pt x="171" y="4022"/>
                    <a:pt x="223" y="4022"/>
                  </a:cubicBezTo>
                  <a:cubicBezTo>
                    <a:pt x="273" y="4022"/>
                    <a:pt x="325" y="4003"/>
                    <a:pt x="366" y="3968"/>
                  </a:cubicBezTo>
                  <a:cubicBezTo>
                    <a:pt x="865" y="3481"/>
                    <a:pt x="1153" y="2769"/>
                    <a:pt x="1153" y="2013"/>
                  </a:cubicBezTo>
                  <a:cubicBezTo>
                    <a:pt x="1153" y="1257"/>
                    <a:pt x="865" y="544"/>
                    <a:pt x="366" y="58"/>
                  </a:cubicBezTo>
                  <a:cubicBezTo>
                    <a:pt x="326" y="19"/>
                    <a:pt x="275" y="0"/>
                    <a:pt x="225" y="0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956;p50">
              <a:extLst>
                <a:ext uri="{FF2B5EF4-FFF2-40B4-BE49-F238E27FC236}">
                  <a16:creationId xmlns:a16="http://schemas.microsoft.com/office/drawing/2014/main" id="{150E4427-675F-480F-C9D3-42B58E48058B}"/>
                </a:ext>
              </a:extLst>
            </p:cNvPr>
            <p:cNvSpPr/>
            <p:nvPr/>
          </p:nvSpPr>
          <p:spPr>
            <a:xfrm>
              <a:off x="965969" y="2789940"/>
              <a:ext cx="38533" cy="144615"/>
            </a:xfrm>
            <a:custGeom>
              <a:avLst/>
              <a:gdLst/>
              <a:ahLst/>
              <a:cxnLst/>
              <a:rect l="l" t="t" r="r" b="b"/>
              <a:pathLst>
                <a:path w="1397" h="5243" extrusionOk="0">
                  <a:moveTo>
                    <a:pt x="222" y="1"/>
                  </a:moveTo>
                  <a:cubicBezTo>
                    <a:pt x="169" y="1"/>
                    <a:pt x="117" y="21"/>
                    <a:pt x="78" y="62"/>
                  </a:cubicBezTo>
                  <a:cubicBezTo>
                    <a:pt x="0" y="143"/>
                    <a:pt x="2" y="272"/>
                    <a:pt x="82" y="348"/>
                  </a:cubicBezTo>
                  <a:cubicBezTo>
                    <a:pt x="661" y="909"/>
                    <a:pt x="992" y="1737"/>
                    <a:pt x="992" y="2622"/>
                  </a:cubicBezTo>
                  <a:cubicBezTo>
                    <a:pt x="992" y="3505"/>
                    <a:pt x="661" y="4334"/>
                    <a:pt x="82" y="4895"/>
                  </a:cubicBezTo>
                  <a:cubicBezTo>
                    <a:pt x="3" y="4973"/>
                    <a:pt x="2" y="5101"/>
                    <a:pt x="78" y="5181"/>
                  </a:cubicBezTo>
                  <a:cubicBezTo>
                    <a:pt x="117" y="5224"/>
                    <a:pt x="170" y="5243"/>
                    <a:pt x="223" y="5243"/>
                  </a:cubicBezTo>
                  <a:cubicBezTo>
                    <a:pt x="274" y="5243"/>
                    <a:pt x="325" y="5224"/>
                    <a:pt x="364" y="5188"/>
                  </a:cubicBezTo>
                  <a:cubicBezTo>
                    <a:pt x="1020" y="4551"/>
                    <a:pt x="1397" y="3617"/>
                    <a:pt x="1397" y="2624"/>
                  </a:cubicBezTo>
                  <a:cubicBezTo>
                    <a:pt x="1397" y="1630"/>
                    <a:pt x="1020" y="697"/>
                    <a:pt x="364" y="59"/>
                  </a:cubicBezTo>
                  <a:cubicBezTo>
                    <a:pt x="324" y="20"/>
                    <a:pt x="273" y="1"/>
                    <a:pt x="222" y="1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612" name="Google Shape;2957;p50">
              <a:extLst>
                <a:ext uri="{FF2B5EF4-FFF2-40B4-BE49-F238E27FC236}">
                  <a16:creationId xmlns:a16="http://schemas.microsoft.com/office/drawing/2014/main" id="{43F4338A-8956-5A71-BEA2-BE5382CAD850}"/>
                </a:ext>
              </a:extLst>
            </p:cNvPr>
            <p:cNvGrpSpPr/>
            <p:nvPr/>
          </p:nvGrpSpPr>
          <p:grpSpPr>
            <a:xfrm>
              <a:off x="875333" y="2840719"/>
              <a:ext cx="39912" cy="37098"/>
              <a:chOff x="875333" y="2840719"/>
              <a:chExt cx="39912" cy="37098"/>
            </a:xfrm>
          </p:grpSpPr>
          <p:sp>
            <p:nvSpPr>
              <p:cNvPr id="619" name="Google Shape;2958;p50">
                <a:extLst>
                  <a:ext uri="{FF2B5EF4-FFF2-40B4-BE49-F238E27FC236}">
                    <a16:creationId xmlns:a16="http://schemas.microsoft.com/office/drawing/2014/main" id="{BBAF72AE-15DF-506C-AB1E-80872C37043D}"/>
                  </a:ext>
                </a:extLst>
              </p:cNvPr>
              <p:cNvSpPr/>
              <p:nvPr/>
            </p:nvSpPr>
            <p:spPr>
              <a:xfrm>
                <a:off x="875333" y="2840719"/>
                <a:ext cx="39912" cy="37098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1345" extrusionOk="0">
                    <a:moveTo>
                      <a:pt x="722" y="0"/>
                    </a:moveTo>
                    <a:cubicBezTo>
                      <a:pt x="399" y="0"/>
                      <a:pt x="113" y="235"/>
                      <a:pt x="60" y="564"/>
                    </a:cubicBezTo>
                    <a:cubicBezTo>
                      <a:pt x="0" y="931"/>
                      <a:pt x="250" y="1277"/>
                      <a:pt x="616" y="1335"/>
                    </a:cubicBezTo>
                    <a:cubicBezTo>
                      <a:pt x="653" y="1341"/>
                      <a:pt x="689" y="1344"/>
                      <a:pt x="725" y="1344"/>
                    </a:cubicBezTo>
                    <a:cubicBezTo>
                      <a:pt x="1049" y="1344"/>
                      <a:pt x="1334" y="1109"/>
                      <a:pt x="1387" y="780"/>
                    </a:cubicBezTo>
                    <a:cubicBezTo>
                      <a:pt x="1447" y="413"/>
                      <a:pt x="1198" y="68"/>
                      <a:pt x="831" y="9"/>
                    </a:cubicBezTo>
                    <a:cubicBezTo>
                      <a:pt x="795" y="3"/>
                      <a:pt x="758" y="0"/>
                      <a:pt x="7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2959;p50">
                <a:extLst>
                  <a:ext uri="{FF2B5EF4-FFF2-40B4-BE49-F238E27FC236}">
                    <a16:creationId xmlns:a16="http://schemas.microsoft.com/office/drawing/2014/main" id="{AAFFF658-B244-EFE6-1AA4-7893066612DF}"/>
                  </a:ext>
                </a:extLst>
              </p:cNvPr>
              <p:cNvSpPr/>
              <p:nvPr/>
            </p:nvSpPr>
            <p:spPr>
              <a:xfrm>
                <a:off x="875333" y="2840719"/>
                <a:ext cx="39912" cy="37098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1345" extrusionOk="0">
                    <a:moveTo>
                      <a:pt x="722" y="0"/>
                    </a:moveTo>
                    <a:cubicBezTo>
                      <a:pt x="399" y="0"/>
                      <a:pt x="113" y="235"/>
                      <a:pt x="60" y="564"/>
                    </a:cubicBezTo>
                    <a:cubicBezTo>
                      <a:pt x="0" y="931"/>
                      <a:pt x="250" y="1277"/>
                      <a:pt x="616" y="1335"/>
                    </a:cubicBezTo>
                    <a:cubicBezTo>
                      <a:pt x="653" y="1341"/>
                      <a:pt x="689" y="1344"/>
                      <a:pt x="725" y="1344"/>
                    </a:cubicBezTo>
                    <a:cubicBezTo>
                      <a:pt x="1049" y="1344"/>
                      <a:pt x="1334" y="1109"/>
                      <a:pt x="1387" y="780"/>
                    </a:cubicBezTo>
                    <a:cubicBezTo>
                      <a:pt x="1447" y="413"/>
                      <a:pt x="1198" y="68"/>
                      <a:pt x="831" y="9"/>
                    </a:cubicBezTo>
                    <a:cubicBezTo>
                      <a:pt x="795" y="3"/>
                      <a:pt x="758" y="0"/>
                      <a:pt x="722" y="0"/>
                    </a:cubicBezTo>
                    <a:close/>
                  </a:path>
                </a:pathLst>
              </a:custGeom>
              <a:solidFill>
                <a:srgbClr val="4247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613" name="Google Shape;2960;p50">
              <a:extLst>
                <a:ext uri="{FF2B5EF4-FFF2-40B4-BE49-F238E27FC236}">
                  <a16:creationId xmlns:a16="http://schemas.microsoft.com/office/drawing/2014/main" id="{9E582E1C-A8DF-9C44-9501-153EAEE43AE3}"/>
                </a:ext>
              </a:extLst>
            </p:cNvPr>
            <p:cNvSpPr/>
            <p:nvPr/>
          </p:nvSpPr>
          <p:spPr>
            <a:xfrm>
              <a:off x="889207" y="2840664"/>
              <a:ext cx="24548" cy="37154"/>
            </a:xfrm>
            <a:custGeom>
              <a:avLst/>
              <a:gdLst/>
              <a:ahLst/>
              <a:cxnLst/>
              <a:rect l="l" t="t" r="r" b="b"/>
              <a:pathLst>
                <a:path w="890" h="1347" extrusionOk="0">
                  <a:moveTo>
                    <a:pt x="218" y="1"/>
                  </a:moveTo>
                  <a:cubicBezTo>
                    <a:pt x="141" y="1"/>
                    <a:pt x="67" y="14"/>
                    <a:pt x="0" y="37"/>
                  </a:cubicBezTo>
                  <a:cubicBezTo>
                    <a:pt x="264" y="130"/>
                    <a:pt x="453" y="379"/>
                    <a:pt x="453" y="673"/>
                  </a:cubicBezTo>
                  <a:cubicBezTo>
                    <a:pt x="453" y="968"/>
                    <a:pt x="264" y="1217"/>
                    <a:pt x="0" y="1309"/>
                  </a:cubicBezTo>
                  <a:cubicBezTo>
                    <a:pt x="67" y="1333"/>
                    <a:pt x="141" y="1346"/>
                    <a:pt x="218" y="1346"/>
                  </a:cubicBezTo>
                  <a:cubicBezTo>
                    <a:pt x="589" y="1346"/>
                    <a:pt x="890" y="1043"/>
                    <a:pt x="890" y="673"/>
                  </a:cubicBezTo>
                  <a:cubicBezTo>
                    <a:pt x="890" y="303"/>
                    <a:pt x="589" y="1"/>
                    <a:pt x="218" y="1"/>
                  </a:cubicBez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961;p50">
              <a:extLst>
                <a:ext uri="{FF2B5EF4-FFF2-40B4-BE49-F238E27FC236}">
                  <a16:creationId xmlns:a16="http://schemas.microsoft.com/office/drawing/2014/main" id="{E2E71307-1E02-5ED6-600F-E6F49CC19998}"/>
                </a:ext>
              </a:extLst>
            </p:cNvPr>
            <p:cNvSpPr/>
            <p:nvPr/>
          </p:nvSpPr>
          <p:spPr>
            <a:xfrm>
              <a:off x="854122" y="3104684"/>
              <a:ext cx="75438" cy="32989"/>
            </a:xfrm>
            <a:custGeom>
              <a:avLst/>
              <a:gdLst/>
              <a:ahLst/>
              <a:cxnLst/>
              <a:rect l="l" t="t" r="r" b="b"/>
              <a:pathLst>
                <a:path w="2735" h="1196" extrusionOk="0">
                  <a:moveTo>
                    <a:pt x="226" y="0"/>
                  </a:moveTo>
                  <a:cubicBezTo>
                    <a:pt x="101" y="0"/>
                    <a:pt x="0" y="101"/>
                    <a:pt x="0" y="226"/>
                  </a:cubicBezTo>
                  <a:lnTo>
                    <a:pt x="0" y="1196"/>
                  </a:lnTo>
                  <a:lnTo>
                    <a:pt x="2735" y="1196"/>
                  </a:lnTo>
                  <a:lnTo>
                    <a:pt x="2735" y="226"/>
                  </a:lnTo>
                  <a:cubicBezTo>
                    <a:pt x="2735" y="101"/>
                    <a:pt x="2635" y="0"/>
                    <a:pt x="2510" y="0"/>
                  </a:cubicBezTo>
                  <a:close/>
                </a:path>
              </a:pathLst>
            </a:custGeom>
            <a:solidFill>
              <a:srgbClr val="424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962;p50">
              <a:extLst>
                <a:ext uri="{FF2B5EF4-FFF2-40B4-BE49-F238E27FC236}">
                  <a16:creationId xmlns:a16="http://schemas.microsoft.com/office/drawing/2014/main" id="{42F7C34F-5FE4-5FA0-F874-AB60818C3569}"/>
                </a:ext>
              </a:extLst>
            </p:cNvPr>
            <p:cNvSpPr/>
            <p:nvPr/>
          </p:nvSpPr>
          <p:spPr>
            <a:xfrm>
              <a:off x="854122" y="3115744"/>
              <a:ext cx="75493" cy="22011"/>
            </a:xfrm>
            <a:custGeom>
              <a:avLst/>
              <a:gdLst/>
              <a:ahLst/>
              <a:cxnLst/>
              <a:rect l="l" t="t" r="r" b="b"/>
              <a:pathLst>
                <a:path w="2737" h="798" extrusionOk="0">
                  <a:moveTo>
                    <a:pt x="0" y="1"/>
                  </a:moveTo>
                  <a:lnTo>
                    <a:pt x="0" y="798"/>
                  </a:lnTo>
                  <a:lnTo>
                    <a:pt x="2736" y="79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963;p50">
              <a:extLst>
                <a:ext uri="{FF2B5EF4-FFF2-40B4-BE49-F238E27FC236}">
                  <a16:creationId xmlns:a16="http://schemas.microsoft.com/office/drawing/2014/main" id="{8C47B049-4EE3-FE3D-323E-857F98A72533}"/>
                </a:ext>
              </a:extLst>
            </p:cNvPr>
            <p:cNvSpPr/>
            <p:nvPr/>
          </p:nvSpPr>
          <p:spPr>
            <a:xfrm>
              <a:off x="808721" y="3128846"/>
              <a:ext cx="231445" cy="35968"/>
            </a:xfrm>
            <a:custGeom>
              <a:avLst/>
              <a:gdLst/>
              <a:ahLst/>
              <a:cxnLst/>
              <a:rect l="l" t="t" r="r" b="b"/>
              <a:pathLst>
                <a:path w="8391" h="1304" extrusionOk="0">
                  <a:moveTo>
                    <a:pt x="224" y="0"/>
                  </a:moveTo>
                  <a:cubicBezTo>
                    <a:pt x="100" y="0"/>
                    <a:pt x="0" y="100"/>
                    <a:pt x="0" y="226"/>
                  </a:cubicBezTo>
                  <a:lnTo>
                    <a:pt x="0" y="1078"/>
                  </a:lnTo>
                  <a:cubicBezTo>
                    <a:pt x="0" y="1202"/>
                    <a:pt x="100" y="1303"/>
                    <a:pt x="224" y="1303"/>
                  </a:cubicBezTo>
                  <a:lnTo>
                    <a:pt x="8166" y="1303"/>
                  </a:lnTo>
                  <a:cubicBezTo>
                    <a:pt x="8289" y="1303"/>
                    <a:pt x="8390" y="1204"/>
                    <a:pt x="8389" y="1078"/>
                  </a:cubicBezTo>
                  <a:lnTo>
                    <a:pt x="8389" y="226"/>
                  </a:lnTo>
                  <a:cubicBezTo>
                    <a:pt x="8389" y="100"/>
                    <a:pt x="8289" y="0"/>
                    <a:pt x="8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964;p50">
              <a:extLst>
                <a:ext uri="{FF2B5EF4-FFF2-40B4-BE49-F238E27FC236}">
                  <a16:creationId xmlns:a16="http://schemas.microsoft.com/office/drawing/2014/main" id="{F16655E8-A3BC-0200-F71E-8A279C0E3921}"/>
                </a:ext>
              </a:extLst>
            </p:cNvPr>
            <p:cNvSpPr/>
            <p:nvPr/>
          </p:nvSpPr>
          <p:spPr>
            <a:xfrm>
              <a:off x="1024058" y="3128874"/>
              <a:ext cx="16136" cy="35940"/>
            </a:xfrm>
            <a:custGeom>
              <a:avLst/>
              <a:gdLst/>
              <a:ahLst/>
              <a:cxnLst/>
              <a:rect l="l" t="t" r="r" b="b"/>
              <a:pathLst>
                <a:path w="585" h="1303" extrusionOk="0">
                  <a:moveTo>
                    <a:pt x="0" y="1"/>
                  </a:moveTo>
                  <a:lnTo>
                    <a:pt x="0" y="1302"/>
                  </a:lnTo>
                  <a:lnTo>
                    <a:pt x="359" y="1302"/>
                  </a:lnTo>
                  <a:cubicBezTo>
                    <a:pt x="482" y="1302"/>
                    <a:pt x="583" y="1203"/>
                    <a:pt x="585" y="1078"/>
                  </a:cubicBezTo>
                  <a:lnTo>
                    <a:pt x="585" y="227"/>
                  </a:lnTo>
                  <a:cubicBezTo>
                    <a:pt x="585" y="102"/>
                    <a:pt x="484" y="1"/>
                    <a:pt x="359" y="1"/>
                  </a:cubicBez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965;p50">
              <a:extLst>
                <a:ext uri="{FF2B5EF4-FFF2-40B4-BE49-F238E27FC236}">
                  <a16:creationId xmlns:a16="http://schemas.microsoft.com/office/drawing/2014/main" id="{957C67F9-98E6-38A8-1BEA-ED311F0B0CC5}"/>
                </a:ext>
              </a:extLst>
            </p:cNvPr>
            <p:cNvSpPr/>
            <p:nvPr/>
          </p:nvSpPr>
          <p:spPr>
            <a:xfrm>
              <a:off x="808749" y="3128874"/>
              <a:ext cx="16163" cy="35940"/>
            </a:xfrm>
            <a:custGeom>
              <a:avLst/>
              <a:gdLst/>
              <a:ahLst/>
              <a:cxnLst/>
              <a:rect l="l" t="t" r="r" b="b"/>
              <a:pathLst>
                <a:path w="586" h="1303" extrusionOk="0">
                  <a:moveTo>
                    <a:pt x="225" y="1"/>
                  </a:moveTo>
                  <a:cubicBezTo>
                    <a:pt x="100" y="1"/>
                    <a:pt x="1" y="102"/>
                    <a:pt x="1" y="227"/>
                  </a:cubicBezTo>
                  <a:lnTo>
                    <a:pt x="1" y="1077"/>
                  </a:lnTo>
                  <a:cubicBezTo>
                    <a:pt x="1" y="1201"/>
                    <a:pt x="103" y="1302"/>
                    <a:pt x="229" y="1302"/>
                  </a:cubicBezTo>
                  <a:lnTo>
                    <a:pt x="585" y="1302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21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4E990BC5-910A-03C8-E062-DB14658A4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622" name="Google Shape;870;p39">
            <a:extLst>
              <a:ext uri="{FF2B5EF4-FFF2-40B4-BE49-F238E27FC236}">
                <a16:creationId xmlns:a16="http://schemas.microsoft.com/office/drawing/2014/main" id="{081544BD-DF07-7E37-8D81-EF42B2D5DF8C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3391047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10000" decel="1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9 -0.00154 L -0.075 0.08581 L -0.19618 -0.03549 L -0.29323 0.01914 " pathEditMode="relative" ptsTypes="AAAA">
                                      <p:cBhvr>
                                        <p:cTn id="6" dur="100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">
          <a:extLst>
            <a:ext uri="{FF2B5EF4-FFF2-40B4-BE49-F238E27FC236}">
              <a16:creationId xmlns:a16="http://schemas.microsoft.com/office/drawing/2014/main" id="{2A8488D2-F617-CD21-EE08-BD6036136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52" name="Google Shape;952;p41">
            <a:extLst>
              <a:ext uri="{FF2B5EF4-FFF2-40B4-BE49-F238E27FC236}">
                <a16:creationId xmlns:a16="http://schemas.microsoft.com/office/drawing/2014/main" id="{EE6A5E87-54F5-771B-8750-13B81DB36E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0239930"/>
              </p:ext>
            </p:extLst>
          </p:nvPr>
        </p:nvGraphicFramePr>
        <p:xfrm>
          <a:off x="715100" y="1518700"/>
          <a:ext cx="7704000" cy="2941954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2168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09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04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26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400" b="1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Producto/Servicio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400" b="1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Precio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400" b="1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Descripción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6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AerokeeperXXXX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9.999 – 29.999 </a:t>
                      </a:r>
                      <a:r>
                        <a:rPr lang="es-ES" sz="1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Serie de drones de distintas características.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6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Inspección y valoración del campo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Gratis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Inspección profesional para realizar un presupuesto adecuado.</a:t>
                      </a:r>
                      <a:endParaRPr lang="es-ES" sz="10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6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Instalación y configuración inicial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800 </a:t>
                      </a:r>
                      <a:r>
                        <a:rPr lang="es-ES" sz="1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Instalación de antena, prueba inicial de dron en el campo y configuración.</a:t>
                      </a:r>
                      <a:endParaRPr lang="es-ES" sz="10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6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Suscripción de vigilancia y almacenamiento en nube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69 </a:t>
                      </a:r>
                      <a:r>
                        <a:rPr lang="es-ES" sz="1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Suscripción a servicio en la nube de guardado de videovigilancia con una duración de 30 días de grabación.</a:t>
                      </a:r>
                      <a:endParaRPr lang="es-ES" sz="10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6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Terminal de control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549 </a:t>
                      </a:r>
                      <a:r>
                        <a:rPr lang="es-ES" sz="1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Terminal de monitorización y control de drones. Cada terminal puede conectarse a varios drones.</a:t>
                      </a:r>
                      <a:endParaRPr lang="es-ES" sz="10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4495107"/>
                  </a:ext>
                </a:extLst>
              </a:tr>
              <a:tr h="39261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Antena de radio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699 </a:t>
                      </a:r>
                      <a:r>
                        <a:rPr lang="es-ES" sz="1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Estación de antena para el control de drones</a:t>
                      </a:r>
                      <a:endParaRPr lang="es-ES" sz="10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3675724"/>
                  </a:ext>
                </a:extLst>
              </a:tr>
            </a:tbl>
          </a:graphicData>
        </a:graphic>
      </p:graphicFrame>
      <p:sp>
        <p:nvSpPr>
          <p:cNvPr id="4" name="Google Shape;613;p33">
            <a:extLst>
              <a:ext uri="{FF2B5EF4-FFF2-40B4-BE49-F238E27FC236}">
                <a16:creationId xmlns:a16="http://schemas.microsoft.com/office/drawing/2014/main" id="{78A42059-1356-8EDB-FFAC-EB7ACC1B028A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Precios</a:t>
            </a:r>
          </a:p>
        </p:txBody>
      </p:sp>
      <p:sp>
        <p:nvSpPr>
          <p:cNvPr id="5" name="Google Shape;429;p28">
            <a:extLst>
              <a:ext uri="{FF2B5EF4-FFF2-40B4-BE49-F238E27FC236}">
                <a16:creationId xmlns:a16="http://schemas.microsoft.com/office/drawing/2014/main" id="{DB9FB18E-B352-5ED9-69AA-A5C56ADFFF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04</a:t>
            </a:r>
            <a:r>
              <a:rPr lang="es-ES" sz="3500" noProof="0" dirty="0"/>
              <a:t> Estrategias de marketing</a:t>
            </a:r>
          </a:p>
        </p:txBody>
      </p:sp>
      <p:pic>
        <p:nvPicPr>
          <p:cNvPr id="7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C46D03A6-C956-C4BD-0F47-314830B9F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8" name="Google Shape;870;p39">
            <a:extLst>
              <a:ext uri="{FF2B5EF4-FFF2-40B4-BE49-F238E27FC236}">
                <a16:creationId xmlns:a16="http://schemas.microsoft.com/office/drawing/2014/main" id="{7FFF4EC9-1A02-5005-C157-36B939592B71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3290941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>
          <a:extLst>
            <a:ext uri="{FF2B5EF4-FFF2-40B4-BE49-F238E27FC236}">
              <a16:creationId xmlns:a16="http://schemas.microsoft.com/office/drawing/2014/main" id="{976094C2-CE43-4D1C-9C66-234622257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44">
            <a:extLst>
              <a:ext uri="{FF2B5EF4-FFF2-40B4-BE49-F238E27FC236}">
                <a16:creationId xmlns:a16="http://schemas.microsoft.com/office/drawing/2014/main" id="{FFF4DFD8-B742-125B-4D89-451D7954B3D5}"/>
              </a:ext>
            </a:extLst>
          </p:cNvPr>
          <p:cNvSpPr/>
          <p:nvPr/>
        </p:nvSpPr>
        <p:spPr>
          <a:xfrm>
            <a:off x="7801629" y="65459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8" name="Google Shape;613;p33">
            <a:extLst>
              <a:ext uri="{FF2B5EF4-FFF2-40B4-BE49-F238E27FC236}">
                <a16:creationId xmlns:a16="http://schemas.microsoft.com/office/drawing/2014/main" id="{40E8AA05-6DD7-76EB-EF32-AD224D8EE781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3814518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Promoción</a:t>
            </a:r>
            <a:r>
              <a:rPr lang="es-ES" sz="2000" dirty="0">
                <a:solidFill>
                  <a:srgbClr val="424727"/>
                </a:solidFill>
              </a:rPr>
              <a:t> y servicio postventa</a:t>
            </a:r>
            <a:endParaRPr lang="es-ES" sz="2000" noProof="0" dirty="0">
              <a:solidFill>
                <a:srgbClr val="424727"/>
              </a:solidFill>
            </a:endParaRPr>
          </a:p>
        </p:txBody>
      </p:sp>
      <p:sp>
        <p:nvSpPr>
          <p:cNvPr id="19" name="Google Shape;429;p28">
            <a:extLst>
              <a:ext uri="{FF2B5EF4-FFF2-40B4-BE49-F238E27FC236}">
                <a16:creationId xmlns:a16="http://schemas.microsoft.com/office/drawing/2014/main" id="{4FE8624C-56FF-FEAE-BB86-997849E5F4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04</a:t>
            </a:r>
            <a:r>
              <a:rPr lang="es-ES" sz="3500" noProof="0" dirty="0"/>
              <a:t> Estrategias de marketing</a:t>
            </a:r>
          </a:p>
        </p:txBody>
      </p:sp>
      <p:sp>
        <p:nvSpPr>
          <p:cNvPr id="25" name="Google Shape;445;p29">
            <a:extLst>
              <a:ext uri="{FF2B5EF4-FFF2-40B4-BE49-F238E27FC236}">
                <a16:creationId xmlns:a16="http://schemas.microsoft.com/office/drawing/2014/main" id="{7A5F5BA1-1F62-1A3F-E9FA-610A4ED6669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488110"/>
            <a:ext cx="3597000" cy="238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indent="-215900" algn="l">
              <a:buFont typeface="Lato"/>
              <a:buChar char="●"/>
            </a:pPr>
            <a:r>
              <a:rPr lang="es-ES" noProof="0" dirty="0"/>
              <a:t>Página web optimizada.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dirty="0"/>
              <a:t>Perfil activo en redes</a:t>
            </a:r>
            <a:r>
              <a:rPr lang="es-ES" noProof="0" dirty="0"/>
              <a:t> sociales.</a:t>
            </a:r>
            <a:endParaRPr lang="es-ES" dirty="0"/>
          </a:p>
        </p:txBody>
      </p:sp>
      <p:sp>
        <p:nvSpPr>
          <p:cNvPr id="27" name="Google Shape;445;p29">
            <a:extLst>
              <a:ext uri="{FF2B5EF4-FFF2-40B4-BE49-F238E27FC236}">
                <a16:creationId xmlns:a16="http://schemas.microsoft.com/office/drawing/2014/main" id="{35AF4900-0A5D-F293-5530-FDBE6D47E870}"/>
              </a:ext>
            </a:extLst>
          </p:cNvPr>
          <p:cNvSpPr txBox="1">
            <a:spLocks/>
          </p:cNvSpPr>
          <p:nvPr/>
        </p:nvSpPr>
        <p:spPr>
          <a:xfrm>
            <a:off x="4820637" y="1497237"/>
            <a:ext cx="3597000" cy="2377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41300" indent="-215900" algn="l">
              <a:buFont typeface="Lato"/>
              <a:buChar char="●"/>
            </a:pPr>
            <a:r>
              <a:rPr lang="es-ES" dirty="0"/>
              <a:t>Soporte técnico remoto y físico.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dirty="0"/>
              <a:t>Garantía extendida.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dirty="0"/>
              <a:t>Cursos y capacitaciones.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dirty="0"/>
              <a:t>Actualizaciones de software.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dirty="0"/>
              <a:t>Revisión anual.</a:t>
            </a:r>
          </a:p>
        </p:txBody>
      </p:sp>
      <p:grpSp>
        <p:nvGrpSpPr>
          <p:cNvPr id="1183" name="Google Shape;2073;p43">
            <a:extLst>
              <a:ext uri="{FF2B5EF4-FFF2-40B4-BE49-F238E27FC236}">
                <a16:creationId xmlns:a16="http://schemas.microsoft.com/office/drawing/2014/main" id="{5E1172C1-032D-903A-63D7-5F7B30440E3B}"/>
              </a:ext>
            </a:extLst>
          </p:cNvPr>
          <p:cNvGrpSpPr/>
          <p:nvPr/>
        </p:nvGrpSpPr>
        <p:grpSpPr>
          <a:xfrm>
            <a:off x="976313" y="3412284"/>
            <a:ext cx="841236" cy="1206115"/>
            <a:chOff x="400162" y="2428334"/>
            <a:chExt cx="1653900" cy="2371266"/>
          </a:xfrm>
        </p:grpSpPr>
        <p:grpSp>
          <p:nvGrpSpPr>
            <p:cNvPr id="1186" name="Google Shape;2075;p43">
              <a:extLst>
                <a:ext uri="{FF2B5EF4-FFF2-40B4-BE49-F238E27FC236}">
                  <a16:creationId xmlns:a16="http://schemas.microsoft.com/office/drawing/2014/main" id="{5684BA88-2C08-ACF3-A0A5-694CDACBA4CE}"/>
                </a:ext>
              </a:extLst>
            </p:cNvPr>
            <p:cNvGrpSpPr/>
            <p:nvPr/>
          </p:nvGrpSpPr>
          <p:grpSpPr>
            <a:xfrm>
              <a:off x="455461" y="2428334"/>
              <a:ext cx="1451135" cy="2305319"/>
              <a:chOff x="3084885" y="3618195"/>
              <a:chExt cx="839970" cy="1334405"/>
            </a:xfrm>
          </p:grpSpPr>
          <p:sp>
            <p:nvSpPr>
              <p:cNvPr id="1188" name="Google Shape;2076;p43">
                <a:extLst>
                  <a:ext uri="{FF2B5EF4-FFF2-40B4-BE49-F238E27FC236}">
                    <a16:creationId xmlns:a16="http://schemas.microsoft.com/office/drawing/2014/main" id="{4996966F-D867-F436-6A70-34DBD293EB4A}"/>
                  </a:ext>
                </a:extLst>
              </p:cNvPr>
              <p:cNvSpPr/>
              <p:nvPr/>
            </p:nvSpPr>
            <p:spPr>
              <a:xfrm>
                <a:off x="3506976" y="4035886"/>
                <a:ext cx="192983" cy="308812"/>
              </a:xfrm>
              <a:custGeom>
                <a:avLst/>
                <a:gdLst/>
                <a:ahLst/>
                <a:cxnLst/>
                <a:rect l="l" t="t" r="r" b="b"/>
                <a:pathLst>
                  <a:path w="8248" h="13183" extrusionOk="0">
                    <a:moveTo>
                      <a:pt x="2265" y="1"/>
                    </a:moveTo>
                    <a:cubicBezTo>
                      <a:pt x="2265" y="1"/>
                      <a:pt x="1" y="1644"/>
                      <a:pt x="101" y="5088"/>
                    </a:cubicBezTo>
                    <a:cubicBezTo>
                      <a:pt x="1098" y="8463"/>
                      <a:pt x="6149" y="13182"/>
                      <a:pt x="6149" y="13182"/>
                    </a:cubicBezTo>
                    <a:lnTo>
                      <a:pt x="8247" y="10105"/>
                    </a:lnTo>
                    <a:cubicBezTo>
                      <a:pt x="5891" y="6093"/>
                      <a:pt x="6248" y="5977"/>
                      <a:pt x="2265" y="1"/>
                    </a:cubicBezTo>
                    <a:close/>
                  </a:path>
                </a:pathLst>
              </a:custGeom>
              <a:solidFill>
                <a:srgbClr val="FC9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2077;p43">
                <a:extLst>
                  <a:ext uri="{FF2B5EF4-FFF2-40B4-BE49-F238E27FC236}">
                    <a16:creationId xmlns:a16="http://schemas.microsoft.com/office/drawing/2014/main" id="{D9A11B27-4358-5EFB-3CFB-3B7CE16C6FDA}"/>
                  </a:ext>
                </a:extLst>
              </p:cNvPr>
              <p:cNvSpPr/>
              <p:nvPr/>
            </p:nvSpPr>
            <p:spPr>
              <a:xfrm>
                <a:off x="3149789" y="3967321"/>
                <a:ext cx="419985" cy="530740"/>
              </a:xfrm>
              <a:custGeom>
                <a:avLst/>
                <a:gdLst/>
                <a:ahLst/>
                <a:cxnLst/>
                <a:rect l="l" t="t" r="r" b="b"/>
                <a:pathLst>
                  <a:path w="17950" h="22657" extrusionOk="0">
                    <a:moveTo>
                      <a:pt x="8493" y="0"/>
                    </a:moveTo>
                    <a:cubicBezTo>
                      <a:pt x="7133" y="0"/>
                      <a:pt x="5846" y="67"/>
                      <a:pt x="5304" y="288"/>
                    </a:cubicBezTo>
                    <a:cubicBezTo>
                      <a:pt x="5100" y="370"/>
                      <a:pt x="4896" y="459"/>
                      <a:pt x="4684" y="561"/>
                    </a:cubicBezTo>
                    <a:cubicBezTo>
                      <a:pt x="4152" y="813"/>
                      <a:pt x="3571" y="1140"/>
                      <a:pt x="2797" y="1620"/>
                    </a:cubicBezTo>
                    <a:cubicBezTo>
                      <a:pt x="2442" y="1841"/>
                      <a:pt x="2048" y="2092"/>
                      <a:pt x="1598" y="2384"/>
                    </a:cubicBezTo>
                    <a:cubicBezTo>
                      <a:pt x="1340" y="2549"/>
                      <a:pt x="1063" y="2733"/>
                      <a:pt x="767" y="2928"/>
                    </a:cubicBezTo>
                    <a:cubicBezTo>
                      <a:pt x="1" y="9341"/>
                      <a:pt x="2103" y="11684"/>
                      <a:pt x="1877" y="17547"/>
                    </a:cubicBezTo>
                    <a:cubicBezTo>
                      <a:pt x="1822" y="18996"/>
                      <a:pt x="1626" y="20662"/>
                      <a:pt x="1208" y="22656"/>
                    </a:cubicBezTo>
                    <a:lnTo>
                      <a:pt x="17832" y="22656"/>
                    </a:lnTo>
                    <a:cubicBezTo>
                      <a:pt x="17644" y="21352"/>
                      <a:pt x="17509" y="20219"/>
                      <a:pt x="17416" y="19217"/>
                    </a:cubicBezTo>
                    <a:cubicBezTo>
                      <a:pt x="17306" y="18048"/>
                      <a:pt x="17251" y="17057"/>
                      <a:pt x="17237" y="16181"/>
                    </a:cubicBezTo>
                    <a:cubicBezTo>
                      <a:pt x="17224" y="15395"/>
                      <a:pt x="17238" y="14701"/>
                      <a:pt x="17272" y="14052"/>
                    </a:cubicBezTo>
                    <a:cubicBezTo>
                      <a:pt x="17285" y="13814"/>
                      <a:pt x="17302" y="13580"/>
                      <a:pt x="17317" y="13354"/>
                    </a:cubicBezTo>
                    <a:cubicBezTo>
                      <a:pt x="17514" y="10632"/>
                      <a:pt x="17950" y="8461"/>
                      <a:pt x="17531" y="2929"/>
                    </a:cubicBezTo>
                    <a:cubicBezTo>
                      <a:pt x="17357" y="2826"/>
                      <a:pt x="17180" y="2721"/>
                      <a:pt x="16994" y="2611"/>
                    </a:cubicBezTo>
                    <a:cubicBezTo>
                      <a:pt x="16507" y="2320"/>
                      <a:pt x="15965" y="2003"/>
                      <a:pt x="15292" y="1656"/>
                    </a:cubicBezTo>
                    <a:cubicBezTo>
                      <a:pt x="15102" y="1559"/>
                      <a:pt x="14901" y="1458"/>
                      <a:pt x="14688" y="1356"/>
                    </a:cubicBezTo>
                    <a:cubicBezTo>
                      <a:pt x="14339" y="1187"/>
                      <a:pt x="13991" y="1020"/>
                      <a:pt x="13641" y="863"/>
                    </a:cubicBezTo>
                    <a:cubicBezTo>
                      <a:pt x="12674" y="432"/>
                      <a:pt x="11690" y="85"/>
                      <a:pt x="10626" y="44"/>
                    </a:cubicBezTo>
                    <a:cubicBezTo>
                      <a:pt x="9962" y="19"/>
                      <a:pt x="9217" y="0"/>
                      <a:pt x="849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2078;p43">
                <a:extLst>
                  <a:ext uri="{FF2B5EF4-FFF2-40B4-BE49-F238E27FC236}">
                    <a16:creationId xmlns:a16="http://schemas.microsoft.com/office/drawing/2014/main" id="{EFF73752-CA67-F47B-CCE4-685321498B10}"/>
                  </a:ext>
                </a:extLst>
              </p:cNvPr>
              <p:cNvSpPr/>
              <p:nvPr/>
            </p:nvSpPr>
            <p:spPr>
              <a:xfrm>
                <a:off x="3187202" y="4005270"/>
                <a:ext cx="188631" cy="207944"/>
              </a:xfrm>
              <a:custGeom>
                <a:avLst/>
                <a:gdLst/>
                <a:ahLst/>
                <a:cxnLst/>
                <a:rect l="l" t="t" r="r" b="b"/>
                <a:pathLst>
                  <a:path w="8062" h="8877" extrusionOk="0">
                    <a:moveTo>
                      <a:pt x="1198" y="0"/>
                    </a:moveTo>
                    <a:cubicBezTo>
                      <a:pt x="782" y="95"/>
                      <a:pt x="321" y="270"/>
                      <a:pt x="0" y="764"/>
                    </a:cubicBezTo>
                    <a:cubicBezTo>
                      <a:pt x="1449" y="1305"/>
                      <a:pt x="6848" y="3668"/>
                      <a:pt x="6903" y="8876"/>
                    </a:cubicBezTo>
                    <a:lnTo>
                      <a:pt x="8061" y="8864"/>
                    </a:lnTo>
                    <a:cubicBezTo>
                      <a:pt x="8032" y="6023"/>
                      <a:pt x="6615" y="3505"/>
                      <a:pt x="3962" y="1581"/>
                    </a:cubicBezTo>
                    <a:cubicBezTo>
                      <a:pt x="2950" y="843"/>
                      <a:pt x="1945" y="328"/>
                      <a:pt x="1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2079;p43">
                <a:extLst>
                  <a:ext uri="{FF2B5EF4-FFF2-40B4-BE49-F238E27FC236}">
                    <a16:creationId xmlns:a16="http://schemas.microsoft.com/office/drawing/2014/main" id="{8EA838CD-7112-FD15-8705-DEC3AC5D844A}"/>
                  </a:ext>
                </a:extLst>
              </p:cNvPr>
              <p:cNvSpPr/>
              <p:nvPr/>
            </p:nvSpPr>
            <p:spPr>
              <a:xfrm>
                <a:off x="3506391" y="4006066"/>
                <a:ext cx="69795" cy="190961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8152" extrusionOk="0">
                    <a:moveTo>
                      <a:pt x="50" y="0"/>
                    </a:moveTo>
                    <a:cubicBezTo>
                      <a:pt x="2178" y="3602"/>
                      <a:pt x="57" y="7479"/>
                      <a:pt x="0" y="7579"/>
                    </a:cubicBezTo>
                    <a:lnTo>
                      <a:pt x="504" y="7865"/>
                    </a:lnTo>
                    <a:lnTo>
                      <a:pt x="1006" y="8151"/>
                    </a:lnTo>
                    <a:cubicBezTo>
                      <a:pt x="1102" y="7988"/>
                      <a:pt x="2983" y="4623"/>
                      <a:pt x="1752" y="956"/>
                    </a:cubicBezTo>
                    <a:cubicBezTo>
                      <a:pt x="1401" y="500"/>
                      <a:pt x="835" y="49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2080;p43">
                <a:extLst>
                  <a:ext uri="{FF2B5EF4-FFF2-40B4-BE49-F238E27FC236}">
                    <a16:creationId xmlns:a16="http://schemas.microsoft.com/office/drawing/2014/main" id="{4D10DFF9-2507-C030-618C-055FEBCD3CB5}"/>
                  </a:ext>
                </a:extLst>
              </p:cNvPr>
              <p:cNvSpPr/>
              <p:nvPr/>
            </p:nvSpPr>
            <p:spPr>
              <a:xfrm>
                <a:off x="3148854" y="4484569"/>
                <a:ext cx="267667" cy="221460"/>
              </a:xfrm>
              <a:custGeom>
                <a:avLst/>
                <a:gdLst/>
                <a:ahLst/>
                <a:cxnLst/>
                <a:rect l="l" t="t" r="r" b="b"/>
                <a:pathLst>
                  <a:path w="11440" h="9454" extrusionOk="0">
                    <a:moveTo>
                      <a:pt x="6916" y="0"/>
                    </a:moveTo>
                    <a:cubicBezTo>
                      <a:pt x="2569" y="0"/>
                      <a:pt x="1" y="636"/>
                      <a:pt x="1" y="636"/>
                    </a:cubicBezTo>
                    <a:lnTo>
                      <a:pt x="2041" y="5415"/>
                    </a:lnTo>
                    <a:lnTo>
                      <a:pt x="3496" y="8820"/>
                    </a:lnTo>
                    <a:cubicBezTo>
                      <a:pt x="3496" y="8820"/>
                      <a:pt x="4698" y="9454"/>
                      <a:pt x="7707" y="9454"/>
                    </a:cubicBezTo>
                    <a:cubicBezTo>
                      <a:pt x="8728" y="9454"/>
                      <a:pt x="9958" y="9381"/>
                      <a:pt x="11420" y="9185"/>
                    </a:cubicBezTo>
                    <a:cubicBezTo>
                      <a:pt x="11426" y="9184"/>
                      <a:pt x="11433" y="9183"/>
                      <a:pt x="11440" y="9183"/>
                    </a:cubicBezTo>
                    <a:lnTo>
                      <a:pt x="11439" y="9076"/>
                    </a:lnTo>
                    <a:lnTo>
                      <a:pt x="11375" y="214"/>
                    </a:lnTo>
                    <a:cubicBezTo>
                      <a:pt x="11358" y="211"/>
                      <a:pt x="11338" y="210"/>
                      <a:pt x="11321" y="209"/>
                    </a:cubicBezTo>
                    <a:cubicBezTo>
                      <a:pt x="9705" y="58"/>
                      <a:pt x="8229" y="0"/>
                      <a:pt x="6916" y="0"/>
                    </a:cubicBezTo>
                    <a:close/>
                  </a:path>
                </a:pathLst>
              </a:custGeom>
              <a:solidFill>
                <a:schemeClr val="accent4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2081;p43">
                <a:extLst>
                  <a:ext uri="{FF2B5EF4-FFF2-40B4-BE49-F238E27FC236}">
                    <a16:creationId xmlns:a16="http://schemas.microsoft.com/office/drawing/2014/main" id="{81150806-537C-7EFC-E514-B36046179387}"/>
                  </a:ext>
                </a:extLst>
              </p:cNvPr>
              <p:cNvSpPr/>
              <p:nvPr/>
            </p:nvSpPr>
            <p:spPr>
              <a:xfrm>
                <a:off x="3635919" y="4267185"/>
                <a:ext cx="74919" cy="7978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3406" extrusionOk="0">
                    <a:moveTo>
                      <a:pt x="2119" y="1"/>
                    </a:moveTo>
                    <a:cubicBezTo>
                      <a:pt x="1553" y="1"/>
                      <a:pt x="915" y="451"/>
                      <a:pt x="540" y="1174"/>
                    </a:cubicBezTo>
                    <a:cubicBezTo>
                      <a:pt x="62" y="2096"/>
                      <a:pt x="0" y="2977"/>
                      <a:pt x="639" y="3308"/>
                    </a:cubicBezTo>
                    <a:cubicBezTo>
                      <a:pt x="767" y="3375"/>
                      <a:pt x="896" y="3406"/>
                      <a:pt x="1024" y="3406"/>
                    </a:cubicBezTo>
                    <a:cubicBezTo>
                      <a:pt x="1539" y="3406"/>
                      <a:pt x="2045" y="2904"/>
                      <a:pt x="2428" y="2167"/>
                    </a:cubicBezTo>
                    <a:cubicBezTo>
                      <a:pt x="2906" y="1245"/>
                      <a:pt x="3201" y="437"/>
                      <a:pt x="2562" y="107"/>
                    </a:cubicBezTo>
                    <a:cubicBezTo>
                      <a:pt x="2424" y="35"/>
                      <a:pt x="2274" y="1"/>
                      <a:pt x="2119" y="1"/>
                    </a:cubicBezTo>
                    <a:close/>
                  </a:path>
                </a:pathLst>
              </a:custGeom>
              <a:solidFill>
                <a:srgbClr val="FC9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2082;p43">
                <a:extLst>
                  <a:ext uri="{FF2B5EF4-FFF2-40B4-BE49-F238E27FC236}">
                    <a16:creationId xmlns:a16="http://schemas.microsoft.com/office/drawing/2014/main" id="{63D448E2-DC5A-E5AA-A706-B19323E10581}"/>
                  </a:ext>
                </a:extLst>
              </p:cNvPr>
              <p:cNvSpPr/>
              <p:nvPr/>
            </p:nvSpPr>
            <p:spPr>
              <a:xfrm>
                <a:off x="3178030" y="4175429"/>
                <a:ext cx="388983" cy="322586"/>
              </a:xfrm>
              <a:custGeom>
                <a:avLst/>
                <a:gdLst/>
                <a:ahLst/>
                <a:cxnLst/>
                <a:rect l="l" t="t" r="r" b="b"/>
                <a:pathLst>
                  <a:path w="16625" h="13771" extrusionOk="0">
                    <a:moveTo>
                      <a:pt x="10742" y="0"/>
                    </a:moveTo>
                    <a:cubicBezTo>
                      <a:pt x="8872" y="0"/>
                      <a:pt x="7262" y="200"/>
                      <a:pt x="6645" y="287"/>
                    </a:cubicBezTo>
                    <a:cubicBezTo>
                      <a:pt x="6495" y="310"/>
                      <a:pt x="6390" y="445"/>
                      <a:pt x="6405" y="599"/>
                    </a:cubicBezTo>
                    <a:cubicBezTo>
                      <a:pt x="6621" y="2944"/>
                      <a:pt x="5525" y="5218"/>
                      <a:pt x="3604" y="6579"/>
                    </a:cubicBezTo>
                    <a:lnTo>
                      <a:pt x="671" y="8661"/>
                    </a:lnTo>
                    <a:cubicBezTo>
                      <a:pt x="616" y="10111"/>
                      <a:pt x="419" y="11777"/>
                      <a:pt x="1" y="13770"/>
                    </a:cubicBezTo>
                    <a:lnTo>
                      <a:pt x="13106" y="13770"/>
                    </a:lnTo>
                    <a:cubicBezTo>
                      <a:pt x="13730" y="13023"/>
                      <a:pt x="14368" y="12247"/>
                      <a:pt x="14368" y="12247"/>
                    </a:cubicBezTo>
                    <a:lnTo>
                      <a:pt x="16209" y="10332"/>
                    </a:lnTo>
                    <a:lnTo>
                      <a:pt x="16438" y="10094"/>
                    </a:lnTo>
                    <a:lnTo>
                      <a:pt x="16625" y="8720"/>
                    </a:lnTo>
                    <a:cubicBezTo>
                      <a:pt x="16625" y="8720"/>
                      <a:pt x="16322" y="8260"/>
                      <a:pt x="16032" y="7295"/>
                    </a:cubicBezTo>
                    <a:cubicBezTo>
                      <a:pt x="15659" y="6072"/>
                      <a:pt x="15304" y="4035"/>
                      <a:pt x="15604" y="1095"/>
                    </a:cubicBezTo>
                    <a:cubicBezTo>
                      <a:pt x="15632" y="824"/>
                      <a:pt x="15460" y="569"/>
                      <a:pt x="15197" y="500"/>
                    </a:cubicBezTo>
                    <a:cubicBezTo>
                      <a:pt x="13782" y="119"/>
                      <a:pt x="12185" y="0"/>
                      <a:pt x="10742" y="0"/>
                    </a:cubicBezTo>
                    <a:close/>
                  </a:path>
                </a:pathLst>
              </a:custGeom>
              <a:solidFill>
                <a:schemeClr val="accent4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2083;p43">
                <a:extLst>
                  <a:ext uri="{FF2B5EF4-FFF2-40B4-BE49-F238E27FC236}">
                    <a16:creationId xmlns:a16="http://schemas.microsoft.com/office/drawing/2014/main" id="{31BE6F9B-A110-9055-B912-A626304E7871}"/>
                  </a:ext>
                </a:extLst>
              </p:cNvPr>
              <p:cNvSpPr/>
              <p:nvPr/>
            </p:nvSpPr>
            <p:spPr>
              <a:xfrm>
                <a:off x="3553490" y="4035886"/>
                <a:ext cx="84956" cy="260205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11108" extrusionOk="0">
                    <a:moveTo>
                      <a:pt x="277" y="1"/>
                    </a:moveTo>
                    <a:cubicBezTo>
                      <a:pt x="284" y="96"/>
                      <a:pt x="291" y="193"/>
                      <a:pt x="298" y="288"/>
                    </a:cubicBezTo>
                    <a:cubicBezTo>
                      <a:pt x="298" y="295"/>
                      <a:pt x="299" y="303"/>
                      <a:pt x="299" y="310"/>
                    </a:cubicBezTo>
                    <a:cubicBezTo>
                      <a:pt x="678" y="5614"/>
                      <a:pt x="192" y="7755"/>
                      <a:pt x="1" y="10424"/>
                    </a:cubicBezTo>
                    <a:lnTo>
                      <a:pt x="329" y="10846"/>
                    </a:lnTo>
                    <a:lnTo>
                      <a:pt x="532" y="11108"/>
                    </a:lnTo>
                    <a:cubicBezTo>
                      <a:pt x="532" y="11108"/>
                      <a:pt x="3414" y="8155"/>
                      <a:pt x="3631" y="5216"/>
                    </a:cubicBezTo>
                    <a:cubicBezTo>
                      <a:pt x="1910" y="1977"/>
                      <a:pt x="334" y="70"/>
                      <a:pt x="2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2084;p43">
                <a:extLst>
                  <a:ext uri="{FF2B5EF4-FFF2-40B4-BE49-F238E27FC236}">
                    <a16:creationId xmlns:a16="http://schemas.microsoft.com/office/drawing/2014/main" id="{46D72CB3-CAA6-E93B-A0D7-72B935559B53}"/>
                  </a:ext>
                </a:extLst>
              </p:cNvPr>
              <p:cNvSpPr/>
              <p:nvPr/>
            </p:nvSpPr>
            <p:spPr>
              <a:xfrm>
                <a:off x="3553513" y="4035886"/>
                <a:ext cx="32031" cy="254091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0847" extrusionOk="0">
                    <a:moveTo>
                      <a:pt x="277" y="1"/>
                    </a:moveTo>
                    <a:lnTo>
                      <a:pt x="277" y="1"/>
                    </a:lnTo>
                    <a:cubicBezTo>
                      <a:pt x="285" y="96"/>
                      <a:pt x="291" y="193"/>
                      <a:pt x="298" y="288"/>
                    </a:cubicBezTo>
                    <a:cubicBezTo>
                      <a:pt x="298" y="295"/>
                      <a:pt x="299" y="303"/>
                      <a:pt x="299" y="310"/>
                    </a:cubicBezTo>
                    <a:cubicBezTo>
                      <a:pt x="678" y="5614"/>
                      <a:pt x="192" y="7755"/>
                      <a:pt x="1" y="10424"/>
                    </a:cubicBezTo>
                    <a:lnTo>
                      <a:pt x="329" y="10846"/>
                    </a:lnTo>
                    <a:cubicBezTo>
                      <a:pt x="1369" y="5375"/>
                      <a:pt x="299" y="114"/>
                      <a:pt x="2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2085;p43">
                <a:extLst>
                  <a:ext uri="{FF2B5EF4-FFF2-40B4-BE49-F238E27FC236}">
                    <a16:creationId xmlns:a16="http://schemas.microsoft.com/office/drawing/2014/main" id="{9B7448D7-B64C-B7A0-9828-3734DBB142E4}"/>
                  </a:ext>
                </a:extLst>
              </p:cNvPr>
              <p:cNvSpPr/>
              <p:nvPr/>
            </p:nvSpPr>
            <p:spPr>
              <a:xfrm>
                <a:off x="3410133" y="4303446"/>
                <a:ext cx="432222" cy="397991"/>
              </a:xfrm>
              <a:custGeom>
                <a:avLst/>
                <a:gdLst/>
                <a:ahLst/>
                <a:cxnLst/>
                <a:rect l="l" t="t" r="r" b="b"/>
                <a:pathLst>
                  <a:path w="18473" h="16990" extrusionOk="0">
                    <a:moveTo>
                      <a:pt x="18472" y="0"/>
                    </a:moveTo>
                    <a:lnTo>
                      <a:pt x="18472" y="0"/>
                    </a:lnTo>
                    <a:cubicBezTo>
                      <a:pt x="15030" y="953"/>
                      <a:pt x="11901" y="2114"/>
                      <a:pt x="9236" y="3253"/>
                    </a:cubicBezTo>
                    <a:cubicBezTo>
                      <a:pt x="8742" y="3463"/>
                      <a:pt x="8265" y="3673"/>
                      <a:pt x="7806" y="3881"/>
                    </a:cubicBezTo>
                    <a:cubicBezTo>
                      <a:pt x="3113" y="6001"/>
                      <a:pt x="172" y="7891"/>
                      <a:pt x="8" y="7998"/>
                    </a:cubicBezTo>
                    <a:cubicBezTo>
                      <a:pt x="3" y="8001"/>
                      <a:pt x="1" y="8003"/>
                      <a:pt x="1" y="8003"/>
                    </a:cubicBezTo>
                    <a:lnTo>
                      <a:pt x="21" y="10944"/>
                    </a:lnTo>
                    <a:lnTo>
                      <a:pt x="23" y="11424"/>
                    </a:lnTo>
                    <a:lnTo>
                      <a:pt x="62" y="16870"/>
                    </a:lnTo>
                    <a:lnTo>
                      <a:pt x="62" y="16972"/>
                    </a:lnTo>
                    <a:cubicBezTo>
                      <a:pt x="62" y="16972"/>
                      <a:pt x="78" y="16973"/>
                      <a:pt x="106" y="16974"/>
                    </a:cubicBezTo>
                    <a:cubicBezTo>
                      <a:pt x="196" y="16979"/>
                      <a:pt x="415" y="16989"/>
                      <a:pt x="740" y="16989"/>
                    </a:cubicBezTo>
                    <a:cubicBezTo>
                      <a:pt x="1685" y="16989"/>
                      <a:pt x="3526" y="16906"/>
                      <a:pt x="5690" y="16382"/>
                    </a:cubicBezTo>
                    <a:cubicBezTo>
                      <a:pt x="6305" y="16233"/>
                      <a:pt x="6910" y="16043"/>
                      <a:pt x="7501" y="15823"/>
                    </a:cubicBezTo>
                    <a:cubicBezTo>
                      <a:pt x="9069" y="15238"/>
                      <a:pt x="10543" y="14433"/>
                      <a:pt x="11867" y="13554"/>
                    </a:cubicBezTo>
                    <a:cubicBezTo>
                      <a:pt x="15753" y="10979"/>
                      <a:pt x="18360" y="7790"/>
                      <a:pt x="18360" y="7790"/>
                    </a:cubicBezTo>
                    <a:lnTo>
                      <a:pt x="18472" y="0"/>
                    </a:lnTo>
                    <a:close/>
                  </a:path>
                </a:pathLst>
              </a:custGeom>
              <a:solidFill>
                <a:schemeClr val="accent4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2086;p43">
                <a:extLst>
                  <a:ext uri="{FF2B5EF4-FFF2-40B4-BE49-F238E27FC236}">
                    <a16:creationId xmlns:a16="http://schemas.microsoft.com/office/drawing/2014/main" id="{C30A960B-C3AC-12C2-9F88-162953ADB3BC}"/>
                  </a:ext>
                </a:extLst>
              </p:cNvPr>
              <p:cNvSpPr/>
              <p:nvPr/>
            </p:nvSpPr>
            <p:spPr>
              <a:xfrm>
                <a:off x="3692354" y="4828354"/>
                <a:ext cx="105499" cy="37129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1585" extrusionOk="0">
                    <a:moveTo>
                      <a:pt x="248" y="1"/>
                    </a:moveTo>
                    <a:cubicBezTo>
                      <a:pt x="175" y="509"/>
                      <a:pt x="94" y="1036"/>
                      <a:pt x="0" y="1584"/>
                    </a:cubicBezTo>
                    <a:lnTo>
                      <a:pt x="4290" y="1584"/>
                    </a:lnTo>
                    <a:cubicBezTo>
                      <a:pt x="4343" y="1360"/>
                      <a:pt x="4393" y="1138"/>
                      <a:pt x="4444" y="919"/>
                    </a:cubicBezTo>
                    <a:cubicBezTo>
                      <a:pt x="4466" y="825"/>
                      <a:pt x="4487" y="732"/>
                      <a:pt x="4509" y="640"/>
                    </a:cubicBezTo>
                    <a:cubicBezTo>
                      <a:pt x="1769" y="581"/>
                      <a:pt x="671" y="224"/>
                      <a:pt x="248" y="1"/>
                    </a:cubicBezTo>
                    <a:close/>
                  </a:path>
                </a:pathLst>
              </a:custGeom>
              <a:solidFill>
                <a:srgbClr val="FEB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2087;p43">
                <a:extLst>
                  <a:ext uri="{FF2B5EF4-FFF2-40B4-BE49-F238E27FC236}">
                    <a16:creationId xmlns:a16="http://schemas.microsoft.com/office/drawing/2014/main" id="{404669EE-4AF5-7D2C-408D-63193296247D}"/>
                  </a:ext>
                </a:extLst>
              </p:cNvPr>
              <p:cNvSpPr/>
              <p:nvPr/>
            </p:nvSpPr>
            <p:spPr>
              <a:xfrm>
                <a:off x="3172883" y="4056336"/>
                <a:ext cx="354121" cy="426850"/>
              </a:xfrm>
              <a:custGeom>
                <a:avLst/>
                <a:gdLst/>
                <a:ahLst/>
                <a:cxnLst/>
                <a:rect l="l" t="t" r="r" b="b"/>
                <a:pathLst>
                  <a:path w="15135" h="18222" extrusionOk="0">
                    <a:moveTo>
                      <a:pt x="1034" y="1"/>
                    </a:moveTo>
                    <a:cubicBezTo>
                      <a:pt x="1034" y="1"/>
                      <a:pt x="0" y="16986"/>
                      <a:pt x="2053" y="18222"/>
                    </a:cubicBezTo>
                    <a:cubicBezTo>
                      <a:pt x="2809" y="17052"/>
                      <a:pt x="6138" y="14077"/>
                      <a:pt x="9326" y="12117"/>
                    </a:cubicBezTo>
                    <a:cubicBezTo>
                      <a:pt x="11921" y="10519"/>
                      <a:pt x="14459" y="9892"/>
                      <a:pt x="15134" y="9028"/>
                    </a:cubicBezTo>
                    <a:lnTo>
                      <a:pt x="15134" y="9028"/>
                    </a:lnTo>
                    <a:cubicBezTo>
                      <a:pt x="12752" y="9827"/>
                      <a:pt x="10558" y="10205"/>
                      <a:pt x="8735" y="10361"/>
                    </a:cubicBezTo>
                    <a:cubicBezTo>
                      <a:pt x="8591" y="10373"/>
                      <a:pt x="8449" y="10379"/>
                      <a:pt x="8307" y="10379"/>
                    </a:cubicBezTo>
                    <a:cubicBezTo>
                      <a:pt x="5756" y="10379"/>
                      <a:pt x="3595" y="8416"/>
                      <a:pt x="3368" y="5827"/>
                    </a:cubicBezTo>
                    <a:cubicBezTo>
                      <a:pt x="3313" y="5205"/>
                      <a:pt x="3240" y="4547"/>
                      <a:pt x="3140" y="3876"/>
                    </a:cubicBezTo>
                    <a:cubicBezTo>
                      <a:pt x="2643" y="519"/>
                      <a:pt x="1034" y="1"/>
                      <a:pt x="1034" y="1"/>
                    </a:cubicBezTo>
                    <a:close/>
                  </a:path>
                </a:pathLst>
              </a:custGeom>
              <a:solidFill>
                <a:schemeClr val="accent4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2088;p43">
                <a:extLst>
                  <a:ext uri="{FF2B5EF4-FFF2-40B4-BE49-F238E27FC236}">
                    <a16:creationId xmlns:a16="http://schemas.microsoft.com/office/drawing/2014/main" id="{B85D0A1D-09C7-4F48-144F-6218F525AD09}"/>
                  </a:ext>
                </a:extLst>
              </p:cNvPr>
              <p:cNvSpPr/>
              <p:nvPr/>
            </p:nvSpPr>
            <p:spPr>
              <a:xfrm>
                <a:off x="3679743" y="4855902"/>
                <a:ext cx="229974" cy="96698"/>
              </a:xfrm>
              <a:custGeom>
                <a:avLst/>
                <a:gdLst/>
                <a:ahLst/>
                <a:cxnLst/>
                <a:rect l="l" t="t" r="r" b="b"/>
                <a:pathLst>
                  <a:path w="9829" h="4128" extrusionOk="0">
                    <a:moveTo>
                      <a:pt x="843" y="1"/>
                    </a:moveTo>
                    <a:cubicBezTo>
                      <a:pt x="751" y="1"/>
                      <a:pt x="669" y="29"/>
                      <a:pt x="596" y="81"/>
                    </a:cubicBezTo>
                    <a:cubicBezTo>
                      <a:pt x="251" y="322"/>
                      <a:pt x="97" y="1070"/>
                      <a:pt x="37" y="1760"/>
                    </a:cubicBezTo>
                    <a:cubicBezTo>
                      <a:pt x="10" y="2054"/>
                      <a:pt x="1" y="2338"/>
                      <a:pt x="1" y="2570"/>
                    </a:cubicBezTo>
                    <a:cubicBezTo>
                      <a:pt x="1" y="2968"/>
                      <a:pt x="51" y="3300"/>
                      <a:pt x="110" y="3554"/>
                    </a:cubicBezTo>
                    <a:cubicBezTo>
                      <a:pt x="196" y="3923"/>
                      <a:pt x="302" y="4127"/>
                      <a:pt x="302" y="4127"/>
                    </a:cubicBezTo>
                    <a:lnTo>
                      <a:pt x="8981" y="4127"/>
                    </a:lnTo>
                    <a:cubicBezTo>
                      <a:pt x="9352" y="4127"/>
                      <a:pt x="9668" y="3889"/>
                      <a:pt x="9783" y="3554"/>
                    </a:cubicBezTo>
                    <a:cubicBezTo>
                      <a:pt x="9806" y="3482"/>
                      <a:pt x="9821" y="3408"/>
                      <a:pt x="9826" y="3330"/>
                    </a:cubicBezTo>
                    <a:cubicBezTo>
                      <a:pt x="9829" y="3300"/>
                      <a:pt x="9829" y="3271"/>
                      <a:pt x="9829" y="3241"/>
                    </a:cubicBezTo>
                    <a:cubicBezTo>
                      <a:pt x="9829" y="2579"/>
                      <a:pt x="9388" y="1994"/>
                      <a:pt x="8744" y="1814"/>
                    </a:cubicBezTo>
                    <a:cubicBezTo>
                      <a:pt x="7948" y="1593"/>
                      <a:pt x="6741" y="1296"/>
                      <a:pt x="5168" y="181"/>
                    </a:cubicBezTo>
                    <a:cubicBezTo>
                      <a:pt x="5005" y="66"/>
                      <a:pt x="4826" y="23"/>
                      <a:pt x="4629" y="23"/>
                    </a:cubicBezTo>
                    <a:cubicBezTo>
                      <a:pt x="4079" y="23"/>
                      <a:pt x="3386" y="353"/>
                      <a:pt x="2496" y="353"/>
                    </a:cubicBezTo>
                    <a:cubicBezTo>
                      <a:pt x="2068" y="353"/>
                      <a:pt x="1595" y="277"/>
                      <a:pt x="1071" y="51"/>
                    </a:cubicBezTo>
                    <a:cubicBezTo>
                      <a:pt x="1037" y="37"/>
                      <a:pt x="1005" y="26"/>
                      <a:pt x="974" y="19"/>
                    </a:cubicBezTo>
                    <a:cubicBezTo>
                      <a:pt x="928" y="6"/>
                      <a:pt x="884" y="1"/>
                      <a:pt x="8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2089;p43">
                <a:extLst>
                  <a:ext uri="{FF2B5EF4-FFF2-40B4-BE49-F238E27FC236}">
                    <a16:creationId xmlns:a16="http://schemas.microsoft.com/office/drawing/2014/main" id="{F218DE65-DE8D-41EE-B4E2-707CF53EE041}"/>
                  </a:ext>
                </a:extLst>
              </p:cNvPr>
              <p:cNvSpPr/>
              <p:nvPr/>
            </p:nvSpPr>
            <p:spPr>
              <a:xfrm>
                <a:off x="3245626" y="3967274"/>
                <a:ext cx="229062" cy="90561"/>
              </a:xfrm>
              <a:custGeom>
                <a:avLst/>
                <a:gdLst/>
                <a:ahLst/>
                <a:cxnLst/>
                <a:rect l="l" t="t" r="r" b="b"/>
                <a:pathLst>
                  <a:path w="9790" h="3866" extrusionOk="0">
                    <a:moveTo>
                      <a:pt x="4379" y="0"/>
                    </a:moveTo>
                    <a:cubicBezTo>
                      <a:pt x="3025" y="0"/>
                      <a:pt x="1747" y="67"/>
                      <a:pt x="1208" y="287"/>
                    </a:cubicBezTo>
                    <a:cubicBezTo>
                      <a:pt x="1004" y="371"/>
                      <a:pt x="801" y="460"/>
                      <a:pt x="588" y="562"/>
                    </a:cubicBezTo>
                    <a:cubicBezTo>
                      <a:pt x="568" y="583"/>
                      <a:pt x="1" y="1208"/>
                      <a:pt x="855" y="2013"/>
                    </a:cubicBezTo>
                    <a:cubicBezTo>
                      <a:pt x="1556" y="2673"/>
                      <a:pt x="3961" y="3865"/>
                      <a:pt x="6392" y="3865"/>
                    </a:cubicBezTo>
                    <a:cubicBezTo>
                      <a:pt x="6982" y="3865"/>
                      <a:pt x="7573" y="3795"/>
                      <a:pt x="8141" y="3630"/>
                    </a:cubicBezTo>
                    <a:cubicBezTo>
                      <a:pt x="9684" y="3184"/>
                      <a:pt x="9790" y="1938"/>
                      <a:pt x="9546" y="864"/>
                    </a:cubicBezTo>
                    <a:cubicBezTo>
                      <a:pt x="8580" y="434"/>
                      <a:pt x="7596" y="85"/>
                      <a:pt x="6530" y="45"/>
                    </a:cubicBezTo>
                    <a:cubicBezTo>
                      <a:pt x="5860" y="20"/>
                      <a:pt x="5109" y="0"/>
                      <a:pt x="43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2090;p43">
                <a:extLst>
                  <a:ext uri="{FF2B5EF4-FFF2-40B4-BE49-F238E27FC236}">
                    <a16:creationId xmlns:a16="http://schemas.microsoft.com/office/drawing/2014/main" id="{B92E42E7-54B9-D293-256E-1D93B2FF7C07}"/>
                  </a:ext>
                </a:extLst>
              </p:cNvPr>
              <p:cNvSpPr/>
              <p:nvPr/>
            </p:nvSpPr>
            <p:spPr>
              <a:xfrm>
                <a:off x="3086616" y="4255425"/>
                <a:ext cx="147334" cy="34880"/>
              </a:xfrm>
              <a:custGeom>
                <a:avLst/>
                <a:gdLst/>
                <a:ahLst/>
                <a:cxnLst/>
                <a:rect l="l" t="t" r="r" b="b"/>
                <a:pathLst>
                  <a:path w="6297" h="1489" extrusionOk="0">
                    <a:moveTo>
                      <a:pt x="4500" y="0"/>
                    </a:moveTo>
                    <a:cubicBezTo>
                      <a:pt x="4069" y="0"/>
                      <a:pt x="3583" y="26"/>
                      <a:pt x="3072" y="80"/>
                    </a:cubicBezTo>
                    <a:cubicBezTo>
                      <a:pt x="1944" y="201"/>
                      <a:pt x="967" y="432"/>
                      <a:pt x="434" y="681"/>
                    </a:cubicBezTo>
                    <a:cubicBezTo>
                      <a:pt x="161" y="809"/>
                      <a:pt x="4" y="938"/>
                      <a:pt x="0" y="1061"/>
                    </a:cubicBezTo>
                    <a:lnTo>
                      <a:pt x="0" y="1081"/>
                    </a:lnTo>
                    <a:cubicBezTo>
                      <a:pt x="14" y="1206"/>
                      <a:pt x="193" y="1307"/>
                      <a:pt x="491" y="1377"/>
                    </a:cubicBezTo>
                    <a:cubicBezTo>
                      <a:pt x="807" y="1450"/>
                      <a:pt x="1257" y="1489"/>
                      <a:pt x="1788" y="1489"/>
                    </a:cubicBezTo>
                    <a:cubicBezTo>
                      <a:pt x="2219" y="1489"/>
                      <a:pt x="2704" y="1463"/>
                      <a:pt x="3214" y="1408"/>
                    </a:cubicBezTo>
                    <a:cubicBezTo>
                      <a:pt x="4507" y="1270"/>
                      <a:pt x="5598" y="987"/>
                      <a:pt x="6055" y="700"/>
                    </a:cubicBezTo>
                    <a:cubicBezTo>
                      <a:pt x="6213" y="600"/>
                      <a:pt x="6296" y="502"/>
                      <a:pt x="6286" y="408"/>
                    </a:cubicBezTo>
                    <a:cubicBezTo>
                      <a:pt x="6279" y="325"/>
                      <a:pt x="6199" y="254"/>
                      <a:pt x="6061" y="195"/>
                    </a:cubicBezTo>
                    <a:cubicBezTo>
                      <a:pt x="5768" y="69"/>
                      <a:pt x="5206" y="0"/>
                      <a:pt x="4500" y="0"/>
                    </a:cubicBezTo>
                    <a:close/>
                  </a:path>
                </a:pathLst>
              </a:custGeom>
              <a:solidFill>
                <a:srgbClr val="6F7C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2091;p43">
                <a:extLst>
                  <a:ext uri="{FF2B5EF4-FFF2-40B4-BE49-F238E27FC236}">
                    <a16:creationId xmlns:a16="http://schemas.microsoft.com/office/drawing/2014/main" id="{3869A62B-C203-8180-EEBA-BD161E4D922D}"/>
                  </a:ext>
                </a:extLst>
              </p:cNvPr>
              <p:cNvSpPr/>
              <p:nvPr/>
            </p:nvSpPr>
            <p:spPr>
              <a:xfrm>
                <a:off x="3096794" y="4255378"/>
                <a:ext cx="131705" cy="227761"/>
              </a:xfrm>
              <a:custGeom>
                <a:avLst/>
                <a:gdLst/>
                <a:ahLst/>
                <a:cxnLst/>
                <a:rect l="l" t="t" r="r" b="b"/>
                <a:pathLst>
                  <a:path w="5629" h="9723" extrusionOk="0">
                    <a:moveTo>
                      <a:pt x="4062" y="0"/>
                    </a:moveTo>
                    <a:cubicBezTo>
                      <a:pt x="3632" y="0"/>
                      <a:pt x="3148" y="26"/>
                      <a:pt x="2639" y="79"/>
                    </a:cubicBezTo>
                    <a:cubicBezTo>
                      <a:pt x="1511" y="201"/>
                      <a:pt x="533" y="432"/>
                      <a:pt x="0" y="681"/>
                    </a:cubicBezTo>
                    <a:cubicBezTo>
                      <a:pt x="18" y="913"/>
                      <a:pt x="37" y="1145"/>
                      <a:pt x="58" y="1376"/>
                    </a:cubicBezTo>
                    <a:cubicBezTo>
                      <a:pt x="414" y="5380"/>
                      <a:pt x="1109" y="9165"/>
                      <a:pt x="1109" y="9165"/>
                    </a:cubicBezTo>
                    <a:lnTo>
                      <a:pt x="1667" y="9240"/>
                    </a:lnTo>
                    <a:lnTo>
                      <a:pt x="5305" y="9723"/>
                    </a:lnTo>
                    <a:cubicBezTo>
                      <a:pt x="5305" y="9723"/>
                      <a:pt x="5541" y="5563"/>
                      <a:pt x="5616" y="1061"/>
                    </a:cubicBezTo>
                    <a:cubicBezTo>
                      <a:pt x="5618" y="941"/>
                      <a:pt x="5620" y="821"/>
                      <a:pt x="5621" y="700"/>
                    </a:cubicBezTo>
                    <a:cubicBezTo>
                      <a:pt x="5624" y="533"/>
                      <a:pt x="5625" y="364"/>
                      <a:pt x="5628" y="196"/>
                    </a:cubicBezTo>
                    <a:cubicBezTo>
                      <a:pt x="5334" y="69"/>
                      <a:pt x="4770" y="0"/>
                      <a:pt x="4062" y="0"/>
                    </a:cubicBezTo>
                    <a:close/>
                  </a:path>
                </a:pathLst>
              </a:custGeom>
              <a:solidFill>
                <a:srgbClr val="FEB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2092;p43">
                <a:extLst>
                  <a:ext uri="{FF2B5EF4-FFF2-40B4-BE49-F238E27FC236}">
                    <a16:creationId xmlns:a16="http://schemas.microsoft.com/office/drawing/2014/main" id="{6D8E7D42-6C47-E525-D11D-30609E59F7B0}"/>
                  </a:ext>
                </a:extLst>
              </p:cNvPr>
              <p:cNvSpPr/>
              <p:nvPr/>
            </p:nvSpPr>
            <p:spPr>
              <a:xfrm>
                <a:off x="3509362" y="4123261"/>
                <a:ext cx="47146" cy="119819"/>
              </a:xfrm>
              <a:custGeom>
                <a:avLst/>
                <a:gdLst/>
                <a:ahLst/>
                <a:cxnLst/>
                <a:rect l="l" t="t" r="r" b="b"/>
                <a:pathLst>
                  <a:path w="2015" h="5115" extrusionOk="0">
                    <a:moveTo>
                      <a:pt x="1702" y="1"/>
                    </a:moveTo>
                    <a:cubicBezTo>
                      <a:pt x="1569" y="1"/>
                      <a:pt x="1451" y="89"/>
                      <a:pt x="1413" y="217"/>
                    </a:cubicBezTo>
                    <a:lnTo>
                      <a:pt x="1" y="5114"/>
                    </a:lnTo>
                    <a:lnTo>
                      <a:pt x="1041" y="5114"/>
                    </a:lnTo>
                    <a:lnTo>
                      <a:pt x="1996" y="360"/>
                    </a:lnTo>
                    <a:cubicBezTo>
                      <a:pt x="1999" y="347"/>
                      <a:pt x="2001" y="333"/>
                      <a:pt x="2001" y="320"/>
                    </a:cubicBezTo>
                    <a:cubicBezTo>
                      <a:pt x="2015" y="149"/>
                      <a:pt x="1878" y="1"/>
                      <a:pt x="17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2093;p43">
                <a:extLst>
                  <a:ext uri="{FF2B5EF4-FFF2-40B4-BE49-F238E27FC236}">
                    <a16:creationId xmlns:a16="http://schemas.microsoft.com/office/drawing/2014/main" id="{D19FACB6-145A-3DFF-396C-881C8CB10194}"/>
                  </a:ext>
                </a:extLst>
              </p:cNvPr>
              <p:cNvSpPr/>
              <p:nvPr/>
            </p:nvSpPr>
            <p:spPr>
              <a:xfrm>
                <a:off x="3626209" y="4123261"/>
                <a:ext cx="47123" cy="119819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5115" extrusionOk="0">
                    <a:moveTo>
                      <a:pt x="1702" y="1"/>
                    </a:moveTo>
                    <a:cubicBezTo>
                      <a:pt x="1569" y="1"/>
                      <a:pt x="1451" y="89"/>
                      <a:pt x="1413" y="217"/>
                    </a:cubicBezTo>
                    <a:lnTo>
                      <a:pt x="1" y="5114"/>
                    </a:lnTo>
                    <a:lnTo>
                      <a:pt x="1042" y="5114"/>
                    </a:lnTo>
                    <a:lnTo>
                      <a:pt x="1997" y="360"/>
                    </a:lnTo>
                    <a:cubicBezTo>
                      <a:pt x="2000" y="347"/>
                      <a:pt x="2002" y="333"/>
                      <a:pt x="2002" y="320"/>
                    </a:cubicBezTo>
                    <a:cubicBezTo>
                      <a:pt x="2013" y="149"/>
                      <a:pt x="1878" y="1"/>
                      <a:pt x="17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2094;p43">
                <a:extLst>
                  <a:ext uri="{FF2B5EF4-FFF2-40B4-BE49-F238E27FC236}">
                    <a16:creationId xmlns:a16="http://schemas.microsoft.com/office/drawing/2014/main" id="{D4DABCC6-9F18-029D-7E8B-C39AF3523DFA}"/>
                  </a:ext>
                </a:extLst>
              </p:cNvPr>
              <p:cNvSpPr/>
              <p:nvPr/>
            </p:nvSpPr>
            <p:spPr>
              <a:xfrm>
                <a:off x="3516124" y="4130383"/>
                <a:ext cx="40080" cy="112698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4811" extrusionOk="0">
                    <a:moveTo>
                      <a:pt x="1615" y="0"/>
                    </a:moveTo>
                    <a:cubicBezTo>
                      <a:pt x="1482" y="0"/>
                      <a:pt x="1364" y="88"/>
                      <a:pt x="1327" y="218"/>
                    </a:cubicBezTo>
                    <a:lnTo>
                      <a:pt x="1" y="4810"/>
                    </a:lnTo>
                    <a:lnTo>
                      <a:pt x="752" y="4810"/>
                    </a:lnTo>
                    <a:lnTo>
                      <a:pt x="1707" y="56"/>
                    </a:lnTo>
                    <a:cubicBezTo>
                      <a:pt x="1710" y="43"/>
                      <a:pt x="1712" y="29"/>
                      <a:pt x="1712" y="16"/>
                    </a:cubicBezTo>
                    <a:cubicBezTo>
                      <a:pt x="1683" y="8"/>
                      <a:pt x="1650" y="0"/>
                      <a:pt x="1615" y="0"/>
                    </a:cubicBezTo>
                    <a:close/>
                  </a:path>
                </a:pathLst>
              </a:custGeom>
              <a:solidFill>
                <a:srgbClr val="FFFFFF">
                  <a:alpha val="14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2095;p43">
                <a:extLst>
                  <a:ext uri="{FF2B5EF4-FFF2-40B4-BE49-F238E27FC236}">
                    <a16:creationId xmlns:a16="http://schemas.microsoft.com/office/drawing/2014/main" id="{2F8DF07A-BA79-B2B7-7C79-E9B346D4A76F}"/>
                  </a:ext>
                </a:extLst>
              </p:cNvPr>
              <p:cNvSpPr/>
              <p:nvPr/>
            </p:nvSpPr>
            <p:spPr>
              <a:xfrm>
                <a:off x="3632995" y="4130383"/>
                <a:ext cx="40057" cy="112698"/>
              </a:xfrm>
              <a:custGeom>
                <a:avLst/>
                <a:gdLst/>
                <a:ahLst/>
                <a:cxnLst/>
                <a:rect l="l" t="t" r="r" b="b"/>
                <a:pathLst>
                  <a:path w="1712" h="4811" extrusionOk="0">
                    <a:moveTo>
                      <a:pt x="1614" y="0"/>
                    </a:moveTo>
                    <a:cubicBezTo>
                      <a:pt x="1481" y="0"/>
                      <a:pt x="1363" y="88"/>
                      <a:pt x="1326" y="218"/>
                    </a:cubicBezTo>
                    <a:lnTo>
                      <a:pt x="0" y="4810"/>
                    </a:lnTo>
                    <a:lnTo>
                      <a:pt x="752" y="4810"/>
                    </a:lnTo>
                    <a:lnTo>
                      <a:pt x="1707" y="56"/>
                    </a:lnTo>
                    <a:cubicBezTo>
                      <a:pt x="1710" y="43"/>
                      <a:pt x="1712" y="29"/>
                      <a:pt x="1712" y="16"/>
                    </a:cubicBezTo>
                    <a:cubicBezTo>
                      <a:pt x="1681" y="8"/>
                      <a:pt x="1649" y="0"/>
                      <a:pt x="1614" y="0"/>
                    </a:cubicBezTo>
                    <a:close/>
                  </a:path>
                </a:pathLst>
              </a:custGeom>
              <a:solidFill>
                <a:srgbClr val="FFFFFF">
                  <a:alpha val="14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2096;p43">
                <a:extLst>
                  <a:ext uri="{FF2B5EF4-FFF2-40B4-BE49-F238E27FC236}">
                    <a16:creationId xmlns:a16="http://schemas.microsoft.com/office/drawing/2014/main" id="{ADDAF256-6732-3A5C-A2F5-6225FACCA021}"/>
                  </a:ext>
                </a:extLst>
              </p:cNvPr>
              <p:cNvSpPr/>
              <p:nvPr/>
            </p:nvSpPr>
            <p:spPr>
              <a:xfrm>
                <a:off x="3413152" y="4235444"/>
                <a:ext cx="235940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10084" h="5042" extrusionOk="0">
                    <a:moveTo>
                      <a:pt x="2509" y="0"/>
                    </a:moveTo>
                    <a:cubicBezTo>
                      <a:pt x="2155" y="0"/>
                      <a:pt x="1833" y="210"/>
                      <a:pt x="1691" y="534"/>
                    </a:cubicBezTo>
                    <a:lnTo>
                      <a:pt x="261" y="3789"/>
                    </a:lnTo>
                    <a:cubicBezTo>
                      <a:pt x="0" y="4379"/>
                      <a:pt x="433" y="5042"/>
                      <a:pt x="1078" y="5042"/>
                    </a:cubicBezTo>
                    <a:lnTo>
                      <a:pt x="7575" y="5042"/>
                    </a:lnTo>
                    <a:cubicBezTo>
                      <a:pt x="7930" y="5042"/>
                      <a:pt x="8252" y="4833"/>
                      <a:pt x="8393" y="4507"/>
                    </a:cubicBezTo>
                    <a:lnTo>
                      <a:pt x="9824" y="1253"/>
                    </a:lnTo>
                    <a:cubicBezTo>
                      <a:pt x="10083" y="663"/>
                      <a:pt x="9651" y="0"/>
                      <a:pt x="90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2097;p43">
                <a:extLst>
                  <a:ext uri="{FF2B5EF4-FFF2-40B4-BE49-F238E27FC236}">
                    <a16:creationId xmlns:a16="http://schemas.microsoft.com/office/drawing/2014/main" id="{DA56D848-14D7-1080-B152-E593759B248F}"/>
                  </a:ext>
                </a:extLst>
              </p:cNvPr>
              <p:cNvSpPr/>
              <p:nvPr/>
            </p:nvSpPr>
            <p:spPr>
              <a:xfrm>
                <a:off x="3449043" y="4235444"/>
                <a:ext cx="235917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10083" h="5042" extrusionOk="0">
                    <a:moveTo>
                      <a:pt x="2508" y="0"/>
                    </a:moveTo>
                    <a:cubicBezTo>
                      <a:pt x="2154" y="0"/>
                      <a:pt x="1832" y="210"/>
                      <a:pt x="1690" y="534"/>
                    </a:cubicBezTo>
                    <a:lnTo>
                      <a:pt x="261" y="3789"/>
                    </a:lnTo>
                    <a:cubicBezTo>
                      <a:pt x="0" y="4379"/>
                      <a:pt x="434" y="5042"/>
                      <a:pt x="1078" y="5042"/>
                    </a:cubicBezTo>
                    <a:lnTo>
                      <a:pt x="7575" y="5042"/>
                    </a:lnTo>
                    <a:cubicBezTo>
                      <a:pt x="7931" y="5042"/>
                      <a:pt x="8251" y="4833"/>
                      <a:pt x="8391" y="4507"/>
                    </a:cubicBezTo>
                    <a:lnTo>
                      <a:pt x="9822" y="1253"/>
                    </a:lnTo>
                    <a:cubicBezTo>
                      <a:pt x="10082" y="663"/>
                      <a:pt x="9650" y="0"/>
                      <a:pt x="90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2098;p43">
                <a:extLst>
                  <a:ext uri="{FF2B5EF4-FFF2-40B4-BE49-F238E27FC236}">
                    <a16:creationId xmlns:a16="http://schemas.microsoft.com/office/drawing/2014/main" id="{72AC6123-214A-5E53-F5F2-480AABECF973}"/>
                  </a:ext>
                </a:extLst>
              </p:cNvPr>
              <p:cNvSpPr/>
              <p:nvPr/>
            </p:nvSpPr>
            <p:spPr>
              <a:xfrm>
                <a:off x="3469540" y="4251279"/>
                <a:ext cx="204564" cy="93419"/>
              </a:xfrm>
              <a:custGeom>
                <a:avLst/>
                <a:gdLst/>
                <a:ahLst/>
                <a:cxnLst/>
                <a:rect l="l" t="t" r="r" b="b"/>
                <a:pathLst>
                  <a:path w="8743" h="3988" extrusionOk="0">
                    <a:moveTo>
                      <a:pt x="1838" y="1"/>
                    </a:moveTo>
                    <a:cubicBezTo>
                      <a:pt x="1692" y="1"/>
                      <a:pt x="1561" y="87"/>
                      <a:pt x="1503" y="220"/>
                    </a:cubicBezTo>
                    <a:lnTo>
                      <a:pt x="73" y="3474"/>
                    </a:lnTo>
                    <a:cubicBezTo>
                      <a:pt x="0" y="3638"/>
                      <a:pt x="69" y="3771"/>
                      <a:pt x="102" y="3821"/>
                    </a:cubicBezTo>
                    <a:cubicBezTo>
                      <a:pt x="133" y="3871"/>
                      <a:pt x="228" y="3987"/>
                      <a:pt x="407" y="3987"/>
                    </a:cubicBezTo>
                    <a:lnTo>
                      <a:pt x="6904" y="3987"/>
                    </a:lnTo>
                    <a:cubicBezTo>
                      <a:pt x="7051" y="3987"/>
                      <a:pt x="7181" y="3902"/>
                      <a:pt x="7241" y="3769"/>
                    </a:cubicBezTo>
                    <a:lnTo>
                      <a:pt x="8670" y="515"/>
                    </a:lnTo>
                    <a:cubicBezTo>
                      <a:pt x="8743" y="351"/>
                      <a:pt x="8673" y="217"/>
                      <a:pt x="8641" y="167"/>
                    </a:cubicBezTo>
                    <a:cubicBezTo>
                      <a:pt x="8610" y="118"/>
                      <a:pt x="8514" y="1"/>
                      <a:pt x="8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2099;p43">
                <a:extLst>
                  <a:ext uri="{FF2B5EF4-FFF2-40B4-BE49-F238E27FC236}">
                    <a16:creationId xmlns:a16="http://schemas.microsoft.com/office/drawing/2014/main" id="{498BD5C2-3043-5CCA-318B-F1CE74D97B9D}"/>
                  </a:ext>
                </a:extLst>
              </p:cNvPr>
              <p:cNvSpPr/>
              <p:nvPr/>
            </p:nvSpPr>
            <p:spPr>
              <a:xfrm>
                <a:off x="3471950" y="4256456"/>
                <a:ext cx="204611" cy="93395"/>
              </a:xfrm>
              <a:custGeom>
                <a:avLst/>
                <a:gdLst/>
                <a:ahLst/>
                <a:cxnLst/>
                <a:rect l="l" t="t" r="r" b="b"/>
                <a:pathLst>
                  <a:path w="8745" h="3987" extrusionOk="0">
                    <a:moveTo>
                      <a:pt x="1841" y="0"/>
                    </a:moveTo>
                    <a:cubicBezTo>
                      <a:pt x="1694" y="0"/>
                      <a:pt x="1564" y="87"/>
                      <a:pt x="1504" y="220"/>
                    </a:cubicBezTo>
                    <a:lnTo>
                      <a:pt x="73" y="3473"/>
                    </a:lnTo>
                    <a:cubicBezTo>
                      <a:pt x="1" y="3637"/>
                      <a:pt x="70" y="3770"/>
                      <a:pt x="102" y="3821"/>
                    </a:cubicBezTo>
                    <a:cubicBezTo>
                      <a:pt x="134" y="3871"/>
                      <a:pt x="229" y="3987"/>
                      <a:pt x="409" y="3987"/>
                    </a:cubicBezTo>
                    <a:lnTo>
                      <a:pt x="6906" y="3987"/>
                    </a:lnTo>
                    <a:cubicBezTo>
                      <a:pt x="7051" y="3987"/>
                      <a:pt x="7183" y="3901"/>
                      <a:pt x="7241" y="3768"/>
                    </a:cubicBezTo>
                    <a:lnTo>
                      <a:pt x="8672" y="514"/>
                    </a:lnTo>
                    <a:cubicBezTo>
                      <a:pt x="8745" y="350"/>
                      <a:pt x="8676" y="217"/>
                      <a:pt x="8644" y="167"/>
                    </a:cubicBezTo>
                    <a:cubicBezTo>
                      <a:pt x="8611" y="117"/>
                      <a:pt x="8517" y="0"/>
                      <a:pt x="8337" y="0"/>
                    </a:cubicBezTo>
                    <a:close/>
                  </a:path>
                </a:pathLst>
              </a:custGeom>
              <a:solidFill>
                <a:srgbClr val="000000">
                  <a:alpha val="38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2100;p43">
                <a:extLst>
                  <a:ext uri="{FF2B5EF4-FFF2-40B4-BE49-F238E27FC236}">
                    <a16:creationId xmlns:a16="http://schemas.microsoft.com/office/drawing/2014/main" id="{BFE84FD9-D542-A18F-6CC5-5CDD43100AB0}"/>
                  </a:ext>
                </a:extLst>
              </p:cNvPr>
              <p:cNvSpPr/>
              <p:nvPr/>
            </p:nvSpPr>
            <p:spPr>
              <a:xfrm>
                <a:off x="3402131" y="4263062"/>
                <a:ext cx="124826" cy="7161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3057" extrusionOk="0">
                    <a:moveTo>
                      <a:pt x="473" y="1"/>
                    </a:moveTo>
                    <a:cubicBezTo>
                      <a:pt x="473" y="1"/>
                      <a:pt x="0" y="810"/>
                      <a:pt x="303" y="1663"/>
                    </a:cubicBezTo>
                    <a:cubicBezTo>
                      <a:pt x="606" y="2519"/>
                      <a:pt x="1347" y="3057"/>
                      <a:pt x="1347" y="3057"/>
                    </a:cubicBezTo>
                    <a:lnTo>
                      <a:pt x="4767" y="2836"/>
                    </a:lnTo>
                    <a:cubicBezTo>
                      <a:pt x="4901" y="2827"/>
                      <a:pt x="5006" y="2715"/>
                      <a:pt x="5006" y="2580"/>
                    </a:cubicBezTo>
                    <a:cubicBezTo>
                      <a:pt x="5006" y="2443"/>
                      <a:pt x="4900" y="2331"/>
                      <a:pt x="4763" y="2323"/>
                    </a:cubicBezTo>
                    <a:lnTo>
                      <a:pt x="2060" y="2181"/>
                    </a:lnTo>
                    <a:lnTo>
                      <a:pt x="4941" y="2088"/>
                    </a:lnTo>
                    <a:cubicBezTo>
                      <a:pt x="5086" y="2082"/>
                      <a:pt x="5200" y="1961"/>
                      <a:pt x="5198" y="1817"/>
                    </a:cubicBezTo>
                    <a:cubicBezTo>
                      <a:pt x="5195" y="1674"/>
                      <a:pt x="5081" y="1560"/>
                      <a:pt x="4938" y="1556"/>
                    </a:cubicBezTo>
                    <a:lnTo>
                      <a:pt x="2006" y="1489"/>
                    </a:lnTo>
                    <a:lnTo>
                      <a:pt x="5076" y="1319"/>
                    </a:lnTo>
                    <a:cubicBezTo>
                      <a:pt x="5220" y="1312"/>
                      <a:pt x="5334" y="1191"/>
                      <a:pt x="5334" y="1047"/>
                    </a:cubicBezTo>
                    <a:cubicBezTo>
                      <a:pt x="5334" y="897"/>
                      <a:pt x="5214" y="775"/>
                      <a:pt x="5064" y="774"/>
                    </a:cubicBezTo>
                    <a:lnTo>
                      <a:pt x="1950" y="734"/>
                    </a:lnTo>
                    <a:lnTo>
                      <a:pt x="4732" y="528"/>
                    </a:lnTo>
                    <a:cubicBezTo>
                      <a:pt x="4870" y="517"/>
                      <a:pt x="4975" y="403"/>
                      <a:pt x="4975" y="264"/>
                    </a:cubicBezTo>
                    <a:cubicBezTo>
                      <a:pt x="4975" y="123"/>
                      <a:pt x="4861" y="6"/>
                      <a:pt x="4719" y="2"/>
                    </a:cubicBezTo>
                    <a:lnTo>
                      <a:pt x="473" y="1"/>
                    </a:lnTo>
                    <a:close/>
                  </a:path>
                </a:pathLst>
              </a:custGeom>
              <a:solidFill>
                <a:srgbClr val="FC9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2101;p43">
                <a:extLst>
                  <a:ext uri="{FF2B5EF4-FFF2-40B4-BE49-F238E27FC236}">
                    <a16:creationId xmlns:a16="http://schemas.microsoft.com/office/drawing/2014/main" id="{03C89EF3-2A25-DDE5-442B-B800D5CE522B}"/>
                  </a:ext>
                </a:extLst>
              </p:cNvPr>
              <p:cNvSpPr/>
              <p:nvPr/>
            </p:nvSpPr>
            <p:spPr>
              <a:xfrm>
                <a:off x="3368182" y="4263015"/>
                <a:ext cx="80066" cy="83182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3551" extrusionOk="0">
                    <a:moveTo>
                      <a:pt x="2083" y="0"/>
                    </a:moveTo>
                    <a:cubicBezTo>
                      <a:pt x="2065" y="0"/>
                      <a:pt x="2048" y="1"/>
                      <a:pt x="2031" y="1"/>
                    </a:cubicBezTo>
                    <a:lnTo>
                      <a:pt x="1926" y="5"/>
                    </a:lnTo>
                    <a:cubicBezTo>
                      <a:pt x="1385" y="27"/>
                      <a:pt x="868" y="235"/>
                      <a:pt x="463" y="596"/>
                    </a:cubicBezTo>
                    <a:lnTo>
                      <a:pt x="0" y="1008"/>
                    </a:lnTo>
                    <a:lnTo>
                      <a:pt x="1087" y="3551"/>
                    </a:lnTo>
                    <a:lnTo>
                      <a:pt x="1686" y="3475"/>
                    </a:lnTo>
                    <a:cubicBezTo>
                      <a:pt x="2174" y="3412"/>
                      <a:pt x="2635" y="3213"/>
                      <a:pt x="3013" y="2897"/>
                    </a:cubicBezTo>
                    <a:cubicBezTo>
                      <a:pt x="3278" y="2676"/>
                      <a:pt x="3421" y="2342"/>
                      <a:pt x="3399" y="1997"/>
                    </a:cubicBezTo>
                    <a:lnTo>
                      <a:pt x="3343" y="1181"/>
                    </a:lnTo>
                    <a:cubicBezTo>
                      <a:pt x="3298" y="513"/>
                      <a:pt x="2745" y="0"/>
                      <a:pt x="2083" y="0"/>
                    </a:cubicBezTo>
                    <a:close/>
                  </a:path>
                </a:pathLst>
              </a:custGeom>
              <a:solidFill>
                <a:srgbClr val="FEB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2102;p43">
                <a:extLst>
                  <a:ext uri="{FF2B5EF4-FFF2-40B4-BE49-F238E27FC236}">
                    <a16:creationId xmlns:a16="http://schemas.microsoft.com/office/drawing/2014/main" id="{42F105D7-E482-CA1A-ACEF-2353365BCD8E}"/>
                  </a:ext>
                </a:extLst>
              </p:cNvPr>
              <p:cNvSpPr/>
              <p:nvPr/>
            </p:nvSpPr>
            <p:spPr>
              <a:xfrm>
                <a:off x="3650028" y="4267770"/>
                <a:ext cx="32990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809" extrusionOk="0">
                    <a:moveTo>
                      <a:pt x="1087" y="0"/>
                    </a:moveTo>
                    <a:cubicBezTo>
                      <a:pt x="1077" y="0"/>
                      <a:pt x="1067" y="1"/>
                      <a:pt x="1057" y="2"/>
                    </a:cubicBezTo>
                    <a:lnTo>
                      <a:pt x="293" y="73"/>
                    </a:lnTo>
                    <a:cubicBezTo>
                      <a:pt x="131" y="88"/>
                      <a:pt x="5" y="222"/>
                      <a:pt x="3" y="385"/>
                    </a:cubicBezTo>
                    <a:cubicBezTo>
                      <a:pt x="0" y="548"/>
                      <a:pt x="120" y="687"/>
                      <a:pt x="281" y="707"/>
                    </a:cubicBezTo>
                    <a:lnTo>
                      <a:pt x="1043" y="806"/>
                    </a:lnTo>
                    <a:cubicBezTo>
                      <a:pt x="1057" y="807"/>
                      <a:pt x="1071" y="808"/>
                      <a:pt x="1085" y="808"/>
                    </a:cubicBezTo>
                    <a:cubicBezTo>
                      <a:pt x="1255" y="808"/>
                      <a:pt x="1399" y="671"/>
                      <a:pt x="1403" y="495"/>
                    </a:cubicBezTo>
                    <a:lnTo>
                      <a:pt x="1405" y="325"/>
                    </a:lnTo>
                    <a:cubicBezTo>
                      <a:pt x="1409" y="145"/>
                      <a:pt x="1263" y="0"/>
                      <a:pt x="1087" y="0"/>
                    </a:cubicBezTo>
                    <a:close/>
                  </a:path>
                </a:pathLst>
              </a:custGeom>
              <a:solidFill>
                <a:srgbClr val="FEB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2103;p43">
                <a:extLst>
                  <a:ext uri="{FF2B5EF4-FFF2-40B4-BE49-F238E27FC236}">
                    <a16:creationId xmlns:a16="http://schemas.microsoft.com/office/drawing/2014/main" id="{6B0FFC39-EC4A-0791-6801-0522E923A931}"/>
                  </a:ext>
                </a:extLst>
              </p:cNvPr>
              <p:cNvSpPr/>
              <p:nvPr/>
            </p:nvSpPr>
            <p:spPr>
              <a:xfrm>
                <a:off x="3645395" y="4284566"/>
                <a:ext cx="38068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984" extrusionOk="0">
                    <a:moveTo>
                      <a:pt x="386" y="1"/>
                    </a:moveTo>
                    <a:cubicBezTo>
                      <a:pt x="221" y="1"/>
                      <a:pt x="76" y="115"/>
                      <a:pt x="39" y="279"/>
                    </a:cubicBezTo>
                    <a:cubicBezTo>
                      <a:pt x="0" y="457"/>
                      <a:pt x="101" y="633"/>
                      <a:pt x="272" y="692"/>
                    </a:cubicBezTo>
                    <a:lnTo>
                      <a:pt x="1079" y="964"/>
                    </a:lnTo>
                    <a:cubicBezTo>
                      <a:pt x="1117" y="977"/>
                      <a:pt x="1155" y="983"/>
                      <a:pt x="1193" y="983"/>
                    </a:cubicBezTo>
                    <a:cubicBezTo>
                      <a:pt x="1354" y="983"/>
                      <a:pt x="1503" y="871"/>
                      <a:pt x="1541" y="704"/>
                    </a:cubicBezTo>
                    <a:lnTo>
                      <a:pt x="1581" y="519"/>
                    </a:lnTo>
                    <a:cubicBezTo>
                      <a:pt x="1627" y="313"/>
                      <a:pt x="1482" y="113"/>
                      <a:pt x="1272" y="92"/>
                    </a:cubicBezTo>
                    <a:lnTo>
                      <a:pt x="423" y="2"/>
                    </a:lnTo>
                    <a:cubicBezTo>
                      <a:pt x="411" y="1"/>
                      <a:pt x="398" y="1"/>
                      <a:pt x="386" y="1"/>
                    </a:cubicBezTo>
                    <a:close/>
                  </a:path>
                </a:pathLst>
              </a:custGeom>
              <a:solidFill>
                <a:srgbClr val="FEB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2104;p43">
                <a:extLst>
                  <a:ext uri="{FF2B5EF4-FFF2-40B4-BE49-F238E27FC236}">
                    <a16:creationId xmlns:a16="http://schemas.microsoft.com/office/drawing/2014/main" id="{7ACFD62F-8795-8107-66B5-7FE857521C3C}"/>
                  </a:ext>
                </a:extLst>
              </p:cNvPr>
              <p:cNvSpPr/>
              <p:nvPr/>
            </p:nvSpPr>
            <p:spPr>
              <a:xfrm>
                <a:off x="3641605" y="4300753"/>
                <a:ext cx="35166" cy="24901"/>
              </a:xfrm>
              <a:custGeom>
                <a:avLst/>
                <a:gdLst/>
                <a:ahLst/>
                <a:cxnLst/>
                <a:rect l="l" t="t" r="r" b="b"/>
                <a:pathLst>
                  <a:path w="1503" h="1063" extrusionOk="0">
                    <a:moveTo>
                      <a:pt x="369" y="1"/>
                    </a:moveTo>
                    <a:cubicBezTo>
                      <a:pt x="243" y="1"/>
                      <a:pt x="124" y="74"/>
                      <a:pt x="70" y="193"/>
                    </a:cubicBezTo>
                    <a:cubicBezTo>
                      <a:pt x="0" y="346"/>
                      <a:pt x="58" y="526"/>
                      <a:pt x="201" y="612"/>
                    </a:cubicBezTo>
                    <a:lnTo>
                      <a:pt x="882" y="1017"/>
                    </a:lnTo>
                    <a:cubicBezTo>
                      <a:pt x="935" y="1048"/>
                      <a:pt x="992" y="1063"/>
                      <a:pt x="1049" y="1063"/>
                    </a:cubicBezTo>
                    <a:cubicBezTo>
                      <a:pt x="1173" y="1063"/>
                      <a:pt x="1293" y="992"/>
                      <a:pt x="1349" y="870"/>
                    </a:cubicBezTo>
                    <a:lnTo>
                      <a:pt x="1421" y="710"/>
                    </a:lnTo>
                    <a:cubicBezTo>
                      <a:pt x="1503" y="532"/>
                      <a:pt x="1410" y="322"/>
                      <a:pt x="1224" y="262"/>
                    </a:cubicBezTo>
                    <a:lnTo>
                      <a:pt x="471" y="17"/>
                    </a:lnTo>
                    <a:cubicBezTo>
                      <a:pt x="437" y="6"/>
                      <a:pt x="403" y="1"/>
                      <a:pt x="369" y="1"/>
                    </a:cubicBezTo>
                    <a:close/>
                  </a:path>
                </a:pathLst>
              </a:custGeom>
              <a:solidFill>
                <a:srgbClr val="FEB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2105;p43">
                <a:extLst>
                  <a:ext uri="{FF2B5EF4-FFF2-40B4-BE49-F238E27FC236}">
                    <a16:creationId xmlns:a16="http://schemas.microsoft.com/office/drawing/2014/main" id="{46F0228A-CF21-0410-8848-E34F54D3C3C7}"/>
                  </a:ext>
                </a:extLst>
              </p:cNvPr>
              <p:cNvSpPr/>
              <p:nvPr/>
            </p:nvSpPr>
            <p:spPr>
              <a:xfrm>
                <a:off x="3634024" y="4313847"/>
                <a:ext cx="30885" cy="26283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122" extrusionOk="0">
                    <a:moveTo>
                      <a:pt x="337" y="0"/>
                    </a:moveTo>
                    <a:cubicBezTo>
                      <a:pt x="245" y="0"/>
                      <a:pt x="155" y="42"/>
                      <a:pt x="95" y="121"/>
                    </a:cubicBezTo>
                    <a:cubicBezTo>
                      <a:pt x="0" y="245"/>
                      <a:pt x="15" y="419"/>
                      <a:pt x="125" y="527"/>
                    </a:cubicBezTo>
                    <a:lnTo>
                      <a:pt x="657" y="1036"/>
                    </a:lnTo>
                    <a:cubicBezTo>
                      <a:pt x="716" y="1093"/>
                      <a:pt x="791" y="1121"/>
                      <a:pt x="867" y="1121"/>
                    </a:cubicBezTo>
                    <a:cubicBezTo>
                      <a:pt x="958" y="1121"/>
                      <a:pt x="1049" y="1081"/>
                      <a:pt x="1110" y="1001"/>
                    </a:cubicBezTo>
                    <a:lnTo>
                      <a:pt x="1209" y="872"/>
                    </a:lnTo>
                    <a:cubicBezTo>
                      <a:pt x="1319" y="727"/>
                      <a:pt x="1281" y="518"/>
                      <a:pt x="1124" y="424"/>
                    </a:cubicBezTo>
                    <a:lnTo>
                      <a:pt x="495" y="45"/>
                    </a:lnTo>
                    <a:cubicBezTo>
                      <a:pt x="445" y="15"/>
                      <a:pt x="391" y="0"/>
                      <a:pt x="337" y="0"/>
                    </a:cubicBezTo>
                    <a:close/>
                  </a:path>
                </a:pathLst>
              </a:custGeom>
              <a:solidFill>
                <a:srgbClr val="FEB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2106;p43">
                <a:extLst>
                  <a:ext uri="{FF2B5EF4-FFF2-40B4-BE49-F238E27FC236}">
                    <a16:creationId xmlns:a16="http://schemas.microsoft.com/office/drawing/2014/main" id="{8740BA94-8C6A-6A42-A8A4-CFB1C6D1702E}"/>
                  </a:ext>
                </a:extLst>
              </p:cNvPr>
              <p:cNvSpPr/>
              <p:nvPr/>
            </p:nvSpPr>
            <p:spPr>
              <a:xfrm>
                <a:off x="3085984" y="4035910"/>
                <a:ext cx="148527" cy="244346"/>
              </a:xfrm>
              <a:custGeom>
                <a:avLst/>
                <a:gdLst/>
                <a:ahLst/>
                <a:cxnLst/>
                <a:rect l="l" t="t" r="r" b="b"/>
                <a:pathLst>
                  <a:path w="6348" h="10431" extrusionOk="0">
                    <a:moveTo>
                      <a:pt x="3496" y="1"/>
                    </a:moveTo>
                    <a:cubicBezTo>
                      <a:pt x="1966" y="597"/>
                      <a:pt x="461" y="1764"/>
                      <a:pt x="27" y="4237"/>
                    </a:cubicBezTo>
                    <a:cubicBezTo>
                      <a:pt x="1" y="5466"/>
                      <a:pt x="25" y="10083"/>
                      <a:pt x="27" y="10431"/>
                    </a:cubicBezTo>
                    <a:cubicBezTo>
                      <a:pt x="31" y="10308"/>
                      <a:pt x="189" y="10178"/>
                      <a:pt x="461" y="10051"/>
                    </a:cubicBezTo>
                    <a:cubicBezTo>
                      <a:pt x="675" y="9951"/>
                      <a:pt x="961" y="9855"/>
                      <a:pt x="1299" y="9766"/>
                    </a:cubicBezTo>
                    <a:cubicBezTo>
                      <a:pt x="1804" y="9635"/>
                      <a:pt x="2424" y="9523"/>
                      <a:pt x="3099" y="9450"/>
                    </a:cubicBezTo>
                    <a:cubicBezTo>
                      <a:pt x="3518" y="9405"/>
                      <a:pt x="3919" y="9380"/>
                      <a:pt x="4288" y="9371"/>
                    </a:cubicBezTo>
                    <a:cubicBezTo>
                      <a:pt x="4367" y="9370"/>
                      <a:pt x="4444" y="9369"/>
                      <a:pt x="4520" y="9369"/>
                    </a:cubicBezTo>
                    <a:cubicBezTo>
                      <a:pt x="5230" y="9369"/>
                      <a:pt x="5794" y="9438"/>
                      <a:pt x="6088" y="9565"/>
                    </a:cubicBezTo>
                    <a:cubicBezTo>
                      <a:pt x="6226" y="9625"/>
                      <a:pt x="6304" y="9694"/>
                      <a:pt x="6313" y="9776"/>
                    </a:cubicBezTo>
                    <a:cubicBezTo>
                      <a:pt x="6313" y="9776"/>
                      <a:pt x="6348" y="5081"/>
                      <a:pt x="6099" y="3600"/>
                    </a:cubicBezTo>
                    <a:cubicBezTo>
                      <a:pt x="5851" y="2118"/>
                      <a:pt x="5299" y="977"/>
                      <a:pt x="349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2107;p43">
                <a:extLst>
                  <a:ext uri="{FF2B5EF4-FFF2-40B4-BE49-F238E27FC236}">
                    <a16:creationId xmlns:a16="http://schemas.microsoft.com/office/drawing/2014/main" id="{8781FC8E-EE86-1202-1306-4027F0D99488}"/>
                  </a:ext>
                </a:extLst>
              </p:cNvPr>
              <p:cNvSpPr/>
              <p:nvPr/>
            </p:nvSpPr>
            <p:spPr>
              <a:xfrm>
                <a:off x="3265607" y="3783552"/>
                <a:ext cx="198434" cy="262594"/>
              </a:xfrm>
              <a:custGeom>
                <a:avLst/>
                <a:gdLst/>
                <a:ahLst/>
                <a:cxnLst/>
                <a:rect l="l" t="t" r="r" b="b"/>
                <a:pathLst>
                  <a:path w="8481" h="11210" extrusionOk="0">
                    <a:moveTo>
                      <a:pt x="1850" y="0"/>
                    </a:moveTo>
                    <a:cubicBezTo>
                      <a:pt x="1938" y="1114"/>
                      <a:pt x="1962" y="2086"/>
                      <a:pt x="1939" y="2927"/>
                    </a:cubicBezTo>
                    <a:cubicBezTo>
                      <a:pt x="1847" y="6573"/>
                      <a:pt x="917" y="7797"/>
                      <a:pt x="917" y="7797"/>
                    </a:cubicBezTo>
                    <a:cubicBezTo>
                      <a:pt x="917" y="7797"/>
                      <a:pt x="565" y="8161"/>
                      <a:pt x="168" y="8401"/>
                    </a:cubicBezTo>
                    <a:cubicBezTo>
                      <a:pt x="72" y="8460"/>
                      <a:pt x="1" y="8559"/>
                      <a:pt x="1" y="8674"/>
                    </a:cubicBezTo>
                    <a:cubicBezTo>
                      <a:pt x="1" y="9673"/>
                      <a:pt x="3189" y="11210"/>
                      <a:pt x="5580" y="11210"/>
                    </a:cubicBezTo>
                    <a:cubicBezTo>
                      <a:pt x="5827" y="11210"/>
                      <a:pt x="6065" y="11193"/>
                      <a:pt x="6291" y="11158"/>
                    </a:cubicBezTo>
                    <a:cubicBezTo>
                      <a:pt x="6604" y="11109"/>
                      <a:pt x="6880" y="11043"/>
                      <a:pt x="7120" y="10963"/>
                    </a:cubicBezTo>
                    <a:cubicBezTo>
                      <a:pt x="7221" y="10928"/>
                      <a:pt x="7316" y="10886"/>
                      <a:pt x="7404" y="10835"/>
                    </a:cubicBezTo>
                    <a:cubicBezTo>
                      <a:pt x="8465" y="10238"/>
                      <a:pt x="8480" y="8616"/>
                      <a:pt x="7322" y="8020"/>
                    </a:cubicBezTo>
                    <a:cubicBezTo>
                      <a:pt x="7050" y="7879"/>
                      <a:pt x="6885" y="7797"/>
                      <a:pt x="6885" y="7797"/>
                    </a:cubicBezTo>
                    <a:lnTo>
                      <a:pt x="6290" y="0"/>
                    </a:lnTo>
                    <a:close/>
                  </a:path>
                </a:pathLst>
              </a:custGeom>
              <a:solidFill>
                <a:srgbClr val="FEB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2108;p43">
                <a:extLst>
                  <a:ext uri="{FF2B5EF4-FFF2-40B4-BE49-F238E27FC236}">
                    <a16:creationId xmlns:a16="http://schemas.microsoft.com/office/drawing/2014/main" id="{CC284A76-237A-A22C-98A6-73C043D4248F}"/>
                  </a:ext>
                </a:extLst>
              </p:cNvPr>
              <p:cNvSpPr/>
              <p:nvPr/>
            </p:nvSpPr>
            <p:spPr>
              <a:xfrm>
                <a:off x="3689383" y="4302111"/>
                <a:ext cx="235472" cy="541399"/>
              </a:xfrm>
              <a:custGeom>
                <a:avLst/>
                <a:gdLst/>
                <a:ahLst/>
                <a:cxnLst/>
                <a:rect l="l" t="t" r="r" b="b"/>
                <a:pathLst>
                  <a:path w="10064" h="23112" extrusionOk="0">
                    <a:moveTo>
                      <a:pt x="6684" y="0"/>
                    </a:moveTo>
                    <a:cubicBezTo>
                      <a:pt x="6684" y="0"/>
                      <a:pt x="6060" y="182"/>
                      <a:pt x="5224" y="651"/>
                    </a:cubicBezTo>
                    <a:cubicBezTo>
                      <a:pt x="4043" y="1314"/>
                      <a:pt x="2437" y="2553"/>
                      <a:pt x="1574" y="4661"/>
                    </a:cubicBezTo>
                    <a:cubicBezTo>
                      <a:pt x="1574" y="4661"/>
                      <a:pt x="1434" y="4912"/>
                      <a:pt x="1236" y="5520"/>
                    </a:cubicBezTo>
                    <a:cubicBezTo>
                      <a:pt x="773" y="6944"/>
                      <a:pt x="0" y="10321"/>
                      <a:pt x="0" y="16989"/>
                    </a:cubicBezTo>
                    <a:cubicBezTo>
                      <a:pt x="0" y="17192"/>
                      <a:pt x="2" y="17388"/>
                      <a:pt x="2" y="17582"/>
                    </a:cubicBezTo>
                    <a:cubicBezTo>
                      <a:pt x="16" y="20398"/>
                      <a:pt x="127" y="22289"/>
                      <a:pt x="127" y="22289"/>
                    </a:cubicBezTo>
                    <a:cubicBezTo>
                      <a:pt x="127" y="22289"/>
                      <a:pt x="178" y="22363"/>
                      <a:pt x="375" y="22467"/>
                    </a:cubicBezTo>
                    <a:cubicBezTo>
                      <a:pt x="796" y="22690"/>
                      <a:pt x="1896" y="23048"/>
                      <a:pt x="4635" y="23106"/>
                    </a:cubicBezTo>
                    <a:cubicBezTo>
                      <a:pt x="4779" y="23108"/>
                      <a:pt x="4929" y="23111"/>
                      <a:pt x="5083" y="23112"/>
                    </a:cubicBezTo>
                    <a:cubicBezTo>
                      <a:pt x="5136" y="22866"/>
                      <a:pt x="5197" y="22592"/>
                      <a:pt x="5265" y="22291"/>
                    </a:cubicBezTo>
                    <a:cubicBezTo>
                      <a:pt x="6282" y="17823"/>
                      <a:pt x="8942" y="7811"/>
                      <a:pt x="9030" y="7478"/>
                    </a:cubicBezTo>
                    <a:cubicBezTo>
                      <a:pt x="9032" y="7472"/>
                      <a:pt x="9033" y="7470"/>
                      <a:pt x="9033" y="7470"/>
                    </a:cubicBezTo>
                    <a:cubicBezTo>
                      <a:pt x="9690" y="5478"/>
                      <a:pt x="10064" y="4335"/>
                      <a:pt x="10038" y="3714"/>
                    </a:cubicBezTo>
                    <a:cubicBezTo>
                      <a:pt x="9914" y="656"/>
                      <a:pt x="6684" y="0"/>
                      <a:pt x="6684" y="0"/>
                    </a:cubicBezTo>
                    <a:close/>
                  </a:path>
                </a:pathLst>
              </a:custGeom>
              <a:solidFill>
                <a:srgbClr val="EC98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2109;p43">
                <a:extLst>
                  <a:ext uri="{FF2B5EF4-FFF2-40B4-BE49-F238E27FC236}">
                    <a16:creationId xmlns:a16="http://schemas.microsoft.com/office/drawing/2014/main" id="{12C0C07B-7F86-8960-A3F4-21266455033F}"/>
                  </a:ext>
                </a:extLst>
              </p:cNvPr>
              <p:cNvSpPr/>
              <p:nvPr/>
            </p:nvSpPr>
            <p:spPr>
              <a:xfrm>
                <a:off x="3265747" y="4431394"/>
                <a:ext cx="452625" cy="274588"/>
              </a:xfrm>
              <a:custGeom>
                <a:avLst/>
                <a:gdLst/>
                <a:ahLst/>
                <a:cxnLst/>
                <a:rect l="l" t="t" r="r" b="b"/>
                <a:pathLst>
                  <a:path w="19345" h="11722" extrusionOk="0">
                    <a:moveTo>
                      <a:pt x="19344" y="1"/>
                    </a:moveTo>
                    <a:lnTo>
                      <a:pt x="19344" y="1"/>
                    </a:lnTo>
                    <a:cubicBezTo>
                      <a:pt x="19331" y="23"/>
                      <a:pt x="19083" y="451"/>
                      <a:pt x="18690" y="1936"/>
                    </a:cubicBezTo>
                    <a:cubicBezTo>
                      <a:pt x="17874" y="5015"/>
                      <a:pt x="15978" y="7592"/>
                      <a:pt x="13465" y="9284"/>
                    </a:cubicBezTo>
                    <a:cubicBezTo>
                      <a:pt x="11276" y="10587"/>
                      <a:pt x="8784" y="11178"/>
                      <a:pt x="6443" y="11346"/>
                    </a:cubicBezTo>
                    <a:cubicBezTo>
                      <a:pt x="6422" y="11347"/>
                      <a:pt x="6400" y="11348"/>
                      <a:pt x="6379" y="11350"/>
                    </a:cubicBezTo>
                    <a:cubicBezTo>
                      <a:pt x="5900" y="11383"/>
                      <a:pt x="5427" y="11398"/>
                      <a:pt x="4965" y="11398"/>
                    </a:cubicBezTo>
                    <a:cubicBezTo>
                      <a:pt x="4751" y="11398"/>
                      <a:pt x="4540" y="11395"/>
                      <a:pt x="4332" y="11388"/>
                    </a:cubicBezTo>
                    <a:cubicBezTo>
                      <a:pt x="2691" y="11340"/>
                      <a:pt x="1305" y="10129"/>
                      <a:pt x="1065" y="8505"/>
                    </a:cubicBezTo>
                    <a:cubicBezTo>
                      <a:pt x="794" y="6672"/>
                      <a:pt x="0" y="5566"/>
                      <a:pt x="0" y="5565"/>
                    </a:cubicBezTo>
                    <a:lnTo>
                      <a:pt x="0" y="5565"/>
                    </a:lnTo>
                    <a:cubicBezTo>
                      <a:pt x="438" y="6518"/>
                      <a:pt x="691" y="7659"/>
                      <a:pt x="691" y="8886"/>
                    </a:cubicBezTo>
                    <a:cubicBezTo>
                      <a:pt x="691" y="9482"/>
                      <a:pt x="631" y="10059"/>
                      <a:pt x="518" y="10603"/>
                    </a:cubicBezTo>
                    <a:cubicBezTo>
                      <a:pt x="487" y="10926"/>
                      <a:pt x="462" y="11254"/>
                      <a:pt x="441" y="11580"/>
                    </a:cubicBezTo>
                    <a:cubicBezTo>
                      <a:pt x="1042" y="11662"/>
                      <a:pt x="1794" y="11722"/>
                      <a:pt x="2716" y="11722"/>
                    </a:cubicBezTo>
                    <a:cubicBezTo>
                      <a:pt x="3736" y="11722"/>
                      <a:pt x="4964" y="11649"/>
                      <a:pt x="6422" y="11454"/>
                    </a:cubicBezTo>
                    <a:cubicBezTo>
                      <a:pt x="6509" y="11458"/>
                      <a:pt x="6728" y="11468"/>
                      <a:pt x="7054" y="11468"/>
                    </a:cubicBezTo>
                    <a:cubicBezTo>
                      <a:pt x="7324" y="11468"/>
                      <a:pt x="7667" y="11462"/>
                      <a:pt x="8071" y="11440"/>
                    </a:cubicBezTo>
                    <a:cubicBezTo>
                      <a:pt x="8131" y="11436"/>
                      <a:pt x="8189" y="11433"/>
                      <a:pt x="8250" y="11429"/>
                    </a:cubicBezTo>
                    <a:lnTo>
                      <a:pt x="8258" y="11429"/>
                    </a:lnTo>
                    <a:cubicBezTo>
                      <a:pt x="8316" y="11425"/>
                      <a:pt x="8377" y="11421"/>
                      <a:pt x="8438" y="11416"/>
                    </a:cubicBezTo>
                    <a:cubicBezTo>
                      <a:pt x="8442" y="11416"/>
                      <a:pt x="8445" y="11416"/>
                      <a:pt x="8450" y="11415"/>
                    </a:cubicBezTo>
                    <a:cubicBezTo>
                      <a:pt x="8511" y="11411"/>
                      <a:pt x="8573" y="11406"/>
                      <a:pt x="8637" y="11401"/>
                    </a:cubicBezTo>
                    <a:cubicBezTo>
                      <a:pt x="8639" y="11401"/>
                      <a:pt x="8642" y="11401"/>
                      <a:pt x="8645" y="11400"/>
                    </a:cubicBezTo>
                    <a:cubicBezTo>
                      <a:pt x="8776" y="11389"/>
                      <a:pt x="8909" y="11377"/>
                      <a:pt x="9047" y="11363"/>
                    </a:cubicBezTo>
                    <a:cubicBezTo>
                      <a:pt x="9051" y="11363"/>
                      <a:pt x="9054" y="11363"/>
                      <a:pt x="9058" y="11362"/>
                    </a:cubicBezTo>
                    <a:cubicBezTo>
                      <a:pt x="9122" y="11355"/>
                      <a:pt x="9189" y="11347"/>
                      <a:pt x="9256" y="11341"/>
                    </a:cubicBezTo>
                    <a:cubicBezTo>
                      <a:pt x="9264" y="11339"/>
                      <a:pt x="9271" y="11339"/>
                      <a:pt x="9279" y="11338"/>
                    </a:cubicBezTo>
                    <a:cubicBezTo>
                      <a:pt x="9345" y="11331"/>
                      <a:pt x="9410" y="11323"/>
                      <a:pt x="9476" y="11316"/>
                    </a:cubicBezTo>
                    <a:cubicBezTo>
                      <a:pt x="9486" y="11314"/>
                      <a:pt x="9497" y="11312"/>
                      <a:pt x="9509" y="11311"/>
                    </a:cubicBezTo>
                    <a:cubicBezTo>
                      <a:pt x="9574" y="11303"/>
                      <a:pt x="9640" y="11295"/>
                      <a:pt x="9707" y="11286"/>
                    </a:cubicBezTo>
                    <a:cubicBezTo>
                      <a:pt x="9719" y="11285"/>
                      <a:pt x="9729" y="11283"/>
                      <a:pt x="9741" y="11282"/>
                    </a:cubicBezTo>
                    <a:cubicBezTo>
                      <a:pt x="9808" y="11272"/>
                      <a:pt x="9876" y="11264"/>
                      <a:pt x="9946" y="11254"/>
                    </a:cubicBezTo>
                    <a:lnTo>
                      <a:pt x="9977" y="11250"/>
                    </a:lnTo>
                    <a:cubicBezTo>
                      <a:pt x="10047" y="11240"/>
                      <a:pt x="10119" y="11229"/>
                      <a:pt x="10191" y="11218"/>
                    </a:cubicBezTo>
                    <a:cubicBezTo>
                      <a:pt x="10197" y="11216"/>
                      <a:pt x="10203" y="11215"/>
                      <a:pt x="10211" y="11214"/>
                    </a:cubicBezTo>
                    <a:cubicBezTo>
                      <a:pt x="10284" y="11203"/>
                      <a:pt x="10357" y="11191"/>
                      <a:pt x="10432" y="11179"/>
                    </a:cubicBezTo>
                    <a:cubicBezTo>
                      <a:pt x="10437" y="11178"/>
                      <a:pt x="10440" y="11178"/>
                      <a:pt x="10445" y="11177"/>
                    </a:cubicBezTo>
                    <a:cubicBezTo>
                      <a:pt x="10520" y="11164"/>
                      <a:pt x="10596" y="11151"/>
                      <a:pt x="10671" y="11138"/>
                    </a:cubicBezTo>
                    <a:cubicBezTo>
                      <a:pt x="10681" y="11137"/>
                      <a:pt x="10694" y="11134"/>
                      <a:pt x="10704" y="11133"/>
                    </a:cubicBezTo>
                    <a:cubicBezTo>
                      <a:pt x="10777" y="11121"/>
                      <a:pt x="10849" y="11106"/>
                      <a:pt x="10924" y="11092"/>
                    </a:cubicBezTo>
                    <a:cubicBezTo>
                      <a:pt x="10937" y="11090"/>
                      <a:pt x="10951" y="11087"/>
                      <a:pt x="10965" y="11085"/>
                    </a:cubicBezTo>
                    <a:cubicBezTo>
                      <a:pt x="11038" y="11070"/>
                      <a:pt x="11112" y="11056"/>
                      <a:pt x="11187" y="11041"/>
                    </a:cubicBezTo>
                    <a:cubicBezTo>
                      <a:pt x="11201" y="11039"/>
                      <a:pt x="11213" y="11036"/>
                      <a:pt x="11228" y="11034"/>
                    </a:cubicBezTo>
                    <a:cubicBezTo>
                      <a:pt x="11304" y="11018"/>
                      <a:pt x="11379" y="11003"/>
                      <a:pt x="11454" y="10985"/>
                    </a:cubicBezTo>
                    <a:cubicBezTo>
                      <a:pt x="11468" y="10983"/>
                      <a:pt x="11479" y="10980"/>
                      <a:pt x="11491" y="10978"/>
                    </a:cubicBezTo>
                    <a:cubicBezTo>
                      <a:pt x="11570" y="10962"/>
                      <a:pt x="11649" y="10943"/>
                      <a:pt x="11729" y="10926"/>
                    </a:cubicBezTo>
                    <a:cubicBezTo>
                      <a:pt x="11738" y="10923"/>
                      <a:pt x="11746" y="10922"/>
                      <a:pt x="11755" y="10919"/>
                    </a:cubicBezTo>
                    <a:cubicBezTo>
                      <a:pt x="11839" y="10900"/>
                      <a:pt x="11922" y="10881"/>
                      <a:pt x="12008" y="10859"/>
                    </a:cubicBezTo>
                    <a:cubicBezTo>
                      <a:pt x="12143" y="10826"/>
                      <a:pt x="12276" y="10790"/>
                      <a:pt x="12411" y="10755"/>
                    </a:cubicBezTo>
                    <a:cubicBezTo>
                      <a:pt x="12420" y="10753"/>
                      <a:pt x="12429" y="10749"/>
                      <a:pt x="12438" y="10748"/>
                    </a:cubicBezTo>
                    <a:cubicBezTo>
                      <a:pt x="12563" y="10714"/>
                      <a:pt x="12690" y="10677"/>
                      <a:pt x="12814" y="10640"/>
                    </a:cubicBezTo>
                    <a:cubicBezTo>
                      <a:pt x="12833" y="10635"/>
                      <a:pt x="12850" y="10629"/>
                      <a:pt x="12869" y="10623"/>
                    </a:cubicBezTo>
                    <a:cubicBezTo>
                      <a:pt x="12986" y="10587"/>
                      <a:pt x="13102" y="10549"/>
                      <a:pt x="13218" y="10512"/>
                    </a:cubicBezTo>
                    <a:cubicBezTo>
                      <a:pt x="13247" y="10502"/>
                      <a:pt x="13276" y="10492"/>
                      <a:pt x="13305" y="10483"/>
                    </a:cubicBezTo>
                    <a:cubicBezTo>
                      <a:pt x="13411" y="10447"/>
                      <a:pt x="13516" y="10411"/>
                      <a:pt x="13621" y="10373"/>
                    </a:cubicBezTo>
                    <a:lnTo>
                      <a:pt x="13748" y="10327"/>
                    </a:lnTo>
                    <a:lnTo>
                      <a:pt x="13820" y="10300"/>
                    </a:lnTo>
                    <a:cubicBezTo>
                      <a:pt x="15389" y="9714"/>
                      <a:pt x="16862" y="8909"/>
                      <a:pt x="18186" y="8032"/>
                    </a:cubicBezTo>
                    <a:cubicBezTo>
                      <a:pt x="18388" y="3595"/>
                      <a:pt x="18968" y="1156"/>
                      <a:pt x="19344" y="1"/>
                    </a:cubicBezTo>
                    <a:close/>
                  </a:path>
                </a:pathLst>
              </a:custGeom>
              <a:solidFill>
                <a:srgbClr val="EC98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2110;p43">
                <a:extLst>
                  <a:ext uri="{FF2B5EF4-FFF2-40B4-BE49-F238E27FC236}">
                    <a16:creationId xmlns:a16="http://schemas.microsoft.com/office/drawing/2014/main" id="{615E1A6C-1E61-AB8C-A0D4-EF50E00D01A2}"/>
                  </a:ext>
                </a:extLst>
              </p:cNvPr>
              <p:cNvSpPr/>
              <p:nvPr/>
            </p:nvSpPr>
            <p:spPr>
              <a:xfrm>
                <a:off x="3121595" y="4286627"/>
                <a:ext cx="272066" cy="215580"/>
              </a:xfrm>
              <a:custGeom>
                <a:avLst/>
                <a:gdLst/>
                <a:ahLst/>
                <a:cxnLst/>
                <a:rect l="l" t="t" r="r" b="b"/>
                <a:pathLst>
                  <a:path w="11628" h="9203" extrusionOk="0">
                    <a:moveTo>
                      <a:pt x="10539" y="1"/>
                    </a:moveTo>
                    <a:cubicBezTo>
                      <a:pt x="7738" y="1826"/>
                      <a:pt x="5592" y="2911"/>
                      <a:pt x="3954" y="3768"/>
                    </a:cubicBezTo>
                    <a:cubicBezTo>
                      <a:pt x="2317" y="4626"/>
                      <a:pt x="1189" y="5257"/>
                      <a:pt x="422" y="6174"/>
                    </a:cubicBezTo>
                    <a:cubicBezTo>
                      <a:pt x="28" y="6645"/>
                      <a:pt x="1" y="7329"/>
                      <a:pt x="49" y="7832"/>
                    </a:cubicBezTo>
                    <a:cubicBezTo>
                      <a:pt x="85" y="8213"/>
                      <a:pt x="166" y="8488"/>
                      <a:pt x="166" y="8488"/>
                    </a:cubicBezTo>
                    <a:cubicBezTo>
                      <a:pt x="166" y="8488"/>
                      <a:pt x="1031" y="9202"/>
                      <a:pt x="2318" y="9202"/>
                    </a:cubicBezTo>
                    <a:cubicBezTo>
                      <a:pt x="2607" y="9202"/>
                      <a:pt x="2917" y="9166"/>
                      <a:pt x="3243" y="9078"/>
                    </a:cubicBezTo>
                    <a:cubicBezTo>
                      <a:pt x="5836" y="8378"/>
                      <a:pt x="11627" y="2543"/>
                      <a:pt x="11627" y="2543"/>
                    </a:cubicBezTo>
                    <a:lnTo>
                      <a:pt x="10539" y="1"/>
                    </a:lnTo>
                    <a:close/>
                  </a:path>
                </a:pathLst>
              </a:custGeom>
              <a:solidFill>
                <a:srgbClr val="FEB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2111;p43">
                <a:extLst>
                  <a:ext uri="{FF2B5EF4-FFF2-40B4-BE49-F238E27FC236}">
                    <a16:creationId xmlns:a16="http://schemas.microsoft.com/office/drawing/2014/main" id="{88ADD548-FF32-AE33-1354-89E50D05F90D}"/>
                  </a:ext>
                </a:extLst>
              </p:cNvPr>
              <p:cNvSpPr/>
              <p:nvPr/>
            </p:nvSpPr>
            <p:spPr>
              <a:xfrm>
                <a:off x="3112447" y="4648801"/>
                <a:ext cx="169234" cy="208295"/>
              </a:xfrm>
              <a:custGeom>
                <a:avLst/>
                <a:gdLst/>
                <a:ahLst/>
                <a:cxnLst/>
                <a:rect l="l" t="t" r="r" b="b"/>
                <a:pathLst>
                  <a:path w="7233" h="8892" extrusionOk="0">
                    <a:moveTo>
                      <a:pt x="7233" y="1"/>
                    </a:moveTo>
                    <a:lnTo>
                      <a:pt x="4819" y="1266"/>
                    </a:lnTo>
                    <a:lnTo>
                      <a:pt x="95" y="3743"/>
                    </a:lnTo>
                    <a:cubicBezTo>
                      <a:pt x="95" y="3743"/>
                      <a:pt x="1" y="3794"/>
                      <a:pt x="1" y="3795"/>
                    </a:cubicBezTo>
                    <a:lnTo>
                      <a:pt x="135" y="4071"/>
                    </a:lnTo>
                    <a:lnTo>
                      <a:pt x="940" y="5721"/>
                    </a:lnTo>
                    <a:lnTo>
                      <a:pt x="2488" y="8891"/>
                    </a:lnTo>
                    <a:lnTo>
                      <a:pt x="7038" y="8891"/>
                    </a:lnTo>
                    <a:cubicBezTo>
                      <a:pt x="7038" y="8891"/>
                      <a:pt x="6790" y="5553"/>
                      <a:pt x="6995" y="2301"/>
                    </a:cubicBezTo>
                    <a:cubicBezTo>
                      <a:pt x="7016" y="1973"/>
                      <a:pt x="7041" y="1646"/>
                      <a:pt x="7071" y="1323"/>
                    </a:cubicBezTo>
                    <a:cubicBezTo>
                      <a:pt x="7114" y="871"/>
                      <a:pt x="7167" y="426"/>
                      <a:pt x="7233" y="1"/>
                    </a:cubicBezTo>
                    <a:close/>
                  </a:path>
                </a:pathLst>
              </a:custGeom>
              <a:solidFill>
                <a:srgbClr val="EC98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2112;p43">
                <a:extLst>
                  <a:ext uri="{FF2B5EF4-FFF2-40B4-BE49-F238E27FC236}">
                    <a16:creationId xmlns:a16="http://schemas.microsoft.com/office/drawing/2014/main" id="{B9CB0842-3C96-E1A6-FBF8-C9A759FAA7D2}"/>
                  </a:ext>
                </a:extLst>
              </p:cNvPr>
              <p:cNvSpPr/>
              <p:nvPr/>
            </p:nvSpPr>
            <p:spPr>
              <a:xfrm>
                <a:off x="3084885" y="4498038"/>
                <a:ext cx="197054" cy="283115"/>
              </a:xfrm>
              <a:custGeom>
                <a:avLst/>
                <a:gdLst/>
                <a:ahLst/>
                <a:cxnLst/>
                <a:rect l="l" t="t" r="r" b="b"/>
                <a:pathLst>
                  <a:path w="8422" h="12086" extrusionOk="0">
                    <a:moveTo>
                      <a:pt x="4210" y="0"/>
                    </a:moveTo>
                    <a:cubicBezTo>
                      <a:pt x="1884" y="0"/>
                      <a:pt x="0" y="2706"/>
                      <a:pt x="0" y="6044"/>
                    </a:cubicBezTo>
                    <a:cubicBezTo>
                      <a:pt x="0" y="7670"/>
                      <a:pt x="448" y="9146"/>
                      <a:pt x="1176" y="10233"/>
                    </a:cubicBezTo>
                    <a:cubicBezTo>
                      <a:pt x="1216" y="10292"/>
                      <a:pt x="1257" y="10349"/>
                      <a:pt x="1299" y="10408"/>
                    </a:cubicBezTo>
                    <a:cubicBezTo>
                      <a:pt x="2056" y="11447"/>
                      <a:pt x="3081" y="12086"/>
                      <a:pt x="4210" y="12086"/>
                    </a:cubicBezTo>
                    <a:cubicBezTo>
                      <a:pt x="5869" y="12086"/>
                      <a:pt x="7301" y="10710"/>
                      <a:pt x="7988" y="8712"/>
                    </a:cubicBezTo>
                    <a:cubicBezTo>
                      <a:pt x="8093" y="8408"/>
                      <a:pt x="8180" y="8090"/>
                      <a:pt x="8248" y="7759"/>
                    </a:cubicBezTo>
                    <a:cubicBezTo>
                      <a:pt x="8361" y="7215"/>
                      <a:pt x="8421" y="6639"/>
                      <a:pt x="8421" y="6042"/>
                    </a:cubicBezTo>
                    <a:cubicBezTo>
                      <a:pt x="8421" y="5091"/>
                      <a:pt x="8268" y="4191"/>
                      <a:pt x="7995" y="3391"/>
                    </a:cubicBezTo>
                    <a:cubicBezTo>
                      <a:pt x="7916" y="3162"/>
                      <a:pt x="7827" y="2942"/>
                      <a:pt x="7728" y="2723"/>
                    </a:cubicBezTo>
                    <a:cubicBezTo>
                      <a:pt x="6975" y="1082"/>
                      <a:pt x="5680" y="0"/>
                      <a:pt x="4210" y="0"/>
                    </a:cubicBezTo>
                    <a:close/>
                  </a:path>
                </a:pathLst>
              </a:custGeom>
              <a:solidFill>
                <a:srgbClr val="EC98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2113;p43">
                <a:extLst>
                  <a:ext uri="{FF2B5EF4-FFF2-40B4-BE49-F238E27FC236}">
                    <a16:creationId xmlns:a16="http://schemas.microsoft.com/office/drawing/2014/main" id="{666A0CEF-9833-3B7A-DB0F-9A82B3EF3D2E}"/>
                  </a:ext>
                </a:extLst>
              </p:cNvPr>
              <p:cNvSpPr/>
              <p:nvPr/>
            </p:nvSpPr>
            <p:spPr>
              <a:xfrm>
                <a:off x="3158072" y="4843510"/>
                <a:ext cx="149487" cy="109090"/>
              </a:xfrm>
              <a:custGeom>
                <a:avLst/>
                <a:gdLst/>
                <a:ahLst/>
                <a:cxnLst/>
                <a:rect l="l" t="t" r="r" b="b"/>
                <a:pathLst>
                  <a:path w="6389" h="4657" extrusionOk="0">
                    <a:moveTo>
                      <a:pt x="2932" y="1"/>
                    </a:moveTo>
                    <a:cubicBezTo>
                      <a:pt x="2869" y="1"/>
                      <a:pt x="2806" y="3"/>
                      <a:pt x="2744" y="7"/>
                    </a:cubicBezTo>
                    <a:cubicBezTo>
                      <a:pt x="1631" y="86"/>
                      <a:pt x="1365" y="579"/>
                      <a:pt x="536" y="580"/>
                    </a:cubicBezTo>
                    <a:cubicBezTo>
                      <a:pt x="433" y="891"/>
                      <a:pt x="124" y="2406"/>
                      <a:pt x="124" y="2406"/>
                    </a:cubicBezTo>
                    <a:cubicBezTo>
                      <a:pt x="0" y="2961"/>
                      <a:pt x="11" y="3537"/>
                      <a:pt x="154" y="4084"/>
                    </a:cubicBezTo>
                    <a:cubicBezTo>
                      <a:pt x="176" y="4169"/>
                      <a:pt x="201" y="4253"/>
                      <a:pt x="230" y="4337"/>
                    </a:cubicBezTo>
                    <a:lnTo>
                      <a:pt x="262" y="4429"/>
                    </a:lnTo>
                    <a:cubicBezTo>
                      <a:pt x="309" y="4565"/>
                      <a:pt x="437" y="4656"/>
                      <a:pt x="581" y="4656"/>
                    </a:cubicBezTo>
                    <a:lnTo>
                      <a:pt x="5831" y="4656"/>
                    </a:lnTo>
                    <a:cubicBezTo>
                      <a:pt x="6013" y="4656"/>
                      <a:pt x="6170" y="4529"/>
                      <a:pt x="6207" y="4351"/>
                    </a:cubicBezTo>
                    <a:lnTo>
                      <a:pt x="6243" y="4180"/>
                    </a:lnTo>
                    <a:cubicBezTo>
                      <a:pt x="6251" y="4148"/>
                      <a:pt x="6257" y="4116"/>
                      <a:pt x="6262" y="4083"/>
                    </a:cubicBezTo>
                    <a:cubicBezTo>
                      <a:pt x="6389" y="3365"/>
                      <a:pt x="6260" y="2625"/>
                      <a:pt x="5894" y="1991"/>
                    </a:cubicBezTo>
                    <a:lnTo>
                      <a:pt x="5087" y="580"/>
                    </a:lnTo>
                    <a:cubicBezTo>
                      <a:pt x="5087" y="580"/>
                      <a:pt x="4855" y="457"/>
                      <a:pt x="4502" y="325"/>
                    </a:cubicBezTo>
                    <a:cubicBezTo>
                      <a:pt x="4086" y="170"/>
                      <a:pt x="3503" y="1"/>
                      <a:pt x="29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2114;p43">
                <a:extLst>
                  <a:ext uri="{FF2B5EF4-FFF2-40B4-BE49-F238E27FC236}">
                    <a16:creationId xmlns:a16="http://schemas.microsoft.com/office/drawing/2014/main" id="{60F6FC89-1AB8-AD65-515B-A77E2AFE6F68}"/>
                  </a:ext>
                </a:extLst>
              </p:cNvPr>
              <p:cNvSpPr/>
              <p:nvPr/>
            </p:nvSpPr>
            <p:spPr>
              <a:xfrm>
                <a:off x="3447780" y="3747993"/>
                <a:ext cx="106950" cy="110988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4738" extrusionOk="0">
                    <a:moveTo>
                      <a:pt x="1602" y="1"/>
                    </a:moveTo>
                    <a:lnTo>
                      <a:pt x="1" y="2292"/>
                    </a:lnTo>
                    <a:cubicBezTo>
                      <a:pt x="1" y="2292"/>
                      <a:pt x="680" y="4590"/>
                      <a:pt x="2258" y="4727"/>
                    </a:cubicBezTo>
                    <a:cubicBezTo>
                      <a:pt x="2338" y="4734"/>
                      <a:pt x="2414" y="4738"/>
                      <a:pt x="2486" y="4738"/>
                    </a:cubicBezTo>
                    <a:cubicBezTo>
                      <a:pt x="3840" y="4738"/>
                      <a:pt x="3865" y="3564"/>
                      <a:pt x="3596" y="2854"/>
                    </a:cubicBezTo>
                    <a:cubicBezTo>
                      <a:pt x="4571" y="2367"/>
                      <a:pt x="3972" y="956"/>
                      <a:pt x="3972" y="956"/>
                    </a:cubicBezTo>
                    <a:lnTo>
                      <a:pt x="1602" y="1"/>
                    </a:lnTo>
                    <a:close/>
                  </a:path>
                </a:pathLst>
              </a:custGeom>
              <a:solidFill>
                <a:srgbClr val="4D2E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2115;p43">
                <a:extLst>
                  <a:ext uri="{FF2B5EF4-FFF2-40B4-BE49-F238E27FC236}">
                    <a16:creationId xmlns:a16="http://schemas.microsoft.com/office/drawing/2014/main" id="{560EC59A-3B58-A7C3-8929-245D05DB85D9}"/>
                  </a:ext>
                </a:extLst>
              </p:cNvPr>
              <p:cNvSpPr/>
              <p:nvPr/>
            </p:nvSpPr>
            <p:spPr>
              <a:xfrm>
                <a:off x="3315561" y="3696505"/>
                <a:ext cx="210858" cy="302557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12916" extrusionOk="0">
                    <a:moveTo>
                      <a:pt x="5578" y="0"/>
                    </a:moveTo>
                    <a:cubicBezTo>
                      <a:pt x="4383" y="0"/>
                      <a:pt x="3353" y="390"/>
                      <a:pt x="2506" y="923"/>
                    </a:cubicBezTo>
                    <a:cubicBezTo>
                      <a:pt x="1187" y="1751"/>
                      <a:pt x="337" y="3492"/>
                      <a:pt x="92" y="5093"/>
                    </a:cubicBezTo>
                    <a:cubicBezTo>
                      <a:pt x="19" y="5573"/>
                      <a:pt x="0" y="6040"/>
                      <a:pt x="39" y="6466"/>
                    </a:cubicBezTo>
                    <a:cubicBezTo>
                      <a:pt x="42" y="6508"/>
                      <a:pt x="44" y="6554"/>
                      <a:pt x="47" y="6603"/>
                    </a:cubicBezTo>
                    <a:cubicBezTo>
                      <a:pt x="63" y="6963"/>
                      <a:pt x="75" y="7457"/>
                      <a:pt x="117" y="7988"/>
                    </a:cubicBezTo>
                    <a:cubicBezTo>
                      <a:pt x="138" y="8241"/>
                      <a:pt x="166" y="8505"/>
                      <a:pt x="204" y="8767"/>
                    </a:cubicBezTo>
                    <a:cubicBezTo>
                      <a:pt x="280" y="9271"/>
                      <a:pt x="509" y="9742"/>
                      <a:pt x="864" y="10107"/>
                    </a:cubicBezTo>
                    <a:cubicBezTo>
                      <a:pt x="1859" y="11133"/>
                      <a:pt x="3032" y="11964"/>
                      <a:pt x="3842" y="12434"/>
                    </a:cubicBezTo>
                    <a:lnTo>
                      <a:pt x="3903" y="12470"/>
                    </a:lnTo>
                    <a:cubicBezTo>
                      <a:pt x="4065" y="12562"/>
                      <a:pt x="4213" y="12639"/>
                      <a:pt x="4339" y="12699"/>
                    </a:cubicBezTo>
                    <a:cubicBezTo>
                      <a:pt x="4639" y="12842"/>
                      <a:pt x="4966" y="12916"/>
                      <a:pt x="5298" y="12916"/>
                    </a:cubicBezTo>
                    <a:cubicBezTo>
                      <a:pt x="5324" y="12916"/>
                      <a:pt x="5349" y="12915"/>
                      <a:pt x="5375" y="12915"/>
                    </a:cubicBezTo>
                    <a:cubicBezTo>
                      <a:pt x="5547" y="12907"/>
                      <a:pt x="5785" y="12905"/>
                      <a:pt x="6109" y="12904"/>
                    </a:cubicBezTo>
                    <a:cubicBezTo>
                      <a:pt x="6227" y="12904"/>
                      <a:pt x="6337" y="12843"/>
                      <a:pt x="6401" y="12742"/>
                    </a:cubicBezTo>
                    <a:cubicBezTo>
                      <a:pt x="7832" y="10466"/>
                      <a:pt x="8576" y="8799"/>
                      <a:pt x="8587" y="7674"/>
                    </a:cubicBezTo>
                    <a:cubicBezTo>
                      <a:pt x="8600" y="6521"/>
                      <a:pt x="8290" y="5610"/>
                      <a:pt x="8358" y="5353"/>
                    </a:cubicBezTo>
                    <a:cubicBezTo>
                      <a:pt x="9012" y="3466"/>
                      <a:pt x="8835" y="2290"/>
                      <a:pt x="8506" y="1587"/>
                    </a:cubicBezTo>
                    <a:cubicBezTo>
                      <a:pt x="8189" y="913"/>
                      <a:pt x="7382" y="278"/>
                      <a:pt x="7027" y="187"/>
                    </a:cubicBezTo>
                    <a:cubicBezTo>
                      <a:pt x="6521" y="58"/>
                      <a:pt x="6037" y="0"/>
                      <a:pt x="5578" y="0"/>
                    </a:cubicBezTo>
                    <a:close/>
                  </a:path>
                </a:pathLst>
              </a:custGeom>
              <a:solidFill>
                <a:srgbClr val="FEB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2116;p43">
                <a:extLst>
                  <a:ext uri="{FF2B5EF4-FFF2-40B4-BE49-F238E27FC236}">
                    <a16:creationId xmlns:a16="http://schemas.microsoft.com/office/drawing/2014/main" id="{509C614D-2AD4-D159-3E00-1E800B6A3548}"/>
                  </a:ext>
                </a:extLst>
              </p:cNvPr>
              <p:cNvSpPr/>
              <p:nvPr/>
            </p:nvSpPr>
            <p:spPr>
              <a:xfrm>
                <a:off x="3466451" y="3801168"/>
                <a:ext cx="23093" cy="121927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205" extrusionOk="0">
                    <a:moveTo>
                      <a:pt x="932" y="0"/>
                    </a:moveTo>
                    <a:cubicBezTo>
                      <a:pt x="907" y="59"/>
                      <a:pt x="884" y="116"/>
                      <a:pt x="861" y="174"/>
                    </a:cubicBezTo>
                    <a:lnTo>
                      <a:pt x="796" y="352"/>
                    </a:lnTo>
                    <a:cubicBezTo>
                      <a:pt x="789" y="371"/>
                      <a:pt x="781" y="392"/>
                      <a:pt x="775" y="410"/>
                    </a:cubicBezTo>
                    <a:cubicBezTo>
                      <a:pt x="759" y="456"/>
                      <a:pt x="743" y="503"/>
                      <a:pt x="728" y="549"/>
                    </a:cubicBezTo>
                    <a:cubicBezTo>
                      <a:pt x="709" y="602"/>
                      <a:pt x="693" y="654"/>
                      <a:pt x="678" y="708"/>
                    </a:cubicBezTo>
                    <a:cubicBezTo>
                      <a:pt x="641" y="829"/>
                      <a:pt x="606" y="949"/>
                      <a:pt x="575" y="1070"/>
                    </a:cubicBezTo>
                    <a:cubicBezTo>
                      <a:pt x="542" y="1188"/>
                      <a:pt x="514" y="1311"/>
                      <a:pt x="487" y="1433"/>
                    </a:cubicBezTo>
                    <a:cubicBezTo>
                      <a:pt x="486" y="1437"/>
                      <a:pt x="487" y="1439"/>
                      <a:pt x="487" y="1442"/>
                    </a:cubicBezTo>
                    <a:cubicBezTo>
                      <a:pt x="492" y="1458"/>
                      <a:pt x="496" y="1474"/>
                      <a:pt x="500" y="1490"/>
                    </a:cubicBezTo>
                    <a:cubicBezTo>
                      <a:pt x="557" y="1698"/>
                      <a:pt x="611" y="1906"/>
                      <a:pt x="660" y="2116"/>
                    </a:cubicBezTo>
                    <a:cubicBezTo>
                      <a:pt x="713" y="2341"/>
                      <a:pt x="760" y="2568"/>
                      <a:pt x="794" y="2797"/>
                    </a:cubicBezTo>
                    <a:lnTo>
                      <a:pt x="806" y="2883"/>
                    </a:lnTo>
                    <a:lnTo>
                      <a:pt x="816" y="2968"/>
                    </a:lnTo>
                    <a:cubicBezTo>
                      <a:pt x="820" y="2997"/>
                      <a:pt x="824" y="3027"/>
                      <a:pt x="826" y="3054"/>
                    </a:cubicBezTo>
                    <a:lnTo>
                      <a:pt x="835" y="3140"/>
                    </a:lnTo>
                    <a:lnTo>
                      <a:pt x="839" y="3183"/>
                    </a:lnTo>
                    <a:cubicBezTo>
                      <a:pt x="840" y="3198"/>
                      <a:pt x="841" y="3212"/>
                      <a:pt x="842" y="3228"/>
                    </a:cubicBezTo>
                    <a:lnTo>
                      <a:pt x="847" y="3314"/>
                    </a:lnTo>
                    <a:cubicBezTo>
                      <a:pt x="851" y="3371"/>
                      <a:pt x="852" y="3429"/>
                      <a:pt x="854" y="3486"/>
                    </a:cubicBezTo>
                    <a:lnTo>
                      <a:pt x="855" y="3530"/>
                    </a:lnTo>
                    <a:lnTo>
                      <a:pt x="855" y="3573"/>
                    </a:lnTo>
                    <a:lnTo>
                      <a:pt x="855" y="3660"/>
                    </a:lnTo>
                    <a:lnTo>
                      <a:pt x="855" y="3704"/>
                    </a:lnTo>
                    <a:lnTo>
                      <a:pt x="854" y="3748"/>
                    </a:lnTo>
                    <a:lnTo>
                      <a:pt x="850" y="3834"/>
                    </a:lnTo>
                    <a:lnTo>
                      <a:pt x="849" y="3855"/>
                    </a:lnTo>
                    <a:lnTo>
                      <a:pt x="847" y="3878"/>
                    </a:lnTo>
                    <a:lnTo>
                      <a:pt x="837" y="4007"/>
                    </a:lnTo>
                    <a:cubicBezTo>
                      <a:pt x="830" y="4064"/>
                      <a:pt x="822" y="4121"/>
                      <a:pt x="816" y="4178"/>
                    </a:cubicBezTo>
                    <a:cubicBezTo>
                      <a:pt x="815" y="4186"/>
                      <a:pt x="818" y="4193"/>
                      <a:pt x="822" y="4198"/>
                    </a:cubicBezTo>
                    <a:cubicBezTo>
                      <a:pt x="846" y="4221"/>
                      <a:pt x="863" y="4250"/>
                      <a:pt x="879" y="4280"/>
                    </a:cubicBezTo>
                    <a:cubicBezTo>
                      <a:pt x="894" y="4311"/>
                      <a:pt x="907" y="4342"/>
                      <a:pt x="917" y="4376"/>
                    </a:cubicBezTo>
                    <a:cubicBezTo>
                      <a:pt x="935" y="4443"/>
                      <a:pt x="944" y="4512"/>
                      <a:pt x="943" y="4581"/>
                    </a:cubicBezTo>
                    <a:cubicBezTo>
                      <a:pt x="940" y="4650"/>
                      <a:pt x="928" y="4720"/>
                      <a:pt x="902" y="4783"/>
                    </a:cubicBezTo>
                    <a:cubicBezTo>
                      <a:pt x="877" y="4848"/>
                      <a:pt x="838" y="4906"/>
                      <a:pt x="789" y="4957"/>
                    </a:cubicBezTo>
                    <a:cubicBezTo>
                      <a:pt x="740" y="5007"/>
                      <a:pt x="683" y="5048"/>
                      <a:pt x="620" y="5080"/>
                    </a:cubicBezTo>
                    <a:cubicBezTo>
                      <a:pt x="558" y="5112"/>
                      <a:pt x="491" y="5136"/>
                      <a:pt x="422" y="5155"/>
                    </a:cubicBezTo>
                    <a:cubicBezTo>
                      <a:pt x="355" y="5172"/>
                      <a:pt x="284" y="5183"/>
                      <a:pt x="214" y="5191"/>
                    </a:cubicBezTo>
                    <a:cubicBezTo>
                      <a:pt x="143" y="5199"/>
                      <a:pt x="72" y="5203"/>
                      <a:pt x="1" y="5203"/>
                    </a:cubicBezTo>
                    <a:cubicBezTo>
                      <a:pt x="30" y="5204"/>
                      <a:pt x="58" y="5204"/>
                      <a:pt x="87" y="5204"/>
                    </a:cubicBezTo>
                    <a:cubicBezTo>
                      <a:pt x="201" y="5204"/>
                      <a:pt x="315" y="5195"/>
                      <a:pt x="427" y="5170"/>
                    </a:cubicBezTo>
                    <a:cubicBezTo>
                      <a:pt x="498" y="5155"/>
                      <a:pt x="566" y="5131"/>
                      <a:pt x="632" y="5099"/>
                    </a:cubicBezTo>
                    <a:cubicBezTo>
                      <a:pt x="697" y="5068"/>
                      <a:pt x="759" y="5027"/>
                      <a:pt x="811" y="4976"/>
                    </a:cubicBezTo>
                    <a:cubicBezTo>
                      <a:pt x="863" y="4925"/>
                      <a:pt x="906" y="4863"/>
                      <a:pt x="935" y="4796"/>
                    </a:cubicBezTo>
                    <a:cubicBezTo>
                      <a:pt x="949" y="4762"/>
                      <a:pt x="961" y="4726"/>
                      <a:pt x="969" y="4690"/>
                    </a:cubicBezTo>
                    <a:cubicBezTo>
                      <a:pt x="976" y="4654"/>
                      <a:pt x="981" y="4617"/>
                      <a:pt x="983" y="4581"/>
                    </a:cubicBezTo>
                    <a:cubicBezTo>
                      <a:pt x="986" y="4507"/>
                      <a:pt x="978" y="4434"/>
                      <a:pt x="959" y="4363"/>
                    </a:cubicBezTo>
                    <a:cubicBezTo>
                      <a:pt x="948" y="4327"/>
                      <a:pt x="935" y="4292"/>
                      <a:pt x="921" y="4259"/>
                    </a:cubicBezTo>
                    <a:cubicBezTo>
                      <a:pt x="905" y="4228"/>
                      <a:pt x="888" y="4200"/>
                      <a:pt x="865" y="4173"/>
                    </a:cubicBezTo>
                    <a:cubicBezTo>
                      <a:pt x="898" y="3946"/>
                      <a:pt x="913" y="3716"/>
                      <a:pt x="908" y="3486"/>
                    </a:cubicBezTo>
                    <a:cubicBezTo>
                      <a:pt x="904" y="3253"/>
                      <a:pt x="883" y="3019"/>
                      <a:pt x="848" y="2790"/>
                    </a:cubicBezTo>
                    <a:lnTo>
                      <a:pt x="836" y="2705"/>
                    </a:lnTo>
                    <a:lnTo>
                      <a:pt x="820" y="2618"/>
                    </a:lnTo>
                    <a:lnTo>
                      <a:pt x="805" y="2532"/>
                    </a:lnTo>
                    <a:lnTo>
                      <a:pt x="788" y="2446"/>
                    </a:lnTo>
                    <a:lnTo>
                      <a:pt x="770" y="2361"/>
                    </a:lnTo>
                    <a:lnTo>
                      <a:pt x="752" y="2276"/>
                    </a:lnTo>
                    <a:lnTo>
                      <a:pt x="732" y="2192"/>
                    </a:lnTo>
                    <a:lnTo>
                      <a:pt x="712" y="2107"/>
                    </a:lnTo>
                    <a:cubicBezTo>
                      <a:pt x="662" y="1907"/>
                      <a:pt x="609" y="1707"/>
                      <a:pt x="551" y="1508"/>
                    </a:cubicBezTo>
                    <a:cubicBezTo>
                      <a:pt x="544" y="1485"/>
                      <a:pt x="537" y="1462"/>
                      <a:pt x="530" y="1439"/>
                    </a:cubicBezTo>
                    <a:lnTo>
                      <a:pt x="548" y="1352"/>
                    </a:lnTo>
                    <a:cubicBezTo>
                      <a:pt x="555" y="1321"/>
                      <a:pt x="561" y="1290"/>
                      <a:pt x="568" y="1261"/>
                    </a:cubicBezTo>
                    <a:lnTo>
                      <a:pt x="588" y="1169"/>
                    </a:lnTo>
                    <a:cubicBezTo>
                      <a:pt x="595" y="1138"/>
                      <a:pt x="602" y="1110"/>
                      <a:pt x="610" y="1079"/>
                    </a:cubicBezTo>
                    <a:cubicBezTo>
                      <a:pt x="638" y="957"/>
                      <a:pt x="670" y="836"/>
                      <a:pt x="704" y="716"/>
                    </a:cubicBezTo>
                    <a:lnTo>
                      <a:pt x="750" y="554"/>
                    </a:lnTo>
                    <a:cubicBezTo>
                      <a:pt x="765" y="507"/>
                      <a:pt x="779" y="461"/>
                      <a:pt x="794" y="413"/>
                    </a:cubicBezTo>
                    <a:cubicBezTo>
                      <a:pt x="800" y="394"/>
                      <a:pt x="805" y="374"/>
                      <a:pt x="811" y="356"/>
                    </a:cubicBezTo>
                    <a:cubicBezTo>
                      <a:pt x="830" y="297"/>
                      <a:pt x="850" y="236"/>
                      <a:pt x="868" y="178"/>
                    </a:cubicBezTo>
                    <a:cubicBezTo>
                      <a:pt x="889" y="118"/>
                      <a:pt x="909" y="60"/>
                      <a:pt x="932" y="0"/>
                    </a:cubicBezTo>
                    <a:close/>
                  </a:path>
                </a:pathLst>
              </a:custGeom>
              <a:solidFill>
                <a:srgbClr val="FC9770"/>
              </a:solidFill>
              <a:ln w="9525" cap="flat" cmpd="sng">
                <a:solidFill>
                  <a:srgbClr val="FC97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2117;p43">
                <a:extLst>
                  <a:ext uri="{FF2B5EF4-FFF2-40B4-BE49-F238E27FC236}">
                    <a16:creationId xmlns:a16="http://schemas.microsoft.com/office/drawing/2014/main" id="{8B6E50F6-0AD7-B2E8-7548-8DB2AE04EE21}"/>
                  </a:ext>
                </a:extLst>
              </p:cNvPr>
              <p:cNvSpPr/>
              <p:nvPr/>
            </p:nvSpPr>
            <p:spPr>
              <a:xfrm>
                <a:off x="3419586" y="3946051"/>
                <a:ext cx="32944" cy="11244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480" extrusionOk="0">
                    <a:moveTo>
                      <a:pt x="54" y="1"/>
                    </a:moveTo>
                    <a:cubicBezTo>
                      <a:pt x="36" y="1"/>
                      <a:pt x="20" y="12"/>
                      <a:pt x="12" y="28"/>
                    </a:cubicBezTo>
                    <a:cubicBezTo>
                      <a:pt x="1" y="53"/>
                      <a:pt x="12" y="80"/>
                      <a:pt x="35" y="91"/>
                    </a:cubicBezTo>
                    <a:cubicBezTo>
                      <a:pt x="474" y="293"/>
                      <a:pt x="873" y="392"/>
                      <a:pt x="1115" y="441"/>
                    </a:cubicBezTo>
                    <a:cubicBezTo>
                      <a:pt x="1262" y="470"/>
                      <a:pt x="1352" y="479"/>
                      <a:pt x="1353" y="479"/>
                    </a:cubicBezTo>
                    <a:cubicBezTo>
                      <a:pt x="1355" y="479"/>
                      <a:pt x="1356" y="480"/>
                      <a:pt x="1358" y="480"/>
                    </a:cubicBezTo>
                    <a:cubicBezTo>
                      <a:pt x="1383" y="480"/>
                      <a:pt x="1403" y="461"/>
                      <a:pt x="1406" y="437"/>
                    </a:cubicBezTo>
                    <a:cubicBezTo>
                      <a:pt x="1408" y="412"/>
                      <a:pt x="1388" y="388"/>
                      <a:pt x="1363" y="385"/>
                    </a:cubicBezTo>
                    <a:cubicBezTo>
                      <a:pt x="1357" y="385"/>
                      <a:pt x="767" y="320"/>
                      <a:pt x="75" y="5"/>
                    </a:cubicBezTo>
                    <a:cubicBezTo>
                      <a:pt x="68" y="2"/>
                      <a:pt x="61" y="1"/>
                      <a:pt x="54" y="1"/>
                    </a:cubicBezTo>
                    <a:close/>
                  </a:path>
                </a:pathLst>
              </a:custGeom>
              <a:solidFill>
                <a:srgbClr val="FC9770"/>
              </a:solidFill>
              <a:ln w="9525" cap="flat" cmpd="sng">
                <a:solidFill>
                  <a:srgbClr val="FC97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2118;p43">
                <a:extLst>
                  <a:ext uri="{FF2B5EF4-FFF2-40B4-BE49-F238E27FC236}">
                    <a16:creationId xmlns:a16="http://schemas.microsoft.com/office/drawing/2014/main" id="{1875B0BB-26CE-F696-7719-CD2227808D32}"/>
                  </a:ext>
                </a:extLst>
              </p:cNvPr>
              <p:cNvSpPr/>
              <p:nvPr/>
            </p:nvSpPr>
            <p:spPr>
              <a:xfrm>
                <a:off x="3490621" y="3793929"/>
                <a:ext cx="25737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100" h="762" extrusionOk="0">
                    <a:moveTo>
                      <a:pt x="201" y="1"/>
                    </a:moveTo>
                    <a:cubicBezTo>
                      <a:pt x="122" y="1"/>
                      <a:pt x="49" y="53"/>
                      <a:pt x="26" y="133"/>
                    </a:cubicBezTo>
                    <a:cubicBezTo>
                      <a:pt x="1" y="220"/>
                      <a:pt x="42" y="311"/>
                      <a:pt x="120" y="349"/>
                    </a:cubicBezTo>
                    <a:lnTo>
                      <a:pt x="130" y="354"/>
                    </a:lnTo>
                    <a:cubicBezTo>
                      <a:pt x="166" y="373"/>
                      <a:pt x="203" y="387"/>
                      <a:pt x="239" y="402"/>
                    </a:cubicBezTo>
                    <a:cubicBezTo>
                      <a:pt x="275" y="418"/>
                      <a:pt x="314" y="431"/>
                      <a:pt x="350" y="447"/>
                    </a:cubicBezTo>
                    <a:cubicBezTo>
                      <a:pt x="424" y="476"/>
                      <a:pt x="496" y="508"/>
                      <a:pt x="571" y="539"/>
                    </a:cubicBezTo>
                    <a:cubicBezTo>
                      <a:pt x="644" y="573"/>
                      <a:pt x="716" y="606"/>
                      <a:pt x="791" y="641"/>
                    </a:cubicBezTo>
                    <a:cubicBezTo>
                      <a:pt x="864" y="677"/>
                      <a:pt x="940" y="716"/>
                      <a:pt x="1014" y="753"/>
                    </a:cubicBezTo>
                    <a:cubicBezTo>
                      <a:pt x="1025" y="759"/>
                      <a:pt x="1036" y="761"/>
                      <a:pt x="1046" y="761"/>
                    </a:cubicBezTo>
                    <a:cubicBezTo>
                      <a:pt x="1067" y="761"/>
                      <a:pt x="1084" y="751"/>
                      <a:pt x="1094" y="733"/>
                    </a:cubicBezTo>
                    <a:cubicBezTo>
                      <a:pt x="1100" y="717"/>
                      <a:pt x="1100" y="701"/>
                      <a:pt x="1095" y="687"/>
                    </a:cubicBezTo>
                    <a:cubicBezTo>
                      <a:pt x="1075" y="639"/>
                      <a:pt x="1053" y="600"/>
                      <a:pt x="1026" y="561"/>
                    </a:cubicBezTo>
                    <a:cubicBezTo>
                      <a:pt x="1000" y="522"/>
                      <a:pt x="972" y="486"/>
                      <a:pt x="941" y="451"/>
                    </a:cubicBezTo>
                    <a:cubicBezTo>
                      <a:pt x="880" y="380"/>
                      <a:pt x="812" y="318"/>
                      <a:pt x="740" y="261"/>
                    </a:cubicBezTo>
                    <a:cubicBezTo>
                      <a:pt x="667" y="206"/>
                      <a:pt x="590" y="154"/>
                      <a:pt x="508" y="112"/>
                    </a:cubicBezTo>
                    <a:cubicBezTo>
                      <a:pt x="488" y="101"/>
                      <a:pt x="467" y="91"/>
                      <a:pt x="447" y="81"/>
                    </a:cubicBezTo>
                    <a:cubicBezTo>
                      <a:pt x="426" y="72"/>
                      <a:pt x="406" y="62"/>
                      <a:pt x="383" y="54"/>
                    </a:cubicBezTo>
                    <a:cubicBezTo>
                      <a:pt x="341" y="36"/>
                      <a:pt x="298" y="21"/>
                      <a:pt x="254" y="9"/>
                    </a:cubicBezTo>
                    <a:cubicBezTo>
                      <a:pt x="236" y="3"/>
                      <a:pt x="218" y="1"/>
                      <a:pt x="201" y="1"/>
                    </a:cubicBezTo>
                    <a:close/>
                  </a:path>
                </a:pathLst>
              </a:custGeom>
              <a:solidFill>
                <a:srgbClr val="4D2E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2119;p43">
                <a:extLst>
                  <a:ext uri="{FF2B5EF4-FFF2-40B4-BE49-F238E27FC236}">
                    <a16:creationId xmlns:a16="http://schemas.microsoft.com/office/drawing/2014/main" id="{3C1A766D-0DE3-EB42-D7D5-AEE06BD0DFCA}"/>
                  </a:ext>
                </a:extLst>
              </p:cNvPr>
              <p:cNvSpPr/>
              <p:nvPr/>
            </p:nvSpPr>
            <p:spPr>
              <a:xfrm>
                <a:off x="3437251" y="3800863"/>
                <a:ext cx="17595" cy="26868"/>
              </a:xfrm>
              <a:custGeom>
                <a:avLst/>
                <a:gdLst/>
                <a:ahLst/>
                <a:cxnLst/>
                <a:rect l="l" t="t" r="r" b="b"/>
                <a:pathLst>
                  <a:path w="752" h="1147" extrusionOk="0">
                    <a:moveTo>
                      <a:pt x="453" y="0"/>
                    </a:moveTo>
                    <a:cubicBezTo>
                      <a:pt x="290" y="0"/>
                      <a:pt x="121" y="218"/>
                      <a:pt x="63" y="512"/>
                    </a:cubicBezTo>
                    <a:cubicBezTo>
                      <a:pt x="1" y="826"/>
                      <a:pt x="90" y="1108"/>
                      <a:pt x="263" y="1143"/>
                    </a:cubicBezTo>
                    <a:cubicBezTo>
                      <a:pt x="275" y="1146"/>
                      <a:pt x="287" y="1147"/>
                      <a:pt x="299" y="1147"/>
                    </a:cubicBezTo>
                    <a:cubicBezTo>
                      <a:pt x="462" y="1147"/>
                      <a:pt x="631" y="928"/>
                      <a:pt x="689" y="636"/>
                    </a:cubicBezTo>
                    <a:cubicBezTo>
                      <a:pt x="751" y="320"/>
                      <a:pt x="662" y="38"/>
                      <a:pt x="489" y="4"/>
                    </a:cubicBezTo>
                    <a:cubicBezTo>
                      <a:pt x="477" y="2"/>
                      <a:pt x="465" y="0"/>
                      <a:pt x="453" y="0"/>
                    </a:cubicBezTo>
                    <a:close/>
                  </a:path>
                </a:pathLst>
              </a:custGeom>
              <a:solidFill>
                <a:srgbClr val="3A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2120;p43">
                <a:extLst>
                  <a:ext uri="{FF2B5EF4-FFF2-40B4-BE49-F238E27FC236}">
                    <a16:creationId xmlns:a16="http://schemas.microsoft.com/office/drawing/2014/main" id="{439FB637-C55A-1A27-21B9-66E89C5A501B}"/>
                  </a:ext>
                </a:extLst>
              </p:cNvPr>
              <p:cNvSpPr/>
              <p:nvPr/>
            </p:nvSpPr>
            <p:spPr>
              <a:xfrm>
                <a:off x="3492188" y="3812412"/>
                <a:ext cx="15162" cy="23167"/>
              </a:xfrm>
              <a:custGeom>
                <a:avLst/>
                <a:gdLst/>
                <a:ahLst/>
                <a:cxnLst/>
                <a:rect l="l" t="t" r="r" b="b"/>
                <a:pathLst>
                  <a:path w="648" h="989" extrusionOk="0">
                    <a:moveTo>
                      <a:pt x="391" y="0"/>
                    </a:moveTo>
                    <a:cubicBezTo>
                      <a:pt x="251" y="0"/>
                      <a:pt x="104" y="188"/>
                      <a:pt x="54" y="441"/>
                    </a:cubicBezTo>
                    <a:cubicBezTo>
                      <a:pt x="0" y="713"/>
                      <a:pt x="77" y="957"/>
                      <a:pt x="226" y="986"/>
                    </a:cubicBezTo>
                    <a:cubicBezTo>
                      <a:pt x="236" y="988"/>
                      <a:pt x="246" y="989"/>
                      <a:pt x="256" y="989"/>
                    </a:cubicBezTo>
                    <a:cubicBezTo>
                      <a:pt x="396" y="989"/>
                      <a:pt x="543" y="801"/>
                      <a:pt x="593" y="548"/>
                    </a:cubicBezTo>
                    <a:cubicBezTo>
                      <a:pt x="647" y="276"/>
                      <a:pt x="570" y="32"/>
                      <a:pt x="421" y="3"/>
                    </a:cubicBezTo>
                    <a:cubicBezTo>
                      <a:pt x="411" y="1"/>
                      <a:pt x="401" y="0"/>
                      <a:pt x="391" y="0"/>
                    </a:cubicBezTo>
                    <a:close/>
                  </a:path>
                </a:pathLst>
              </a:custGeom>
              <a:solidFill>
                <a:srgbClr val="3A23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2121;p43">
                <a:extLst>
                  <a:ext uri="{FF2B5EF4-FFF2-40B4-BE49-F238E27FC236}">
                    <a16:creationId xmlns:a16="http://schemas.microsoft.com/office/drawing/2014/main" id="{24489615-48CA-4B06-26FF-7383993C79DA}"/>
                  </a:ext>
                </a:extLst>
              </p:cNvPr>
              <p:cNvSpPr/>
              <p:nvPr/>
            </p:nvSpPr>
            <p:spPr>
              <a:xfrm>
                <a:off x="3405454" y="3777087"/>
                <a:ext cx="66964" cy="16187"/>
              </a:xfrm>
              <a:custGeom>
                <a:avLst/>
                <a:gdLst/>
                <a:ahLst/>
                <a:cxnLst/>
                <a:rect l="l" t="t" r="r" b="b"/>
                <a:pathLst>
                  <a:path w="2862" h="691" extrusionOk="0">
                    <a:moveTo>
                      <a:pt x="1439" y="1"/>
                    </a:moveTo>
                    <a:cubicBezTo>
                      <a:pt x="1419" y="1"/>
                      <a:pt x="1399" y="1"/>
                      <a:pt x="1379" y="2"/>
                    </a:cubicBezTo>
                    <a:cubicBezTo>
                      <a:pt x="1152" y="6"/>
                      <a:pt x="925" y="38"/>
                      <a:pt x="705" y="104"/>
                    </a:cubicBezTo>
                    <a:cubicBezTo>
                      <a:pt x="487" y="169"/>
                      <a:pt x="279" y="268"/>
                      <a:pt x="90" y="391"/>
                    </a:cubicBezTo>
                    <a:cubicBezTo>
                      <a:pt x="21" y="436"/>
                      <a:pt x="1" y="530"/>
                      <a:pt x="46" y="599"/>
                    </a:cubicBezTo>
                    <a:cubicBezTo>
                      <a:pt x="74" y="644"/>
                      <a:pt x="122" y="668"/>
                      <a:pt x="171" y="668"/>
                    </a:cubicBezTo>
                    <a:cubicBezTo>
                      <a:pt x="197" y="668"/>
                      <a:pt x="223" y="661"/>
                      <a:pt x="247" y="648"/>
                    </a:cubicBezTo>
                    <a:cubicBezTo>
                      <a:pt x="421" y="548"/>
                      <a:pt x="603" y="471"/>
                      <a:pt x="795" y="426"/>
                    </a:cubicBezTo>
                    <a:cubicBezTo>
                      <a:pt x="960" y="386"/>
                      <a:pt x="1131" y="368"/>
                      <a:pt x="1302" y="368"/>
                    </a:cubicBezTo>
                    <a:cubicBezTo>
                      <a:pt x="1327" y="368"/>
                      <a:pt x="1352" y="368"/>
                      <a:pt x="1377" y="369"/>
                    </a:cubicBezTo>
                    <a:cubicBezTo>
                      <a:pt x="1574" y="375"/>
                      <a:pt x="1771" y="406"/>
                      <a:pt x="1962" y="456"/>
                    </a:cubicBezTo>
                    <a:cubicBezTo>
                      <a:pt x="2058" y="482"/>
                      <a:pt x="2151" y="510"/>
                      <a:pt x="2244" y="545"/>
                    </a:cubicBezTo>
                    <a:cubicBezTo>
                      <a:pt x="2290" y="564"/>
                      <a:pt x="2336" y="581"/>
                      <a:pt x="2380" y="600"/>
                    </a:cubicBezTo>
                    <a:cubicBezTo>
                      <a:pt x="2402" y="611"/>
                      <a:pt x="2425" y="621"/>
                      <a:pt x="2446" y="631"/>
                    </a:cubicBezTo>
                    <a:lnTo>
                      <a:pt x="2478" y="647"/>
                    </a:lnTo>
                    <a:cubicBezTo>
                      <a:pt x="2487" y="652"/>
                      <a:pt x="2499" y="658"/>
                      <a:pt x="2504" y="661"/>
                    </a:cubicBezTo>
                    <a:cubicBezTo>
                      <a:pt x="2538" y="681"/>
                      <a:pt x="2576" y="691"/>
                      <a:pt x="2613" y="691"/>
                    </a:cubicBezTo>
                    <a:cubicBezTo>
                      <a:pt x="2688" y="691"/>
                      <a:pt x="2760" y="652"/>
                      <a:pt x="2801" y="584"/>
                    </a:cubicBezTo>
                    <a:cubicBezTo>
                      <a:pt x="2861" y="482"/>
                      <a:pt x="2826" y="348"/>
                      <a:pt x="2724" y="288"/>
                    </a:cubicBezTo>
                    <a:cubicBezTo>
                      <a:pt x="2720" y="285"/>
                      <a:pt x="2714" y="283"/>
                      <a:pt x="2710" y="282"/>
                    </a:cubicBezTo>
                    <a:lnTo>
                      <a:pt x="2707" y="280"/>
                    </a:lnTo>
                    <a:cubicBezTo>
                      <a:pt x="2689" y="271"/>
                      <a:pt x="2678" y="266"/>
                      <a:pt x="2662" y="260"/>
                    </a:cubicBezTo>
                    <a:lnTo>
                      <a:pt x="2621" y="242"/>
                    </a:lnTo>
                    <a:cubicBezTo>
                      <a:pt x="2594" y="230"/>
                      <a:pt x="2567" y="220"/>
                      <a:pt x="2540" y="210"/>
                    </a:cubicBezTo>
                    <a:cubicBezTo>
                      <a:pt x="2487" y="189"/>
                      <a:pt x="2433" y="171"/>
                      <a:pt x="2380" y="153"/>
                    </a:cubicBezTo>
                    <a:cubicBezTo>
                      <a:pt x="2272" y="118"/>
                      <a:pt x="2164" y="91"/>
                      <a:pt x="2053" y="67"/>
                    </a:cubicBezTo>
                    <a:cubicBezTo>
                      <a:pt x="1852" y="25"/>
                      <a:pt x="1645" y="1"/>
                      <a:pt x="1439" y="1"/>
                    </a:cubicBezTo>
                    <a:close/>
                  </a:path>
                </a:pathLst>
              </a:custGeom>
              <a:solidFill>
                <a:srgbClr val="4D2E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2122;p43">
                <a:extLst>
                  <a:ext uri="{FF2B5EF4-FFF2-40B4-BE49-F238E27FC236}">
                    <a16:creationId xmlns:a16="http://schemas.microsoft.com/office/drawing/2014/main" id="{FEACF3B4-E027-7BC4-2320-9A263993A679}"/>
                  </a:ext>
                </a:extLst>
              </p:cNvPr>
              <p:cNvSpPr/>
              <p:nvPr/>
            </p:nvSpPr>
            <p:spPr>
              <a:xfrm>
                <a:off x="3241274" y="3618195"/>
                <a:ext cx="326769" cy="228815"/>
              </a:xfrm>
              <a:custGeom>
                <a:avLst/>
                <a:gdLst/>
                <a:ahLst/>
                <a:cxnLst/>
                <a:rect l="l" t="t" r="r" b="b"/>
                <a:pathLst>
                  <a:path w="13966" h="9768" extrusionOk="0">
                    <a:moveTo>
                      <a:pt x="7912" y="1"/>
                    </a:moveTo>
                    <a:cubicBezTo>
                      <a:pt x="7487" y="1"/>
                      <a:pt x="7094" y="219"/>
                      <a:pt x="6866" y="568"/>
                    </a:cubicBezTo>
                    <a:cubicBezTo>
                      <a:pt x="6833" y="558"/>
                      <a:pt x="6799" y="549"/>
                      <a:pt x="6766" y="543"/>
                    </a:cubicBezTo>
                    <a:cubicBezTo>
                      <a:pt x="6665" y="523"/>
                      <a:pt x="6565" y="513"/>
                      <a:pt x="6466" y="513"/>
                    </a:cubicBezTo>
                    <a:cubicBezTo>
                      <a:pt x="5825" y="513"/>
                      <a:pt x="5245" y="919"/>
                      <a:pt x="5029" y="1529"/>
                    </a:cubicBezTo>
                    <a:cubicBezTo>
                      <a:pt x="5015" y="1528"/>
                      <a:pt x="5002" y="1528"/>
                      <a:pt x="4988" y="1528"/>
                    </a:cubicBezTo>
                    <a:cubicBezTo>
                      <a:pt x="3952" y="1528"/>
                      <a:pt x="3006" y="2133"/>
                      <a:pt x="2568" y="3064"/>
                    </a:cubicBezTo>
                    <a:cubicBezTo>
                      <a:pt x="2503" y="3056"/>
                      <a:pt x="2439" y="3052"/>
                      <a:pt x="2375" y="3052"/>
                    </a:cubicBezTo>
                    <a:cubicBezTo>
                      <a:pt x="1648" y="3052"/>
                      <a:pt x="996" y="3565"/>
                      <a:pt x="849" y="4306"/>
                    </a:cubicBezTo>
                    <a:cubicBezTo>
                      <a:pt x="764" y="4727"/>
                      <a:pt x="860" y="5143"/>
                      <a:pt x="1082" y="5475"/>
                    </a:cubicBezTo>
                    <a:cubicBezTo>
                      <a:pt x="848" y="5672"/>
                      <a:pt x="649" y="5915"/>
                      <a:pt x="501" y="6193"/>
                    </a:cubicBezTo>
                    <a:cubicBezTo>
                      <a:pt x="392" y="6398"/>
                      <a:pt x="311" y="6620"/>
                      <a:pt x="264" y="6860"/>
                    </a:cubicBezTo>
                    <a:cubicBezTo>
                      <a:pt x="1" y="8178"/>
                      <a:pt x="857" y="9459"/>
                      <a:pt x="2175" y="9721"/>
                    </a:cubicBezTo>
                    <a:cubicBezTo>
                      <a:pt x="2335" y="9752"/>
                      <a:pt x="2494" y="9768"/>
                      <a:pt x="2651" y="9768"/>
                    </a:cubicBezTo>
                    <a:cubicBezTo>
                      <a:pt x="3357" y="9768"/>
                      <a:pt x="4017" y="9458"/>
                      <a:pt x="4470" y="8946"/>
                    </a:cubicBezTo>
                    <a:cubicBezTo>
                      <a:pt x="4561" y="8959"/>
                      <a:pt x="4650" y="8965"/>
                      <a:pt x="4739" y="8965"/>
                    </a:cubicBezTo>
                    <a:cubicBezTo>
                      <a:pt x="5667" y="8965"/>
                      <a:pt x="6496" y="8312"/>
                      <a:pt x="6684" y="7368"/>
                    </a:cubicBezTo>
                    <a:cubicBezTo>
                      <a:pt x="6710" y="7238"/>
                      <a:pt x="6721" y="7107"/>
                      <a:pt x="6721" y="6977"/>
                    </a:cubicBezTo>
                    <a:cubicBezTo>
                      <a:pt x="6740" y="6981"/>
                      <a:pt x="6756" y="6985"/>
                      <a:pt x="6774" y="6989"/>
                    </a:cubicBezTo>
                    <a:cubicBezTo>
                      <a:pt x="6876" y="7009"/>
                      <a:pt x="6978" y="7019"/>
                      <a:pt x="7078" y="7019"/>
                    </a:cubicBezTo>
                    <a:cubicBezTo>
                      <a:pt x="7803" y="7019"/>
                      <a:pt x="8450" y="6507"/>
                      <a:pt x="8597" y="5769"/>
                    </a:cubicBezTo>
                    <a:cubicBezTo>
                      <a:pt x="8606" y="5727"/>
                      <a:pt x="8612" y="5685"/>
                      <a:pt x="8617" y="5643"/>
                    </a:cubicBezTo>
                    <a:cubicBezTo>
                      <a:pt x="8854" y="5587"/>
                      <a:pt x="9078" y="5491"/>
                      <a:pt x="9280" y="5362"/>
                    </a:cubicBezTo>
                    <a:cubicBezTo>
                      <a:pt x="9430" y="5629"/>
                      <a:pt x="9642" y="5861"/>
                      <a:pt x="9899" y="6035"/>
                    </a:cubicBezTo>
                    <a:cubicBezTo>
                      <a:pt x="9983" y="6901"/>
                      <a:pt x="10623" y="7646"/>
                      <a:pt x="11520" y="7824"/>
                    </a:cubicBezTo>
                    <a:cubicBezTo>
                      <a:pt x="11654" y="7851"/>
                      <a:pt x="11787" y="7864"/>
                      <a:pt x="11918" y="7864"/>
                    </a:cubicBezTo>
                    <a:cubicBezTo>
                      <a:pt x="12864" y="7864"/>
                      <a:pt x="13709" y="7197"/>
                      <a:pt x="13900" y="6233"/>
                    </a:cubicBezTo>
                    <a:cubicBezTo>
                      <a:pt x="13966" y="5896"/>
                      <a:pt x="13947" y="5564"/>
                      <a:pt x="13855" y="5261"/>
                    </a:cubicBezTo>
                    <a:cubicBezTo>
                      <a:pt x="13717" y="4798"/>
                      <a:pt x="13414" y="4394"/>
                      <a:pt x="13003" y="4131"/>
                    </a:cubicBezTo>
                    <a:cubicBezTo>
                      <a:pt x="12920" y="3483"/>
                      <a:pt x="12522" y="2912"/>
                      <a:pt x="11941" y="2611"/>
                    </a:cubicBezTo>
                    <a:cubicBezTo>
                      <a:pt x="11840" y="1762"/>
                      <a:pt x="11205" y="1036"/>
                      <a:pt x="10322" y="861"/>
                    </a:cubicBezTo>
                    <a:cubicBezTo>
                      <a:pt x="10190" y="835"/>
                      <a:pt x="10058" y="822"/>
                      <a:pt x="9928" y="822"/>
                    </a:cubicBezTo>
                    <a:cubicBezTo>
                      <a:pt x="9651" y="822"/>
                      <a:pt x="9382" y="879"/>
                      <a:pt x="9137" y="984"/>
                    </a:cubicBezTo>
                    <a:cubicBezTo>
                      <a:pt x="9033" y="513"/>
                      <a:pt x="8660" y="125"/>
                      <a:pt x="8157" y="25"/>
                    </a:cubicBezTo>
                    <a:cubicBezTo>
                      <a:pt x="8075" y="9"/>
                      <a:pt x="7993" y="1"/>
                      <a:pt x="7912" y="1"/>
                    </a:cubicBezTo>
                    <a:close/>
                  </a:path>
                </a:pathLst>
              </a:custGeom>
              <a:solidFill>
                <a:srgbClr val="663D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2123;p43">
                <a:extLst>
                  <a:ext uri="{FF2B5EF4-FFF2-40B4-BE49-F238E27FC236}">
                    <a16:creationId xmlns:a16="http://schemas.microsoft.com/office/drawing/2014/main" id="{62908C1C-E220-A582-7B5C-EE2D5316ADB9}"/>
                  </a:ext>
                </a:extLst>
              </p:cNvPr>
              <p:cNvSpPr/>
              <p:nvPr/>
            </p:nvSpPr>
            <p:spPr>
              <a:xfrm>
                <a:off x="3241274" y="3702103"/>
                <a:ext cx="326769" cy="144907"/>
              </a:xfrm>
              <a:custGeom>
                <a:avLst/>
                <a:gdLst/>
                <a:ahLst/>
                <a:cxnLst/>
                <a:rect l="l" t="t" r="r" b="b"/>
                <a:pathLst>
                  <a:path w="13966" h="6186" extrusionOk="0">
                    <a:moveTo>
                      <a:pt x="10463" y="1"/>
                    </a:moveTo>
                    <a:cubicBezTo>
                      <a:pt x="10075" y="289"/>
                      <a:pt x="9784" y="401"/>
                      <a:pt x="9485" y="401"/>
                    </a:cubicBezTo>
                    <a:cubicBezTo>
                      <a:pt x="9110" y="401"/>
                      <a:pt x="8721" y="225"/>
                      <a:pt x="8110" y="1"/>
                    </a:cubicBezTo>
                    <a:lnTo>
                      <a:pt x="8110" y="1"/>
                    </a:lnTo>
                    <a:cubicBezTo>
                      <a:pt x="8630" y="1003"/>
                      <a:pt x="7398" y="1866"/>
                      <a:pt x="6103" y="1866"/>
                    </a:cubicBezTo>
                    <a:cubicBezTo>
                      <a:pt x="5835" y="1866"/>
                      <a:pt x="5564" y="1829"/>
                      <a:pt x="5305" y="1748"/>
                    </a:cubicBezTo>
                    <a:cubicBezTo>
                      <a:pt x="4361" y="2918"/>
                      <a:pt x="3380" y="3275"/>
                      <a:pt x="2535" y="3275"/>
                    </a:cubicBezTo>
                    <a:cubicBezTo>
                      <a:pt x="1635" y="3275"/>
                      <a:pt x="888" y="2870"/>
                      <a:pt x="501" y="2611"/>
                    </a:cubicBezTo>
                    <a:cubicBezTo>
                      <a:pt x="392" y="2816"/>
                      <a:pt x="311" y="3038"/>
                      <a:pt x="264" y="3278"/>
                    </a:cubicBezTo>
                    <a:cubicBezTo>
                      <a:pt x="1" y="4596"/>
                      <a:pt x="857" y="5877"/>
                      <a:pt x="2175" y="6139"/>
                    </a:cubicBezTo>
                    <a:cubicBezTo>
                      <a:pt x="2335" y="6170"/>
                      <a:pt x="2494" y="6186"/>
                      <a:pt x="2651" y="6186"/>
                    </a:cubicBezTo>
                    <a:cubicBezTo>
                      <a:pt x="3357" y="6186"/>
                      <a:pt x="4017" y="5876"/>
                      <a:pt x="4470" y="5364"/>
                    </a:cubicBezTo>
                    <a:cubicBezTo>
                      <a:pt x="4561" y="5377"/>
                      <a:pt x="4650" y="5383"/>
                      <a:pt x="4739" y="5383"/>
                    </a:cubicBezTo>
                    <a:cubicBezTo>
                      <a:pt x="5667" y="5383"/>
                      <a:pt x="6496" y="4730"/>
                      <a:pt x="6684" y="3786"/>
                    </a:cubicBezTo>
                    <a:cubicBezTo>
                      <a:pt x="6710" y="3656"/>
                      <a:pt x="6721" y="3525"/>
                      <a:pt x="6721" y="3395"/>
                    </a:cubicBezTo>
                    <a:cubicBezTo>
                      <a:pt x="6740" y="3399"/>
                      <a:pt x="6756" y="3403"/>
                      <a:pt x="6774" y="3407"/>
                    </a:cubicBezTo>
                    <a:cubicBezTo>
                      <a:pt x="6876" y="3427"/>
                      <a:pt x="6978" y="3437"/>
                      <a:pt x="7078" y="3437"/>
                    </a:cubicBezTo>
                    <a:cubicBezTo>
                      <a:pt x="7803" y="3437"/>
                      <a:pt x="8450" y="2925"/>
                      <a:pt x="8597" y="2187"/>
                    </a:cubicBezTo>
                    <a:cubicBezTo>
                      <a:pt x="8606" y="2145"/>
                      <a:pt x="8612" y="2103"/>
                      <a:pt x="8617" y="2061"/>
                    </a:cubicBezTo>
                    <a:cubicBezTo>
                      <a:pt x="8854" y="2005"/>
                      <a:pt x="9078" y="1909"/>
                      <a:pt x="9280" y="1780"/>
                    </a:cubicBezTo>
                    <a:cubicBezTo>
                      <a:pt x="9430" y="2047"/>
                      <a:pt x="9642" y="2279"/>
                      <a:pt x="9899" y="2453"/>
                    </a:cubicBezTo>
                    <a:cubicBezTo>
                      <a:pt x="9983" y="3319"/>
                      <a:pt x="10623" y="4064"/>
                      <a:pt x="11520" y="4242"/>
                    </a:cubicBezTo>
                    <a:cubicBezTo>
                      <a:pt x="11654" y="4269"/>
                      <a:pt x="11787" y="4282"/>
                      <a:pt x="11918" y="4282"/>
                    </a:cubicBezTo>
                    <a:cubicBezTo>
                      <a:pt x="12864" y="4282"/>
                      <a:pt x="13709" y="3615"/>
                      <a:pt x="13900" y="2651"/>
                    </a:cubicBezTo>
                    <a:cubicBezTo>
                      <a:pt x="13966" y="2314"/>
                      <a:pt x="13947" y="1982"/>
                      <a:pt x="13853" y="1678"/>
                    </a:cubicBezTo>
                    <a:cubicBezTo>
                      <a:pt x="13577" y="2133"/>
                      <a:pt x="13222" y="2319"/>
                      <a:pt x="12845" y="2319"/>
                    </a:cubicBezTo>
                    <a:cubicBezTo>
                      <a:pt x="11862" y="2319"/>
                      <a:pt x="10730" y="1055"/>
                      <a:pt x="10463" y="1"/>
                    </a:cubicBezTo>
                    <a:close/>
                  </a:path>
                </a:pathLst>
              </a:custGeom>
              <a:solidFill>
                <a:srgbClr val="5E2D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2124;p43">
                <a:extLst>
                  <a:ext uri="{FF2B5EF4-FFF2-40B4-BE49-F238E27FC236}">
                    <a16:creationId xmlns:a16="http://schemas.microsoft.com/office/drawing/2014/main" id="{12EEE05C-46E0-AD14-0D51-4F1CF3DC6DD3}"/>
                  </a:ext>
                </a:extLst>
              </p:cNvPr>
              <p:cNvSpPr/>
              <p:nvPr/>
            </p:nvSpPr>
            <p:spPr>
              <a:xfrm>
                <a:off x="3096794" y="4255378"/>
                <a:ext cx="131705" cy="214690"/>
              </a:xfrm>
              <a:custGeom>
                <a:avLst/>
                <a:gdLst/>
                <a:ahLst/>
                <a:cxnLst/>
                <a:rect l="l" t="t" r="r" b="b"/>
                <a:pathLst>
                  <a:path w="5629" h="9165" extrusionOk="0">
                    <a:moveTo>
                      <a:pt x="4062" y="0"/>
                    </a:moveTo>
                    <a:cubicBezTo>
                      <a:pt x="3632" y="0"/>
                      <a:pt x="3148" y="26"/>
                      <a:pt x="2639" y="79"/>
                    </a:cubicBezTo>
                    <a:cubicBezTo>
                      <a:pt x="1511" y="201"/>
                      <a:pt x="533" y="432"/>
                      <a:pt x="0" y="681"/>
                    </a:cubicBezTo>
                    <a:cubicBezTo>
                      <a:pt x="18" y="913"/>
                      <a:pt x="37" y="1145"/>
                      <a:pt x="58" y="1376"/>
                    </a:cubicBezTo>
                    <a:cubicBezTo>
                      <a:pt x="414" y="5380"/>
                      <a:pt x="1111" y="9165"/>
                      <a:pt x="1111" y="9165"/>
                    </a:cubicBezTo>
                    <a:cubicBezTo>
                      <a:pt x="1062" y="8662"/>
                      <a:pt x="1090" y="7979"/>
                      <a:pt x="1483" y="7507"/>
                    </a:cubicBezTo>
                    <a:cubicBezTo>
                      <a:pt x="2250" y="6590"/>
                      <a:pt x="3378" y="5959"/>
                      <a:pt x="5015" y="5101"/>
                    </a:cubicBezTo>
                    <a:lnTo>
                      <a:pt x="5015" y="5101"/>
                    </a:lnTo>
                    <a:cubicBezTo>
                      <a:pt x="3531" y="5619"/>
                      <a:pt x="1450" y="6958"/>
                      <a:pt x="1450" y="6958"/>
                    </a:cubicBezTo>
                    <a:cubicBezTo>
                      <a:pt x="1450" y="6958"/>
                      <a:pt x="1145" y="5012"/>
                      <a:pt x="943" y="3091"/>
                    </a:cubicBezTo>
                    <a:cubicBezTo>
                      <a:pt x="840" y="2112"/>
                      <a:pt x="1522" y="1226"/>
                      <a:pt x="2493" y="1064"/>
                    </a:cubicBezTo>
                    <a:cubicBezTo>
                      <a:pt x="3030" y="975"/>
                      <a:pt x="3570" y="942"/>
                      <a:pt x="4060" y="942"/>
                    </a:cubicBezTo>
                    <a:cubicBezTo>
                      <a:pt x="4701" y="942"/>
                      <a:pt x="5259" y="999"/>
                      <a:pt x="5616" y="1061"/>
                    </a:cubicBezTo>
                    <a:cubicBezTo>
                      <a:pt x="5618" y="941"/>
                      <a:pt x="5620" y="821"/>
                      <a:pt x="5621" y="700"/>
                    </a:cubicBezTo>
                    <a:cubicBezTo>
                      <a:pt x="5624" y="533"/>
                      <a:pt x="5625" y="364"/>
                      <a:pt x="5628" y="196"/>
                    </a:cubicBezTo>
                    <a:cubicBezTo>
                      <a:pt x="5334" y="69"/>
                      <a:pt x="4770" y="0"/>
                      <a:pt x="4062" y="0"/>
                    </a:cubicBezTo>
                    <a:close/>
                  </a:path>
                </a:pathLst>
              </a:custGeom>
              <a:solidFill>
                <a:srgbClr val="FC9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2125;p43">
                <a:extLst>
                  <a:ext uri="{FF2B5EF4-FFF2-40B4-BE49-F238E27FC236}">
                    <a16:creationId xmlns:a16="http://schemas.microsoft.com/office/drawing/2014/main" id="{A1B6D518-29D1-3DA7-F330-AA09AE9D08AE}"/>
                  </a:ext>
                </a:extLst>
              </p:cNvPr>
              <p:cNvSpPr/>
              <p:nvPr/>
            </p:nvSpPr>
            <p:spPr>
              <a:xfrm>
                <a:off x="3689383" y="4317338"/>
                <a:ext cx="123211" cy="526149"/>
              </a:xfrm>
              <a:custGeom>
                <a:avLst/>
                <a:gdLst/>
                <a:ahLst/>
                <a:cxnLst/>
                <a:rect l="l" t="t" r="r" b="b"/>
                <a:pathLst>
                  <a:path w="5266" h="22461" extrusionOk="0">
                    <a:moveTo>
                      <a:pt x="5224" y="0"/>
                    </a:moveTo>
                    <a:cubicBezTo>
                      <a:pt x="4043" y="663"/>
                      <a:pt x="2437" y="1901"/>
                      <a:pt x="1574" y="4010"/>
                    </a:cubicBezTo>
                    <a:cubicBezTo>
                      <a:pt x="1574" y="4010"/>
                      <a:pt x="1434" y="4261"/>
                      <a:pt x="1236" y="4869"/>
                    </a:cubicBezTo>
                    <a:cubicBezTo>
                      <a:pt x="773" y="6293"/>
                      <a:pt x="0" y="9669"/>
                      <a:pt x="0" y="16338"/>
                    </a:cubicBezTo>
                    <a:cubicBezTo>
                      <a:pt x="0" y="16540"/>
                      <a:pt x="2" y="16737"/>
                      <a:pt x="2" y="16930"/>
                    </a:cubicBezTo>
                    <a:cubicBezTo>
                      <a:pt x="16" y="19747"/>
                      <a:pt x="127" y="21637"/>
                      <a:pt x="127" y="21637"/>
                    </a:cubicBezTo>
                    <a:cubicBezTo>
                      <a:pt x="127" y="21637"/>
                      <a:pt x="178" y="21712"/>
                      <a:pt x="375" y="21816"/>
                    </a:cubicBezTo>
                    <a:cubicBezTo>
                      <a:pt x="796" y="22039"/>
                      <a:pt x="1896" y="22396"/>
                      <a:pt x="4635" y="22455"/>
                    </a:cubicBezTo>
                    <a:cubicBezTo>
                      <a:pt x="4779" y="22457"/>
                      <a:pt x="4929" y="22460"/>
                      <a:pt x="5083" y="22461"/>
                    </a:cubicBezTo>
                    <a:cubicBezTo>
                      <a:pt x="5136" y="22215"/>
                      <a:pt x="5197" y="21940"/>
                      <a:pt x="5265" y="21639"/>
                    </a:cubicBezTo>
                    <a:lnTo>
                      <a:pt x="5239" y="21631"/>
                    </a:lnTo>
                    <a:cubicBezTo>
                      <a:pt x="3225" y="21076"/>
                      <a:pt x="1763" y="19325"/>
                      <a:pt x="1590" y="17243"/>
                    </a:cubicBezTo>
                    <a:cubicBezTo>
                      <a:pt x="679" y="6278"/>
                      <a:pt x="5224" y="1"/>
                      <a:pt x="5224" y="0"/>
                    </a:cubicBezTo>
                    <a:close/>
                  </a:path>
                </a:pathLst>
              </a:custGeom>
              <a:solidFill>
                <a:srgbClr val="EC98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2126;p43">
                <a:extLst>
                  <a:ext uri="{FF2B5EF4-FFF2-40B4-BE49-F238E27FC236}">
                    <a16:creationId xmlns:a16="http://schemas.microsoft.com/office/drawing/2014/main" id="{0C303BEB-659A-69E7-A965-99E875E21ED2}"/>
                  </a:ext>
                </a:extLst>
              </p:cNvPr>
              <p:cNvSpPr/>
              <p:nvPr/>
            </p:nvSpPr>
            <p:spPr>
              <a:xfrm>
                <a:off x="3115606" y="4679746"/>
                <a:ext cx="162355" cy="177351"/>
              </a:xfrm>
              <a:custGeom>
                <a:avLst/>
                <a:gdLst/>
                <a:ahLst/>
                <a:cxnLst/>
                <a:rect l="l" t="t" r="r" b="b"/>
                <a:pathLst>
                  <a:path w="6939" h="7571" extrusionOk="0">
                    <a:moveTo>
                      <a:pt x="6938" y="1"/>
                    </a:moveTo>
                    <a:cubicBezTo>
                      <a:pt x="6868" y="331"/>
                      <a:pt x="6782" y="649"/>
                      <a:pt x="6678" y="953"/>
                    </a:cubicBezTo>
                    <a:cubicBezTo>
                      <a:pt x="5990" y="2951"/>
                      <a:pt x="4558" y="4327"/>
                      <a:pt x="2899" y="4327"/>
                    </a:cubicBezTo>
                    <a:cubicBezTo>
                      <a:pt x="1797" y="4327"/>
                      <a:pt x="793" y="3718"/>
                      <a:pt x="43" y="2724"/>
                    </a:cubicBezTo>
                    <a:cubicBezTo>
                      <a:pt x="17" y="2740"/>
                      <a:pt x="27" y="2734"/>
                      <a:pt x="0" y="2750"/>
                    </a:cubicBezTo>
                    <a:lnTo>
                      <a:pt x="805" y="4400"/>
                    </a:lnTo>
                    <a:cubicBezTo>
                      <a:pt x="1206" y="4589"/>
                      <a:pt x="1793" y="4767"/>
                      <a:pt x="2584" y="4767"/>
                    </a:cubicBezTo>
                    <a:cubicBezTo>
                      <a:pt x="2899" y="4767"/>
                      <a:pt x="3245" y="4739"/>
                      <a:pt x="3625" y="4672"/>
                    </a:cubicBezTo>
                    <a:cubicBezTo>
                      <a:pt x="4232" y="4566"/>
                      <a:pt x="4708" y="4374"/>
                      <a:pt x="5084" y="4146"/>
                    </a:cubicBezTo>
                    <a:cubicBezTo>
                      <a:pt x="5222" y="4062"/>
                      <a:pt x="5370" y="4024"/>
                      <a:pt x="5514" y="4024"/>
                    </a:cubicBezTo>
                    <a:cubicBezTo>
                      <a:pt x="5964" y="4024"/>
                      <a:pt x="6378" y="4394"/>
                      <a:pt x="6368" y="4899"/>
                    </a:cubicBezTo>
                    <a:lnTo>
                      <a:pt x="6318" y="7315"/>
                    </a:lnTo>
                    <a:cubicBezTo>
                      <a:pt x="6671" y="7447"/>
                      <a:pt x="6903" y="7570"/>
                      <a:pt x="6903" y="7570"/>
                    </a:cubicBezTo>
                    <a:cubicBezTo>
                      <a:pt x="6903" y="7570"/>
                      <a:pt x="6655" y="4232"/>
                      <a:pt x="6861" y="978"/>
                    </a:cubicBezTo>
                    <a:cubicBezTo>
                      <a:pt x="6882" y="652"/>
                      <a:pt x="6907" y="324"/>
                      <a:pt x="6938" y="1"/>
                    </a:cubicBezTo>
                    <a:close/>
                  </a:path>
                </a:pathLst>
              </a:custGeom>
              <a:solidFill>
                <a:srgbClr val="EC98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2127;p43">
                <a:extLst>
                  <a:ext uri="{FF2B5EF4-FFF2-40B4-BE49-F238E27FC236}">
                    <a16:creationId xmlns:a16="http://schemas.microsoft.com/office/drawing/2014/main" id="{A9BC896C-19CE-7332-5B91-234FCB1D7349}"/>
                  </a:ext>
                </a:extLst>
              </p:cNvPr>
              <p:cNvSpPr/>
              <p:nvPr/>
            </p:nvSpPr>
            <p:spPr>
              <a:xfrm>
                <a:off x="3086008" y="4035910"/>
                <a:ext cx="81798" cy="244346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10431" extrusionOk="0">
                    <a:moveTo>
                      <a:pt x="3496" y="1"/>
                    </a:moveTo>
                    <a:cubicBezTo>
                      <a:pt x="3496" y="1"/>
                      <a:pt x="3496" y="1"/>
                      <a:pt x="3496" y="1"/>
                    </a:cubicBezTo>
                    <a:lnTo>
                      <a:pt x="3496" y="1"/>
                    </a:lnTo>
                    <a:cubicBezTo>
                      <a:pt x="3496" y="1"/>
                      <a:pt x="3496" y="1"/>
                      <a:pt x="3496" y="1"/>
                    </a:cubicBezTo>
                    <a:cubicBezTo>
                      <a:pt x="3496" y="1"/>
                      <a:pt x="3496" y="1"/>
                      <a:pt x="3496" y="1"/>
                    </a:cubicBezTo>
                    <a:close/>
                    <a:moveTo>
                      <a:pt x="3496" y="1"/>
                    </a:moveTo>
                    <a:lnTo>
                      <a:pt x="3496" y="1"/>
                    </a:lnTo>
                    <a:cubicBezTo>
                      <a:pt x="1967" y="597"/>
                      <a:pt x="461" y="1764"/>
                      <a:pt x="28" y="4237"/>
                    </a:cubicBezTo>
                    <a:cubicBezTo>
                      <a:pt x="1" y="5466"/>
                      <a:pt x="25" y="10083"/>
                      <a:pt x="28" y="10431"/>
                    </a:cubicBezTo>
                    <a:cubicBezTo>
                      <a:pt x="31" y="10308"/>
                      <a:pt x="189" y="10178"/>
                      <a:pt x="461" y="10051"/>
                    </a:cubicBezTo>
                    <a:cubicBezTo>
                      <a:pt x="675" y="9951"/>
                      <a:pt x="962" y="9855"/>
                      <a:pt x="1300" y="9766"/>
                    </a:cubicBezTo>
                    <a:cubicBezTo>
                      <a:pt x="306" y="2681"/>
                      <a:pt x="3488" y="5"/>
                      <a:pt x="3496" y="1"/>
                    </a:cubicBezTo>
                    <a:close/>
                  </a:path>
                </a:pathLst>
              </a:custGeom>
              <a:solidFill>
                <a:schemeClr val="accent4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2128;p43">
                <a:extLst>
                  <a:ext uri="{FF2B5EF4-FFF2-40B4-BE49-F238E27FC236}">
                    <a16:creationId xmlns:a16="http://schemas.microsoft.com/office/drawing/2014/main" id="{28EF4ECA-A3F8-DBC8-8C00-49FB4274FB4D}"/>
                  </a:ext>
                </a:extLst>
              </p:cNvPr>
              <p:cNvSpPr/>
              <p:nvPr/>
            </p:nvSpPr>
            <p:spPr>
              <a:xfrm>
                <a:off x="3265607" y="3881258"/>
                <a:ext cx="173235" cy="164889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39" extrusionOk="0">
                    <a:moveTo>
                      <a:pt x="1870" y="0"/>
                    </a:moveTo>
                    <a:cubicBezTo>
                      <a:pt x="1631" y="2686"/>
                      <a:pt x="917" y="3626"/>
                      <a:pt x="917" y="3626"/>
                    </a:cubicBezTo>
                    <a:cubicBezTo>
                      <a:pt x="917" y="3626"/>
                      <a:pt x="565" y="3990"/>
                      <a:pt x="168" y="4230"/>
                    </a:cubicBezTo>
                    <a:cubicBezTo>
                      <a:pt x="72" y="4288"/>
                      <a:pt x="1" y="4388"/>
                      <a:pt x="1" y="4503"/>
                    </a:cubicBezTo>
                    <a:cubicBezTo>
                      <a:pt x="1" y="5502"/>
                      <a:pt x="3189" y="7039"/>
                      <a:pt x="5580" y="7039"/>
                    </a:cubicBezTo>
                    <a:cubicBezTo>
                      <a:pt x="5827" y="7039"/>
                      <a:pt x="6065" y="7022"/>
                      <a:pt x="6291" y="6987"/>
                    </a:cubicBezTo>
                    <a:cubicBezTo>
                      <a:pt x="6604" y="6938"/>
                      <a:pt x="6880" y="6872"/>
                      <a:pt x="7120" y="6791"/>
                    </a:cubicBezTo>
                    <a:cubicBezTo>
                      <a:pt x="7221" y="6758"/>
                      <a:pt x="7316" y="6716"/>
                      <a:pt x="7403" y="6665"/>
                    </a:cubicBezTo>
                    <a:lnTo>
                      <a:pt x="7403" y="6665"/>
                    </a:lnTo>
                    <a:cubicBezTo>
                      <a:pt x="6971" y="6826"/>
                      <a:pt x="6503" y="6895"/>
                      <a:pt x="6022" y="6895"/>
                    </a:cubicBezTo>
                    <a:cubicBezTo>
                      <a:pt x="4723" y="6895"/>
                      <a:pt x="3327" y="6394"/>
                      <a:pt x="2276" y="5841"/>
                    </a:cubicBezTo>
                    <a:cubicBezTo>
                      <a:pt x="1419" y="5392"/>
                      <a:pt x="1174" y="4280"/>
                      <a:pt x="1754" y="3506"/>
                    </a:cubicBezTo>
                    <a:cubicBezTo>
                      <a:pt x="1760" y="3495"/>
                      <a:pt x="1768" y="3486"/>
                      <a:pt x="1774" y="3477"/>
                    </a:cubicBezTo>
                    <a:cubicBezTo>
                      <a:pt x="2026" y="3134"/>
                      <a:pt x="2420" y="2951"/>
                      <a:pt x="2822" y="2951"/>
                    </a:cubicBezTo>
                    <a:cubicBezTo>
                      <a:pt x="3045" y="2951"/>
                      <a:pt x="3270" y="3007"/>
                      <a:pt x="3475" y="3123"/>
                    </a:cubicBezTo>
                    <a:lnTo>
                      <a:pt x="5975" y="4546"/>
                    </a:lnTo>
                    <a:cubicBezTo>
                      <a:pt x="5165" y="4076"/>
                      <a:pt x="3994" y="3245"/>
                      <a:pt x="2997" y="2219"/>
                    </a:cubicBezTo>
                    <a:cubicBezTo>
                      <a:pt x="2642" y="1854"/>
                      <a:pt x="2414" y="1383"/>
                      <a:pt x="2338" y="879"/>
                    </a:cubicBezTo>
                    <a:cubicBezTo>
                      <a:pt x="2299" y="616"/>
                      <a:pt x="2271" y="353"/>
                      <a:pt x="2251" y="100"/>
                    </a:cubicBezTo>
                    <a:cubicBezTo>
                      <a:pt x="2122" y="100"/>
                      <a:pt x="1994" y="65"/>
                      <a:pt x="1870" y="0"/>
                    </a:cubicBezTo>
                    <a:close/>
                  </a:path>
                </a:pathLst>
              </a:custGeom>
              <a:solidFill>
                <a:srgbClr val="FC9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2129;p43">
                <a:extLst>
                  <a:ext uri="{FF2B5EF4-FFF2-40B4-BE49-F238E27FC236}">
                    <a16:creationId xmlns:a16="http://schemas.microsoft.com/office/drawing/2014/main" id="{8D9357AA-CADE-C926-105A-2A1ECE441242}"/>
                  </a:ext>
                </a:extLst>
              </p:cNvPr>
              <p:cNvSpPr/>
              <p:nvPr/>
            </p:nvSpPr>
            <p:spPr>
              <a:xfrm>
                <a:off x="3161675" y="4939131"/>
                <a:ext cx="142935" cy="13469"/>
              </a:xfrm>
              <a:custGeom>
                <a:avLst/>
                <a:gdLst/>
                <a:ahLst/>
                <a:cxnLst/>
                <a:rect l="l" t="t" r="r" b="b"/>
                <a:pathLst>
                  <a:path w="6109" h="575" extrusionOk="0">
                    <a:moveTo>
                      <a:pt x="6108" y="1"/>
                    </a:moveTo>
                    <a:cubicBezTo>
                      <a:pt x="6108" y="1"/>
                      <a:pt x="6108" y="1"/>
                      <a:pt x="6108" y="2"/>
                    </a:cubicBezTo>
                    <a:lnTo>
                      <a:pt x="6108" y="2"/>
                    </a:lnTo>
                    <a:lnTo>
                      <a:pt x="6108" y="1"/>
                    </a:lnTo>
                    <a:close/>
                    <a:moveTo>
                      <a:pt x="0" y="2"/>
                    </a:moveTo>
                    <a:cubicBezTo>
                      <a:pt x="22" y="87"/>
                      <a:pt x="47" y="171"/>
                      <a:pt x="76" y="255"/>
                    </a:cubicBezTo>
                    <a:lnTo>
                      <a:pt x="108" y="347"/>
                    </a:lnTo>
                    <a:cubicBezTo>
                      <a:pt x="155" y="483"/>
                      <a:pt x="283" y="574"/>
                      <a:pt x="427" y="574"/>
                    </a:cubicBezTo>
                    <a:lnTo>
                      <a:pt x="5677" y="574"/>
                    </a:lnTo>
                    <a:cubicBezTo>
                      <a:pt x="5859" y="574"/>
                      <a:pt x="6016" y="447"/>
                      <a:pt x="6053" y="269"/>
                    </a:cubicBezTo>
                    <a:lnTo>
                      <a:pt x="6089" y="98"/>
                    </a:lnTo>
                    <a:cubicBezTo>
                      <a:pt x="6097" y="67"/>
                      <a:pt x="6103" y="34"/>
                      <a:pt x="6108" y="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2130;p43">
                <a:extLst>
                  <a:ext uri="{FF2B5EF4-FFF2-40B4-BE49-F238E27FC236}">
                    <a16:creationId xmlns:a16="http://schemas.microsoft.com/office/drawing/2014/main" id="{8401DCE0-8AF8-A6C8-1365-28A5E69ED320}"/>
                  </a:ext>
                </a:extLst>
              </p:cNvPr>
              <p:cNvSpPr/>
              <p:nvPr/>
            </p:nvSpPr>
            <p:spPr>
              <a:xfrm>
                <a:off x="3682293" y="4939131"/>
                <a:ext cx="226347" cy="13469"/>
              </a:xfrm>
              <a:custGeom>
                <a:avLst/>
                <a:gdLst/>
                <a:ahLst/>
                <a:cxnLst/>
                <a:rect l="l" t="t" r="r" b="b"/>
                <a:pathLst>
                  <a:path w="9674" h="575" extrusionOk="0">
                    <a:moveTo>
                      <a:pt x="1" y="1"/>
                    </a:moveTo>
                    <a:cubicBezTo>
                      <a:pt x="87" y="370"/>
                      <a:pt x="193" y="574"/>
                      <a:pt x="193" y="574"/>
                    </a:cubicBezTo>
                    <a:lnTo>
                      <a:pt x="8872" y="574"/>
                    </a:lnTo>
                    <a:cubicBezTo>
                      <a:pt x="9243" y="574"/>
                      <a:pt x="9559" y="336"/>
                      <a:pt x="9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2131;p43">
                <a:extLst>
                  <a:ext uri="{FF2B5EF4-FFF2-40B4-BE49-F238E27FC236}">
                    <a16:creationId xmlns:a16="http://schemas.microsoft.com/office/drawing/2014/main" id="{512AEBDD-EA51-418A-CEE3-D3B8CC4567D9}"/>
                  </a:ext>
                </a:extLst>
              </p:cNvPr>
              <p:cNvSpPr/>
              <p:nvPr/>
            </p:nvSpPr>
            <p:spPr>
              <a:xfrm>
                <a:off x="3679743" y="4897153"/>
                <a:ext cx="42162" cy="42001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793" extrusionOk="0">
                    <a:moveTo>
                      <a:pt x="37" y="0"/>
                    </a:moveTo>
                    <a:cubicBezTo>
                      <a:pt x="10" y="293"/>
                      <a:pt x="1" y="577"/>
                      <a:pt x="1" y="810"/>
                    </a:cubicBezTo>
                    <a:cubicBezTo>
                      <a:pt x="1" y="1207"/>
                      <a:pt x="51" y="1539"/>
                      <a:pt x="110" y="1793"/>
                    </a:cubicBezTo>
                    <a:lnTo>
                      <a:pt x="1786" y="1793"/>
                    </a:lnTo>
                    <a:cubicBezTo>
                      <a:pt x="1802" y="324"/>
                      <a:pt x="287" y="37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2132;p43">
                <a:extLst>
                  <a:ext uri="{FF2B5EF4-FFF2-40B4-BE49-F238E27FC236}">
                    <a16:creationId xmlns:a16="http://schemas.microsoft.com/office/drawing/2014/main" id="{D9A2729E-F56D-53B5-DCBC-6ABD1B3102E9}"/>
                  </a:ext>
                </a:extLst>
              </p:cNvPr>
              <p:cNvSpPr/>
              <p:nvPr/>
            </p:nvSpPr>
            <p:spPr>
              <a:xfrm>
                <a:off x="3693641" y="4828354"/>
                <a:ext cx="103674" cy="29445"/>
              </a:xfrm>
              <a:custGeom>
                <a:avLst/>
                <a:gdLst/>
                <a:ahLst/>
                <a:cxnLst/>
                <a:rect l="l" t="t" r="r" b="b"/>
                <a:pathLst>
                  <a:path w="4431" h="1257" extrusionOk="0">
                    <a:moveTo>
                      <a:pt x="193" y="1"/>
                    </a:moveTo>
                    <a:cubicBezTo>
                      <a:pt x="135" y="406"/>
                      <a:pt x="72" y="824"/>
                      <a:pt x="1" y="1256"/>
                    </a:cubicBezTo>
                    <a:cubicBezTo>
                      <a:pt x="74" y="1204"/>
                      <a:pt x="156" y="1176"/>
                      <a:pt x="249" y="1176"/>
                    </a:cubicBezTo>
                    <a:cubicBezTo>
                      <a:pt x="290" y="1176"/>
                      <a:pt x="333" y="1182"/>
                      <a:pt x="379" y="1194"/>
                    </a:cubicBezTo>
                    <a:cubicBezTo>
                      <a:pt x="425" y="886"/>
                      <a:pt x="689" y="673"/>
                      <a:pt x="983" y="673"/>
                    </a:cubicBezTo>
                    <a:cubicBezTo>
                      <a:pt x="1035" y="673"/>
                      <a:pt x="1088" y="679"/>
                      <a:pt x="1140" y="693"/>
                    </a:cubicBezTo>
                    <a:cubicBezTo>
                      <a:pt x="1607" y="815"/>
                      <a:pt x="2377" y="935"/>
                      <a:pt x="3600" y="935"/>
                    </a:cubicBezTo>
                    <a:cubicBezTo>
                      <a:pt x="3856" y="935"/>
                      <a:pt x="4133" y="929"/>
                      <a:pt x="4430" y="918"/>
                    </a:cubicBezTo>
                    <a:cubicBezTo>
                      <a:pt x="4428" y="738"/>
                      <a:pt x="4430" y="819"/>
                      <a:pt x="4428" y="640"/>
                    </a:cubicBezTo>
                    <a:cubicBezTo>
                      <a:pt x="1708" y="580"/>
                      <a:pt x="615" y="224"/>
                      <a:pt x="193" y="1"/>
                    </a:cubicBezTo>
                    <a:close/>
                  </a:path>
                </a:pathLst>
              </a:custGeom>
              <a:solidFill>
                <a:srgbClr val="FC9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2133;p43">
                <a:extLst>
                  <a:ext uri="{FF2B5EF4-FFF2-40B4-BE49-F238E27FC236}">
                    <a16:creationId xmlns:a16="http://schemas.microsoft.com/office/drawing/2014/main" id="{044B1374-9479-8179-7CAB-8A6E9550B2FD}"/>
                  </a:ext>
                </a:extLst>
              </p:cNvPr>
              <p:cNvSpPr/>
              <p:nvPr/>
            </p:nvSpPr>
            <p:spPr>
              <a:xfrm>
                <a:off x="3356904" y="3750054"/>
                <a:ext cx="200025" cy="116422"/>
              </a:xfrm>
              <a:custGeom>
                <a:avLst/>
                <a:gdLst/>
                <a:ahLst/>
                <a:cxnLst/>
                <a:rect l="l" t="t" r="r" b="b"/>
                <a:pathLst>
                  <a:path w="8549" h="4970" extrusionOk="0">
                    <a:moveTo>
                      <a:pt x="1286" y="415"/>
                    </a:moveTo>
                    <a:cubicBezTo>
                      <a:pt x="1310" y="415"/>
                      <a:pt x="1334" y="416"/>
                      <a:pt x="1358" y="419"/>
                    </a:cubicBezTo>
                    <a:lnTo>
                      <a:pt x="7634" y="1240"/>
                    </a:lnTo>
                    <a:cubicBezTo>
                      <a:pt x="7936" y="1277"/>
                      <a:pt x="8148" y="1553"/>
                      <a:pt x="8106" y="1855"/>
                    </a:cubicBezTo>
                    <a:lnTo>
                      <a:pt x="7804" y="4086"/>
                    </a:lnTo>
                    <a:cubicBezTo>
                      <a:pt x="7766" y="4361"/>
                      <a:pt x="7530" y="4560"/>
                      <a:pt x="7261" y="4560"/>
                    </a:cubicBezTo>
                    <a:cubicBezTo>
                      <a:pt x="7237" y="4560"/>
                      <a:pt x="7213" y="4558"/>
                      <a:pt x="7189" y="4555"/>
                    </a:cubicBezTo>
                    <a:lnTo>
                      <a:pt x="6053" y="4407"/>
                    </a:lnTo>
                    <a:cubicBezTo>
                      <a:pt x="5804" y="4374"/>
                      <a:pt x="5607" y="4175"/>
                      <a:pt x="5580" y="3925"/>
                    </a:cubicBezTo>
                    <a:lnTo>
                      <a:pt x="5563" y="3770"/>
                    </a:lnTo>
                    <a:cubicBezTo>
                      <a:pt x="5532" y="3492"/>
                      <a:pt x="5297" y="3283"/>
                      <a:pt x="5019" y="3283"/>
                    </a:cubicBezTo>
                    <a:lnTo>
                      <a:pt x="4872" y="3283"/>
                    </a:lnTo>
                    <a:cubicBezTo>
                      <a:pt x="4621" y="3283"/>
                      <a:pt x="4403" y="3453"/>
                      <a:pt x="4342" y="3697"/>
                    </a:cubicBezTo>
                    <a:cubicBezTo>
                      <a:pt x="4278" y="3943"/>
                      <a:pt x="4059" y="4109"/>
                      <a:pt x="3813" y="4109"/>
                    </a:cubicBezTo>
                    <a:cubicBezTo>
                      <a:pt x="3789" y="4109"/>
                      <a:pt x="3765" y="4108"/>
                      <a:pt x="3741" y="4106"/>
                    </a:cubicBezTo>
                    <a:lnTo>
                      <a:pt x="911" y="3737"/>
                    </a:lnTo>
                    <a:cubicBezTo>
                      <a:pt x="609" y="3698"/>
                      <a:pt x="398" y="3420"/>
                      <a:pt x="438" y="3118"/>
                    </a:cubicBezTo>
                    <a:lnTo>
                      <a:pt x="744" y="888"/>
                    </a:lnTo>
                    <a:cubicBezTo>
                      <a:pt x="781" y="613"/>
                      <a:pt x="1015" y="415"/>
                      <a:pt x="1286" y="415"/>
                    </a:cubicBezTo>
                    <a:close/>
                    <a:moveTo>
                      <a:pt x="1286" y="1"/>
                    </a:moveTo>
                    <a:cubicBezTo>
                      <a:pt x="810" y="1"/>
                      <a:pt x="401" y="359"/>
                      <a:pt x="339" y="830"/>
                    </a:cubicBezTo>
                    <a:lnTo>
                      <a:pt x="35" y="3061"/>
                    </a:lnTo>
                    <a:cubicBezTo>
                      <a:pt x="0" y="3315"/>
                      <a:pt x="67" y="3568"/>
                      <a:pt x="224" y="3771"/>
                    </a:cubicBezTo>
                    <a:cubicBezTo>
                      <a:pt x="379" y="3975"/>
                      <a:pt x="605" y="4107"/>
                      <a:pt x="861" y="4140"/>
                    </a:cubicBezTo>
                    <a:lnTo>
                      <a:pt x="3688" y="4509"/>
                    </a:lnTo>
                    <a:cubicBezTo>
                      <a:pt x="3731" y="4515"/>
                      <a:pt x="3773" y="4518"/>
                      <a:pt x="3813" y="4518"/>
                    </a:cubicBezTo>
                    <a:cubicBezTo>
                      <a:pt x="4251" y="4518"/>
                      <a:pt x="4634" y="4220"/>
                      <a:pt x="4739" y="3796"/>
                    </a:cubicBezTo>
                    <a:cubicBezTo>
                      <a:pt x="4755" y="3734"/>
                      <a:pt x="4810" y="3693"/>
                      <a:pt x="4873" y="3693"/>
                    </a:cubicBezTo>
                    <a:lnTo>
                      <a:pt x="5020" y="3693"/>
                    </a:lnTo>
                    <a:cubicBezTo>
                      <a:pt x="5091" y="3693"/>
                      <a:pt x="5148" y="3745"/>
                      <a:pt x="5158" y="3816"/>
                    </a:cubicBezTo>
                    <a:lnTo>
                      <a:pt x="5175" y="3970"/>
                    </a:lnTo>
                    <a:cubicBezTo>
                      <a:pt x="5223" y="4410"/>
                      <a:pt x="5565" y="4755"/>
                      <a:pt x="6001" y="4813"/>
                    </a:cubicBezTo>
                    <a:lnTo>
                      <a:pt x="7137" y="4961"/>
                    </a:lnTo>
                    <a:cubicBezTo>
                      <a:pt x="7179" y="4965"/>
                      <a:pt x="7220" y="4970"/>
                      <a:pt x="7261" y="4970"/>
                    </a:cubicBezTo>
                    <a:cubicBezTo>
                      <a:pt x="7737" y="4970"/>
                      <a:pt x="8146" y="4614"/>
                      <a:pt x="8210" y="4141"/>
                    </a:cubicBezTo>
                    <a:lnTo>
                      <a:pt x="8512" y="1910"/>
                    </a:lnTo>
                    <a:cubicBezTo>
                      <a:pt x="8548" y="1656"/>
                      <a:pt x="8481" y="1404"/>
                      <a:pt x="8326" y="1199"/>
                    </a:cubicBezTo>
                    <a:cubicBezTo>
                      <a:pt x="8169" y="995"/>
                      <a:pt x="7943" y="863"/>
                      <a:pt x="7688" y="830"/>
                    </a:cubicBezTo>
                    <a:lnTo>
                      <a:pt x="1410" y="10"/>
                    </a:lnTo>
                    <a:cubicBezTo>
                      <a:pt x="1368" y="4"/>
                      <a:pt x="1328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2134;p43">
                <a:extLst>
                  <a:ext uri="{FF2B5EF4-FFF2-40B4-BE49-F238E27FC236}">
                    <a16:creationId xmlns:a16="http://schemas.microsoft.com/office/drawing/2014/main" id="{EC006A59-C886-5999-F16E-1C6DD96EB2F8}"/>
                  </a:ext>
                </a:extLst>
              </p:cNvPr>
              <p:cNvSpPr/>
              <p:nvPr/>
            </p:nvSpPr>
            <p:spPr>
              <a:xfrm>
                <a:off x="3366216" y="3759752"/>
                <a:ext cx="181354" cy="97120"/>
              </a:xfrm>
              <a:custGeom>
                <a:avLst/>
                <a:gdLst/>
                <a:ahLst/>
                <a:cxnLst/>
                <a:rect l="l" t="t" r="r" b="b"/>
                <a:pathLst>
                  <a:path w="7751" h="4146" extrusionOk="0">
                    <a:moveTo>
                      <a:pt x="888" y="1"/>
                    </a:moveTo>
                    <a:cubicBezTo>
                      <a:pt x="617" y="1"/>
                      <a:pt x="383" y="199"/>
                      <a:pt x="346" y="474"/>
                    </a:cubicBezTo>
                    <a:lnTo>
                      <a:pt x="40" y="2704"/>
                    </a:lnTo>
                    <a:cubicBezTo>
                      <a:pt x="0" y="3006"/>
                      <a:pt x="211" y="3284"/>
                      <a:pt x="513" y="3323"/>
                    </a:cubicBezTo>
                    <a:lnTo>
                      <a:pt x="3343" y="3692"/>
                    </a:lnTo>
                    <a:cubicBezTo>
                      <a:pt x="3367" y="3694"/>
                      <a:pt x="3391" y="3695"/>
                      <a:pt x="3415" y="3695"/>
                    </a:cubicBezTo>
                    <a:cubicBezTo>
                      <a:pt x="3661" y="3695"/>
                      <a:pt x="3880" y="3529"/>
                      <a:pt x="3944" y="3283"/>
                    </a:cubicBezTo>
                    <a:cubicBezTo>
                      <a:pt x="4005" y="3039"/>
                      <a:pt x="4223" y="2869"/>
                      <a:pt x="4474" y="2869"/>
                    </a:cubicBezTo>
                    <a:lnTo>
                      <a:pt x="4621" y="2869"/>
                    </a:lnTo>
                    <a:cubicBezTo>
                      <a:pt x="4899" y="2869"/>
                      <a:pt x="5134" y="3078"/>
                      <a:pt x="5165" y="3356"/>
                    </a:cubicBezTo>
                    <a:lnTo>
                      <a:pt x="5182" y="3511"/>
                    </a:lnTo>
                    <a:cubicBezTo>
                      <a:pt x="5209" y="3761"/>
                      <a:pt x="5406" y="3960"/>
                      <a:pt x="5655" y="3993"/>
                    </a:cubicBezTo>
                    <a:lnTo>
                      <a:pt x="6791" y="4141"/>
                    </a:lnTo>
                    <a:cubicBezTo>
                      <a:pt x="6815" y="4144"/>
                      <a:pt x="6839" y="4146"/>
                      <a:pt x="6863" y="4146"/>
                    </a:cubicBezTo>
                    <a:cubicBezTo>
                      <a:pt x="7132" y="4146"/>
                      <a:pt x="7368" y="3947"/>
                      <a:pt x="7406" y="3672"/>
                    </a:cubicBezTo>
                    <a:lnTo>
                      <a:pt x="7708" y="1441"/>
                    </a:lnTo>
                    <a:cubicBezTo>
                      <a:pt x="7750" y="1139"/>
                      <a:pt x="7538" y="863"/>
                      <a:pt x="7236" y="826"/>
                    </a:cubicBezTo>
                    <a:lnTo>
                      <a:pt x="960" y="5"/>
                    </a:lnTo>
                    <a:cubicBezTo>
                      <a:pt x="936" y="2"/>
                      <a:pt x="912" y="1"/>
                      <a:pt x="888" y="1"/>
                    </a:cubicBezTo>
                    <a:close/>
                  </a:path>
                </a:pathLst>
              </a:custGeom>
              <a:solidFill>
                <a:srgbClr val="000000">
                  <a:alpha val="38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2135;p43">
                <a:extLst>
                  <a:ext uri="{FF2B5EF4-FFF2-40B4-BE49-F238E27FC236}">
                    <a16:creationId xmlns:a16="http://schemas.microsoft.com/office/drawing/2014/main" id="{3DD8427C-3485-3B39-2FD8-F911A6ADACA4}"/>
                  </a:ext>
                </a:extLst>
              </p:cNvPr>
              <p:cNvSpPr/>
              <p:nvPr/>
            </p:nvSpPr>
            <p:spPr>
              <a:xfrm>
                <a:off x="3305664" y="3788167"/>
                <a:ext cx="56622" cy="51980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2219" extrusionOk="0">
                    <a:moveTo>
                      <a:pt x="2420" y="0"/>
                    </a:moveTo>
                    <a:lnTo>
                      <a:pt x="1" y="1757"/>
                    </a:lnTo>
                    <a:lnTo>
                      <a:pt x="263" y="2219"/>
                    </a:lnTo>
                    <a:lnTo>
                      <a:pt x="2420" y="1530"/>
                    </a:lnTo>
                    <a:lnTo>
                      <a:pt x="24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2136;p43">
                <a:extLst>
                  <a:ext uri="{FF2B5EF4-FFF2-40B4-BE49-F238E27FC236}">
                    <a16:creationId xmlns:a16="http://schemas.microsoft.com/office/drawing/2014/main" id="{99D6D160-AF42-E38B-4981-A0939BFB8279}"/>
                  </a:ext>
                </a:extLst>
              </p:cNvPr>
              <p:cNvSpPr/>
              <p:nvPr/>
            </p:nvSpPr>
            <p:spPr>
              <a:xfrm>
                <a:off x="3287063" y="3814356"/>
                <a:ext cx="52457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957" extrusionOk="0">
                    <a:moveTo>
                      <a:pt x="1009" y="0"/>
                    </a:moveTo>
                    <a:cubicBezTo>
                      <a:pt x="960" y="0"/>
                      <a:pt x="910" y="5"/>
                      <a:pt x="861" y="16"/>
                    </a:cubicBezTo>
                    <a:cubicBezTo>
                      <a:pt x="308" y="133"/>
                      <a:pt x="1" y="884"/>
                      <a:pt x="173" y="1691"/>
                    </a:cubicBezTo>
                    <a:cubicBezTo>
                      <a:pt x="289" y="2239"/>
                      <a:pt x="596" y="2672"/>
                      <a:pt x="953" y="2858"/>
                    </a:cubicBezTo>
                    <a:cubicBezTo>
                      <a:pt x="1076" y="2922"/>
                      <a:pt x="1205" y="2957"/>
                      <a:pt x="1334" y="2957"/>
                    </a:cubicBezTo>
                    <a:cubicBezTo>
                      <a:pt x="1384" y="2957"/>
                      <a:pt x="1434" y="2952"/>
                      <a:pt x="1484" y="2941"/>
                    </a:cubicBezTo>
                    <a:cubicBezTo>
                      <a:pt x="1949" y="2843"/>
                      <a:pt x="2242" y="2295"/>
                      <a:pt x="2217" y="1641"/>
                    </a:cubicBezTo>
                    <a:cubicBezTo>
                      <a:pt x="2214" y="1519"/>
                      <a:pt x="2199" y="1394"/>
                      <a:pt x="2171" y="1266"/>
                    </a:cubicBezTo>
                    <a:cubicBezTo>
                      <a:pt x="2047" y="676"/>
                      <a:pt x="1701" y="220"/>
                      <a:pt x="1308" y="61"/>
                    </a:cubicBezTo>
                    <a:cubicBezTo>
                      <a:pt x="1211" y="21"/>
                      <a:pt x="1110" y="0"/>
                      <a:pt x="1009" y="0"/>
                    </a:cubicBezTo>
                    <a:close/>
                  </a:path>
                </a:pathLst>
              </a:custGeom>
              <a:solidFill>
                <a:srgbClr val="FEBA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2137;p43">
                <a:extLst>
                  <a:ext uri="{FF2B5EF4-FFF2-40B4-BE49-F238E27FC236}">
                    <a16:creationId xmlns:a16="http://schemas.microsoft.com/office/drawing/2014/main" id="{C704D52F-1147-8D42-8DC7-8FB7AAA291F3}"/>
                  </a:ext>
                </a:extLst>
              </p:cNvPr>
              <p:cNvSpPr/>
              <p:nvPr/>
            </p:nvSpPr>
            <p:spPr>
              <a:xfrm>
                <a:off x="3294175" y="3821126"/>
                <a:ext cx="33107" cy="55728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2379" extrusionOk="0">
                    <a:moveTo>
                      <a:pt x="717" y="1"/>
                    </a:moveTo>
                    <a:cubicBezTo>
                      <a:pt x="684" y="1"/>
                      <a:pt x="651" y="4"/>
                      <a:pt x="619" y="11"/>
                    </a:cubicBezTo>
                    <a:cubicBezTo>
                      <a:pt x="216" y="96"/>
                      <a:pt x="0" y="695"/>
                      <a:pt x="139" y="1345"/>
                    </a:cubicBezTo>
                    <a:cubicBezTo>
                      <a:pt x="255" y="1890"/>
                      <a:pt x="584" y="2301"/>
                      <a:pt x="923" y="2369"/>
                    </a:cubicBezTo>
                    <a:cubicBezTo>
                      <a:pt x="956" y="2376"/>
                      <a:pt x="989" y="2379"/>
                      <a:pt x="1022" y="2379"/>
                    </a:cubicBezTo>
                    <a:cubicBezTo>
                      <a:pt x="1055" y="2379"/>
                      <a:pt x="1087" y="2376"/>
                      <a:pt x="1120" y="2369"/>
                    </a:cubicBezTo>
                    <a:cubicBezTo>
                      <a:pt x="1228" y="2346"/>
                      <a:pt x="1322" y="2288"/>
                      <a:pt x="1403" y="2196"/>
                    </a:cubicBezTo>
                    <a:cubicBezTo>
                      <a:pt x="1415" y="2183"/>
                      <a:pt x="1414" y="2164"/>
                      <a:pt x="1400" y="2154"/>
                    </a:cubicBezTo>
                    <a:cubicBezTo>
                      <a:pt x="1395" y="2148"/>
                      <a:pt x="1387" y="2146"/>
                      <a:pt x="1380" y="2146"/>
                    </a:cubicBezTo>
                    <a:cubicBezTo>
                      <a:pt x="1372" y="2146"/>
                      <a:pt x="1364" y="2149"/>
                      <a:pt x="1358" y="2156"/>
                    </a:cubicBezTo>
                    <a:cubicBezTo>
                      <a:pt x="1286" y="2238"/>
                      <a:pt x="1202" y="2290"/>
                      <a:pt x="1107" y="2310"/>
                    </a:cubicBezTo>
                    <a:cubicBezTo>
                      <a:pt x="1078" y="2316"/>
                      <a:pt x="1049" y="2319"/>
                      <a:pt x="1020" y="2319"/>
                    </a:cubicBezTo>
                    <a:cubicBezTo>
                      <a:pt x="675" y="2319"/>
                      <a:pt x="318" y="1902"/>
                      <a:pt x="198" y="1332"/>
                    </a:cubicBezTo>
                    <a:cubicBezTo>
                      <a:pt x="67" y="714"/>
                      <a:pt x="261" y="147"/>
                      <a:pt x="631" y="69"/>
                    </a:cubicBezTo>
                    <a:cubicBezTo>
                      <a:pt x="660" y="63"/>
                      <a:pt x="689" y="61"/>
                      <a:pt x="718" y="61"/>
                    </a:cubicBezTo>
                    <a:cubicBezTo>
                      <a:pt x="753" y="61"/>
                      <a:pt x="789" y="65"/>
                      <a:pt x="825" y="73"/>
                    </a:cubicBezTo>
                    <a:cubicBezTo>
                      <a:pt x="827" y="74"/>
                      <a:pt x="830" y="74"/>
                      <a:pt x="832" y="74"/>
                    </a:cubicBezTo>
                    <a:cubicBezTo>
                      <a:pt x="845" y="74"/>
                      <a:pt x="857" y="65"/>
                      <a:pt x="861" y="52"/>
                    </a:cubicBezTo>
                    <a:cubicBezTo>
                      <a:pt x="865" y="34"/>
                      <a:pt x="855" y="19"/>
                      <a:pt x="839" y="16"/>
                    </a:cubicBezTo>
                    <a:cubicBezTo>
                      <a:pt x="798" y="6"/>
                      <a:pt x="758" y="1"/>
                      <a:pt x="717" y="1"/>
                    </a:cubicBezTo>
                    <a:close/>
                  </a:path>
                </a:pathLst>
              </a:custGeom>
              <a:solidFill>
                <a:srgbClr val="FC9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5" name="Google Shape;2139;p43">
              <a:extLst>
                <a:ext uri="{FF2B5EF4-FFF2-40B4-BE49-F238E27FC236}">
                  <a16:creationId xmlns:a16="http://schemas.microsoft.com/office/drawing/2014/main" id="{7B514E1A-2482-C97F-0F52-65EBE47538E8}"/>
                </a:ext>
              </a:extLst>
            </p:cNvPr>
            <p:cNvSpPr/>
            <p:nvPr/>
          </p:nvSpPr>
          <p:spPr>
            <a:xfrm flipH="1">
              <a:off x="400162" y="4608500"/>
              <a:ext cx="1653900" cy="191100"/>
            </a:xfrm>
            <a:prstGeom prst="ellipse">
              <a:avLst/>
            </a:prstGeom>
            <a:solidFill>
              <a:srgbClr val="000000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" name="Google Shape;1688;p41">
            <a:extLst>
              <a:ext uri="{FF2B5EF4-FFF2-40B4-BE49-F238E27FC236}">
                <a16:creationId xmlns:a16="http://schemas.microsoft.com/office/drawing/2014/main" id="{50EF3F5A-A0C6-6BBE-12D3-033AFAF85C8B}"/>
              </a:ext>
            </a:extLst>
          </p:cNvPr>
          <p:cNvGrpSpPr/>
          <p:nvPr/>
        </p:nvGrpSpPr>
        <p:grpSpPr>
          <a:xfrm>
            <a:off x="3838116" y="2683010"/>
            <a:ext cx="659265" cy="269230"/>
            <a:chOff x="3183903" y="395477"/>
            <a:chExt cx="1096805" cy="447933"/>
          </a:xfrm>
        </p:grpSpPr>
        <p:sp>
          <p:nvSpPr>
            <p:cNvPr id="1251" name="Google Shape;1689;p41">
              <a:extLst>
                <a:ext uri="{FF2B5EF4-FFF2-40B4-BE49-F238E27FC236}">
                  <a16:creationId xmlns:a16="http://schemas.microsoft.com/office/drawing/2014/main" id="{B8838338-90CF-5BB5-D790-D2D620DDA5E9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52" name="Google Shape;1690;p41">
              <a:extLst>
                <a:ext uri="{FF2B5EF4-FFF2-40B4-BE49-F238E27FC236}">
                  <a16:creationId xmlns:a16="http://schemas.microsoft.com/office/drawing/2014/main" id="{C81AD819-040D-C6B3-E6D0-26E1C1457D0F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53" name="Google Shape;1691;p41">
              <a:extLst>
                <a:ext uri="{FF2B5EF4-FFF2-40B4-BE49-F238E27FC236}">
                  <a16:creationId xmlns:a16="http://schemas.microsoft.com/office/drawing/2014/main" id="{A1DC5CE1-46A3-E994-4157-BFE05AAD8CDD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54" name="Google Shape;1692;p41">
              <a:extLst>
                <a:ext uri="{FF2B5EF4-FFF2-40B4-BE49-F238E27FC236}">
                  <a16:creationId xmlns:a16="http://schemas.microsoft.com/office/drawing/2014/main" id="{9FDAA83F-3CC0-813C-8D2F-C1AA8169966A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55" name="Google Shape;1693;p41">
              <a:extLst>
                <a:ext uri="{FF2B5EF4-FFF2-40B4-BE49-F238E27FC236}">
                  <a16:creationId xmlns:a16="http://schemas.microsoft.com/office/drawing/2014/main" id="{773DBF40-87FB-A013-4510-CC9F11EBDD8D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56" name="Google Shape;1694;p41">
              <a:extLst>
                <a:ext uri="{FF2B5EF4-FFF2-40B4-BE49-F238E27FC236}">
                  <a16:creationId xmlns:a16="http://schemas.microsoft.com/office/drawing/2014/main" id="{2C99C98C-89E7-4656-800A-7B0254E33913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57" name="Google Shape;1695;p41">
              <a:extLst>
                <a:ext uri="{FF2B5EF4-FFF2-40B4-BE49-F238E27FC236}">
                  <a16:creationId xmlns:a16="http://schemas.microsoft.com/office/drawing/2014/main" id="{48EBAE1D-E997-6A4B-BEFC-6949E47541D3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58" name="Google Shape;1696;p41">
              <a:extLst>
                <a:ext uri="{FF2B5EF4-FFF2-40B4-BE49-F238E27FC236}">
                  <a16:creationId xmlns:a16="http://schemas.microsoft.com/office/drawing/2014/main" id="{CD7683B0-20F1-71B3-5394-2313022F983D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59" name="Google Shape;1697;p41">
              <a:extLst>
                <a:ext uri="{FF2B5EF4-FFF2-40B4-BE49-F238E27FC236}">
                  <a16:creationId xmlns:a16="http://schemas.microsoft.com/office/drawing/2014/main" id="{45CEB04C-2038-7483-52C5-EC297AEBE77A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60" name="Google Shape;1698;p41">
              <a:extLst>
                <a:ext uri="{FF2B5EF4-FFF2-40B4-BE49-F238E27FC236}">
                  <a16:creationId xmlns:a16="http://schemas.microsoft.com/office/drawing/2014/main" id="{298DA325-CE1E-F15E-1459-3E67390F5CE8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61" name="Google Shape;1699;p41">
              <a:extLst>
                <a:ext uri="{FF2B5EF4-FFF2-40B4-BE49-F238E27FC236}">
                  <a16:creationId xmlns:a16="http://schemas.microsoft.com/office/drawing/2014/main" id="{76046F77-AE62-2F4C-AF8C-CEB3611A0FEB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62" name="Google Shape;1700;p41">
              <a:extLst>
                <a:ext uri="{FF2B5EF4-FFF2-40B4-BE49-F238E27FC236}">
                  <a16:creationId xmlns:a16="http://schemas.microsoft.com/office/drawing/2014/main" id="{082AAFEB-CC50-1D21-0B58-83878836070B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63" name="Google Shape;1701;p41">
              <a:extLst>
                <a:ext uri="{FF2B5EF4-FFF2-40B4-BE49-F238E27FC236}">
                  <a16:creationId xmlns:a16="http://schemas.microsoft.com/office/drawing/2014/main" id="{874897A0-2B77-99F1-314A-2FB1B41FA6A3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64" name="Google Shape;1702;p41">
              <a:extLst>
                <a:ext uri="{FF2B5EF4-FFF2-40B4-BE49-F238E27FC236}">
                  <a16:creationId xmlns:a16="http://schemas.microsoft.com/office/drawing/2014/main" id="{184F0213-0A37-1E9E-91B5-E41F40BB0656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65" name="Google Shape;1703;p41">
              <a:extLst>
                <a:ext uri="{FF2B5EF4-FFF2-40B4-BE49-F238E27FC236}">
                  <a16:creationId xmlns:a16="http://schemas.microsoft.com/office/drawing/2014/main" id="{6C7C8BA3-0852-EE61-EDCA-CC659E7242ED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66" name="Google Shape;1704;p41">
              <a:extLst>
                <a:ext uri="{FF2B5EF4-FFF2-40B4-BE49-F238E27FC236}">
                  <a16:creationId xmlns:a16="http://schemas.microsoft.com/office/drawing/2014/main" id="{ADBAF493-E8C4-803D-AE39-9BED8985EA17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67" name="Google Shape;1705;p41">
              <a:extLst>
                <a:ext uri="{FF2B5EF4-FFF2-40B4-BE49-F238E27FC236}">
                  <a16:creationId xmlns:a16="http://schemas.microsoft.com/office/drawing/2014/main" id="{39162AEB-6C3C-CA92-C7D2-0C51F45BE3E5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68" name="Google Shape;1706;p41">
              <a:extLst>
                <a:ext uri="{FF2B5EF4-FFF2-40B4-BE49-F238E27FC236}">
                  <a16:creationId xmlns:a16="http://schemas.microsoft.com/office/drawing/2014/main" id="{91B52FB7-54CA-EE88-C699-09237DC209A2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69" name="Google Shape;1707;p41">
              <a:extLst>
                <a:ext uri="{FF2B5EF4-FFF2-40B4-BE49-F238E27FC236}">
                  <a16:creationId xmlns:a16="http://schemas.microsoft.com/office/drawing/2014/main" id="{4328D75F-CF4D-D1FB-43CB-2032065A5390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70" name="Google Shape;1708;p41">
              <a:extLst>
                <a:ext uri="{FF2B5EF4-FFF2-40B4-BE49-F238E27FC236}">
                  <a16:creationId xmlns:a16="http://schemas.microsoft.com/office/drawing/2014/main" id="{060CB586-A3D6-BB2F-1E6E-3D4FC1622853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71" name="Google Shape;1709;p41">
              <a:extLst>
                <a:ext uri="{FF2B5EF4-FFF2-40B4-BE49-F238E27FC236}">
                  <a16:creationId xmlns:a16="http://schemas.microsoft.com/office/drawing/2014/main" id="{59ED4837-A601-5C89-64E2-96FA9593C92D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72" name="Google Shape;1710;p41">
              <a:extLst>
                <a:ext uri="{FF2B5EF4-FFF2-40B4-BE49-F238E27FC236}">
                  <a16:creationId xmlns:a16="http://schemas.microsoft.com/office/drawing/2014/main" id="{EEA984B7-2D51-E98D-7BE5-2F1FD2FB144A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73" name="Google Shape;1711;p41">
              <a:extLst>
                <a:ext uri="{FF2B5EF4-FFF2-40B4-BE49-F238E27FC236}">
                  <a16:creationId xmlns:a16="http://schemas.microsoft.com/office/drawing/2014/main" id="{0E59EA7D-C9FD-4260-5D55-98E06979C5CB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74" name="Google Shape;1712;p41">
              <a:extLst>
                <a:ext uri="{FF2B5EF4-FFF2-40B4-BE49-F238E27FC236}">
                  <a16:creationId xmlns:a16="http://schemas.microsoft.com/office/drawing/2014/main" id="{F1E0DEFB-0338-600C-5776-23703D5D11FB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75" name="Google Shape;1713;p41">
              <a:extLst>
                <a:ext uri="{FF2B5EF4-FFF2-40B4-BE49-F238E27FC236}">
                  <a16:creationId xmlns:a16="http://schemas.microsoft.com/office/drawing/2014/main" id="{EE07B49E-5AF9-9CE5-5B53-4CBCEBE0AAB7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76" name="Google Shape;1714;p41">
              <a:extLst>
                <a:ext uri="{FF2B5EF4-FFF2-40B4-BE49-F238E27FC236}">
                  <a16:creationId xmlns:a16="http://schemas.microsoft.com/office/drawing/2014/main" id="{905A171E-7A32-B181-949B-4C9C1402D16D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77" name="Google Shape;1715;p41">
              <a:extLst>
                <a:ext uri="{FF2B5EF4-FFF2-40B4-BE49-F238E27FC236}">
                  <a16:creationId xmlns:a16="http://schemas.microsoft.com/office/drawing/2014/main" id="{8B7983E7-10CE-2697-DB2A-8DC7CE6BEBEB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278" name="Google Shape;1716;p41">
              <a:extLst>
                <a:ext uri="{FF2B5EF4-FFF2-40B4-BE49-F238E27FC236}">
                  <a16:creationId xmlns:a16="http://schemas.microsoft.com/office/drawing/2014/main" id="{A0053648-3A2C-47EF-8F0C-8BE8CA55C1FC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1352" name="Google Shape;1717;p41">
                <a:extLst>
                  <a:ext uri="{FF2B5EF4-FFF2-40B4-BE49-F238E27FC236}">
                    <a16:creationId xmlns:a16="http://schemas.microsoft.com/office/drawing/2014/main" id="{CE3D301D-C4FF-674E-9098-7F094F488B47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353" name="Google Shape;1718;p41">
                <a:extLst>
                  <a:ext uri="{FF2B5EF4-FFF2-40B4-BE49-F238E27FC236}">
                    <a16:creationId xmlns:a16="http://schemas.microsoft.com/office/drawing/2014/main" id="{6CBEE94C-25D0-8F3C-9DA9-2EFDD1E21203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279" name="Google Shape;1719;p41">
              <a:extLst>
                <a:ext uri="{FF2B5EF4-FFF2-40B4-BE49-F238E27FC236}">
                  <a16:creationId xmlns:a16="http://schemas.microsoft.com/office/drawing/2014/main" id="{CC7BD43E-89CF-AA1D-5DDF-160A4290D29D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0" name="Google Shape;1720;p41">
              <a:extLst>
                <a:ext uri="{FF2B5EF4-FFF2-40B4-BE49-F238E27FC236}">
                  <a16:creationId xmlns:a16="http://schemas.microsoft.com/office/drawing/2014/main" id="{38B57992-4E40-3F9A-E878-CBF25100376E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1" name="Google Shape;1721;p41">
              <a:extLst>
                <a:ext uri="{FF2B5EF4-FFF2-40B4-BE49-F238E27FC236}">
                  <a16:creationId xmlns:a16="http://schemas.microsoft.com/office/drawing/2014/main" id="{E22FE336-E499-00B0-ED4F-46766676DF52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2" name="Google Shape;1722;p41">
              <a:extLst>
                <a:ext uri="{FF2B5EF4-FFF2-40B4-BE49-F238E27FC236}">
                  <a16:creationId xmlns:a16="http://schemas.microsoft.com/office/drawing/2014/main" id="{42B2722B-9D81-7648-D48A-42589433ADB7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3" name="Google Shape;1723;p41">
              <a:extLst>
                <a:ext uri="{FF2B5EF4-FFF2-40B4-BE49-F238E27FC236}">
                  <a16:creationId xmlns:a16="http://schemas.microsoft.com/office/drawing/2014/main" id="{51C80167-16D9-2FF1-8BB2-D82F1ABB8E2B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4" name="Google Shape;1724;p41">
              <a:extLst>
                <a:ext uri="{FF2B5EF4-FFF2-40B4-BE49-F238E27FC236}">
                  <a16:creationId xmlns:a16="http://schemas.microsoft.com/office/drawing/2014/main" id="{A925649A-D52C-454D-BCB5-032CE71FE752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5" name="Google Shape;1725;p41">
              <a:extLst>
                <a:ext uri="{FF2B5EF4-FFF2-40B4-BE49-F238E27FC236}">
                  <a16:creationId xmlns:a16="http://schemas.microsoft.com/office/drawing/2014/main" id="{64FAC4D9-D26D-FE9C-C4AA-E2F62B0DB748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6" name="Google Shape;1726;p41">
              <a:extLst>
                <a:ext uri="{FF2B5EF4-FFF2-40B4-BE49-F238E27FC236}">
                  <a16:creationId xmlns:a16="http://schemas.microsoft.com/office/drawing/2014/main" id="{27A86A42-7947-27F3-F922-C0A92A45B7DB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7" name="Google Shape;1727;p41">
              <a:extLst>
                <a:ext uri="{FF2B5EF4-FFF2-40B4-BE49-F238E27FC236}">
                  <a16:creationId xmlns:a16="http://schemas.microsoft.com/office/drawing/2014/main" id="{5D82D256-B01B-18D1-0DED-17935901FE76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8" name="Google Shape;1728;p41">
              <a:extLst>
                <a:ext uri="{FF2B5EF4-FFF2-40B4-BE49-F238E27FC236}">
                  <a16:creationId xmlns:a16="http://schemas.microsoft.com/office/drawing/2014/main" id="{EAE0EE56-A28F-6705-1C5C-ED4B6ED4D2C1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9" name="Google Shape;1729;p41">
              <a:extLst>
                <a:ext uri="{FF2B5EF4-FFF2-40B4-BE49-F238E27FC236}">
                  <a16:creationId xmlns:a16="http://schemas.microsoft.com/office/drawing/2014/main" id="{875C02A4-0599-AC71-59A8-318E6A18EBB4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0" name="Google Shape;1730;p41">
              <a:extLst>
                <a:ext uri="{FF2B5EF4-FFF2-40B4-BE49-F238E27FC236}">
                  <a16:creationId xmlns:a16="http://schemas.microsoft.com/office/drawing/2014/main" id="{BC24CCB6-B28A-C279-C4D0-98F321CCD229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1" name="Google Shape;1731;p41">
              <a:extLst>
                <a:ext uri="{FF2B5EF4-FFF2-40B4-BE49-F238E27FC236}">
                  <a16:creationId xmlns:a16="http://schemas.microsoft.com/office/drawing/2014/main" id="{4C089C2E-398B-CBF3-D534-C36A43A2ACBA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2" name="Google Shape;1732;p41">
              <a:extLst>
                <a:ext uri="{FF2B5EF4-FFF2-40B4-BE49-F238E27FC236}">
                  <a16:creationId xmlns:a16="http://schemas.microsoft.com/office/drawing/2014/main" id="{BA47F8FB-A321-03CF-A11D-624EE9BB7573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3" name="Google Shape;1733;p41">
              <a:extLst>
                <a:ext uri="{FF2B5EF4-FFF2-40B4-BE49-F238E27FC236}">
                  <a16:creationId xmlns:a16="http://schemas.microsoft.com/office/drawing/2014/main" id="{7EA632BA-AA55-C1BE-D628-EC669AD913F6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4" name="Google Shape;1734;p41">
              <a:extLst>
                <a:ext uri="{FF2B5EF4-FFF2-40B4-BE49-F238E27FC236}">
                  <a16:creationId xmlns:a16="http://schemas.microsoft.com/office/drawing/2014/main" id="{1AB645F1-07BD-67E4-629E-5A311BA5983B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5" name="Google Shape;1735;p41">
              <a:extLst>
                <a:ext uri="{FF2B5EF4-FFF2-40B4-BE49-F238E27FC236}">
                  <a16:creationId xmlns:a16="http://schemas.microsoft.com/office/drawing/2014/main" id="{83BBD1D0-912D-44DE-87F5-0DEC73B7D690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6" name="Google Shape;1736;p41">
              <a:extLst>
                <a:ext uri="{FF2B5EF4-FFF2-40B4-BE49-F238E27FC236}">
                  <a16:creationId xmlns:a16="http://schemas.microsoft.com/office/drawing/2014/main" id="{8A8016BA-8222-CEA9-8949-8BFDC8CD3279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7" name="Google Shape;1737;p41">
              <a:extLst>
                <a:ext uri="{FF2B5EF4-FFF2-40B4-BE49-F238E27FC236}">
                  <a16:creationId xmlns:a16="http://schemas.microsoft.com/office/drawing/2014/main" id="{910436CA-1A8F-6C58-C9A5-F8025B26668B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8" name="Google Shape;1738;p41">
              <a:extLst>
                <a:ext uri="{FF2B5EF4-FFF2-40B4-BE49-F238E27FC236}">
                  <a16:creationId xmlns:a16="http://schemas.microsoft.com/office/drawing/2014/main" id="{59FDFFF4-A1D5-0E70-74C6-43FDC6746CB9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9" name="Google Shape;1739;p41">
              <a:extLst>
                <a:ext uri="{FF2B5EF4-FFF2-40B4-BE49-F238E27FC236}">
                  <a16:creationId xmlns:a16="http://schemas.microsoft.com/office/drawing/2014/main" id="{967DCDCF-DB19-DF3C-7EBF-8B12C2A96033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0" name="Google Shape;1740;p41">
              <a:extLst>
                <a:ext uri="{FF2B5EF4-FFF2-40B4-BE49-F238E27FC236}">
                  <a16:creationId xmlns:a16="http://schemas.microsoft.com/office/drawing/2014/main" id="{788CEEBE-0F38-7B3C-42D4-68CCE2D51CBD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1" name="Google Shape;1741;p41">
              <a:extLst>
                <a:ext uri="{FF2B5EF4-FFF2-40B4-BE49-F238E27FC236}">
                  <a16:creationId xmlns:a16="http://schemas.microsoft.com/office/drawing/2014/main" id="{46D8CA2B-73A7-6DF5-8137-40D2252B6479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2" name="Google Shape;1742;p41">
              <a:extLst>
                <a:ext uri="{FF2B5EF4-FFF2-40B4-BE49-F238E27FC236}">
                  <a16:creationId xmlns:a16="http://schemas.microsoft.com/office/drawing/2014/main" id="{CC7D5DE0-7575-CFF0-F877-AC450147F786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3" name="Google Shape;1743;p41">
              <a:extLst>
                <a:ext uri="{FF2B5EF4-FFF2-40B4-BE49-F238E27FC236}">
                  <a16:creationId xmlns:a16="http://schemas.microsoft.com/office/drawing/2014/main" id="{A90A433C-1B6A-425E-D3D9-C7D7DB2A503D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4" name="Google Shape;1744;p41">
              <a:extLst>
                <a:ext uri="{FF2B5EF4-FFF2-40B4-BE49-F238E27FC236}">
                  <a16:creationId xmlns:a16="http://schemas.microsoft.com/office/drawing/2014/main" id="{A0EB2111-4A58-3DFA-B741-B1BE12F0F721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5" name="Google Shape;1745;p41">
              <a:extLst>
                <a:ext uri="{FF2B5EF4-FFF2-40B4-BE49-F238E27FC236}">
                  <a16:creationId xmlns:a16="http://schemas.microsoft.com/office/drawing/2014/main" id="{652AD9F3-94AF-B82E-15AF-7C231AF5CC12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6" name="Google Shape;1746;p41">
              <a:extLst>
                <a:ext uri="{FF2B5EF4-FFF2-40B4-BE49-F238E27FC236}">
                  <a16:creationId xmlns:a16="http://schemas.microsoft.com/office/drawing/2014/main" id="{C83E65C4-227F-748D-ADB2-A8DB7B6C1E3F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7" name="Google Shape;1747;p41">
              <a:extLst>
                <a:ext uri="{FF2B5EF4-FFF2-40B4-BE49-F238E27FC236}">
                  <a16:creationId xmlns:a16="http://schemas.microsoft.com/office/drawing/2014/main" id="{28CC9163-DF77-676B-9C9B-9A48E6804C47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8" name="Google Shape;1748;p41">
              <a:extLst>
                <a:ext uri="{FF2B5EF4-FFF2-40B4-BE49-F238E27FC236}">
                  <a16:creationId xmlns:a16="http://schemas.microsoft.com/office/drawing/2014/main" id="{A00A44C9-678A-09C3-B1F4-479F71CC49EE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9" name="Google Shape;1749;p41">
              <a:extLst>
                <a:ext uri="{FF2B5EF4-FFF2-40B4-BE49-F238E27FC236}">
                  <a16:creationId xmlns:a16="http://schemas.microsoft.com/office/drawing/2014/main" id="{53FCFEAE-BA45-4319-373E-CDCED3BBB1CF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0" name="Google Shape;1750;p41">
              <a:extLst>
                <a:ext uri="{FF2B5EF4-FFF2-40B4-BE49-F238E27FC236}">
                  <a16:creationId xmlns:a16="http://schemas.microsoft.com/office/drawing/2014/main" id="{6F9F88DF-5B0C-4D1C-2B26-E4C99BC516BB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1" name="Google Shape;1751;p41">
              <a:extLst>
                <a:ext uri="{FF2B5EF4-FFF2-40B4-BE49-F238E27FC236}">
                  <a16:creationId xmlns:a16="http://schemas.microsoft.com/office/drawing/2014/main" id="{2D0E5C15-20DC-8A41-1BE0-3FE5BADF22D4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2" name="Google Shape;1752;p41">
              <a:extLst>
                <a:ext uri="{FF2B5EF4-FFF2-40B4-BE49-F238E27FC236}">
                  <a16:creationId xmlns:a16="http://schemas.microsoft.com/office/drawing/2014/main" id="{7496C041-37DC-18CF-EAF9-2A6ED4840576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3" name="Google Shape;1753;p41">
              <a:extLst>
                <a:ext uri="{FF2B5EF4-FFF2-40B4-BE49-F238E27FC236}">
                  <a16:creationId xmlns:a16="http://schemas.microsoft.com/office/drawing/2014/main" id="{E5ED232E-E46F-6E30-EFD0-EBECFD7C446C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4" name="Google Shape;1754;p41">
              <a:extLst>
                <a:ext uri="{FF2B5EF4-FFF2-40B4-BE49-F238E27FC236}">
                  <a16:creationId xmlns:a16="http://schemas.microsoft.com/office/drawing/2014/main" id="{F2243D29-A972-76E1-3032-D8FAF3A2B1D2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5" name="Google Shape;1755;p41">
              <a:extLst>
                <a:ext uri="{FF2B5EF4-FFF2-40B4-BE49-F238E27FC236}">
                  <a16:creationId xmlns:a16="http://schemas.microsoft.com/office/drawing/2014/main" id="{314A52CC-B40B-D307-F110-7A4675F53085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6" name="Google Shape;1756;p41">
              <a:extLst>
                <a:ext uri="{FF2B5EF4-FFF2-40B4-BE49-F238E27FC236}">
                  <a16:creationId xmlns:a16="http://schemas.microsoft.com/office/drawing/2014/main" id="{383B653D-64DC-C119-F9EC-D1639FAD39E6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7" name="Google Shape;1757;p41">
              <a:extLst>
                <a:ext uri="{FF2B5EF4-FFF2-40B4-BE49-F238E27FC236}">
                  <a16:creationId xmlns:a16="http://schemas.microsoft.com/office/drawing/2014/main" id="{2A1D543F-68C5-E16B-E702-8F7740E349B7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8" name="Google Shape;1758;p41">
              <a:extLst>
                <a:ext uri="{FF2B5EF4-FFF2-40B4-BE49-F238E27FC236}">
                  <a16:creationId xmlns:a16="http://schemas.microsoft.com/office/drawing/2014/main" id="{CB87DEA1-9D8A-3F3A-DF0D-9D9B56C394BB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9" name="Google Shape;1759;p41">
              <a:extLst>
                <a:ext uri="{FF2B5EF4-FFF2-40B4-BE49-F238E27FC236}">
                  <a16:creationId xmlns:a16="http://schemas.microsoft.com/office/drawing/2014/main" id="{60192518-B977-348D-E367-14BD3DE93770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0" name="Google Shape;1760;p41">
              <a:extLst>
                <a:ext uri="{FF2B5EF4-FFF2-40B4-BE49-F238E27FC236}">
                  <a16:creationId xmlns:a16="http://schemas.microsoft.com/office/drawing/2014/main" id="{3F64CABF-6777-57F0-CA73-A27C698E8DFB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1" name="Google Shape;1761;p41">
              <a:extLst>
                <a:ext uri="{FF2B5EF4-FFF2-40B4-BE49-F238E27FC236}">
                  <a16:creationId xmlns:a16="http://schemas.microsoft.com/office/drawing/2014/main" id="{4725F1E5-F229-FF0A-6077-543F2CD4BBB3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2" name="Google Shape;1762;p41">
              <a:extLst>
                <a:ext uri="{FF2B5EF4-FFF2-40B4-BE49-F238E27FC236}">
                  <a16:creationId xmlns:a16="http://schemas.microsoft.com/office/drawing/2014/main" id="{C997F693-8B83-486A-2F87-B83DBAC20E2B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3" name="Google Shape;1763;p41">
              <a:extLst>
                <a:ext uri="{FF2B5EF4-FFF2-40B4-BE49-F238E27FC236}">
                  <a16:creationId xmlns:a16="http://schemas.microsoft.com/office/drawing/2014/main" id="{375F5E9D-437E-1BE0-7893-78B71EDB78C4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4" name="Google Shape;1764;p41">
              <a:extLst>
                <a:ext uri="{FF2B5EF4-FFF2-40B4-BE49-F238E27FC236}">
                  <a16:creationId xmlns:a16="http://schemas.microsoft.com/office/drawing/2014/main" id="{A9E04285-B18B-101E-2A69-F6F9F1156C34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5" name="Google Shape;1765;p41">
              <a:extLst>
                <a:ext uri="{FF2B5EF4-FFF2-40B4-BE49-F238E27FC236}">
                  <a16:creationId xmlns:a16="http://schemas.microsoft.com/office/drawing/2014/main" id="{EE54FCDC-2956-25C2-EBD3-16DA3F1F7B0D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6" name="Google Shape;1766;p41">
              <a:extLst>
                <a:ext uri="{FF2B5EF4-FFF2-40B4-BE49-F238E27FC236}">
                  <a16:creationId xmlns:a16="http://schemas.microsoft.com/office/drawing/2014/main" id="{3BAA4F83-A8A7-6599-3E24-6B2EDCED89C1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7" name="Google Shape;1767;p41">
              <a:extLst>
                <a:ext uri="{FF2B5EF4-FFF2-40B4-BE49-F238E27FC236}">
                  <a16:creationId xmlns:a16="http://schemas.microsoft.com/office/drawing/2014/main" id="{3F8029A8-F4A5-9C85-7670-EAF9D1A780CB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8" name="Google Shape;1768;p41">
              <a:extLst>
                <a:ext uri="{FF2B5EF4-FFF2-40B4-BE49-F238E27FC236}">
                  <a16:creationId xmlns:a16="http://schemas.microsoft.com/office/drawing/2014/main" id="{0E4D6C40-DC8E-2E5A-CEA5-CBDB253FB45D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9" name="Google Shape;1769;p41">
              <a:extLst>
                <a:ext uri="{FF2B5EF4-FFF2-40B4-BE49-F238E27FC236}">
                  <a16:creationId xmlns:a16="http://schemas.microsoft.com/office/drawing/2014/main" id="{45E9B7ED-191A-F5E1-45FD-EC9E7BEFC8F2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0" name="Google Shape;1770;p41">
              <a:extLst>
                <a:ext uri="{FF2B5EF4-FFF2-40B4-BE49-F238E27FC236}">
                  <a16:creationId xmlns:a16="http://schemas.microsoft.com/office/drawing/2014/main" id="{77122EA0-AA7B-1A75-28FA-FAEAB5EC2497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1" name="Google Shape;1771;p41">
              <a:extLst>
                <a:ext uri="{FF2B5EF4-FFF2-40B4-BE49-F238E27FC236}">
                  <a16:creationId xmlns:a16="http://schemas.microsoft.com/office/drawing/2014/main" id="{1A735ACE-6BF5-4287-1141-9134AB0C1BD4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2" name="Google Shape;1772;p41">
              <a:extLst>
                <a:ext uri="{FF2B5EF4-FFF2-40B4-BE49-F238E27FC236}">
                  <a16:creationId xmlns:a16="http://schemas.microsoft.com/office/drawing/2014/main" id="{205AB09C-F92C-CA87-11B2-23A463C2967F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3" name="Google Shape;1773;p41">
              <a:extLst>
                <a:ext uri="{FF2B5EF4-FFF2-40B4-BE49-F238E27FC236}">
                  <a16:creationId xmlns:a16="http://schemas.microsoft.com/office/drawing/2014/main" id="{FC63EFD0-1ADE-37BF-112F-BE30E0C94B07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4" name="Google Shape;1774;p41">
              <a:extLst>
                <a:ext uri="{FF2B5EF4-FFF2-40B4-BE49-F238E27FC236}">
                  <a16:creationId xmlns:a16="http://schemas.microsoft.com/office/drawing/2014/main" id="{2C7E2959-FE6C-5D13-D949-86EFE35DF6F6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5" name="Google Shape;1775;p41">
              <a:extLst>
                <a:ext uri="{FF2B5EF4-FFF2-40B4-BE49-F238E27FC236}">
                  <a16:creationId xmlns:a16="http://schemas.microsoft.com/office/drawing/2014/main" id="{9D125230-CCF5-9E45-66F5-12C6C6D36B5F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6" name="Google Shape;1776;p41">
              <a:extLst>
                <a:ext uri="{FF2B5EF4-FFF2-40B4-BE49-F238E27FC236}">
                  <a16:creationId xmlns:a16="http://schemas.microsoft.com/office/drawing/2014/main" id="{822E9AF7-6651-E832-0B39-F796FDA6687E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7" name="Google Shape;1777;p41">
              <a:extLst>
                <a:ext uri="{FF2B5EF4-FFF2-40B4-BE49-F238E27FC236}">
                  <a16:creationId xmlns:a16="http://schemas.microsoft.com/office/drawing/2014/main" id="{961611D8-A175-FDC3-ED14-0B76FB0E0243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8" name="Google Shape;1778;p41">
              <a:extLst>
                <a:ext uri="{FF2B5EF4-FFF2-40B4-BE49-F238E27FC236}">
                  <a16:creationId xmlns:a16="http://schemas.microsoft.com/office/drawing/2014/main" id="{55553C60-32EE-F25F-5034-60B7B4928D9B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9" name="Google Shape;1779;p41">
              <a:extLst>
                <a:ext uri="{FF2B5EF4-FFF2-40B4-BE49-F238E27FC236}">
                  <a16:creationId xmlns:a16="http://schemas.microsoft.com/office/drawing/2014/main" id="{CFC7BA1A-69F8-F70C-F2E9-D6132D926981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0" name="Google Shape;1780;p41">
              <a:extLst>
                <a:ext uri="{FF2B5EF4-FFF2-40B4-BE49-F238E27FC236}">
                  <a16:creationId xmlns:a16="http://schemas.microsoft.com/office/drawing/2014/main" id="{97745AC5-5EC2-8CDB-99DC-88F97B43B3D6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1" name="Google Shape;1781;p41">
              <a:extLst>
                <a:ext uri="{FF2B5EF4-FFF2-40B4-BE49-F238E27FC236}">
                  <a16:creationId xmlns:a16="http://schemas.microsoft.com/office/drawing/2014/main" id="{52961B8A-00C9-FC55-8B4C-068082F3C394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2" name="Google Shape;1782;p41">
              <a:extLst>
                <a:ext uri="{FF2B5EF4-FFF2-40B4-BE49-F238E27FC236}">
                  <a16:creationId xmlns:a16="http://schemas.microsoft.com/office/drawing/2014/main" id="{368E5198-25D9-14EF-88E9-D1BF68CFEA68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3" name="Google Shape;1783;p41">
              <a:extLst>
                <a:ext uri="{FF2B5EF4-FFF2-40B4-BE49-F238E27FC236}">
                  <a16:creationId xmlns:a16="http://schemas.microsoft.com/office/drawing/2014/main" id="{1F4CF657-946B-22C7-3133-141DCB9D8E0D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4" name="Google Shape;1784;p41">
              <a:extLst>
                <a:ext uri="{FF2B5EF4-FFF2-40B4-BE49-F238E27FC236}">
                  <a16:creationId xmlns:a16="http://schemas.microsoft.com/office/drawing/2014/main" id="{F5F19E40-8F8D-46AB-5CE5-D7AAAB25FBF3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5" name="Google Shape;1785;p41">
              <a:extLst>
                <a:ext uri="{FF2B5EF4-FFF2-40B4-BE49-F238E27FC236}">
                  <a16:creationId xmlns:a16="http://schemas.microsoft.com/office/drawing/2014/main" id="{A58C0843-B354-947B-AFC6-965D4A130C1C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6" name="Google Shape;1786;p41">
              <a:extLst>
                <a:ext uri="{FF2B5EF4-FFF2-40B4-BE49-F238E27FC236}">
                  <a16:creationId xmlns:a16="http://schemas.microsoft.com/office/drawing/2014/main" id="{B4692988-8F2C-46ED-E641-32D283E01CFC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7" name="Google Shape;1787;p41">
              <a:extLst>
                <a:ext uri="{FF2B5EF4-FFF2-40B4-BE49-F238E27FC236}">
                  <a16:creationId xmlns:a16="http://schemas.microsoft.com/office/drawing/2014/main" id="{099630AD-9F1B-02D7-6DD6-5B9FA084B84A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8" name="Google Shape;1788;p41">
              <a:extLst>
                <a:ext uri="{FF2B5EF4-FFF2-40B4-BE49-F238E27FC236}">
                  <a16:creationId xmlns:a16="http://schemas.microsoft.com/office/drawing/2014/main" id="{1F4EAF0E-475C-4EC3-02E4-A9E6E39502A1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9" name="Google Shape;1789;p41">
              <a:extLst>
                <a:ext uri="{FF2B5EF4-FFF2-40B4-BE49-F238E27FC236}">
                  <a16:creationId xmlns:a16="http://schemas.microsoft.com/office/drawing/2014/main" id="{74135CC4-3A37-9295-9902-0F712ADC3AF6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50" name="Google Shape;1790;p41">
              <a:extLst>
                <a:ext uri="{FF2B5EF4-FFF2-40B4-BE49-F238E27FC236}">
                  <a16:creationId xmlns:a16="http://schemas.microsoft.com/office/drawing/2014/main" id="{500D94D2-CEDC-813C-04AB-09029188D4F2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51" name="Google Shape;1791;p41">
              <a:extLst>
                <a:ext uri="{FF2B5EF4-FFF2-40B4-BE49-F238E27FC236}">
                  <a16:creationId xmlns:a16="http://schemas.microsoft.com/office/drawing/2014/main" id="{7B41ACAD-5F9F-E0B0-C71F-2DB16F9C1F4C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pic>
        <p:nvPicPr>
          <p:cNvPr id="1354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76906ED3-B925-B21E-84AB-E1D9C6C66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1355" name="Google Shape;870;p39">
            <a:extLst>
              <a:ext uri="{FF2B5EF4-FFF2-40B4-BE49-F238E27FC236}">
                <a16:creationId xmlns:a16="http://schemas.microsoft.com/office/drawing/2014/main" id="{10B45275-9D38-446E-67EF-0C6E5A9AA992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2492834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10000" decel="1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9 -0.00154 L -0.075 0.0858 L -0.19618 -0.03549 L -0.29323 0.01914 " pathEditMode="relative" rAng="0" ptsTypes="AAAA">
                                      <p:cBhvr>
                                        <p:cTn id="6" dur="10000" fill="hold"/>
                                        <p:tgtEl>
                                          <p:spTgt spid="12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61" y="26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>
          <a:extLst>
            <a:ext uri="{FF2B5EF4-FFF2-40B4-BE49-F238E27FC236}">
              <a16:creationId xmlns:a16="http://schemas.microsoft.com/office/drawing/2014/main" id="{470BC709-8464-3581-27EC-6B7978C4D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Google Shape;780;p37">
            <a:extLst>
              <a:ext uri="{FF2B5EF4-FFF2-40B4-BE49-F238E27FC236}">
                <a16:creationId xmlns:a16="http://schemas.microsoft.com/office/drawing/2014/main" id="{82D82869-6403-0A38-DAD5-A4CA001AAD5E}"/>
              </a:ext>
            </a:extLst>
          </p:cNvPr>
          <p:cNvGrpSpPr/>
          <p:nvPr/>
        </p:nvGrpSpPr>
        <p:grpSpPr>
          <a:xfrm>
            <a:off x="7246261" y="3444416"/>
            <a:ext cx="1041487" cy="1183426"/>
            <a:chOff x="7246261" y="3444416"/>
            <a:chExt cx="1041487" cy="1183426"/>
          </a:xfrm>
        </p:grpSpPr>
        <p:sp>
          <p:nvSpPr>
            <p:cNvPr id="781" name="Google Shape;781;p37">
              <a:extLst>
                <a:ext uri="{FF2B5EF4-FFF2-40B4-BE49-F238E27FC236}">
                  <a16:creationId xmlns:a16="http://schemas.microsoft.com/office/drawing/2014/main" id="{05BED1EB-F604-EF63-DC84-324ADF78AA5C}"/>
                </a:ext>
              </a:extLst>
            </p:cNvPr>
            <p:cNvSpPr/>
            <p:nvPr/>
          </p:nvSpPr>
          <p:spPr>
            <a:xfrm flipH="1">
              <a:off x="7246261" y="4289969"/>
              <a:ext cx="1041487" cy="33787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" name="Google Shape;782;p37">
              <a:extLst>
                <a:ext uri="{FF2B5EF4-FFF2-40B4-BE49-F238E27FC236}">
                  <a16:creationId xmlns:a16="http://schemas.microsoft.com/office/drawing/2014/main" id="{14A6CB7E-7A0A-E7F7-1DFF-BFB7FB15DE25}"/>
                </a:ext>
              </a:extLst>
            </p:cNvPr>
            <p:cNvSpPr/>
            <p:nvPr/>
          </p:nvSpPr>
          <p:spPr>
            <a:xfrm flipH="1">
              <a:off x="7695921" y="4475323"/>
              <a:ext cx="116982" cy="60286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" name="Google Shape;783;p37">
              <a:extLst>
                <a:ext uri="{FF2B5EF4-FFF2-40B4-BE49-F238E27FC236}">
                  <a16:creationId xmlns:a16="http://schemas.microsoft.com/office/drawing/2014/main" id="{BD664162-0414-E294-9939-4EA6E6774862}"/>
                </a:ext>
              </a:extLst>
            </p:cNvPr>
            <p:cNvSpPr/>
            <p:nvPr/>
          </p:nvSpPr>
          <p:spPr>
            <a:xfrm flipH="1">
              <a:off x="7773739" y="3444416"/>
              <a:ext cx="330014" cy="246547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" name="Google Shape;784;p37">
              <a:extLst>
                <a:ext uri="{FF2B5EF4-FFF2-40B4-BE49-F238E27FC236}">
                  <a16:creationId xmlns:a16="http://schemas.microsoft.com/office/drawing/2014/main" id="{DD1B4620-A595-9E5C-DFF0-6441B52ABE2C}"/>
                </a:ext>
              </a:extLst>
            </p:cNvPr>
            <p:cNvSpPr/>
            <p:nvPr/>
          </p:nvSpPr>
          <p:spPr>
            <a:xfrm flipH="1">
              <a:off x="7736408" y="3444416"/>
              <a:ext cx="37350" cy="1091193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85" name="Google Shape;785;p37">
            <a:extLst>
              <a:ext uri="{FF2B5EF4-FFF2-40B4-BE49-F238E27FC236}">
                <a16:creationId xmlns:a16="http://schemas.microsoft.com/office/drawing/2014/main" id="{6F289C9E-87FF-3058-99EF-5C6B1FFE07A3}"/>
              </a:ext>
            </a:extLst>
          </p:cNvPr>
          <p:cNvSpPr/>
          <p:nvPr/>
        </p:nvSpPr>
        <p:spPr>
          <a:xfrm flipH="1">
            <a:off x="5746742" y="1304555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" name="Google Shape;613;p33">
            <a:extLst>
              <a:ext uri="{FF2B5EF4-FFF2-40B4-BE49-F238E27FC236}">
                <a16:creationId xmlns:a16="http://schemas.microsoft.com/office/drawing/2014/main" id="{EAC4EA89-4B89-ED05-87EB-F2E080430F4D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Organigrama</a:t>
            </a:r>
          </a:p>
        </p:txBody>
      </p:sp>
      <p:sp>
        <p:nvSpPr>
          <p:cNvPr id="8" name="Google Shape;429;p28">
            <a:extLst>
              <a:ext uri="{FF2B5EF4-FFF2-40B4-BE49-F238E27FC236}">
                <a16:creationId xmlns:a16="http://schemas.microsoft.com/office/drawing/2014/main" id="{98432CD1-DAE7-10C5-A7CC-699BDC0BC1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05</a:t>
            </a:r>
            <a:r>
              <a:rPr lang="es-ES" sz="3500" noProof="0" dirty="0"/>
              <a:t> Recursos humanos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4E357B8-F328-649A-0DC0-4B1041EB9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000" y="1120008"/>
            <a:ext cx="5400000" cy="3037500"/>
          </a:xfrm>
          <a:prstGeom prst="rect">
            <a:avLst/>
          </a:prstGeom>
        </p:spPr>
      </p:pic>
      <p:grpSp>
        <p:nvGrpSpPr>
          <p:cNvPr id="11" name="Google Shape;1688;p41">
            <a:extLst>
              <a:ext uri="{FF2B5EF4-FFF2-40B4-BE49-F238E27FC236}">
                <a16:creationId xmlns:a16="http://schemas.microsoft.com/office/drawing/2014/main" id="{8DAE77F2-8DB8-38BA-1DAE-37535D262C10}"/>
              </a:ext>
            </a:extLst>
          </p:cNvPr>
          <p:cNvGrpSpPr/>
          <p:nvPr/>
        </p:nvGrpSpPr>
        <p:grpSpPr>
          <a:xfrm>
            <a:off x="-1127850" y="2571750"/>
            <a:ext cx="659265" cy="269230"/>
            <a:chOff x="3183903" y="395477"/>
            <a:chExt cx="1096805" cy="447933"/>
          </a:xfrm>
        </p:grpSpPr>
        <p:sp>
          <p:nvSpPr>
            <p:cNvPr id="12" name="Google Shape;1689;p41">
              <a:extLst>
                <a:ext uri="{FF2B5EF4-FFF2-40B4-BE49-F238E27FC236}">
                  <a16:creationId xmlns:a16="http://schemas.microsoft.com/office/drawing/2014/main" id="{0AC627B0-FD75-C365-E40C-6CB9AD5D6588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" name="Google Shape;1690;p41">
              <a:extLst>
                <a:ext uri="{FF2B5EF4-FFF2-40B4-BE49-F238E27FC236}">
                  <a16:creationId xmlns:a16="http://schemas.microsoft.com/office/drawing/2014/main" id="{2944096D-4468-DE5D-DFB8-37D89724F4A2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" name="Google Shape;1691;p41">
              <a:extLst>
                <a:ext uri="{FF2B5EF4-FFF2-40B4-BE49-F238E27FC236}">
                  <a16:creationId xmlns:a16="http://schemas.microsoft.com/office/drawing/2014/main" id="{4AFE7039-85D9-D2BC-2565-7E4D83F9E3E0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" name="Google Shape;1692;p41">
              <a:extLst>
                <a:ext uri="{FF2B5EF4-FFF2-40B4-BE49-F238E27FC236}">
                  <a16:creationId xmlns:a16="http://schemas.microsoft.com/office/drawing/2014/main" id="{01449C0C-AAAF-3CD5-1F31-478094362F79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" name="Google Shape;1693;p41">
              <a:extLst>
                <a:ext uri="{FF2B5EF4-FFF2-40B4-BE49-F238E27FC236}">
                  <a16:creationId xmlns:a16="http://schemas.microsoft.com/office/drawing/2014/main" id="{1917EFA8-8088-CECA-9D01-1F0B19953A6F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" name="Google Shape;1694;p41">
              <a:extLst>
                <a:ext uri="{FF2B5EF4-FFF2-40B4-BE49-F238E27FC236}">
                  <a16:creationId xmlns:a16="http://schemas.microsoft.com/office/drawing/2014/main" id="{206B288B-B7E1-9DE0-805B-DE166F571D24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" name="Google Shape;1695;p41">
              <a:extLst>
                <a:ext uri="{FF2B5EF4-FFF2-40B4-BE49-F238E27FC236}">
                  <a16:creationId xmlns:a16="http://schemas.microsoft.com/office/drawing/2014/main" id="{47C3C2A4-E39C-52BC-2626-00E3A2566C78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" name="Google Shape;1696;p41">
              <a:extLst>
                <a:ext uri="{FF2B5EF4-FFF2-40B4-BE49-F238E27FC236}">
                  <a16:creationId xmlns:a16="http://schemas.microsoft.com/office/drawing/2014/main" id="{41EC8441-AA84-54E7-03CD-E1BDD8A2866C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" name="Google Shape;1697;p41">
              <a:extLst>
                <a:ext uri="{FF2B5EF4-FFF2-40B4-BE49-F238E27FC236}">
                  <a16:creationId xmlns:a16="http://schemas.microsoft.com/office/drawing/2014/main" id="{DC97B289-64BC-BD7C-5428-9692170C6BC5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698;p41">
              <a:extLst>
                <a:ext uri="{FF2B5EF4-FFF2-40B4-BE49-F238E27FC236}">
                  <a16:creationId xmlns:a16="http://schemas.microsoft.com/office/drawing/2014/main" id="{A80CAA3E-BB2B-B06F-4BDB-DB152916801B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699;p41">
              <a:extLst>
                <a:ext uri="{FF2B5EF4-FFF2-40B4-BE49-F238E27FC236}">
                  <a16:creationId xmlns:a16="http://schemas.microsoft.com/office/drawing/2014/main" id="{B164C364-C9C6-B95F-3E32-99185C2A4302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700;p41">
              <a:extLst>
                <a:ext uri="{FF2B5EF4-FFF2-40B4-BE49-F238E27FC236}">
                  <a16:creationId xmlns:a16="http://schemas.microsoft.com/office/drawing/2014/main" id="{BA2D0C9C-A24C-E577-A8E2-71AB8000AC15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701;p41">
              <a:extLst>
                <a:ext uri="{FF2B5EF4-FFF2-40B4-BE49-F238E27FC236}">
                  <a16:creationId xmlns:a16="http://schemas.microsoft.com/office/drawing/2014/main" id="{72D95801-EBAF-4765-2379-F21A3100F519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702;p41">
              <a:extLst>
                <a:ext uri="{FF2B5EF4-FFF2-40B4-BE49-F238E27FC236}">
                  <a16:creationId xmlns:a16="http://schemas.microsoft.com/office/drawing/2014/main" id="{F78CF184-671F-E6DE-FFDD-704158AB8364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703;p41">
              <a:extLst>
                <a:ext uri="{FF2B5EF4-FFF2-40B4-BE49-F238E27FC236}">
                  <a16:creationId xmlns:a16="http://schemas.microsoft.com/office/drawing/2014/main" id="{A63F90F9-FFCB-DF2F-5880-C45B8457DDFF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704;p41">
              <a:extLst>
                <a:ext uri="{FF2B5EF4-FFF2-40B4-BE49-F238E27FC236}">
                  <a16:creationId xmlns:a16="http://schemas.microsoft.com/office/drawing/2014/main" id="{89FF3146-9C3D-998D-AC42-E961B23E0EA4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705;p41">
              <a:extLst>
                <a:ext uri="{FF2B5EF4-FFF2-40B4-BE49-F238E27FC236}">
                  <a16:creationId xmlns:a16="http://schemas.microsoft.com/office/drawing/2014/main" id="{C453D7FD-C823-7AE8-5E43-25223A6DCB07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706;p41">
              <a:extLst>
                <a:ext uri="{FF2B5EF4-FFF2-40B4-BE49-F238E27FC236}">
                  <a16:creationId xmlns:a16="http://schemas.microsoft.com/office/drawing/2014/main" id="{D9467B4D-18F6-A7DA-54FB-6EA3F5C5F450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" name="Google Shape;1707;p41">
              <a:extLst>
                <a:ext uri="{FF2B5EF4-FFF2-40B4-BE49-F238E27FC236}">
                  <a16:creationId xmlns:a16="http://schemas.microsoft.com/office/drawing/2014/main" id="{307062DD-39E1-7F2A-C8AC-93B132B4C691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" name="Google Shape;1708;p41">
              <a:extLst>
                <a:ext uri="{FF2B5EF4-FFF2-40B4-BE49-F238E27FC236}">
                  <a16:creationId xmlns:a16="http://schemas.microsoft.com/office/drawing/2014/main" id="{57CF9952-78D1-F4F4-1E52-EE9924091672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" name="Google Shape;1709;p41">
              <a:extLst>
                <a:ext uri="{FF2B5EF4-FFF2-40B4-BE49-F238E27FC236}">
                  <a16:creationId xmlns:a16="http://schemas.microsoft.com/office/drawing/2014/main" id="{05A234BC-3556-3BFE-CCA4-71D55A956339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" name="Google Shape;1710;p41">
              <a:extLst>
                <a:ext uri="{FF2B5EF4-FFF2-40B4-BE49-F238E27FC236}">
                  <a16:creationId xmlns:a16="http://schemas.microsoft.com/office/drawing/2014/main" id="{C2F9552E-B2F6-F907-5D06-7EFE48435526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" name="Google Shape;1711;p41">
              <a:extLst>
                <a:ext uri="{FF2B5EF4-FFF2-40B4-BE49-F238E27FC236}">
                  <a16:creationId xmlns:a16="http://schemas.microsoft.com/office/drawing/2014/main" id="{9E5A5F84-30F8-DFC1-80A0-CC9C419E8147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" name="Google Shape;1712;p41">
              <a:extLst>
                <a:ext uri="{FF2B5EF4-FFF2-40B4-BE49-F238E27FC236}">
                  <a16:creationId xmlns:a16="http://schemas.microsoft.com/office/drawing/2014/main" id="{233C6DC0-67EF-B415-727C-EA4088AB6444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13;p41">
              <a:extLst>
                <a:ext uri="{FF2B5EF4-FFF2-40B4-BE49-F238E27FC236}">
                  <a16:creationId xmlns:a16="http://schemas.microsoft.com/office/drawing/2014/main" id="{16162BEC-3643-5CBD-EF4B-486E97D53D95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14;p41">
              <a:extLst>
                <a:ext uri="{FF2B5EF4-FFF2-40B4-BE49-F238E27FC236}">
                  <a16:creationId xmlns:a16="http://schemas.microsoft.com/office/drawing/2014/main" id="{D55B3935-8DD5-4280-D90D-79AC0A1E2B7E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15;p41">
              <a:extLst>
                <a:ext uri="{FF2B5EF4-FFF2-40B4-BE49-F238E27FC236}">
                  <a16:creationId xmlns:a16="http://schemas.microsoft.com/office/drawing/2014/main" id="{2074288F-A291-E989-0ACF-80316646848D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9" name="Google Shape;1716;p41">
              <a:extLst>
                <a:ext uri="{FF2B5EF4-FFF2-40B4-BE49-F238E27FC236}">
                  <a16:creationId xmlns:a16="http://schemas.microsoft.com/office/drawing/2014/main" id="{4D3DCB3F-F143-61D3-6C31-29524C926233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830" name="Google Shape;1717;p41">
                <a:extLst>
                  <a:ext uri="{FF2B5EF4-FFF2-40B4-BE49-F238E27FC236}">
                    <a16:creationId xmlns:a16="http://schemas.microsoft.com/office/drawing/2014/main" id="{E4FE54E5-43B2-1A25-0750-8B9357FFDFC4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31" name="Google Shape;1718;p41">
                <a:extLst>
                  <a:ext uri="{FF2B5EF4-FFF2-40B4-BE49-F238E27FC236}">
                    <a16:creationId xmlns:a16="http://schemas.microsoft.com/office/drawing/2014/main" id="{3CC50F3A-91B2-57ED-F8FE-4C176AF2DE59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40" name="Google Shape;1719;p41">
              <a:extLst>
                <a:ext uri="{FF2B5EF4-FFF2-40B4-BE49-F238E27FC236}">
                  <a16:creationId xmlns:a16="http://schemas.microsoft.com/office/drawing/2014/main" id="{AEC5C986-9EDB-56AD-FBE6-1422E58A14A4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20;p41">
              <a:extLst>
                <a:ext uri="{FF2B5EF4-FFF2-40B4-BE49-F238E27FC236}">
                  <a16:creationId xmlns:a16="http://schemas.microsoft.com/office/drawing/2014/main" id="{5E04C4FC-958F-D288-85A7-3C21DB013869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21;p41">
              <a:extLst>
                <a:ext uri="{FF2B5EF4-FFF2-40B4-BE49-F238E27FC236}">
                  <a16:creationId xmlns:a16="http://schemas.microsoft.com/office/drawing/2014/main" id="{54ECB0B6-0C6E-55D4-722D-21CB2B2F4631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22;p41">
              <a:extLst>
                <a:ext uri="{FF2B5EF4-FFF2-40B4-BE49-F238E27FC236}">
                  <a16:creationId xmlns:a16="http://schemas.microsoft.com/office/drawing/2014/main" id="{0A0F183B-7065-7ADD-19C5-D27B5A9329E5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23;p41">
              <a:extLst>
                <a:ext uri="{FF2B5EF4-FFF2-40B4-BE49-F238E27FC236}">
                  <a16:creationId xmlns:a16="http://schemas.microsoft.com/office/drawing/2014/main" id="{D26FB0FB-4551-4F71-A7C6-ABCB98AA8B1B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24;p41">
              <a:extLst>
                <a:ext uri="{FF2B5EF4-FFF2-40B4-BE49-F238E27FC236}">
                  <a16:creationId xmlns:a16="http://schemas.microsoft.com/office/drawing/2014/main" id="{6350F386-C329-CFF1-955A-F2105A3BABDE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25;p41">
              <a:extLst>
                <a:ext uri="{FF2B5EF4-FFF2-40B4-BE49-F238E27FC236}">
                  <a16:creationId xmlns:a16="http://schemas.microsoft.com/office/drawing/2014/main" id="{7412BACE-8F95-7C57-001F-AA583B20C50B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" name="Google Shape;1726;p41">
              <a:extLst>
                <a:ext uri="{FF2B5EF4-FFF2-40B4-BE49-F238E27FC236}">
                  <a16:creationId xmlns:a16="http://schemas.microsoft.com/office/drawing/2014/main" id="{FFE9FF5D-0CB7-4A30-A4FD-A55808506A16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" name="Google Shape;1727;p41">
              <a:extLst>
                <a:ext uri="{FF2B5EF4-FFF2-40B4-BE49-F238E27FC236}">
                  <a16:creationId xmlns:a16="http://schemas.microsoft.com/office/drawing/2014/main" id="{4D16C73D-4F81-11AC-B3C8-67D4B9776F2E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28;p41">
              <a:extLst>
                <a:ext uri="{FF2B5EF4-FFF2-40B4-BE49-F238E27FC236}">
                  <a16:creationId xmlns:a16="http://schemas.microsoft.com/office/drawing/2014/main" id="{60E9D2F9-9092-7D5B-E866-D6E0AF9B96A7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29;p41">
              <a:extLst>
                <a:ext uri="{FF2B5EF4-FFF2-40B4-BE49-F238E27FC236}">
                  <a16:creationId xmlns:a16="http://schemas.microsoft.com/office/drawing/2014/main" id="{4BE67EF7-0EFB-4742-B86B-B88868808A23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30;p41">
              <a:extLst>
                <a:ext uri="{FF2B5EF4-FFF2-40B4-BE49-F238E27FC236}">
                  <a16:creationId xmlns:a16="http://schemas.microsoft.com/office/drawing/2014/main" id="{3ABA2F85-B83C-0CBE-1B4F-372B1B91791A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31;p41">
              <a:extLst>
                <a:ext uri="{FF2B5EF4-FFF2-40B4-BE49-F238E27FC236}">
                  <a16:creationId xmlns:a16="http://schemas.microsoft.com/office/drawing/2014/main" id="{059AF064-A383-991E-1D16-5CCAB1558676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32;p41">
              <a:extLst>
                <a:ext uri="{FF2B5EF4-FFF2-40B4-BE49-F238E27FC236}">
                  <a16:creationId xmlns:a16="http://schemas.microsoft.com/office/drawing/2014/main" id="{B14ED893-ACF3-4E33-F49B-C75CBEF460C3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33;p41">
              <a:extLst>
                <a:ext uri="{FF2B5EF4-FFF2-40B4-BE49-F238E27FC236}">
                  <a16:creationId xmlns:a16="http://schemas.microsoft.com/office/drawing/2014/main" id="{D7AC671A-21FB-E9A6-646E-F52222B17DF0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34;p41">
              <a:extLst>
                <a:ext uri="{FF2B5EF4-FFF2-40B4-BE49-F238E27FC236}">
                  <a16:creationId xmlns:a16="http://schemas.microsoft.com/office/drawing/2014/main" id="{2E570943-F957-DBC8-436F-B9992AE68F52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35;p41">
              <a:extLst>
                <a:ext uri="{FF2B5EF4-FFF2-40B4-BE49-F238E27FC236}">
                  <a16:creationId xmlns:a16="http://schemas.microsoft.com/office/drawing/2014/main" id="{74D48A74-2069-27BE-404B-BC0AA3E071AA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36;p41">
              <a:extLst>
                <a:ext uri="{FF2B5EF4-FFF2-40B4-BE49-F238E27FC236}">
                  <a16:creationId xmlns:a16="http://schemas.microsoft.com/office/drawing/2014/main" id="{37B992DC-C6D9-01C1-0319-1A4CE33C2120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37;p41">
              <a:extLst>
                <a:ext uri="{FF2B5EF4-FFF2-40B4-BE49-F238E27FC236}">
                  <a16:creationId xmlns:a16="http://schemas.microsoft.com/office/drawing/2014/main" id="{966F925E-0471-127C-BDFD-6B024E534163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38;p41">
              <a:extLst>
                <a:ext uri="{FF2B5EF4-FFF2-40B4-BE49-F238E27FC236}">
                  <a16:creationId xmlns:a16="http://schemas.microsoft.com/office/drawing/2014/main" id="{EC038459-963A-8FF5-17CF-A0A9A2A67606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39;p41">
              <a:extLst>
                <a:ext uri="{FF2B5EF4-FFF2-40B4-BE49-F238E27FC236}">
                  <a16:creationId xmlns:a16="http://schemas.microsoft.com/office/drawing/2014/main" id="{55A67CF6-6D26-C85C-4225-40B08C56CB01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40;p41">
              <a:extLst>
                <a:ext uri="{FF2B5EF4-FFF2-40B4-BE49-F238E27FC236}">
                  <a16:creationId xmlns:a16="http://schemas.microsoft.com/office/drawing/2014/main" id="{85A005BC-A27A-41BD-0F59-7EAC51176C66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41;p41">
              <a:extLst>
                <a:ext uri="{FF2B5EF4-FFF2-40B4-BE49-F238E27FC236}">
                  <a16:creationId xmlns:a16="http://schemas.microsoft.com/office/drawing/2014/main" id="{3838B33F-266C-847B-086C-4AF086889A3A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42;p41">
              <a:extLst>
                <a:ext uri="{FF2B5EF4-FFF2-40B4-BE49-F238E27FC236}">
                  <a16:creationId xmlns:a16="http://schemas.microsoft.com/office/drawing/2014/main" id="{27C3A17F-2894-C194-1BF7-F2CF986BCC58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" name="Google Shape;1743;p41">
              <a:extLst>
                <a:ext uri="{FF2B5EF4-FFF2-40B4-BE49-F238E27FC236}">
                  <a16:creationId xmlns:a16="http://schemas.microsoft.com/office/drawing/2014/main" id="{A93C31E8-971A-4E72-A640-BF7D070B0A06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" name="Google Shape;1744;p41">
              <a:extLst>
                <a:ext uri="{FF2B5EF4-FFF2-40B4-BE49-F238E27FC236}">
                  <a16:creationId xmlns:a16="http://schemas.microsoft.com/office/drawing/2014/main" id="{A00C7145-6909-A566-BD9E-5E0CE217A3AE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0" name="Google Shape;1745;p41">
              <a:extLst>
                <a:ext uri="{FF2B5EF4-FFF2-40B4-BE49-F238E27FC236}">
                  <a16:creationId xmlns:a16="http://schemas.microsoft.com/office/drawing/2014/main" id="{0F7D28FD-EA58-B6B4-817B-05466F27AC7B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" name="Google Shape;1746;p41">
              <a:extLst>
                <a:ext uri="{FF2B5EF4-FFF2-40B4-BE49-F238E27FC236}">
                  <a16:creationId xmlns:a16="http://schemas.microsoft.com/office/drawing/2014/main" id="{E080A222-2926-0356-3EF4-00AA4D9ED201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" name="Google Shape;1747;p41">
              <a:extLst>
                <a:ext uri="{FF2B5EF4-FFF2-40B4-BE49-F238E27FC236}">
                  <a16:creationId xmlns:a16="http://schemas.microsoft.com/office/drawing/2014/main" id="{E39B62C7-9529-9E4E-B499-0B063C5C8FBA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" name="Google Shape;1748;p41">
              <a:extLst>
                <a:ext uri="{FF2B5EF4-FFF2-40B4-BE49-F238E27FC236}">
                  <a16:creationId xmlns:a16="http://schemas.microsoft.com/office/drawing/2014/main" id="{99426C67-4BE4-36FB-1FE2-AE47692D9992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" name="Google Shape;1749;p41">
              <a:extLst>
                <a:ext uri="{FF2B5EF4-FFF2-40B4-BE49-F238E27FC236}">
                  <a16:creationId xmlns:a16="http://schemas.microsoft.com/office/drawing/2014/main" id="{6101C000-CAA7-36EA-100E-80B7C60EAAD7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" name="Google Shape;1750;p41">
              <a:extLst>
                <a:ext uri="{FF2B5EF4-FFF2-40B4-BE49-F238E27FC236}">
                  <a16:creationId xmlns:a16="http://schemas.microsoft.com/office/drawing/2014/main" id="{20856945-6BC8-5E23-E6B0-98626D266DC1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" name="Google Shape;1751;p41">
              <a:extLst>
                <a:ext uri="{FF2B5EF4-FFF2-40B4-BE49-F238E27FC236}">
                  <a16:creationId xmlns:a16="http://schemas.microsoft.com/office/drawing/2014/main" id="{12611BB4-9142-A7D7-C203-363058E446FB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" name="Google Shape;1752;p41">
              <a:extLst>
                <a:ext uri="{FF2B5EF4-FFF2-40B4-BE49-F238E27FC236}">
                  <a16:creationId xmlns:a16="http://schemas.microsoft.com/office/drawing/2014/main" id="{A1724B80-C560-9214-B104-8F3A760C36E2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" name="Google Shape;1753;p41">
              <a:extLst>
                <a:ext uri="{FF2B5EF4-FFF2-40B4-BE49-F238E27FC236}">
                  <a16:creationId xmlns:a16="http://schemas.microsoft.com/office/drawing/2014/main" id="{78C1E12D-DC3F-1453-F621-524C6E14B6E6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" name="Google Shape;1754;p41">
              <a:extLst>
                <a:ext uri="{FF2B5EF4-FFF2-40B4-BE49-F238E27FC236}">
                  <a16:creationId xmlns:a16="http://schemas.microsoft.com/office/drawing/2014/main" id="{26A8AE1C-8920-7D4E-3C03-83F1DC835EEB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" name="Google Shape;1755;p41">
              <a:extLst>
                <a:ext uri="{FF2B5EF4-FFF2-40B4-BE49-F238E27FC236}">
                  <a16:creationId xmlns:a16="http://schemas.microsoft.com/office/drawing/2014/main" id="{7FADD118-12F3-644C-7C11-2EB545E7CF8A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" name="Google Shape;1756;p41">
              <a:extLst>
                <a:ext uri="{FF2B5EF4-FFF2-40B4-BE49-F238E27FC236}">
                  <a16:creationId xmlns:a16="http://schemas.microsoft.com/office/drawing/2014/main" id="{60EDB3E2-F1A3-32C4-4BDC-FDADB0C25D25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" name="Google Shape;1757;p41">
              <a:extLst>
                <a:ext uri="{FF2B5EF4-FFF2-40B4-BE49-F238E27FC236}">
                  <a16:creationId xmlns:a16="http://schemas.microsoft.com/office/drawing/2014/main" id="{15E10E1D-DDA0-E209-19B9-D2211B87323D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" name="Google Shape;1758;p41">
              <a:extLst>
                <a:ext uri="{FF2B5EF4-FFF2-40B4-BE49-F238E27FC236}">
                  <a16:creationId xmlns:a16="http://schemas.microsoft.com/office/drawing/2014/main" id="{0F546789-1625-F583-5E0D-3D6E8A8D40CC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" name="Google Shape;1759;p41">
              <a:extLst>
                <a:ext uri="{FF2B5EF4-FFF2-40B4-BE49-F238E27FC236}">
                  <a16:creationId xmlns:a16="http://schemas.microsoft.com/office/drawing/2014/main" id="{27A58897-AC98-1A9A-D325-52518B04BBBE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" name="Google Shape;1760;p41">
              <a:extLst>
                <a:ext uri="{FF2B5EF4-FFF2-40B4-BE49-F238E27FC236}">
                  <a16:creationId xmlns:a16="http://schemas.microsoft.com/office/drawing/2014/main" id="{EED7C825-E88F-F890-5FB9-D82D69858669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" name="Google Shape;1761;p41">
              <a:extLst>
                <a:ext uri="{FF2B5EF4-FFF2-40B4-BE49-F238E27FC236}">
                  <a16:creationId xmlns:a16="http://schemas.microsoft.com/office/drawing/2014/main" id="{4BD5535C-A4EA-9DDC-C2DC-A64186F87959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" name="Google Shape;1762;p41">
              <a:extLst>
                <a:ext uri="{FF2B5EF4-FFF2-40B4-BE49-F238E27FC236}">
                  <a16:creationId xmlns:a16="http://schemas.microsoft.com/office/drawing/2014/main" id="{C1A496A2-1A37-0DCC-CA65-3DCA12F8F8AB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" name="Google Shape;1763;p41">
              <a:extLst>
                <a:ext uri="{FF2B5EF4-FFF2-40B4-BE49-F238E27FC236}">
                  <a16:creationId xmlns:a16="http://schemas.microsoft.com/office/drawing/2014/main" id="{6D51F995-2FC0-730A-2D2C-41E3B51773CE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2" name="Google Shape;1764;p41">
              <a:extLst>
                <a:ext uri="{FF2B5EF4-FFF2-40B4-BE49-F238E27FC236}">
                  <a16:creationId xmlns:a16="http://schemas.microsoft.com/office/drawing/2014/main" id="{022B019E-BFE5-1F90-E7C9-68268BDB9769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" name="Google Shape;1765;p41">
              <a:extLst>
                <a:ext uri="{FF2B5EF4-FFF2-40B4-BE49-F238E27FC236}">
                  <a16:creationId xmlns:a16="http://schemas.microsoft.com/office/drawing/2014/main" id="{C84DDAF8-C12F-9CED-F881-617F7EFD534C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" name="Google Shape;1766;p41">
              <a:extLst>
                <a:ext uri="{FF2B5EF4-FFF2-40B4-BE49-F238E27FC236}">
                  <a16:creationId xmlns:a16="http://schemas.microsoft.com/office/drawing/2014/main" id="{30FFF728-B17B-46B6-B121-B2758495BCC8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" name="Google Shape;1767;p41">
              <a:extLst>
                <a:ext uri="{FF2B5EF4-FFF2-40B4-BE49-F238E27FC236}">
                  <a16:creationId xmlns:a16="http://schemas.microsoft.com/office/drawing/2014/main" id="{59D8FBAC-4663-3607-4083-60B6DA6A47FD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" name="Google Shape;1768;p41">
              <a:extLst>
                <a:ext uri="{FF2B5EF4-FFF2-40B4-BE49-F238E27FC236}">
                  <a16:creationId xmlns:a16="http://schemas.microsoft.com/office/drawing/2014/main" id="{AA3B6334-45CE-FE17-8D2E-A6CB3782926B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" name="Google Shape;1769;p41">
              <a:extLst>
                <a:ext uri="{FF2B5EF4-FFF2-40B4-BE49-F238E27FC236}">
                  <a16:creationId xmlns:a16="http://schemas.microsoft.com/office/drawing/2014/main" id="{60C1A96B-79DA-A3F9-ED97-7B33CD7885B7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" name="Google Shape;1770;p41">
              <a:extLst>
                <a:ext uri="{FF2B5EF4-FFF2-40B4-BE49-F238E27FC236}">
                  <a16:creationId xmlns:a16="http://schemas.microsoft.com/office/drawing/2014/main" id="{000F07D5-0976-FC8C-66BC-8453F81500A5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" name="Google Shape;1771;p41">
              <a:extLst>
                <a:ext uri="{FF2B5EF4-FFF2-40B4-BE49-F238E27FC236}">
                  <a16:creationId xmlns:a16="http://schemas.microsoft.com/office/drawing/2014/main" id="{2BEB19FA-5774-C39F-4E6D-CB594B7CA969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" name="Google Shape;1772;p41">
              <a:extLst>
                <a:ext uri="{FF2B5EF4-FFF2-40B4-BE49-F238E27FC236}">
                  <a16:creationId xmlns:a16="http://schemas.microsoft.com/office/drawing/2014/main" id="{FF8888A5-72A8-CBE3-AE10-51C2CF234AF5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" name="Google Shape;1773;p41">
              <a:extLst>
                <a:ext uri="{FF2B5EF4-FFF2-40B4-BE49-F238E27FC236}">
                  <a16:creationId xmlns:a16="http://schemas.microsoft.com/office/drawing/2014/main" id="{4C310EB4-3707-F8F9-C9AF-94EAA8F95B1C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" name="Google Shape;1774;p41">
              <a:extLst>
                <a:ext uri="{FF2B5EF4-FFF2-40B4-BE49-F238E27FC236}">
                  <a16:creationId xmlns:a16="http://schemas.microsoft.com/office/drawing/2014/main" id="{64998CB6-5E24-6F59-2704-A7675F9E2B60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" name="Google Shape;1775;p41">
              <a:extLst>
                <a:ext uri="{FF2B5EF4-FFF2-40B4-BE49-F238E27FC236}">
                  <a16:creationId xmlns:a16="http://schemas.microsoft.com/office/drawing/2014/main" id="{2CA0E388-4E29-8653-5EF1-01AC5519009C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" name="Google Shape;1776;p41">
              <a:extLst>
                <a:ext uri="{FF2B5EF4-FFF2-40B4-BE49-F238E27FC236}">
                  <a16:creationId xmlns:a16="http://schemas.microsoft.com/office/drawing/2014/main" id="{7B8BE699-4954-CD2D-FA45-4A98B8497E9C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" name="Google Shape;1777;p41">
              <a:extLst>
                <a:ext uri="{FF2B5EF4-FFF2-40B4-BE49-F238E27FC236}">
                  <a16:creationId xmlns:a16="http://schemas.microsoft.com/office/drawing/2014/main" id="{02586A7C-B69A-80F7-AFD8-B8D2F56B1C2C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" name="Google Shape;1778;p41">
              <a:extLst>
                <a:ext uri="{FF2B5EF4-FFF2-40B4-BE49-F238E27FC236}">
                  <a16:creationId xmlns:a16="http://schemas.microsoft.com/office/drawing/2014/main" id="{C7FD5AA8-4615-BD18-1E89-360E8EE44F99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" name="Google Shape;1779;p41">
              <a:extLst>
                <a:ext uri="{FF2B5EF4-FFF2-40B4-BE49-F238E27FC236}">
                  <a16:creationId xmlns:a16="http://schemas.microsoft.com/office/drawing/2014/main" id="{518DB864-5726-1197-D94C-CF09700BB93E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" name="Google Shape;1780;p41">
              <a:extLst>
                <a:ext uri="{FF2B5EF4-FFF2-40B4-BE49-F238E27FC236}">
                  <a16:creationId xmlns:a16="http://schemas.microsoft.com/office/drawing/2014/main" id="{0A3E3F2C-122D-3E84-34AA-8FDD3E4C4E4A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" name="Google Shape;1781;p41">
              <a:extLst>
                <a:ext uri="{FF2B5EF4-FFF2-40B4-BE49-F238E27FC236}">
                  <a16:creationId xmlns:a16="http://schemas.microsoft.com/office/drawing/2014/main" id="{43B06DE5-1277-AD4A-1EFF-0B7F3ABCF60B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" name="Google Shape;1782;p41">
              <a:extLst>
                <a:ext uri="{FF2B5EF4-FFF2-40B4-BE49-F238E27FC236}">
                  <a16:creationId xmlns:a16="http://schemas.microsoft.com/office/drawing/2014/main" id="{29B9C53C-5594-D2D4-4C68-6DD529023670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" name="Google Shape;1783;p41">
              <a:extLst>
                <a:ext uri="{FF2B5EF4-FFF2-40B4-BE49-F238E27FC236}">
                  <a16:creationId xmlns:a16="http://schemas.microsoft.com/office/drawing/2014/main" id="{F6C893D8-6059-AEBB-C361-FAA9C8399F65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" name="Google Shape;1784;p41">
              <a:extLst>
                <a:ext uri="{FF2B5EF4-FFF2-40B4-BE49-F238E27FC236}">
                  <a16:creationId xmlns:a16="http://schemas.microsoft.com/office/drawing/2014/main" id="{BE488919-B902-09DD-C9BE-FB3E6F0541CF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" name="Google Shape;1785;p41">
              <a:extLst>
                <a:ext uri="{FF2B5EF4-FFF2-40B4-BE49-F238E27FC236}">
                  <a16:creationId xmlns:a16="http://schemas.microsoft.com/office/drawing/2014/main" id="{03BECD88-894C-E091-9F0A-8E96E6EA95CC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" name="Google Shape;1786;p41">
              <a:extLst>
                <a:ext uri="{FF2B5EF4-FFF2-40B4-BE49-F238E27FC236}">
                  <a16:creationId xmlns:a16="http://schemas.microsoft.com/office/drawing/2014/main" id="{8D3957C2-B162-0FDA-12C9-D2C5120C2EE8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" name="Google Shape;1787;p41">
              <a:extLst>
                <a:ext uri="{FF2B5EF4-FFF2-40B4-BE49-F238E27FC236}">
                  <a16:creationId xmlns:a16="http://schemas.microsoft.com/office/drawing/2014/main" id="{076E1D76-C9FF-89D0-6E2F-5104905E65C9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" name="Google Shape;1788;p41">
              <a:extLst>
                <a:ext uri="{FF2B5EF4-FFF2-40B4-BE49-F238E27FC236}">
                  <a16:creationId xmlns:a16="http://schemas.microsoft.com/office/drawing/2014/main" id="{4E8BE9DF-4154-B399-EB32-AD422AC66ACB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" name="Google Shape;1789;p41">
              <a:extLst>
                <a:ext uri="{FF2B5EF4-FFF2-40B4-BE49-F238E27FC236}">
                  <a16:creationId xmlns:a16="http://schemas.microsoft.com/office/drawing/2014/main" id="{FAF0A480-2247-12C4-3D95-F7A9194A8A11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" name="Google Shape;1790;p41">
              <a:extLst>
                <a:ext uri="{FF2B5EF4-FFF2-40B4-BE49-F238E27FC236}">
                  <a16:creationId xmlns:a16="http://schemas.microsoft.com/office/drawing/2014/main" id="{7FF22171-8E3D-0C55-BE50-B46B2F07B7B4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" name="Google Shape;1791;p41">
              <a:extLst>
                <a:ext uri="{FF2B5EF4-FFF2-40B4-BE49-F238E27FC236}">
                  <a16:creationId xmlns:a16="http://schemas.microsoft.com/office/drawing/2014/main" id="{3EEF0962-4956-779F-EFEE-7C16AE7268F2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pic>
        <p:nvPicPr>
          <p:cNvPr id="83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0A55569A-45EF-BDBE-9E8B-36FC14E52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833" name="Google Shape;870;p39">
            <a:extLst>
              <a:ext uri="{FF2B5EF4-FFF2-40B4-BE49-F238E27FC236}">
                <a16:creationId xmlns:a16="http://schemas.microsoft.com/office/drawing/2014/main" id="{A208E245-8648-DAAF-E70B-ACDF5BB7C2C7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18147019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1.35802E-6 C 0.07465 0.01451 0.15364 0.06914 0.22343 0.04229 C 0.29305 0.01574 0.37743 -0.1929 0.41788 -0.15957 C 0.45798 -0.125 0.41788 0.18426 0.46632 0.24753 C 0.51441 0.31142 0.65607 0.28488 0.70642 0.22068 C 0.75694 0.15679 0.72708 -0.10247 0.76857 -0.1358 C 0.80972 -0.16913 0.89166 0.01296 0.95521 0.02068 C 1.0184 0.02871 1.09548 -0.04907 1.1658 -0.08395 " pathEditMode="relative" rAng="0" ptsTypes="AAAAAAAA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281" y="60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>
          <a:extLst>
            <a:ext uri="{FF2B5EF4-FFF2-40B4-BE49-F238E27FC236}">
              <a16:creationId xmlns:a16="http://schemas.microsoft.com/office/drawing/2014/main" id="{38AF1B95-7497-24B3-E49A-E7B5C2D29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429;p28">
            <a:extLst>
              <a:ext uri="{FF2B5EF4-FFF2-40B4-BE49-F238E27FC236}">
                <a16:creationId xmlns:a16="http://schemas.microsoft.com/office/drawing/2014/main" id="{0A4B0C80-210D-53E6-E5DB-ADAA2AED0DE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17985" y="444500"/>
            <a:ext cx="770255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06</a:t>
            </a:r>
            <a:r>
              <a:rPr lang="es-ES" sz="3500" noProof="0" dirty="0"/>
              <a:t> Forma jurídica y constitución</a:t>
            </a:r>
          </a:p>
        </p:txBody>
      </p:sp>
      <p:sp>
        <p:nvSpPr>
          <p:cNvPr id="902" name="Google Shape;613;p33">
            <a:extLst>
              <a:ext uri="{FF2B5EF4-FFF2-40B4-BE49-F238E27FC236}">
                <a16:creationId xmlns:a16="http://schemas.microsoft.com/office/drawing/2014/main" id="{77FE0EEF-5BE2-A649-5EF0-F90CE599E0C6}"/>
              </a:ext>
            </a:extLst>
          </p:cNvPr>
          <p:cNvSpPr txBox="1">
            <a:spLocks/>
          </p:cNvSpPr>
          <p:nvPr/>
        </p:nvSpPr>
        <p:spPr>
          <a:xfrm>
            <a:off x="1223764" y="1124745"/>
            <a:ext cx="3538735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Forma jurídica</a:t>
            </a:r>
          </a:p>
        </p:txBody>
      </p:sp>
      <p:pic>
        <p:nvPicPr>
          <p:cNvPr id="904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1D1EF49C-1C2F-C4A9-20EB-555C2DA68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905" name="Google Shape;870;p39">
            <a:extLst>
              <a:ext uri="{FF2B5EF4-FFF2-40B4-BE49-F238E27FC236}">
                <a16:creationId xmlns:a16="http://schemas.microsoft.com/office/drawing/2014/main" id="{D342038F-A25C-8A79-A23B-022D7D9233FF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sp>
        <p:nvSpPr>
          <p:cNvPr id="2" name="Google Shape;570;p31">
            <a:extLst>
              <a:ext uri="{FF2B5EF4-FFF2-40B4-BE49-F238E27FC236}">
                <a16:creationId xmlns:a16="http://schemas.microsoft.com/office/drawing/2014/main" id="{6CE8C1F7-71F7-0A70-CF6B-DF2D118A9E3C}"/>
              </a:ext>
            </a:extLst>
          </p:cNvPr>
          <p:cNvSpPr txBox="1">
            <a:spLocks/>
          </p:cNvSpPr>
          <p:nvPr/>
        </p:nvSpPr>
        <p:spPr>
          <a:xfrm>
            <a:off x="1223766" y="1518287"/>
            <a:ext cx="6690988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Constituimos una S.L. y protegemos el patrimonio personal.</a:t>
            </a:r>
            <a:endParaRPr lang="es-ES" noProof="0" dirty="0"/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Pasos de constitución:</a:t>
            </a:r>
            <a:endParaRPr lang="es-ES" noProof="0" dirty="0"/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dirty="0"/>
              <a:t>Certificación negativa del nombre</a:t>
            </a:r>
            <a:r>
              <a:rPr lang="es-ES" noProof="0" dirty="0"/>
              <a:t>.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Redactar y aprobar estatutos.</a:t>
            </a:r>
            <a:endParaRPr lang="es-ES" noProof="0" dirty="0"/>
          </a:p>
          <a:p>
            <a:pPr marL="241300" indent="-215900" algn="l">
              <a:buFont typeface="Lato"/>
              <a:buChar char="●"/>
            </a:pPr>
            <a:r>
              <a:rPr lang="es-ES" dirty="0"/>
              <a:t>Certificado del ingreso del capital social.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Escritura pública en notaría.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Solicitud de CIF.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I</a:t>
            </a:r>
            <a:r>
              <a:rPr lang="es-ES" noProof="0" dirty="0" err="1"/>
              <a:t>nscripción</a:t>
            </a:r>
            <a:r>
              <a:rPr lang="es-ES" noProof="0" dirty="0"/>
              <a:t> en el Registro Mercantil.</a:t>
            </a:r>
          </a:p>
          <a:p>
            <a:pPr marL="25400" indent="0" algn="l"/>
            <a:endParaRPr lang="es-ES" noProof="0" dirty="0"/>
          </a:p>
        </p:txBody>
      </p:sp>
      <p:sp>
        <p:nvSpPr>
          <p:cNvPr id="3" name="Google Shape;507;p30">
            <a:extLst>
              <a:ext uri="{FF2B5EF4-FFF2-40B4-BE49-F238E27FC236}">
                <a16:creationId xmlns:a16="http://schemas.microsoft.com/office/drawing/2014/main" id="{84DBFFF0-979D-EB01-3CD8-81EFD88CAA58}"/>
              </a:ext>
            </a:extLst>
          </p:cNvPr>
          <p:cNvSpPr/>
          <p:nvPr/>
        </p:nvSpPr>
        <p:spPr>
          <a:xfrm flipH="1">
            <a:off x="7252047" y="621389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" name="Google Shape;562;p30">
            <a:extLst>
              <a:ext uri="{FF2B5EF4-FFF2-40B4-BE49-F238E27FC236}">
                <a16:creationId xmlns:a16="http://schemas.microsoft.com/office/drawing/2014/main" id="{8FB9D70B-48E1-E6D6-FF45-18E1F3E8453F}"/>
              </a:ext>
            </a:extLst>
          </p:cNvPr>
          <p:cNvSpPr/>
          <p:nvPr/>
        </p:nvSpPr>
        <p:spPr>
          <a:xfrm>
            <a:off x="-1023326" y="136916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" name="Google Shape;562;p30">
            <a:extLst>
              <a:ext uri="{FF2B5EF4-FFF2-40B4-BE49-F238E27FC236}">
                <a16:creationId xmlns:a16="http://schemas.microsoft.com/office/drawing/2014/main" id="{D4347DE9-95ED-A7F7-7AEA-D62F057D684E}"/>
              </a:ext>
            </a:extLst>
          </p:cNvPr>
          <p:cNvSpPr/>
          <p:nvPr/>
        </p:nvSpPr>
        <p:spPr>
          <a:xfrm>
            <a:off x="2522609" y="202845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" name="Google Shape;775;p37">
            <a:extLst>
              <a:ext uri="{FF2B5EF4-FFF2-40B4-BE49-F238E27FC236}">
                <a16:creationId xmlns:a16="http://schemas.microsoft.com/office/drawing/2014/main" id="{5B154480-B0B1-187A-A6A3-FC1FBF22A19A}"/>
              </a:ext>
            </a:extLst>
          </p:cNvPr>
          <p:cNvGrpSpPr/>
          <p:nvPr/>
        </p:nvGrpSpPr>
        <p:grpSpPr>
          <a:xfrm>
            <a:off x="5899712" y="2004738"/>
            <a:ext cx="2066061" cy="1158943"/>
            <a:chOff x="4729131" y="1936699"/>
            <a:chExt cx="3820200" cy="2142916"/>
          </a:xfrm>
        </p:grpSpPr>
        <p:sp>
          <p:nvSpPr>
            <p:cNvPr id="60" name="Google Shape;776;p37">
              <a:extLst>
                <a:ext uri="{FF2B5EF4-FFF2-40B4-BE49-F238E27FC236}">
                  <a16:creationId xmlns:a16="http://schemas.microsoft.com/office/drawing/2014/main" id="{52ED3084-53D4-5927-4B6D-C96DE9E8D829}"/>
                </a:ext>
              </a:extLst>
            </p:cNvPr>
            <p:cNvSpPr/>
            <p:nvPr/>
          </p:nvSpPr>
          <p:spPr>
            <a:xfrm>
              <a:off x="4928413" y="1936699"/>
              <a:ext cx="3421500" cy="1990200"/>
            </a:xfrm>
            <a:prstGeom prst="round2SameRect">
              <a:avLst>
                <a:gd name="adj1" fmla="val 9051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62" name="Google Shape;777;p37">
              <a:extLst>
                <a:ext uri="{FF2B5EF4-FFF2-40B4-BE49-F238E27FC236}">
                  <a16:creationId xmlns:a16="http://schemas.microsoft.com/office/drawing/2014/main" id="{D78DCFA4-7E59-A833-BF81-0F063F285A6B}"/>
                </a:ext>
              </a:extLst>
            </p:cNvPr>
            <p:cNvSpPr/>
            <p:nvPr/>
          </p:nvSpPr>
          <p:spPr>
            <a:xfrm rot="10800000">
              <a:off x="4729131" y="3926915"/>
              <a:ext cx="3820200" cy="152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63" name="Google Shape;778;p37">
              <a:extLst>
                <a:ext uri="{FF2B5EF4-FFF2-40B4-BE49-F238E27FC236}">
                  <a16:creationId xmlns:a16="http://schemas.microsoft.com/office/drawing/2014/main" id="{0FDF9059-957C-1F67-2112-6EE4D8C01370}"/>
                </a:ext>
              </a:extLst>
            </p:cNvPr>
            <p:cNvSpPr/>
            <p:nvPr/>
          </p:nvSpPr>
          <p:spPr>
            <a:xfrm>
              <a:off x="6606475" y="2008050"/>
              <a:ext cx="65400" cy="654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</p:grpSp>
      <p:pic>
        <p:nvPicPr>
          <p:cNvPr id="898" name="Picture 3">
            <a:extLst>
              <a:ext uri="{FF2B5EF4-FFF2-40B4-BE49-F238E27FC236}">
                <a16:creationId xmlns:a16="http://schemas.microsoft.com/office/drawing/2014/main" id="{4282497F-5850-6D9D-A764-BF1FB78B9E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/>
          <a:srcRect l="75" r="75"/>
          <a:stretch/>
        </p:blipFill>
        <p:spPr bwMode="auto">
          <a:xfrm>
            <a:off x="6151288" y="2148087"/>
            <a:ext cx="1562835" cy="878035"/>
          </a:xfrm>
          <a:prstGeom prst="rect">
            <a:avLst/>
          </a:prstGeom>
          <a:solidFill>
            <a:schemeClr val="accent4">
              <a:lumMod val="10000"/>
            </a:schemeClr>
          </a:solidFill>
        </p:spPr>
      </p:pic>
      <p:grpSp>
        <p:nvGrpSpPr>
          <p:cNvPr id="900" name="Google Shape;11972;p89">
            <a:extLst>
              <a:ext uri="{FF2B5EF4-FFF2-40B4-BE49-F238E27FC236}">
                <a16:creationId xmlns:a16="http://schemas.microsoft.com/office/drawing/2014/main" id="{0BAFD55E-61EE-4C7B-2B8B-94B3005F6DFA}"/>
              </a:ext>
            </a:extLst>
          </p:cNvPr>
          <p:cNvGrpSpPr/>
          <p:nvPr/>
        </p:nvGrpSpPr>
        <p:grpSpPr>
          <a:xfrm>
            <a:off x="6265746" y="2395770"/>
            <a:ext cx="351645" cy="351959"/>
            <a:chOff x="3508282" y="3810341"/>
            <a:chExt cx="351645" cy="351959"/>
          </a:xfrm>
        </p:grpSpPr>
        <p:sp>
          <p:nvSpPr>
            <p:cNvPr id="901" name="Google Shape;11973;p89">
              <a:extLst>
                <a:ext uri="{FF2B5EF4-FFF2-40B4-BE49-F238E27FC236}">
                  <a16:creationId xmlns:a16="http://schemas.microsoft.com/office/drawing/2014/main" id="{09352D0F-CA8F-EF9D-4117-E5073B76C00D}"/>
                </a:ext>
              </a:extLst>
            </p:cNvPr>
            <p:cNvSpPr/>
            <p:nvPr/>
          </p:nvSpPr>
          <p:spPr>
            <a:xfrm>
              <a:off x="3508282" y="3810341"/>
              <a:ext cx="133180" cy="64232"/>
            </a:xfrm>
            <a:custGeom>
              <a:avLst/>
              <a:gdLst/>
              <a:ahLst/>
              <a:cxnLst/>
              <a:rect l="l" t="t" r="r" b="b"/>
              <a:pathLst>
                <a:path w="8895" h="4290" extrusionOk="0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11974;p89">
              <a:extLst>
                <a:ext uri="{FF2B5EF4-FFF2-40B4-BE49-F238E27FC236}">
                  <a16:creationId xmlns:a16="http://schemas.microsoft.com/office/drawing/2014/main" id="{99AAC2EE-FF54-7FC7-19A6-018E1CBEE5EF}"/>
                </a:ext>
              </a:extLst>
            </p:cNvPr>
            <p:cNvSpPr/>
            <p:nvPr/>
          </p:nvSpPr>
          <p:spPr>
            <a:xfrm>
              <a:off x="3535053" y="3847802"/>
              <a:ext cx="58872" cy="26771"/>
            </a:xfrm>
            <a:custGeom>
              <a:avLst/>
              <a:gdLst/>
              <a:ahLst/>
              <a:cxnLst/>
              <a:rect l="l" t="t" r="r" b="b"/>
              <a:pathLst>
                <a:path w="3932" h="1788" extrusionOk="0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11975;p89">
              <a:extLst>
                <a:ext uri="{FF2B5EF4-FFF2-40B4-BE49-F238E27FC236}">
                  <a16:creationId xmlns:a16="http://schemas.microsoft.com/office/drawing/2014/main" id="{9529D1EC-0457-4D0D-7053-C04CF377A4C1}"/>
                </a:ext>
              </a:extLst>
            </p:cNvPr>
            <p:cNvSpPr/>
            <p:nvPr/>
          </p:nvSpPr>
          <p:spPr>
            <a:xfrm>
              <a:off x="3545743" y="3810341"/>
              <a:ext cx="239261" cy="351959"/>
            </a:xfrm>
            <a:custGeom>
              <a:avLst/>
              <a:gdLst/>
              <a:ahLst/>
              <a:cxnLst/>
              <a:rect l="l" t="t" r="r" b="b"/>
              <a:pathLst>
                <a:path w="15980" h="23507" extrusionOk="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11976;p89">
              <a:extLst>
                <a:ext uri="{FF2B5EF4-FFF2-40B4-BE49-F238E27FC236}">
                  <a16:creationId xmlns:a16="http://schemas.microsoft.com/office/drawing/2014/main" id="{4288FF7A-642D-2D3F-7FD0-8816E0E56941}"/>
                </a:ext>
              </a:extLst>
            </p:cNvPr>
            <p:cNvSpPr/>
            <p:nvPr/>
          </p:nvSpPr>
          <p:spPr>
            <a:xfrm>
              <a:off x="3583205" y="4082317"/>
              <a:ext cx="201799" cy="79983"/>
            </a:xfrm>
            <a:custGeom>
              <a:avLst/>
              <a:gdLst/>
              <a:ahLst/>
              <a:cxnLst/>
              <a:rect l="l" t="t" r="r" b="b"/>
              <a:pathLst>
                <a:path w="13478" h="5342" extrusionOk="0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11977;p89">
              <a:extLst>
                <a:ext uri="{FF2B5EF4-FFF2-40B4-BE49-F238E27FC236}">
                  <a16:creationId xmlns:a16="http://schemas.microsoft.com/office/drawing/2014/main" id="{656C5319-ECAD-662C-E1BD-278CC5805C4E}"/>
                </a:ext>
              </a:extLst>
            </p:cNvPr>
            <p:cNvSpPr/>
            <p:nvPr/>
          </p:nvSpPr>
          <p:spPr>
            <a:xfrm>
              <a:off x="3545429" y="3810341"/>
              <a:ext cx="232328" cy="15437"/>
            </a:xfrm>
            <a:custGeom>
              <a:avLst/>
              <a:gdLst/>
              <a:ahLst/>
              <a:cxnLst/>
              <a:rect l="l" t="t" r="r" b="b"/>
              <a:pathLst>
                <a:path w="15517" h="1031" extrusionOk="0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11978;p89">
              <a:extLst>
                <a:ext uri="{FF2B5EF4-FFF2-40B4-BE49-F238E27FC236}">
                  <a16:creationId xmlns:a16="http://schemas.microsoft.com/office/drawing/2014/main" id="{5FEF844C-204D-576B-B92C-393079589D47}"/>
                </a:ext>
              </a:extLst>
            </p:cNvPr>
            <p:cNvSpPr/>
            <p:nvPr/>
          </p:nvSpPr>
          <p:spPr>
            <a:xfrm>
              <a:off x="3620666" y="4097753"/>
              <a:ext cx="239261" cy="64546"/>
            </a:xfrm>
            <a:custGeom>
              <a:avLst/>
              <a:gdLst/>
              <a:ahLst/>
              <a:cxnLst/>
              <a:rect l="l" t="t" r="r" b="b"/>
              <a:pathLst>
                <a:path w="15980" h="4311" extrusionOk="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11979;p89">
              <a:extLst>
                <a:ext uri="{FF2B5EF4-FFF2-40B4-BE49-F238E27FC236}">
                  <a16:creationId xmlns:a16="http://schemas.microsoft.com/office/drawing/2014/main" id="{FDDBDFEA-B92B-68E6-DF93-2DB07BE0B7BB}"/>
                </a:ext>
              </a:extLst>
            </p:cNvPr>
            <p:cNvSpPr/>
            <p:nvPr/>
          </p:nvSpPr>
          <p:spPr>
            <a:xfrm>
              <a:off x="3620666" y="4147791"/>
              <a:ext cx="231385" cy="14508"/>
            </a:xfrm>
            <a:custGeom>
              <a:avLst/>
              <a:gdLst/>
              <a:ahLst/>
              <a:cxnLst/>
              <a:rect l="l" t="t" r="r" b="b"/>
              <a:pathLst>
                <a:path w="15454" h="969" extrusionOk="0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11980;p89">
              <a:extLst>
                <a:ext uri="{FF2B5EF4-FFF2-40B4-BE49-F238E27FC236}">
                  <a16:creationId xmlns:a16="http://schemas.microsoft.com/office/drawing/2014/main" id="{DCCA8462-1E13-DECB-7325-F4B7FC6C5A8D}"/>
                </a:ext>
              </a:extLst>
            </p:cNvPr>
            <p:cNvSpPr/>
            <p:nvPr/>
          </p:nvSpPr>
          <p:spPr>
            <a:xfrm>
              <a:off x="3604301" y="4097753"/>
              <a:ext cx="53841" cy="27085"/>
            </a:xfrm>
            <a:custGeom>
              <a:avLst/>
              <a:gdLst/>
              <a:ahLst/>
              <a:cxnLst/>
              <a:rect l="l" t="t" r="r" b="b"/>
              <a:pathLst>
                <a:path w="3596" h="1809" extrusionOk="0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11981;p89">
              <a:extLst>
                <a:ext uri="{FF2B5EF4-FFF2-40B4-BE49-F238E27FC236}">
                  <a16:creationId xmlns:a16="http://schemas.microsoft.com/office/drawing/2014/main" id="{C950E8BF-2EFA-E94C-61B2-BCA5E3679D3C}"/>
                </a:ext>
              </a:extLst>
            </p:cNvPr>
            <p:cNvSpPr/>
            <p:nvPr/>
          </p:nvSpPr>
          <p:spPr>
            <a:xfrm>
              <a:off x="3606187" y="3867401"/>
              <a:ext cx="159292" cy="25124"/>
            </a:xfrm>
            <a:custGeom>
              <a:avLst/>
              <a:gdLst/>
              <a:ahLst/>
              <a:cxnLst/>
              <a:rect l="l" t="t" r="r" b="b"/>
              <a:pathLst>
                <a:path w="10639" h="1678" extrusionOk="0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11982;p89">
              <a:extLst>
                <a:ext uri="{FF2B5EF4-FFF2-40B4-BE49-F238E27FC236}">
                  <a16:creationId xmlns:a16="http://schemas.microsoft.com/office/drawing/2014/main" id="{A617C2BC-F049-2D65-6022-8461D4DFA02D}"/>
                </a:ext>
              </a:extLst>
            </p:cNvPr>
            <p:cNvSpPr/>
            <p:nvPr/>
          </p:nvSpPr>
          <p:spPr>
            <a:xfrm>
              <a:off x="3606187" y="3904159"/>
              <a:ext cx="159292" cy="25184"/>
            </a:xfrm>
            <a:custGeom>
              <a:avLst/>
              <a:gdLst/>
              <a:ahLst/>
              <a:cxnLst/>
              <a:rect l="l" t="t" r="r" b="b"/>
              <a:pathLst>
                <a:path w="10639" h="1682" extrusionOk="0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11983;p89">
              <a:extLst>
                <a:ext uri="{FF2B5EF4-FFF2-40B4-BE49-F238E27FC236}">
                  <a16:creationId xmlns:a16="http://schemas.microsoft.com/office/drawing/2014/main" id="{33E46E9F-B794-5DF7-6980-5CCC6BD49CC5}"/>
                </a:ext>
              </a:extLst>
            </p:cNvPr>
            <p:cNvSpPr/>
            <p:nvPr/>
          </p:nvSpPr>
          <p:spPr>
            <a:xfrm>
              <a:off x="3606187" y="3940976"/>
              <a:ext cx="159292" cy="25199"/>
            </a:xfrm>
            <a:custGeom>
              <a:avLst/>
              <a:gdLst/>
              <a:ahLst/>
              <a:cxnLst/>
              <a:rect l="l" t="t" r="r" b="b"/>
              <a:pathLst>
                <a:path w="10639" h="1683" extrusionOk="0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11984;p89">
              <a:extLst>
                <a:ext uri="{FF2B5EF4-FFF2-40B4-BE49-F238E27FC236}">
                  <a16:creationId xmlns:a16="http://schemas.microsoft.com/office/drawing/2014/main" id="{4CD0F153-D402-BE39-9A4C-7314EAEA496F}"/>
                </a:ext>
              </a:extLst>
            </p:cNvPr>
            <p:cNvSpPr/>
            <p:nvPr/>
          </p:nvSpPr>
          <p:spPr>
            <a:xfrm>
              <a:off x="3711639" y="3882434"/>
              <a:ext cx="147030" cy="147015"/>
            </a:xfrm>
            <a:custGeom>
              <a:avLst/>
              <a:gdLst/>
              <a:ahLst/>
              <a:cxnLst/>
              <a:rect l="l" t="t" r="r" b="b"/>
              <a:pathLst>
                <a:path w="9820" h="9819" extrusionOk="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11985;p89">
              <a:extLst>
                <a:ext uri="{FF2B5EF4-FFF2-40B4-BE49-F238E27FC236}">
                  <a16:creationId xmlns:a16="http://schemas.microsoft.com/office/drawing/2014/main" id="{E199225D-2F2C-BBDC-26BE-841B67E8E5E6}"/>
                </a:ext>
              </a:extLst>
            </p:cNvPr>
            <p:cNvSpPr/>
            <p:nvPr/>
          </p:nvSpPr>
          <p:spPr>
            <a:xfrm>
              <a:off x="3682996" y="3930915"/>
              <a:ext cx="127191" cy="127176"/>
            </a:xfrm>
            <a:custGeom>
              <a:avLst/>
              <a:gdLst/>
              <a:ahLst/>
              <a:cxnLst/>
              <a:rect l="l" t="t" r="r" b="b"/>
              <a:pathLst>
                <a:path w="8495" h="8494" extrusionOk="0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" name="Google Shape;13346;p90">
            <a:extLst>
              <a:ext uri="{FF2B5EF4-FFF2-40B4-BE49-F238E27FC236}">
                <a16:creationId xmlns:a16="http://schemas.microsoft.com/office/drawing/2014/main" id="{2736C905-F69F-FA4A-A9FC-20DA559D56C9}"/>
              </a:ext>
            </a:extLst>
          </p:cNvPr>
          <p:cNvGrpSpPr/>
          <p:nvPr/>
        </p:nvGrpSpPr>
        <p:grpSpPr>
          <a:xfrm>
            <a:off x="7210471" y="2432278"/>
            <a:ext cx="402645" cy="323917"/>
            <a:chOff x="1295502" y="2437362"/>
            <a:chExt cx="402645" cy="323917"/>
          </a:xfrm>
        </p:grpSpPr>
        <p:sp>
          <p:nvSpPr>
            <p:cNvPr id="918" name="Google Shape;13347;p90">
              <a:extLst>
                <a:ext uri="{FF2B5EF4-FFF2-40B4-BE49-F238E27FC236}">
                  <a16:creationId xmlns:a16="http://schemas.microsoft.com/office/drawing/2014/main" id="{9714FB54-C82D-DCFF-9435-4C6B422E10FA}"/>
                </a:ext>
              </a:extLst>
            </p:cNvPr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13348;p90">
              <a:extLst>
                <a:ext uri="{FF2B5EF4-FFF2-40B4-BE49-F238E27FC236}">
                  <a16:creationId xmlns:a16="http://schemas.microsoft.com/office/drawing/2014/main" id="{5AFA530E-613E-3A13-FBE6-40FE57005EC9}"/>
                </a:ext>
              </a:extLst>
            </p:cNvPr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13349;p90">
              <a:extLst>
                <a:ext uri="{FF2B5EF4-FFF2-40B4-BE49-F238E27FC236}">
                  <a16:creationId xmlns:a16="http://schemas.microsoft.com/office/drawing/2014/main" id="{3AABBBC9-05B7-5FD8-86E9-B63959DF520A}"/>
                </a:ext>
              </a:extLst>
            </p:cNvPr>
            <p:cNvSpPr/>
            <p:nvPr/>
          </p:nvSpPr>
          <p:spPr>
            <a:xfrm>
              <a:off x="1324651" y="2467771"/>
              <a:ext cx="344347" cy="217905"/>
            </a:xfrm>
            <a:custGeom>
              <a:avLst/>
              <a:gdLst/>
              <a:ahLst/>
              <a:cxnLst/>
              <a:rect l="l" t="t" r="r" b="b"/>
              <a:pathLst>
                <a:path w="13113" h="8298" extrusionOk="0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13350;p90">
              <a:extLst>
                <a:ext uri="{FF2B5EF4-FFF2-40B4-BE49-F238E27FC236}">
                  <a16:creationId xmlns:a16="http://schemas.microsoft.com/office/drawing/2014/main" id="{E9701B54-F439-2CC1-B008-61DB7FB19854}"/>
                </a:ext>
              </a:extLst>
            </p:cNvPr>
            <p:cNvSpPr/>
            <p:nvPr/>
          </p:nvSpPr>
          <p:spPr>
            <a:xfrm>
              <a:off x="1600617" y="2467771"/>
              <a:ext cx="68381" cy="217905"/>
            </a:xfrm>
            <a:custGeom>
              <a:avLst/>
              <a:gdLst/>
              <a:ahLst/>
              <a:cxnLst/>
              <a:rect l="l" t="t" r="r" b="b"/>
              <a:pathLst>
                <a:path w="2604" h="8298" extrusionOk="0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13351;p90">
              <a:extLst>
                <a:ext uri="{FF2B5EF4-FFF2-40B4-BE49-F238E27FC236}">
                  <a16:creationId xmlns:a16="http://schemas.microsoft.com/office/drawing/2014/main" id="{D20A1B2A-29DE-FC37-B8A6-4DB2D85EEA73}"/>
                </a:ext>
              </a:extLst>
            </p:cNvPr>
            <p:cNvSpPr/>
            <p:nvPr/>
          </p:nvSpPr>
          <p:spPr>
            <a:xfrm>
              <a:off x="1557445" y="2680871"/>
              <a:ext cx="66044" cy="80408"/>
            </a:xfrm>
            <a:custGeom>
              <a:avLst/>
              <a:gdLst/>
              <a:ahLst/>
              <a:cxnLst/>
              <a:rect l="l" t="t" r="r" b="b"/>
              <a:pathLst>
                <a:path w="2515" h="3062" extrusionOk="0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13352;p90">
              <a:extLst>
                <a:ext uri="{FF2B5EF4-FFF2-40B4-BE49-F238E27FC236}">
                  <a16:creationId xmlns:a16="http://schemas.microsoft.com/office/drawing/2014/main" id="{7CC74ACF-ADE1-D0F8-7160-5C9753C15394}"/>
                </a:ext>
              </a:extLst>
            </p:cNvPr>
            <p:cNvSpPr/>
            <p:nvPr/>
          </p:nvSpPr>
          <p:spPr>
            <a:xfrm>
              <a:off x="1607129" y="2680871"/>
              <a:ext cx="66070" cy="80408"/>
            </a:xfrm>
            <a:custGeom>
              <a:avLst/>
              <a:gdLst/>
              <a:ahLst/>
              <a:cxnLst/>
              <a:rect l="l" t="t" r="r" b="b"/>
              <a:pathLst>
                <a:path w="2516" h="3062" extrusionOk="0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13353;p90">
              <a:extLst>
                <a:ext uri="{FF2B5EF4-FFF2-40B4-BE49-F238E27FC236}">
                  <a16:creationId xmlns:a16="http://schemas.microsoft.com/office/drawing/2014/main" id="{1BA0BD7F-51FF-A827-72FF-11D98A5D3B50}"/>
                </a:ext>
              </a:extLst>
            </p:cNvPr>
            <p:cNvSpPr/>
            <p:nvPr/>
          </p:nvSpPr>
          <p:spPr>
            <a:xfrm>
              <a:off x="1556631" y="2604927"/>
              <a:ext cx="117146" cy="115229"/>
            </a:xfrm>
            <a:custGeom>
              <a:avLst/>
              <a:gdLst/>
              <a:ahLst/>
              <a:cxnLst/>
              <a:rect l="l" t="t" r="r" b="b"/>
              <a:pathLst>
                <a:path w="4461" h="4388" extrusionOk="0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13354;p90">
              <a:extLst>
                <a:ext uri="{FF2B5EF4-FFF2-40B4-BE49-F238E27FC236}">
                  <a16:creationId xmlns:a16="http://schemas.microsoft.com/office/drawing/2014/main" id="{B3636359-3676-8E53-1AD8-99D9CF2D9773}"/>
                </a:ext>
              </a:extLst>
            </p:cNvPr>
            <p:cNvSpPr/>
            <p:nvPr/>
          </p:nvSpPr>
          <p:spPr>
            <a:xfrm>
              <a:off x="1595076" y="2714300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13355;p90">
              <a:extLst>
                <a:ext uri="{FF2B5EF4-FFF2-40B4-BE49-F238E27FC236}">
                  <a16:creationId xmlns:a16="http://schemas.microsoft.com/office/drawing/2014/main" id="{9B0DC96D-255B-F6CE-5F68-E8C924B4C949}"/>
                </a:ext>
              </a:extLst>
            </p:cNvPr>
            <p:cNvSpPr/>
            <p:nvPr/>
          </p:nvSpPr>
          <p:spPr>
            <a:xfrm>
              <a:off x="1595076" y="2610757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13356;p90">
              <a:extLst>
                <a:ext uri="{FF2B5EF4-FFF2-40B4-BE49-F238E27FC236}">
                  <a16:creationId xmlns:a16="http://schemas.microsoft.com/office/drawing/2014/main" id="{D0E2C9AE-1579-0585-E23D-90F36986A48B}"/>
                </a:ext>
              </a:extLst>
            </p:cNvPr>
            <p:cNvSpPr/>
            <p:nvPr/>
          </p:nvSpPr>
          <p:spPr>
            <a:xfrm>
              <a:off x="1598857" y="2604927"/>
              <a:ext cx="74920" cy="115176"/>
            </a:xfrm>
            <a:custGeom>
              <a:avLst/>
              <a:gdLst/>
              <a:ahLst/>
              <a:cxnLst/>
              <a:rect l="l" t="t" r="r" b="b"/>
              <a:pathLst>
                <a:path w="2853" h="4386" extrusionOk="0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13357;p90">
              <a:extLst>
                <a:ext uri="{FF2B5EF4-FFF2-40B4-BE49-F238E27FC236}">
                  <a16:creationId xmlns:a16="http://schemas.microsoft.com/office/drawing/2014/main" id="{CE392C72-C2D0-7FBF-7C0F-938783D2C7E7}"/>
                </a:ext>
              </a:extLst>
            </p:cNvPr>
            <p:cNvSpPr/>
            <p:nvPr/>
          </p:nvSpPr>
          <p:spPr>
            <a:xfrm>
              <a:off x="1583023" y="2630872"/>
              <a:ext cx="63602" cy="63339"/>
            </a:xfrm>
            <a:custGeom>
              <a:avLst/>
              <a:gdLst/>
              <a:ahLst/>
              <a:cxnLst/>
              <a:rect l="l" t="t" r="r" b="b"/>
              <a:pathLst>
                <a:path w="2422" h="2412" extrusionOk="0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13358;p90">
              <a:extLst>
                <a:ext uri="{FF2B5EF4-FFF2-40B4-BE49-F238E27FC236}">
                  <a16:creationId xmlns:a16="http://schemas.microsoft.com/office/drawing/2014/main" id="{4E3D8652-CE96-3594-280B-28791E250EF3}"/>
                </a:ext>
              </a:extLst>
            </p:cNvPr>
            <p:cNvSpPr/>
            <p:nvPr/>
          </p:nvSpPr>
          <p:spPr>
            <a:xfrm>
              <a:off x="1595076" y="2630872"/>
              <a:ext cx="56827" cy="63287"/>
            </a:xfrm>
            <a:custGeom>
              <a:avLst/>
              <a:gdLst/>
              <a:ahLst/>
              <a:cxnLst/>
              <a:rect l="l" t="t" r="r" b="b"/>
              <a:pathLst>
                <a:path w="2164" h="2410" extrusionOk="0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13359;p90">
              <a:extLst>
                <a:ext uri="{FF2B5EF4-FFF2-40B4-BE49-F238E27FC236}">
                  <a16:creationId xmlns:a16="http://schemas.microsoft.com/office/drawing/2014/main" id="{95368717-BEDA-5EF4-3DFF-FC78BB34CE4D}"/>
                </a:ext>
              </a:extLst>
            </p:cNvPr>
            <p:cNvSpPr/>
            <p:nvPr/>
          </p:nvSpPr>
          <p:spPr>
            <a:xfrm>
              <a:off x="1370054" y="2536074"/>
              <a:ext cx="253304" cy="12158"/>
            </a:xfrm>
            <a:custGeom>
              <a:avLst/>
              <a:gdLst/>
              <a:ahLst/>
              <a:cxnLst/>
              <a:rect l="l" t="t" r="r" b="b"/>
              <a:pathLst>
                <a:path w="9646" h="463" extrusionOk="0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13360;p90">
              <a:extLst>
                <a:ext uri="{FF2B5EF4-FFF2-40B4-BE49-F238E27FC236}">
                  <a16:creationId xmlns:a16="http://schemas.microsoft.com/office/drawing/2014/main" id="{671D382B-C8AC-A2B0-4A67-FDA9C27DED06}"/>
                </a:ext>
              </a:extLst>
            </p:cNvPr>
            <p:cNvSpPr/>
            <p:nvPr/>
          </p:nvSpPr>
          <p:spPr>
            <a:xfrm>
              <a:off x="1370054" y="2503170"/>
              <a:ext cx="253304" cy="12132"/>
            </a:xfrm>
            <a:custGeom>
              <a:avLst/>
              <a:gdLst/>
              <a:ahLst/>
              <a:cxnLst/>
              <a:rect l="l" t="t" r="r" b="b"/>
              <a:pathLst>
                <a:path w="9646" h="462" extrusionOk="0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13361;p90">
              <a:extLst>
                <a:ext uri="{FF2B5EF4-FFF2-40B4-BE49-F238E27FC236}">
                  <a16:creationId xmlns:a16="http://schemas.microsoft.com/office/drawing/2014/main" id="{A51A6F17-F13E-A4B8-BB2A-4A9D02D6F9F2}"/>
                </a:ext>
              </a:extLst>
            </p:cNvPr>
            <p:cNvSpPr/>
            <p:nvPr/>
          </p:nvSpPr>
          <p:spPr>
            <a:xfrm>
              <a:off x="1370133" y="2569266"/>
              <a:ext cx="253146" cy="12132"/>
            </a:xfrm>
            <a:custGeom>
              <a:avLst/>
              <a:gdLst/>
              <a:ahLst/>
              <a:cxnLst/>
              <a:rect l="l" t="t" r="r" b="b"/>
              <a:pathLst>
                <a:path w="9640" h="462" extrusionOk="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13362;p90">
              <a:extLst>
                <a:ext uri="{FF2B5EF4-FFF2-40B4-BE49-F238E27FC236}">
                  <a16:creationId xmlns:a16="http://schemas.microsoft.com/office/drawing/2014/main" id="{77AB9683-43DD-7137-A9EE-D4515EBFE59D}"/>
                </a:ext>
              </a:extLst>
            </p:cNvPr>
            <p:cNvSpPr/>
            <p:nvPr/>
          </p:nvSpPr>
          <p:spPr>
            <a:xfrm>
              <a:off x="1447521" y="2612228"/>
              <a:ext cx="98344" cy="12158"/>
            </a:xfrm>
            <a:custGeom>
              <a:avLst/>
              <a:gdLst/>
              <a:ahLst/>
              <a:cxnLst/>
              <a:rect l="l" t="t" r="r" b="b"/>
              <a:pathLst>
                <a:path w="3745" h="463" extrusionOk="0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10684;p88">
            <a:extLst>
              <a:ext uri="{FF2B5EF4-FFF2-40B4-BE49-F238E27FC236}">
                <a16:creationId xmlns:a16="http://schemas.microsoft.com/office/drawing/2014/main" id="{A6013A84-E201-6E4B-9176-D01B08FFE201}"/>
              </a:ext>
            </a:extLst>
          </p:cNvPr>
          <p:cNvGrpSpPr/>
          <p:nvPr/>
        </p:nvGrpSpPr>
        <p:grpSpPr>
          <a:xfrm>
            <a:off x="6770236" y="2397892"/>
            <a:ext cx="324938" cy="347716"/>
            <a:chOff x="6894856" y="3227074"/>
            <a:chExt cx="324938" cy="347716"/>
          </a:xfrm>
        </p:grpSpPr>
        <p:sp>
          <p:nvSpPr>
            <p:cNvPr id="935" name="Google Shape;10685;p88">
              <a:extLst>
                <a:ext uri="{FF2B5EF4-FFF2-40B4-BE49-F238E27FC236}">
                  <a16:creationId xmlns:a16="http://schemas.microsoft.com/office/drawing/2014/main" id="{2D4A6E9E-4E30-F37F-3B6B-52D641AB29A2}"/>
                </a:ext>
              </a:extLst>
            </p:cNvPr>
            <p:cNvSpPr/>
            <p:nvPr/>
          </p:nvSpPr>
          <p:spPr>
            <a:xfrm>
              <a:off x="6898849" y="3377589"/>
              <a:ext cx="316925" cy="43770"/>
            </a:xfrm>
            <a:custGeom>
              <a:avLst/>
              <a:gdLst/>
              <a:ahLst/>
              <a:cxnLst/>
              <a:rect l="l" t="t" r="r" b="b"/>
              <a:pathLst>
                <a:path w="12063" h="1666" extrusionOk="0">
                  <a:moveTo>
                    <a:pt x="8" y="1"/>
                  </a:moveTo>
                  <a:lnTo>
                    <a:pt x="1" y="1665"/>
                  </a:lnTo>
                  <a:lnTo>
                    <a:pt x="12063" y="1665"/>
                  </a:lnTo>
                  <a:lnTo>
                    <a:pt x="1205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10686;p88">
              <a:extLst>
                <a:ext uri="{FF2B5EF4-FFF2-40B4-BE49-F238E27FC236}">
                  <a16:creationId xmlns:a16="http://schemas.microsoft.com/office/drawing/2014/main" id="{BBBE1A38-00BA-F352-5AD8-E5F170AEB108}"/>
                </a:ext>
              </a:extLst>
            </p:cNvPr>
            <p:cNvSpPr/>
            <p:nvPr/>
          </p:nvSpPr>
          <p:spPr>
            <a:xfrm>
              <a:off x="6996346" y="3227074"/>
              <a:ext cx="128867" cy="61977"/>
            </a:xfrm>
            <a:custGeom>
              <a:avLst/>
              <a:gdLst/>
              <a:ahLst/>
              <a:cxnLst/>
              <a:rect l="l" t="t" r="r" b="b"/>
              <a:pathLst>
                <a:path w="4905" h="2359" extrusionOk="0">
                  <a:moveTo>
                    <a:pt x="2453" y="0"/>
                  </a:moveTo>
                  <a:cubicBezTo>
                    <a:pt x="2399" y="0"/>
                    <a:pt x="2345" y="21"/>
                    <a:pt x="2303" y="63"/>
                  </a:cubicBezTo>
                  <a:lnTo>
                    <a:pt x="999" y="1360"/>
                  </a:lnTo>
                  <a:lnTo>
                    <a:pt x="1" y="2359"/>
                  </a:lnTo>
                  <a:lnTo>
                    <a:pt x="4905" y="2359"/>
                  </a:lnTo>
                  <a:lnTo>
                    <a:pt x="2602" y="63"/>
                  </a:lnTo>
                  <a:cubicBezTo>
                    <a:pt x="2560" y="21"/>
                    <a:pt x="2506" y="0"/>
                    <a:pt x="245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10687;p88">
              <a:extLst>
                <a:ext uri="{FF2B5EF4-FFF2-40B4-BE49-F238E27FC236}">
                  <a16:creationId xmlns:a16="http://schemas.microsoft.com/office/drawing/2014/main" id="{BD3DE285-0D06-8E4A-95F7-01BC00A86104}"/>
                </a:ext>
              </a:extLst>
            </p:cNvPr>
            <p:cNvSpPr/>
            <p:nvPr/>
          </p:nvSpPr>
          <p:spPr>
            <a:xfrm>
              <a:off x="6996346" y="3262778"/>
              <a:ext cx="128867" cy="26273"/>
            </a:xfrm>
            <a:custGeom>
              <a:avLst/>
              <a:gdLst/>
              <a:ahLst/>
              <a:cxnLst/>
              <a:rect l="l" t="t" r="r" b="b"/>
              <a:pathLst>
                <a:path w="4905" h="1000" extrusionOk="0">
                  <a:moveTo>
                    <a:pt x="999" y="1"/>
                  </a:moveTo>
                  <a:lnTo>
                    <a:pt x="1" y="1000"/>
                  </a:lnTo>
                  <a:lnTo>
                    <a:pt x="4905" y="1000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10688;p88">
              <a:extLst>
                <a:ext uri="{FF2B5EF4-FFF2-40B4-BE49-F238E27FC236}">
                  <a16:creationId xmlns:a16="http://schemas.microsoft.com/office/drawing/2014/main" id="{6078EDE4-9D5D-3D2B-35E7-A38A4A3DF931}"/>
                </a:ext>
              </a:extLst>
            </p:cNvPr>
            <p:cNvSpPr/>
            <p:nvPr/>
          </p:nvSpPr>
          <p:spPr>
            <a:xfrm>
              <a:off x="6918186" y="3280092"/>
              <a:ext cx="278278" cy="260439"/>
            </a:xfrm>
            <a:custGeom>
              <a:avLst/>
              <a:gdLst/>
              <a:ahLst/>
              <a:cxnLst/>
              <a:rect l="l" t="t" r="r" b="b"/>
              <a:pathLst>
                <a:path w="10592" h="9913" extrusionOk="0">
                  <a:moveTo>
                    <a:pt x="10388" y="0"/>
                  </a:moveTo>
                  <a:cubicBezTo>
                    <a:pt x="10384" y="0"/>
                    <a:pt x="10381" y="1"/>
                    <a:pt x="10377" y="1"/>
                  </a:cubicBezTo>
                  <a:lnTo>
                    <a:pt x="215" y="1"/>
                  </a:lnTo>
                  <a:cubicBezTo>
                    <a:pt x="97" y="1"/>
                    <a:pt x="0" y="91"/>
                    <a:pt x="0" y="209"/>
                  </a:cubicBezTo>
                  <a:lnTo>
                    <a:pt x="0" y="9913"/>
                  </a:lnTo>
                  <a:lnTo>
                    <a:pt x="10592" y="9913"/>
                  </a:lnTo>
                  <a:lnTo>
                    <a:pt x="10592" y="209"/>
                  </a:lnTo>
                  <a:cubicBezTo>
                    <a:pt x="10592" y="95"/>
                    <a:pt x="10501" y="0"/>
                    <a:pt x="1038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10689;p88">
              <a:extLst>
                <a:ext uri="{FF2B5EF4-FFF2-40B4-BE49-F238E27FC236}">
                  <a16:creationId xmlns:a16="http://schemas.microsoft.com/office/drawing/2014/main" id="{DFFC69BC-007B-528A-1540-65FB2BD73B5E}"/>
                </a:ext>
              </a:extLst>
            </p:cNvPr>
            <p:cNvSpPr/>
            <p:nvPr/>
          </p:nvSpPr>
          <p:spPr>
            <a:xfrm>
              <a:off x="7177127" y="3279908"/>
              <a:ext cx="19337" cy="260623"/>
            </a:xfrm>
            <a:custGeom>
              <a:avLst/>
              <a:gdLst/>
              <a:ahLst/>
              <a:cxnLst/>
              <a:rect l="l" t="t" r="r" b="b"/>
              <a:pathLst>
                <a:path w="736" h="9920" extrusionOk="0">
                  <a:moveTo>
                    <a:pt x="0" y="1"/>
                  </a:moveTo>
                  <a:lnTo>
                    <a:pt x="0" y="9920"/>
                  </a:lnTo>
                  <a:lnTo>
                    <a:pt x="736" y="9920"/>
                  </a:lnTo>
                  <a:lnTo>
                    <a:pt x="736" y="216"/>
                  </a:lnTo>
                  <a:cubicBezTo>
                    <a:pt x="736" y="98"/>
                    <a:pt x="638" y="1"/>
                    <a:pt x="521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10690;p88">
              <a:extLst>
                <a:ext uri="{FF2B5EF4-FFF2-40B4-BE49-F238E27FC236}">
                  <a16:creationId xmlns:a16="http://schemas.microsoft.com/office/drawing/2014/main" id="{42BF903C-1616-91C6-B8C7-5E3D583AE8F2}"/>
                </a:ext>
              </a:extLst>
            </p:cNvPr>
            <p:cNvSpPr/>
            <p:nvPr/>
          </p:nvSpPr>
          <p:spPr>
            <a:xfrm>
              <a:off x="6918186" y="3367579"/>
              <a:ext cx="278278" cy="172952"/>
            </a:xfrm>
            <a:custGeom>
              <a:avLst/>
              <a:gdLst/>
              <a:ahLst/>
              <a:cxnLst/>
              <a:rect l="l" t="t" r="r" b="b"/>
              <a:pathLst>
                <a:path w="10592" h="6583" extrusionOk="0">
                  <a:moveTo>
                    <a:pt x="0" y="0"/>
                  </a:moveTo>
                  <a:lnTo>
                    <a:pt x="0" y="6583"/>
                  </a:lnTo>
                  <a:lnTo>
                    <a:pt x="10592" y="6583"/>
                  </a:lnTo>
                  <a:lnTo>
                    <a:pt x="10592" y="0"/>
                  </a:lnTo>
                  <a:lnTo>
                    <a:pt x="5299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10691;p88">
              <a:extLst>
                <a:ext uri="{FF2B5EF4-FFF2-40B4-BE49-F238E27FC236}">
                  <a16:creationId xmlns:a16="http://schemas.microsoft.com/office/drawing/2014/main" id="{02D255DC-C933-3B12-A75B-64353671C8A4}"/>
                </a:ext>
              </a:extLst>
            </p:cNvPr>
            <p:cNvSpPr/>
            <p:nvPr/>
          </p:nvSpPr>
          <p:spPr>
            <a:xfrm>
              <a:off x="6958619" y="3418784"/>
              <a:ext cx="197385" cy="10588"/>
            </a:xfrm>
            <a:custGeom>
              <a:avLst/>
              <a:gdLst/>
              <a:ahLst/>
              <a:cxnLst/>
              <a:rect l="l" t="t" r="r" b="b"/>
              <a:pathLst>
                <a:path w="7513" h="403" extrusionOk="0">
                  <a:moveTo>
                    <a:pt x="271" y="0"/>
                  </a:moveTo>
                  <a:cubicBezTo>
                    <a:pt x="1" y="0"/>
                    <a:pt x="1" y="403"/>
                    <a:pt x="271" y="403"/>
                  </a:cubicBezTo>
                  <a:lnTo>
                    <a:pt x="7242" y="403"/>
                  </a:lnTo>
                  <a:cubicBezTo>
                    <a:pt x="7513" y="403"/>
                    <a:pt x="7513" y="0"/>
                    <a:pt x="7242" y="0"/>
                  </a:cubicBezTo>
                  <a:close/>
                </a:path>
              </a:pathLst>
            </a:custGeom>
            <a:solidFill>
              <a:srgbClr val="08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10692;p88">
              <a:extLst>
                <a:ext uri="{FF2B5EF4-FFF2-40B4-BE49-F238E27FC236}">
                  <a16:creationId xmlns:a16="http://schemas.microsoft.com/office/drawing/2014/main" id="{457FE18C-997F-07C8-CD80-F00CA82EEB20}"/>
                </a:ext>
              </a:extLst>
            </p:cNvPr>
            <p:cNvSpPr/>
            <p:nvPr/>
          </p:nvSpPr>
          <p:spPr>
            <a:xfrm>
              <a:off x="6992511" y="3441378"/>
              <a:ext cx="129970" cy="10588"/>
            </a:xfrm>
            <a:custGeom>
              <a:avLst/>
              <a:gdLst/>
              <a:ahLst/>
              <a:cxnLst/>
              <a:rect l="l" t="t" r="r" b="b"/>
              <a:pathLst>
                <a:path w="4947" h="403" extrusionOk="0">
                  <a:moveTo>
                    <a:pt x="271" y="0"/>
                  </a:moveTo>
                  <a:cubicBezTo>
                    <a:pt x="1" y="0"/>
                    <a:pt x="1" y="403"/>
                    <a:pt x="271" y="403"/>
                  </a:cubicBezTo>
                  <a:lnTo>
                    <a:pt x="4676" y="403"/>
                  </a:lnTo>
                  <a:cubicBezTo>
                    <a:pt x="4946" y="403"/>
                    <a:pt x="4946" y="0"/>
                    <a:pt x="4676" y="0"/>
                  </a:cubicBezTo>
                  <a:close/>
                </a:path>
              </a:pathLst>
            </a:custGeom>
            <a:solidFill>
              <a:srgbClr val="08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10693;p88">
              <a:extLst>
                <a:ext uri="{FF2B5EF4-FFF2-40B4-BE49-F238E27FC236}">
                  <a16:creationId xmlns:a16="http://schemas.microsoft.com/office/drawing/2014/main" id="{15C04B81-04F5-16DD-43FA-7331E7594CE3}"/>
                </a:ext>
              </a:extLst>
            </p:cNvPr>
            <p:cNvSpPr/>
            <p:nvPr/>
          </p:nvSpPr>
          <p:spPr>
            <a:xfrm>
              <a:off x="7021489" y="3463789"/>
              <a:ext cx="70016" cy="10588"/>
            </a:xfrm>
            <a:custGeom>
              <a:avLst/>
              <a:gdLst/>
              <a:ahLst/>
              <a:cxnLst/>
              <a:rect l="l" t="t" r="r" b="b"/>
              <a:pathLst>
                <a:path w="2665" h="403" extrusionOk="0">
                  <a:moveTo>
                    <a:pt x="271" y="0"/>
                  </a:moveTo>
                  <a:cubicBezTo>
                    <a:pt x="1" y="0"/>
                    <a:pt x="1" y="403"/>
                    <a:pt x="271" y="403"/>
                  </a:cubicBezTo>
                  <a:lnTo>
                    <a:pt x="2394" y="403"/>
                  </a:lnTo>
                  <a:cubicBezTo>
                    <a:pt x="2664" y="403"/>
                    <a:pt x="2664" y="0"/>
                    <a:pt x="2394" y="0"/>
                  </a:cubicBezTo>
                  <a:close/>
                </a:path>
              </a:pathLst>
            </a:custGeom>
            <a:solidFill>
              <a:srgbClr val="08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10694;p88">
              <a:extLst>
                <a:ext uri="{FF2B5EF4-FFF2-40B4-BE49-F238E27FC236}">
                  <a16:creationId xmlns:a16="http://schemas.microsoft.com/office/drawing/2014/main" id="{B80C57B6-E0A4-D42E-1B2A-C520E5A61916}"/>
                </a:ext>
              </a:extLst>
            </p:cNvPr>
            <p:cNvSpPr/>
            <p:nvPr/>
          </p:nvSpPr>
          <p:spPr>
            <a:xfrm>
              <a:off x="6894856" y="3377510"/>
              <a:ext cx="324938" cy="197280"/>
            </a:xfrm>
            <a:custGeom>
              <a:avLst/>
              <a:gdLst/>
              <a:ahLst/>
              <a:cxnLst/>
              <a:rect l="l" t="t" r="r" b="b"/>
              <a:pathLst>
                <a:path w="12368" h="7509" extrusionOk="0">
                  <a:moveTo>
                    <a:pt x="174" y="1"/>
                  </a:moveTo>
                  <a:cubicBezTo>
                    <a:pt x="85" y="1"/>
                    <a:pt x="0" y="73"/>
                    <a:pt x="0" y="177"/>
                  </a:cubicBezTo>
                  <a:lnTo>
                    <a:pt x="0" y="7294"/>
                  </a:lnTo>
                  <a:cubicBezTo>
                    <a:pt x="0" y="7411"/>
                    <a:pt x="97" y="7509"/>
                    <a:pt x="215" y="7509"/>
                  </a:cubicBezTo>
                  <a:lnTo>
                    <a:pt x="12152" y="7509"/>
                  </a:lnTo>
                  <a:cubicBezTo>
                    <a:pt x="12270" y="7509"/>
                    <a:pt x="12367" y="7411"/>
                    <a:pt x="12367" y="7294"/>
                  </a:cubicBezTo>
                  <a:lnTo>
                    <a:pt x="12367" y="177"/>
                  </a:lnTo>
                  <a:cubicBezTo>
                    <a:pt x="12367" y="77"/>
                    <a:pt x="12280" y="5"/>
                    <a:pt x="12190" y="5"/>
                  </a:cubicBezTo>
                  <a:cubicBezTo>
                    <a:pt x="12155" y="5"/>
                    <a:pt x="12121" y="15"/>
                    <a:pt x="12090" y="38"/>
                  </a:cubicBezTo>
                  <a:lnTo>
                    <a:pt x="11708" y="316"/>
                  </a:lnTo>
                  <a:lnTo>
                    <a:pt x="6284" y="4200"/>
                  </a:lnTo>
                  <a:cubicBezTo>
                    <a:pt x="6253" y="4221"/>
                    <a:pt x="6218" y="4231"/>
                    <a:pt x="6184" y="4231"/>
                  </a:cubicBezTo>
                  <a:cubicBezTo>
                    <a:pt x="6149" y="4231"/>
                    <a:pt x="6114" y="4221"/>
                    <a:pt x="6083" y="4200"/>
                  </a:cubicBezTo>
                  <a:lnTo>
                    <a:pt x="278" y="38"/>
                  </a:lnTo>
                  <a:cubicBezTo>
                    <a:pt x="246" y="13"/>
                    <a:pt x="210" y="1"/>
                    <a:pt x="17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10695;p88">
              <a:extLst>
                <a:ext uri="{FF2B5EF4-FFF2-40B4-BE49-F238E27FC236}">
                  <a16:creationId xmlns:a16="http://schemas.microsoft.com/office/drawing/2014/main" id="{BD0FEB94-25D1-ECC9-43A3-784B85E14E62}"/>
                </a:ext>
              </a:extLst>
            </p:cNvPr>
            <p:cNvSpPr/>
            <p:nvPr/>
          </p:nvSpPr>
          <p:spPr>
            <a:xfrm>
              <a:off x="6955361" y="3318371"/>
              <a:ext cx="32630" cy="32630"/>
            </a:xfrm>
            <a:custGeom>
              <a:avLst/>
              <a:gdLst/>
              <a:ahLst/>
              <a:cxnLst/>
              <a:rect l="l" t="t" r="r" b="b"/>
              <a:pathLst>
                <a:path w="1242" h="1242" extrusionOk="0">
                  <a:moveTo>
                    <a:pt x="194" y="0"/>
                  </a:moveTo>
                  <a:cubicBezTo>
                    <a:pt x="83" y="0"/>
                    <a:pt x="0" y="91"/>
                    <a:pt x="0" y="195"/>
                  </a:cubicBezTo>
                  <a:lnTo>
                    <a:pt x="0" y="1048"/>
                  </a:lnTo>
                  <a:cubicBezTo>
                    <a:pt x="0" y="1159"/>
                    <a:pt x="83" y="1242"/>
                    <a:pt x="194" y="1242"/>
                  </a:cubicBezTo>
                  <a:lnTo>
                    <a:pt x="1047" y="1242"/>
                  </a:lnTo>
                  <a:cubicBezTo>
                    <a:pt x="1158" y="1242"/>
                    <a:pt x="1242" y="1159"/>
                    <a:pt x="1242" y="1048"/>
                  </a:cubicBezTo>
                  <a:lnTo>
                    <a:pt x="1242" y="195"/>
                  </a:lnTo>
                  <a:cubicBezTo>
                    <a:pt x="1242" y="91"/>
                    <a:pt x="1158" y="0"/>
                    <a:pt x="1047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10696;p88">
              <a:extLst>
                <a:ext uri="{FF2B5EF4-FFF2-40B4-BE49-F238E27FC236}">
                  <a16:creationId xmlns:a16="http://schemas.microsoft.com/office/drawing/2014/main" id="{B3487F90-74B5-82E4-BD70-E675912C9800}"/>
                </a:ext>
              </a:extLst>
            </p:cNvPr>
            <p:cNvSpPr/>
            <p:nvPr/>
          </p:nvSpPr>
          <p:spPr>
            <a:xfrm>
              <a:off x="7009115" y="3313090"/>
              <a:ext cx="36466" cy="10588"/>
            </a:xfrm>
            <a:custGeom>
              <a:avLst/>
              <a:gdLst/>
              <a:ahLst/>
              <a:cxnLst/>
              <a:rect l="l" t="t" r="r" b="b"/>
              <a:pathLst>
                <a:path w="1388" h="403" extrusionOk="0">
                  <a:moveTo>
                    <a:pt x="271" y="0"/>
                  </a:moveTo>
                  <a:cubicBezTo>
                    <a:pt x="0" y="0"/>
                    <a:pt x="0" y="403"/>
                    <a:pt x="271" y="403"/>
                  </a:cubicBezTo>
                  <a:lnTo>
                    <a:pt x="1124" y="403"/>
                  </a:lnTo>
                  <a:cubicBezTo>
                    <a:pt x="1387" y="403"/>
                    <a:pt x="1387" y="0"/>
                    <a:pt x="1124" y="0"/>
                  </a:cubicBezTo>
                  <a:close/>
                </a:path>
              </a:pathLst>
            </a:custGeom>
            <a:solidFill>
              <a:srgbClr val="08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10697;p88">
              <a:extLst>
                <a:ext uri="{FF2B5EF4-FFF2-40B4-BE49-F238E27FC236}">
                  <a16:creationId xmlns:a16="http://schemas.microsoft.com/office/drawing/2014/main" id="{CADBD794-A284-46CE-C39A-A2DFBF9045D9}"/>
                </a:ext>
              </a:extLst>
            </p:cNvPr>
            <p:cNvSpPr/>
            <p:nvPr/>
          </p:nvSpPr>
          <p:spPr>
            <a:xfrm>
              <a:off x="7009115" y="3341149"/>
              <a:ext cx="113366" cy="10588"/>
            </a:xfrm>
            <a:custGeom>
              <a:avLst/>
              <a:gdLst/>
              <a:ahLst/>
              <a:cxnLst/>
              <a:rect l="l" t="t" r="r" b="b"/>
              <a:pathLst>
                <a:path w="4315" h="403" extrusionOk="0">
                  <a:moveTo>
                    <a:pt x="271" y="0"/>
                  </a:moveTo>
                  <a:cubicBezTo>
                    <a:pt x="0" y="0"/>
                    <a:pt x="0" y="403"/>
                    <a:pt x="271" y="403"/>
                  </a:cubicBezTo>
                  <a:lnTo>
                    <a:pt x="4044" y="403"/>
                  </a:lnTo>
                  <a:cubicBezTo>
                    <a:pt x="4314" y="403"/>
                    <a:pt x="4314" y="0"/>
                    <a:pt x="4044" y="0"/>
                  </a:cubicBezTo>
                  <a:close/>
                </a:path>
              </a:pathLst>
            </a:custGeom>
            <a:solidFill>
              <a:srgbClr val="08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10698;p88">
              <a:extLst>
                <a:ext uri="{FF2B5EF4-FFF2-40B4-BE49-F238E27FC236}">
                  <a16:creationId xmlns:a16="http://schemas.microsoft.com/office/drawing/2014/main" id="{AEC1A06A-AD13-DB3D-EFBE-1C58B6356ECA}"/>
                </a:ext>
              </a:extLst>
            </p:cNvPr>
            <p:cNvSpPr/>
            <p:nvPr/>
          </p:nvSpPr>
          <p:spPr>
            <a:xfrm>
              <a:off x="6961010" y="3385234"/>
              <a:ext cx="69806" cy="10614"/>
            </a:xfrm>
            <a:custGeom>
              <a:avLst/>
              <a:gdLst/>
              <a:ahLst/>
              <a:cxnLst/>
              <a:rect l="l" t="t" r="r" b="b"/>
              <a:pathLst>
                <a:path w="2657" h="404" extrusionOk="0">
                  <a:moveTo>
                    <a:pt x="271" y="1"/>
                  </a:moveTo>
                  <a:cubicBezTo>
                    <a:pt x="0" y="1"/>
                    <a:pt x="0" y="403"/>
                    <a:pt x="271" y="403"/>
                  </a:cubicBezTo>
                  <a:lnTo>
                    <a:pt x="2386" y="403"/>
                  </a:lnTo>
                  <a:cubicBezTo>
                    <a:pt x="2657" y="403"/>
                    <a:pt x="2657" y="1"/>
                    <a:pt x="2386" y="1"/>
                  </a:cubicBezTo>
                  <a:close/>
                </a:path>
              </a:pathLst>
            </a:custGeom>
            <a:solidFill>
              <a:srgbClr val="0808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10699;p88">
              <a:extLst>
                <a:ext uri="{FF2B5EF4-FFF2-40B4-BE49-F238E27FC236}">
                  <a16:creationId xmlns:a16="http://schemas.microsoft.com/office/drawing/2014/main" id="{02A739C3-E4A2-DC34-AA54-3F9678CDFE72}"/>
                </a:ext>
              </a:extLst>
            </p:cNvPr>
            <p:cNvSpPr/>
            <p:nvPr/>
          </p:nvSpPr>
          <p:spPr>
            <a:xfrm>
              <a:off x="6921443" y="3539060"/>
              <a:ext cx="57248" cy="10588"/>
            </a:xfrm>
            <a:custGeom>
              <a:avLst/>
              <a:gdLst/>
              <a:ahLst/>
              <a:cxnLst/>
              <a:rect l="l" t="t" r="r" b="b"/>
              <a:pathLst>
                <a:path w="2179" h="403" extrusionOk="0">
                  <a:moveTo>
                    <a:pt x="271" y="0"/>
                  </a:moveTo>
                  <a:cubicBezTo>
                    <a:pt x="1" y="0"/>
                    <a:pt x="1" y="402"/>
                    <a:pt x="271" y="402"/>
                  </a:cubicBezTo>
                  <a:lnTo>
                    <a:pt x="1908" y="402"/>
                  </a:lnTo>
                  <a:cubicBezTo>
                    <a:pt x="2179" y="402"/>
                    <a:pt x="2179" y="0"/>
                    <a:pt x="190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86971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>
          <a:extLst>
            <a:ext uri="{FF2B5EF4-FFF2-40B4-BE49-F238E27FC236}">
              <a16:creationId xmlns:a16="http://schemas.microsoft.com/office/drawing/2014/main" id="{2791130F-F51E-99D4-5325-174A445B12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29">
            <a:extLst>
              <a:ext uri="{FF2B5EF4-FFF2-40B4-BE49-F238E27FC236}">
                <a16:creationId xmlns:a16="http://schemas.microsoft.com/office/drawing/2014/main" id="{A3458A18-70B7-8A40-22FD-57DFE5E62F80}"/>
              </a:ext>
            </a:extLst>
          </p:cNvPr>
          <p:cNvGrpSpPr/>
          <p:nvPr/>
        </p:nvGrpSpPr>
        <p:grpSpPr>
          <a:xfrm>
            <a:off x="3563898" y="3764281"/>
            <a:ext cx="812572" cy="923314"/>
            <a:chOff x="2002625" y="2409050"/>
            <a:chExt cx="1378175" cy="1566000"/>
          </a:xfrm>
        </p:grpSpPr>
        <p:sp>
          <p:nvSpPr>
            <p:cNvPr id="449" name="Google Shape;449;p29">
              <a:extLst>
                <a:ext uri="{FF2B5EF4-FFF2-40B4-BE49-F238E27FC236}">
                  <a16:creationId xmlns:a16="http://schemas.microsoft.com/office/drawing/2014/main" id="{4F8BBC7B-E595-441F-4030-105223220685}"/>
                </a:ext>
              </a:extLst>
            </p:cNvPr>
            <p:cNvSpPr/>
            <p:nvPr/>
          </p:nvSpPr>
          <p:spPr>
            <a:xfrm>
              <a:off x="2002625" y="3527950"/>
              <a:ext cx="1378175" cy="447100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" name="Google Shape;450;p29">
              <a:extLst>
                <a:ext uri="{FF2B5EF4-FFF2-40B4-BE49-F238E27FC236}">
                  <a16:creationId xmlns:a16="http://schemas.microsoft.com/office/drawing/2014/main" id="{A6943C8A-12DD-336A-93A9-346939D7B899}"/>
                </a:ext>
              </a:extLst>
            </p:cNvPr>
            <p:cNvSpPr/>
            <p:nvPr/>
          </p:nvSpPr>
          <p:spPr>
            <a:xfrm>
              <a:off x="2630975" y="3773225"/>
              <a:ext cx="154800" cy="79775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1" name="Google Shape;451;p29">
              <a:extLst>
                <a:ext uri="{FF2B5EF4-FFF2-40B4-BE49-F238E27FC236}">
                  <a16:creationId xmlns:a16="http://schemas.microsoft.com/office/drawing/2014/main" id="{3A2FBDF3-C267-A82F-8DD1-B7119723CED8}"/>
                </a:ext>
              </a:extLst>
            </p:cNvPr>
            <p:cNvSpPr/>
            <p:nvPr/>
          </p:nvSpPr>
          <p:spPr>
            <a:xfrm>
              <a:off x="2246100" y="2409050"/>
              <a:ext cx="436700" cy="326250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2" name="Google Shape;452;p29">
              <a:extLst>
                <a:ext uri="{FF2B5EF4-FFF2-40B4-BE49-F238E27FC236}">
                  <a16:creationId xmlns:a16="http://schemas.microsoft.com/office/drawing/2014/main" id="{86C49404-21F2-C589-7D52-4A1D019EFF6D}"/>
                </a:ext>
              </a:extLst>
            </p:cNvPr>
            <p:cNvSpPr/>
            <p:nvPr/>
          </p:nvSpPr>
          <p:spPr>
            <a:xfrm>
              <a:off x="2682775" y="2409050"/>
              <a:ext cx="49425" cy="1443950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02" name="Google Shape;502;p29">
            <a:extLst>
              <a:ext uri="{FF2B5EF4-FFF2-40B4-BE49-F238E27FC236}">
                <a16:creationId xmlns:a16="http://schemas.microsoft.com/office/drawing/2014/main" id="{7A2EAEB8-0045-1461-ED9F-3ECA39985123}"/>
              </a:ext>
            </a:extLst>
          </p:cNvPr>
          <p:cNvSpPr/>
          <p:nvPr/>
        </p:nvSpPr>
        <p:spPr>
          <a:xfrm>
            <a:off x="156276" y="37110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8" name="Google Shape;613;p33">
            <a:extLst>
              <a:ext uri="{FF2B5EF4-FFF2-40B4-BE49-F238E27FC236}">
                <a16:creationId xmlns:a16="http://schemas.microsoft.com/office/drawing/2014/main" id="{2AB64A7F-BF59-B142-589B-059136C86BD4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Recursos materiales</a:t>
            </a:r>
          </a:p>
        </p:txBody>
      </p:sp>
      <p:sp>
        <p:nvSpPr>
          <p:cNvPr id="10" name="Google Shape;429;p28">
            <a:extLst>
              <a:ext uri="{FF2B5EF4-FFF2-40B4-BE49-F238E27FC236}">
                <a16:creationId xmlns:a16="http://schemas.microsoft.com/office/drawing/2014/main" id="{D3E47AFA-7AB6-05BA-863A-7B10FF3820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07</a:t>
            </a:r>
            <a:r>
              <a:rPr lang="es-ES" sz="3500" noProof="0" dirty="0"/>
              <a:t> Plan de producción</a:t>
            </a:r>
          </a:p>
        </p:txBody>
      </p:sp>
      <p:sp>
        <p:nvSpPr>
          <p:cNvPr id="17" name="Google Shape;610;p33">
            <a:extLst>
              <a:ext uri="{FF2B5EF4-FFF2-40B4-BE49-F238E27FC236}">
                <a16:creationId xmlns:a16="http://schemas.microsoft.com/office/drawing/2014/main" id="{55C125D3-B50C-32A5-CAA2-B4650364AC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6613" y="2262359"/>
            <a:ext cx="2336400" cy="12991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indent="-215900">
              <a:buFont typeface="Lato"/>
              <a:buChar char="●"/>
            </a:pPr>
            <a:r>
              <a:rPr lang="es-ES" dirty="0"/>
              <a:t>Drones</a:t>
            </a:r>
          </a:p>
          <a:p>
            <a:pPr marL="241300" indent="-215900">
              <a:buFont typeface="Lato"/>
              <a:buChar char="●"/>
            </a:pPr>
            <a:r>
              <a:rPr lang="es-ES" dirty="0"/>
              <a:t>Antena de radio</a:t>
            </a:r>
          </a:p>
          <a:p>
            <a:pPr marL="241300" indent="-215900">
              <a:buFont typeface="Lato"/>
              <a:buChar char="●"/>
            </a:pPr>
            <a:r>
              <a:rPr lang="es-ES" dirty="0"/>
              <a:t>Terminales de control</a:t>
            </a:r>
          </a:p>
        </p:txBody>
      </p:sp>
      <p:sp>
        <p:nvSpPr>
          <p:cNvPr id="18" name="Google Shape;611;p33">
            <a:extLst>
              <a:ext uri="{FF2B5EF4-FFF2-40B4-BE49-F238E27FC236}">
                <a16:creationId xmlns:a16="http://schemas.microsoft.com/office/drawing/2014/main" id="{34552A54-1AD1-EEE1-E9C4-3D52A7502D6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03800" y="2262360"/>
            <a:ext cx="2336400" cy="10360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indent="-215900">
              <a:buFont typeface="Lato"/>
              <a:buChar char="●"/>
            </a:pPr>
            <a:r>
              <a:rPr lang="es-ES" dirty="0"/>
              <a:t>Herramientas de mantenimiento y reparación de drones</a:t>
            </a:r>
          </a:p>
          <a:p>
            <a:pPr marL="241300" indent="-215900">
              <a:buFont typeface="Lato"/>
              <a:buChar char="●"/>
            </a:pPr>
            <a:r>
              <a:rPr lang="es-ES" dirty="0"/>
              <a:t>Vehículos de transporte</a:t>
            </a:r>
          </a:p>
          <a:p>
            <a:pPr marL="241300" indent="-215900">
              <a:buFont typeface="Lato"/>
              <a:buChar char="●"/>
            </a:pPr>
            <a:endParaRPr lang="es-ES" noProof="0" dirty="0"/>
          </a:p>
        </p:txBody>
      </p:sp>
      <p:sp>
        <p:nvSpPr>
          <p:cNvPr id="19" name="Google Shape;612;p33">
            <a:extLst>
              <a:ext uri="{FF2B5EF4-FFF2-40B4-BE49-F238E27FC236}">
                <a16:creationId xmlns:a16="http://schemas.microsoft.com/office/drawing/2014/main" id="{E8C92227-E718-7D78-2607-1E627A9CB187}"/>
              </a:ext>
            </a:extLst>
          </p:cNvPr>
          <p:cNvSpPr txBox="1">
            <a:spLocks/>
          </p:cNvSpPr>
          <p:nvPr/>
        </p:nvSpPr>
        <p:spPr>
          <a:xfrm>
            <a:off x="6090988" y="2262360"/>
            <a:ext cx="2336400" cy="1448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41300" indent="-215900">
              <a:buFont typeface="Lato"/>
              <a:buChar char="●"/>
            </a:pPr>
            <a:r>
              <a:rPr lang="es-ES" dirty="0"/>
              <a:t>Equipos informáticos</a:t>
            </a:r>
          </a:p>
          <a:p>
            <a:pPr marL="241300" indent="-215900">
              <a:buFont typeface="Lato"/>
              <a:buChar char="●"/>
            </a:pPr>
            <a:r>
              <a:rPr lang="es-ES" dirty="0"/>
              <a:t>Material de oficina</a:t>
            </a:r>
          </a:p>
        </p:txBody>
      </p:sp>
      <p:sp>
        <p:nvSpPr>
          <p:cNvPr id="20" name="Google Shape;613;p33">
            <a:extLst>
              <a:ext uri="{FF2B5EF4-FFF2-40B4-BE49-F238E27FC236}">
                <a16:creationId xmlns:a16="http://schemas.microsoft.com/office/drawing/2014/main" id="{8095C541-945B-6211-FE68-F5E0B7EF77F7}"/>
              </a:ext>
            </a:extLst>
          </p:cNvPr>
          <p:cNvSpPr txBox="1">
            <a:spLocks/>
          </p:cNvSpPr>
          <p:nvPr/>
        </p:nvSpPr>
        <p:spPr>
          <a:xfrm>
            <a:off x="716613" y="1891171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000" b="1" dirty="0">
                <a:solidFill>
                  <a:schemeClr val="tx1"/>
                </a:solidFill>
                <a:latin typeface="Magra" panose="020B0604020202020204" charset="0"/>
              </a:rPr>
              <a:t>Productos en</a:t>
            </a:r>
          </a:p>
          <a:p>
            <a:pPr algn="ctr"/>
            <a:r>
              <a:rPr lang="es-ES" sz="2000" b="1" dirty="0">
                <a:solidFill>
                  <a:schemeClr val="tx1"/>
                </a:solidFill>
                <a:latin typeface="Magra" panose="020B0604020202020204" charset="0"/>
              </a:rPr>
              <a:t>venta</a:t>
            </a:r>
          </a:p>
        </p:txBody>
      </p:sp>
      <p:sp>
        <p:nvSpPr>
          <p:cNvPr id="21" name="Google Shape;614;p33">
            <a:extLst>
              <a:ext uri="{FF2B5EF4-FFF2-40B4-BE49-F238E27FC236}">
                <a16:creationId xmlns:a16="http://schemas.microsoft.com/office/drawing/2014/main" id="{B12F5A55-52A8-8866-2476-962BE6BAE7FB}"/>
              </a:ext>
            </a:extLst>
          </p:cNvPr>
          <p:cNvSpPr txBox="1">
            <a:spLocks/>
          </p:cNvSpPr>
          <p:nvPr/>
        </p:nvSpPr>
        <p:spPr>
          <a:xfrm>
            <a:off x="6090988" y="1891171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000" b="1" dirty="0">
                <a:solidFill>
                  <a:schemeClr val="tx1"/>
                </a:solidFill>
                <a:latin typeface="Magra" panose="020B0604020202020204" charset="0"/>
              </a:rPr>
              <a:t>Herramientas de oficina</a:t>
            </a:r>
            <a:endParaRPr lang="es-ES" sz="2000" dirty="0"/>
          </a:p>
        </p:txBody>
      </p:sp>
      <p:sp>
        <p:nvSpPr>
          <p:cNvPr id="22" name="Google Shape;615;p33">
            <a:extLst>
              <a:ext uri="{FF2B5EF4-FFF2-40B4-BE49-F238E27FC236}">
                <a16:creationId xmlns:a16="http://schemas.microsoft.com/office/drawing/2014/main" id="{E5F26EE3-2DFE-1FE2-7538-55438E62DFFE}"/>
              </a:ext>
            </a:extLst>
          </p:cNvPr>
          <p:cNvSpPr txBox="1">
            <a:spLocks/>
          </p:cNvSpPr>
          <p:nvPr/>
        </p:nvSpPr>
        <p:spPr>
          <a:xfrm>
            <a:off x="3403800" y="1891171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000" b="1" dirty="0">
                <a:solidFill>
                  <a:schemeClr val="tx1"/>
                </a:solidFill>
                <a:latin typeface="Magra" panose="020B0604020202020204" charset="0"/>
              </a:rPr>
              <a:t>Herramientas de campo</a:t>
            </a:r>
            <a:endParaRPr lang="es-ES" sz="2000" dirty="0"/>
          </a:p>
        </p:txBody>
      </p:sp>
      <p:grpSp>
        <p:nvGrpSpPr>
          <p:cNvPr id="430" name="Google Shape;1688;p41">
            <a:extLst>
              <a:ext uri="{FF2B5EF4-FFF2-40B4-BE49-F238E27FC236}">
                <a16:creationId xmlns:a16="http://schemas.microsoft.com/office/drawing/2014/main" id="{18506206-D890-A0F4-B6BE-53B76ADE2825}"/>
              </a:ext>
            </a:extLst>
          </p:cNvPr>
          <p:cNvGrpSpPr/>
          <p:nvPr/>
        </p:nvGrpSpPr>
        <p:grpSpPr>
          <a:xfrm>
            <a:off x="5410567" y="3380384"/>
            <a:ext cx="659265" cy="269230"/>
            <a:chOff x="3183903" y="395477"/>
            <a:chExt cx="1096805" cy="447933"/>
          </a:xfrm>
        </p:grpSpPr>
        <p:sp>
          <p:nvSpPr>
            <p:cNvPr id="431" name="Google Shape;1689;p41">
              <a:extLst>
                <a:ext uri="{FF2B5EF4-FFF2-40B4-BE49-F238E27FC236}">
                  <a16:creationId xmlns:a16="http://schemas.microsoft.com/office/drawing/2014/main" id="{02704FB1-20F2-6F72-5668-F3F434CA4518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2" name="Google Shape;1690;p41">
              <a:extLst>
                <a:ext uri="{FF2B5EF4-FFF2-40B4-BE49-F238E27FC236}">
                  <a16:creationId xmlns:a16="http://schemas.microsoft.com/office/drawing/2014/main" id="{B7B344CC-8244-6A86-1E96-A6A0AC3A0C6A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3" name="Google Shape;1691;p41">
              <a:extLst>
                <a:ext uri="{FF2B5EF4-FFF2-40B4-BE49-F238E27FC236}">
                  <a16:creationId xmlns:a16="http://schemas.microsoft.com/office/drawing/2014/main" id="{D22CE368-5149-AD00-1C35-C6C5F655748E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4" name="Google Shape;1692;p41">
              <a:extLst>
                <a:ext uri="{FF2B5EF4-FFF2-40B4-BE49-F238E27FC236}">
                  <a16:creationId xmlns:a16="http://schemas.microsoft.com/office/drawing/2014/main" id="{4FEDCD8E-CC93-46C4-61AC-B6FF27C3F06E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5" name="Google Shape;1693;p41">
              <a:extLst>
                <a:ext uri="{FF2B5EF4-FFF2-40B4-BE49-F238E27FC236}">
                  <a16:creationId xmlns:a16="http://schemas.microsoft.com/office/drawing/2014/main" id="{1A0474BE-DBA7-6FE9-90EF-A1C3D7F68A7E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6" name="Google Shape;1694;p41">
              <a:extLst>
                <a:ext uri="{FF2B5EF4-FFF2-40B4-BE49-F238E27FC236}">
                  <a16:creationId xmlns:a16="http://schemas.microsoft.com/office/drawing/2014/main" id="{48DEC14E-14ED-C860-08A9-2EB8824E2C1A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7" name="Google Shape;1695;p41">
              <a:extLst>
                <a:ext uri="{FF2B5EF4-FFF2-40B4-BE49-F238E27FC236}">
                  <a16:creationId xmlns:a16="http://schemas.microsoft.com/office/drawing/2014/main" id="{BCCE6876-3C14-A230-7C9E-6B96311D2964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8" name="Google Shape;1696;p41">
              <a:extLst>
                <a:ext uri="{FF2B5EF4-FFF2-40B4-BE49-F238E27FC236}">
                  <a16:creationId xmlns:a16="http://schemas.microsoft.com/office/drawing/2014/main" id="{4F08A2BF-139E-8F9C-2512-9B940AB39908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9" name="Google Shape;1697;p41">
              <a:extLst>
                <a:ext uri="{FF2B5EF4-FFF2-40B4-BE49-F238E27FC236}">
                  <a16:creationId xmlns:a16="http://schemas.microsoft.com/office/drawing/2014/main" id="{9CF7A655-61E2-B03E-BE57-AFE27BE5BB5B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0" name="Google Shape;1698;p41">
              <a:extLst>
                <a:ext uri="{FF2B5EF4-FFF2-40B4-BE49-F238E27FC236}">
                  <a16:creationId xmlns:a16="http://schemas.microsoft.com/office/drawing/2014/main" id="{61796DA8-289E-BCF2-8363-4780F7BC5162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1" name="Google Shape;1699;p41">
              <a:extLst>
                <a:ext uri="{FF2B5EF4-FFF2-40B4-BE49-F238E27FC236}">
                  <a16:creationId xmlns:a16="http://schemas.microsoft.com/office/drawing/2014/main" id="{D6211A02-AB4A-4F4B-DBB1-5611394C38CB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2" name="Google Shape;1700;p41">
              <a:extLst>
                <a:ext uri="{FF2B5EF4-FFF2-40B4-BE49-F238E27FC236}">
                  <a16:creationId xmlns:a16="http://schemas.microsoft.com/office/drawing/2014/main" id="{330CBACF-A601-755F-AC77-2791461B3EA1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" name="Google Shape;1701;p41">
              <a:extLst>
                <a:ext uri="{FF2B5EF4-FFF2-40B4-BE49-F238E27FC236}">
                  <a16:creationId xmlns:a16="http://schemas.microsoft.com/office/drawing/2014/main" id="{908463E6-D808-ABF3-26F5-2249B188ED85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" name="Google Shape;1702;p41">
              <a:extLst>
                <a:ext uri="{FF2B5EF4-FFF2-40B4-BE49-F238E27FC236}">
                  <a16:creationId xmlns:a16="http://schemas.microsoft.com/office/drawing/2014/main" id="{C1470750-4978-430B-2E59-C6079753BC32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" name="Google Shape;1703;p41">
              <a:extLst>
                <a:ext uri="{FF2B5EF4-FFF2-40B4-BE49-F238E27FC236}">
                  <a16:creationId xmlns:a16="http://schemas.microsoft.com/office/drawing/2014/main" id="{EEFC7491-1756-9B80-0DEF-1ACAC506468D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3" name="Google Shape;1704;p41">
              <a:extLst>
                <a:ext uri="{FF2B5EF4-FFF2-40B4-BE49-F238E27FC236}">
                  <a16:creationId xmlns:a16="http://schemas.microsoft.com/office/drawing/2014/main" id="{17A2A96C-DD4B-9618-AFBE-B2BC1B86B2A5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4" name="Google Shape;1705;p41">
              <a:extLst>
                <a:ext uri="{FF2B5EF4-FFF2-40B4-BE49-F238E27FC236}">
                  <a16:creationId xmlns:a16="http://schemas.microsoft.com/office/drawing/2014/main" id="{0200885A-2290-BF51-0635-6691E3E0EB37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5" name="Google Shape;1706;p41">
              <a:extLst>
                <a:ext uri="{FF2B5EF4-FFF2-40B4-BE49-F238E27FC236}">
                  <a16:creationId xmlns:a16="http://schemas.microsoft.com/office/drawing/2014/main" id="{70BEA173-3B5A-BE65-3C17-7EB93505337F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6" name="Google Shape;1707;p41">
              <a:extLst>
                <a:ext uri="{FF2B5EF4-FFF2-40B4-BE49-F238E27FC236}">
                  <a16:creationId xmlns:a16="http://schemas.microsoft.com/office/drawing/2014/main" id="{10237B4F-B75F-2788-67AA-5BF0695C5FAF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7" name="Google Shape;1708;p41">
              <a:extLst>
                <a:ext uri="{FF2B5EF4-FFF2-40B4-BE49-F238E27FC236}">
                  <a16:creationId xmlns:a16="http://schemas.microsoft.com/office/drawing/2014/main" id="{35866BDE-2F47-A447-B7EF-9DDEBB2F1620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8" name="Google Shape;1709;p41">
              <a:extLst>
                <a:ext uri="{FF2B5EF4-FFF2-40B4-BE49-F238E27FC236}">
                  <a16:creationId xmlns:a16="http://schemas.microsoft.com/office/drawing/2014/main" id="{AC7122B0-67CE-6A8C-57FD-7EE2C2EFDC5D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9" name="Google Shape;1710;p41">
              <a:extLst>
                <a:ext uri="{FF2B5EF4-FFF2-40B4-BE49-F238E27FC236}">
                  <a16:creationId xmlns:a16="http://schemas.microsoft.com/office/drawing/2014/main" id="{AEE7C506-FD5B-8808-AF6E-189B4168E0CD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0" name="Google Shape;1711;p41">
              <a:extLst>
                <a:ext uri="{FF2B5EF4-FFF2-40B4-BE49-F238E27FC236}">
                  <a16:creationId xmlns:a16="http://schemas.microsoft.com/office/drawing/2014/main" id="{CA487FF0-2769-17C5-3B9B-DE3613765656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1" name="Google Shape;1712;p41">
              <a:extLst>
                <a:ext uri="{FF2B5EF4-FFF2-40B4-BE49-F238E27FC236}">
                  <a16:creationId xmlns:a16="http://schemas.microsoft.com/office/drawing/2014/main" id="{491BB6AB-4852-99FC-A288-8D1FC927E0B3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2" name="Google Shape;1713;p41">
              <a:extLst>
                <a:ext uri="{FF2B5EF4-FFF2-40B4-BE49-F238E27FC236}">
                  <a16:creationId xmlns:a16="http://schemas.microsoft.com/office/drawing/2014/main" id="{880F2C5B-82A5-2A54-C096-46C6CEBD28E4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3" name="Google Shape;1714;p41">
              <a:extLst>
                <a:ext uri="{FF2B5EF4-FFF2-40B4-BE49-F238E27FC236}">
                  <a16:creationId xmlns:a16="http://schemas.microsoft.com/office/drawing/2014/main" id="{FD47798A-8E7C-D1A3-07E3-49059B0653E1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4" name="Google Shape;1715;p41">
              <a:extLst>
                <a:ext uri="{FF2B5EF4-FFF2-40B4-BE49-F238E27FC236}">
                  <a16:creationId xmlns:a16="http://schemas.microsoft.com/office/drawing/2014/main" id="{95E7A52F-963A-FED1-C63C-B2DE889B3FF3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525" name="Google Shape;1716;p41">
              <a:extLst>
                <a:ext uri="{FF2B5EF4-FFF2-40B4-BE49-F238E27FC236}">
                  <a16:creationId xmlns:a16="http://schemas.microsoft.com/office/drawing/2014/main" id="{424F8ECA-8495-AB7B-E1AB-34B9AA0998DD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599" name="Google Shape;1717;p41">
                <a:extLst>
                  <a:ext uri="{FF2B5EF4-FFF2-40B4-BE49-F238E27FC236}">
                    <a16:creationId xmlns:a16="http://schemas.microsoft.com/office/drawing/2014/main" id="{11BE07D4-E41B-35FC-B90C-4E98C6D47160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0" name="Google Shape;1718;p41">
                <a:extLst>
                  <a:ext uri="{FF2B5EF4-FFF2-40B4-BE49-F238E27FC236}">
                    <a16:creationId xmlns:a16="http://schemas.microsoft.com/office/drawing/2014/main" id="{892C384A-6C62-9C7F-3849-EE129273EB9F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526" name="Google Shape;1719;p41">
              <a:extLst>
                <a:ext uri="{FF2B5EF4-FFF2-40B4-BE49-F238E27FC236}">
                  <a16:creationId xmlns:a16="http://schemas.microsoft.com/office/drawing/2014/main" id="{56A53F39-136D-363E-0148-777E27203ED9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7" name="Google Shape;1720;p41">
              <a:extLst>
                <a:ext uri="{FF2B5EF4-FFF2-40B4-BE49-F238E27FC236}">
                  <a16:creationId xmlns:a16="http://schemas.microsoft.com/office/drawing/2014/main" id="{0427BB9B-270A-D7F4-1D0C-3B56FBF025EE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8" name="Google Shape;1721;p41">
              <a:extLst>
                <a:ext uri="{FF2B5EF4-FFF2-40B4-BE49-F238E27FC236}">
                  <a16:creationId xmlns:a16="http://schemas.microsoft.com/office/drawing/2014/main" id="{019FA21C-4FB1-28D2-5CBB-9C9177094F0C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9" name="Google Shape;1722;p41">
              <a:extLst>
                <a:ext uri="{FF2B5EF4-FFF2-40B4-BE49-F238E27FC236}">
                  <a16:creationId xmlns:a16="http://schemas.microsoft.com/office/drawing/2014/main" id="{42D5D073-E4C8-59D3-901A-3CF3598E5385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0" name="Google Shape;1723;p41">
              <a:extLst>
                <a:ext uri="{FF2B5EF4-FFF2-40B4-BE49-F238E27FC236}">
                  <a16:creationId xmlns:a16="http://schemas.microsoft.com/office/drawing/2014/main" id="{EA345DCC-1743-8F97-7996-88C3CE522DC8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1" name="Google Shape;1724;p41">
              <a:extLst>
                <a:ext uri="{FF2B5EF4-FFF2-40B4-BE49-F238E27FC236}">
                  <a16:creationId xmlns:a16="http://schemas.microsoft.com/office/drawing/2014/main" id="{35F3CD8F-271A-05D7-67D4-B54E04C5D9F0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2" name="Google Shape;1725;p41">
              <a:extLst>
                <a:ext uri="{FF2B5EF4-FFF2-40B4-BE49-F238E27FC236}">
                  <a16:creationId xmlns:a16="http://schemas.microsoft.com/office/drawing/2014/main" id="{781F97B7-03D6-118D-5EC7-A3A072D6A0A3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3" name="Google Shape;1726;p41">
              <a:extLst>
                <a:ext uri="{FF2B5EF4-FFF2-40B4-BE49-F238E27FC236}">
                  <a16:creationId xmlns:a16="http://schemas.microsoft.com/office/drawing/2014/main" id="{1A967408-748E-1655-2D55-B1656CF3E228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4" name="Google Shape;1727;p41">
              <a:extLst>
                <a:ext uri="{FF2B5EF4-FFF2-40B4-BE49-F238E27FC236}">
                  <a16:creationId xmlns:a16="http://schemas.microsoft.com/office/drawing/2014/main" id="{D9823DC8-0B18-A01A-A3C9-7DF26B708DC1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5" name="Google Shape;1728;p41">
              <a:extLst>
                <a:ext uri="{FF2B5EF4-FFF2-40B4-BE49-F238E27FC236}">
                  <a16:creationId xmlns:a16="http://schemas.microsoft.com/office/drawing/2014/main" id="{F8D66441-7B4B-BC0A-9467-CC6A3C3BDC90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6" name="Google Shape;1729;p41">
              <a:extLst>
                <a:ext uri="{FF2B5EF4-FFF2-40B4-BE49-F238E27FC236}">
                  <a16:creationId xmlns:a16="http://schemas.microsoft.com/office/drawing/2014/main" id="{2FDE3BA8-72A7-FFD9-B1CC-DA97178F23EE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7" name="Google Shape;1730;p41">
              <a:extLst>
                <a:ext uri="{FF2B5EF4-FFF2-40B4-BE49-F238E27FC236}">
                  <a16:creationId xmlns:a16="http://schemas.microsoft.com/office/drawing/2014/main" id="{6FA2A21E-9E28-2CA1-F2D5-931FA5A32479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8" name="Google Shape;1731;p41">
              <a:extLst>
                <a:ext uri="{FF2B5EF4-FFF2-40B4-BE49-F238E27FC236}">
                  <a16:creationId xmlns:a16="http://schemas.microsoft.com/office/drawing/2014/main" id="{318521BA-0C28-8540-6AE6-CED0C8309406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9" name="Google Shape;1732;p41">
              <a:extLst>
                <a:ext uri="{FF2B5EF4-FFF2-40B4-BE49-F238E27FC236}">
                  <a16:creationId xmlns:a16="http://schemas.microsoft.com/office/drawing/2014/main" id="{D52E9378-EC3D-6495-C7C4-E9461D655153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0" name="Google Shape;1733;p41">
              <a:extLst>
                <a:ext uri="{FF2B5EF4-FFF2-40B4-BE49-F238E27FC236}">
                  <a16:creationId xmlns:a16="http://schemas.microsoft.com/office/drawing/2014/main" id="{EB9D9255-711C-F54D-C83B-5574F14D3F19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1" name="Google Shape;1734;p41">
              <a:extLst>
                <a:ext uri="{FF2B5EF4-FFF2-40B4-BE49-F238E27FC236}">
                  <a16:creationId xmlns:a16="http://schemas.microsoft.com/office/drawing/2014/main" id="{2BBA7F29-3AB6-D76F-B824-5D6CFF94010C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2" name="Google Shape;1735;p41">
              <a:extLst>
                <a:ext uri="{FF2B5EF4-FFF2-40B4-BE49-F238E27FC236}">
                  <a16:creationId xmlns:a16="http://schemas.microsoft.com/office/drawing/2014/main" id="{3091C737-0EA6-5536-4815-1537005696F0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3" name="Google Shape;1736;p41">
              <a:extLst>
                <a:ext uri="{FF2B5EF4-FFF2-40B4-BE49-F238E27FC236}">
                  <a16:creationId xmlns:a16="http://schemas.microsoft.com/office/drawing/2014/main" id="{C55CE0A4-5265-2321-C836-1DA3A90BA2BF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4" name="Google Shape;1737;p41">
              <a:extLst>
                <a:ext uri="{FF2B5EF4-FFF2-40B4-BE49-F238E27FC236}">
                  <a16:creationId xmlns:a16="http://schemas.microsoft.com/office/drawing/2014/main" id="{91A2677E-091A-F560-3E4C-6A42D3ABD7D9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5" name="Google Shape;1738;p41">
              <a:extLst>
                <a:ext uri="{FF2B5EF4-FFF2-40B4-BE49-F238E27FC236}">
                  <a16:creationId xmlns:a16="http://schemas.microsoft.com/office/drawing/2014/main" id="{7FAF015B-2241-E058-22BE-52976043E120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6" name="Google Shape;1739;p41">
              <a:extLst>
                <a:ext uri="{FF2B5EF4-FFF2-40B4-BE49-F238E27FC236}">
                  <a16:creationId xmlns:a16="http://schemas.microsoft.com/office/drawing/2014/main" id="{94AC8FFC-D3B5-1746-FDC7-23F9ECC172B3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7" name="Google Shape;1740;p41">
              <a:extLst>
                <a:ext uri="{FF2B5EF4-FFF2-40B4-BE49-F238E27FC236}">
                  <a16:creationId xmlns:a16="http://schemas.microsoft.com/office/drawing/2014/main" id="{FCAF8933-3ED3-8B3F-B1DD-756A9F6A37DA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8" name="Google Shape;1741;p41">
              <a:extLst>
                <a:ext uri="{FF2B5EF4-FFF2-40B4-BE49-F238E27FC236}">
                  <a16:creationId xmlns:a16="http://schemas.microsoft.com/office/drawing/2014/main" id="{A5A77D02-6920-4087-5A49-448DBA61219D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9" name="Google Shape;1742;p41">
              <a:extLst>
                <a:ext uri="{FF2B5EF4-FFF2-40B4-BE49-F238E27FC236}">
                  <a16:creationId xmlns:a16="http://schemas.microsoft.com/office/drawing/2014/main" id="{66833E6D-6950-F6B3-1657-F4BC5F02ADC2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0" name="Google Shape;1743;p41">
              <a:extLst>
                <a:ext uri="{FF2B5EF4-FFF2-40B4-BE49-F238E27FC236}">
                  <a16:creationId xmlns:a16="http://schemas.microsoft.com/office/drawing/2014/main" id="{2D3EA9AA-0088-860D-A2BE-6F490B04948E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1" name="Google Shape;1744;p41">
              <a:extLst>
                <a:ext uri="{FF2B5EF4-FFF2-40B4-BE49-F238E27FC236}">
                  <a16:creationId xmlns:a16="http://schemas.microsoft.com/office/drawing/2014/main" id="{124A049D-5C28-0CF2-F904-16F9C288D7F7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2" name="Google Shape;1745;p41">
              <a:extLst>
                <a:ext uri="{FF2B5EF4-FFF2-40B4-BE49-F238E27FC236}">
                  <a16:creationId xmlns:a16="http://schemas.microsoft.com/office/drawing/2014/main" id="{1A34574A-2A45-0865-340E-C7DADF7A23D0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3" name="Google Shape;1746;p41">
              <a:extLst>
                <a:ext uri="{FF2B5EF4-FFF2-40B4-BE49-F238E27FC236}">
                  <a16:creationId xmlns:a16="http://schemas.microsoft.com/office/drawing/2014/main" id="{A467AB4E-2E83-F637-BA90-DE924AE65D25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4" name="Google Shape;1747;p41">
              <a:extLst>
                <a:ext uri="{FF2B5EF4-FFF2-40B4-BE49-F238E27FC236}">
                  <a16:creationId xmlns:a16="http://schemas.microsoft.com/office/drawing/2014/main" id="{B074E6C6-F0CA-6F18-5F1B-FAE86B4B94E2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5" name="Google Shape;1748;p41">
              <a:extLst>
                <a:ext uri="{FF2B5EF4-FFF2-40B4-BE49-F238E27FC236}">
                  <a16:creationId xmlns:a16="http://schemas.microsoft.com/office/drawing/2014/main" id="{01CBF9C0-40B7-D8AA-EA6A-21A721408637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6" name="Google Shape;1749;p41">
              <a:extLst>
                <a:ext uri="{FF2B5EF4-FFF2-40B4-BE49-F238E27FC236}">
                  <a16:creationId xmlns:a16="http://schemas.microsoft.com/office/drawing/2014/main" id="{05CA6C4E-D659-253D-2775-34AE8D8E8821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7" name="Google Shape;1750;p41">
              <a:extLst>
                <a:ext uri="{FF2B5EF4-FFF2-40B4-BE49-F238E27FC236}">
                  <a16:creationId xmlns:a16="http://schemas.microsoft.com/office/drawing/2014/main" id="{09093543-680D-BCBB-22EA-70BFBFEA8C50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8" name="Google Shape;1751;p41">
              <a:extLst>
                <a:ext uri="{FF2B5EF4-FFF2-40B4-BE49-F238E27FC236}">
                  <a16:creationId xmlns:a16="http://schemas.microsoft.com/office/drawing/2014/main" id="{B10B187D-FE23-C4F1-AFE8-A3D4A0558DF7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9" name="Google Shape;1752;p41">
              <a:extLst>
                <a:ext uri="{FF2B5EF4-FFF2-40B4-BE49-F238E27FC236}">
                  <a16:creationId xmlns:a16="http://schemas.microsoft.com/office/drawing/2014/main" id="{AD88BBBD-7208-0165-B9DC-96C0B642D7F1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0" name="Google Shape;1753;p41">
              <a:extLst>
                <a:ext uri="{FF2B5EF4-FFF2-40B4-BE49-F238E27FC236}">
                  <a16:creationId xmlns:a16="http://schemas.microsoft.com/office/drawing/2014/main" id="{FE76E9AB-0F4C-5227-927E-FC46199C01D8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1" name="Google Shape;1754;p41">
              <a:extLst>
                <a:ext uri="{FF2B5EF4-FFF2-40B4-BE49-F238E27FC236}">
                  <a16:creationId xmlns:a16="http://schemas.microsoft.com/office/drawing/2014/main" id="{ED399C26-5EFC-7B5D-7FD7-9765E01D7000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" name="Google Shape;1755;p41">
              <a:extLst>
                <a:ext uri="{FF2B5EF4-FFF2-40B4-BE49-F238E27FC236}">
                  <a16:creationId xmlns:a16="http://schemas.microsoft.com/office/drawing/2014/main" id="{135AC5F2-B7EE-FDD0-4185-D520387E7220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" name="Google Shape;1756;p41">
              <a:extLst>
                <a:ext uri="{FF2B5EF4-FFF2-40B4-BE49-F238E27FC236}">
                  <a16:creationId xmlns:a16="http://schemas.microsoft.com/office/drawing/2014/main" id="{77FB6B9F-645D-C38E-C32C-770B4F53522D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4" name="Google Shape;1757;p41">
              <a:extLst>
                <a:ext uri="{FF2B5EF4-FFF2-40B4-BE49-F238E27FC236}">
                  <a16:creationId xmlns:a16="http://schemas.microsoft.com/office/drawing/2014/main" id="{848F6CFA-88D3-1657-580A-7FCF0FE086F1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" name="Google Shape;1758;p41">
              <a:extLst>
                <a:ext uri="{FF2B5EF4-FFF2-40B4-BE49-F238E27FC236}">
                  <a16:creationId xmlns:a16="http://schemas.microsoft.com/office/drawing/2014/main" id="{6DC4FD39-DE36-282E-7648-1EC644DD5714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" name="Google Shape;1759;p41">
              <a:extLst>
                <a:ext uri="{FF2B5EF4-FFF2-40B4-BE49-F238E27FC236}">
                  <a16:creationId xmlns:a16="http://schemas.microsoft.com/office/drawing/2014/main" id="{ED990AC4-E1FF-CEA0-0D15-362BEF729336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" name="Google Shape;1760;p41">
              <a:extLst>
                <a:ext uri="{FF2B5EF4-FFF2-40B4-BE49-F238E27FC236}">
                  <a16:creationId xmlns:a16="http://schemas.microsoft.com/office/drawing/2014/main" id="{64ACE519-A070-0D54-86A0-B8139AA3A92B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8" name="Google Shape;1761;p41">
              <a:extLst>
                <a:ext uri="{FF2B5EF4-FFF2-40B4-BE49-F238E27FC236}">
                  <a16:creationId xmlns:a16="http://schemas.microsoft.com/office/drawing/2014/main" id="{83DE8DF0-2257-CC35-D6C4-8FD0FF299F21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9" name="Google Shape;1762;p41">
              <a:extLst>
                <a:ext uri="{FF2B5EF4-FFF2-40B4-BE49-F238E27FC236}">
                  <a16:creationId xmlns:a16="http://schemas.microsoft.com/office/drawing/2014/main" id="{DEF412A6-177C-0497-7C00-7B6CE8AC6794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" name="Google Shape;1763;p41">
              <a:extLst>
                <a:ext uri="{FF2B5EF4-FFF2-40B4-BE49-F238E27FC236}">
                  <a16:creationId xmlns:a16="http://schemas.microsoft.com/office/drawing/2014/main" id="{386E20AB-D69B-8E38-1841-C52DB62D506B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1" name="Google Shape;1764;p41">
              <a:extLst>
                <a:ext uri="{FF2B5EF4-FFF2-40B4-BE49-F238E27FC236}">
                  <a16:creationId xmlns:a16="http://schemas.microsoft.com/office/drawing/2014/main" id="{778196DF-28E9-BEE6-F22E-1A81BD4AAD74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" name="Google Shape;1765;p41">
              <a:extLst>
                <a:ext uri="{FF2B5EF4-FFF2-40B4-BE49-F238E27FC236}">
                  <a16:creationId xmlns:a16="http://schemas.microsoft.com/office/drawing/2014/main" id="{613AFD9A-0264-E434-4B03-40CC8DB3FE35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3" name="Google Shape;1766;p41">
              <a:extLst>
                <a:ext uri="{FF2B5EF4-FFF2-40B4-BE49-F238E27FC236}">
                  <a16:creationId xmlns:a16="http://schemas.microsoft.com/office/drawing/2014/main" id="{03913876-DD9C-9CC6-4DA8-D9A92332FEBB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" name="Google Shape;1767;p41">
              <a:extLst>
                <a:ext uri="{FF2B5EF4-FFF2-40B4-BE49-F238E27FC236}">
                  <a16:creationId xmlns:a16="http://schemas.microsoft.com/office/drawing/2014/main" id="{F182648B-F6A3-A557-6DA7-C6E3BE40646D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5" name="Google Shape;1768;p41">
              <a:extLst>
                <a:ext uri="{FF2B5EF4-FFF2-40B4-BE49-F238E27FC236}">
                  <a16:creationId xmlns:a16="http://schemas.microsoft.com/office/drawing/2014/main" id="{5774D084-4EA4-B5F1-A4B4-A28A3EB5D52B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" name="Google Shape;1769;p41">
              <a:extLst>
                <a:ext uri="{FF2B5EF4-FFF2-40B4-BE49-F238E27FC236}">
                  <a16:creationId xmlns:a16="http://schemas.microsoft.com/office/drawing/2014/main" id="{77903922-0385-EF42-B610-59961FA82F38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" name="Google Shape;1770;p41">
              <a:extLst>
                <a:ext uri="{FF2B5EF4-FFF2-40B4-BE49-F238E27FC236}">
                  <a16:creationId xmlns:a16="http://schemas.microsoft.com/office/drawing/2014/main" id="{827A0B45-84A1-57A7-6971-BFC0368866C7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" name="Google Shape;1771;p41">
              <a:extLst>
                <a:ext uri="{FF2B5EF4-FFF2-40B4-BE49-F238E27FC236}">
                  <a16:creationId xmlns:a16="http://schemas.microsoft.com/office/drawing/2014/main" id="{B6B9C7C4-8F28-A0E1-E9EC-0C523EBEAF5A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" name="Google Shape;1772;p41">
              <a:extLst>
                <a:ext uri="{FF2B5EF4-FFF2-40B4-BE49-F238E27FC236}">
                  <a16:creationId xmlns:a16="http://schemas.microsoft.com/office/drawing/2014/main" id="{74132AEF-652F-F215-3425-EA12532DB5B7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" name="Google Shape;1773;p41">
              <a:extLst>
                <a:ext uri="{FF2B5EF4-FFF2-40B4-BE49-F238E27FC236}">
                  <a16:creationId xmlns:a16="http://schemas.microsoft.com/office/drawing/2014/main" id="{E18E3E05-5709-287D-2965-0ED9772B3204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" name="Google Shape;1774;p41">
              <a:extLst>
                <a:ext uri="{FF2B5EF4-FFF2-40B4-BE49-F238E27FC236}">
                  <a16:creationId xmlns:a16="http://schemas.microsoft.com/office/drawing/2014/main" id="{1290BFA5-16EE-BCD3-8592-4688E1FF0E2F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" name="Google Shape;1775;p41">
              <a:extLst>
                <a:ext uri="{FF2B5EF4-FFF2-40B4-BE49-F238E27FC236}">
                  <a16:creationId xmlns:a16="http://schemas.microsoft.com/office/drawing/2014/main" id="{5EDE3275-D1AB-1C0F-081A-62F8FFBA53DA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" name="Google Shape;1776;p41">
              <a:extLst>
                <a:ext uri="{FF2B5EF4-FFF2-40B4-BE49-F238E27FC236}">
                  <a16:creationId xmlns:a16="http://schemas.microsoft.com/office/drawing/2014/main" id="{D4FB6010-05B1-66AA-6960-745F55D2815E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" name="Google Shape;1777;p41">
              <a:extLst>
                <a:ext uri="{FF2B5EF4-FFF2-40B4-BE49-F238E27FC236}">
                  <a16:creationId xmlns:a16="http://schemas.microsoft.com/office/drawing/2014/main" id="{3CE02978-FF2D-F74B-B006-0F741CBA09F4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" name="Google Shape;1778;p41">
              <a:extLst>
                <a:ext uri="{FF2B5EF4-FFF2-40B4-BE49-F238E27FC236}">
                  <a16:creationId xmlns:a16="http://schemas.microsoft.com/office/drawing/2014/main" id="{60246537-AFDE-702C-32FC-093B0439B8F8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" name="Google Shape;1779;p41">
              <a:extLst>
                <a:ext uri="{FF2B5EF4-FFF2-40B4-BE49-F238E27FC236}">
                  <a16:creationId xmlns:a16="http://schemas.microsoft.com/office/drawing/2014/main" id="{9416FEA1-4D51-5919-2845-7EF7996F39DE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" name="Google Shape;1780;p41">
              <a:extLst>
                <a:ext uri="{FF2B5EF4-FFF2-40B4-BE49-F238E27FC236}">
                  <a16:creationId xmlns:a16="http://schemas.microsoft.com/office/drawing/2014/main" id="{5A7DBEBA-F319-C661-F2ED-003E96EA58B6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" name="Google Shape;1781;p41">
              <a:extLst>
                <a:ext uri="{FF2B5EF4-FFF2-40B4-BE49-F238E27FC236}">
                  <a16:creationId xmlns:a16="http://schemas.microsoft.com/office/drawing/2014/main" id="{AD97F78E-DC51-FE2C-3AAE-2EB98EBF1FDE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" name="Google Shape;1782;p41">
              <a:extLst>
                <a:ext uri="{FF2B5EF4-FFF2-40B4-BE49-F238E27FC236}">
                  <a16:creationId xmlns:a16="http://schemas.microsoft.com/office/drawing/2014/main" id="{75009BD5-F26C-B96D-B96D-3FB98AFB08B6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" name="Google Shape;1783;p41">
              <a:extLst>
                <a:ext uri="{FF2B5EF4-FFF2-40B4-BE49-F238E27FC236}">
                  <a16:creationId xmlns:a16="http://schemas.microsoft.com/office/drawing/2014/main" id="{10C31466-8405-557B-88A9-DF0BDBA882C9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" name="Google Shape;1784;p41">
              <a:extLst>
                <a:ext uri="{FF2B5EF4-FFF2-40B4-BE49-F238E27FC236}">
                  <a16:creationId xmlns:a16="http://schemas.microsoft.com/office/drawing/2014/main" id="{640EAD7F-9D0B-964F-AD72-855BC1C886F8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" name="Google Shape;1785;p41">
              <a:extLst>
                <a:ext uri="{FF2B5EF4-FFF2-40B4-BE49-F238E27FC236}">
                  <a16:creationId xmlns:a16="http://schemas.microsoft.com/office/drawing/2014/main" id="{8886530D-DEED-9410-DDF8-63674D8CAA1B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" name="Google Shape;1786;p41">
              <a:extLst>
                <a:ext uri="{FF2B5EF4-FFF2-40B4-BE49-F238E27FC236}">
                  <a16:creationId xmlns:a16="http://schemas.microsoft.com/office/drawing/2014/main" id="{985D8A02-84F5-00EC-CDDF-53C94A8E523F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" name="Google Shape;1787;p41">
              <a:extLst>
                <a:ext uri="{FF2B5EF4-FFF2-40B4-BE49-F238E27FC236}">
                  <a16:creationId xmlns:a16="http://schemas.microsoft.com/office/drawing/2014/main" id="{FA88D9A4-6AF8-C637-CA6D-BB7FF9358623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" name="Google Shape;1788;p41">
              <a:extLst>
                <a:ext uri="{FF2B5EF4-FFF2-40B4-BE49-F238E27FC236}">
                  <a16:creationId xmlns:a16="http://schemas.microsoft.com/office/drawing/2014/main" id="{11EC3F94-643C-B9A6-872A-C75BA4182AAD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" name="Google Shape;1789;p41">
              <a:extLst>
                <a:ext uri="{FF2B5EF4-FFF2-40B4-BE49-F238E27FC236}">
                  <a16:creationId xmlns:a16="http://schemas.microsoft.com/office/drawing/2014/main" id="{66265670-2A01-5F7E-CEFB-9DCA6EF30C1F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7" name="Google Shape;1790;p41">
              <a:extLst>
                <a:ext uri="{FF2B5EF4-FFF2-40B4-BE49-F238E27FC236}">
                  <a16:creationId xmlns:a16="http://schemas.microsoft.com/office/drawing/2014/main" id="{C1491C4D-C35A-8D30-6D06-D41BEBEA951D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8" name="Google Shape;1791;p41">
              <a:extLst>
                <a:ext uri="{FF2B5EF4-FFF2-40B4-BE49-F238E27FC236}">
                  <a16:creationId xmlns:a16="http://schemas.microsoft.com/office/drawing/2014/main" id="{7073DC6A-B49A-4571-A0EC-ACAF0F1F8E8E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1" name="Google Shape;2946;p50">
            <a:extLst>
              <a:ext uri="{FF2B5EF4-FFF2-40B4-BE49-F238E27FC236}">
                <a16:creationId xmlns:a16="http://schemas.microsoft.com/office/drawing/2014/main" id="{5598C8AE-3112-29D3-4B89-A6D5F5258AB5}"/>
              </a:ext>
            </a:extLst>
          </p:cNvPr>
          <p:cNvGrpSpPr/>
          <p:nvPr/>
        </p:nvGrpSpPr>
        <p:grpSpPr>
          <a:xfrm>
            <a:off x="7259187" y="3675589"/>
            <a:ext cx="539589" cy="791705"/>
            <a:chOff x="784697" y="2789940"/>
            <a:chExt cx="255497" cy="374874"/>
          </a:xfrm>
        </p:grpSpPr>
        <p:sp>
          <p:nvSpPr>
            <p:cNvPr id="602" name="Google Shape;2947;p50">
              <a:extLst>
                <a:ext uri="{FF2B5EF4-FFF2-40B4-BE49-F238E27FC236}">
                  <a16:creationId xmlns:a16="http://schemas.microsoft.com/office/drawing/2014/main" id="{0C15BF7F-A782-8220-145F-3DD341F32C76}"/>
                </a:ext>
              </a:extLst>
            </p:cNvPr>
            <p:cNvSpPr/>
            <p:nvPr/>
          </p:nvSpPr>
          <p:spPr>
            <a:xfrm>
              <a:off x="890007" y="2872163"/>
              <a:ext cx="11033" cy="244464"/>
            </a:xfrm>
            <a:custGeom>
              <a:avLst/>
              <a:gdLst/>
              <a:ahLst/>
              <a:cxnLst/>
              <a:rect l="l" t="t" r="r" b="b"/>
              <a:pathLst>
                <a:path w="400" h="8863" extrusionOk="0">
                  <a:moveTo>
                    <a:pt x="201" y="0"/>
                  </a:moveTo>
                  <a:cubicBezTo>
                    <a:pt x="193" y="0"/>
                    <a:pt x="184" y="1"/>
                    <a:pt x="176" y="2"/>
                  </a:cubicBezTo>
                  <a:cubicBezTo>
                    <a:pt x="74" y="15"/>
                    <a:pt x="0" y="106"/>
                    <a:pt x="0" y="208"/>
                  </a:cubicBezTo>
                  <a:lnTo>
                    <a:pt x="0" y="8653"/>
                  </a:lnTo>
                  <a:cubicBezTo>
                    <a:pt x="0" y="8755"/>
                    <a:pt x="74" y="8846"/>
                    <a:pt x="176" y="8861"/>
                  </a:cubicBezTo>
                  <a:cubicBezTo>
                    <a:pt x="184" y="8862"/>
                    <a:pt x="191" y="8862"/>
                    <a:pt x="199" y="8862"/>
                  </a:cubicBezTo>
                  <a:cubicBezTo>
                    <a:pt x="309" y="8862"/>
                    <a:pt x="399" y="8771"/>
                    <a:pt x="399" y="8660"/>
                  </a:cubicBezTo>
                  <a:lnTo>
                    <a:pt x="399" y="204"/>
                  </a:lnTo>
                  <a:cubicBezTo>
                    <a:pt x="399" y="91"/>
                    <a:pt x="310" y="0"/>
                    <a:pt x="201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2948;p50">
              <a:extLst>
                <a:ext uri="{FF2B5EF4-FFF2-40B4-BE49-F238E27FC236}">
                  <a16:creationId xmlns:a16="http://schemas.microsoft.com/office/drawing/2014/main" id="{040E3E24-C28B-60E6-FA42-E51DA7D146EF}"/>
                </a:ext>
              </a:extLst>
            </p:cNvPr>
            <p:cNvSpPr/>
            <p:nvPr/>
          </p:nvSpPr>
          <p:spPr>
            <a:xfrm>
              <a:off x="875609" y="2891637"/>
              <a:ext cx="40160" cy="11061"/>
            </a:xfrm>
            <a:custGeom>
              <a:avLst/>
              <a:gdLst/>
              <a:ahLst/>
              <a:cxnLst/>
              <a:rect l="l" t="t" r="r" b="b"/>
              <a:pathLst>
                <a:path w="1456" h="401" extrusionOk="0">
                  <a:moveTo>
                    <a:pt x="203" y="1"/>
                  </a:moveTo>
                  <a:cubicBezTo>
                    <a:pt x="92" y="1"/>
                    <a:pt x="1" y="95"/>
                    <a:pt x="4" y="206"/>
                  </a:cubicBezTo>
                  <a:cubicBezTo>
                    <a:pt x="8" y="316"/>
                    <a:pt x="103" y="401"/>
                    <a:pt x="213" y="401"/>
                  </a:cubicBezTo>
                  <a:lnTo>
                    <a:pt x="1255" y="401"/>
                  </a:lnTo>
                  <a:cubicBezTo>
                    <a:pt x="1367" y="401"/>
                    <a:pt x="1456" y="307"/>
                    <a:pt x="1454" y="196"/>
                  </a:cubicBezTo>
                  <a:cubicBezTo>
                    <a:pt x="1452" y="86"/>
                    <a:pt x="1356" y="1"/>
                    <a:pt x="1246" y="1"/>
                  </a:cubicBezTo>
                  <a:close/>
                </a:path>
              </a:pathLst>
            </a:custGeom>
            <a:solidFill>
              <a:srgbClr val="424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2949;p50">
              <a:extLst>
                <a:ext uri="{FF2B5EF4-FFF2-40B4-BE49-F238E27FC236}">
                  <a16:creationId xmlns:a16="http://schemas.microsoft.com/office/drawing/2014/main" id="{AA0F5C28-51D5-AE36-D5E5-BF9023118112}"/>
                </a:ext>
              </a:extLst>
            </p:cNvPr>
            <p:cNvSpPr/>
            <p:nvPr/>
          </p:nvSpPr>
          <p:spPr>
            <a:xfrm>
              <a:off x="956674" y="3104684"/>
              <a:ext cx="32272" cy="32989"/>
            </a:xfrm>
            <a:custGeom>
              <a:avLst/>
              <a:gdLst/>
              <a:ahLst/>
              <a:cxnLst/>
              <a:rect l="l" t="t" r="r" b="b"/>
              <a:pathLst>
                <a:path w="1170" h="1196" extrusionOk="0">
                  <a:moveTo>
                    <a:pt x="224" y="0"/>
                  </a:moveTo>
                  <a:cubicBezTo>
                    <a:pt x="100" y="0"/>
                    <a:pt x="0" y="101"/>
                    <a:pt x="0" y="226"/>
                  </a:cubicBezTo>
                  <a:lnTo>
                    <a:pt x="0" y="1196"/>
                  </a:lnTo>
                  <a:lnTo>
                    <a:pt x="1170" y="1196"/>
                  </a:lnTo>
                  <a:lnTo>
                    <a:pt x="1170" y="226"/>
                  </a:lnTo>
                  <a:cubicBezTo>
                    <a:pt x="1170" y="101"/>
                    <a:pt x="1070" y="0"/>
                    <a:pt x="9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2950;p50">
              <a:extLst>
                <a:ext uri="{FF2B5EF4-FFF2-40B4-BE49-F238E27FC236}">
                  <a16:creationId xmlns:a16="http://schemas.microsoft.com/office/drawing/2014/main" id="{8DCBDCC3-04DC-9F6C-DB02-29249F6B1722}"/>
                </a:ext>
              </a:extLst>
            </p:cNvPr>
            <p:cNvSpPr/>
            <p:nvPr/>
          </p:nvSpPr>
          <p:spPr>
            <a:xfrm>
              <a:off x="956674" y="3115744"/>
              <a:ext cx="32244" cy="22011"/>
            </a:xfrm>
            <a:custGeom>
              <a:avLst/>
              <a:gdLst/>
              <a:ahLst/>
              <a:cxnLst/>
              <a:rect l="l" t="t" r="r" b="b"/>
              <a:pathLst>
                <a:path w="1169" h="798" extrusionOk="0">
                  <a:moveTo>
                    <a:pt x="0" y="1"/>
                  </a:moveTo>
                  <a:lnTo>
                    <a:pt x="0" y="798"/>
                  </a:lnTo>
                  <a:lnTo>
                    <a:pt x="1168" y="798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66555E">
                <a:alpha val="208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2951;p50">
              <a:extLst>
                <a:ext uri="{FF2B5EF4-FFF2-40B4-BE49-F238E27FC236}">
                  <a16:creationId xmlns:a16="http://schemas.microsoft.com/office/drawing/2014/main" id="{6ACDAB61-982B-E6E2-72A1-35D08CB820D3}"/>
                </a:ext>
              </a:extLst>
            </p:cNvPr>
            <p:cNvSpPr/>
            <p:nvPr/>
          </p:nvSpPr>
          <p:spPr>
            <a:xfrm>
              <a:off x="829739" y="2826845"/>
              <a:ext cx="23749" cy="70859"/>
            </a:xfrm>
            <a:custGeom>
              <a:avLst/>
              <a:gdLst/>
              <a:ahLst/>
              <a:cxnLst/>
              <a:rect l="l" t="t" r="r" b="b"/>
              <a:pathLst>
                <a:path w="861" h="2569" extrusionOk="0">
                  <a:moveTo>
                    <a:pt x="637" y="0"/>
                  </a:moveTo>
                  <a:cubicBezTo>
                    <a:pt x="586" y="0"/>
                    <a:pt x="535" y="19"/>
                    <a:pt x="496" y="56"/>
                  </a:cubicBezTo>
                  <a:cubicBezTo>
                    <a:pt x="181" y="363"/>
                    <a:pt x="0" y="809"/>
                    <a:pt x="0" y="1284"/>
                  </a:cubicBezTo>
                  <a:cubicBezTo>
                    <a:pt x="0" y="1758"/>
                    <a:pt x="181" y="2205"/>
                    <a:pt x="496" y="2511"/>
                  </a:cubicBezTo>
                  <a:cubicBezTo>
                    <a:pt x="537" y="2549"/>
                    <a:pt x="587" y="2568"/>
                    <a:pt x="638" y="2568"/>
                  </a:cubicBezTo>
                  <a:cubicBezTo>
                    <a:pt x="691" y="2568"/>
                    <a:pt x="743" y="2546"/>
                    <a:pt x="781" y="2504"/>
                  </a:cubicBezTo>
                  <a:cubicBezTo>
                    <a:pt x="861" y="2423"/>
                    <a:pt x="859" y="2296"/>
                    <a:pt x="778" y="2218"/>
                  </a:cubicBezTo>
                  <a:cubicBezTo>
                    <a:pt x="540" y="1989"/>
                    <a:pt x="405" y="1646"/>
                    <a:pt x="405" y="1283"/>
                  </a:cubicBezTo>
                  <a:cubicBezTo>
                    <a:pt x="405" y="918"/>
                    <a:pt x="543" y="575"/>
                    <a:pt x="778" y="346"/>
                  </a:cubicBezTo>
                  <a:cubicBezTo>
                    <a:pt x="858" y="269"/>
                    <a:pt x="859" y="141"/>
                    <a:pt x="781" y="61"/>
                  </a:cubicBezTo>
                  <a:cubicBezTo>
                    <a:pt x="743" y="20"/>
                    <a:pt x="690" y="0"/>
                    <a:pt x="637" y="0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2952;p50">
              <a:extLst>
                <a:ext uri="{FF2B5EF4-FFF2-40B4-BE49-F238E27FC236}">
                  <a16:creationId xmlns:a16="http://schemas.microsoft.com/office/drawing/2014/main" id="{F328D613-F5A1-C23F-6B4A-51E796BDAEC2}"/>
                </a:ext>
              </a:extLst>
            </p:cNvPr>
            <p:cNvSpPr/>
            <p:nvPr/>
          </p:nvSpPr>
          <p:spPr>
            <a:xfrm>
              <a:off x="807976" y="2806793"/>
              <a:ext cx="31803" cy="110964"/>
            </a:xfrm>
            <a:custGeom>
              <a:avLst/>
              <a:gdLst/>
              <a:ahLst/>
              <a:cxnLst/>
              <a:rect l="l" t="t" r="r" b="b"/>
              <a:pathLst>
                <a:path w="1153" h="4023" extrusionOk="0">
                  <a:moveTo>
                    <a:pt x="930" y="0"/>
                  </a:moveTo>
                  <a:cubicBezTo>
                    <a:pt x="880" y="0"/>
                    <a:pt x="829" y="19"/>
                    <a:pt x="789" y="56"/>
                  </a:cubicBezTo>
                  <a:cubicBezTo>
                    <a:pt x="288" y="541"/>
                    <a:pt x="1" y="1255"/>
                    <a:pt x="1" y="2011"/>
                  </a:cubicBezTo>
                  <a:cubicBezTo>
                    <a:pt x="1" y="2768"/>
                    <a:pt x="288" y="3480"/>
                    <a:pt x="789" y="3966"/>
                  </a:cubicBezTo>
                  <a:cubicBezTo>
                    <a:pt x="829" y="4004"/>
                    <a:pt x="879" y="4022"/>
                    <a:pt x="930" y="4022"/>
                  </a:cubicBezTo>
                  <a:cubicBezTo>
                    <a:pt x="983" y="4022"/>
                    <a:pt x="1035" y="4000"/>
                    <a:pt x="1075" y="3959"/>
                  </a:cubicBezTo>
                  <a:cubicBezTo>
                    <a:pt x="1153" y="3878"/>
                    <a:pt x="1151" y="3749"/>
                    <a:pt x="1071" y="3673"/>
                  </a:cubicBezTo>
                  <a:cubicBezTo>
                    <a:pt x="647" y="3263"/>
                    <a:pt x="405" y="2656"/>
                    <a:pt x="405" y="2010"/>
                  </a:cubicBezTo>
                  <a:cubicBezTo>
                    <a:pt x="405" y="1362"/>
                    <a:pt x="647" y="757"/>
                    <a:pt x="1071" y="346"/>
                  </a:cubicBezTo>
                  <a:cubicBezTo>
                    <a:pt x="1150" y="269"/>
                    <a:pt x="1151" y="141"/>
                    <a:pt x="1075" y="61"/>
                  </a:cubicBezTo>
                  <a:cubicBezTo>
                    <a:pt x="1035" y="20"/>
                    <a:pt x="983" y="0"/>
                    <a:pt x="930" y="0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2953;p50">
              <a:extLst>
                <a:ext uri="{FF2B5EF4-FFF2-40B4-BE49-F238E27FC236}">
                  <a16:creationId xmlns:a16="http://schemas.microsoft.com/office/drawing/2014/main" id="{84F613D0-2E1E-1682-6C42-FA98AFDF7C17}"/>
                </a:ext>
              </a:extLst>
            </p:cNvPr>
            <p:cNvSpPr/>
            <p:nvPr/>
          </p:nvSpPr>
          <p:spPr>
            <a:xfrm>
              <a:off x="784697" y="2789940"/>
              <a:ext cx="38588" cy="144615"/>
            </a:xfrm>
            <a:custGeom>
              <a:avLst/>
              <a:gdLst/>
              <a:ahLst/>
              <a:cxnLst/>
              <a:rect l="l" t="t" r="r" b="b"/>
              <a:pathLst>
                <a:path w="1399" h="5243" extrusionOk="0">
                  <a:moveTo>
                    <a:pt x="1176" y="0"/>
                  </a:moveTo>
                  <a:cubicBezTo>
                    <a:pt x="1125" y="0"/>
                    <a:pt x="1074" y="19"/>
                    <a:pt x="1034" y="58"/>
                  </a:cubicBezTo>
                  <a:cubicBezTo>
                    <a:pt x="377" y="695"/>
                    <a:pt x="1" y="1629"/>
                    <a:pt x="1" y="2622"/>
                  </a:cubicBezTo>
                  <a:cubicBezTo>
                    <a:pt x="1" y="3614"/>
                    <a:pt x="377" y="4549"/>
                    <a:pt x="1034" y="5187"/>
                  </a:cubicBezTo>
                  <a:cubicBezTo>
                    <a:pt x="1073" y="5225"/>
                    <a:pt x="1123" y="5243"/>
                    <a:pt x="1175" y="5243"/>
                  </a:cubicBezTo>
                  <a:cubicBezTo>
                    <a:pt x="1226" y="5243"/>
                    <a:pt x="1279" y="5222"/>
                    <a:pt x="1320" y="5180"/>
                  </a:cubicBezTo>
                  <a:cubicBezTo>
                    <a:pt x="1399" y="5099"/>
                    <a:pt x="1396" y="4970"/>
                    <a:pt x="1315" y="4894"/>
                  </a:cubicBezTo>
                  <a:cubicBezTo>
                    <a:pt x="736" y="4333"/>
                    <a:pt x="405" y="3505"/>
                    <a:pt x="405" y="2621"/>
                  </a:cubicBezTo>
                  <a:cubicBezTo>
                    <a:pt x="405" y="1737"/>
                    <a:pt x="736" y="908"/>
                    <a:pt x="1315" y="346"/>
                  </a:cubicBezTo>
                  <a:cubicBezTo>
                    <a:pt x="1394" y="270"/>
                    <a:pt x="1396" y="141"/>
                    <a:pt x="1320" y="61"/>
                  </a:cubicBezTo>
                  <a:cubicBezTo>
                    <a:pt x="1280" y="20"/>
                    <a:pt x="1228" y="0"/>
                    <a:pt x="1176" y="0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2954;p50">
              <a:extLst>
                <a:ext uri="{FF2B5EF4-FFF2-40B4-BE49-F238E27FC236}">
                  <a16:creationId xmlns:a16="http://schemas.microsoft.com/office/drawing/2014/main" id="{6F754D30-4B30-F45F-B242-E35B50553912}"/>
                </a:ext>
              </a:extLst>
            </p:cNvPr>
            <p:cNvSpPr/>
            <p:nvPr/>
          </p:nvSpPr>
          <p:spPr>
            <a:xfrm>
              <a:off x="935711" y="2826845"/>
              <a:ext cx="23804" cy="70859"/>
            </a:xfrm>
            <a:custGeom>
              <a:avLst/>
              <a:gdLst/>
              <a:ahLst/>
              <a:cxnLst/>
              <a:rect l="l" t="t" r="r" b="b"/>
              <a:pathLst>
                <a:path w="863" h="2569" extrusionOk="0">
                  <a:moveTo>
                    <a:pt x="224" y="0"/>
                  </a:moveTo>
                  <a:cubicBezTo>
                    <a:pt x="171" y="0"/>
                    <a:pt x="119" y="21"/>
                    <a:pt x="80" y="62"/>
                  </a:cubicBezTo>
                  <a:cubicBezTo>
                    <a:pt x="1" y="143"/>
                    <a:pt x="2" y="270"/>
                    <a:pt x="83" y="348"/>
                  </a:cubicBezTo>
                  <a:cubicBezTo>
                    <a:pt x="322" y="576"/>
                    <a:pt x="457" y="919"/>
                    <a:pt x="457" y="1284"/>
                  </a:cubicBezTo>
                  <a:cubicBezTo>
                    <a:pt x="457" y="1649"/>
                    <a:pt x="320" y="1991"/>
                    <a:pt x="83" y="2219"/>
                  </a:cubicBezTo>
                  <a:cubicBezTo>
                    <a:pt x="5" y="2297"/>
                    <a:pt x="2" y="2426"/>
                    <a:pt x="80" y="2507"/>
                  </a:cubicBezTo>
                  <a:cubicBezTo>
                    <a:pt x="118" y="2548"/>
                    <a:pt x="171" y="2568"/>
                    <a:pt x="225" y="2568"/>
                  </a:cubicBezTo>
                  <a:cubicBezTo>
                    <a:pt x="273" y="2568"/>
                    <a:pt x="325" y="2548"/>
                    <a:pt x="366" y="2512"/>
                  </a:cubicBezTo>
                  <a:cubicBezTo>
                    <a:pt x="681" y="2208"/>
                    <a:pt x="863" y="1761"/>
                    <a:pt x="863" y="1286"/>
                  </a:cubicBezTo>
                  <a:cubicBezTo>
                    <a:pt x="863" y="811"/>
                    <a:pt x="681" y="364"/>
                    <a:pt x="366" y="58"/>
                  </a:cubicBezTo>
                  <a:cubicBezTo>
                    <a:pt x="326" y="20"/>
                    <a:pt x="275" y="0"/>
                    <a:pt x="224" y="0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2955;p50">
              <a:extLst>
                <a:ext uri="{FF2B5EF4-FFF2-40B4-BE49-F238E27FC236}">
                  <a16:creationId xmlns:a16="http://schemas.microsoft.com/office/drawing/2014/main" id="{6D054DE5-D3E4-88BE-37A3-B7634D96AB78}"/>
                </a:ext>
              </a:extLst>
            </p:cNvPr>
            <p:cNvSpPr/>
            <p:nvPr/>
          </p:nvSpPr>
          <p:spPr>
            <a:xfrm>
              <a:off x="949420" y="2806793"/>
              <a:ext cx="31803" cy="110964"/>
            </a:xfrm>
            <a:custGeom>
              <a:avLst/>
              <a:gdLst/>
              <a:ahLst/>
              <a:cxnLst/>
              <a:rect l="l" t="t" r="r" b="b"/>
              <a:pathLst>
                <a:path w="1153" h="4023" extrusionOk="0">
                  <a:moveTo>
                    <a:pt x="225" y="0"/>
                  </a:moveTo>
                  <a:cubicBezTo>
                    <a:pt x="172" y="0"/>
                    <a:pt x="119" y="21"/>
                    <a:pt x="80" y="62"/>
                  </a:cubicBezTo>
                  <a:cubicBezTo>
                    <a:pt x="1" y="143"/>
                    <a:pt x="2" y="270"/>
                    <a:pt x="83" y="348"/>
                  </a:cubicBezTo>
                  <a:cubicBezTo>
                    <a:pt x="506" y="758"/>
                    <a:pt x="748" y="1365"/>
                    <a:pt x="748" y="2011"/>
                  </a:cubicBezTo>
                  <a:cubicBezTo>
                    <a:pt x="748" y="2658"/>
                    <a:pt x="506" y="3264"/>
                    <a:pt x="83" y="3675"/>
                  </a:cubicBezTo>
                  <a:cubicBezTo>
                    <a:pt x="4" y="3751"/>
                    <a:pt x="2" y="3880"/>
                    <a:pt x="80" y="3960"/>
                  </a:cubicBezTo>
                  <a:cubicBezTo>
                    <a:pt x="118" y="4003"/>
                    <a:pt x="171" y="4022"/>
                    <a:pt x="223" y="4022"/>
                  </a:cubicBezTo>
                  <a:cubicBezTo>
                    <a:pt x="273" y="4022"/>
                    <a:pt x="325" y="4003"/>
                    <a:pt x="366" y="3968"/>
                  </a:cubicBezTo>
                  <a:cubicBezTo>
                    <a:pt x="865" y="3481"/>
                    <a:pt x="1153" y="2769"/>
                    <a:pt x="1153" y="2013"/>
                  </a:cubicBezTo>
                  <a:cubicBezTo>
                    <a:pt x="1153" y="1257"/>
                    <a:pt x="865" y="544"/>
                    <a:pt x="366" y="58"/>
                  </a:cubicBezTo>
                  <a:cubicBezTo>
                    <a:pt x="326" y="19"/>
                    <a:pt x="275" y="0"/>
                    <a:pt x="225" y="0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2956;p50">
              <a:extLst>
                <a:ext uri="{FF2B5EF4-FFF2-40B4-BE49-F238E27FC236}">
                  <a16:creationId xmlns:a16="http://schemas.microsoft.com/office/drawing/2014/main" id="{AD94C935-9417-B56B-CE10-5FA643E9721A}"/>
                </a:ext>
              </a:extLst>
            </p:cNvPr>
            <p:cNvSpPr/>
            <p:nvPr/>
          </p:nvSpPr>
          <p:spPr>
            <a:xfrm>
              <a:off x="965969" y="2789940"/>
              <a:ext cx="38533" cy="144615"/>
            </a:xfrm>
            <a:custGeom>
              <a:avLst/>
              <a:gdLst/>
              <a:ahLst/>
              <a:cxnLst/>
              <a:rect l="l" t="t" r="r" b="b"/>
              <a:pathLst>
                <a:path w="1397" h="5243" extrusionOk="0">
                  <a:moveTo>
                    <a:pt x="222" y="1"/>
                  </a:moveTo>
                  <a:cubicBezTo>
                    <a:pt x="169" y="1"/>
                    <a:pt x="117" y="21"/>
                    <a:pt x="78" y="62"/>
                  </a:cubicBezTo>
                  <a:cubicBezTo>
                    <a:pt x="0" y="143"/>
                    <a:pt x="2" y="272"/>
                    <a:pt x="82" y="348"/>
                  </a:cubicBezTo>
                  <a:cubicBezTo>
                    <a:pt x="661" y="909"/>
                    <a:pt x="992" y="1737"/>
                    <a:pt x="992" y="2622"/>
                  </a:cubicBezTo>
                  <a:cubicBezTo>
                    <a:pt x="992" y="3505"/>
                    <a:pt x="661" y="4334"/>
                    <a:pt x="82" y="4895"/>
                  </a:cubicBezTo>
                  <a:cubicBezTo>
                    <a:pt x="3" y="4973"/>
                    <a:pt x="2" y="5101"/>
                    <a:pt x="78" y="5181"/>
                  </a:cubicBezTo>
                  <a:cubicBezTo>
                    <a:pt x="117" y="5224"/>
                    <a:pt x="170" y="5243"/>
                    <a:pt x="223" y="5243"/>
                  </a:cubicBezTo>
                  <a:cubicBezTo>
                    <a:pt x="274" y="5243"/>
                    <a:pt x="325" y="5224"/>
                    <a:pt x="364" y="5188"/>
                  </a:cubicBezTo>
                  <a:cubicBezTo>
                    <a:pt x="1020" y="4551"/>
                    <a:pt x="1397" y="3617"/>
                    <a:pt x="1397" y="2624"/>
                  </a:cubicBezTo>
                  <a:cubicBezTo>
                    <a:pt x="1397" y="1630"/>
                    <a:pt x="1020" y="697"/>
                    <a:pt x="364" y="59"/>
                  </a:cubicBezTo>
                  <a:cubicBezTo>
                    <a:pt x="324" y="20"/>
                    <a:pt x="273" y="1"/>
                    <a:pt x="222" y="1"/>
                  </a:cubicBezTo>
                  <a:close/>
                </a:path>
              </a:pathLst>
            </a:custGeom>
            <a:solidFill>
              <a:schemeClr val="accent6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612" name="Google Shape;2957;p50">
              <a:extLst>
                <a:ext uri="{FF2B5EF4-FFF2-40B4-BE49-F238E27FC236}">
                  <a16:creationId xmlns:a16="http://schemas.microsoft.com/office/drawing/2014/main" id="{A1E51EC9-7789-3A2E-59DD-B2823673469C}"/>
                </a:ext>
              </a:extLst>
            </p:cNvPr>
            <p:cNvGrpSpPr/>
            <p:nvPr/>
          </p:nvGrpSpPr>
          <p:grpSpPr>
            <a:xfrm>
              <a:off x="875333" y="2840719"/>
              <a:ext cx="39912" cy="37098"/>
              <a:chOff x="875333" y="2840719"/>
              <a:chExt cx="39912" cy="37098"/>
            </a:xfrm>
          </p:grpSpPr>
          <p:sp>
            <p:nvSpPr>
              <p:cNvPr id="619" name="Google Shape;2958;p50">
                <a:extLst>
                  <a:ext uri="{FF2B5EF4-FFF2-40B4-BE49-F238E27FC236}">
                    <a16:creationId xmlns:a16="http://schemas.microsoft.com/office/drawing/2014/main" id="{89DE275E-41E0-3318-0339-C2CF246C90E1}"/>
                  </a:ext>
                </a:extLst>
              </p:cNvPr>
              <p:cNvSpPr/>
              <p:nvPr/>
            </p:nvSpPr>
            <p:spPr>
              <a:xfrm>
                <a:off x="875333" y="2840719"/>
                <a:ext cx="39912" cy="37098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1345" extrusionOk="0">
                    <a:moveTo>
                      <a:pt x="722" y="0"/>
                    </a:moveTo>
                    <a:cubicBezTo>
                      <a:pt x="399" y="0"/>
                      <a:pt x="113" y="235"/>
                      <a:pt x="60" y="564"/>
                    </a:cubicBezTo>
                    <a:cubicBezTo>
                      <a:pt x="0" y="931"/>
                      <a:pt x="250" y="1277"/>
                      <a:pt x="616" y="1335"/>
                    </a:cubicBezTo>
                    <a:cubicBezTo>
                      <a:pt x="653" y="1341"/>
                      <a:pt x="689" y="1344"/>
                      <a:pt x="725" y="1344"/>
                    </a:cubicBezTo>
                    <a:cubicBezTo>
                      <a:pt x="1049" y="1344"/>
                      <a:pt x="1334" y="1109"/>
                      <a:pt x="1387" y="780"/>
                    </a:cubicBezTo>
                    <a:cubicBezTo>
                      <a:pt x="1447" y="413"/>
                      <a:pt x="1198" y="68"/>
                      <a:pt x="831" y="9"/>
                    </a:cubicBezTo>
                    <a:cubicBezTo>
                      <a:pt x="795" y="3"/>
                      <a:pt x="758" y="0"/>
                      <a:pt x="7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2959;p50">
                <a:extLst>
                  <a:ext uri="{FF2B5EF4-FFF2-40B4-BE49-F238E27FC236}">
                    <a16:creationId xmlns:a16="http://schemas.microsoft.com/office/drawing/2014/main" id="{E2409DCC-0006-B240-1C36-3EECA22E4596}"/>
                  </a:ext>
                </a:extLst>
              </p:cNvPr>
              <p:cNvSpPr/>
              <p:nvPr/>
            </p:nvSpPr>
            <p:spPr>
              <a:xfrm>
                <a:off x="875333" y="2840719"/>
                <a:ext cx="39912" cy="37098"/>
              </a:xfrm>
              <a:custGeom>
                <a:avLst/>
                <a:gdLst/>
                <a:ahLst/>
                <a:cxnLst/>
                <a:rect l="l" t="t" r="r" b="b"/>
                <a:pathLst>
                  <a:path w="1447" h="1345" extrusionOk="0">
                    <a:moveTo>
                      <a:pt x="722" y="0"/>
                    </a:moveTo>
                    <a:cubicBezTo>
                      <a:pt x="399" y="0"/>
                      <a:pt x="113" y="235"/>
                      <a:pt x="60" y="564"/>
                    </a:cubicBezTo>
                    <a:cubicBezTo>
                      <a:pt x="0" y="931"/>
                      <a:pt x="250" y="1277"/>
                      <a:pt x="616" y="1335"/>
                    </a:cubicBezTo>
                    <a:cubicBezTo>
                      <a:pt x="653" y="1341"/>
                      <a:pt x="689" y="1344"/>
                      <a:pt x="725" y="1344"/>
                    </a:cubicBezTo>
                    <a:cubicBezTo>
                      <a:pt x="1049" y="1344"/>
                      <a:pt x="1334" y="1109"/>
                      <a:pt x="1387" y="780"/>
                    </a:cubicBezTo>
                    <a:cubicBezTo>
                      <a:pt x="1447" y="413"/>
                      <a:pt x="1198" y="68"/>
                      <a:pt x="831" y="9"/>
                    </a:cubicBezTo>
                    <a:cubicBezTo>
                      <a:pt x="795" y="3"/>
                      <a:pt x="758" y="0"/>
                      <a:pt x="722" y="0"/>
                    </a:cubicBezTo>
                    <a:close/>
                  </a:path>
                </a:pathLst>
              </a:custGeom>
              <a:solidFill>
                <a:srgbClr val="4247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613" name="Google Shape;2960;p50">
              <a:extLst>
                <a:ext uri="{FF2B5EF4-FFF2-40B4-BE49-F238E27FC236}">
                  <a16:creationId xmlns:a16="http://schemas.microsoft.com/office/drawing/2014/main" id="{9F1CA80F-C181-335F-EBD6-245CCBC829D4}"/>
                </a:ext>
              </a:extLst>
            </p:cNvPr>
            <p:cNvSpPr/>
            <p:nvPr/>
          </p:nvSpPr>
          <p:spPr>
            <a:xfrm>
              <a:off x="889207" y="2840664"/>
              <a:ext cx="24548" cy="37154"/>
            </a:xfrm>
            <a:custGeom>
              <a:avLst/>
              <a:gdLst/>
              <a:ahLst/>
              <a:cxnLst/>
              <a:rect l="l" t="t" r="r" b="b"/>
              <a:pathLst>
                <a:path w="890" h="1347" extrusionOk="0">
                  <a:moveTo>
                    <a:pt x="218" y="1"/>
                  </a:moveTo>
                  <a:cubicBezTo>
                    <a:pt x="141" y="1"/>
                    <a:pt x="67" y="14"/>
                    <a:pt x="0" y="37"/>
                  </a:cubicBezTo>
                  <a:cubicBezTo>
                    <a:pt x="264" y="130"/>
                    <a:pt x="453" y="379"/>
                    <a:pt x="453" y="673"/>
                  </a:cubicBezTo>
                  <a:cubicBezTo>
                    <a:pt x="453" y="968"/>
                    <a:pt x="264" y="1217"/>
                    <a:pt x="0" y="1309"/>
                  </a:cubicBezTo>
                  <a:cubicBezTo>
                    <a:pt x="67" y="1333"/>
                    <a:pt x="141" y="1346"/>
                    <a:pt x="218" y="1346"/>
                  </a:cubicBezTo>
                  <a:cubicBezTo>
                    <a:pt x="589" y="1346"/>
                    <a:pt x="890" y="1043"/>
                    <a:pt x="890" y="673"/>
                  </a:cubicBezTo>
                  <a:cubicBezTo>
                    <a:pt x="890" y="303"/>
                    <a:pt x="589" y="1"/>
                    <a:pt x="218" y="1"/>
                  </a:cubicBez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2961;p50">
              <a:extLst>
                <a:ext uri="{FF2B5EF4-FFF2-40B4-BE49-F238E27FC236}">
                  <a16:creationId xmlns:a16="http://schemas.microsoft.com/office/drawing/2014/main" id="{C6A58CA6-8498-B81B-8F7A-E39EE13D9226}"/>
                </a:ext>
              </a:extLst>
            </p:cNvPr>
            <p:cNvSpPr/>
            <p:nvPr/>
          </p:nvSpPr>
          <p:spPr>
            <a:xfrm>
              <a:off x="854122" y="3104684"/>
              <a:ext cx="75438" cy="32989"/>
            </a:xfrm>
            <a:custGeom>
              <a:avLst/>
              <a:gdLst/>
              <a:ahLst/>
              <a:cxnLst/>
              <a:rect l="l" t="t" r="r" b="b"/>
              <a:pathLst>
                <a:path w="2735" h="1196" extrusionOk="0">
                  <a:moveTo>
                    <a:pt x="226" y="0"/>
                  </a:moveTo>
                  <a:cubicBezTo>
                    <a:pt x="101" y="0"/>
                    <a:pt x="0" y="101"/>
                    <a:pt x="0" y="226"/>
                  </a:cubicBezTo>
                  <a:lnTo>
                    <a:pt x="0" y="1196"/>
                  </a:lnTo>
                  <a:lnTo>
                    <a:pt x="2735" y="1196"/>
                  </a:lnTo>
                  <a:lnTo>
                    <a:pt x="2735" y="226"/>
                  </a:lnTo>
                  <a:cubicBezTo>
                    <a:pt x="2735" y="101"/>
                    <a:pt x="2635" y="0"/>
                    <a:pt x="2510" y="0"/>
                  </a:cubicBezTo>
                  <a:close/>
                </a:path>
              </a:pathLst>
            </a:custGeom>
            <a:solidFill>
              <a:srgbClr val="424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2962;p50">
              <a:extLst>
                <a:ext uri="{FF2B5EF4-FFF2-40B4-BE49-F238E27FC236}">
                  <a16:creationId xmlns:a16="http://schemas.microsoft.com/office/drawing/2014/main" id="{5DBE894C-2998-4DD7-C1B2-C4676AB9A0DD}"/>
                </a:ext>
              </a:extLst>
            </p:cNvPr>
            <p:cNvSpPr/>
            <p:nvPr/>
          </p:nvSpPr>
          <p:spPr>
            <a:xfrm>
              <a:off x="854122" y="3115744"/>
              <a:ext cx="75493" cy="22011"/>
            </a:xfrm>
            <a:custGeom>
              <a:avLst/>
              <a:gdLst/>
              <a:ahLst/>
              <a:cxnLst/>
              <a:rect l="l" t="t" r="r" b="b"/>
              <a:pathLst>
                <a:path w="2737" h="798" extrusionOk="0">
                  <a:moveTo>
                    <a:pt x="0" y="1"/>
                  </a:moveTo>
                  <a:lnTo>
                    <a:pt x="0" y="798"/>
                  </a:lnTo>
                  <a:lnTo>
                    <a:pt x="2736" y="79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2963;p50">
              <a:extLst>
                <a:ext uri="{FF2B5EF4-FFF2-40B4-BE49-F238E27FC236}">
                  <a16:creationId xmlns:a16="http://schemas.microsoft.com/office/drawing/2014/main" id="{59392A8C-1ED0-A062-CA74-8D34C16DBC07}"/>
                </a:ext>
              </a:extLst>
            </p:cNvPr>
            <p:cNvSpPr/>
            <p:nvPr/>
          </p:nvSpPr>
          <p:spPr>
            <a:xfrm>
              <a:off x="808721" y="3128846"/>
              <a:ext cx="231445" cy="35968"/>
            </a:xfrm>
            <a:custGeom>
              <a:avLst/>
              <a:gdLst/>
              <a:ahLst/>
              <a:cxnLst/>
              <a:rect l="l" t="t" r="r" b="b"/>
              <a:pathLst>
                <a:path w="8391" h="1304" extrusionOk="0">
                  <a:moveTo>
                    <a:pt x="224" y="0"/>
                  </a:moveTo>
                  <a:cubicBezTo>
                    <a:pt x="100" y="0"/>
                    <a:pt x="0" y="100"/>
                    <a:pt x="0" y="226"/>
                  </a:cubicBezTo>
                  <a:lnTo>
                    <a:pt x="0" y="1078"/>
                  </a:lnTo>
                  <a:cubicBezTo>
                    <a:pt x="0" y="1202"/>
                    <a:pt x="100" y="1303"/>
                    <a:pt x="224" y="1303"/>
                  </a:cubicBezTo>
                  <a:lnTo>
                    <a:pt x="8166" y="1303"/>
                  </a:lnTo>
                  <a:cubicBezTo>
                    <a:pt x="8289" y="1303"/>
                    <a:pt x="8390" y="1204"/>
                    <a:pt x="8389" y="1078"/>
                  </a:cubicBezTo>
                  <a:lnTo>
                    <a:pt x="8389" y="226"/>
                  </a:lnTo>
                  <a:cubicBezTo>
                    <a:pt x="8389" y="100"/>
                    <a:pt x="8289" y="0"/>
                    <a:pt x="8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2964;p50">
              <a:extLst>
                <a:ext uri="{FF2B5EF4-FFF2-40B4-BE49-F238E27FC236}">
                  <a16:creationId xmlns:a16="http://schemas.microsoft.com/office/drawing/2014/main" id="{AC61027C-0290-E4ED-2A38-F1A617CBCCDC}"/>
                </a:ext>
              </a:extLst>
            </p:cNvPr>
            <p:cNvSpPr/>
            <p:nvPr/>
          </p:nvSpPr>
          <p:spPr>
            <a:xfrm>
              <a:off x="1024058" y="3128874"/>
              <a:ext cx="16136" cy="35940"/>
            </a:xfrm>
            <a:custGeom>
              <a:avLst/>
              <a:gdLst/>
              <a:ahLst/>
              <a:cxnLst/>
              <a:rect l="l" t="t" r="r" b="b"/>
              <a:pathLst>
                <a:path w="585" h="1303" extrusionOk="0">
                  <a:moveTo>
                    <a:pt x="0" y="1"/>
                  </a:moveTo>
                  <a:lnTo>
                    <a:pt x="0" y="1302"/>
                  </a:lnTo>
                  <a:lnTo>
                    <a:pt x="359" y="1302"/>
                  </a:lnTo>
                  <a:cubicBezTo>
                    <a:pt x="482" y="1302"/>
                    <a:pt x="583" y="1203"/>
                    <a:pt x="585" y="1078"/>
                  </a:cubicBezTo>
                  <a:lnTo>
                    <a:pt x="585" y="227"/>
                  </a:lnTo>
                  <a:cubicBezTo>
                    <a:pt x="585" y="102"/>
                    <a:pt x="484" y="1"/>
                    <a:pt x="359" y="1"/>
                  </a:cubicBez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2965;p50">
              <a:extLst>
                <a:ext uri="{FF2B5EF4-FFF2-40B4-BE49-F238E27FC236}">
                  <a16:creationId xmlns:a16="http://schemas.microsoft.com/office/drawing/2014/main" id="{341F4FDB-8750-F571-0EB0-35E539E072DF}"/>
                </a:ext>
              </a:extLst>
            </p:cNvPr>
            <p:cNvSpPr/>
            <p:nvPr/>
          </p:nvSpPr>
          <p:spPr>
            <a:xfrm>
              <a:off x="808749" y="3128874"/>
              <a:ext cx="16163" cy="35940"/>
            </a:xfrm>
            <a:custGeom>
              <a:avLst/>
              <a:gdLst/>
              <a:ahLst/>
              <a:cxnLst/>
              <a:rect l="l" t="t" r="r" b="b"/>
              <a:pathLst>
                <a:path w="586" h="1303" extrusionOk="0">
                  <a:moveTo>
                    <a:pt x="225" y="1"/>
                  </a:moveTo>
                  <a:cubicBezTo>
                    <a:pt x="100" y="1"/>
                    <a:pt x="1" y="102"/>
                    <a:pt x="1" y="227"/>
                  </a:cubicBezTo>
                  <a:lnTo>
                    <a:pt x="1" y="1077"/>
                  </a:lnTo>
                  <a:cubicBezTo>
                    <a:pt x="1" y="1201"/>
                    <a:pt x="103" y="1302"/>
                    <a:pt x="229" y="1302"/>
                  </a:cubicBezTo>
                  <a:lnTo>
                    <a:pt x="585" y="1302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21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FA4F8244-24CE-7FC8-88E5-EF743AB2E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622" name="Google Shape;870;p39">
            <a:extLst>
              <a:ext uri="{FF2B5EF4-FFF2-40B4-BE49-F238E27FC236}">
                <a16:creationId xmlns:a16="http://schemas.microsoft.com/office/drawing/2014/main" id="{542311F1-77AE-5B65-23D5-018C534C4C1B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grpSp>
        <p:nvGrpSpPr>
          <p:cNvPr id="751" name="Grupo 750">
            <a:extLst>
              <a:ext uri="{FF2B5EF4-FFF2-40B4-BE49-F238E27FC236}">
                <a16:creationId xmlns:a16="http://schemas.microsoft.com/office/drawing/2014/main" id="{D33D68BA-B7B3-2DE5-7170-B24525C3E435}"/>
              </a:ext>
            </a:extLst>
          </p:cNvPr>
          <p:cNvGrpSpPr/>
          <p:nvPr/>
        </p:nvGrpSpPr>
        <p:grpSpPr>
          <a:xfrm>
            <a:off x="5667376" y="4251479"/>
            <a:ext cx="1888246" cy="1110806"/>
            <a:chOff x="4023657" y="3895882"/>
            <a:chExt cx="2634318" cy="1549700"/>
          </a:xfrm>
        </p:grpSpPr>
        <p:grpSp>
          <p:nvGrpSpPr>
            <p:cNvPr id="2" name="Google Shape;3090;p51">
              <a:extLst>
                <a:ext uri="{FF2B5EF4-FFF2-40B4-BE49-F238E27FC236}">
                  <a16:creationId xmlns:a16="http://schemas.microsoft.com/office/drawing/2014/main" id="{06734BBB-EAAD-FA3B-F73E-33C6903EF23E}"/>
                </a:ext>
              </a:extLst>
            </p:cNvPr>
            <p:cNvGrpSpPr/>
            <p:nvPr/>
          </p:nvGrpSpPr>
          <p:grpSpPr>
            <a:xfrm>
              <a:off x="4023657" y="4202449"/>
              <a:ext cx="2634318" cy="1243133"/>
              <a:chOff x="4120480" y="2663314"/>
              <a:chExt cx="4952295" cy="2336986"/>
            </a:xfrm>
          </p:grpSpPr>
          <p:sp>
            <p:nvSpPr>
              <p:cNvPr id="3" name="Google Shape;3091;p51">
                <a:extLst>
                  <a:ext uri="{FF2B5EF4-FFF2-40B4-BE49-F238E27FC236}">
                    <a16:creationId xmlns:a16="http://schemas.microsoft.com/office/drawing/2014/main" id="{294F8ECF-2FE0-5F74-A0F0-B70742CC37D1}"/>
                  </a:ext>
                </a:extLst>
              </p:cNvPr>
              <p:cNvSpPr/>
              <p:nvPr/>
            </p:nvSpPr>
            <p:spPr>
              <a:xfrm>
                <a:off x="4302175" y="4799600"/>
                <a:ext cx="4770600" cy="200700"/>
              </a:xfrm>
              <a:prstGeom prst="ellipse">
                <a:avLst/>
              </a:prstGeom>
              <a:solidFill>
                <a:srgbClr val="000000">
                  <a:alpha val="2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" name="Google Shape;3092;p51">
                <a:extLst>
                  <a:ext uri="{FF2B5EF4-FFF2-40B4-BE49-F238E27FC236}">
                    <a16:creationId xmlns:a16="http://schemas.microsoft.com/office/drawing/2014/main" id="{4D8C4B96-BAA0-D9C5-5021-FA3CA9EB3526}"/>
                  </a:ext>
                </a:extLst>
              </p:cNvPr>
              <p:cNvGrpSpPr/>
              <p:nvPr/>
            </p:nvGrpSpPr>
            <p:grpSpPr>
              <a:xfrm>
                <a:off x="4120480" y="2663314"/>
                <a:ext cx="4769636" cy="2231972"/>
                <a:chOff x="1441811" y="1153533"/>
                <a:chExt cx="6626335" cy="3100825"/>
              </a:xfrm>
            </p:grpSpPr>
            <p:sp>
              <p:nvSpPr>
                <p:cNvPr id="5" name="Google Shape;3093;p51">
                  <a:extLst>
                    <a:ext uri="{FF2B5EF4-FFF2-40B4-BE49-F238E27FC236}">
                      <a16:creationId xmlns:a16="http://schemas.microsoft.com/office/drawing/2014/main" id="{2CE8578B-0F4A-45D6-C09B-3619B11A4B54}"/>
                    </a:ext>
                  </a:extLst>
                </p:cNvPr>
                <p:cNvSpPr/>
                <p:nvPr/>
              </p:nvSpPr>
              <p:spPr>
                <a:xfrm>
                  <a:off x="1542443" y="2117551"/>
                  <a:ext cx="2191101" cy="10434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32" h="12763" extrusionOk="0">
                      <a:moveTo>
                        <a:pt x="793" y="1"/>
                      </a:moveTo>
                      <a:cubicBezTo>
                        <a:pt x="311" y="1"/>
                        <a:pt x="1" y="514"/>
                        <a:pt x="226" y="940"/>
                      </a:cubicBezTo>
                      <a:lnTo>
                        <a:pt x="6296" y="12420"/>
                      </a:lnTo>
                      <a:cubicBezTo>
                        <a:pt x="6407" y="12631"/>
                        <a:pt x="6626" y="12763"/>
                        <a:pt x="6864" y="12763"/>
                      </a:cubicBezTo>
                      <a:lnTo>
                        <a:pt x="26831" y="12763"/>
                      </a:lnTo>
                      <a:lnTo>
                        <a:pt x="20329" y="462"/>
                      </a:lnTo>
                      <a:cubicBezTo>
                        <a:pt x="20180" y="179"/>
                        <a:pt x="19885" y="1"/>
                        <a:pt x="195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" name="Google Shape;3094;p51">
                  <a:extLst>
                    <a:ext uri="{FF2B5EF4-FFF2-40B4-BE49-F238E27FC236}">
                      <a16:creationId xmlns:a16="http://schemas.microsoft.com/office/drawing/2014/main" id="{EBEBC616-39B6-A13A-D613-18344C1E8B9A}"/>
                    </a:ext>
                  </a:extLst>
                </p:cNvPr>
                <p:cNvGrpSpPr/>
                <p:nvPr/>
              </p:nvGrpSpPr>
              <p:grpSpPr>
                <a:xfrm>
                  <a:off x="1441811" y="1153533"/>
                  <a:ext cx="6626335" cy="3100825"/>
                  <a:chOff x="4133140" y="1855206"/>
                  <a:chExt cx="1898613" cy="888486"/>
                </a:xfrm>
              </p:grpSpPr>
              <p:sp>
                <p:nvSpPr>
                  <p:cNvPr id="7" name="Google Shape;3095;p51">
                    <a:extLst>
                      <a:ext uri="{FF2B5EF4-FFF2-40B4-BE49-F238E27FC236}">
                        <a16:creationId xmlns:a16="http://schemas.microsoft.com/office/drawing/2014/main" id="{F988C141-2391-2D6C-C282-39FF201FC72F}"/>
                      </a:ext>
                    </a:extLst>
                  </p:cNvPr>
                  <p:cNvSpPr/>
                  <p:nvPr/>
                </p:nvSpPr>
                <p:spPr>
                  <a:xfrm>
                    <a:off x="4915178" y="2354252"/>
                    <a:ext cx="75246" cy="36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6" h="1573" extrusionOk="0">
                        <a:moveTo>
                          <a:pt x="3216" y="1"/>
                        </a:moveTo>
                        <a:lnTo>
                          <a:pt x="1368" y="593"/>
                        </a:lnTo>
                        <a:lnTo>
                          <a:pt x="30" y="1398"/>
                        </a:lnTo>
                        <a:cubicBezTo>
                          <a:pt x="6" y="1413"/>
                          <a:pt x="1" y="1447"/>
                          <a:pt x="20" y="1467"/>
                        </a:cubicBezTo>
                        <a:cubicBezTo>
                          <a:pt x="83" y="1537"/>
                          <a:pt x="170" y="1573"/>
                          <a:pt x="259" y="1573"/>
                        </a:cubicBezTo>
                        <a:cubicBezTo>
                          <a:pt x="307" y="1573"/>
                          <a:pt x="355" y="1562"/>
                          <a:pt x="401" y="1540"/>
                        </a:cubicBezTo>
                        <a:lnTo>
                          <a:pt x="3101" y="228"/>
                        </a:lnTo>
                        <a:lnTo>
                          <a:pt x="3216" y="1"/>
                        </a:lnTo>
                        <a:close/>
                      </a:path>
                    </a:pathLst>
                  </a:custGeom>
                  <a:solidFill>
                    <a:srgbClr val="35353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" name="Google Shape;3096;p51">
                    <a:extLst>
                      <a:ext uri="{FF2B5EF4-FFF2-40B4-BE49-F238E27FC236}">
                        <a16:creationId xmlns:a16="http://schemas.microsoft.com/office/drawing/2014/main" id="{C7DF604B-79DA-BCC4-0984-F621BBEB49FC}"/>
                      </a:ext>
                    </a:extLst>
                  </p:cNvPr>
                  <p:cNvSpPr/>
                  <p:nvPr/>
                </p:nvSpPr>
                <p:spPr>
                  <a:xfrm>
                    <a:off x="4911528" y="2354252"/>
                    <a:ext cx="78896" cy="476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2033" extrusionOk="0">
                        <a:moveTo>
                          <a:pt x="3372" y="1"/>
                        </a:moveTo>
                        <a:lnTo>
                          <a:pt x="1623" y="690"/>
                        </a:lnTo>
                        <a:cubicBezTo>
                          <a:pt x="1596" y="702"/>
                          <a:pt x="1567" y="716"/>
                          <a:pt x="1541" y="734"/>
                        </a:cubicBezTo>
                        <a:lnTo>
                          <a:pt x="49" y="1748"/>
                        </a:lnTo>
                        <a:cubicBezTo>
                          <a:pt x="12" y="1774"/>
                          <a:pt x="1" y="1823"/>
                          <a:pt x="23" y="1862"/>
                        </a:cubicBezTo>
                        <a:lnTo>
                          <a:pt x="37" y="1883"/>
                        </a:lnTo>
                        <a:cubicBezTo>
                          <a:pt x="93" y="1978"/>
                          <a:pt x="195" y="2033"/>
                          <a:pt x="300" y="2033"/>
                        </a:cubicBezTo>
                        <a:cubicBezTo>
                          <a:pt x="338" y="2033"/>
                          <a:pt x="376" y="2026"/>
                          <a:pt x="413" y="2011"/>
                        </a:cubicBezTo>
                        <a:lnTo>
                          <a:pt x="1957" y="1398"/>
                        </a:lnTo>
                        <a:lnTo>
                          <a:pt x="3372" y="1"/>
                        </a:lnTo>
                        <a:close/>
                      </a:path>
                    </a:pathLst>
                  </a:custGeom>
                  <a:solidFill>
                    <a:srgbClr val="35353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" name="Google Shape;3097;p51">
                    <a:extLst>
                      <a:ext uri="{FF2B5EF4-FFF2-40B4-BE49-F238E27FC236}">
                        <a16:creationId xmlns:a16="http://schemas.microsoft.com/office/drawing/2014/main" id="{B4FD7078-A7CE-AA1B-ADD9-E1F5A4F409B4}"/>
                      </a:ext>
                    </a:extLst>
                  </p:cNvPr>
                  <p:cNvSpPr/>
                  <p:nvPr/>
                </p:nvSpPr>
                <p:spPr>
                  <a:xfrm>
                    <a:off x="4919249" y="2354252"/>
                    <a:ext cx="77352" cy="753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06" h="3216" extrusionOk="0">
                        <a:moveTo>
                          <a:pt x="3042" y="1"/>
                        </a:moveTo>
                        <a:lnTo>
                          <a:pt x="979" y="1244"/>
                        </a:lnTo>
                        <a:cubicBezTo>
                          <a:pt x="875" y="1306"/>
                          <a:pt x="791" y="1401"/>
                          <a:pt x="740" y="1512"/>
                        </a:cubicBezTo>
                        <a:lnTo>
                          <a:pt x="19" y="3068"/>
                        </a:lnTo>
                        <a:cubicBezTo>
                          <a:pt x="0" y="3108"/>
                          <a:pt x="16" y="3155"/>
                          <a:pt x="55" y="3175"/>
                        </a:cubicBezTo>
                        <a:cubicBezTo>
                          <a:pt x="112" y="3203"/>
                          <a:pt x="173" y="3216"/>
                          <a:pt x="233" y="3216"/>
                        </a:cubicBezTo>
                        <a:cubicBezTo>
                          <a:pt x="359" y="3216"/>
                          <a:pt x="482" y="3158"/>
                          <a:pt x="562" y="3052"/>
                        </a:cubicBezTo>
                        <a:lnTo>
                          <a:pt x="1395" y="1931"/>
                        </a:lnTo>
                        <a:lnTo>
                          <a:pt x="3305" y="1042"/>
                        </a:lnTo>
                        <a:lnTo>
                          <a:pt x="3042" y="1"/>
                        </a:lnTo>
                        <a:close/>
                      </a:path>
                    </a:pathLst>
                  </a:custGeom>
                  <a:solidFill>
                    <a:srgbClr val="35353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" name="Google Shape;3098;p51">
                    <a:extLst>
                      <a:ext uri="{FF2B5EF4-FFF2-40B4-BE49-F238E27FC236}">
                        <a16:creationId xmlns:a16="http://schemas.microsoft.com/office/drawing/2014/main" id="{B0270D1B-ABDE-D37D-D8AD-1A036E062991}"/>
                      </a:ext>
                    </a:extLst>
                  </p:cNvPr>
                  <p:cNvSpPr/>
                  <p:nvPr/>
                </p:nvSpPr>
                <p:spPr>
                  <a:xfrm>
                    <a:off x="4944939" y="2350762"/>
                    <a:ext cx="138466" cy="1003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18" h="4284" extrusionOk="0">
                        <a:moveTo>
                          <a:pt x="4840" y="1"/>
                        </a:moveTo>
                        <a:cubicBezTo>
                          <a:pt x="4221" y="1"/>
                          <a:pt x="3282" y="32"/>
                          <a:pt x="1946" y="150"/>
                        </a:cubicBezTo>
                        <a:cubicBezTo>
                          <a:pt x="1127" y="842"/>
                          <a:pt x="455" y="1606"/>
                          <a:pt x="159" y="1956"/>
                        </a:cubicBezTo>
                        <a:cubicBezTo>
                          <a:pt x="57" y="2079"/>
                          <a:pt x="0" y="2234"/>
                          <a:pt x="0" y="2395"/>
                        </a:cubicBezTo>
                        <a:lnTo>
                          <a:pt x="0" y="3489"/>
                        </a:lnTo>
                        <a:lnTo>
                          <a:pt x="136" y="4207"/>
                        </a:lnTo>
                        <a:cubicBezTo>
                          <a:pt x="144" y="4251"/>
                          <a:pt x="182" y="4283"/>
                          <a:pt x="226" y="4283"/>
                        </a:cubicBezTo>
                        <a:cubicBezTo>
                          <a:pt x="228" y="4283"/>
                          <a:pt x="231" y="4283"/>
                          <a:pt x="233" y="4283"/>
                        </a:cubicBezTo>
                        <a:cubicBezTo>
                          <a:pt x="429" y="4264"/>
                          <a:pt x="574" y="4092"/>
                          <a:pt x="556" y="3894"/>
                        </a:cubicBezTo>
                        <a:lnTo>
                          <a:pt x="517" y="3489"/>
                        </a:lnTo>
                        <a:lnTo>
                          <a:pt x="723" y="2453"/>
                        </a:lnTo>
                        <a:lnTo>
                          <a:pt x="1859" y="1854"/>
                        </a:lnTo>
                        <a:cubicBezTo>
                          <a:pt x="2009" y="1762"/>
                          <a:pt x="2178" y="1717"/>
                          <a:pt x="2347" y="1717"/>
                        </a:cubicBezTo>
                        <a:cubicBezTo>
                          <a:pt x="2538" y="1717"/>
                          <a:pt x="2729" y="1775"/>
                          <a:pt x="2893" y="1889"/>
                        </a:cubicBezTo>
                        <a:cubicBezTo>
                          <a:pt x="3773" y="2507"/>
                          <a:pt x="4492" y="2704"/>
                          <a:pt x="4492" y="2704"/>
                        </a:cubicBezTo>
                        <a:lnTo>
                          <a:pt x="5918" y="1778"/>
                        </a:lnTo>
                        <a:lnTo>
                          <a:pt x="5817" y="39"/>
                        </a:lnTo>
                        <a:cubicBezTo>
                          <a:pt x="5817" y="39"/>
                          <a:pt x="5526" y="1"/>
                          <a:pt x="484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" name="Google Shape;3099;p51">
                    <a:extLst>
                      <a:ext uri="{FF2B5EF4-FFF2-40B4-BE49-F238E27FC236}">
                        <a16:creationId xmlns:a16="http://schemas.microsoft.com/office/drawing/2014/main" id="{F0292EE7-1CCC-C574-CF3C-597233BFF053}"/>
                      </a:ext>
                    </a:extLst>
                  </p:cNvPr>
                  <p:cNvSpPr/>
                  <p:nvPr/>
                </p:nvSpPr>
                <p:spPr>
                  <a:xfrm>
                    <a:off x="4984528" y="2373531"/>
                    <a:ext cx="98878" cy="78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6" h="3369" extrusionOk="0">
                        <a:moveTo>
                          <a:pt x="2596" y="1"/>
                        </a:moveTo>
                        <a:cubicBezTo>
                          <a:pt x="2298" y="1"/>
                          <a:pt x="2003" y="126"/>
                          <a:pt x="1795" y="363"/>
                        </a:cubicBezTo>
                        <a:cubicBezTo>
                          <a:pt x="1392" y="825"/>
                          <a:pt x="1033" y="1322"/>
                          <a:pt x="721" y="1850"/>
                        </a:cubicBezTo>
                        <a:lnTo>
                          <a:pt x="142" y="2828"/>
                        </a:lnTo>
                        <a:cubicBezTo>
                          <a:pt x="26" y="3039"/>
                          <a:pt x="1" y="3239"/>
                          <a:pt x="214" y="3351"/>
                        </a:cubicBezTo>
                        <a:cubicBezTo>
                          <a:pt x="237" y="3363"/>
                          <a:pt x="263" y="3369"/>
                          <a:pt x="288" y="3369"/>
                        </a:cubicBezTo>
                        <a:cubicBezTo>
                          <a:pt x="323" y="3369"/>
                          <a:pt x="359" y="3357"/>
                          <a:pt x="388" y="3333"/>
                        </a:cubicBezTo>
                        <a:lnTo>
                          <a:pt x="1558" y="2392"/>
                        </a:lnTo>
                        <a:cubicBezTo>
                          <a:pt x="1917" y="2138"/>
                          <a:pt x="2336" y="1975"/>
                          <a:pt x="2773" y="1922"/>
                        </a:cubicBezTo>
                        <a:cubicBezTo>
                          <a:pt x="3004" y="1894"/>
                          <a:pt x="3249" y="1852"/>
                          <a:pt x="3394" y="1786"/>
                        </a:cubicBezTo>
                        <a:cubicBezTo>
                          <a:pt x="4019" y="1509"/>
                          <a:pt x="4226" y="805"/>
                          <a:pt x="4226" y="805"/>
                        </a:cubicBezTo>
                        <a:lnTo>
                          <a:pt x="3141" y="152"/>
                        </a:lnTo>
                        <a:cubicBezTo>
                          <a:pt x="2971" y="50"/>
                          <a:pt x="2783" y="1"/>
                          <a:pt x="259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" name="Google Shape;3100;p51">
                    <a:extLst>
                      <a:ext uri="{FF2B5EF4-FFF2-40B4-BE49-F238E27FC236}">
                        <a16:creationId xmlns:a16="http://schemas.microsoft.com/office/drawing/2014/main" id="{00E4A7FE-9233-8B09-8E5B-2497CD2AD5D8}"/>
                      </a:ext>
                    </a:extLst>
                  </p:cNvPr>
                  <p:cNvSpPr/>
                  <p:nvPr/>
                </p:nvSpPr>
                <p:spPr>
                  <a:xfrm>
                    <a:off x="5056686" y="1957386"/>
                    <a:ext cx="465680" cy="4602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03" h="19648" extrusionOk="0">
                        <a:moveTo>
                          <a:pt x="17039" y="1"/>
                        </a:moveTo>
                        <a:cubicBezTo>
                          <a:pt x="16108" y="1"/>
                          <a:pt x="15204" y="484"/>
                          <a:pt x="14790" y="1519"/>
                        </a:cubicBezTo>
                        <a:cubicBezTo>
                          <a:pt x="14146" y="3123"/>
                          <a:pt x="13319" y="8134"/>
                          <a:pt x="11482" y="12564"/>
                        </a:cubicBezTo>
                        <a:cubicBezTo>
                          <a:pt x="10943" y="13857"/>
                          <a:pt x="9785" y="14785"/>
                          <a:pt x="8411" y="15057"/>
                        </a:cubicBezTo>
                        <a:cubicBezTo>
                          <a:pt x="8351" y="15070"/>
                          <a:pt x="8295" y="15081"/>
                          <a:pt x="8248" y="15092"/>
                        </a:cubicBezTo>
                        <a:cubicBezTo>
                          <a:pt x="8248" y="15092"/>
                          <a:pt x="8246" y="15092"/>
                          <a:pt x="8243" y="15093"/>
                        </a:cubicBezTo>
                        <a:cubicBezTo>
                          <a:pt x="8180" y="15107"/>
                          <a:pt x="8119" y="15121"/>
                          <a:pt x="8057" y="15135"/>
                        </a:cubicBezTo>
                        <a:cubicBezTo>
                          <a:pt x="7294" y="15306"/>
                          <a:pt x="4377" y="15933"/>
                          <a:pt x="1431" y="16217"/>
                        </a:cubicBezTo>
                        <a:cubicBezTo>
                          <a:pt x="951" y="16263"/>
                          <a:pt x="472" y="16301"/>
                          <a:pt x="0" y="16324"/>
                        </a:cubicBezTo>
                        <a:cubicBezTo>
                          <a:pt x="22" y="16324"/>
                          <a:pt x="45" y="16332"/>
                          <a:pt x="67" y="16347"/>
                        </a:cubicBezTo>
                        <a:cubicBezTo>
                          <a:pt x="161" y="16411"/>
                          <a:pt x="249" y="16611"/>
                          <a:pt x="315" y="16897"/>
                        </a:cubicBezTo>
                        <a:cubicBezTo>
                          <a:pt x="382" y="17184"/>
                          <a:pt x="427" y="17557"/>
                          <a:pt x="437" y="17965"/>
                        </a:cubicBezTo>
                        <a:cubicBezTo>
                          <a:pt x="454" y="18610"/>
                          <a:pt x="380" y="19172"/>
                          <a:pt x="258" y="19446"/>
                        </a:cubicBezTo>
                        <a:cubicBezTo>
                          <a:pt x="233" y="19504"/>
                          <a:pt x="206" y="19548"/>
                          <a:pt x="177" y="19579"/>
                        </a:cubicBezTo>
                        <a:cubicBezTo>
                          <a:pt x="149" y="19608"/>
                          <a:pt x="118" y="19625"/>
                          <a:pt x="86" y="19626"/>
                        </a:cubicBezTo>
                        <a:cubicBezTo>
                          <a:pt x="86" y="19626"/>
                          <a:pt x="699" y="19648"/>
                          <a:pt x="1676" y="19648"/>
                        </a:cubicBezTo>
                        <a:cubicBezTo>
                          <a:pt x="4197" y="19648"/>
                          <a:pt x="9139" y="19500"/>
                          <a:pt x="12208" y="18439"/>
                        </a:cubicBezTo>
                        <a:cubicBezTo>
                          <a:pt x="12502" y="18338"/>
                          <a:pt x="12779" y="18194"/>
                          <a:pt x="13033" y="18019"/>
                        </a:cubicBezTo>
                        <a:cubicBezTo>
                          <a:pt x="13036" y="18016"/>
                          <a:pt x="13040" y="18014"/>
                          <a:pt x="13043" y="18010"/>
                        </a:cubicBezTo>
                        <a:cubicBezTo>
                          <a:pt x="13288" y="17844"/>
                          <a:pt x="13509" y="17646"/>
                          <a:pt x="13704" y="17424"/>
                        </a:cubicBezTo>
                        <a:cubicBezTo>
                          <a:pt x="14483" y="16532"/>
                          <a:pt x="15159" y="15606"/>
                          <a:pt x="15748" y="14677"/>
                        </a:cubicBezTo>
                        <a:cubicBezTo>
                          <a:pt x="18627" y="10130"/>
                          <a:pt x="19395" y="5481"/>
                          <a:pt x="19745" y="3991"/>
                        </a:cubicBezTo>
                        <a:cubicBezTo>
                          <a:pt x="19889" y="3381"/>
                          <a:pt x="19902" y="2833"/>
                          <a:pt x="19812" y="2355"/>
                        </a:cubicBezTo>
                        <a:cubicBezTo>
                          <a:pt x="19614" y="1258"/>
                          <a:pt x="18894" y="519"/>
                          <a:pt x="18050" y="191"/>
                        </a:cubicBezTo>
                        <a:cubicBezTo>
                          <a:pt x="17725" y="65"/>
                          <a:pt x="17380" y="1"/>
                          <a:pt x="17039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" name="Google Shape;3101;p51">
                    <a:extLst>
                      <a:ext uri="{FF2B5EF4-FFF2-40B4-BE49-F238E27FC236}">
                        <a16:creationId xmlns:a16="http://schemas.microsoft.com/office/drawing/2014/main" id="{0D7AAA79-57A8-58D6-4916-638617E48FE8}"/>
                      </a:ext>
                    </a:extLst>
                  </p:cNvPr>
                  <p:cNvSpPr/>
                  <p:nvPr/>
                </p:nvSpPr>
                <p:spPr>
                  <a:xfrm>
                    <a:off x="4869950" y="2372313"/>
                    <a:ext cx="94456" cy="21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7" h="934" extrusionOk="0">
                        <a:moveTo>
                          <a:pt x="25" y="0"/>
                        </a:moveTo>
                        <a:cubicBezTo>
                          <a:pt x="13" y="0"/>
                          <a:pt x="1" y="10"/>
                          <a:pt x="1" y="25"/>
                        </a:cubicBezTo>
                        <a:lnTo>
                          <a:pt x="1" y="933"/>
                        </a:lnTo>
                        <a:lnTo>
                          <a:pt x="4035" y="933"/>
                        </a:lnTo>
                        <a:lnTo>
                          <a:pt x="4035" y="25"/>
                        </a:lnTo>
                        <a:cubicBezTo>
                          <a:pt x="4036" y="10"/>
                          <a:pt x="4026" y="0"/>
                          <a:pt x="401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" name="Google Shape;3102;p51">
                    <a:extLst>
                      <a:ext uri="{FF2B5EF4-FFF2-40B4-BE49-F238E27FC236}">
                        <a16:creationId xmlns:a16="http://schemas.microsoft.com/office/drawing/2014/main" id="{F8552C6F-B609-06B8-15BC-776C772F5EAE}"/>
                      </a:ext>
                    </a:extLst>
                  </p:cNvPr>
                  <p:cNvSpPr/>
                  <p:nvPr/>
                </p:nvSpPr>
                <p:spPr>
                  <a:xfrm>
                    <a:off x="4818523" y="2372313"/>
                    <a:ext cx="94456" cy="218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7" h="934" extrusionOk="0">
                        <a:moveTo>
                          <a:pt x="24" y="0"/>
                        </a:moveTo>
                        <a:cubicBezTo>
                          <a:pt x="12" y="0"/>
                          <a:pt x="1" y="10"/>
                          <a:pt x="1" y="25"/>
                        </a:cubicBezTo>
                        <a:lnTo>
                          <a:pt x="1" y="933"/>
                        </a:lnTo>
                        <a:lnTo>
                          <a:pt x="4034" y="933"/>
                        </a:lnTo>
                        <a:lnTo>
                          <a:pt x="4034" y="25"/>
                        </a:lnTo>
                        <a:cubicBezTo>
                          <a:pt x="4036" y="10"/>
                          <a:pt x="4026" y="0"/>
                          <a:pt x="401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3103;p51">
                    <a:extLst>
                      <a:ext uri="{FF2B5EF4-FFF2-40B4-BE49-F238E27FC236}">
                        <a16:creationId xmlns:a16="http://schemas.microsoft.com/office/drawing/2014/main" id="{551466C9-6FCD-F888-2F87-16E69025B844}"/>
                      </a:ext>
                    </a:extLst>
                  </p:cNvPr>
                  <p:cNvSpPr/>
                  <p:nvPr/>
                </p:nvSpPr>
                <p:spPr>
                  <a:xfrm>
                    <a:off x="4863937" y="2394168"/>
                    <a:ext cx="120918" cy="362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68" h="1547" extrusionOk="0">
                        <a:moveTo>
                          <a:pt x="40" y="0"/>
                        </a:moveTo>
                        <a:cubicBezTo>
                          <a:pt x="19" y="0"/>
                          <a:pt x="0" y="19"/>
                          <a:pt x="0" y="40"/>
                        </a:cubicBezTo>
                        <a:lnTo>
                          <a:pt x="0" y="1547"/>
                        </a:lnTo>
                        <a:lnTo>
                          <a:pt x="5167" y="1547"/>
                        </a:lnTo>
                        <a:lnTo>
                          <a:pt x="5167" y="40"/>
                        </a:lnTo>
                        <a:cubicBezTo>
                          <a:pt x="5168" y="19"/>
                          <a:pt x="5149" y="0"/>
                          <a:pt x="5128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3104;p51">
                    <a:extLst>
                      <a:ext uri="{FF2B5EF4-FFF2-40B4-BE49-F238E27FC236}">
                        <a16:creationId xmlns:a16="http://schemas.microsoft.com/office/drawing/2014/main" id="{B3F48564-9514-38EF-B4C9-94C3BBB37B01}"/>
                      </a:ext>
                    </a:extLst>
                  </p:cNvPr>
                  <p:cNvSpPr/>
                  <p:nvPr/>
                </p:nvSpPr>
                <p:spPr>
                  <a:xfrm>
                    <a:off x="4798073" y="2394168"/>
                    <a:ext cx="120918" cy="362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68" h="1547" extrusionOk="0">
                        <a:moveTo>
                          <a:pt x="40" y="0"/>
                        </a:moveTo>
                        <a:cubicBezTo>
                          <a:pt x="18" y="0"/>
                          <a:pt x="0" y="19"/>
                          <a:pt x="0" y="40"/>
                        </a:cubicBezTo>
                        <a:lnTo>
                          <a:pt x="0" y="1547"/>
                        </a:lnTo>
                        <a:lnTo>
                          <a:pt x="5167" y="1547"/>
                        </a:lnTo>
                        <a:lnTo>
                          <a:pt x="5167" y="40"/>
                        </a:lnTo>
                        <a:cubicBezTo>
                          <a:pt x="5168" y="19"/>
                          <a:pt x="5149" y="0"/>
                          <a:pt x="5128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3105;p51">
                    <a:extLst>
                      <a:ext uri="{FF2B5EF4-FFF2-40B4-BE49-F238E27FC236}">
                        <a16:creationId xmlns:a16="http://schemas.microsoft.com/office/drawing/2014/main" id="{A175E535-81F7-F9AA-A11A-BE83413B9E33}"/>
                      </a:ext>
                    </a:extLst>
                  </p:cNvPr>
                  <p:cNvSpPr/>
                  <p:nvPr/>
                </p:nvSpPr>
                <p:spPr>
                  <a:xfrm>
                    <a:off x="4875893" y="2356454"/>
                    <a:ext cx="68508" cy="158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28" h="678" extrusionOk="0">
                        <a:moveTo>
                          <a:pt x="17" y="0"/>
                        </a:moveTo>
                        <a:cubicBezTo>
                          <a:pt x="8" y="0"/>
                          <a:pt x="1" y="8"/>
                          <a:pt x="1" y="17"/>
                        </a:cubicBezTo>
                        <a:lnTo>
                          <a:pt x="1" y="677"/>
                        </a:lnTo>
                        <a:lnTo>
                          <a:pt x="2928" y="677"/>
                        </a:lnTo>
                        <a:lnTo>
                          <a:pt x="2928" y="17"/>
                        </a:lnTo>
                        <a:cubicBezTo>
                          <a:pt x="2926" y="8"/>
                          <a:pt x="2919" y="0"/>
                          <a:pt x="2909" y="0"/>
                        </a:cubicBezTo>
                        <a:close/>
                      </a:path>
                    </a:pathLst>
                  </a:custGeom>
                  <a:solidFill>
                    <a:srgbClr val="E5600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3106;p51">
                    <a:extLst>
                      <a:ext uri="{FF2B5EF4-FFF2-40B4-BE49-F238E27FC236}">
                        <a16:creationId xmlns:a16="http://schemas.microsoft.com/office/drawing/2014/main" id="{30E80563-7D71-01CC-32B4-F7B53BB89762}"/>
                      </a:ext>
                    </a:extLst>
                  </p:cNvPr>
                  <p:cNvSpPr/>
                  <p:nvPr/>
                </p:nvSpPr>
                <p:spPr>
                  <a:xfrm>
                    <a:off x="4838598" y="2356454"/>
                    <a:ext cx="68508" cy="158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28" h="678" extrusionOk="0">
                        <a:moveTo>
                          <a:pt x="17" y="0"/>
                        </a:moveTo>
                        <a:cubicBezTo>
                          <a:pt x="7" y="0"/>
                          <a:pt x="0" y="8"/>
                          <a:pt x="0" y="17"/>
                        </a:cubicBezTo>
                        <a:lnTo>
                          <a:pt x="0" y="677"/>
                        </a:lnTo>
                        <a:lnTo>
                          <a:pt x="2927" y="677"/>
                        </a:lnTo>
                        <a:lnTo>
                          <a:pt x="2927" y="17"/>
                        </a:lnTo>
                        <a:cubicBezTo>
                          <a:pt x="2925" y="8"/>
                          <a:pt x="2918" y="0"/>
                          <a:pt x="290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3107;p51">
                    <a:extLst>
                      <a:ext uri="{FF2B5EF4-FFF2-40B4-BE49-F238E27FC236}">
                        <a16:creationId xmlns:a16="http://schemas.microsoft.com/office/drawing/2014/main" id="{94D91B3C-3AA9-18FB-1714-032CF1480470}"/>
                      </a:ext>
                    </a:extLst>
                  </p:cNvPr>
                  <p:cNvSpPr/>
                  <p:nvPr/>
                </p:nvSpPr>
                <p:spPr>
                  <a:xfrm>
                    <a:off x="4883802" y="2299133"/>
                    <a:ext cx="15325" cy="57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5" h="2448" extrusionOk="0">
                        <a:moveTo>
                          <a:pt x="96" y="0"/>
                        </a:moveTo>
                        <a:lnTo>
                          <a:pt x="69" y="682"/>
                        </a:lnTo>
                        <a:lnTo>
                          <a:pt x="0" y="2447"/>
                        </a:lnTo>
                        <a:lnTo>
                          <a:pt x="655" y="2447"/>
                        </a:lnTo>
                        <a:lnTo>
                          <a:pt x="56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3108;p51">
                    <a:extLst>
                      <a:ext uri="{FF2B5EF4-FFF2-40B4-BE49-F238E27FC236}">
                        <a16:creationId xmlns:a16="http://schemas.microsoft.com/office/drawing/2014/main" id="{31285E8C-85C2-53BE-367E-7FE9ED8EB153}"/>
                      </a:ext>
                    </a:extLst>
                  </p:cNvPr>
                  <p:cNvSpPr/>
                  <p:nvPr/>
                </p:nvSpPr>
                <p:spPr>
                  <a:xfrm>
                    <a:off x="4883802" y="2315109"/>
                    <a:ext cx="9967" cy="413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1766" extrusionOk="0">
                        <a:moveTo>
                          <a:pt x="69" y="0"/>
                        </a:moveTo>
                        <a:lnTo>
                          <a:pt x="0" y="1765"/>
                        </a:lnTo>
                        <a:lnTo>
                          <a:pt x="426" y="1765"/>
                        </a:lnTo>
                        <a:lnTo>
                          <a:pt x="369" y="339"/>
                        </a:lnTo>
                        <a:cubicBezTo>
                          <a:pt x="363" y="165"/>
                          <a:pt x="234" y="26"/>
                          <a:pt x="6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4821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3109;p51">
                    <a:extLst>
                      <a:ext uri="{FF2B5EF4-FFF2-40B4-BE49-F238E27FC236}">
                        <a16:creationId xmlns:a16="http://schemas.microsoft.com/office/drawing/2014/main" id="{77E271B9-05BC-53D3-0510-6BCBCBD3444D}"/>
                      </a:ext>
                    </a:extLst>
                  </p:cNvPr>
                  <p:cNvSpPr/>
                  <p:nvPr/>
                </p:nvSpPr>
                <p:spPr>
                  <a:xfrm>
                    <a:off x="4876314" y="2279714"/>
                    <a:ext cx="30323" cy="3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6" h="1296" extrusionOk="0">
                        <a:moveTo>
                          <a:pt x="650" y="1"/>
                        </a:moveTo>
                        <a:cubicBezTo>
                          <a:pt x="650" y="1"/>
                          <a:pt x="649" y="1"/>
                          <a:pt x="649" y="1"/>
                        </a:cubicBezTo>
                        <a:cubicBezTo>
                          <a:pt x="291" y="1"/>
                          <a:pt x="0" y="291"/>
                          <a:pt x="0" y="649"/>
                        </a:cubicBezTo>
                        <a:cubicBezTo>
                          <a:pt x="0" y="1006"/>
                          <a:pt x="291" y="1296"/>
                          <a:pt x="649" y="1296"/>
                        </a:cubicBezTo>
                        <a:cubicBezTo>
                          <a:pt x="1005" y="1296"/>
                          <a:pt x="1296" y="1006"/>
                          <a:pt x="1296" y="649"/>
                        </a:cubicBezTo>
                        <a:cubicBezTo>
                          <a:pt x="1296" y="291"/>
                          <a:pt x="1006" y="1"/>
                          <a:pt x="650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110;p51">
                    <a:extLst>
                      <a:ext uri="{FF2B5EF4-FFF2-40B4-BE49-F238E27FC236}">
                        <a16:creationId xmlns:a16="http://schemas.microsoft.com/office/drawing/2014/main" id="{F63D2A71-0B36-098B-971D-8D4A70B851FA}"/>
                      </a:ext>
                    </a:extLst>
                  </p:cNvPr>
                  <p:cNvSpPr/>
                  <p:nvPr/>
                </p:nvSpPr>
                <p:spPr>
                  <a:xfrm>
                    <a:off x="4878303" y="2280370"/>
                    <a:ext cx="22930" cy="229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0" h="980" extrusionOk="0">
                        <a:moveTo>
                          <a:pt x="490" y="0"/>
                        </a:moveTo>
                        <a:cubicBezTo>
                          <a:pt x="219" y="0"/>
                          <a:pt x="0" y="219"/>
                          <a:pt x="0" y="489"/>
                        </a:cubicBezTo>
                        <a:cubicBezTo>
                          <a:pt x="0" y="760"/>
                          <a:pt x="219" y="980"/>
                          <a:pt x="490" y="980"/>
                        </a:cubicBezTo>
                        <a:cubicBezTo>
                          <a:pt x="760" y="980"/>
                          <a:pt x="980" y="760"/>
                          <a:pt x="980" y="489"/>
                        </a:cubicBezTo>
                        <a:cubicBezTo>
                          <a:pt x="980" y="219"/>
                          <a:pt x="760" y="0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11;p51">
                    <a:extLst>
                      <a:ext uri="{FF2B5EF4-FFF2-40B4-BE49-F238E27FC236}">
                        <a16:creationId xmlns:a16="http://schemas.microsoft.com/office/drawing/2014/main" id="{E35B5BD9-7F25-FAF7-3742-BB6B5DC0B2E5}"/>
                      </a:ext>
                    </a:extLst>
                  </p:cNvPr>
                  <p:cNvSpPr/>
                  <p:nvPr/>
                </p:nvSpPr>
                <p:spPr>
                  <a:xfrm>
                    <a:off x="4818546" y="2390186"/>
                    <a:ext cx="94432" cy="4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6" h="171" extrusionOk="0">
                        <a:moveTo>
                          <a:pt x="1" y="0"/>
                        </a:moveTo>
                        <a:lnTo>
                          <a:pt x="1" y="170"/>
                        </a:lnTo>
                        <a:lnTo>
                          <a:pt x="4035" y="170"/>
                        </a:lnTo>
                        <a:lnTo>
                          <a:pt x="4035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112;p51">
                    <a:extLst>
                      <a:ext uri="{FF2B5EF4-FFF2-40B4-BE49-F238E27FC236}">
                        <a16:creationId xmlns:a16="http://schemas.microsoft.com/office/drawing/2014/main" id="{A4A871FE-BC60-8E40-AE70-E749E7E2B5ED}"/>
                      </a:ext>
                    </a:extLst>
                  </p:cNvPr>
                  <p:cNvSpPr/>
                  <p:nvPr/>
                </p:nvSpPr>
                <p:spPr>
                  <a:xfrm>
                    <a:off x="4838574" y="2369549"/>
                    <a:ext cx="68484" cy="27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27" h="119" extrusionOk="0">
                        <a:moveTo>
                          <a:pt x="0" y="0"/>
                        </a:moveTo>
                        <a:lnTo>
                          <a:pt x="0" y="118"/>
                        </a:lnTo>
                        <a:lnTo>
                          <a:pt x="2926" y="118"/>
                        </a:lnTo>
                        <a:lnTo>
                          <a:pt x="2926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113;p51">
                    <a:extLst>
                      <a:ext uri="{FF2B5EF4-FFF2-40B4-BE49-F238E27FC236}">
                        <a16:creationId xmlns:a16="http://schemas.microsoft.com/office/drawing/2014/main" id="{2DA095F1-DFAC-3DA5-359E-8B3FA93DFBC7}"/>
                      </a:ext>
                    </a:extLst>
                  </p:cNvPr>
                  <p:cNvSpPr/>
                  <p:nvPr/>
                </p:nvSpPr>
                <p:spPr>
                  <a:xfrm>
                    <a:off x="5180575" y="2152914"/>
                    <a:ext cx="163642" cy="4372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94" h="18666" extrusionOk="0">
                        <a:moveTo>
                          <a:pt x="2348" y="1"/>
                        </a:moveTo>
                        <a:cubicBezTo>
                          <a:pt x="393" y="1739"/>
                          <a:pt x="0" y="4170"/>
                          <a:pt x="440" y="6577"/>
                        </a:cubicBezTo>
                        <a:cubicBezTo>
                          <a:pt x="440" y="6577"/>
                          <a:pt x="2096" y="17390"/>
                          <a:pt x="2163" y="17835"/>
                        </a:cubicBezTo>
                        <a:cubicBezTo>
                          <a:pt x="1977" y="18369"/>
                          <a:pt x="2262" y="18477"/>
                          <a:pt x="2262" y="18477"/>
                        </a:cubicBezTo>
                        <a:cubicBezTo>
                          <a:pt x="2521" y="18587"/>
                          <a:pt x="3290" y="18666"/>
                          <a:pt x="4195" y="18666"/>
                        </a:cubicBezTo>
                        <a:cubicBezTo>
                          <a:pt x="5081" y="18666"/>
                          <a:pt x="5834" y="18590"/>
                          <a:pt x="6111" y="18484"/>
                        </a:cubicBezTo>
                        <a:cubicBezTo>
                          <a:pt x="6162" y="18428"/>
                          <a:pt x="6290" y="18204"/>
                          <a:pt x="6123" y="17959"/>
                        </a:cubicBezTo>
                        <a:cubicBezTo>
                          <a:pt x="6225" y="13638"/>
                          <a:pt x="6502" y="10361"/>
                          <a:pt x="6757" y="7864"/>
                        </a:cubicBezTo>
                        <a:cubicBezTo>
                          <a:pt x="6994" y="5540"/>
                          <a:pt x="6018" y="3258"/>
                          <a:pt x="4173" y="1823"/>
                        </a:cubicBezTo>
                        <a:lnTo>
                          <a:pt x="2348" y="1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114;p51">
                    <a:extLst>
                      <a:ext uri="{FF2B5EF4-FFF2-40B4-BE49-F238E27FC236}">
                        <a16:creationId xmlns:a16="http://schemas.microsoft.com/office/drawing/2014/main" id="{08F4F37F-E282-7E22-028E-2010A1856069}"/>
                      </a:ext>
                    </a:extLst>
                  </p:cNvPr>
                  <p:cNvSpPr/>
                  <p:nvPr/>
                </p:nvSpPr>
                <p:spPr>
                  <a:xfrm>
                    <a:off x="5142063" y="2583841"/>
                    <a:ext cx="189894" cy="1584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16" h="6764" extrusionOk="0">
                        <a:moveTo>
                          <a:pt x="7869" y="0"/>
                        </a:moveTo>
                        <a:lnTo>
                          <a:pt x="7869" y="3"/>
                        </a:lnTo>
                        <a:lnTo>
                          <a:pt x="7869" y="3"/>
                        </a:lnTo>
                        <a:cubicBezTo>
                          <a:pt x="7869" y="2"/>
                          <a:pt x="7869" y="1"/>
                          <a:pt x="7869" y="0"/>
                        </a:cubicBezTo>
                        <a:close/>
                        <a:moveTo>
                          <a:pt x="7869" y="3"/>
                        </a:moveTo>
                        <a:lnTo>
                          <a:pt x="7869" y="3"/>
                        </a:lnTo>
                        <a:cubicBezTo>
                          <a:pt x="7867" y="33"/>
                          <a:pt x="7827" y="61"/>
                          <a:pt x="7757" y="88"/>
                        </a:cubicBezTo>
                        <a:cubicBezTo>
                          <a:pt x="7480" y="194"/>
                          <a:pt x="6727" y="270"/>
                          <a:pt x="5841" y="270"/>
                        </a:cubicBezTo>
                        <a:cubicBezTo>
                          <a:pt x="4936" y="270"/>
                          <a:pt x="4167" y="191"/>
                          <a:pt x="3908" y="81"/>
                        </a:cubicBezTo>
                        <a:cubicBezTo>
                          <a:pt x="3855" y="60"/>
                          <a:pt x="3824" y="36"/>
                          <a:pt x="3815" y="13"/>
                        </a:cubicBezTo>
                        <a:lnTo>
                          <a:pt x="3815" y="13"/>
                        </a:lnTo>
                        <a:lnTo>
                          <a:pt x="4362" y="3122"/>
                        </a:lnTo>
                        <a:cubicBezTo>
                          <a:pt x="4423" y="3466"/>
                          <a:pt x="4261" y="3815"/>
                          <a:pt x="3954" y="3983"/>
                        </a:cubicBezTo>
                        <a:cubicBezTo>
                          <a:pt x="3204" y="4395"/>
                          <a:pt x="1925" y="4754"/>
                          <a:pt x="1122" y="5003"/>
                        </a:cubicBezTo>
                        <a:cubicBezTo>
                          <a:pt x="493" y="5197"/>
                          <a:pt x="147" y="5706"/>
                          <a:pt x="40" y="6325"/>
                        </a:cubicBezTo>
                        <a:cubicBezTo>
                          <a:pt x="0" y="6554"/>
                          <a:pt x="178" y="6764"/>
                          <a:pt x="410" y="6764"/>
                        </a:cubicBezTo>
                        <a:lnTo>
                          <a:pt x="7512" y="6764"/>
                        </a:lnTo>
                        <a:cubicBezTo>
                          <a:pt x="7721" y="6764"/>
                          <a:pt x="7902" y="6621"/>
                          <a:pt x="7954" y="6419"/>
                        </a:cubicBezTo>
                        <a:cubicBezTo>
                          <a:pt x="8116" y="5768"/>
                          <a:pt x="8046" y="5196"/>
                          <a:pt x="7917" y="4564"/>
                        </a:cubicBezTo>
                        <a:lnTo>
                          <a:pt x="7723" y="3614"/>
                        </a:lnTo>
                        <a:lnTo>
                          <a:pt x="7869" y="3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115;p51">
                    <a:extLst>
                      <a:ext uri="{FF2B5EF4-FFF2-40B4-BE49-F238E27FC236}">
                        <a16:creationId xmlns:a16="http://schemas.microsoft.com/office/drawing/2014/main" id="{77824C56-CC02-EA58-6AB0-D25FB6780DEE}"/>
                      </a:ext>
                    </a:extLst>
                  </p:cNvPr>
                  <p:cNvSpPr/>
                  <p:nvPr/>
                </p:nvSpPr>
                <p:spPr>
                  <a:xfrm>
                    <a:off x="5794479" y="2662525"/>
                    <a:ext cx="10529" cy="801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0" h="3421" extrusionOk="0">
                        <a:moveTo>
                          <a:pt x="224" y="1"/>
                        </a:moveTo>
                        <a:cubicBezTo>
                          <a:pt x="189" y="1"/>
                          <a:pt x="155" y="61"/>
                          <a:pt x="127" y="169"/>
                        </a:cubicBezTo>
                        <a:cubicBezTo>
                          <a:pt x="53" y="445"/>
                          <a:pt x="0" y="1032"/>
                          <a:pt x="0" y="1711"/>
                        </a:cubicBezTo>
                        <a:cubicBezTo>
                          <a:pt x="0" y="2606"/>
                          <a:pt x="90" y="3341"/>
                          <a:pt x="205" y="3414"/>
                        </a:cubicBezTo>
                        <a:cubicBezTo>
                          <a:pt x="211" y="3419"/>
                          <a:pt x="219" y="3420"/>
                          <a:pt x="225" y="3420"/>
                        </a:cubicBezTo>
                        <a:cubicBezTo>
                          <a:pt x="231" y="3420"/>
                          <a:pt x="237" y="3419"/>
                          <a:pt x="244" y="3414"/>
                        </a:cubicBezTo>
                        <a:cubicBezTo>
                          <a:pt x="359" y="3341"/>
                          <a:pt x="449" y="2607"/>
                          <a:pt x="449" y="1712"/>
                        </a:cubicBezTo>
                        <a:cubicBezTo>
                          <a:pt x="449" y="1492"/>
                          <a:pt x="444" y="1281"/>
                          <a:pt x="430" y="1082"/>
                        </a:cubicBezTo>
                        <a:lnTo>
                          <a:pt x="430" y="1075"/>
                        </a:lnTo>
                        <a:cubicBezTo>
                          <a:pt x="416" y="784"/>
                          <a:pt x="390" y="533"/>
                          <a:pt x="358" y="347"/>
                        </a:cubicBezTo>
                        <a:cubicBezTo>
                          <a:pt x="358" y="344"/>
                          <a:pt x="357" y="341"/>
                          <a:pt x="357" y="338"/>
                        </a:cubicBezTo>
                        <a:cubicBezTo>
                          <a:pt x="347" y="281"/>
                          <a:pt x="336" y="230"/>
                          <a:pt x="324" y="184"/>
                        </a:cubicBezTo>
                        <a:cubicBezTo>
                          <a:pt x="299" y="82"/>
                          <a:pt x="268" y="18"/>
                          <a:pt x="237" y="4"/>
                        </a:cubicBezTo>
                        <a:cubicBezTo>
                          <a:pt x="232" y="3"/>
                          <a:pt x="227" y="1"/>
                          <a:pt x="224" y="1"/>
                        </a:cubicBezTo>
                        <a:close/>
                      </a:path>
                    </a:pathLst>
                  </a:custGeom>
                  <a:solidFill>
                    <a:srgbClr val="24242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116;p51">
                    <a:extLst>
                      <a:ext uri="{FF2B5EF4-FFF2-40B4-BE49-F238E27FC236}">
                        <a16:creationId xmlns:a16="http://schemas.microsoft.com/office/drawing/2014/main" id="{9E598EEE-247A-D34A-2085-1992ADE8D199}"/>
                      </a:ext>
                    </a:extLst>
                  </p:cNvPr>
                  <p:cNvSpPr/>
                  <p:nvPr/>
                </p:nvSpPr>
                <p:spPr>
                  <a:xfrm>
                    <a:off x="5195971" y="2142186"/>
                    <a:ext cx="513528" cy="3464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48" h="14791" extrusionOk="0">
                        <a:moveTo>
                          <a:pt x="3104" y="0"/>
                        </a:moveTo>
                        <a:cubicBezTo>
                          <a:pt x="2125" y="0"/>
                          <a:pt x="1193" y="603"/>
                          <a:pt x="844" y="1598"/>
                        </a:cubicBezTo>
                        <a:cubicBezTo>
                          <a:pt x="361" y="2974"/>
                          <a:pt x="1" y="4563"/>
                          <a:pt x="525" y="5353"/>
                        </a:cubicBezTo>
                        <a:cubicBezTo>
                          <a:pt x="1860" y="7367"/>
                          <a:pt x="7139" y="11228"/>
                          <a:pt x="10690" y="14238"/>
                        </a:cubicBezTo>
                        <a:lnTo>
                          <a:pt x="21948" y="14791"/>
                        </a:lnTo>
                        <a:lnTo>
                          <a:pt x="21948" y="14791"/>
                        </a:lnTo>
                        <a:cubicBezTo>
                          <a:pt x="21945" y="14790"/>
                          <a:pt x="19999" y="9919"/>
                          <a:pt x="18174" y="8240"/>
                        </a:cubicBezTo>
                        <a:cubicBezTo>
                          <a:pt x="16872" y="7045"/>
                          <a:pt x="7559" y="1982"/>
                          <a:pt x="4192" y="264"/>
                        </a:cubicBezTo>
                        <a:cubicBezTo>
                          <a:pt x="3842" y="84"/>
                          <a:pt x="3469" y="0"/>
                          <a:pt x="3104" y="0"/>
                        </a:cubicBezTo>
                        <a:close/>
                        <a:moveTo>
                          <a:pt x="21948" y="14791"/>
                        </a:moveTo>
                        <a:lnTo>
                          <a:pt x="21948" y="14791"/>
                        </a:lnTo>
                        <a:cubicBezTo>
                          <a:pt x="21948" y="14791"/>
                          <a:pt x="21948" y="14791"/>
                          <a:pt x="21948" y="14791"/>
                        </a:cubicBezTo>
                        <a:cubicBezTo>
                          <a:pt x="21948" y="14791"/>
                          <a:pt x="21948" y="14791"/>
                          <a:pt x="21948" y="14791"/>
                        </a:cubicBezTo>
                        <a:lnTo>
                          <a:pt x="21948" y="14791"/>
                        </a:ln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117;p51">
                    <a:extLst>
                      <a:ext uri="{FF2B5EF4-FFF2-40B4-BE49-F238E27FC236}">
                        <a16:creationId xmlns:a16="http://schemas.microsoft.com/office/drawing/2014/main" id="{3C5D1036-CFEE-6480-2E8D-DF9BFC10826A}"/>
                      </a:ext>
                    </a:extLst>
                  </p:cNvPr>
                  <p:cNvSpPr/>
                  <p:nvPr/>
                </p:nvSpPr>
                <p:spPr>
                  <a:xfrm>
                    <a:off x="5316515" y="2609772"/>
                    <a:ext cx="488493" cy="1333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78" h="5694" extrusionOk="0">
                        <a:moveTo>
                          <a:pt x="7185" y="0"/>
                        </a:moveTo>
                        <a:cubicBezTo>
                          <a:pt x="6957" y="0"/>
                          <a:pt x="6714" y="10"/>
                          <a:pt x="6450" y="29"/>
                        </a:cubicBezTo>
                        <a:cubicBezTo>
                          <a:pt x="2547" y="323"/>
                          <a:pt x="0" y="2809"/>
                          <a:pt x="0" y="2809"/>
                        </a:cubicBezTo>
                        <a:cubicBezTo>
                          <a:pt x="854" y="4788"/>
                          <a:pt x="2518" y="5694"/>
                          <a:pt x="4202" y="5694"/>
                        </a:cubicBezTo>
                        <a:cubicBezTo>
                          <a:pt x="11900" y="5694"/>
                          <a:pt x="17712" y="5676"/>
                          <a:pt x="20633" y="5666"/>
                        </a:cubicBezTo>
                        <a:lnTo>
                          <a:pt x="20672" y="5666"/>
                        </a:lnTo>
                        <a:cubicBezTo>
                          <a:pt x="20787" y="5593"/>
                          <a:pt x="20877" y="4859"/>
                          <a:pt x="20877" y="3964"/>
                        </a:cubicBezTo>
                        <a:cubicBezTo>
                          <a:pt x="20877" y="3299"/>
                          <a:pt x="20827" y="2723"/>
                          <a:pt x="20752" y="2437"/>
                        </a:cubicBezTo>
                        <a:cubicBezTo>
                          <a:pt x="20709" y="2391"/>
                          <a:pt x="20570" y="2275"/>
                          <a:pt x="20420" y="2275"/>
                        </a:cubicBezTo>
                        <a:cubicBezTo>
                          <a:pt x="20345" y="2275"/>
                          <a:pt x="20267" y="2305"/>
                          <a:pt x="20197" y="2389"/>
                        </a:cubicBezTo>
                        <a:cubicBezTo>
                          <a:pt x="18247" y="2220"/>
                          <a:pt x="16673" y="2022"/>
                          <a:pt x="15378" y="1815"/>
                        </a:cubicBezTo>
                        <a:lnTo>
                          <a:pt x="15376" y="1815"/>
                        </a:lnTo>
                        <a:cubicBezTo>
                          <a:pt x="13091" y="1448"/>
                          <a:pt x="11681" y="1053"/>
                          <a:pt x="10622" y="725"/>
                        </a:cubicBezTo>
                        <a:cubicBezTo>
                          <a:pt x="9273" y="308"/>
                          <a:pt x="8487" y="0"/>
                          <a:pt x="7185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118;p51">
                    <a:extLst>
                      <a:ext uri="{FF2B5EF4-FFF2-40B4-BE49-F238E27FC236}">
                        <a16:creationId xmlns:a16="http://schemas.microsoft.com/office/drawing/2014/main" id="{3B7A952C-0238-8D59-0382-DD642BBCDA8E}"/>
                      </a:ext>
                    </a:extLst>
                  </p:cNvPr>
                  <p:cNvSpPr/>
                  <p:nvPr/>
                </p:nvSpPr>
                <p:spPr>
                  <a:xfrm>
                    <a:off x="5298756" y="2293347"/>
                    <a:ext cx="529883" cy="428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47" h="18294" extrusionOk="0">
                        <a:moveTo>
                          <a:pt x="14676" y="1"/>
                        </a:moveTo>
                        <a:cubicBezTo>
                          <a:pt x="14319" y="1"/>
                          <a:pt x="13966" y="46"/>
                          <a:pt x="13623" y="146"/>
                        </a:cubicBezTo>
                        <a:cubicBezTo>
                          <a:pt x="12628" y="433"/>
                          <a:pt x="11378" y="1391"/>
                          <a:pt x="10018" y="2680"/>
                        </a:cubicBezTo>
                        <a:cubicBezTo>
                          <a:pt x="9845" y="2844"/>
                          <a:pt x="9670" y="3012"/>
                          <a:pt x="9495" y="3186"/>
                        </a:cubicBezTo>
                        <a:cubicBezTo>
                          <a:pt x="6771" y="5878"/>
                          <a:pt x="3697" y="9689"/>
                          <a:pt x="1394" y="12059"/>
                        </a:cubicBezTo>
                        <a:cubicBezTo>
                          <a:pt x="122" y="13369"/>
                          <a:pt x="0" y="15411"/>
                          <a:pt x="1106" y="16862"/>
                        </a:cubicBezTo>
                        <a:cubicBezTo>
                          <a:pt x="1812" y="17790"/>
                          <a:pt x="2892" y="18294"/>
                          <a:pt x="3997" y="18294"/>
                        </a:cubicBezTo>
                        <a:cubicBezTo>
                          <a:pt x="4563" y="18294"/>
                          <a:pt x="5135" y="18162"/>
                          <a:pt x="5666" y="17887"/>
                        </a:cubicBezTo>
                        <a:cubicBezTo>
                          <a:pt x="6176" y="17622"/>
                          <a:pt x="6726" y="17308"/>
                          <a:pt x="7307" y="16954"/>
                        </a:cubicBezTo>
                        <a:cubicBezTo>
                          <a:pt x="8839" y="16019"/>
                          <a:pt x="10596" y="14802"/>
                          <a:pt x="12444" y="13479"/>
                        </a:cubicBezTo>
                        <a:cubicBezTo>
                          <a:pt x="15249" y="11473"/>
                          <a:pt x="18263" y="9225"/>
                          <a:pt x="21012" y="7359"/>
                        </a:cubicBezTo>
                        <a:cubicBezTo>
                          <a:pt x="21365" y="7119"/>
                          <a:pt x="21711" y="6887"/>
                          <a:pt x="22055" y="6661"/>
                        </a:cubicBezTo>
                        <a:cubicBezTo>
                          <a:pt x="22152" y="6596"/>
                          <a:pt x="22216" y="6505"/>
                          <a:pt x="22248" y="6390"/>
                        </a:cubicBezTo>
                        <a:cubicBezTo>
                          <a:pt x="22646" y="4974"/>
                          <a:pt x="18399" y="1"/>
                          <a:pt x="14676" y="1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119;p51">
                    <a:extLst>
                      <a:ext uri="{FF2B5EF4-FFF2-40B4-BE49-F238E27FC236}">
                        <a16:creationId xmlns:a16="http://schemas.microsoft.com/office/drawing/2014/main" id="{E39C9C5A-2162-BC6C-5502-554E9C0C3B4F}"/>
                      </a:ext>
                    </a:extLst>
                  </p:cNvPr>
                  <p:cNvSpPr/>
                  <p:nvPr/>
                </p:nvSpPr>
                <p:spPr>
                  <a:xfrm>
                    <a:off x="5321592" y="1855206"/>
                    <a:ext cx="147147" cy="173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89" h="7419" extrusionOk="0">
                        <a:moveTo>
                          <a:pt x="3959" y="1"/>
                        </a:moveTo>
                        <a:cubicBezTo>
                          <a:pt x="3959" y="1"/>
                          <a:pt x="1296" y="1600"/>
                          <a:pt x="1" y="3323"/>
                        </a:cubicBezTo>
                        <a:cubicBezTo>
                          <a:pt x="1190" y="4200"/>
                          <a:pt x="2591" y="7419"/>
                          <a:pt x="2591" y="7419"/>
                        </a:cubicBezTo>
                        <a:cubicBezTo>
                          <a:pt x="2591" y="7419"/>
                          <a:pt x="5264" y="4031"/>
                          <a:pt x="6288" y="2522"/>
                        </a:cubicBezTo>
                        <a:cubicBezTo>
                          <a:pt x="4598" y="1677"/>
                          <a:pt x="3959" y="1"/>
                          <a:pt x="3959" y="1"/>
                        </a:cubicBezTo>
                        <a:close/>
                      </a:path>
                    </a:pathLst>
                  </a:custGeom>
                  <a:solidFill>
                    <a:srgbClr val="FEBA8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3120;p51">
                    <a:extLst>
                      <a:ext uri="{FF2B5EF4-FFF2-40B4-BE49-F238E27FC236}">
                        <a16:creationId xmlns:a16="http://schemas.microsoft.com/office/drawing/2014/main" id="{886B3D27-7CD4-25E3-9CD6-909F7ABBC53D}"/>
                      </a:ext>
                    </a:extLst>
                  </p:cNvPr>
                  <p:cNvSpPr/>
                  <p:nvPr/>
                </p:nvSpPr>
                <p:spPr>
                  <a:xfrm>
                    <a:off x="5367826" y="1896340"/>
                    <a:ext cx="467927" cy="5503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99" h="23493" extrusionOk="0">
                        <a:moveTo>
                          <a:pt x="3740" y="1"/>
                        </a:moveTo>
                        <a:cubicBezTo>
                          <a:pt x="3676" y="1"/>
                          <a:pt x="3613" y="1"/>
                          <a:pt x="3549" y="3"/>
                        </a:cubicBezTo>
                        <a:cubicBezTo>
                          <a:pt x="3229" y="127"/>
                          <a:pt x="2788" y="528"/>
                          <a:pt x="2410" y="997"/>
                        </a:cubicBezTo>
                        <a:cubicBezTo>
                          <a:pt x="612" y="3222"/>
                          <a:pt x="1" y="5033"/>
                          <a:pt x="1067" y="7688"/>
                        </a:cubicBezTo>
                        <a:cubicBezTo>
                          <a:pt x="1579" y="8963"/>
                          <a:pt x="6581" y="15545"/>
                          <a:pt x="6928" y="17310"/>
                        </a:cubicBezTo>
                        <a:cubicBezTo>
                          <a:pt x="6998" y="17664"/>
                          <a:pt x="7046" y="18046"/>
                          <a:pt x="7068" y="18462"/>
                        </a:cubicBezTo>
                        <a:cubicBezTo>
                          <a:pt x="7075" y="18588"/>
                          <a:pt x="7080" y="18719"/>
                          <a:pt x="7081" y="18853"/>
                        </a:cubicBezTo>
                        <a:cubicBezTo>
                          <a:pt x="7084" y="19100"/>
                          <a:pt x="7080" y="19359"/>
                          <a:pt x="7066" y="19630"/>
                        </a:cubicBezTo>
                        <a:cubicBezTo>
                          <a:pt x="7468" y="19602"/>
                          <a:pt x="7833" y="19588"/>
                          <a:pt x="8166" y="19588"/>
                        </a:cubicBezTo>
                        <a:cubicBezTo>
                          <a:pt x="8415" y="19588"/>
                          <a:pt x="8647" y="19596"/>
                          <a:pt x="8863" y="19610"/>
                        </a:cubicBezTo>
                        <a:cubicBezTo>
                          <a:pt x="13136" y="19894"/>
                          <a:pt x="11149" y="22857"/>
                          <a:pt x="19224" y="23492"/>
                        </a:cubicBezTo>
                        <a:lnTo>
                          <a:pt x="19224" y="23491"/>
                        </a:lnTo>
                        <a:cubicBezTo>
                          <a:pt x="19758" y="22389"/>
                          <a:pt x="19985" y="21173"/>
                          <a:pt x="19994" y="19915"/>
                        </a:cubicBezTo>
                        <a:cubicBezTo>
                          <a:pt x="19998" y="19303"/>
                          <a:pt x="19951" y="18678"/>
                          <a:pt x="19864" y="18053"/>
                        </a:cubicBezTo>
                        <a:cubicBezTo>
                          <a:pt x="19455" y="15180"/>
                          <a:pt x="18169" y="12278"/>
                          <a:pt x="17023" y="10166"/>
                        </a:cubicBezTo>
                        <a:cubicBezTo>
                          <a:pt x="15244" y="6891"/>
                          <a:pt x="10017" y="1"/>
                          <a:pt x="374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3121;p51">
                    <a:extLst>
                      <a:ext uri="{FF2B5EF4-FFF2-40B4-BE49-F238E27FC236}">
                        <a16:creationId xmlns:a16="http://schemas.microsoft.com/office/drawing/2014/main" id="{FA10F340-C4C1-F0C0-F779-9B36F65E6437}"/>
                      </a:ext>
                    </a:extLst>
                  </p:cNvPr>
                  <p:cNvSpPr/>
                  <p:nvPr/>
                </p:nvSpPr>
                <p:spPr>
                  <a:xfrm>
                    <a:off x="5800048" y="2660604"/>
                    <a:ext cx="231705" cy="830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03" h="3547" extrusionOk="0">
                        <a:moveTo>
                          <a:pt x="4302" y="0"/>
                        </a:moveTo>
                        <a:cubicBezTo>
                          <a:pt x="4240" y="0"/>
                          <a:pt x="4179" y="5"/>
                          <a:pt x="4117" y="14"/>
                        </a:cubicBezTo>
                        <a:cubicBezTo>
                          <a:pt x="3726" y="73"/>
                          <a:pt x="3185" y="339"/>
                          <a:pt x="3185" y="339"/>
                        </a:cubicBezTo>
                        <a:cubicBezTo>
                          <a:pt x="2891" y="367"/>
                          <a:pt x="2608" y="378"/>
                          <a:pt x="2341" y="378"/>
                        </a:cubicBezTo>
                        <a:cubicBezTo>
                          <a:pt x="1062" y="378"/>
                          <a:pt x="126" y="118"/>
                          <a:pt x="0" y="88"/>
                        </a:cubicBezTo>
                        <a:lnTo>
                          <a:pt x="0" y="88"/>
                        </a:lnTo>
                        <a:cubicBezTo>
                          <a:pt x="31" y="102"/>
                          <a:pt x="62" y="167"/>
                          <a:pt x="87" y="269"/>
                        </a:cubicBezTo>
                        <a:cubicBezTo>
                          <a:pt x="100" y="314"/>
                          <a:pt x="110" y="365"/>
                          <a:pt x="120" y="423"/>
                        </a:cubicBezTo>
                        <a:cubicBezTo>
                          <a:pt x="120" y="425"/>
                          <a:pt x="121" y="429"/>
                          <a:pt x="121" y="432"/>
                        </a:cubicBezTo>
                        <a:cubicBezTo>
                          <a:pt x="167" y="636"/>
                          <a:pt x="188" y="887"/>
                          <a:pt x="193" y="1159"/>
                        </a:cubicBezTo>
                        <a:lnTo>
                          <a:pt x="193" y="1167"/>
                        </a:lnTo>
                        <a:cubicBezTo>
                          <a:pt x="203" y="1360"/>
                          <a:pt x="208" y="1572"/>
                          <a:pt x="208" y="1792"/>
                        </a:cubicBezTo>
                        <a:cubicBezTo>
                          <a:pt x="208" y="2687"/>
                          <a:pt x="119" y="3420"/>
                          <a:pt x="3" y="3493"/>
                        </a:cubicBezTo>
                        <a:lnTo>
                          <a:pt x="2256" y="3487"/>
                        </a:lnTo>
                        <a:lnTo>
                          <a:pt x="8764" y="3546"/>
                        </a:lnTo>
                        <a:cubicBezTo>
                          <a:pt x="9283" y="3531"/>
                          <a:pt x="9729" y="3169"/>
                          <a:pt x="9849" y="2664"/>
                        </a:cubicBezTo>
                        <a:cubicBezTo>
                          <a:pt x="9903" y="2456"/>
                          <a:pt x="9782" y="2242"/>
                          <a:pt x="9576" y="2175"/>
                        </a:cubicBezTo>
                        <a:lnTo>
                          <a:pt x="6375" y="1146"/>
                        </a:lnTo>
                        <a:cubicBezTo>
                          <a:pt x="6007" y="1028"/>
                          <a:pt x="5670" y="826"/>
                          <a:pt x="5392" y="559"/>
                        </a:cubicBezTo>
                        <a:lnTo>
                          <a:pt x="5179" y="355"/>
                        </a:lnTo>
                        <a:cubicBezTo>
                          <a:pt x="4942" y="126"/>
                          <a:pt x="4627" y="0"/>
                          <a:pt x="430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3122;p51">
                    <a:extLst>
                      <a:ext uri="{FF2B5EF4-FFF2-40B4-BE49-F238E27FC236}">
                        <a16:creationId xmlns:a16="http://schemas.microsoft.com/office/drawing/2014/main" id="{0FCDE2B3-BECA-69FA-A9DE-296EA1F2F4D3}"/>
                      </a:ext>
                    </a:extLst>
                  </p:cNvPr>
                  <p:cNvSpPr/>
                  <p:nvPr/>
                </p:nvSpPr>
                <p:spPr>
                  <a:xfrm>
                    <a:off x="5469698" y="2626802"/>
                    <a:ext cx="206623" cy="637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31" h="2720" extrusionOk="0">
                        <a:moveTo>
                          <a:pt x="4075" y="1"/>
                        </a:moveTo>
                        <a:cubicBezTo>
                          <a:pt x="2617" y="1028"/>
                          <a:pt x="1235" y="1966"/>
                          <a:pt x="0" y="2720"/>
                        </a:cubicBezTo>
                        <a:lnTo>
                          <a:pt x="1868" y="1826"/>
                        </a:lnTo>
                        <a:cubicBezTo>
                          <a:pt x="3107" y="1233"/>
                          <a:pt x="4460" y="927"/>
                          <a:pt x="5828" y="927"/>
                        </a:cubicBezTo>
                        <a:cubicBezTo>
                          <a:pt x="6009" y="927"/>
                          <a:pt x="6190" y="933"/>
                          <a:pt x="6372" y="943"/>
                        </a:cubicBezTo>
                        <a:lnTo>
                          <a:pt x="8830" y="1089"/>
                        </a:lnTo>
                        <a:cubicBezTo>
                          <a:pt x="6546" y="724"/>
                          <a:pt x="5137" y="328"/>
                          <a:pt x="4075" y="1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02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3123;p51">
                    <a:extLst>
                      <a:ext uri="{FF2B5EF4-FFF2-40B4-BE49-F238E27FC236}">
                        <a16:creationId xmlns:a16="http://schemas.microsoft.com/office/drawing/2014/main" id="{5477B006-E177-E9AB-C2A5-8F57C4B565A0}"/>
                      </a:ext>
                    </a:extLst>
                  </p:cNvPr>
                  <p:cNvSpPr/>
                  <p:nvPr/>
                </p:nvSpPr>
                <p:spPr>
                  <a:xfrm>
                    <a:off x="5520892" y="2355189"/>
                    <a:ext cx="298412" cy="1138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54" h="4861" extrusionOk="0">
                        <a:moveTo>
                          <a:pt x="1620" y="1"/>
                        </a:moveTo>
                        <a:cubicBezTo>
                          <a:pt x="1288" y="1"/>
                          <a:pt x="925" y="14"/>
                          <a:pt x="524" y="42"/>
                        </a:cubicBezTo>
                        <a:cubicBezTo>
                          <a:pt x="351" y="206"/>
                          <a:pt x="176" y="373"/>
                          <a:pt x="1" y="547"/>
                        </a:cubicBezTo>
                        <a:cubicBezTo>
                          <a:pt x="400" y="466"/>
                          <a:pt x="963" y="380"/>
                          <a:pt x="1579" y="380"/>
                        </a:cubicBezTo>
                        <a:cubicBezTo>
                          <a:pt x="2669" y="380"/>
                          <a:pt x="3925" y="646"/>
                          <a:pt x="4739" y="1665"/>
                        </a:cubicBezTo>
                        <a:cubicBezTo>
                          <a:pt x="6071" y="3333"/>
                          <a:pt x="7162" y="4861"/>
                          <a:pt x="9935" y="4861"/>
                        </a:cubicBezTo>
                        <a:cubicBezTo>
                          <a:pt x="10410" y="4861"/>
                          <a:pt x="10935" y="4816"/>
                          <a:pt x="11518" y="4719"/>
                        </a:cubicBezTo>
                        <a:cubicBezTo>
                          <a:pt x="11871" y="4479"/>
                          <a:pt x="12217" y="4247"/>
                          <a:pt x="12561" y="4021"/>
                        </a:cubicBezTo>
                        <a:cubicBezTo>
                          <a:pt x="12658" y="3956"/>
                          <a:pt x="12722" y="3865"/>
                          <a:pt x="12754" y="3750"/>
                        </a:cubicBezTo>
                        <a:lnTo>
                          <a:pt x="12754" y="3750"/>
                        </a:lnTo>
                        <a:cubicBezTo>
                          <a:pt x="12730" y="3803"/>
                          <a:pt x="12706" y="3854"/>
                          <a:pt x="12682" y="3904"/>
                        </a:cubicBezTo>
                        <a:cubicBezTo>
                          <a:pt x="4196" y="3236"/>
                          <a:pt x="6821" y="1"/>
                          <a:pt x="1620" y="1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02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3124;p51">
                    <a:extLst>
                      <a:ext uri="{FF2B5EF4-FFF2-40B4-BE49-F238E27FC236}">
                        <a16:creationId xmlns:a16="http://schemas.microsoft.com/office/drawing/2014/main" id="{3098C8D5-B937-AD33-B818-6E45CBEF8CD8}"/>
                      </a:ext>
                    </a:extLst>
                  </p:cNvPr>
                  <p:cNvSpPr/>
                  <p:nvPr/>
                </p:nvSpPr>
                <p:spPr>
                  <a:xfrm>
                    <a:off x="5060406" y="2307800"/>
                    <a:ext cx="18461" cy="77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9" h="3303" extrusionOk="0">
                        <a:moveTo>
                          <a:pt x="393" y="0"/>
                        </a:moveTo>
                        <a:cubicBezTo>
                          <a:pt x="370" y="0"/>
                          <a:pt x="346" y="10"/>
                          <a:pt x="323" y="27"/>
                        </a:cubicBezTo>
                        <a:cubicBezTo>
                          <a:pt x="140" y="168"/>
                          <a:pt x="0" y="840"/>
                          <a:pt x="0" y="1652"/>
                        </a:cubicBezTo>
                        <a:cubicBezTo>
                          <a:pt x="0" y="2266"/>
                          <a:pt x="79" y="2801"/>
                          <a:pt x="198" y="3086"/>
                        </a:cubicBezTo>
                        <a:cubicBezTo>
                          <a:pt x="257" y="3225"/>
                          <a:pt x="323" y="3303"/>
                          <a:pt x="393" y="3303"/>
                        </a:cubicBezTo>
                        <a:cubicBezTo>
                          <a:pt x="457" y="3303"/>
                          <a:pt x="516" y="3240"/>
                          <a:pt x="571" y="3127"/>
                        </a:cubicBezTo>
                        <a:cubicBezTo>
                          <a:pt x="700" y="2856"/>
                          <a:pt x="788" y="2298"/>
                          <a:pt x="788" y="1652"/>
                        </a:cubicBezTo>
                        <a:cubicBezTo>
                          <a:pt x="788" y="834"/>
                          <a:pt x="648" y="154"/>
                          <a:pt x="459" y="24"/>
                        </a:cubicBezTo>
                        <a:cubicBezTo>
                          <a:pt x="438" y="9"/>
                          <a:pt x="416" y="0"/>
                          <a:pt x="393" y="0"/>
                        </a:cubicBezTo>
                        <a:close/>
                      </a:path>
                    </a:pathLst>
                  </a:custGeom>
                  <a:solidFill>
                    <a:srgbClr val="30382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3125;p51">
                    <a:extLst>
                      <a:ext uri="{FF2B5EF4-FFF2-40B4-BE49-F238E27FC236}">
                        <a16:creationId xmlns:a16="http://schemas.microsoft.com/office/drawing/2014/main" id="{0B6221C2-8D9A-901E-D7EE-28FABEF1AC5D}"/>
                      </a:ext>
                    </a:extLst>
                  </p:cNvPr>
                  <p:cNvSpPr/>
                  <p:nvPr/>
                </p:nvSpPr>
                <p:spPr>
                  <a:xfrm>
                    <a:off x="4858743" y="2304685"/>
                    <a:ext cx="119070" cy="799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89" h="3412" extrusionOk="0">
                        <a:moveTo>
                          <a:pt x="4597" y="0"/>
                        </a:moveTo>
                        <a:lnTo>
                          <a:pt x="1627" y="467"/>
                        </a:lnTo>
                        <a:lnTo>
                          <a:pt x="1613" y="470"/>
                        </a:lnTo>
                        <a:lnTo>
                          <a:pt x="457" y="655"/>
                        </a:lnTo>
                        <a:cubicBezTo>
                          <a:pt x="349" y="673"/>
                          <a:pt x="270" y="769"/>
                          <a:pt x="278" y="880"/>
                        </a:cubicBezTo>
                        <a:cubicBezTo>
                          <a:pt x="284" y="994"/>
                          <a:pt x="377" y="1082"/>
                          <a:pt x="491" y="1082"/>
                        </a:cubicBezTo>
                        <a:lnTo>
                          <a:pt x="496" y="1082"/>
                        </a:lnTo>
                        <a:lnTo>
                          <a:pt x="1637" y="1056"/>
                        </a:lnTo>
                        <a:lnTo>
                          <a:pt x="1655" y="1056"/>
                        </a:lnTo>
                        <a:lnTo>
                          <a:pt x="3367" y="1020"/>
                        </a:lnTo>
                        <a:lnTo>
                          <a:pt x="3367" y="1020"/>
                        </a:lnTo>
                        <a:lnTo>
                          <a:pt x="1689" y="1293"/>
                        </a:lnTo>
                        <a:lnTo>
                          <a:pt x="1657" y="1298"/>
                        </a:lnTo>
                        <a:lnTo>
                          <a:pt x="172" y="1542"/>
                        </a:lnTo>
                        <a:cubicBezTo>
                          <a:pt x="71" y="1558"/>
                          <a:pt x="1" y="1646"/>
                          <a:pt x="6" y="1748"/>
                        </a:cubicBezTo>
                        <a:cubicBezTo>
                          <a:pt x="12" y="1854"/>
                          <a:pt x="99" y="1936"/>
                          <a:pt x="204" y="1936"/>
                        </a:cubicBezTo>
                        <a:lnTo>
                          <a:pt x="211" y="1936"/>
                        </a:lnTo>
                        <a:lnTo>
                          <a:pt x="1738" y="1881"/>
                        </a:lnTo>
                        <a:lnTo>
                          <a:pt x="1772" y="1880"/>
                        </a:lnTo>
                        <a:lnTo>
                          <a:pt x="3185" y="1830"/>
                        </a:lnTo>
                        <a:lnTo>
                          <a:pt x="1767" y="2032"/>
                        </a:lnTo>
                        <a:lnTo>
                          <a:pt x="365" y="2234"/>
                        </a:lnTo>
                        <a:cubicBezTo>
                          <a:pt x="278" y="2246"/>
                          <a:pt x="215" y="2326"/>
                          <a:pt x="223" y="2413"/>
                        </a:cubicBezTo>
                        <a:cubicBezTo>
                          <a:pt x="231" y="2497"/>
                          <a:pt x="303" y="2562"/>
                          <a:pt x="387" y="2562"/>
                        </a:cubicBezTo>
                        <a:lnTo>
                          <a:pt x="390" y="2562"/>
                        </a:lnTo>
                        <a:lnTo>
                          <a:pt x="1898" y="2537"/>
                        </a:lnTo>
                        <a:lnTo>
                          <a:pt x="3081" y="2483"/>
                        </a:lnTo>
                        <a:lnTo>
                          <a:pt x="1926" y="2620"/>
                        </a:lnTo>
                        <a:lnTo>
                          <a:pt x="750" y="2702"/>
                        </a:lnTo>
                        <a:cubicBezTo>
                          <a:pt x="641" y="2711"/>
                          <a:pt x="561" y="2811"/>
                          <a:pt x="580" y="2921"/>
                        </a:cubicBezTo>
                        <a:cubicBezTo>
                          <a:pt x="587" y="2963"/>
                          <a:pt x="608" y="2999"/>
                          <a:pt x="638" y="3026"/>
                        </a:cubicBezTo>
                        <a:cubicBezTo>
                          <a:pt x="668" y="3052"/>
                          <a:pt x="705" y="3071"/>
                          <a:pt x="748" y="3073"/>
                        </a:cubicBezTo>
                        <a:lnTo>
                          <a:pt x="2175" y="3193"/>
                        </a:lnTo>
                        <a:lnTo>
                          <a:pt x="4797" y="3411"/>
                        </a:lnTo>
                        <a:lnTo>
                          <a:pt x="5088" y="1647"/>
                        </a:lnTo>
                        <a:lnTo>
                          <a:pt x="4597" y="0"/>
                        </a:lnTo>
                        <a:close/>
                      </a:path>
                    </a:pathLst>
                  </a:custGeom>
                  <a:solidFill>
                    <a:srgbClr val="FEBA8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3126;p51">
                    <a:extLst>
                      <a:ext uri="{FF2B5EF4-FFF2-40B4-BE49-F238E27FC236}">
                        <a16:creationId xmlns:a16="http://schemas.microsoft.com/office/drawing/2014/main" id="{4A0DDF0D-B3A9-12A1-E3B8-5612B9B117BA}"/>
                      </a:ext>
                    </a:extLst>
                  </p:cNvPr>
                  <p:cNvSpPr/>
                  <p:nvPr/>
                </p:nvSpPr>
                <p:spPr>
                  <a:xfrm>
                    <a:off x="4927602" y="2303326"/>
                    <a:ext cx="94830" cy="818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53" h="3495" extrusionOk="0">
                        <a:moveTo>
                          <a:pt x="2315" y="1"/>
                        </a:moveTo>
                        <a:cubicBezTo>
                          <a:pt x="2091" y="1"/>
                          <a:pt x="1866" y="17"/>
                          <a:pt x="1654" y="56"/>
                        </a:cubicBezTo>
                        <a:cubicBezTo>
                          <a:pt x="1398" y="101"/>
                          <a:pt x="1162" y="184"/>
                          <a:pt x="971" y="315"/>
                        </a:cubicBezTo>
                        <a:cubicBezTo>
                          <a:pt x="1" y="974"/>
                          <a:pt x="479" y="2692"/>
                          <a:pt x="1283" y="3297"/>
                        </a:cubicBezTo>
                        <a:cubicBezTo>
                          <a:pt x="1472" y="3381"/>
                          <a:pt x="1664" y="3435"/>
                          <a:pt x="1856" y="3464"/>
                        </a:cubicBezTo>
                        <a:cubicBezTo>
                          <a:pt x="1991" y="3485"/>
                          <a:pt x="2126" y="3494"/>
                          <a:pt x="2258" y="3494"/>
                        </a:cubicBezTo>
                        <a:cubicBezTo>
                          <a:pt x="3195" y="3494"/>
                          <a:pt x="4011" y="3033"/>
                          <a:pt x="4011" y="3033"/>
                        </a:cubicBezTo>
                        <a:lnTo>
                          <a:pt x="4053" y="241"/>
                        </a:lnTo>
                        <a:cubicBezTo>
                          <a:pt x="4053" y="241"/>
                          <a:pt x="3191" y="1"/>
                          <a:pt x="2315" y="1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47" name="Google Shape;3127;p51">
                    <a:extLst>
                      <a:ext uri="{FF2B5EF4-FFF2-40B4-BE49-F238E27FC236}">
                        <a16:creationId xmlns:a16="http://schemas.microsoft.com/office/drawing/2014/main" id="{89767013-D521-AF00-C2E2-3A12E922A782}"/>
                      </a:ext>
                    </a:extLst>
                  </p:cNvPr>
                  <p:cNvSpPr/>
                  <p:nvPr/>
                </p:nvSpPr>
                <p:spPr>
                  <a:xfrm>
                    <a:off x="5021426" y="2308386"/>
                    <a:ext cx="57441" cy="726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55" h="3103" extrusionOk="0">
                        <a:moveTo>
                          <a:pt x="2125" y="0"/>
                        </a:moveTo>
                        <a:cubicBezTo>
                          <a:pt x="2080" y="1"/>
                          <a:pt x="2036" y="1"/>
                          <a:pt x="1989" y="2"/>
                        </a:cubicBezTo>
                        <a:cubicBezTo>
                          <a:pt x="1393" y="16"/>
                          <a:pt x="746" y="25"/>
                          <a:pt x="43" y="25"/>
                        </a:cubicBezTo>
                        <a:lnTo>
                          <a:pt x="1" y="2817"/>
                        </a:lnTo>
                        <a:cubicBezTo>
                          <a:pt x="1" y="2817"/>
                          <a:pt x="735" y="2932"/>
                          <a:pt x="1864" y="3061"/>
                        </a:cubicBezTo>
                        <a:cubicBezTo>
                          <a:pt x="1985" y="3074"/>
                          <a:pt x="2108" y="3088"/>
                          <a:pt x="2237" y="3102"/>
                        </a:cubicBezTo>
                        <a:cubicBezTo>
                          <a:pt x="2366" y="2831"/>
                          <a:pt x="2454" y="2273"/>
                          <a:pt x="2454" y="1627"/>
                        </a:cubicBezTo>
                        <a:cubicBezTo>
                          <a:pt x="2454" y="809"/>
                          <a:pt x="2313" y="129"/>
                          <a:pt x="2125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3128;p51">
                    <a:extLst>
                      <a:ext uri="{FF2B5EF4-FFF2-40B4-BE49-F238E27FC236}">
                        <a16:creationId xmlns:a16="http://schemas.microsoft.com/office/drawing/2014/main" id="{D80A637D-BFE3-C245-367B-0854CCCBA58D}"/>
                      </a:ext>
                    </a:extLst>
                  </p:cNvPr>
                  <p:cNvSpPr/>
                  <p:nvPr/>
                </p:nvSpPr>
                <p:spPr>
                  <a:xfrm>
                    <a:off x="5374424" y="1897722"/>
                    <a:ext cx="467318" cy="438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73" h="18714" extrusionOk="0">
                        <a:moveTo>
                          <a:pt x="4862" y="1"/>
                        </a:moveTo>
                        <a:cubicBezTo>
                          <a:pt x="4664" y="1"/>
                          <a:pt x="4468" y="50"/>
                          <a:pt x="4293" y="149"/>
                        </a:cubicBezTo>
                        <a:cubicBezTo>
                          <a:pt x="2129" y="1359"/>
                          <a:pt x="1026" y="3259"/>
                          <a:pt x="469" y="4769"/>
                        </a:cubicBezTo>
                        <a:cubicBezTo>
                          <a:pt x="1" y="6036"/>
                          <a:pt x="221" y="7455"/>
                          <a:pt x="1042" y="8528"/>
                        </a:cubicBezTo>
                        <a:cubicBezTo>
                          <a:pt x="2097" y="9907"/>
                          <a:pt x="2888" y="11113"/>
                          <a:pt x="3497" y="12172"/>
                        </a:cubicBezTo>
                        <a:cubicBezTo>
                          <a:pt x="4155" y="13316"/>
                          <a:pt x="4604" y="14287"/>
                          <a:pt x="4942" y="15115"/>
                        </a:cubicBezTo>
                        <a:cubicBezTo>
                          <a:pt x="5391" y="16215"/>
                          <a:pt x="5651" y="17060"/>
                          <a:pt x="5960" y="17722"/>
                        </a:cubicBezTo>
                        <a:cubicBezTo>
                          <a:pt x="6153" y="18130"/>
                          <a:pt x="6549" y="18402"/>
                          <a:pt x="6998" y="18440"/>
                        </a:cubicBezTo>
                        <a:cubicBezTo>
                          <a:pt x="8172" y="18539"/>
                          <a:pt x="10591" y="18713"/>
                          <a:pt x="13105" y="18713"/>
                        </a:cubicBezTo>
                        <a:cubicBezTo>
                          <a:pt x="14261" y="18713"/>
                          <a:pt x="15437" y="18676"/>
                          <a:pt x="16521" y="18578"/>
                        </a:cubicBezTo>
                        <a:cubicBezTo>
                          <a:pt x="16533" y="18578"/>
                          <a:pt x="16544" y="18577"/>
                          <a:pt x="16556" y="18576"/>
                        </a:cubicBezTo>
                        <a:cubicBezTo>
                          <a:pt x="17648" y="18476"/>
                          <a:pt x="18645" y="18313"/>
                          <a:pt x="19433" y="18061"/>
                        </a:cubicBezTo>
                        <a:cubicBezTo>
                          <a:pt x="19777" y="17953"/>
                          <a:pt x="19973" y="17593"/>
                          <a:pt x="19875" y="17244"/>
                        </a:cubicBezTo>
                        <a:cubicBezTo>
                          <a:pt x="19661" y="16484"/>
                          <a:pt x="19434" y="15756"/>
                          <a:pt x="19197" y="15060"/>
                        </a:cubicBezTo>
                        <a:cubicBezTo>
                          <a:pt x="15469" y="4150"/>
                          <a:pt x="9070" y="1168"/>
                          <a:pt x="5186" y="46"/>
                        </a:cubicBezTo>
                        <a:cubicBezTo>
                          <a:pt x="5080" y="16"/>
                          <a:pt x="4971" y="1"/>
                          <a:pt x="4862" y="1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3129;p51">
                    <a:extLst>
                      <a:ext uri="{FF2B5EF4-FFF2-40B4-BE49-F238E27FC236}">
                        <a16:creationId xmlns:a16="http://schemas.microsoft.com/office/drawing/2014/main" id="{8DA3F147-A20F-FBDF-FBED-35EAEAD81F38}"/>
                      </a:ext>
                    </a:extLst>
                  </p:cNvPr>
                  <p:cNvSpPr/>
                  <p:nvPr/>
                </p:nvSpPr>
                <p:spPr>
                  <a:xfrm>
                    <a:off x="5473980" y="1928058"/>
                    <a:ext cx="107207" cy="2326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82" h="9933" extrusionOk="0">
                        <a:moveTo>
                          <a:pt x="285" y="1"/>
                        </a:moveTo>
                        <a:cubicBezTo>
                          <a:pt x="190" y="1"/>
                          <a:pt x="96" y="6"/>
                          <a:pt x="1" y="16"/>
                        </a:cubicBezTo>
                        <a:cubicBezTo>
                          <a:pt x="1718" y="200"/>
                          <a:pt x="3267" y="2022"/>
                          <a:pt x="3627" y="4433"/>
                        </a:cubicBezTo>
                        <a:cubicBezTo>
                          <a:pt x="3967" y="6710"/>
                          <a:pt x="3139" y="8795"/>
                          <a:pt x="1707" y="9590"/>
                        </a:cubicBezTo>
                        <a:cubicBezTo>
                          <a:pt x="1425" y="9748"/>
                          <a:pt x="1120" y="9854"/>
                          <a:pt x="795" y="9903"/>
                        </a:cubicBezTo>
                        <a:cubicBezTo>
                          <a:pt x="757" y="9909"/>
                          <a:pt x="721" y="9914"/>
                          <a:pt x="685" y="9918"/>
                        </a:cubicBezTo>
                        <a:cubicBezTo>
                          <a:pt x="780" y="9928"/>
                          <a:pt x="876" y="9933"/>
                          <a:pt x="972" y="9933"/>
                        </a:cubicBezTo>
                        <a:cubicBezTo>
                          <a:pt x="1103" y="9933"/>
                          <a:pt x="1233" y="9923"/>
                          <a:pt x="1365" y="9903"/>
                        </a:cubicBezTo>
                        <a:cubicBezTo>
                          <a:pt x="1482" y="9887"/>
                          <a:pt x="1596" y="9861"/>
                          <a:pt x="1707" y="9828"/>
                        </a:cubicBezTo>
                        <a:cubicBezTo>
                          <a:pt x="3482" y="9318"/>
                          <a:pt x="4581" y="6998"/>
                          <a:pt x="4200" y="4433"/>
                        </a:cubicBezTo>
                        <a:cubicBezTo>
                          <a:pt x="3819" y="1888"/>
                          <a:pt x="2114" y="1"/>
                          <a:pt x="28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3130;p51">
                    <a:extLst>
                      <a:ext uri="{FF2B5EF4-FFF2-40B4-BE49-F238E27FC236}">
                        <a16:creationId xmlns:a16="http://schemas.microsoft.com/office/drawing/2014/main" id="{76EEE2BB-8EEA-CF73-C552-0D5D1FEFE432}"/>
                      </a:ext>
                    </a:extLst>
                  </p:cNvPr>
                  <p:cNvSpPr/>
                  <p:nvPr/>
                </p:nvSpPr>
                <p:spPr>
                  <a:xfrm>
                    <a:off x="5395645" y="1928386"/>
                    <a:ext cx="171153" cy="2320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15" h="9904" extrusionOk="0">
                        <a:moveTo>
                          <a:pt x="3349" y="1"/>
                        </a:moveTo>
                        <a:cubicBezTo>
                          <a:pt x="3312" y="5"/>
                          <a:pt x="3276" y="10"/>
                          <a:pt x="3240" y="15"/>
                        </a:cubicBezTo>
                        <a:cubicBezTo>
                          <a:pt x="1269" y="311"/>
                          <a:pt x="0" y="2759"/>
                          <a:pt x="408" y="5486"/>
                        </a:cubicBezTo>
                        <a:cubicBezTo>
                          <a:pt x="728" y="7635"/>
                          <a:pt x="1995" y="9316"/>
                          <a:pt x="3482" y="9787"/>
                        </a:cubicBezTo>
                        <a:cubicBezTo>
                          <a:pt x="3663" y="9843"/>
                          <a:pt x="3847" y="9883"/>
                          <a:pt x="4033" y="9904"/>
                        </a:cubicBezTo>
                        <a:cubicBezTo>
                          <a:pt x="4071" y="9900"/>
                          <a:pt x="4107" y="9894"/>
                          <a:pt x="4143" y="9889"/>
                        </a:cubicBezTo>
                        <a:cubicBezTo>
                          <a:pt x="4467" y="9840"/>
                          <a:pt x="4773" y="9734"/>
                          <a:pt x="5055" y="9576"/>
                        </a:cubicBezTo>
                        <a:cubicBezTo>
                          <a:pt x="6487" y="8781"/>
                          <a:pt x="7315" y="6697"/>
                          <a:pt x="6975" y="4419"/>
                        </a:cubicBezTo>
                        <a:cubicBezTo>
                          <a:pt x="6616" y="2008"/>
                          <a:pt x="5067" y="185"/>
                          <a:pt x="3349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3131;p51">
                    <a:extLst>
                      <a:ext uri="{FF2B5EF4-FFF2-40B4-BE49-F238E27FC236}">
                        <a16:creationId xmlns:a16="http://schemas.microsoft.com/office/drawing/2014/main" id="{B2572553-22D1-AE8C-805A-A288761DF2CE}"/>
                      </a:ext>
                    </a:extLst>
                  </p:cNvPr>
                  <p:cNvSpPr/>
                  <p:nvPr/>
                </p:nvSpPr>
                <p:spPr>
                  <a:xfrm>
                    <a:off x="5069601" y="1935788"/>
                    <a:ext cx="473612" cy="4513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42" h="19268" extrusionOk="0">
                        <a:moveTo>
                          <a:pt x="17382" y="0"/>
                        </a:moveTo>
                        <a:cubicBezTo>
                          <a:pt x="16475" y="0"/>
                          <a:pt x="15594" y="463"/>
                          <a:pt x="15163" y="1461"/>
                        </a:cubicBezTo>
                        <a:cubicBezTo>
                          <a:pt x="14479" y="3048"/>
                          <a:pt x="13525" y="8036"/>
                          <a:pt x="11574" y="12417"/>
                        </a:cubicBezTo>
                        <a:cubicBezTo>
                          <a:pt x="11004" y="13697"/>
                          <a:pt x="9823" y="14595"/>
                          <a:pt x="8443" y="14831"/>
                        </a:cubicBezTo>
                        <a:cubicBezTo>
                          <a:pt x="8382" y="14842"/>
                          <a:pt x="8327" y="14852"/>
                          <a:pt x="8278" y="14861"/>
                        </a:cubicBezTo>
                        <a:lnTo>
                          <a:pt x="8273" y="14861"/>
                        </a:lnTo>
                        <a:cubicBezTo>
                          <a:pt x="8210" y="14873"/>
                          <a:pt x="8147" y="14887"/>
                          <a:pt x="8086" y="14899"/>
                        </a:cubicBezTo>
                        <a:cubicBezTo>
                          <a:pt x="7320" y="15051"/>
                          <a:pt x="4387" y="15604"/>
                          <a:pt x="1434" y="15812"/>
                        </a:cubicBezTo>
                        <a:cubicBezTo>
                          <a:pt x="953" y="15846"/>
                          <a:pt x="472" y="15870"/>
                          <a:pt x="0" y="15882"/>
                        </a:cubicBezTo>
                        <a:cubicBezTo>
                          <a:pt x="23" y="15882"/>
                          <a:pt x="44" y="15891"/>
                          <a:pt x="66" y="15906"/>
                        </a:cubicBezTo>
                        <a:cubicBezTo>
                          <a:pt x="159" y="15971"/>
                          <a:pt x="241" y="16173"/>
                          <a:pt x="301" y="16461"/>
                        </a:cubicBezTo>
                        <a:cubicBezTo>
                          <a:pt x="359" y="16749"/>
                          <a:pt x="395" y="17123"/>
                          <a:pt x="395" y="17533"/>
                        </a:cubicBezTo>
                        <a:cubicBezTo>
                          <a:pt x="395" y="18178"/>
                          <a:pt x="307" y="18737"/>
                          <a:pt x="178" y="19008"/>
                        </a:cubicBezTo>
                        <a:cubicBezTo>
                          <a:pt x="151" y="19065"/>
                          <a:pt x="122" y="19108"/>
                          <a:pt x="93" y="19138"/>
                        </a:cubicBezTo>
                        <a:cubicBezTo>
                          <a:pt x="63" y="19168"/>
                          <a:pt x="33" y="19184"/>
                          <a:pt x="0" y="19184"/>
                        </a:cubicBezTo>
                        <a:cubicBezTo>
                          <a:pt x="0" y="19184"/>
                          <a:pt x="1360" y="19268"/>
                          <a:pt x="3256" y="19268"/>
                        </a:cubicBezTo>
                        <a:cubicBezTo>
                          <a:pt x="5919" y="19268"/>
                          <a:pt x="9642" y="19102"/>
                          <a:pt x="12150" y="18307"/>
                        </a:cubicBezTo>
                        <a:cubicBezTo>
                          <a:pt x="12445" y="18214"/>
                          <a:pt x="12725" y="18077"/>
                          <a:pt x="12986" y="17908"/>
                        </a:cubicBezTo>
                        <a:cubicBezTo>
                          <a:pt x="12988" y="17906"/>
                          <a:pt x="12992" y="17904"/>
                          <a:pt x="12996" y="17902"/>
                        </a:cubicBezTo>
                        <a:cubicBezTo>
                          <a:pt x="13244" y="17740"/>
                          <a:pt x="13471" y="17549"/>
                          <a:pt x="13671" y="17332"/>
                        </a:cubicBezTo>
                        <a:cubicBezTo>
                          <a:pt x="14473" y="16460"/>
                          <a:pt x="15172" y="15552"/>
                          <a:pt x="15784" y="14640"/>
                        </a:cubicBezTo>
                        <a:cubicBezTo>
                          <a:pt x="18780" y="10167"/>
                          <a:pt x="19665" y="5538"/>
                          <a:pt x="20055" y="4058"/>
                        </a:cubicBezTo>
                        <a:cubicBezTo>
                          <a:pt x="20216" y="3452"/>
                          <a:pt x="20242" y="2904"/>
                          <a:pt x="20164" y="2426"/>
                        </a:cubicBezTo>
                        <a:cubicBezTo>
                          <a:pt x="19992" y="1325"/>
                          <a:pt x="19294" y="567"/>
                          <a:pt x="18456" y="218"/>
                        </a:cubicBezTo>
                        <a:cubicBezTo>
                          <a:pt x="18112" y="74"/>
                          <a:pt x="17745" y="0"/>
                          <a:pt x="1738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3132;p51">
                    <a:extLst>
                      <a:ext uri="{FF2B5EF4-FFF2-40B4-BE49-F238E27FC236}">
                        <a16:creationId xmlns:a16="http://schemas.microsoft.com/office/drawing/2014/main" id="{18654F4F-4974-1508-962B-03672535C781}"/>
                      </a:ext>
                    </a:extLst>
                  </p:cNvPr>
                  <p:cNvSpPr/>
                  <p:nvPr/>
                </p:nvSpPr>
                <p:spPr>
                  <a:xfrm>
                    <a:off x="5069648" y="1940848"/>
                    <a:ext cx="473565" cy="4462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40" h="19051" extrusionOk="0">
                        <a:moveTo>
                          <a:pt x="18457" y="0"/>
                        </a:moveTo>
                        <a:cubicBezTo>
                          <a:pt x="18494" y="1530"/>
                          <a:pt x="18947" y="9304"/>
                          <a:pt x="12010" y="15475"/>
                        </a:cubicBezTo>
                        <a:cubicBezTo>
                          <a:pt x="10323" y="16974"/>
                          <a:pt x="8551" y="17555"/>
                          <a:pt x="6866" y="17555"/>
                        </a:cubicBezTo>
                        <a:cubicBezTo>
                          <a:pt x="4824" y="17555"/>
                          <a:pt x="2910" y="16701"/>
                          <a:pt x="1433" y="15595"/>
                        </a:cubicBezTo>
                        <a:cubicBezTo>
                          <a:pt x="952" y="15629"/>
                          <a:pt x="472" y="15652"/>
                          <a:pt x="0" y="15665"/>
                        </a:cubicBezTo>
                        <a:cubicBezTo>
                          <a:pt x="22" y="15665"/>
                          <a:pt x="43" y="15673"/>
                          <a:pt x="65" y="15688"/>
                        </a:cubicBezTo>
                        <a:cubicBezTo>
                          <a:pt x="159" y="15754"/>
                          <a:pt x="241" y="15955"/>
                          <a:pt x="300" y="16244"/>
                        </a:cubicBezTo>
                        <a:cubicBezTo>
                          <a:pt x="359" y="16532"/>
                          <a:pt x="395" y="16906"/>
                          <a:pt x="395" y="17316"/>
                        </a:cubicBezTo>
                        <a:cubicBezTo>
                          <a:pt x="395" y="17960"/>
                          <a:pt x="306" y="18519"/>
                          <a:pt x="177" y="18790"/>
                        </a:cubicBezTo>
                        <a:cubicBezTo>
                          <a:pt x="150" y="18848"/>
                          <a:pt x="121" y="18891"/>
                          <a:pt x="93" y="18921"/>
                        </a:cubicBezTo>
                        <a:cubicBezTo>
                          <a:pt x="63" y="18951"/>
                          <a:pt x="32" y="18967"/>
                          <a:pt x="0" y="18967"/>
                        </a:cubicBezTo>
                        <a:cubicBezTo>
                          <a:pt x="0" y="18967"/>
                          <a:pt x="1357" y="19050"/>
                          <a:pt x="3252" y="19050"/>
                        </a:cubicBezTo>
                        <a:cubicBezTo>
                          <a:pt x="5915" y="19050"/>
                          <a:pt x="9639" y="18885"/>
                          <a:pt x="12149" y="18090"/>
                        </a:cubicBezTo>
                        <a:cubicBezTo>
                          <a:pt x="12445" y="17997"/>
                          <a:pt x="12724" y="17860"/>
                          <a:pt x="12985" y="17691"/>
                        </a:cubicBezTo>
                        <a:cubicBezTo>
                          <a:pt x="12987" y="17689"/>
                          <a:pt x="12991" y="17687"/>
                          <a:pt x="12995" y="17685"/>
                        </a:cubicBezTo>
                        <a:cubicBezTo>
                          <a:pt x="13243" y="17523"/>
                          <a:pt x="13471" y="17332"/>
                          <a:pt x="13671" y="17115"/>
                        </a:cubicBezTo>
                        <a:cubicBezTo>
                          <a:pt x="14472" y="16243"/>
                          <a:pt x="15171" y="15335"/>
                          <a:pt x="15784" y="14422"/>
                        </a:cubicBezTo>
                        <a:cubicBezTo>
                          <a:pt x="16369" y="13549"/>
                          <a:pt x="16874" y="12669"/>
                          <a:pt x="17310" y="11807"/>
                        </a:cubicBezTo>
                        <a:cubicBezTo>
                          <a:pt x="17732" y="10974"/>
                          <a:pt x="18089" y="10158"/>
                          <a:pt x="18395" y="9383"/>
                        </a:cubicBezTo>
                        <a:cubicBezTo>
                          <a:pt x="19386" y="6856"/>
                          <a:pt x="19814" y="4752"/>
                          <a:pt x="20053" y="3842"/>
                        </a:cubicBezTo>
                        <a:cubicBezTo>
                          <a:pt x="20214" y="3236"/>
                          <a:pt x="20240" y="2688"/>
                          <a:pt x="20165" y="2207"/>
                        </a:cubicBezTo>
                        <a:cubicBezTo>
                          <a:pt x="19993" y="1107"/>
                          <a:pt x="19294" y="349"/>
                          <a:pt x="18457" y="0"/>
                        </a:cubicBezTo>
                        <a:close/>
                      </a:path>
                    </a:pathLst>
                  </a:custGeom>
                  <a:solidFill>
                    <a:srgbClr val="909E30">
                      <a:alpha val="672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3133;p51">
                    <a:extLst>
                      <a:ext uri="{FF2B5EF4-FFF2-40B4-BE49-F238E27FC236}">
                        <a16:creationId xmlns:a16="http://schemas.microsoft.com/office/drawing/2014/main" id="{8A497229-579D-1799-EE3D-8332F18BBF84}"/>
                      </a:ext>
                    </a:extLst>
                  </p:cNvPr>
                  <p:cNvSpPr/>
                  <p:nvPr/>
                </p:nvSpPr>
                <p:spPr>
                  <a:xfrm>
                    <a:off x="5474612" y="2158302"/>
                    <a:ext cx="286362" cy="177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39" h="7591" extrusionOk="0">
                        <a:moveTo>
                          <a:pt x="1678" y="0"/>
                        </a:moveTo>
                        <a:cubicBezTo>
                          <a:pt x="1568" y="33"/>
                          <a:pt x="1453" y="59"/>
                          <a:pt x="1337" y="75"/>
                        </a:cubicBezTo>
                        <a:cubicBezTo>
                          <a:pt x="1253" y="88"/>
                          <a:pt x="1169" y="97"/>
                          <a:pt x="1086" y="101"/>
                        </a:cubicBezTo>
                        <a:cubicBezTo>
                          <a:pt x="781" y="876"/>
                          <a:pt x="422" y="1692"/>
                          <a:pt x="1" y="2525"/>
                        </a:cubicBezTo>
                        <a:cubicBezTo>
                          <a:pt x="908" y="4376"/>
                          <a:pt x="1241" y="5670"/>
                          <a:pt x="1678" y="6599"/>
                        </a:cubicBezTo>
                        <a:cubicBezTo>
                          <a:pt x="1871" y="7007"/>
                          <a:pt x="2267" y="7279"/>
                          <a:pt x="2716" y="7317"/>
                        </a:cubicBezTo>
                        <a:cubicBezTo>
                          <a:pt x="3891" y="7415"/>
                          <a:pt x="6313" y="7590"/>
                          <a:pt x="8828" y="7590"/>
                        </a:cubicBezTo>
                        <a:cubicBezTo>
                          <a:pt x="9982" y="7590"/>
                          <a:pt x="11156" y="7553"/>
                          <a:pt x="12239" y="7455"/>
                        </a:cubicBezTo>
                        <a:lnTo>
                          <a:pt x="12239" y="7455"/>
                        </a:lnTo>
                        <a:cubicBezTo>
                          <a:pt x="11791" y="7493"/>
                          <a:pt x="11327" y="7510"/>
                          <a:pt x="10855" y="7510"/>
                        </a:cubicBezTo>
                        <a:cubicBezTo>
                          <a:pt x="7050" y="7510"/>
                          <a:pt x="2753" y="6407"/>
                          <a:pt x="2748" y="6407"/>
                        </a:cubicBezTo>
                        <a:cubicBezTo>
                          <a:pt x="2748" y="6407"/>
                          <a:pt x="2748" y="6407"/>
                          <a:pt x="2748" y="6407"/>
                        </a:cubicBezTo>
                        <a:lnTo>
                          <a:pt x="1835" y="4379"/>
                        </a:lnTo>
                        <a:cubicBezTo>
                          <a:pt x="1226" y="3024"/>
                          <a:pt x="1170" y="1485"/>
                          <a:pt x="1678" y="90"/>
                        </a:cubicBezTo>
                        <a:lnTo>
                          <a:pt x="1678" y="0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02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3134;p51">
                    <a:extLst>
                      <a:ext uri="{FF2B5EF4-FFF2-40B4-BE49-F238E27FC236}">
                        <a16:creationId xmlns:a16="http://schemas.microsoft.com/office/drawing/2014/main" id="{1C2C2704-7850-4F8C-32FE-BCB3D93B3567}"/>
                      </a:ext>
                    </a:extLst>
                  </p:cNvPr>
                  <p:cNvSpPr/>
                  <p:nvPr/>
                </p:nvSpPr>
                <p:spPr>
                  <a:xfrm>
                    <a:off x="5520377" y="2168070"/>
                    <a:ext cx="119702" cy="130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16" h="5571" extrusionOk="0">
                        <a:moveTo>
                          <a:pt x="3045" y="1"/>
                        </a:moveTo>
                        <a:cubicBezTo>
                          <a:pt x="2984" y="1"/>
                          <a:pt x="2923" y="13"/>
                          <a:pt x="2865" y="39"/>
                        </a:cubicBezTo>
                        <a:lnTo>
                          <a:pt x="288" y="1185"/>
                        </a:lnTo>
                        <a:cubicBezTo>
                          <a:pt x="103" y="1268"/>
                          <a:pt x="0" y="1463"/>
                          <a:pt x="29" y="1656"/>
                        </a:cubicBezTo>
                        <a:cubicBezTo>
                          <a:pt x="34" y="1695"/>
                          <a:pt x="45" y="1735"/>
                          <a:pt x="63" y="1774"/>
                        </a:cubicBezTo>
                        <a:lnTo>
                          <a:pt x="459" y="2664"/>
                        </a:lnTo>
                        <a:lnTo>
                          <a:pt x="664" y="3125"/>
                        </a:lnTo>
                        <a:lnTo>
                          <a:pt x="1634" y="5307"/>
                        </a:lnTo>
                        <a:cubicBezTo>
                          <a:pt x="1708" y="5472"/>
                          <a:pt x="1871" y="5571"/>
                          <a:pt x="2042" y="5571"/>
                        </a:cubicBezTo>
                        <a:cubicBezTo>
                          <a:pt x="2102" y="5571"/>
                          <a:pt x="2163" y="5559"/>
                          <a:pt x="2222" y="5533"/>
                        </a:cubicBezTo>
                        <a:lnTo>
                          <a:pt x="4798" y="4387"/>
                        </a:lnTo>
                        <a:cubicBezTo>
                          <a:pt x="4814" y="4380"/>
                          <a:pt x="4830" y="4371"/>
                          <a:pt x="4845" y="4361"/>
                        </a:cubicBezTo>
                        <a:cubicBezTo>
                          <a:pt x="5037" y="4248"/>
                          <a:pt x="5116" y="4008"/>
                          <a:pt x="5022" y="3797"/>
                        </a:cubicBezTo>
                        <a:lnTo>
                          <a:pt x="3866" y="1197"/>
                        </a:lnTo>
                        <a:lnTo>
                          <a:pt x="3500" y="371"/>
                        </a:lnTo>
                        <a:lnTo>
                          <a:pt x="3452" y="264"/>
                        </a:lnTo>
                        <a:cubicBezTo>
                          <a:pt x="3378" y="99"/>
                          <a:pt x="3215" y="1"/>
                          <a:pt x="3045" y="1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3135;p51">
                    <a:extLst>
                      <a:ext uri="{FF2B5EF4-FFF2-40B4-BE49-F238E27FC236}">
                        <a16:creationId xmlns:a16="http://schemas.microsoft.com/office/drawing/2014/main" id="{879DA234-25B2-0065-61C8-3EAE6D83A90C}"/>
                      </a:ext>
                    </a:extLst>
                  </p:cNvPr>
                  <p:cNvSpPr/>
                  <p:nvPr/>
                </p:nvSpPr>
                <p:spPr>
                  <a:xfrm>
                    <a:off x="5515745" y="2165587"/>
                    <a:ext cx="97919" cy="660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5" h="2820" extrusionOk="0">
                        <a:moveTo>
                          <a:pt x="3331" y="1"/>
                        </a:moveTo>
                        <a:cubicBezTo>
                          <a:pt x="3266" y="1"/>
                          <a:pt x="3201" y="14"/>
                          <a:pt x="3138" y="42"/>
                        </a:cubicBezTo>
                        <a:lnTo>
                          <a:pt x="353" y="1281"/>
                        </a:lnTo>
                        <a:cubicBezTo>
                          <a:pt x="110" y="1389"/>
                          <a:pt x="0" y="1673"/>
                          <a:pt x="109" y="1916"/>
                        </a:cubicBezTo>
                        <a:lnTo>
                          <a:pt x="459" y="2704"/>
                        </a:lnTo>
                        <a:cubicBezTo>
                          <a:pt x="492" y="2776"/>
                          <a:pt x="563" y="2819"/>
                          <a:pt x="638" y="2819"/>
                        </a:cubicBezTo>
                        <a:cubicBezTo>
                          <a:pt x="663" y="2819"/>
                          <a:pt x="689" y="2814"/>
                          <a:pt x="713" y="2804"/>
                        </a:cubicBezTo>
                        <a:cubicBezTo>
                          <a:pt x="1461" y="2488"/>
                          <a:pt x="2889" y="1871"/>
                          <a:pt x="4041" y="1372"/>
                        </a:cubicBezTo>
                        <a:cubicBezTo>
                          <a:pt x="4140" y="1329"/>
                          <a:pt x="4185" y="1213"/>
                          <a:pt x="4140" y="1114"/>
                        </a:cubicBezTo>
                        <a:lnTo>
                          <a:pt x="3771" y="286"/>
                        </a:lnTo>
                        <a:cubicBezTo>
                          <a:pt x="3692" y="108"/>
                          <a:pt x="3515" y="1"/>
                          <a:pt x="3331" y="1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" name="Google Shape;3136;p51">
                    <a:extLst>
                      <a:ext uri="{FF2B5EF4-FFF2-40B4-BE49-F238E27FC236}">
                        <a16:creationId xmlns:a16="http://schemas.microsoft.com/office/drawing/2014/main" id="{9390AD99-7B7F-6EE0-7546-A2D06590EBEF}"/>
                      </a:ext>
                    </a:extLst>
                  </p:cNvPr>
                  <p:cNvSpPr/>
                  <p:nvPr/>
                </p:nvSpPr>
                <p:spPr>
                  <a:xfrm>
                    <a:off x="4282509" y="2425300"/>
                    <a:ext cx="596262" cy="41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84" h="1777" extrusionOk="0">
                        <a:moveTo>
                          <a:pt x="1" y="0"/>
                        </a:moveTo>
                        <a:lnTo>
                          <a:pt x="484" y="972"/>
                        </a:lnTo>
                        <a:cubicBezTo>
                          <a:pt x="742" y="1466"/>
                          <a:pt x="1252" y="1777"/>
                          <a:pt x="1810" y="1777"/>
                        </a:cubicBezTo>
                        <a:lnTo>
                          <a:pt x="25461" y="1777"/>
                        </a:lnTo>
                        <a:lnTo>
                          <a:pt x="25484" y="218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" name="Google Shape;3137;p51">
                    <a:extLst>
                      <a:ext uri="{FF2B5EF4-FFF2-40B4-BE49-F238E27FC236}">
                        <a16:creationId xmlns:a16="http://schemas.microsoft.com/office/drawing/2014/main" id="{28F2FD54-B43B-009D-A238-96BEB39A42A1}"/>
                      </a:ext>
                    </a:extLst>
                  </p:cNvPr>
                  <p:cNvSpPr/>
                  <p:nvPr/>
                </p:nvSpPr>
                <p:spPr>
                  <a:xfrm>
                    <a:off x="4133140" y="2131434"/>
                    <a:ext cx="621484" cy="2989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62" h="12763" extrusionOk="0">
                        <a:moveTo>
                          <a:pt x="794" y="1"/>
                        </a:moveTo>
                        <a:cubicBezTo>
                          <a:pt x="311" y="1"/>
                          <a:pt x="1" y="514"/>
                          <a:pt x="226" y="940"/>
                        </a:cubicBezTo>
                        <a:lnTo>
                          <a:pt x="6297" y="12420"/>
                        </a:lnTo>
                        <a:cubicBezTo>
                          <a:pt x="6406" y="12631"/>
                          <a:pt x="6626" y="12763"/>
                          <a:pt x="6863" y="12763"/>
                        </a:cubicBezTo>
                        <a:lnTo>
                          <a:pt x="25769" y="12763"/>
                        </a:lnTo>
                        <a:cubicBezTo>
                          <a:pt x="26251" y="12763"/>
                          <a:pt x="26562" y="12250"/>
                          <a:pt x="26336" y="11822"/>
                        </a:cubicBezTo>
                        <a:lnTo>
                          <a:pt x="20327" y="460"/>
                        </a:lnTo>
                        <a:cubicBezTo>
                          <a:pt x="20182" y="179"/>
                          <a:pt x="19886" y="1"/>
                          <a:pt x="19566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" name="Google Shape;3138;p51">
                    <a:extLst>
                      <a:ext uri="{FF2B5EF4-FFF2-40B4-BE49-F238E27FC236}">
                        <a16:creationId xmlns:a16="http://schemas.microsoft.com/office/drawing/2014/main" id="{3BBA4A28-2C42-873F-A8A6-7ADE65112C32}"/>
                      </a:ext>
                    </a:extLst>
                  </p:cNvPr>
                  <p:cNvSpPr/>
                  <p:nvPr/>
                </p:nvSpPr>
                <p:spPr>
                  <a:xfrm>
                    <a:off x="4161965" y="2131434"/>
                    <a:ext cx="627802" cy="2989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832" h="12763" extrusionOk="0">
                        <a:moveTo>
                          <a:pt x="793" y="1"/>
                        </a:moveTo>
                        <a:cubicBezTo>
                          <a:pt x="311" y="1"/>
                          <a:pt x="1" y="514"/>
                          <a:pt x="226" y="940"/>
                        </a:cubicBezTo>
                        <a:lnTo>
                          <a:pt x="6296" y="12420"/>
                        </a:lnTo>
                        <a:cubicBezTo>
                          <a:pt x="6407" y="12631"/>
                          <a:pt x="6626" y="12763"/>
                          <a:pt x="6864" y="12763"/>
                        </a:cubicBezTo>
                        <a:lnTo>
                          <a:pt x="26831" y="12763"/>
                        </a:lnTo>
                        <a:lnTo>
                          <a:pt x="20329" y="462"/>
                        </a:lnTo>
                        <a:cubicBezTo>
                          <a:pt x="20180" y="179"/>
                          <a:pt x="19885" y="1"/>
                          <a:pt x="195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142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3139;p51">
                    <a:extLst>
                      <a:ext uri="{FF2B5EF4-FFF2-40B4-BE49-F238E27FC236}">
                        <a16:creationId xmlns:a16="http://schemas.microsoft.com/office/drawing/2014/main" id="{5F42B115-D559-16B6-B4B5-7B36D2DE279C}"/>
                      </a:ext>
                    </a:extLst>
                  </p:cNvPr>
                  <p:cNvSpPr/>
                  <p:nvPr/>
                </p:nvSpPr>
                <p:spPr>
                  <a:xfrm>
                    <a:off x="4189153" y="2147409"/>
                    <a:ext cx="574643" cy="267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560" h="11400" extrusionOk="0">
                        <a:moveTo>
                          <a:pt x="620" y="1"/>
                        </a:moveTo>
                        <a:cubicBezTo>
                          <a:pt x="243" y="1"/>
                          <a:pt x="1" y="402"/>
                          <a:pt x="176" y="735"/>
                        </a:cubicBezTo>
                        <a:lnTo>
                          <a:pt x="5677" y="11132"/>
                        </a:lnTo>
                        <a:cubicBezTo>
                          <a:pt x="5762" y="11296"/>
                          <a:pt x="5934" y="11399"/>
                          <a:pt x="6120" y="11400"/>
                        </a:cubicBezTo>
                        <a:lnTo>
                          <a:pt x="23941" y="11400"/>
                        </a:lnTo>
                        <a:cubicBezTo>
                          <a:pt x="24317" y="11400"/>
                          <a:pt x="24559" y="10998"/>
                          <a:pt x="24384" y="10665"/>
                        </a:cubicBezTo>
                        <a:lnTo>
                          <a:pt x="18883" y="269"/>
                        </a:lnTo>
                        <a:cubicBezTo>
                          <a:pt x="18796" y="103"/>
                          <a:pt x="18626" y="1"/>
                          <a:pt x="18440" y="1"/>
                        </a:cubicBezTo>
                        <a:close/>
                      </a:path>
                    </a:pathLst>
                  </a:custGeom>
                  <a:solidFill>
                    <a:srgbClr val="00206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60" name="Google Shape;3140;p51">
                    <a:extLst>
                      <a:ext uri="{FF2B5EF4-FFF2-40B4-BE49-F238E27FC236}">
                        <a16:creationId xmlns:a16="http://schemas.microsoft.com/office/drawing/2014/main" id="{FCDF8B47-7F11-A093-C384-D6042CECE430}"/>
                      </a:ext>
                    </a:extLst>
                  </p:cNvPr>
                  <p:cNvSpPr/>
                  <p:nvPr/>
                </p:nvSpPr>
                <p:spPr>
                  <a:xfrm>
                    <a:off x="4674441" y="2430383"/>
                    <a:ext cx="469143" cy="364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51" h="1558" extrusionOk="0">
                        <a:moveTo>
                          <a:pt x="728" y="1"/>
                        </a:moveTo>
                        <a:cubicBezTo>
                          <a:pt x="325" y="1"/>
                          <a:pt x="0" y="326"/>
                          <a:pt x="0" y="729"/>
                        </a:cubicBezTo>
                        <a:lnTo>
                          <a:pt x="0" y="830"/>
                        </a:lnTo>
                        <a:cubicBezTo>
                          <a:pt x="0" y="1233"/>
                          <a:pt x="325" y="1558"/>
                          <a:pt x="728" y="1558"/>
                        </a:cubicBezTo>
                        <a:lnTo>
                          <a:pt x="19323" y="1558"/>
                        </a:lnTo>
                        <a:cubicBezTo>
                          <a:pt x="19725" y="1558"/>
                          <a:pt x="20051" y="1233"/>
                          <a:pt x="20051" y="830"/>
                        </a:cubicBezTo>
                        <a:lnTo>
                          <a:pt x="20051" y="729"/>
                        </a:lnTo>
                        <a:cubicBezTo>
                          <a:pt x="20051" y="326"/>
                          <a:pt x="19725" y="1"/>
                          <a:pt x="1932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3141;p51">
                    <a:extLst>
                      <a:ext uri="{FF2B5EF4-FFF2-40B4-BE49-F238E27FC236}">
                        <a16:creationId xmlns:a16="http://schemas.microsoft.com/office/drawing/2014/main" id="{37F87035-284B-3F9C-F813-980FF78A270A}"/>
                      </a:ext>
                    </a:extLst>
                  </p:cNvPr>
                  <p:cNvSpPr/>
                  <p:nvPr/>
                </p:nvSpPr>
                <p:spPr>
                  <a:xfrm>
                    <a:off x="4679027" y="2466903"/>
                    <a:ext cx="389709" cy="407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56" h="1741" extrusionOk="0">
                        <a:moveTo>
                          <a:pt x="0" y="1"/>
                        </a:moveTo>
                        <a:lnTo>
                          <a:pt x="0" y="1695"/>
                        </a:lnTo>
                        <a:cubicBezTo>
                          <a:pt x="0" y="1721"/>
                          <a:pt x="21" y="1740"/>
                          <a:pt x="45" y="1740"/>
                        </a:cubicBezTo>
                        <a:lnTo>
                          <a:pt x="16611" y="1740"/>
                        </a:lnTo>
                        <a:cubicBezTo>
                          <a:pt x="16636" y="1740"/>
                          <a:pt x="16655" y="1721"/>
                          <a:pt x="16654" y="1696"/>
                        </a:cubicBezTo>
                        <a:lnTo>
                          <a:pt x="16654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3142;p51">
                    <a:extLst>
                      <a:ext uri="{FF2B5EF4-FFF2-40B4-BE49-F238E27FC236}">
                        <a16:creationId xmlns:a16="http://schemas.microsoft.com/office/drawing/2014/main" id="{3AE3E18C-5D18-FFD2-D3BC-FAA90AEE798A}"/>
                      </a:ext>
                    </a:extLst>
                  </p:cNvPr>
                  <p:cNvSpPr/>
                  <p:nvPr/>
                </p:nvSpPr>
                <p:spPr>
                  <a:xfrm>
                    <a:off x="4359300" y="2466903"/>
                    <a:ext cx="389709" cy="407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56" h="1741" extrusionOk="0">
                        <a:moveTo>
                          <a:pt x="1" y="1"/>
                        </a:moveTo>
                        <a:lnTo>
                          <a:pt x="1" y="1695"/>
                        </a:lnTo>
                        <a:cubicBezTo>
                          <a:pt x="1" y="1721"/>
                          <a:pt x="21" y="1740"/>
                          <a:pt x="46" y="1740"/>
                        </a:cubicBezTo>
                        <a:lnTo>
                          <a:pt x="16611" y="1740"/>
                        </a:lnTo>
                        <a:cubicBezTo>
                          <a:pt x="16635" y="1740"/>
                          <a:pt x="16656" y="1721"/>
                          <a:pt x="16655" y="1696"/>
                        </a:cubicBezTo>
                        <a:lnTo>
                          <a:pt x="16655" y="1"/>
                        </a:lnTo>
                        <a:close/>
                      </a:path>
                    </a:pathLst>
                  </a:custGeom>
                  <a:solidFill>
                    <a:srgbClr val="42472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3143;p51">
                    <a:extLst>
                      <a:ext uri="{FF2B5EF4-FFF2-40B4-BE49-F238E27FC236}">
                        <a16:creationId xmlns:a16="http://schemas.microsoft.com/office/drawing/2014/main" id="{87AF8651-7FCA-71B7-A6E9-4580FE53BF83}"/>
                      </a:ext>
                    </a:extLst>
                  </p:cNvPr>
                  <p:cNvSpPr/>
                  <p:nvPr/>
                </p:nvSpPr>
                <p:spPr>
                  <a:xfrm>
                    <a:off x="4237422" y="2196696"/>
                    <a:ext cx="273751" cy="1495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00" h="6385" extrusionOk="0">
                        <a:moveTo>
                          <a:pt x="3823" y="1"/>
                        </a:moveTo>
                        <a:cubicBezTo>
                          <a:pt x="3608" y="1"/>
                          <a:pt x="3363" y="55"/>
                          <a:pt x="3387" y="92"/>
                        </a:cubicBezTo>
                        <a:cubicBezTo>
                          <a:pt x="3416" y="135"/>
                          <a:pt x="3711" y="193"/>
                          <a:pt x="3759" y="206"/>
                        </a:cubicBezTo>
                        <a:cubicBezTo>
                          <a:pt x="3800" y="219"/>
                          <a:pt x="3813" y="247"/>
                          <a:pt x="3793" y="247"/>
                        </a:cubicBezTo>
                        <a:cubicBezTo>
                          <a:pt x="3790" y="247"/>
                          <a:pt x="3787" y="246"/>
                          <a:pt x="3783" y="245"/>
                        </a:cubicBezTo>
                        <a:cubicBezTo>
                          <a:pt x="3671" y="225"/>
                          <a:pt x="3563" y="218"/>
                          <a:pt x="3466" y="218"/>
                        </a:cubicBezTo>
                        <a:cubicBezTo>
                          <a:pt x="3240" y="218"/>
                          <a:pt x="3071" y="256"/>
                          <a:pt x="3037" y="256"/>
                        </a:cubicBezTo>
                        <a:cubicBezTo>
                          <a:pt x="3034" y="256"/>
                          <a:pt x="3032" y="256"/>
                          <a:pt x="3031" y="256"/>
                        </a:cubicBezTo>
                        <a:cubicBezTo>
                          <a:pt x="2975" y="228"/>
                          <a:pt x="2913" y="218"/>
                          <a:pt x="2858" y="218"/>
                        </a:cubicBezTo>
                        <a:cubicBezTo>
                          <a:pt x="2801" y="218"/>
                          <a:pt x="2754" y="229"/>
                          <a:pt x="2734" y="241"/>
                        </a:cubicBezTo>
                        <a:cubicBezTo>
                          <a:pt x="2696" y="266"/>
                          <a:pt x="2798" y="368"/>
                          <a:pt x="2718" y="383"/>
                        </a:cubicBezTo>
                        <a:cubicBezTo>
                          <a:pt x="2711" y="384"/>
                          <a:pt x="2705" y="384"/>
                          <a:pt x="2699" y="384"/>
                        </a:cubicBezTo>
                        <a:cubicBezTo>
                          <a:pt x="2643" y="384"/>
                          <a:pt x="2650" y="328"/>
                          <a:pt x="2598" y="328"/>
                        </a:cubicBezTo>
                        <a:cubicBezTo>
                          <a:pt x="2596" y="328"/>
                          <a:pt x="2594" y="328"/>
                          <a:pt x="2593" y="328"/>
                        </a:cubicBezTo>
                        <a:cubicBezTo>
                          <a:pt x="2571" y="330"/>
                          <a:pt x="2530" y="331"/>
                          <a:pt x="2484" y="331"/>
                        </a:cubicBezTo>
                        <a:cubicBezTo>
                          <a:pt x="2391" y="331"/>
                          <a:pt x="2278" y="326"/>
                          <a:pt x="2251" y="304"/>
                        </a:cubicBezTo>
                        <a:cubicBezTo>
                          <a:pt x="2232" y="289"/>
                          <a:pt x="2170" y="285"/>
                          <a:pt x="2095" y="285"/>
                        </a:cubicBezTo>
                        <a:cubicBezTo>
                          <a:pt x="2008" y="285"/>
                          <a:pt x="1903" y="290"/>
                          <a:pt x="1826" y="290"/>
                        </a:cubicBezTo>
                        <a:cubicBezTo>
                          <a:pt x="1685" y="290"/>
                          <a:pt x="1752" y="365"/>
                          <a:pt x="1682" y="370"/>
                        </a:cubicBezTo>
                        <a:cubicBezTo>
                          <a:pt x="1652" y="370"/>
                          <a:pt x="1625" y="370"/>
                          <a:pt x="1600" y="370"/>
                        </a:cubicBezTo>
                        <a:cubicBezTo>
                          <a:pt x="1308" y="370"/>
                          <a:pt x="1373" y="398"/>
                          <a:pt x="1306" y="439"/>
                        </a:cubicBezTo>
                        <a:cubicBezTo>
                          <a:pt x="1284" y="453"/>
                          <a:pt x="1247" y="458"/>
                          <a:pt x="1205" y="458"/>
                        </a:cubicBezTo>
                        <a:cubicBezTo>
                          <a:pt x="1112" y="458"/>
                          <a:pt x="992" y="435"/>
                          <a:pt x="933" y="435"/>
                        </a:cubicBezTo>
                        <a:cubicBezTo>
                          <a:pt x="847" y="435"/>
                          <a:pt x="927" y="485"/>
                          <a:pt x="885" y="486"/>
                        </a:cubicBezTo>
                        <a:cubicBezTo>
                          <a:pt x="885" y="486"/>
                          <a:pt x="884" y="486"/>
                          <a:pt x="884" y="486"/>
                        </a:cubicBezTo>
                        <a:cubicBezTo>
                          <a:pt x="843" y="486"/>
                          <a:pt x="810" y="425"/>
                          <a:pt x="803" y="425"/>
                        </a:cubicBezTo>
                        <a:cubicBezTo>
                          <a:pt x="803" y="425"/>
                          <a:pt x="803" y="425"/>
                          <a:pt x="803" y="425"/>
                        </a:cubicBezTo>
                        <a:cubicBezTo>
                          <a:pt x="799" y="425"/>
                          <a:pt x="795" y="425"/>
                          <a:pt x="791" y="425"/>
                        </a:cubicBezTo>
                        <a:cubicBezTo>
                          <a:pt x="285" y="425"/>
                          <a:pt x="0" y="612"/>
                          <a:pt x="26" y="649"/>
                        </a:cubicBezTo>
                        <a:cubicBezTo>
                          <a:pt x="51" y="686"/>
                          <a:pt x="107" y="677"/>
                          <a:pt x="137" y="690"/>
                        </a:cubicBezTo>
                        <a:cubicBezTo>
                          <a:pt x="168" y="702"/>
                          <a:pt x="153" y="713"/>
                          <a:pt x="190" y="754"/>
                        </a:cubicBezTo>
                        <a:cubicBezTo>
                          <a:pt x="193" y="758"/>
                          <a:pt x="199" y="760"/>
                          <a:pt x="206" y="760"/>
                        </a:cubicBezTo>
                        <a:cubicBezTo>
                          <a:pt x="260" y="760"/>
                          <a:pt x="401" y="649"/>
                          <a:pt x="461" y="649"/>
                        </a:cubicBezTo>
                        <a:cubicBezTo>
                          <a:pt x="470" y="649"/>
                          <a:pt x="477" y="651"/>
                          <a:pt x="482" y="657"/>
                        </a:cubicBezTo>
                        <a:cubicBezTo>
                          <a:pt x="524" y="703"/>
                          <a:pt x="671" y="726"/>
                          <a:pt x="651" y="735"/>
                        </a:cubicBezTo>
                        <a:cubicBezTo>
                          <a:pt x="566" y="767"/>
                          <a:pt x="602" y="850"/>
                          <a:pt x="644" y="850"/>
                        </a:cubicBezTo>
                        <a:cubicBezTo>
                          <a:pt x="644" y="850"/>
                          <a:pt x="645" y="850"/>
                          <a:pt x="645" y="850"/>
                        </a:cubicBezTo>
                        <a:cubicBezTo>
                          <a:pt x="865" y="855"/>
                          <a:pt x="1018" y="913"/>
                          <a:pt x="1092" y="960"/>
                        </a:cubicBezTo>
                        <a:cubicBezTo>
                          <a:pt x="1111" y="972"/>
                          <a:pt x="1128" y="977"/>
                          <a:pt x="1144" y="977"/>
                        </a:cubicBezTo>
                        <a:cubicBezTo>
                          <a:pt x="1180" y="977"/>
                          <a:pt x="1217" y="957"/>
                          <a:pt x="1286" y="957"/>
                        </a:cubicBezTo>
                        <a:cubicBezTo>
                          <a:pt x="1310" y="957"/>
                          <a:pt x="1337" y="959"/>
                          <a:pt x="1369" y="965"/>
                        </a:cubicBezTo>
                        <a:cubicBezTo>
                          <a:pt x="1539" y="999"/>
                          <a:pt x="1616" y="1128"/>
                          <a:pt x="1670" y="1229"/>
                        </a:cubicBezTo>
                        <a:cubicBezTo>
                          <a:pt x="1722" y="1328"/>
                          <a:pt x="1989" y="1496"/>
                          <a:pt x="2087" y="1508"/>
                        </a:cubicBezTo>
                        <a:cubicBezTo>
                          <a:pt x="2090" y="1508"/>
                          <a:pt x="2093" y="1508"/>
                          <a:pt x="2095" y="1508"/>
                        </a:cubicBezTo>
                        <a:cubicBezTo>
                          <a:pt x="2177" y="1508"/>
                          <a:pt x="2065" y="1310"/>
                          <a:pt x="1977" y="1213"/>
                        </a:cubicBezTo>
                        <a:cubicBezTo>
                          <a:pt x="1886" y="1114"/>
                          <a:pt x="1357" y="877"/>
                          <a:pt x="1384" y="857"/>
                        </a:cubicBezTo>
                        <a:cubicBezTo>
                          <a:pt x="1386" y="855"/>
                          <a:pt x="1389" y="854"/>
                          <a:pt x="1393" y="854"/>
                        </a:cubicBezTo>
                        <a:cubicBezTo>
                          <a:pt x="1436" y="854"/>
                          <a:pt x="1579" y="959"/>
                          <a:pt x="1620" y="959"/>
                        </a:cubicBezTo>
                        <a:cubicBezTo>
                          <a:pt x="1622" y="959"/>
                          <a:pt x="1624" y="959"/>
                          <a:pt x="1625" y="958"/>
                        </a:cubicBezTo>
                        <a:cubicBezTo>
                          <a:pt x="1661" y="945"/>
                          <a:pt x="1590" y="891"/>
                          <a:pt x="1619" y="891"/>
                        </a:cubicBezTo>
                        <a:cubicBezTo>
                          <a:pt x="1626" y="891"/>
                          <a:pt x="1632" y="891"/>
                          <a:pt x="1639" y="891"/>
                        </a:cubicBezTo>
                        <a:cubicBezTo>
                          <a:pt x="1789" y="891"/>
                          <a:pt x="1853" y="959"/>
                          <a:pt x="1911" y="1010"/>
                        </a:cubicBezTo>
                        <a:cubicBezTo>
                          <a:pt x="1948" y="1045"/>
                          <a:pt x="2010" y="1066"/>
                          <a:pt x="2051" y="1066"/>
                        </a:cubicBezTo>
                        <a:cubicBezTo>
                          <a:pt x="2076" y="1066"/>
                          <a:pt x="2092" y="1059"/>
                          <a:pt x="2092" y="1042"/>
                        </a:cubicBezTo>
                        <a:cubicBezTo>
                          <a:pt x="2091" y="1019"/>
                          <a:pt x="2145" y="1005"/>
                          <a:pt x="2229" y="1005"/>
                        </a:cubicBezTo>
                        <a:cubicBezTo>
                          <a:pt x="2304" y="1005"/>
                          <a:pt x="2403" y="1017"/>
                          <a:pt x="2507" y="1044"/>
                        </a:cubicBezTo>
                        <a:cubicBezTo>
                          <a:pt x="2731" y="1102"/>
                          <a:pt x="2987" y="1235"/>
                          <a:pt x="2999" y="1293"/>
                        </a:cubicBezTo>
                        <a:cubicBezTo>
                          <a:pt x="3009" y="1346"/>
                          <a:pt x="2844" y="1361"/>
                          <a:pt x="2766" y="1361"/>
                        </a:cubicBezTo>
                        <a:cubicBezTo>
                          <a:pt x="2755" y="1361"/>
                          <a:pt x="2746" y="1361"/>
                          <a:pt x="2739" y="1360"/>
                        </a:cubicBezTo>
                        <a:cubicBezTo>
                          <a:pt x="2709" y="1331"/>
                          <a:pt x="2687" y="1317"/>
                          <a:pt x="2675" y="1317"/>
                        </a:cubicBezTo>
                        <a:cubicBezTo>
                          <a:pt x="2653" y="1317"/>
                          <a:pt x="2663" y="1367"/>
                          <a:pt x="2706" y="1462"/>
                        </a:cubicBezTo>
                        <a:cubicBezTo>
                          <a:pt x="2772" y="1606"/>
                          <a:pt x="2752" y="1661"/>
                          <a:pt x="2839" y="1661"/>
                        </a:cubicBezTo>
                        <a:cubicBezTo>
                          <a:pt x="2919" y="1661"/>
                          <a:pt x="2805" y="1450"/>
                          <a:pt x="2808" y="1450"/>
                        </a:cubicBezTo>
                        <a:lnTo>
                          <a:pt x="2808" y="1450"/>
                        </a:lnTo>
                        <a:cubicBezTo>
                          <a:pt x="2808" y="1450"/>
                          <a:pt x="2809" y="1451"/>
                          <a:pt x="2810" y="1452"/>
                        </a:cubicBezTo>
                        <a:cubicBezTo>
                          <a:pt x="2983" y="1691"/>
                          <a:pt x="3262" y="1851"/>
                          <a:pt x="3382" y="1934"/>
                        </a:cubicBezTo>
                        <a:cubicBezTo>
                          <a:pt x="3422" y="1963"/>
                          <a:pt x="3455" y="1969"/>
                          <a:pt x="3485" y="1969"/>
                        </a:cubicBezTo>
                        <a:cubicBezTo>
                          <a:pt x="3509" y="1969"/>
                          <a:pt x="3531" y="1965"/>
                          <a:pt x="3553" y="1965"/>
                        </a:cubicBezTo>
                        <a:cubicBezTo>
                          <a:pt x="3583" y="1965"/>
                          <a:pt x="3612" y="1974"/>
                          <a:pt x="3646" y="2015"/>
                        </a:cubicBezTo>
                        <a:cubicBezTo>
                          <a:pt x="3732" y="2123"/>
                          <a:pt x="3749" y="2049"/>
                          <a:pt x="3830" y="2133"/>
                        </a:cubicBezTo>
                        <a:cubicBezTo>
                          <a:pt x="3911" y="2219"/>
                          <a:pt x="3826" y="2301"/>
                          <a:pt x="3866" y="2365"/>
                        </a:cubicBezTo>
                        <a:cubicBezTo>
                          <a:pt x="3899" y="2421"/>
                          <a:pt x="3994" y="2468"/>
                          <a:pt x="4048" y="2468"/>
                        </a:cubicBezTo>
                        <a:cubicBezTo>
                          <a:pt x="4059" y="2468"/>
                          <a:pt x="4069" y="2466"/>
                          <a:pt x="4075" y="2462"/>
                        </a:cubicBezTo>
                        <a:cubicBezTo>
                          <a:pt x="4116" y="2437"/>
                          <a:pt x="4069" y="2424"/>
                          <a:pt x="4010" y="2369"/>
                        </a:cubicBezTo>
                        <a:cubicBezTo>
                          <a:pt x="3951" y="2314"/>
                          <a:pt x="4026" y="2290"/>
                          <a:pt x="4034" y="2263"/>
                        </a:cubicBezTo>
                        <a:cubicBezTo>
                          <a:pt x="4042" y="2237"/>
                          <a:pt x="3985" y="2236"/>
                          <a:pt x="3984" y="2186"/>
                        </a:cubicBezTo>
                        <a:cubicBezTo>
                          <a:pt x="3984" y="2173"/>
                          <a:pt x="3992" y="2169"/>
                          <a:pt x="4004" y="2169"/>
                        </a:cubicBezTo>
                        <a:cubicBezTo>
                          <a:pt x="4035" y="2169"/>
                          <a:pt x="4096" y="2196"/>
                          <a:pt x="4133" y="2196"/>
                        </a:cubicBezTo>
                        <a:cubicBezTo>
                          <a:pt x="4140" y="2196"/>
                          <a:pt x="4146" y="2195"/>
                          <a:pt x="4151" y="2193"/>
                        </a:cubicBezTo>
                        <a:cubicBezTo>
                          <a:pt x="4185" y="2173"/>
                          <a:pt x="4053" y="2090"/>
                          <a:pt x="4096" y="2090"/>
                        </a:cubicBezTo>
                        <a:cubicBezTo>
                          <a:pt x="4102" y="2090"/>
                          <a:pt x="4113" y="2092"/>
                          <a:pt x="4129" y="2096"/>
                        </a:cubicBezTo>
                        <a:cubicBezTo>
                          <a:pt x="4249" y="2129"/>
                          <a:pt x="4341" y="2225"/>
                          <a:pt x="4334" y="2265"/>
                        </a:cubicBezTo>
                        <a:cubicBezTo>
                          <a:pt x="4332" y="2276"/>
                          <a:pt x="4320" y="2280"/>
                          <a:pt x="4303" y="2280"/>
                        </a:cubicBezTo>
                        <a:cubicBezTo>
                          <a:pt x="4277" y="2280"/>
                          <a:pt x="4241" y="2271"/>
                          <a:pt x="4217" y="2271"/>
                        </a:cubicBezTo>
                        <a:cubicBezTo>
                          <a:pt x="4201" y="2271"/>
                          <a:pt x="4190" y="2275"/>
                          <a:pt x="4192" y="2288"/>
                        </a:cubicBezTo>
                        <a:cubicBezTo>
                          <a:pt x="4199" y="2333"/>
                          <a:pt x="4395" y="2353"/>
                          <a:pt x="4393" y="2416"/>
                        </a:cubicBezTo>
                        <a:cubicBezTo>
                          <a:pt x="4390" y="2481"/>
                          <a:pt x="4342" y="2562"/>
                          <a:pt x="4365" y="2608"/>
                        </a:cubicBezTo>
                        <a:cubicBezTo>
                          <a:pt x="4388" y="2654"/>
                          <a:pt x="4426" y="2626"/>
                          <a:pt x="4439" y="2651"/>
                        </a:cubicBezTo>
                        <a:cubicBezTo>
                          <a:pt x="4450" y="2677"/>
                          <a:pt x="4400" y="2678"/>
                          <a:pt x="4413" y="2702"/>
                        </a:cubicBezTo>
                        <a:cubicBezTo>
                          <a:pt x="4748" y="3177"/>
                          <a:pt x="5249" y="3201"/>
                          <a:pt x="5260" y="3229"/>
                        </a:cubicBezTo>
                        <a:cubicBezTo>
                          <a:pt x="5292" y="3312"/>
                          <a:pt x="5356" y="3398"/>
                          <a:pt x="5400" y="3398"/>
                        </a:cubicBezTo>
                        <a:cubicBezTo>
                          <a:pt x="5408" y="3398"/>
                          <a:pt x="5415" y="3395"/>
                          <a:pt x="5421" y="3390"/>
                        </a:cubicBezTo>
                        <a:cubicBezTo>
                          <a:pt x="5464" y="3353"/>
                          <a:pt x="5383" y="3328"/>
                          <a:pt x="5338" y="3263"/>
                        </a:cubicBezTo>
                        <a:cubicBezTo>
                          <a:pt x="5313" y="3227"/>
                          <a:pt x="5322" y="3194"/>
                          <a:pt x="5359" y="3194"/>
                        </a:cubicBezTo>
                        <a:cubicBezTo>
                          <a:pt x="5389" y="3194"/>
                          <a:pt x="5437" y="3215"/>
                          <a:pt x="5500" y="3273"/>
                        </a:cubicBezTo>
                        <a:cubicBezTo>
                          <a:pt x="5638" y="3401"/>
                          <a:pt x="5423" y="3386"/>
                          <a:pt x="5547" y="3609"/>
                        </a:cubicBezTo>
                        <a:cubicBezTo>
                          <a:pt x="5671" y="3832"/>
                          <a:pt x="5710" y="3783"/>
                          <a:pt x="5743" y="3816"/>
                        </a:cubicBezTo>
                        <a:cubicBezTo>
                          <a:pt x="5774" y="3848"/>
                          <a:pt x="5849" y="3913"/>
                          <a:pt x="5899" y="3913"/>
                        </a:cubicBezTo>
                        <a:cubicBezTo>
                          <a:pt x="5904" y="3913"/>
                          <a:pt x="5909" y="3912"/>
                          <a:pt x="5913" y="3911"/>
                        </a:cubicBezTo>
                        <a:cubicBezTo>
                          <a:pt x="5964" y="3895"/>
                          <a:pt x="5844" y="3826"/>
                          <a:pt x="5907" y="3810"/>
                        </a:cubicBezTo>
                        <a:cubicBezTo>
                          <a:pt x="5972" y="3795"/>
                          <a:pt x="5888" y="3721"/>
                          <a:pt x="5956" y="3721"/>
                        </a:cubicBezTo>
                        <a:cubicBezTo>
                          <a:pt x="6018" y="3721"/>
                          <a:pt x="5977" y="3659"/>
                          <a:pt x="5986" y="3659"/>
                        </a:cubicBezTo>
                        <a:lnTo>
                          <a:pt x="5986" y="3659"/>
                        </a:lnTo>
                        <a:cubicBezTo>
                          <a:pt x="5987" y="3659"/>
                          <a:pt x="5988" y="3659"/>
                          <a:pt x="5990" y="3660"/>
                        </a:cubicBezTo>
                        <a:cubicBezTo>
                          <a:pt x="6208" y="3867"/>
                          <a:pt x="6149" y="3982"/>
                          <a:pt x="6131" y="4004"/>
                        </a:cubicBezTo>
                        <a:cubicBezTo>
                          <a:pt x="6049" y="4072"/>
                          <a:pt x="6131" y="4179"/>
                          <a:pt x="6152" y="4257"/>
                        </a:cubicBezTo>
                        <a:cubicBezTo>
                          <a:pt x="6168" y="4316"/>
                          <a:pt x="6186" y="4334"/>
                          <a:pt x="6202" y="4334"/>
                        </a:cubicBezTo>
                        <a:cubicBezTo>
                          <a:pt x="6207" y="4334"/>
                          <a:pt x="6213" y="4332"/>
                          <a:pt x="6218" y="4329"/>
                        </a:cubicBezTo>
                        <a:cubicBezTo>
                          <a:pt x="6365" y="4237"/>
                          <a:pt x="6183" y="4042"/>
                          <a:pt x="6240" y="3998"/>
                        </a:cubicBezTo>
                        <a:cubicBezTo>
                          <a:pt x="6298" y="3953"/>
                          <a:pt x="6195" y="3842"/>
                          <a:pt x="6153" y="3758"/>
                        </a:cubicBezTo>
                        <a:cubicBezTo>
                          <a:pt x="6111" y="3673"/>
                          <a:pt x="6096" y="3729"/>
                          <a:pt x="6049" y="3673"/>
                        </a:cubicBezTo>
                        <a:cubicBezTo>
                          <a:pt x="6000" y="3616"/>
                          <a:pt x="5918" y="3634"/>
                          <a:pt x="5896" y="3573"/>
                        </a:cubicBezTo>
                        <a:cubicBezTo>
                          <a:pt x="5891" y="3561"/>
                          <a:pt x="5894" y="3556"/>
                          <a:pt x="5904" y="3556"/>
                        </a:cubicBezTo>
                        <a:cubicBezTo>
                          <a:pt x="5937" y="3556"/>
                          <a:pt x="6047" y="3622"/>
                          <a:pt x="6076" y="3622"/>
                        </a:cubicBezTo>
                        <a:cubicBezTo>
                          <a:pt x="6078" y="3622"/>
                          <a:pt x="6079" y="3622"/>
                          <a:pt x="6080" y="3621"/>
                        </a:cubicBezTo>
                        <a:cubicBezTo>
                          <a:pt x="6103" y="3609"/>
                          <a:pt x="6035" y="3518"/>
                          <a:pt x="6041" y="3447"/>
                        </a:cubicBezTo>
                        <a:lnTo>
                          <a:pt x="6041" y="3447"/>
                        </a:lnTo>
                        <a:cubicBezTo>
                          <a:pt x="6107" y="3505"/>
                          <a:pt x="6152" y="3528"/>
                          <a:pt x="6177" y="3528"/>
                        </a:cubicBezTo>
                        <a:cubicBezTo>
                          <a:pt x="6211" y="3528"/>
                          <a:pt x="6207" y="3484"/>
                          <a:pt x="6162" y="3429"/>
                        </a:cubicBezTo>
                        <a:cubicBezTo>
                          <a:pt x="6086" y="3332"/>
                          <a:pt x="6151" y="3293"/>
                          <a:pt x="6146" y="3239"/>
                        </a:cubicBezTo>
                        <a:cubicBezTo>
                          <a:pt x="6142" y="3196"/>
                          <a:pt x="6129" y="3145"/>
                          <a:pt x="6155" y="3145"/>
                        </a:cubicBezTo>
                        <a:cubicBezTo>
                          <a:pt x="6163" y="3145"/>
                          <a:pt x="6174" y="3149"/>
                          <a:pt x="6190" y="3160"/>
                        </a:cubicBezTo>
                        <a:cubicBezTo>
                          <a:pt x="6207" y="3171"/>
                          <a:pt x="6221" y="3175"/>
                          <a:pt x="6235" y="3175"/>
                        </a:cubicBezTo>
                        <a:cubicBezTo>
                          <a:pt x="6258" y="3175"/>
                          <a:pt x="6279" y="3166"/>
                          <a:pt x="6304" y="3166"/>
                        </a:cubicBezTo>
                        <a:cubicBezTo>
                          <a:pt x="6331" y="3166"/>
                          <a:pt x="6363" y="3176"/>
                          <a:pt x="6406" y="3219"/>
                        </a:cubicBezTo>
                        <a:cubicBezTo>
                          <a:pt x="6512" y="3327"/>
                          <a:pt x="6782" y="3480"/>
                          <a:pt x="6876" y="3507"/>
                        </a:cubicBezTo>
                        <a:cubicBezTo>
                          <a:pt x="6990" y="3727"/>
                          <a:pt x="7070" y="3790"/>
                          <a:pt x="7110" y="3835"/>
                        </a:cubicBezTo>
                        <a:cubicBezTo>
                          <a:pt x="7151" y="3880"/>
                          <a:pt x="7036" y="3841"/>
                          <a:pt x="7038" y="3917"/>
                        </a:cubicBezTo>
                        <a:cubicBezTo>
                          <a:pt x="7039" y="3986"/>
                          <a:pt x="7139" y="4065"/>
                          <a:pt x="7190" y="4065"/>
                        </a:cubicBezTo>
                        <a:cubicBezTo>
                          <a:pt x="7196" y="4065"/>
                          <a:pt x="7201" y="4064"/>
                          <a:pt x="7205" y="4061"/>
                        </a:cubicBezTo>
                        <a:cubicBezTo>
                          <a:pt x="7247" y="4041"/>
                          <a:pt x="7134" y="3891"/>
                          <a:pt x="7152" y="3891"/>
                        </a:cubicBezTo>
                        <a:cubicBezTo>
                          <a:pt x="7153" y="3891"/>
                          <a:pt x="7155" y="3892"/>
                          <a:pt x="7157" y="3893"/>
                        </a:cubicBezTo>
                        <a:cubicBezTo>
                          <a:pt x="7195" y="3914"/>
                          <a:pt x="7224" y="3933"/>
                          <a:pt x="7243" y="3933"/>
                        </a:cubicBezTo>
                        <a:cubicBezTo>
                          <a:pt x="7271" y="3933"/>
                          <a:pt x="7275" y="3887"/>
                          <a:pt x="7249" y="3727"/>
                        </a:cubicBezTo>
                        <a:cubicBezTo>
                          <a:pt x="7208" y="3485"/>
                          <a:pt x="7018" y="3219"/>
                          <a:pt x="7096" y="3219"/>
                        </a:cubicBezTo>
                        <a:cubicBezTo>
                          <a:pt x="7102" y="3219"/>
                          <a:pt x="7111" y="3221"/>
                          <a:pt x="7121" y="3225"/>
                        </a:cubicBezTo>
                        <a:cubicBezTo>
                          <a:pt x="7140" y="3231"/>
                          <a:pt x="7155" y="3235"/>
                          <a:pt x="7168" y="3235"/>
                        </a:cubicBezTo>
                        <a:cubicBezTo>
                          <a:pt x="7252" y="3235"/>
                          <a:pt x="7237" y="3106"/>
                          <a:pt x="7229" y="3026"/>
                        </a:cubicBezTo>
                        <a:cubicBezTo>
                          <a:pt x="7224" y="2982"/>
                          <a:pt x="7282" y="2973"/>
                          <a:pt x="7357" y="2973"/>
                        </a:cubicBezTo>
                        <a:cubicBezTo>
                          <a:pt x="7413" y="2973"/>
                          <a:pt x="7478" y="2978"/>
                          <a:pt x="7535" y="2978"/>
                        </a:cubicBezTo>
                        <a:cubicBezTo>
                          <a:pt x="7561" y="2978"/>
                          <a:pt x="7585" y="2977"/>
                          <a:pt x="7605" y="2973"/>
                        </a:cubicBezTo>
                        <a:cubicBezTo>
                          <a:pt x="7716" y="2956"/>
                          <a:pt x="7658" y="2879"/>
                          <a:pt x="7681" y="2879"/>
                        </a:cubicBezTo>
                        <a:cubicBezTo>
                          <a:pt x="7685" y="2879"/>
                          <a:pt x="7689" y="2880"/>
                          <a:pt x="7696" y="2883"/>
                        </a:cubicBezTo>
                        <a:cubicBezTo>
                          <a:pt x="7733" y="2898"/>
                          <a:pt x="7763" y="2905"/>
                          <a:pt x="7787" y="2905"/>
                        </a:cubicBezTo>
                        <a:cubicBezTo>
                          <a:pt x="7889" y="2905"/>
                          <a:pt x="7879" y="2784"/>
                          <a:pt x="7895" y="2712"/>
                        </a:cubicBezTo>
                        <a:cubicBezTo>
                          <a:pt x="7899" y="2688"/>
                          <a:pt x="7912" y="2678"/>
                          <a:pt x="7928" y="2678"/>
                        </a:cubicBezTo>
                        <a:cubicBezTo>
                          <a:pt x="7971" y="2678"/>
                          <a:pt x="8037" y="2758"/>
                          <a:pt x="8018" y="2846"/>
                        </a:cubicBezTo>
                        <a:cubicBezTo>
                          <a:pt x="7996" y="2947"/>
                          <a:pt x="7957" y="3030"/>
                          <a:pt x="7902" y="3030"/>
                        </a:cubicBezTo>
                        <a:cubicBezTo>
                          <a:pt x="7892" y="3030"/>
                          <a:pt x="7881" y="3027"/>
                          <a:pt x="7870" y="3022"/>
                        </a:cubicBezTo>
                        <a:cubicBezTo>
                          <a:pt x="7821" y="2997"/>
                          <a:pt x="7774" y="2956"/>
                          <a:pt x="7754" y="2956"/>
                        </a:cubicBezTo>
                        <a:cubicBezTo>
                          <a:pt x="7744" y="2956"/>
                          <a:pt x="7741" y="2966"/>
                          <a:pt x="7747" y="2993"/>
                        </a:cubicBezTo>
                        <a:cubicBezTo>
                          <a:pt x="7766" y="3075"/>
                          <a:pt x="7638" y="3088"/>
                          <a:pt x="7701" y="3164"/>
                        </a:cubicBezTo>
                        <a:cubicBezTo>
                          <a:pt x="7884" y="3403"/>
                          <a:pt x="8111" y="3414"/>
                          <a:pt x="8163" y="3441"/>
                        </a:cubicBezTo>
                        <a:cubicBezTo>
                          <a:pt x="8215" y="3468"/>
                          <a:pt x="8197" y="3502"/>
                          <a:pt x="8250" y="3526"/>
                        </a:cubicBezTo>
                        <a:cubicBezTo>
                          <a:pt x="8302" y="3548"/>
                          <a:pt x="8580" y="3678"/>
                          <a:pt x="8689" y="3678"/>
                        </a:cubicBezTo>
                        <a:cubicBezTo>
                          <a:pt x="8695" y="3678"/>
                          <a:pt x="8701" y="3678"/>
                          <a:pt x="8706" y="3677"/>
                        </a:cubicBezTo>
                        <a:cubicBezTo>
                          <a:pt x="8799" y="3659"/>
                          <a:pt x="8713" y="3583"/>
                          <a:pt x="8674" y="3437"/>
                        </a:cubicBezTo>
                        <a:cubicBezTo>
                          <a:pt x="8633" y="3291"/>
                          <a:pt x="8712" y="3206"/>
                          <a:pt x="8672" y="3134"/>
                        </a:cubicBezTo>
                        <a:cubicBezTo>
                          <a:pt x="8636" y="3070"/>
                          <a:pt x="8625" y="2821"/>
                          <a:pt x="8703" y="2821"/>
                        </a:cubicBezTo>
                        <a:cubicBezTo>
                          <a:pt x="8710" y="2821"/>
                          <a:pt x="8717" y="2823"/>
                          <a:pt x="8725" y="2827"/>
                        </a:cubicBezTo>
                        <a:cubicBezTo>
                          <a:pt x="8828" y="2878"/>
                          <a:pt x="8977" y="3352"/>
                          <a:pt x="8849" y="3500"/>
                        </a:cubicBezTo>
                        <a:cubicBezTo>
                          <a:pt x="8722" y="3649"/>
                          <a:pt x="8870" y="3745"/>
                          <a:pt x="8787" y="3816"/>
                        </a:cubicBezTo>
                        <a:cubicBezTo>
                          <a:pt x="8775" y="3827"/>
                          <a:pt x="8757" y="3831"/>
                          <a:pt x="8737" y="3831"/>
                        </a:cubicBezTo>
                        <a:cubicBezTo>
                          <a:pt x="8638" y="3831"/>
                          <a:pt x="8465" y="3732"/>
                          <a:pt x="8425" y="3732"/>
                        </a:cubicBezTo>
                        <a:cubicBezTo>
                          <a:pt x="8417" y="3732"/>
                          <a:pt x="8414" y="3737"/>
                          <a:pt x="8421" y="3749"/>
                        </a:cubicBezTo>
                        <a:cubicBezTo>
                          <a:pt x="8651" y="4168"/>
                          <a:pt x="9307" y="4475"/>
                          <a:pt x="9497" y="4662"/>
                        </a:cubicBezTo>
                        <a:cubicBezTo>
                          <a:pt x="9686" y="4851"/>
                          <a:pt x="9630" y="5052"/>
                          <a:pt x="9723" y="5210"/>
                        </a:cubicBezTo>
                        <a:cubicBezTo>
                          <a:pt x="9818" y="5368"/>
                          <a:pt x="9894" y="5354"/>
                          <a:pt x="10039" y="5440"/>
                        </a:cubicBezTo>
                        <a:cubicBezTo>
                          <a:pt x="10185" y="5526"/>
                          <a:pt x="10225" y="5702"/>
                          <a:pt x="10280" y="5770"/>
                        </a:cubicBezTo>
                        <a:cubicBezTo>
                          <a:pt x="10335" y="5839"/>
                          <a:pt x="10380" y="5816"/>
                          <a:pt x="10450" y="5870"/>
                        </a:cubicBezTo>
                        <a:cubicBezTo>
                          <a:pt x="10521" y="5922"/>
                          <a:pt x="10551" y="6013"/>
                          <a:pt x="10675" y="6121"/>
                        </a:cubicBezTo>
                        <a:cubicBezTo>
                          <a:pt x="10973" y="6373"/>
                          <a:pt x="11056" y="6272"/>
                          <a:pt x="11218" y="6347"/>
                        </a:cubicBezTo>
                        <a:cubicBezTo>
                          <a:pt x="11277" y="6374"/>
                          <a:pt x="11319" y="6384"/>
                          <a:pt x="11350" y="6384"/>
                        </a:cubicBezTo>
                        <a:cubicBezTo>
                          <a:pt x="11405" y="6384"/>
                          <a:pt x="11425" y="6353"/>
                          <a:pt x="11438" y="6326"/>
                        </a:cubicBezTo>
                        <a:cubicBezTo>
                          <a:pt x="11456" y="6283"/>
                          <a:pt x="11412" y="6283"/>
                          <a:pt x="11361" y="6208"/>
                        </a:cubicBezTo>
                        <a:cubicBezTo>
                          <a:pt x="11310" y="6132"/>
                          <a:pt x="11337" y="6117"/>
                          <a:pt x="11368" y="6039"/>
                        </a:cubicBezTo>
                        <a:cubicBezTo>
                          <a:pt x="11398" y="5960"/>
                          <a:pt x="11343" y="5870"/>
                          <a:pt x="11289" y="5748"/>
                        </a:cubicBezTo>
                        <a:cubicBezTo>
                          <a:pt x="11235" y="5630"/>
                          <a:pt x="11238" y="5528"/>
                          <a:pt x="11235" y="5419"/>
                        </a:cubicBezTo>
                        <a:cubicBezTo>
                          <a:pt x="11233" y="5296"/>
                          <a:pt x="11041" y="5191"/>
                          <a:pt x="10949" y="5087"/>
                        </a:cubicBezTo>
                        <a:cubicBezTo>
                          <a:pt x="10712" y="4783"/>
                          <a:pt x="10897" y="4543"/>
                          <a:pt x="10799" y="4415"/>
                        </a:cubicBezTo>
                        <a:cubicBezTo>
                          <a:pt x="10707" y="4296"/>
                          <a:pt x="10629" y="4146"/>
                          <a:pt x="10705" y="4146"/>
                        </a:cubicBezTo>
                        <a:cubicBezTo>
                          <a:pt x="10711" y="4146"/>
                          <a:pt x="10718" y="4147"/>
                          <a:pt x="10725" y="4149"/>
                        </a:cubicBezTo>
                        <a:cubicBezTo>
                          <a:pt x="10763" y="4158"/>
                          <a:pt x="10785" y="4165"/>
                          <a:pt x="10797" y="4165"/>
                        </a:cubicBezTo>
                        <a:cubicBezTo>
                          <a:pt x="10819" y="4165"/>
                          <a:pt x="10810" y="4141"/>
                          <a:pt x="10814" y="4061"/>
                        </a:cubicBezTo>
                        <a:cubicBezTo>
                          <a:pt x="10816" y="4037"/>
                          <a:pt x="10830" y="4028"/>
                          <a:pt x="10853" y="4028"/>
                        </a:cubicBezTo>
                        <a:cubicBezTo>
                          <a:pt x="10931" y="4028"/>
                          <a:pt x="11109" y="4139"/>
                          <a:pt x="11190" y="4139"/>
                        </a:cubicBezTo>
                        <a:cubicBezTo>
                          <a:pt x="11204" y="4139"/>
                          <a:pt x="11215" y="4135"/>
                          <a:pt x="11223" y="4127"/>
                        </a:cubicBezTo>
                        <a:cubicBezTo>
                          <a:pt x="11234" y="4114"/>
                          <a:pt x="11252" y="4109"/>
                          <a:pt x="11273" y="4109"/>
                        </a:cubicBezTo>
                        <a:cubicBezTo>
                          <a:pt x="11335" y="4109"/>
                          <a:pt x="11427" y="4149"/>
                          <a:pt x="11479" y="4149"/>
                        </a:cubicBezTo>
                        <a:cubicBezTo>
                          <a:pt x="11504" y="4149"/>
                          <a:pt x="11520" y="4140"/>
                          <a:pt x="11520" y="4114"/>
                        </a:cubicBezTo>
                        <a:cubicBezTo>
                          <a:pt x="11520" y="4013"/>
                          <a:pt x="11699" y="4061"/>
                          <a:pt x="11646" y="3962"/>
                        </a:cubicBezTo>
                        <a:cubicBezTo>
                          <a:pt x="11595" y="3860"/>
                          <a:pt x="11636" y="3784"/>
                          <a:pt x="11666" y="3754"/>
                        </a:cubicBezTo>
                        <a:cubicBezTo>
                          <a:pt x="11695" y="3724"/>
                          <a:pt x="11636" y="3625"/>
                          <a:pt x="11516" y="3446"/>
                        </a:cubicBezTo>
                        <a:cubicBezTo>
                          <a:pt x="11395" y="3268"/>
                          <a:pt x="11456" y="3268"/>
                          <a:pt x="11397" y="3200"/>
                        </a:cubicBezTo>
                        <a:cubicBezTo>
                          <a:pt x="11112" y="2816"/>
                          <a:pt x="10887" y="2784"/>
                          <a:pt x="10799" y="2723"/>
                        </a:cubicBezTo>
                        <a:cubicBezTo>
                          <a:pt x="10711" y="2663"/>
                          <a:pt x="10703" y="2610"/>
                          <a:pt x="10568" y="2499"/>
                        </a:cubicBezTo>
                        <a:cubicBezTo>
                          <a:pt x="10477" y="2424"/>
                          <a:pt x="10416" y="2399"/>
                          <a:pt x="10357" y="2399"/>
                        </a:cubicBezTo>
                        <a:cubicBezTo>
                          <a:pt x="10328" y="2399"/>
                          <a:pt x="10300" y="2404"/>
                          <a:pt x="10269" y="2413"/>
                        </a:cubicBezTo>
                        <a:cubicBezTo>
                          <a:pt x="10260" y="2416"/>
                          <a:pt x="10249" y="2417"/>
                          <a:pt x="10237" y="2417"/>
                        </a:cubicBezTo>
                        <a:cubicBezTo>
                          <a:pt x="10111" y="2417"/>
                          <a:pt x="9812" y="2306"/>
                          <a:pt x="9643" y="2291"/>
                        </a:cubicBezTo>
                        <a:cubicBezTo>
                          <a:pt x="9631" y="2290"/>
                          <a:pt x="9621" y="2290"/>
                          <a:pt x="9612" y="2290"/>
                        </a:cubicBezTo>
                        <a:cubicBezTo>
                          <a:pt x="9479" y="2290"/>
                          <a:pt x="9640" y="2396"/>
                          <a:pt x="9675" y="2476"/>
                        </a:cubicBezTo>
                        <a:cubicBezTo>
                          <a:pt x="9709" y="2553"/>
                          <a:pt x="9493" y="2673"/>
                          <a:pt x="9367" y="2673"/>
                        </a:cubicBezTo>
                        <a:cubicBezTo>
                          <a:pt x="9356" y="2673"/>
                          <a:pt x="9347" y="2673"/>
                          <a:pt x="9338" y="2671"/>
                        </a:cubicBezTo>
                        <a:cubicBezTo>
                          <a:pt x="9220" y="2647"/>
                          <a:pt x="9339" y="2622"/>
                          <a:pt x="9215" y="2553"/>
                        </a:cubicBezTo>
                        <a:cubicBezTo>
                          <a:pt x="9194" y="2541"/>
                          <a:pt x="9167" y="2537"/>
                          <a:pt x="9137" y="2537"/>
                        </a:cubicBezTo>
                        <a:cubicBezTo>
                          <a:pt x="9011" y="2537"/>
                          <a:pt x="8817" y="2614"/>
                          <a:pt x="8680" y="2614"/>
                        </a:cubicBezTo>
                        <a:cubicBezTo>
                          <a:pt x="8648" y="2614"/>
                          <a:pt x="8619" y="2610"/>
                          <a:pt x="8595" y="2599"/>
                        </a:cubicBezTo>
                        <a:cubicBezTo>
                          <a:pt x="8456" y="2536"/>
                          <a:pt x="8308" y="2307"/>
                          <a:pt x="8361" y="2307"/>
                        </a:cubicBezTo>
                        <a:cubicBezTo>
                          <a:pt x="8365" y="2307"/>
                          <a:pt x="8370" y="2308"/>
                          <a:pt x="8377" y="2311"/>
                        </a:cubicBezTo>
                        <a:cubicBezTo>
                          <a:pt x="8426" y="2332"/>
                          <a:pt x="8527" y="2336"/>
                          <a:pt x="8618" y="2336"/>
                        </a:cubicBezTo>
                        <a:cubicBezTo>
                          <a:pt x="8692" y="2336"/>
                          <a:pt x="8759" y="2333"/>
                          <a:pt x="8785" y="2333"/>
                        </a:cubicBezTo>
                        <a:cubicBezTo>
                          <a:pt x="8844" y="2332"/>
                          <a:pt x="8794" y="2265"/>
                          <a:pt x="8743" y="2172"/>
                        </a:cubicBezTo>
                        <a:cubicBezTo>
                          <a:pt x="8708" y="2110"/>
                          <a:pt x="8724" y="2076"/>
                          <a:pt x="8767" y="2076"/>
                        </a:cubicBezTo>
                        <a:cubicBezTo>
                          <a:pt x="8788" y="2076"/>
                          <a:pt x="8814" y="2083"/>
                          <a:pt x="8843" y="2099"/>
                        </a:cubicBezTo>
                        <a:cubicBezTo>
                          <a:pt x="8934" y="2148"/>
                          <a:pt x="8826" y="2317"/>
                          <a:pt x="8872" y="2332"/>
                        </a:cubicBezTo>
                        <a:cubicBezTo>
                          <a:pt x="8875" y="2333"/>
                          <a:pt x="8877" y="2334"/>
                          <a:pt x="8879" y="2334"/>
                        </a:cubicBezTo>
                        <a:cubicBezTo>
                          <a:pt x="8913" y="2334"/>
                          <a:pt x="8900" y="2245"/>
                          <a:pt x="8934" y="2245"/>
                        </a:cubicBezTo>
                        <a:cubicBezTo>
                          <a:pt x="8937" y="2245"/>
                          <a:pt x="8940" y="2246"/>
                          <a:pt x="8944" y="2247"/>
                        </a:cubicBezTo>
                        <a:cubicBezTo>
                          <a:pt x="8984" y="2262"/>
                          <a:pt x="8979" y="2330"/>
                          <a:pt x="9009" y="2330"/>
                        </a:cubicBezTo>
                        <a:cubicBezTo>
                          <a:pt x="9016" y="2330"/>
                          <a:pt x="9026" y="2325"/>
                          <a:pt x="9040" y="2314"/>
                        </a:cubicBezTo>
                        <a:cubicBezTo>
                          <a:pt x="9107" y="2261"/>
                          <a:pt x="8917" y="2031"/>
                          <a:pt x="9020" y="1995"/>
                        </a:cubicBezTo>
                        <a:cubicBezTo>
                          <a:pt x="9110" y="1963"/>
                          <a:pt x="9139" y="1801"/>
                          <a:pt x="9186" y="1801"/>
                        </a:cubicBezTo>
                        <a:cubicBezTo>
                          <a:pt x="9193" y="1801"/>
                          <a:pt x="9200" y="1804"/>
                          <a:pt x="9207" y="1811"/>
                        </a:cubicBezTo>
                        <a:cubicBezTo>
                          <a:pt x="9269" y="1871"/>
                          <a:pt x="9086" y="2108"/>
                          <a:pt x="9086" y="2108"/>
                        </a:cubicBezTo>
                        <a:lnTo>
                          <a:pt x="9125" y="2134"/>
                        </a:lnTo>
                        <a:cubicBezTo>
                          <a:pt x="9125" y="2134"/>
                          <a:pt x="9137" y="2118"/>
                          <a:pt x="9149" y="2099"/>
                        </a:cubicBezTo>
                        <a:cubicBezTo>
                          <a:pt x="9151" y="2096"/>
                          <a:pt x="9153" y="2094"/>
                          <a:pt x="9155" y="2094"/>
                        </a:cubicBezTo>
                        <a:cubicBezTo>
                          <a:pt x="9163" y="2094"/>
                          <a:pt x="9168" y="2131"/>
                          <a:pt x="9193" y="2174"/>
                        </a:cubicBezTo>
                        <a:cubicBezTo>
                          <a:pt x="9223" y="2227"/>
                          <a:pt x="9311" y="2244"/>
                          <a:pt x="9311" y="2244"/>
                        </a:cubicBezTo>
                        <a:lnTo>
                          <a:pt x="9338" y="2231"/>
                        </a:lnTo>
                        <a:cubicBezTo>
                          <a:pt x="9338" y="2231"/>
                          <a:pt x="9271" y="2222"/>
                          <a:pt x="9243" y="2172"/>
                        </a:cubicBezTo>
                        <a:cubicBezTo>
                          <a:pt x="9215" y="2122"/>
                          <a:pt x="9362" y="1902"/>
                          <a:pt x="9434" y="1882"/>
                        </a:cubicBezTo>
                        <a:cubicBezTo>
                          <a:pt x="9442" y="1880"/>
                          <a:pt x="9449" y="1879"/>
                          <a:pt x="9457" y="1879"/>
                        </a:cubicBezTo>
                        <a:cubicBezTo>
                          <a:pt x="9516" y="1879"/>
                          <a:pt x="9560" y="1943"/>
                          <a:pt x="9618" y="1952"/>
                        </a:cubicBezTo>
                        <a:cubicBezTo>
                          <a:pt x="9623" y="1953"/>
                          <a:pt x="9628" y="1953"/>
                          <a:pt x="9633" y="1953"/>
                        </a:cubicBezTo>
                        <a:cubicBezTo>
                          <a:pt x="9667" y="1953"/>
                          <a:pt x="9672" y="1930"/>
                          <a:pt x="9698" y="1930"/>
                        </a:cubicBezTo>
                        <a:cubicBezTo>
                          <a:pt x="9708" y="1930"/>
                          <a:pt x="9721" y="1933"/>
                          <a:pt x="9739" y="1942"/>
                        </a:cubicBezTo>
                        <a:cubicBezTo>
                          <a:pt x="9813" y="1974"/>
                          <a:pt x="9818" y="2054"/>
                          <a:pt x="9942" y="2092"/>
                        </a:cubicBezTo>
                        <a:cubicBezTo>
                          <a:pt x="10066" y="2131"/>
                          <a:pt x="10053" y="2246"/>
                          <a:pt x="10221" y="2303"/>
                        </a:cubicBezTo>
                        <a:cubicBezTo>
                          <a:pt x="10281" y="2323"/>
                          <a:pt x="10328" y="2331"/>
                          <a:pt x="10366" y="2331"/>
                        </a:cubicBezTo>
                        <a:cubicBezTo>
                          <a:pt x="10436" y="2331"/>
                          <a:pt x="10475" y="2306"/>
                          <a:pt x="10506" y="2288"/>
                        </a:cubicBezTo>
                        <a:cubicBezTo>
                          <a:pt x="10554" y="2261"/>
                          <a:pt x="10410" y="2030"/>
                          <a:pt x="10313" y="1938"/>
                        </a:cubicBezTo>
                        <a:cubicBezTo>
                          <a:pt x="10294" y="1919"/>
                          <a:pt x="10273" y="1913"/>
                          <a:pt x="10252" y="1913"/>
                        </a:cubicBezTo>
                        <a:cubicBezTo>
                          <a:pt x="10196" y="1913"/>
                          <a:pt x="10135" y="1957"/>
                          <a:pt x="10068" y="1957"/>
                        </a:cubicBezTo>
                        <a:cubicBezTo>
                          <a:pt x="10031" y="1957"/>
                          <a:pt x="9993" y="1944"/>
                          <a:pt x="9953" y="1902"/>
                        </a:cubicBezTo>
                        <a:cubicBezTo>
                          <a:pt x="9813" y="1754"/>
                          <a:pt x="9972" y="1712"/>
                          <a:pt x="9957" y="1672"/>
                        </a:cubicBezTo>
                        <a:cubicBezTo>
                          <a:pt x="9942" y="1634"/>
                          <a:pt x="9896" y="1599"/>
                          <a:pt x="9791" y="1599"/>
                        </a:cubicBezTo>
                        <a:cubicBezTo>
                          <a:pt x="9785" y="1599"/>
                          <a:pt x="9779" y="1599"/>
                          <a:pt x="9773" y="1599"/>
                        </a:cubicBezTo>
                        <a:cubicBezTo>
                          <a:pt x="9769" y="1599"/>
                          <a:pt x="9764" y="1599"/>
                          <a:pt x="9759" y="1599"/>
                        </a:cubicBezTo>
                        <a:cubicBezTo>
                          <a:pt x="9648" y="1599"/>
                          <a:pt x="9544" y="1552"/>
                          <a:pt x="9418" y="1435"/>
                        </a:cubicBezTo>
                        <a:cubicBezTo>
                          <a:pt x="9324" y="1349"/>
                          <a:pt x="9231" y="1336"/>
                          <a:pt x="9183" y="1336"/>
                        </a:cubicBezTo>
                        <a:cubicBezTo>
                          <a:pt x="9164" y="1336"/>
                          <a:pt x="9152" y="1339"/>
                          <a:pt x="9152" y="1339"/>
                        </a:cubicBezTo>
                        <a:cubicBezTo>
                          <a:pt x="9152" y="1339"/>
                          <a:pt x="9142" y="1239"/>
                          <a:pt x="9074" y="1173"/>
                        </a:cubicBezTo>
                        <a:cubicBezTo>
                          <a:pt x="9048" y="1148"/>
                          <a:pt x="9024" y="1136"/>
                          <a:pt x="9008" y="1136"/>
                        </a:cubicBezTo>
                        <a:cubicBezTo>
                          <a:pt x="8982" y="1136"/>
                          <a:pt x="8978" y="1169"/>
                          <a:pt x="9021" y="1235"/>
                        </a:cubicBezTo>
                        <a:cubicBezTo>
                          <a:pt x="9065" y="1304"/>
                          <a:pt x="9019" y="1319"/>
                          <a:pt x="8947" y="1319"/>
                        </a:cubicBezTo>
                        <a:cubicBezTo>
                          <a:pt x="8907" y="1319"/>
                          <a:pt x="8858" y="1314"/>
                          <a:pt x="8813" y="1312"/>
                        </a:cubicBezTo>
                        <a:cubicBezTo>
                          <a:pt x="8682" y="1306"/>
                          <a:pt x="8528" y="1288"/>
                          <a:pt x="8405" y="1123"/>
                        </a:cubicBezTo>
                        <a:cubicBezTo>
                          <a:pt x="8354" y="1054"/>
                          <a:pt x="8280" y="1041"/>
                          <a:pt x="8209" y="1041"/>
                        </a:cubicBezTo>
                        <a:cubicBezTo>
                          <a:pt x="8165" y="1041"/>
                          <a:pt x="8123" y="1046"/>
                          <a:pt x="8087" y="1046"/>
                        </a:cubicBezTo>
                        <a:cubicBezTo>
                          <a:pt x="8040" y="1046"/>
                          <a:pt x="8006" y="1038"/>
                          <a:pt x="7994" y="1001"/>
                        </a:cubicBezTo>
                        <a:cubicBezTo>
                          <a:pt x="7982" y="961"/>
                          <a:pt x="8028" y="953"/>
                          <a:pt x="8088" y="953"/>
                        </a:cubicBezTo>
                        <a:cubicBezTo>
                          <a:pt x="8126" y="953"/>
                          <a:pt x="8170" y="956"/>
                          <a:pt x="8208" y="956"/>
                        </a:cubicBezTo>
                        <a:cubicBezTo>
                          <a:pt x="8277" y="956"/>
                          <a:pt x="8327" y="946"/>
                          <a:pt x="8289" y="887"/>
                        </a:cubicBezTo>
                        <a:cubicBezTo>
                          <a:pt x="8198" y="747"/>
                          <a:pt x="7998" y="742"/>
                          <a:pt x="7997" y="687"/>
                        </a:cubicBezTo>
                        <a:cubicBezTo>
                          <a:pt x="7996" y="672"/>
                          <a:pt x="8010" y="665"/>
                          <a:pt x="8031" y="665"/>
                        </a:cubicBezTo>
                        <a:cubicBezTo>
                          <a:pt x="8082" y="665"/>
                          <a:pt x="8175" y="701"/>
                          <a:pt x="8219" y="740"/>
                        </a:cubicBezTo>
                        <a:cubicBezTo>
                          <a:pt x="8281" y="796"/>
                          <a:pt x="8389" y="791"/>
                          <a:pt x="8466" y="877"/>
                        </a:cubicBezTo>
                        <a:cubicBezTo>
                          <a:pt x="8542" y="963"/>
                          <a:pt x="8426" y="957"/>
                          <a:pt x="8459" y="1011"/>
                        </a:cubicBezTo>
                        <a:cubicBezTo>
                          <a:pt x="8490" y="1067"/>
                          <a:pt x="8522" y="1026"/>
                          <a:pt x="8590" y="1071"/>
                        </a:cubicBezTo>
                        <a:cubicBezTo>
                          <a:pt x="8659" y="1116"/>
                          <a:pt x="8608" y="1132"/>
                          <a:pt x="8689" y="1191"/>
                        </a:cubicBezTo>
                        <a:cubicBezTo>
                          <a:pt x="8769" y="1249"/>
                          <a:pt x="8826" y="1209"/>
                          <a:pt x="8895" y="1247"/>
                        </a:cubicBezTo>
                        <a:cubicBezTo>
                          <a:pt x="8933" y="1271"/>
                          <a:pt x="8961" y="1285"/>
                          <a:pt x="8975" y="1285"/>
                        </a:cubicBezTo>
                        <a:cubicBezTo>
                          <a:pt x="8985" y="1285"/>
                          <a:pt x="8989" y="1278"/>
                          <a:pt x="8984" y="1260"/>
                        </a:cubicBezTo>
                        <a:cubicBezTo>
                          <a:pt x="8974" y="1216"/>
                          <a:pt x="8900" y="1222"/>
                          <a:pt x="8862" y="1185"/>
                        </a:cubicBezTo>
                        <a:cubicBezTo>
                          <a:pt x="8825" y="1148"/>
                          <a:pt x="8912" y="1196"/>
                          <a:pt x="8885" y="1129"/>
                        </a:cubicBezTo>
                        <a:cubicBezTo>
                          <a:pt x="8865" y="1079"/>
                          <a:pt x="8858" y="1030"/>
                          <a:pt x="8889" y="1030"/>
                        </a:cubicBezTo>
                        <a:cubicBezTo>
                          <a:pt x="8899" y="1030"/>
                          <a:pt x="8912" y="1035"/>
                          <a:pt x="8930" y="1046"/>
                        </a:cubicBezTo>
                        <a:cubicBezTo>
                          <a:pt x="8970" y="1071"/>
                          <a:pt x="9023" y="1093"/>
                          <a:pt x="9066" y="1093"/>
                        </a:cubicBezTo>
                        <a:cubicBezTo>
                          <a:pt x="9104" y="1093"/>
                          <a:pt x="9133" y="1075"/>
                          <a:pt x="9138" y="1026"/>
                        </a:cubicBezTo>
                        <a:lnTo>
                          <a:pt x="9138" y="1024"/>
                        </a:lnTo>
                        <a:cubicBezTo>
                          <a:pt x="9143" y="955"/>
                          <a:pt x="9065" y="868"/>
                          <a:pt x="8975" y="836"/>
                        </a:cubicBezTo>
                        <a:cubicBezTo>
                          <a:pt x="8744" y="754"/>
                          <a:pt x="8436" y="595"/>
                          <a:pt x="8421" y="563"/>
                        </a:cubicBezTo>
                        <a:cubicBezTo>
                          <a:pt x="8416" y="549"/>
                          <a:pt x="8426" y="546"/>
                          <a:pt x="8440" y="546"/>
                        </a:cubicBezTo>
                        <a:cubicBezTo>
                          <a:pt x="8458" y="546"/>
                          <a:pt x="8482" y="552"/>
                          <a:pt x="8493" y="552"/>
                        </a:cubicBezTo>
                        <a:cubicBezTo>
                          <a:pt x="8498" y="552"/>
                          <a:pt x="8500" y="550"/>
                          <a:pt x="8495" y="545"/>
                        </a:cubicBezTo>
                        <a:cubicBezTo>
                          <a:pt x="8150" y="398"/>
                          <a:pt x="7839" y="353"/>
                          <a:pt x="7683" y="353"/>
                        </a:cubicBezTo>
                        <a:cubicBezTo>
                          <a:pt x="7635" y="353"/>
                          <a:pt x="7602" y="357"/>
                          <a:pt x="7587" y="364"/>
                        </a:cubicBezTo>
                        <a:cubicBezTo>
                          <a:pt x="7525" y="394"/>
                          <a:pt x="7658" y="441"/>
                          <a:pt x="7614" y="441"/>
                        </a:cubicBezTo>
                        <a:cubicBezTo>
                          <a:pt x="7613" y="441"/>
                          <a:pt x="7611" y="441"/>
                          <a:pt x="7610" y="441"/>
                        </a:cubicBezTo>
                        <a:cubicBezTo>
                          <a:pt x="7128" y="441"/>
                          <a:pt x="7136" y="574"/>
                          <a:pt x="7205" y="622"/>
                        </a:cubicBezTo>
                        <a:cubicBezTo>
                          <a:pt x="7224" y="635"/>
                          <a:pt x="7249" y="639"/>
                          <a:pt x="7278" y="639"/>
                        </a:cubicBezTo>
                        <a:cubicBezTo>
                          <a:pt x="7328" y="639"/>
                          <a:pt x="7387" y="626"/>
                          <a:pt x="7437" y="626"/>
                        </a:cubicBezTo>
                        <a:cubicBezTo>
                          <a:pt x="7464" y="626"/>
                          <a:pt x="7488" y="630"/>
                          <a:pt x="7505" y="642"/>
                        </a:cubicBezTo>
                        <a:cubicBezTo>
                          <a:pt x="7560" y="684"/>
                          <a:pt x="7510" y="784"/>
                          <a:pt x="7462" y="784"/>
                        </a:cubicBezTo>
                        <a:cubicBezTo>
                          <a:pt x="7454" y="784"/>
                          <a:pt x="7446" y="781"/>
                          <a:pt x="7438" y="775"/>
                        </a:cubicBezTo>
                        <a:cubicBezTo>
                          <a:pt x="7388" y="728"/>
                          <a:pt x="7474" y="717"/>
                          <a:pt x="7451" y="701"/>
                        </a:cubicBezTo>
                        <a:cubicBezTo>
                          <a:pt x="7448" y="698"/>
                          <a:pt x="7444" y="698"/>
                          <a:pt x="7439" y="698"/>
                        </a:cubicBezTo>
                        <a:cubicBezTo>
                          <a:pt x="7408" y="698"/>
                          <a:pt x="7345" y="732"/>
                          <a:pt x="7303" y="732"/>
                        </a:cubicBezTo>
                        <a:cubicBezTo>
                          <a:pt x="7297" y="732"/>
                          <a:pt x="7291" y="731"/>
                          <a:pt x="7286" y="729"/>
                        </a:cubicBezTo>
                        <a:cubicBezTo>
                          <a:pt x="7241" y="716"/>
                          <a:pt x="7259" y="660"/>
                          <a:pt x="7220" y="641"/>
                        </a:cubicBezTo>
                        <a:cubicBezTo>
                          <a:pt x="7182" y="622"/>
                          <a:pt x="7051" y="641"/>
                          <a:pt x="7019" y="599"/>
                        </a:cubicBezTo>
                        <a:cubicBezTo>
                          <a:pt x="6987" y="558"/>
                          <a:pt x="7030" y="509"/>
                          <a:pt x="7000" y="481"/>
                        </a:cubicBezTo>
                        <a:cubicBezTo>
                          <a:pt x="6995" y="476"/>
                          <a:pt x="6989" y="474"/>
                          <a:pt x="6982" y="474"/>
                        </a:cubicBezTo>
                        <a:cubicBezTo>
                          <a:pt x="6948" y="474"/>
                          <a:pt x="6900" y="522"/>
                          <a:pt x="6932" y="548"/>
                        </a:cubicBezTo>
                        <a:cubicBezTo>
                          <a:pt x="6953" y="565"/>
                          <a:pt x="6926" y="576"/>
                          <a:pt x="6885" y="576"/>
                        </a:cubicBezTo>
                        <a:cubicBezTo>
                          <a:pt x="6850" y="576"/>
                          <a:pt x="6805" y="568"/>
                          <a:pt x="6772" y="550"/>
                        </a:cubicBezTo>
                        <a:cubicBezTo>
                          <a:pt x="6700" y="512"/>
                          <a:pt x="6208" y="518"/>
                          <a:pt x="6170" y="483"/>
                        </a:cubicBezTo>
                        <a:cubicBezTo>
                          <a:pt x="6133" y="449"/>
                          <a:pt x="6231" y="422"/>
                          <a:pt x="6188" y="394"/>
                        </a:cubicBezTo>
                        <a:cubicBezTo>
                          <a:pt x="6185" y="392"/>
                          <a:pt x="6180" y="391"/>
                          <a:pt x="6173" y="391"/>
                        </a:cubicBezTo>
                        <a:cubicBezTo>
                          <a:pt x="6101" y="391"/>
                          <a:pt x="5856" y="515"/>
                          <a:pt x="5794" y="515"/>
                        </a:cubicBezTo>
                        <a:cubicBezTo>
                          <a:pt x="5789" y="515"/>
                          <a:pt x="5785" y="514"/>
                          <a:pt x="5783" y="512"/>
                        </a:cubicBezTo>
                        <a:cubicBezTo>
                          <a:pt x="5748" y="486"/>
                          <a:pt x="5790" y="394"/>
                          <a:pt x="5726" y="322"/>
                        </a:cubicBezTo>
                        <a:cubicBezTo>
                          <a:pt x="5682" y="274"/>
                          <a:pt x="5581" y="249"/>
                          <a:pt x="5518" y="249"/>
                        </a:cubicBezTo>
                        <a:cubicBezTo>
                          <a:pt x="5487" y="249"/>
                          <a:pt x="5466" y="255"/>
                          <a:pt x="5464" y="267"/>
                        </a:cubicBezTo>
                        <a:cubicBezTo>
                          <a:pt x="5459" y="304"/>
                          <a:pt x="5542" y="385"/>
                          <a:pt x="5569" y="480"/>
                        </a:cubicBezTo>
                        <a:cubicBezTo>
                          <a:pt x="5595" y="575"/>
                          <a:pt x="5746" y="600"/>
                          <a:pt x="5743" y="632"/>
                        </a:cubicBezTo>
                        <a:cubicBezTo>
                          <a:pt x="5742" y="637"/>
                          <a:pt x="5737" y="640"/>
                          <a:pt x="5729" y="640"/>
                        </a:cubicBezTo>
                        <a:cubicBezTo>
                          <a:pt x="5686" y="640"/>
                          <a:pt x="5563" y="578"/>
                          <a:pt x="5517" y="521"/>
                        </a:cubicBezTo>
                        <a:cubicBezTo>
                          <a:pt x="5462" y="451"/>
                          <a:pt x="5454" y="338"/>
                          <a:pt x="5410" y="292"/>
                        </a:cubicBezTo>
                        <a:cubicBezTo>
                          <a:pt x="5399" y="280"/>
                          <a:pt x="5390" y="276"/>
                          <a:pt x="5381" y="276"/>
                        </a:cubicBezTo>
                        <a:cubicBezTo>
                          <a:pt x="5360" y="276"/>
                          <a:pt x="5342" y="302"/>
                          <a:pt x="5323" y="302"/>
                        </a:cubicBezTo>
                        <a:cubicBezTo>
                          <a:pt x="5318" y="302"/>
                          <a:pt x="5313" y="300"/>
                          <a:pt x="5308" y="297"/>
                        </a:cubicBezTo>
                        <a:cubicBezTo>
                          <a:pt x="5305" y="294"/>
                          <a:pt x="5298" y="293"/>
                          <a:pt x="5290" y="293"/>
                        </a:cubicBezTo>
                        <a:cubicBezTo>
                          <a:pt x="5233" y="293"/>
                          <a:pt x="5079" y="355"/>
                          <a:pt x="5017" y="355"/>
                        </a:cubicBezTo>
                        <a:cubicBezTo>
                          <a:pt x="5009" y="355"/>
                          <a:pt x="5003" y="354"/>
                          <a:pt x="4998" y="352"/>
                        </a:cubicBezTo>
                        <a:cubicBezTo>
                          <a:pt x="4953" y="328"/>
                          <a:pt x="5095" y="252"/>
                          <a:pt x="5079" y="229"/>
                        </a:cubicBezTo>
                        <a:cubicBezTo>
                          <a:pt x="5074" y="220"/>
                          <a:pt x="5032" y="219"/>
                          <a:pt x="4981" y="219"/>
                        </a:cubicBezTo>
                        <a:cubicBezTo>
                          <a:pt x="4949" y="219"/>
                          <a:pt x="4915" y="219"/>
                          <a:pt x="4883" y="219"/>
                        </a:cubicBezTo>
                        <a:cubicBezTo>
                          <a:pt x="4823" y="219"/>
                          <a:pt x="4771" y="217"/>
                          <a:pt x="4767" y="205"/>
                        </a:cubicBezTo>
                        <a:cubicBezTo>
                          <a:pt x="4754" y="178"/>
                          <a:pt x="4862" y="186"/>
                          <a:pt x="4831" y="157"/>
                        </a:cubicBezTo>
                        <a:cubicBezTo>
                          <a:pt x="4751" y="73"/>
                          <a:pt x="4138" y="81"/>
                          <a:pt x="4050" y="72"/>
                        </a:cubicBezTo>
                        <a:cubicBezTo>
                          <a:pt x="3962" y="65"/>
                          <a:pt x="4056" y="21"/>
                          <a:pt x="3949" y="8"/>
                        </a:cubicBezTo>
                        <a:cubicBezTo>
                          <a:pt x="3910" y="3"/>
                          <a:pt x="3867" y="1"/>
                          <a:pt x="382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3144;p51">
                    <a:extLst>
                      <a:ext uri="{FF2B5EF4-FFF2-40B4-BE49-F238E27FC236}">
                        <a16:creationId xmlns:a16="http://schemas.microsoft.com/office/drawing/2014/main" id="{3C97BA2D-17DA-C77B-F17C-480BD6581270}"/>
                      </a:ext>
                    </a:extLst>
                  </p:cNvPr>
                  <p:cNvSpPr/>
                  <p:nvPr/>
                </p:nvSpPr>
                <p:spPr>
                  <a:xfrm>
                    <a:off x="4381761" y="2292387"/>
                    <a:ext cx="8540" cy="15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" h="654" extrusionOk="0">
                        <a:moveTo>
                          <a:pt x="262" y="1"/>
                        </a:moveTo>
                        <a:cubicBezTo>
                          <a:pt x="151" y="1"/>
                          <a:pt x="146" y="264"/>
                          <a:pt x="82" y="264"/>
                        </a:cubicBezTo>
                        <a:cubicBezTo>
                          <a:pt x="80" y="264"/>
                          <a:pt x="79" y="264"/>
                          <a:pt x="78" y="264"/>
                        </a:cubicBezTo>
                        <a:cubicBezTo>
                          <a:pt x="68" y="262"/>
                          <a:pt x="61" y="261"/>
                          <a:pt x="54" y="261"/>
                        </a:cubicBezTo>
                        <a:cubicBezTo>
                          <a:pt x="12" y="261"/>
                          <a:pt x="23" y="292"/>
                          <a:pt x="41" y="292"/>
                        </a:cubicBezTo>
                        <a:cubicBezTo>
                          <a:pt x="44" y="292"/>
                          <a:pt x="47" y="291"/>
                          <a:pt x="50" y="289"/>
                        </a:cubicBezTo>
                        <a:cubicBezTo>
                          <a:pt x="53" y="288"/>
                          <a:pt x="56" y="287"/>
                          <a:pt x="58" y="287"/>
                        </a:cubicBezTo>
                        <a:cubicBezTo>
                          <a:pt x="79" y="287"/>
                          <a:pt x="94" y="330"/>
                          <a:pt x="108" y="371"/>
                        </a:cubicBezTo>
                        <a:cubicBezTo>
                          <a:pt x="126" y="417"/>
                          <a:pt x="1" y="423"/>
                          <a:pt x="47" y="477"/>
                        </a:cubicBezTo>
                        <a:cubicBezTo>
                          <a:pt x="93" y="530"/>
                          <a:pt x="112" y="633"/>
                          <a:pt x="188" y="652"/>
                        </a:cubicBezTo>
                        <a:cubicBezTo>
                          <a:pt x="190" y="653"/>
                          <a:pt x="193" y="653"/>
                          <a:pt x="195" y="653"/>
                        </a:cubicBezTo>
                        <a:cubicBezTo>
                          <a:pt x="266" y="653"/>
                          <a:pt x="300" y="331"/>
                          <a:pt x="269" y="270"/>
                        </a:cubicBezTo>
                        <a:cubicBezTo>
                          <a:pt x="237" y="206"/>
                          <a:pt x="365" y="44"/>
                          <a:pt x="311" y="15"/>
                        </a:cubicBezTo>
                        <a:cubicBezTo>
                          <a:pt x="293" y="5"/>
                          <a:pt x="276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3145;p51">
                    <a:extLst>
                      <a:ext uri="{FF2B5EF4-FFF2-40B4-BE49-F238E27FC236}">
                        <a16:creationId xmlns:a16="http://schemas.microsoft.com/office/drawing/2014/main" id="{9FF12B6D-202F-3602-925D-246CB88203AD}"/>
                      </a:ext>
                    </a:extLst>
                  </p:cNvPr>
                  <p:cNvSpPr/>
                  <p:nvPr/>
                </p:nvSpPr>
                <p:spPr>
                  <a:xfrm>
                    <a:off x="4361897" y="2290747"/>
                    <a:ext cx="16987" cy="14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6" h="618" extrusionOk="0">
                        <a:moveTo>
                          <a:pt x="53" y="0"/>
                        </a:moveTo>
                        <a:cubicBezTo>
                          <a:pt x="1" y="0"/>
                          <a:pt x="38" y="113"/>
                          <a:pt x="127" y="173"/>
                        </a:cubicBezTo>
                        <a:cubicBezTo>
                          <a:pt x="226" y="237"/>
                          <a:pt x="258" y="405"/>
                          <a:pt x="295" y="436"/>
                        </a:cubicBezTo>
                        <a:cubicBezTo>
                          <a:pt x="331" y="466"/>
                          <a:pt x="376" y="562"/>
                          <a:pt x="450" y="604"/>
                        </a:cubicBezTo>
                        <a:cubicBezTo>
                          <a:pt x="466" y="614"/>
                          <a:pt x="486" y="618"/>
                          <a:pt x="506" y="618"/>
                        </a:cubicBezTo>
                        <a:cubicBezTo>
                          <a:pt x="579" y="618"/>
                          <a:pt x="666" y="569"/>
                          <a:pt x="693" y="537"/>
                        </a:cubicBezTo>
                        <a:cubicBezTo>
                          <a:pt x="726" y="495"/>
                          <a:pt x="631" y="285"/>
                          <a:pt x="598" y="285"/>
                        </a:cubicBezTo>
                        <a:cubicBezTo>
                          <a:pt x="597" y="285"/>
                          <a:pt x="596" y="285"/>
                          <a:pt x="595" y="285"/>
                        </a:cubicBezTo>
                        <a:cubicBezTo>
                          <a:pt x="581" y="291"/>
                          <a:pt x="567" y="293"/>
                          <a:pt x="553" y="293"/>
                        </a:cubicBezTo>
                        <a:cubicBezTo>
                          <a:pt x="434" y="293"/>
                          <a:pt x="303" y="140"/>
                          <a:pt x="279" y="140"/>
                        </a:cubicBezTo>
                        <a:cubicBezTo>
                          <a:pt x="253" y="140"/>
                          <a:pt x="150" y="32"/>
                          <a:pt x="72" y="4"/>
                        </a:cubicBezTo>
                        <a:cubicBezTo>
                          <a:pt x="65" y="2"/>
                          <a:pt x="58" y="0"/>
                          <a:pt x="5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3146;p51">
                    <a:extLst>
                      <a:ext uri="{FF2B5EF4-FFF2-40B4-BE49-F238E27FC236}">
                        <a16:creationId xmlns:a16="http://schemas.microsoft.com/office/drawing/2014/main" id="{599FA3FB-C223-9432-CEF6-B4AEC8724DFA}"/>
                      </a:ext>
                    </a:extLst>
                  </p:cNvPr>
                  <p:cNvSpPr/>
                  <p:nvPr/>
                </p:nvSpPr>
                <p:spPr>
                  <a:xfrm>
                    <a:off x="4375701" y="2307027"/>
                    <a:ext cx="11909" cy="45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9" h="195" extrusionOk="0">
                        <a:moveTo>
                          <a:pt x="329" y="0"/>
                        </a:moveTo>
                        <a:cubicBezTo>
                          <a:pt x="245" y="0"/>
                          <a:pt x="139" y="56"/>
                          <a:pt x="142" y="75"/>
                        </a:cubicBezTo>
                        <a:cubicBezTo>
                          <a:pt x="146" y="104"/>
                          <a:pt x="0" y="150"/>
                          <a:pt x="44" y="185"/>
                        </a:cubicBezTo>
                        <a:cubicBezTo>
                          <a:pt x="52" y="192"/>
                          <a:pt x="69" y="194"/>
                          <a:pt x="91" y="194"/>
                        </a:cubicBezTo>
                        <a:cubicBezTo>
                          <a:pt x="194" y="194"/>
                          <a:pt x="417" y="135"/>
                          <a:pt x="459" y="104"/>
                        </a:cubicBezTo>
                        <a:cubicBezTo>
                          <a:pt x="509" y="67"/>
                          <a:pt x="423" y="39"/>
                          <a:pt x="397" y="19"/>
                        </a:cubicBezTo>
                        <a:cubicBezTo>
                          <a:pt x="379" y="6"/>
                          <a:pt x="355" y="0"/>
                          <a:pt x="32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3147;p51">
                    <a:extLst>
                      <a:ext uri="{FF2B5EF4-FFF2-40B4-BE49-F238E27FC236}">
                        <a16:creationId xmlns:a16="http://schemas.microsoft.com/office/drawing/2014/main" id="{2C3DFEE7-9383-4BAE-E072-F49B59F218E5}"/>
                      </a:ext>
                    </a:extLst>
                  </p:cNvPr>
                  <p:cNvSpPr/>
                  <p:nvPr/>
                </p:nvSpPr>
                <p:spPr>
                  <a:xfrm>
                    <a:off x="4336581" y="2299906"/>
                    <a:ext cx="18297" cy="141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2" h="602" extrusionOk="0">
                        <a:moveTo>
                          <a:pt x="648" y="1"/>
                        </a:moveTo>
                        <a:cubicBezTo>
                          <a:pt x="575" y="1"/>
                          <a:pt x="609" y="139"/>
                          <a:pt x="602" y="162"/>
                        </a:cubicBezTo>
                        <a:cubicBezTo>
                          <a:pt x="600" y="168"/>
                          <a:pt x="596" y="171"/>
                          <a:pt x="590" y="171"/>
                        </a:cubicBezTo>
                        <a:cubicBezTo>
                          <a:pt x="569" y="171"/>
                          <a:pt x="522" y="135"/>
                          <a:pt x="455" y="94"/>
                        </a:cubicBezTo>
                        <a:cubicBezTo>
                          <a:pt x="445" y="88"/>
                          <a:pt x="433" y="86"/>
                          <a:pt x="419" y="86"/>
                        </a:cubicBezTo>
                        <a:cubicBezTo>
                          <a:pt x="309" y="86"/>
                          <a:pt x="78" y="254"/>
                          <a:pt x="55" y="291"/>
                        </a:cubicBezTo>
                        <a:cubicBezTo>
                          <a:pt x="29" y="333"/>
                          <a:pt x="54" y="346"/>
                          <a:pt x="111" y="385"/>
                        </a:cubicBezTo>
                        <a:cubicBezTo>
                          <a:pt x="170" y="425"/>
                          <a:pt x="1" y="561"/>
                          <a:pt x="88" y="597"/>
                        </a:cubicBezTo>
                        <a:cubicBezTo>
                          <a:pt x="96" y="600"/>
                          <a:pt x="104" y="602"/>
                          <a:pt x="112" y="602"/>
                        </a:cubicBezTo>
                        <a:cubicBezTo>
                          <a:pt x="180" y="602"/>
                          <a:pt x="207" y="476"/>
                          <a:pt x="252" y="445"/>
                        </a:cubicBezTo>
                        <a:cubicBezTo>
                          <a:pt x="260" y="440"/>
                          <a:pt x="268" y="437"/>
                          <a:pt x="276" y="437"/>
                        </a:cubicBezTo>
                        <a:cubicBezTo>
                          <a:pt x="315" y="437"/>
                          <a:pt x="351" y="497"/>
                          <a:pt x="402" y="525"/>
                        </a:cubicBezTo>
                        <a:cubicBezTo>
                          <a:pt x="416" y="533"/>
                          <a:pt x="428" y="536"/>
                          <a:pt x="438" y="536"/>
                        </a:cubicBezTo>
                        <a:cubicBezTo>
                          <a:pt x="473" y="536"/>
                          <a:pt x="491" y="502"/>
                          <a:pt x="501" y="485"/>
                        </a:cubicBezTo>
                        <a:cubicBezTo>
                          <a:pt x="505" y="480"/>
                          <a:pt x="515" y="478"/>
                          <a:pt x="527" y="478"/>
                        </a:cubicBezTo>
                        <a:cubicBezTo>
                          <a:pt x="549" y="478"/>
                          <a:pt x="580" y="484"/>
                          <a:pt x="600" y="484"/>
                        </a:cubicBezTo>
                        <a:cubicBezTo>
                          <a:pt x="612" y="484"/>
                          <a:pt x="620" y="481"/>
                          <a:pt x="618" y="474"/>
                        </a:cubicBezTo>
                        <a:cubicBezTo>
                          <a:pt x="612" y="448"/>
                          <a:pt x="587" y="459"/>
                          <a:pt x="544" y="402"/>
                        </a:cubicBezTo>
                        <a:cubicBezTo>
                          <a:pt x="500" y="344"/>
                          <a:pt x="594" y="214"/>
                          <a:pt x="662" y="214"/>
                        </a:cubicBezTo>
                        <a:cubicBezTo>
                          <a:pt x="663" y="214"/>
                          <a:pt x="664" y="214"/>
                          <a:pt x="664" y="214"/>
                        </a:cubicBezTo>
                        <a:cubicBezTo>
                          <a:pt x="666" y="214"/>
                          <a:pt x="669" y="215"/>
                          <a:pt x="671" y="215"/>
                        </a:cubicBezTo>
                        <a:cubicBezTo>
                          <a:pt x="735" y="215"/>
                          <a:pt x="745" y="173"/>
                          <a:pt x="731" y="153"/>
                        </a:cubicBezTo>
                        <a:cubicBezTo>
                          <a:pt x="716" y="132"/>
                          <a:pt x="662" y="153"/>
                          <a:pt x="652" y="130"/>
                        </a:cubicBezTo>
                        <a:cubicBezTo>
                          <a:pt x="639" y="107"/>
                          <a:pt x="782" y="69"/>
                          <a:pt x="734" y="36"/>
                        </a:cubicBezTo>
                        <a:cubicBezTo>
                          <a:pt x="696" y="11"/>
                          <a:pt x="668" y="1"/>
                          <a:pt x="64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3148;p51">
                    <a:extLst>
                      <a:ext uri="{FF2B5EF4-FFF2-40B4-BE49-F238E27FC236}">
                        <a16:creationId xmlns:a16="http://schemas.microsoft.com/office/drawing/2014/main" id="{940BF284-9D61-E3D7-C835-164DB83F4E0F}"/>
                      </a:ext>
                    </a:extLst>
                  </p:cNvPr>
                  <p:cNvSpPr/>
                  <p:nvPr/>
                </p:nvSpPr>
                <p:spPr>
                  <a:xfrm>
                    <a:off x="4359323" y="2297611"/>
                    <a:ext cx="11465" cy="97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0" h="416" extrusionOk="0">
                        <a:moveTo>
                          <a:pt x="143" y="0"/>
                        </a:moveTo>
                        <a:cubicBezTo>
                          <a:pt x="78" y="0"/>
                          <a:pt x="1" y="45"/>
                          <a:pt x="8" y="67"/>
                        </a:cubicBezTo>
                        <a:cubicBezTo>
                          <a:pt x="10" y="77"/>
                          <a:pt x="26" y="80"/>
                          <a:pt x="48" y="80"/>
                        </a:cubicBezTo>
                        <a:cubicBezTo>
                          <a:pt x="81" y="80"/>
                          <a:pt x="127" y="74"/>
                          <a:pt x="167" y="74"/>
                        </a:cubicBezTo>
                        <a:cubicBezTo>
                          <a:pt x="186" y="74"/>
                          <a:pt x="203" y="75"/>
                          <a:pt x="216" y="79"/>
                        </a:cubicBezTo>
                        <a:cubicBezTo>
                          <a:pt x="280" y="97"/>
                          <a:pt x="270" y="163"/>
                          <a:pt x="252" y="169"/>
                        </a:cubicBezTo>
                        <a:cubicBezTo>
                          <a:pt x="251" y="169"/>
                          <a:pt x="250" y="169"/>
                          <a:pt x="249" y="169"/>
                        </a:cubicBezTo>
                        <a:cubicBezTo>
                          <a:pt x="229" y="169"/>
                          <a:pt x="154" y="130"/>
                          <a:pt x="131" y="130"/>
                        </a:cubicBezTo>
                        <a:cubicBezTo>
                          <a:pt x="125" y="130"/>
                          <a:pt x="122" y="132"/>
                          <a:pt x="124" y="138"/>
                        </a:cubicBezTo>
                        <a:cubicBezTo>
                          <a:pt x="133" y="169"/>
                          <a:pt x="244" y="184"/>
                          <a:pt x="235" y="215"/>
                        </a:cubicBezTo>
                        <a:cubicBezTo>
                          <a:pt x="226" y="246"/>
                          <a:pt x="265" y="411"/>
                          <a:pt x="307" y="415"/>
                        </a:cubicBezTo>
                        <a:cubicBezTo>
                          <a:pt x="308" y="415"/>
                          <a:pt x="308" y="415"/>
                          <a:pt x="309" y="415"/>
                        </a:cubicBezTo>
                        <a:cubicBezTo>
                          <a:pt x="348" y="415"/>
                          <a:pt x="294" y="262"/>
                          <a:pt x="322" y="262"/>
                        </a:cubicBezTo>
                        <a:cubicBezTo>
                          <a:pt x="322" y="262"/>
                          <a:pt x="322" y="262"/>
                          <a:pt x="323" y="262"/>
                        </a:cubicBezTo>
                        <a:cubicBezTo>
                          <a:pt x="352" y="266"/>
                          <a:pt x="393" y="414"/>
                          <a:pt x="439" y="414"/>
                        </a:cubicBezTo>
                        <a:cubicBezTo>
                          <a:pt x="440" y="414"/>
                          <a:pt x="441" y="414"/>
                          <a:pt x="442" y="414"/>
                        </a:cubicBezTo>
                        <a:cubicBezTo>
                          <a:pt x="490" y="406"/>
                          <a:pt x="359" y="215"/>
                          <a:pt x="359" y="215"/>
                        </a:cubicBezTo>
                        <a:cubicBezTo>
                          <a:pt x="359" y="215"/>
                          <a:pt x="246" y="51"/>
                          <a:pt x="196" y="15"/>
                        </a:cubicBezTo>
                        <a:cubicBezTo>
                          <a:pt x="181" y="4"/>
                          <a:pt x="162" y="0"/>
                          <a:pt x="14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3149;p51">
                    <a:extLst>
                      <a:ext uri="{FF2B5EF4-FFF2-40B4-BE49-F238E27FC236}">
                        <a16:creationId xmlns:a16="http://schemas.microsoft.com/office/drawing/2014/main" id="{7E05D4D8-951A-BD86-8736-A6AA3E8DA978}"/>
                      </a:ext>
                    </a:extLst>
                  </p:cNvPr>
                  <p:cNvSpPr/>
                  <p:nvPr/>
                </p:nvSpPr>
                <p:spPr>
                  <a:xfrm>
                    <a:off x="4348584" y="2274888"/>
                    <a:ext cx="7347" cy="173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4" h="741" extrusionOk="0">
                        <a:moveTo>
                          <a:pt x="52" y="0"/>
                        </a:moveTo>
                        <a:cubicBezTo>
                          <a:pt x="46" y="0"/>
                          <a:pt x="41" y="1"/>
                          <a:pt x="36" y="4"/>
                        </a:cubicBezTo>
                        <a:cubicBezTo>
                          <a:pt x="0" y="20"/>
                          <a:pt x="69" y="119"/>
                          <a:pt x="131" y="176"/>
                        </a:cubicBezTo>
                        <a:cubicBezTo>
                          <a:pt x="192" y="232"/>
                          <a:pt x="42" y="307"/>
                          <a:pt x="55" y="355"/>
                        </a:cubicBezTo>
                        <a:cubicBezTo>
                          <a:pt x="68" y="405"/>
                          <a:pt x="119" y="498"/>
                          <a:pt x="118" y="532"/>
                        </a:cubicBezTo>
                        <a:cubicBezTo>
                          <a:pt x="116" y="566"/>
                          <a:pt x="119" y="641"/>
                          <a:pt x="175" y="676"/>
                        </a:cubicBezTo>
                        <a:cubicBezTo>
                          <a:pt x="214" y="700"/>
                          <a:pt x="277" y="740"/>
                          <a:pt x="301" y="740"/>
                        </a:cubicBezTo>
                        <a:cubicBezTo>
                          <a:pt x="311" y="740"/>
                          <a:pt x="314" y="732"/>
                          <a:pt x="303" y="711"/>
                        </a:cubicBezTo>
                        <a:cubicBezTo>
                          <a:pt x="267" y="642"/>
                          <a:pt x="197" y="594"/>
                          <a:pt x="181" y="563"/>
                        </a:cubicBezTo>
                        <a:cubicBezTo>
                          <a:pt x="167" y="538"/>
                          <a:pt x="162" y="467"/>
                          <a:pt x="180" y="467"/>
                        </a:cubicBezTo>
                        <a:cubicBezTo>
                          <a:pt x="183" y="467"/>
                          <a:pt x="187" y="470"/>
                          <a:pt x="192" y="475"/>
                        </a:cubicBezTo>
                        <a:cubicBezTo>
                          <a:pt x="224" y="512"/>
                          <a:pt x="243" y="552"/>
                          <a:pt x="268" y="552"/>
                        </a:cubicBezTo>
                        <a:cubicBezTo>
                          <a:pt x="293" y="552"/>
                          <a:pt x="272" y="373"/>
                          <a:pt x="241" y="373"/>
                        </a:cubicBezTo>
                        <a:cubicBezTo>
                          <a:pt x="241" y="373"/>
                          <a:pt x="241" y="373"/>
                          <a:pt x="240" y="373"/>
                        </a:cubicBezTo>
                        <a:cubicBezTo>
                          <a:pt x="213" y="376"/>
                          <a:pt x="187" y="434"/>
                          <a:pt x="161" y="434"/>
                        </a:cubicBezTo>
                        <a:cubicBezTo>
                          <a:pt x="159" y="434"/>
                          <a:pt x="156" y="433"/>
                          <a:pt x="154" y="432"/>
                        </a:cubicBezTo>
                        <a:cubicBezTo>
                          <a:pt x="128" y="422"/>
                          <a:pt x="163" y="294"/>
                          <a:pt x="199" y="294"/>
                        </a:cubicBezTo>
                        <a:cubicBezTo>
                          <a:pt x="202" y="294"/>
                          <a:pt x="205" y="295"/>
                          <a:pt x="207" y="297"/>
                        </a:cubicBezTo>
                        <a:cubicBezTo>
                          <a:pt x="226" y="308"/>
                          <a:pt x="244" y="313"/>
                          <a:pt x="258" y="313"/>
                        </a:cubicBezTo>
                        <a:cubicBezTo>
                          <a:pt x="273" y="313"/>
                          <a:pt x="282" y="306"/>
                          <a:pt x="278" y="292"/>
                        </a:cubicBezTo>
                        <a:cubicBezTo>
                          <a:pt x="270" y="263"/>
                          <a:pt x="250" y="266"/>
                          <a:pt x="252" y="200"/>
                        </a:cubicBezTo>
                        <a:cubicBezTo>
                          <a:pt x="253" y="139"/>
                          <a:pt x="119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3150;p51">
                    <a:extLst>
                      <a:ext uri="{FF2B5EF4-FFF2-40B4-BE49-F238E27FC236}">
                        <a16:creationId xmlns:a16="http://schemas.microsoft.com/office/drawing/2014/main" id="{9682226B-C542-B43D-C3A2-76BDE27E0A21}"/>
                      </a:ext>
                    </a:extLst>
                  </p:cNvPr>
                  <p:cNvSpPr/>
                  <p:nvPr/>
                </p:nvSpPr>
                <p:spPr>
                  <a:xfrm>
                    <a:off x="4365991" y="2310401"/>
                    <a:ext cx="9242" cy="15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5" h="66" extrusionOk="0">
                        <a:moveTo>
                          <a:pt x="39" y="0"/>
                        </a:moveTo>
                        <a:cubicBezTo>
                          <a:pt x="3" y="0"/>
                          <a:pt x="1" y="35"/>
                          <a:pt x="85" y="51"/>
                        </a:cubicBezTo>
                        <a:cubicBezTo>
                          <a:pt x="135" y="61"/>
                          <a:pt x="214" y="65"/>
                          <a:pt x="279" y="65"/>
                        </a:cubicBezTo>
                        <a:cubicBezTo>
                          <a:pt x="344" y="65"/>
                          <a:pt x="395" y="61"/>
                          <a:pt x="390" y="51"/>
                        </a:cubicBezTo>
                        <a:cubicBezTo>
                          <a:pt x="365" y="3"/>
                          <a:pt x="113" y="19"/>
                          <a:pt x="59" y="3"/>
                        </a:cubicBezTo>
                        <a:cubicBezTo>
                          <a:pt x="52" y="1"/>
                          <a:pt x="45" y="0"/>
                          <a:pt x="3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3151;p51">
                    <a:extLst>
                      <a:ext uri="{FF2B5EF4-FFF2-40B4-BE49-F238E27FC236}">
                        <a16:creationId xmlns:a16="http://schemas.microsoft.com/office/drawing/2014/main" id="{7529F433-9813-ED34-18EB-38FDDED99B64}"/>
                      </a:ext>
                    </a:extLst>
                  </p:cNvPr>
                  <p:cNvSpPr/>
                  <p:nvPr/>
                </p:nvSpPr>
                <p:spPr>
                  <a:xfrm>
                    <a:off x="4363254" y="2310190"/>
                    <a:ext cx="5756" cy="3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6" h="155" extrusionOk="0">
                        <a:moveTo>
                          <a:pt x="30" y="0"/>
                        </a:moveTo>
                        <a:cubicBezTo>
                          <a:pt x="28" y="0"/>
                          <a:pt x="27" y="1"/>
                          <a:pt x="26" y="1"/>
                        </a:cubicBezTo>
                        <a:cubicBezTo>
                          <a:pt x="1" y="10"/>
                          <a:pt x="46" y="57"/>
                          <a:pt x="140" y="109"/>
                        </a:cubicBezTo>
                        <a:cubicBezTo>
                          <a:pt x="200" y="142"/>
                          <a:pt x="228" y="154"/>
                          <a:pt x="239" y="154"/>
                        </a:cubicBezTo>
                        <a:cubicBezTo>
                          <a:pt x="245" y="154"/>
                          <a:pt x="246" y="150"/>
                          <a:pt x="243" y="143"/>
                        </a:cubicBezTo>
                        <a:cubicBezTo>
                          <a:pt x="238" y="121"/>
                          <a:pt x="72" y="0"/>
                          <a:pt x="3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3152;p51">
                    <a:extLst>
                      <a:ext uri="{FF2B5EF4-FFF2-40B4-BE49-F238E27FC236}">
                        <a16:creationId xmlns:a16="http://schemas.microsoft.com/office/drawing/2014/main" id="{D1A27296-C275-6A1F-1E20-362F3C532B2A}"/>
                      </a:ext>
                    </a:extLst>
                  </p:cNvPr>
                  <p:cNvSpPr/>
                  <p:nvPr/>
                </p:nvSpPr>
                <p:spPr>
                  <a:xfrm>
                    <a:off x="4345448" y="2314008"/>
                    <a:ext cx="50913" cy="374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6" h="1599" extrusionOk="0">
                        <a:moveTo>
                          <a:pt x="96" y="0"/>
                        </a:moveTo>
                        <a:cubicBezTo>
                          <a:pt x="96" y="0"/>
                          <a:pt x="96" y="0"/>
                          <a:pt x="95" y="0"/>
                        </a:cubicBezTo>
                        <a:cubicBezTo>
                          <a:pt x="57" y="2"/>
                          <a:pt x="167" y="208"/>
                          <a:pt x="120" y="224"/>
                        </a:cubicBezTo>
                        <a:cubicBezTo>
                          <a:pt x="73" y="239"/>
                          <a:pt x="137" y="330"/>
                          <a:pt x="132" y="359"/>
                        </a:cubicBezTo>
                        <a:cubicBezTo>
                          <a:pt x="127" y="386"/>
                          <a:pt x="141" y="505"/>
                          <a:pt x="109" y="535"/>
                        </a:cubicBezTo>
                        <a:cubicBezTo>
                          <a:pt x="75" y="566"/>
                          <a:pt x="136" y="652"/>
                          <a:pt x="134" y="670"/>
                        </a:cubicBezTo>
                        <a:cubicBezTo>
                          <a:pt x="134" y="673"/>
                          <a:pt x="132" y="674"/>
                          <a:pt x="129" y="674"/>
                        </a:cubicBezTo>
                        <a:cubicBezTo>
                          <a:pt x="119" y="674"/>
                          <a:pt x="98" y="661"/>
                          <a:pt x="83" y="661"/>
                        </a:cubicBezTo>
                        <a:cubicBezTo>
                          <a:pt x="77" y="661"/>
                          <a:pt x="72" y="663"/>
                          <a:pt x="69" y="670"/>
                        </a:cubicBezTo>
                        <a:cubicBezTo>
                          <a:pt x="55" y="698"/>
                          <a:pt x="1" y="1010"/>
                          <a:pt x="253" y="1215"/>
                        </a:cubicBezTo>
                        <a:cubicBezTo>
                          <a:pt x="505" y="1418"/>
                          <a:pt x="432" y="1420"/>
                          <a:pt x="567" y="1529"/>
                        </a:cubicBezTo>
                        <a:cubicBezTo>
                          <a:pt x="634" y="1583"/>
                          <a:pt x="734" y="1599"/>
                          <a:pt x="826" y="1599"/>
                        </a:cubicBezTo>
                        <a:cubicBezTo>
                          <a:pt x="921" y="1599"/>
                          <a:pt x="1007" y="1582"/>
                          <a:pt x="1038" y="1570"/>
                        </a:cubicBezTo>
                        <a:cubicBezTo>
                          <a:pt x="1099" y="1547"/>
                          <a:pt x="1028" y="1386"/>
                          <a:pt x="1045" y="1375"/>
                        </a:cubicBezTo>
                        <a:cubicBezTo>
                          <a:pt x="1046" y="1375"/>
                          <a:pt x="1048" y="1374"/>
                          <a:pt x="1050" y="1374"/>
                        </a:cubicBezTo>
                        <a:cubicBezTo>
                          <a:pt x="1070" y="1374"/>
                          <a:pt x="1116" y="1414"/>
                          <a:pt x="1135" y="1414"/>
                        </a:cubicBezTo>
                        <a:cubicBezTo>
                          <a:pt x="1138" y="1414"/>
                          <a:pt x="1140" y="1414"/>
                          <a:pt x="1141" y="1412"/>
                        </a:cubicBezTo>
                        <a:cubicBezTo>
                          <a:pt x="1157" y="1400"/>
                          <a:pt x="1032" y="1306"/>
                          <a:pt x="1049" y="1300"/>
                        </a:cubicBezTo>
                        <a:cubicBezTo>
                          <a:pt x="1049" y="1300"/>
                          <a:pt x="1050" y="1300"/>
                          <a:pt x="1050" y="1300"/>
                        </a:cubicBezTo>
                        <a:cubicBezTo>
                          <a:pt x="1065" y="1300"/>
                          <a:pt x="1125" y="1354"/>
                          <a:pt x="1159" y="1354"/>
                        </a:cubicBezTo>
                        <a:cubicBezTo>
                          <a:pt x="1175" y="1354"/>
                          <a:pt x="1185" y="1342"/>
                          <a:pt x="1181" y="1306"/>
                        </a:cubicBezTo>
                        <a:cubicBezTo>
                          <a:pt x="1174" y="1229"/>
                          <a:pt x="1302" y="1191"/>
                          <a:pt x="1409" y="1191"/>
                        </a:cubicBezTo>
                        <a:cubicBezTo>
                          <a:pt x="1460" y="1191"/>
                          <a:pt x="1507" y="1200"/>
                          <a:pt x="1530" y="1217"/>
                        </a:cubicBezTo>
                        <a:cubicBezTo>
                          <a:pt x="1593" y="1265"/>
                          <a:pt x="1731" y="1336"/>
                          <a:pt x="1811" y="1336"/>
                        </a:cubicBezTo>
                        <a:cubicBezTo>
                          <a:pt x="1823" y="1336"/>
                          <a:pt x="1833" y="1334"/>
                          <a:pt x="1842" y="1331"/>
                        </a:cubicBezTo>
                        <a:cubicBezTo>
                          <a:pt x="1856" y="1326"/>
                          <a:pt x="1869" y="1324"/>
                          <a:pt x="1881" y="1324"/>
                        </a:cubicBezTo>
                        <a:cubicBezTo>
                          <a:pt x="1926" y="1324"/>
                          <a:pt x="1959" y="1358"/>
                          <a:pt x="2013" y="1395"/>
                        </a:cubicBezTo>
                        <a:cubicBezTo>
                          <a:pt x="2032" y="1407"/>
                          <a:pt x="2049" y="1412"/>
                          <a:pt x="2063" y="1412"/>
                        </a:cubicBezTo>
                        <a:cubicBezTo>
                          <a:pt x="2101" y="1412"/>
                          <a:pt x="2127" y="1380"/>
                          <a:pt x="2146" y="1364"/>
                        </a:cubicBezTo>
                        <a:cubicBezTo>
                          <a:pt x="2175" y="1341"/>
                          <a:pt x="2146" y="1341"/>
                          <a:pt x="2095" y="1298"/>
                        </a:cubicBezTo>
                        <a:cubicBezTo>
                          <a:pt x="2044" y="1254"/>
                          <a:pt x="2033" y="890"/>
                          <a:pt x="1999" y="847"/>
                        </a:cubicBezTo>
                        <a:cubicBezTo>
                          <a:pt x="1989" y="835"/>
                          <a:pt x="1984" y="830"/>
                          <a:pt x="1981" y="830"/>
                        </a:cubicBezTo>
                        <a:cubicBezTo>
                          <a:pt x="1973" y="830"/>
                          <a:pt x="1975" y="857"/>
                          <a:pt x="1946" y="863"/>
                        </a:cubicBezTo>
                        <a:cubicBezTo>
                          <a:pt x="1946" y="863"/>
                          <a:pt x="1952" y="802"/>
                          <a:pt x="1840" y="678"/>
                        </a:cubicBezTo>
                        <a:cubicBezTo>
                          <a:pt x="1730" y="554"/>
                          <a:pt x="1537" y="579"/>
                          <a:pt x="1445" y="544"/>
                        </a:cubicBezTo>
                        <a:cubicBezTo>
                          <a:pt x="1353" y="508"/>
                          <a:pt x="1228" y="325"/>
                          <a:pt x="1202" y="308"/>
                        </a:cubicBezTo>
                        <a:cubicBezTo>
                          <a:pt x="1198" y="305"/>
                          <a:pt x="1194" y="303"/>
                          <a:pt x="1190" y="303"/>
                        </a:cubicBezTo>
                        <a:cubicBezTo>
                          <a:pt x="1174" y="303"/>
                          <a:pt x="1162" y="327"/>
                          <a:pt x="1145" y="327"/>
                        </a:cubicBezTo>
                        <a:cubicBezTo>
                          <a:pt x="1142" y="327"/>
                          <a:pt x="1140" y="326"/>
                          <a:pt x="1137" y="325"/>
                        </a:cubicBezTo>
                        <a:cubicBezTo>
                          <a:pt x="1112" y="315"/>
                          <a:pt x="1117" y="288"/>
                          <a:pt x="1089" y="257"/>
                        </a:cubicBezTo>
                        <a:cubicBezTo>
                          <a:pt x="1060" y="228"/>
                          <a:pt x="1033" y="210"/>
                          <a:pt x="936" y="182"/>
                        </a:cubicBezTo>
                        <a:cubicBezTo>
                          <a:pt x="922" y="177"/>
                          <a:pt x="911" y="176"/>
                          <a:pt x="903" y="176"/>
                        </a:cubicBezTo>
                        <a:cubicBezTo>
                          <a:pt x="855" y="176"/>
                          <a:pt x="891" y="234"/>
                          <a:pt x="847" y="234"/>
                        </a:cubicBezTo>
                        <a:cubicBezTo>
                          <a:pt x="797" y="234"/>
                          <a:pt x="782" y="159"/>
                          <a:pt x="751" y="146"/>
                        </a:cubicBezTo>
                        <a:cubicBezTo>
                          <a:pt x="719" y="133"/>
                          <a:pt x="717" y="52"/>
                          <a:pt x="695" y="44"/>
                        </a:cubicBezTo>
                        <a:cubicBezTo>
                          <a:pt x="694" y="44"/>
                          <a:pt x="693" y="44"/>
                          <a:pt x="692" y="44"/>
                        </a:cubicBezTo>
                        <a:cubicBezTo>
                          <a:pt x="676" y="44"/>
                          <a:pt x="681" y="90"/>
                          <a:pt x="647" y="90"/>
                        </a:cubicBezTo>
                        <a:cubicBezTo>
                          <a:pt x="643" y="90"/>
                          <a:pt x="639" y="89"/>
                          <a:pt x="635" y="88"/>
                        </a:cubicBezTo>
                        <a:cubicBezTo>
                          <a:pt x="586" y="75"/>
                          <a:pt x="635" y="26"/>
                          <a:pt x="602" y="15"/>
                        </a:cubicBezTo>
                        <a:cubicBezTo>
                          <a:pt x="599" y="14"/>
                          <a:pt x="596" y="14"/>
                          <a:pt x="593" y="14"/>
                        </a:cubicBezTo>
                        <a:cubicBezTo>
                          <a:pt x="568" y="14"/>
                          <a:pt x="568" y="55"/>
                          <a:pt x="526" y="75"/>
                        </a:cubicBezTo>
                        <a:cubicBezTo>
                          <a:pt x="518" y="79"/>
                          <a:pt x="510" y="81"/>
                          <a:pt x="501" y="81"/>
                        </a:cubicBezTo>
                        <a:cubicBezTo>
                          <a:pt x="468" y="81"/>
                          <a:pt x="433" y="56"/>
                          <a:pt x="414" y="56"/>
                        </a:cubicBezTo>
                        <a:cubicBezTo>
                          <a:pt x="410" y="56"/>
                          <a:pt x="407" y="57"/>
                          <a:pt x="404" y="60"/>
                        </a:cubicBezTo>
                        <a:cubicBezTo>
                          <a:pt x="386" y="78"/>
                          <a:pt x="462" y="140"/>
                          <a:pt x="529" y="205"/>
                        </a:cubicBezTo>
                        <a:cubicBezTo>
                          <a:pt x="596" y="272"/>
                          <a:pt x="485" y="314"/>
                          <a:pt x="447" y="326"/>
                        </a:cubicBezTo>
                        <a:cubicBezTo>
                          <a:pt x="408" y="340"/>
                          <a:pt x="490" y="392"/>
                          <a:pt x="433" y="397"/>
                        </a:cubicBezTo>
                        <a:cubicBezTo>
                          <a:pt x="432" y="397"/>
                          <a:pt x="432" y="397"/>
                          <a:pt x="432" y="397"/>
                        </a:cubicBezTo>
                        <a:cubicBezTo>
                          <a:pt x="373" y="397"/>
                          <a:pt x="136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3153;p51">
                    <a:extLst>
                      <a:ext uri="{FF2B5EF4-FFF2-40B4-BE49-F238E27FC236}">
                        <a16:creationId xmlns:a16="http://schemas.microsoft.com/office/drawing/2014/main" id="{78D9CFCE-04DC-5640-0AFB-3A4EB4A4F064}"/>
                      </a:ext>
                    </a:extLst>
                  </p:cNvPr>
                  <p:cNvSpPr/>
                  <p:nvPr/>
                </p:nvSpPr>
                <p:spPr>
                  <a:xfrm>
                    <a:off x="4362926" y="2353760"/>
                    <a:ext cx="5194" cy="44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2" h="192" extrusionOk="0">
                        <a:moveTo>
                          <a:pt x="163" y="1"/>
                        </a:moveTo>
                        <a:cubicBezTo>
                          <a:pt x="163" y="1"/>
                          <a:pt x="162" y="1"/>
                          <a:pt x="162" y="1"/>
                        </a:cubicBezTo>
                        <a:cubicBezTo>
                          <a:pt x="143" y="17"/>
                          <a:pt x="121" y="22"/>
                          <a:pt x="99" y="22"/>
                        </a:cubicBezTo>
                        <a:cubicBezTo>
                          <a:pt x="71" y="22"/>
                          <a:pt x="45" y="15"/>
                          <a:pt x="29" y="15"/>
                        </a:cubicBezTo>
                        <a:cubicBezTo>
                          <a:pt x="26" y="15"/>
                          <a:pt x="23" y="15"/>
                          <a:pt x="21" y="16"/>
                        </a:cubicBezTo>
                        <a:cubicBezTo>
                          <a:pt x="1" y="22"/>
                          <a:pt x="105" y="185"/>
                          <a:pt x="165" y="191"/>
                        </a:cubicBezTo>
                        <a:cubicBezTo>
                          <a:pt x="166" y="191"/>
                          <a:pt x="166" y="191"/>
                          <a:pt x="167" y="191"/>
                        </a:cubicBezTo>
                        <a:cubicBezTo>
                          <a:pt x="222" y="191"/>
                          <a:pt x="181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3154;p51">
                    <a:extLst>
                      <a:ext uri="{FF2B5EF4-FFF2-40B4-BE49-F238E27FC236}">
                        <a16:creationId xmlns:a16="http://schemas.microsoft.com/office/drawing/2014/main" id="{9063434E-46A5-9B8A-B0C3-3519A268CB0E}"/>
                      </a:ext>
                    </a:extLst>
                  </p:cNvPr>
                  <p:cNvSpPr/>
                  <p:nvPr/>
                </p:nvSpPr>
                <p:spPr>
                  <a:xfrm>
                    <a:off x="4333867" y="2354112"/>
                    <a:ext cx="12845" cy="8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9" h="350" extrusionOk="0">
                        <a:moveTo>
                          <a:pt x="37" y="0"/>
                        </a:moveTo>
                        <a:cubicBezTo>
                          <a:pt x="15" y="0"/>
                          <a:pt x="1" y="8"/>
                          <a:pt x="1" y="23"/>
                        </a:cubicBezTo>
                        <a:cubicBezTo>
                          <a:pt x="1" y="64"/>
                          <a:pt x="211" y="163"/>
                          <a:pt x="252" y="227"/>
                        </a:cubicBezTo>
                        <a:cubicBezTo>
                          <a:pt x="289" y="285"/>
                          <a:pt x="374" y="342"/>
                          <a:pt x="424" y="342"/>
                        </a:cubicBezTo>
                        <a:cubicBezTo>
                          <a:pt x="429" y="342"/>
                          <a:pt x="433" y="341"/>
                          <a:pt x="438" y="340"/>
                        </a:cubicBezTo>
                        <a:cubicBezTo>
                          <a:pt x="486" y="327"/>
                          <a:pt x="506" y="349"/>
                          <a:pt x="530" y="296"/>
                        </a:cubicBezTo>
                        <a:cubicBezTo>
                          <a:pt x="548" y="258"/>
                          <a:pt x="227" y="134"/>
                          <a:pt x="165" y="64"/>
                        </a:cubicBezTo>
                        <a:cubicBezTo>
                          <a:pt x="126" y="21"/>
                          <a:pt x="72" y="0"/>
                          <a:pt x="3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3155;p51">
                    <a:extLst>
                      <a:ext uri="{FF2B5EF4-FFF2-40B4-BE49-F238E27FC236}">
                        <a16:creationId xmlns:a16="http://schemas.microsoft.com/office/drawing/2014/main" id="{3D3A5D4C-51F6-6D75-2495-D41A90F8AAF7}"/>
                      </a:ext>
                    </a:extLst>
                  </p:cNvPr>
                  <p:cNvSpPr/>
                  <p:nvPr/>
                </p:nvSpPr>
                <p:spPr>
                  <a:xfrm>
                    <a:off x="4326730" y="2345913"/>
                    <a:ext cx="6692" cy="9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" h="396" extrusionOk="0">
                        <a:moveTo>
                          <a:pt x="181" y="0"/>
                        </a:moveTo>
                        <a:cubicBezTo>
                          <a:pt x="150" y="0"/>
                          <a:pt x="165" y="120"/>
                          <a:pt x="129" y="128"/>
                        </a:cubicBezTo>
                        <a:cubicBezTo>
                          <a:pt x="92" y="136"/>
                          <a:pt x="121" y="189"/>
                          <a:pt x="74" y="189"/>
                        </a:cubicBezTo>
                        <a:cubicBezTo>
                          <a:pt x="70" y="189"/>
                          <a:pt x="66" y="188"/>
                          <a:pt x="61" y="188"/>
                        </a:cubicBezTo>
                        <a:cubicBezTo>
                          <a:pt x="54" y="187"/>
                          <a:pt x="48" y="186"/>
                          <a:pt x="43" y="186"/>
                        </a:cubicBezTo>
                        <a:cubicBezTo>
                          <a:pt x="1" y="186"/>
                          <a:pt x="23" y="222"/>
                          <a:pt x="64" y="256"/>
                        </a:cubicBezTo>
                        <a:cubicBezTo>
                          <a:pt x="108" y="295"/>
                          <a:pt x="198" y="396"/>
                          <a:pt x="241" y="396"/>
                        </a:cubicBezTo>
                        <a:cubicBezTo>
                          <a:pt x="242" y="396"/>
                          <a:pt x="242" y="396"/>
                          <a:pt x="243" y="396"/>
                        </a:cubicBezTo>
                        <a:cubicBezTo>
                          <a:pt x="285" y="394"/>
                          <a:pt x="227" y="329"/>
                          <a:pt x="250" y="304"/>
                        </a:cubicBezTo>
                        <a:cubicBezTo>
                          <a:pt x="275" y="278"/>
                          <a:pt x="239" y="206"/>
                          <a:pt x="208" y="199"/>
                        </a:cubicBezTo>
                        <a:cubicBezTo>
                          <a:pt x="177" y="192"/>
                          <a:pt x="261" y="33"/>
                          <a:pt x="188" y="2"/>
                        </a:cubicBezTo>
                        <a:cubicBezTo>
                          <a:pt x="185" y="1"/>
                          <a:pt x="183" y="0"/>
                          <a:pt x="18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3156;p51">
                    <a:extLst>
                      <a:ext uri="{FF2B5EF4-FFF2-40B4-BE49-F238E27FC236}">
                        <a16:creationId xmlns:a16="http://schemas.microsoft.com/office/drawing/2014/main" id="{3A2F0E1A-54D3-6716-2370-D0700D692D8B}"/>
                      </a:ext>
                    </a:extLst>
                  </p:cNvPr>
                  <p:cNvSpPr/>
                  <p:nvPr/>
                </p:nvSpPr>
                <p:spPr>
                  <a:xfrm>
                    <a:off x="4305158" y="2239774"/>
                    <a:ext cx="25339" cy="17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3" h="766" extrusionOk="0">
                        <a:moveTo>
                          <a:pt x="59" y="0"/>
                        </a:moveTo>
                        <a:cubicBezTo>
                          <a:pt x="34" y="0"/>
                          <a:pt x="133" y="113"/>
                          <a:pt x="121" y="129"/>
                        </a:cubicBezTo>
                        <a:cubicBezTo>
                          <a:pt x="120" y="131"/>
                          <a:pt x="117" y="132"/>
                          <a:pt x="113" y="132"/>
                        </a:cubicBezTo>
                        <a:cubicBezTo>
                          <a:pt x="92" y="132"/>
                          <a:pt x="42" y="111"/>
                          <a:pt x="18" y="111"/>
                        </a:cubicBezTo>
                        <a:cubicBezTo>
                          <a:pt x="6" y="111"/>
                          <a:pt x="1" y="115"/>
                          <a:pt x="7" y="129"/>
                        </a:cubicBezTo>
                        <a:cubicBezTo>
                          <a:pt x="31" y="177"/>
                          <a:pt x="221" y="152"/>
                          <a:pt x="233" y="213"/>
                        </a:cubicBezTo>
                        <a:cubicBezTo>
                          <a:pt x="247" y="274"/>
                          <a:pt x="364" y="429"/>
                          <a:pt x="459" y="538"/>
                        </a:cubicBezTo>
                        <a:cubicBezTo>
                          <a:pt x="556" y="647"/>
                          <a:pt x="623" y="647"/>
                          <a:pt x="772" y="647"/>
                        </a:cubicBezTo>
                        <a:cubicBezTo>
                          <a:pt x="923" y="647"/>
                          <a:pt x="983" y="728"/>
                          <a:pt x="1036" y="756"/>
                        </a:cubicBezTo>
                        <a:cubicBezTo>
                          <a:pt x="1048" y="763"/>
                          <a:pt x="1057" y="766"/>
                          <a:pt x="1063" y="766"/>
                        </a:cubicBezTo>
                        <a:cubicBezTo>
                          <a:pt x="1082" y="766"/>
                          <a:pt x="1073" y="732"/>
                          <a:pt x="1058" y="679"/>
                        </a:cubicBezTo>
                        <a:cubicBezTo>
                          <a:pt x="1051" y="651"/>
                          <a:pt x="938" y="613"/>
                          <a:pt x="879" y="558"/>
                        </a:cubicBezTo>
                        <a:cubicBezTo>
                          <a:pt x="854" y="535"/>
                          <a:pt x="827" y="529"/>
                          <a:pt x="799" y="529"/>
                        </a:cubicBezTo>
                        <a:cubicBezTo>
                          <a:pt x="768" y="529"/>
                          <a:pt x="737" y="537"/>
                          <a:pt x="709" y="537"/>
                        </a:cubicBezTo>
                        <a:cubicBezTo>
                          <a:pt x="701" y="537"/>
                          <a:pt x="693" y="536"/>
                          <a:pt x="686" y="534"/>
                        </a:cubicBezTo>
                        <a:cubicBezTo>
                          <a:pt x="638" y="525"/>
                          <a:pt x="607" y="469"/>
                          <a:pt x="596" y="469"/>
                        </a:cubicBezTo>
                        <a:cubicBezTo>
                          <a:pt x="594" y="469"/>
                          <a:pt x="593" y="470"/>
                          <a:pt x="592" y="474"/>
                        </a:cubicBezTo>
                        <a:cubicBezTo>
                          <a:pt x="591" y="476"/>
                          <a:pt x="589" y="478"/>
                          <a:pt x="585" y="478"/>
                        </a:cubicBezTo>
                        <a:cubicBezTo>
                          <a:pt x="551" y="478"/>
                          <a:pt x="411" y="391"/>
                          <a:pt x="351" y="341"/>
                        </a:cubicBezTo>
                        <a:cubicBezTo>
                          <a:pt x="282" y="284"/>
                          <a:pt x="293" y="191"/>
                          <a:pt x="251" y="121"/>
                        </a:cubicBezTo>
                        <a:cubicBezTo>
                          <a:pt x="231" y="86"/>
                          <a:pt x="212" y="78"/>
                          <a:pt x="196" y="78"/>
                        </a:cubicBezTo>
                        <a:cubicBezTo>
                          <a:pt x="183" y="78"/>
                          <a:pt x="172" y="85"/>
                          <a:pt x="165" y="85"/>
                        </a:cubicBezTo>
                        <a:cubicBezTo>
                          <a:pt x="164" y="85"/>
                          <a:pt x="163" y="84"/>
                          <a:pt x="162" y="84"/>
                        </a:cubicBezTo>
                        <a:cubicBezTo>
                          <a:pt x="149" y="80"/>
                          <a:pt x="83" y="0"/>
                          <a:pt x="5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3157;p51">
                    <a:extLst>
                      <a:ext uri="{FF2B5EF4-FFF2-40B4-BE49-F238E27FC236}">
                        <a16:creationId xmlns:a16="http://schemas.microsoft.com/office/drawing/2014/main" id="{03D2775D-3CF0-8CB1-CE62-A82E7D55ABBC}"/>
                      </a:ext>
                    </a:extLst>
                  </p:cNvPr>
                  <p:cNvSpPr/>
                  <p:nvPr/>
                </p:nvSpPr>
                <p:spPr>
                  <a:xfrm>
                    <a:off x="4344162" y="2266174"/>
                    <a:ext cx="4656" cy="43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" h="187" extrusionOk="0">
                        <a:moveTo>
                          <a:pt x="26" y="1"/>
                        </a:moveTo>
                        <a:cubicBezTo>
                          <a:pt x="24" y="1"/>
                          <a:pt x="23" y="1"/>
                          <a:pt x="22" y="1"/>
                        </a:cubicBezTo>
                        <a:cubicBezTo>
                          <a:pt x="1" y="6"/>
                          <a:pt x="149" y="141"/>
                          <a:pt x="160" y="172"/>
                        </a:cubicBezTo>
                        <a:cubicBezTo>
                          <a:pt x="163" y="182"/>
                          <a:pt x="168" y="186"/>
                          <a:pt x="174" y="186"/>
                        </a:cubicBezTo>
                        <a:cubicBezTo>
                          <a:pt x="186" y="186"/>
                          <a:pt x="198" y="167"/>
                          <a:pt x="189" y="150"/>
                        </a:cubicBezTo>
                        <a:cubicBezTo>
                          <a:pt x="176" y="126"/>
                          <a:pt x="65" y="1"/>
                          <a:pt x="2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3158;p51">
                    <a:extLst>
                      <a:ext uri="{FF2B5EF4-FFF2-40B4-BE49-F238E27FC236}">
                        <a16:creationId xmlns:a16="http://schemas.microsoft.com/office/drawing/2014/main" id="{12D5FC4A-1805-5404-B1D4-4BBF6A42F09A}"/>
                      </a:ext>
                    </a:extLst>
                  </p:cNvPr>
                  <p:cNvSpPr/>
                  <p:nvPr/>
                </p:nvSpPr>
                <p:spPr>
                  <a:xfrm>
                    <a:off x="4421467" y="2237361"/>
                    <a:ext cx="17057" cy="81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9" h="346" extrusionOk="0">
                        <a:moveTo>
                          <a:pt x="124" y="0"/>
                        </a:moveTo>
                        <a:cubicBezTo>
                          <a:pt x="106" y="0"/>
                          <a:pt x="94" y="5"/>
                          <a:pt x="95" y="17"/>
                        </a:cubicBezTo>
                        <a:cubicBezTo>
                          <a:pt x="97" y="58"/>
                          <a:pt x="179" y="89"/>
                          <a:pt x="191" y="113"/>
                        </a:cubicBezTo>
                        <a:cubicBezTo>
                          <a:pt x="201" y="137"/>
                          <a:pt x="1" y="184"/>
                          <a:pt x="50" y="265"/>
                        </a:cubicBezTo>
                        <a:cubicBezTo>
                          <a:pt x="83" y="321"/>
                          <a:pt x="169" y="345"/>
                          <a:pt x="225" y="345"/>
                        </a:cubicBezTo>
                        <a:cubicBezTo>
                          <a:pt x="251" y="345"/>
                          <a:pt x="270" y="340"/>
                          <a:pt x="276" y="331"/>
                        </a:cubicBezTo>
                        <a:cubicBezTo>
                          <a:pt x="288" y="309"/>
                          <a:pt x="333" y="264"/>
                          <a:pt x="405" y="264"/>
                        </a:cubicBezTo>
                        <a:cubicBezTo>
                          <a:pt x="436" y="264"/>
                          <a:pt x="471" y="272"/>
                          <a:pt x="511" y="294"/>
                        </a:cubicBezTo>
                        <a:cubicBezTo>
                          <a:pt x="555" y="318"/>
                          <a:pt x="589" y="328"/>
                          <a:pt x="615" y="328"/>
                        </a:cubicBezTo>
                        <a:cubicBezTo>
                          <a:pt x="667" y="328"/>
                          <a:pt x="688" y="289"/>
                          <a:pt x="703" y="248"/>
                        </a:cubicBezTo>
                        <a:cubicBezTo>
                          <a:pt x="728" y="183"/>
                          <a:pt x="511" y="43"/>
                          <a:pt x="435" y="33"/>
                        </a:cubicBezTo>
                        <a:cubicBezTo>
                          <a:pt x="430" y="33"/>
                          <a:pt x="426" y="33"/>
                          <a:pt x="422" y="33"/>
                        </a:cubicBezTo>
                        <a:cubicBezTo>
                          <a:pt x="360" y="33"/>
                          <a:pt x="380" y="93"/>
                          <a:pt x="378" y="126"/>
                        </a:cubicBezTo>
                        <a:cubicBezTo>
                          <a:pt x="377" y="136"/>
                          <a:pt x="365" y="140"/>
                          <a:pt x="347" y="140"/>
                        </a:cubicBezTo>
                        <a:cubicBezTo>
                          <a:pt x="303" y="140"/>
                          <a:pt x="225" y="115"/>
                          <a:pt x="210" y="95"/>
                        </a:cubicBezTo>
                        <a:cubicBezTo>
                          <a:pt x="190" y="66"/>
                          <a:pt x="249" y="75"/>
                          <a:pt x="242" y="48"/>
                        </a:cubicBezTo>
                        <a:cubicBezTo>
                          <a:pt x="238" y="27"/>
                          <a:pt x="165" y="0"/>
                          <a:pt x="124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3159;p51">
                    <a:extLst>
                      <a:ext uri="{FF2B5EF4-FFF2-40B4-BE49-F238E27FC236}">
                        <a16:creationId xmlns:a16="http://schemas.microsoft.com/office/drawing/2014/main" id="{50B5BAD4-3672-EE48-29F1-734EA3588B8E}"/>
                      </a:ext>
                    </a:extLst>
                  </p:cNvPr>
                  <p:cNvSpPr/>
                  <p:nvPr/>
                </p:nvSpPr>
                <p:spPr>
                  <a:xfrm>
                    <a:off x="4405931" y="2237408"/>
                    <a:ext cx="12120" cy="141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8" h="602" extrusionOk="0">
                        <a:moveTo>
                          <a:pt x="67" y="0"/>
                        </a:moveTo>
                        <a:cubicBezTo>
                          <a:pt x="54" y="0"/>
                          <a:pt x="45" y="2"/>
                          <a:pt x="42" y="7"/>
                        </a:cubicBezTo>
                        <a:cubicBezTo>
                          <a:pt x="0" y="70"/>
                          <a:pt x="191" y="76"/>
                          <a:pt x="209" y="137"/>
                        </a:cubicBezTo>
                        <a:cubicBezTo>
                          <a:pt x="227" y="196"/>
                          <a:pt x="152" y="209"/>
                          <a:pt x="171" y="262"/>
                        </a:cubicBezTo>
                        <a:cubicBezTo>
                          <a:pt x="188" y="316"/>
                          <a:pt x="250" y="381"/>
                          <a:pt x="241" y="420"/>
                        </a:cubicBezTo>
                        <a:cubicBezTo>
                          <a:pt x="231" y="458"/>
                          <a:pt x="269" y="594"/>
                          <a:pt x="377" y="602"/>
                        </a:cubicBezTo>
                        <a:cubicBezTo>
                          <a:pt x="380" y="602"/>
                          <a:pt x="383" y="602"/>
                          <a:pt x="386" y="602"/>
                        </a:cubicBezTo>
                        <a:cubicBezTo>
                          <a:pt x="487" y="602"/>
                          <a:pt x="518" y="480"/>
                          <a:pt x="442" y="420"/>
                        </a:cubicBezTo>
                        <a:cubicBezTo>
                          <a:pt x="362" y="358"/>
                          <a:pt x="361" y="342"/>
                          <a:pt x="381" y="288"/>
                        </a:cubicBezTo>
                        <a:cubicBezTo>
                          <a:pt x="398" y="234"/>
                          <a:pt x="478" y="199"/>
                          <a:pt x="391" y="122"/>
                        </a:cubicBezTo>
                        <a:cubicBezTo>
                          <a:pt x="318" y="57"/>
                          <a:pt x="134" y="0"/>
                          <a:pt x="67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3160;p51">
                    <a:extLst>
                      <a:ext uri="{FF2B5EF4-FFF2-40B4-BE49-F238E27FC236}">
                        <a16:creationId xmlns:a16="http://schemas.microsoft.com/office/drawing/2014/main" id="{5D664263-D76A-321C-81FE-801D4C27BBB0}"/>
                      </a:ext>
                    </a:extLst>
                  </p:cNvPr>
                  <p:cNvSpPr/>
                  <p:nvPr/>
                </p:nvSpPr>
                <p:spPr>
                  <a:xfrm>
                    <a:off x="4280474" y="2198078"/>
                    <a:ext cx="10342" cy="17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2" h="74" extrusionOk="0">
                        <a:moveTo>
                          <a:pt x="299" y="1"/>
                        </a:moveTo>
                        <a:cubicBezTo>
                          <a:pt x="205" y="1"/>
                          <a:pt x="81" y="15"/>
                          <a:pt x="50" y="19"/>
                        </a:cubicBezTo>
                        <a:cubicBezTo>
                          <a:pt x="1" y="27"/>
                          <a:pt x="32" y="70"/>
                          <a:pt x="114" y="73"/>
                        </a:cubicBezTo>
                        <a:cubicBezTo>
                          <a:pt x="131" y="73"/>
                          <a:pt x="156" y="73"/>
                          <a:pt x="184" y="73"/>
                        </a:cubicBezTo>
                        <a:cubicBezTo>
                          <a:pt x="289" y="73"/>
                          <a:pt x="442" y="67"/>
                          <a:pt x="407" y="19"/>
                        </a:cubicBezTo>
                        <a:cubicBezTo>
                          <a:pt x="397" y="5"/>
                          <a:pt x="353" y="1"/>
                          <a:pt x="29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3161;p51">
                    <a:extLst>
                      <a:ext uri="{FF2B5EF4-FFF2-40B4-BE49-F238E27FC236}">
                        <a16:creationId xmlns:a16="http://schemas.microsoft.com/office/drawing/2014/main" id="{5459FF02-04BC-7234-6E46-2E54CB9E272D}"/>
                      </a:ext>
                    </a:extLst>
                  </p:cNvPr>
                  <p:cNvSpPr/>
                  <p:nvPr/>
                </p:nvSpPr>
                <p:spPr>
                  <a:xfrm>
                    <a:off x="4275045" y="2198991"/>
                    <a:ext cx="5288" cy="12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6" h="53" extrusionOk="0">
                        <a:moveTo>
                          <a:pt x="160" y="0"/>
                        </a:moveTo>
                        <a:cubicBezTo>
                          <a:pt x="95" y="0"/>
                          <a:pt x="1" y="20"/>
                          <a:pt x="12" y="41"/>
                        </a:cubicBezTo>
                        <a:cubicBezTo>
                          <a:pt x="18" y="49"/>
                          <a:pt x="38" y="52"/>
                          <a:pt x="64" y="52"/>
                        </a:cubicBezTo>
                        <a:cubicBezTo>
                          <a:pt x="128" y="52"/>
                          <a:pt x="225" y="32"/>
                          <a:pt x="216" y="14"/>
                        </a:cubicBezTo>
                        <a:cubicBezTo>
                          <a:pt x="212" y="4"/>
                          <a:pt x="189" y="0"/>
                          <a:pt x="16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3162;p51">
                    <a:extLst>
                      <a:ext uri="{FF2B5EF4-FFF2-40B4-BE49-F238E27FC236}">
                        <a16:creationId xmlns:a16="http://schemas.microsoft.com/office/drawing/2014/main" id="{7B76B954-FD70-9D22-21B8-54DDA9DC3F0B}"/>
                      </a:ext>
                    </a:extLst>
                  </p:cNvPr>
                  <p:cNvSpPr/>
                  <p:nvPr/>
                </p:nvSpPr>
                <p:spPr>
                  <a:xfrm>
                    <a:off x="4366600" y="2197070"/>
                    <a:ext cx="23304" cy="8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6" h="381" extrusionOk="0">
                        <a:moveTo>
                          <a:pt x="34" y="1"/>
                        </a:moveTo>
                        <a:cubicBezTo>
                          <a:pt x="13" y="1"/>
                          <a:pt x="1" y="4"/>
                          <a:pt x="3" y="13"/>
                        </a:cubicBezTo>
                        <a:cubicBezTo>
                          <a:pt x="12" y="54"/>
                          <a:pt x="359" y="61"/>
                          <a:pt x="410" y="101"/>
                        </a:cubicBezTo>
                        <a:cubicBezTo>
                          <a:pt x="459" y="142"/>
                          <a:pt x="769" y="239"/>
                          <a:pt x="786" y="283"/>
                        </a:cubicBezTo>
                        <a:cubicBezTo>
                          <a:pt x="805" y="328"/>
                          <a:pt x="728" y="329"/>
                          <a:pt x="739" y="360"/>
                        </a:cubicBezTo>
                        <a:cubicBezTo>
                          <a:pt x="743" y="371"/>
                          <a:pt x="795" y="380"/>
                          <a:pt x="851" y="380"/>
                        </a:cubicBezTo>
                        <a:cubicBezTo>
                          <a:pt x="920" y="380"/>
                          <a:pt x="996" y="366"/>
                          <a:pt x="991" y="322"/>
                        </a:cubicBezTo>
                        <a:cubicBezTo>
                          <a:pt x="984" y="244"/>
                          <a:pt x="576" y="62"/>
                          <a:pt x="428" y="54"/>
                        </a:cubicBezTo>
                        <a:cubicBezTo>
                          <a:pt x="313" y="47"/>
                          <a:pt x="111" y="1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3163;p51">
                    <a:extLst>
                      <a:ext uri="{FF2B5EF4-FFF2-40B4-BE49-F238E27FC236}">
                        <a16:creationId xmlns:a16="http://schemas.microsoft.com/office/drawing/2014/main" id="{E9F89AB1-D1D6-B3C7-469C-7D85A0327093}"/>
                      </a:ext>
                    </a:extLst>
                  </p:cNvPr>
                  <p:cNvSpPr/>
                  <p:nvPr/>
                </p:nvSpPr>
                <p:spPr>
                  <a:xfrm>
                    <a:off x="4370577" y="2190722"/>
                    <a:ext cx="9804" cy="2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9" h="89" extrusionOk="0">
                        <a:moveTo>
                          <a:pt x="263" y="0"/>
                        </a:moveTo>
                        <a:cubicBezTo>
                          <a:pt x="203" y="0"/>
                          <a:pt x="150" y="19"/>
                          <a:pt x="148" y="31"/>
                        </a:cubicBezTo>
                        <a:cubicBezTo>
                          <a:pt x="145" y="53"/>
                          <a:pt x="1" y="71"/>
                          <a:pt x="50" y="86"/>
                        </a:cubicBezTo>
                        <a:cubicBezTo>
                          <a:pt x="55" y="88"/>
                          <a:pt x="60" y="88"/>
                          <a:pt x="65" y="88"/>
                        </a:cubicBezTo>
                        <a:cubicBezTo>
                          <a:pt x="106" y="88"/>
                          <a:pt x="163" y="50"/>
                          <a:pt x="204" y="50"/>
                        </a:cubicBezTo>
                        <a:cubicBezTo>
                          <a:pt x="213" y="50"/>
                          <a:pt x="221" y="51"/>
                          <a:pt x="227" y="55"/>
                        </a:cubicBezTo>
                        <a:cubicBezTo>
                          <a:pt x="250" y="68"/>
                          <a:pt x="301" y="75"/>
                          <a:pt x="344" y="75"/>
                        </a:cubicBezTo>
                        <a:cubicBezTo>
                          <a:pt x="385" y="75"/>
                          <a:pt x="419" y="68"/>
                          <a:pt x="407" y="55"/>
                        </a:cubicBezTo>
                        <a:cubicBezTo>
                          <a:pt x="371" y="14"/>
                          <a:pt x="315" y="0"/>
                          <a:pt x="2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3164;p51">
                    <a:extLst>
                      <a:ext uri="{FF2B5EF4-FFF2-40B4-BE49-F238E27FC236}">
                        <a16:creationId xmlns:a16="http://schemas.microsoft.com/office/drawing/2014/main" id="{C4923C1C-2A3E-2C20-483A-F78EB7508718}"/>
                      </a:ext>
                    </a:extLst>
                  </p:cNvPr>
                  <p:cNvSpPr/>
                  <p:nvPr/>
                </p:nvSpPr>
                <p:spPr>
                  <a:xfrm>
                    <a:off x="4329211" y="2191753"/>
                    <a:ext cx="10155" cy="31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134" extrusionOk="0">
                        <a:moveTo>
                          <a:pt x="256" y="1"/>
                        </a:moveTo>
                        <a:cubicBezTo>
                          <a:pt x="192" y="1"/>
                          <a:pt x="112" y="23"/>
                          <a:pt x="128" y="42"/>
                        </a:cubicBezTo>
                        <a:cubicBezTo>
                          <a:pt x="152" y="69"/>
                          <a:pt x="1" y="83"/>
                          <a:pt x="20" y="116"/>
                        </a:cubicBezTo>
                        <a:cubicBezTo>
                          <a:pt x="27" y="128"/>
                          <a:pt x="65" y="134"/>
                          <a:pt x="112" y="134"/>
                        </a:cubicBezTo>
                        <a:cubicBezTo>
                          <a:pt x="195" y="134"/>
                          <a:pt x="305" y="116"/>
                          <a:pt x="317" y="86"/>
                        </a:cubicBezTo>
                        <a:cubicBezTo>
                          <a:pt x="322" y="70"/>
                          <a:pt x="339" y="65"/>
                          <a:pt x="358" y="65"/>
                        </a:cubicBezTo>
                        <a:cubicBezTo>
                          <a:pt x="381" y="65"/>
                          <a:pt x="407" y="72"/>
                          <a:pt x="421" y="72"/>
                        </a:cubicBezTo>
                        <a:cubicBezTo>
                          <a:pt x="430" y="72"/>
                          <a:pt x="434" y="69"/>
                          <a:pt x="429" y="60"/>
                        </a:cubicBezTo>
                        <a:cubicBezTo>
                          <a:pt x="414" y="31"/>
                          <a:pt x="362" y="42"/>
                          <a:pt x="318" y="13"/>
                        </a:cubicBezTo>
                        <a:cubicBezTo>
                          <a:pt x="305" y="4"/>
                          <a:pt x="282" y="1"/>
                          <a:pt x="25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3165;p51">
                    <a:extLst>
                      <a:ext uri="{FF2B5EF4-FFF2-40B4-BE49-F238E27FC236}">
                        <a16:creationId xmlns:a16="http://schemas.microsoft.com/office/drawing/2014/main" id="{EC0CDDB0-42CA-A2D0-73B4-A967C275C11A}"/>
                      </a:ext>
                    </a:extLst>
                  </p:cNvPr>
                  <p:cNvSpPr/>
                  <p:nvPr/>
                </p:nvSpPr>
                <p:spPr>
                  <a:xfrm>
                    <a:off x="4324274" y="2194213"/>
                    <a:ext cx="5569" cy="11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" h="48" extrusionOk="0">
                        <a:moveTo>
                          <a:pt x="122" y="0"/>
                        </a:moveTo>
                        <a:cubicBezTo>
                          <a:pt x="60" y="0"/>
                          <a:pt x="0" y="19"/>
                          <a:pt x="6" y="28"/>
                        </a:cubicBezTo>
                        <a:cubicBezTo>
                          <a:pt x="10" y="39"/>
                          <a:pt x="117" y="47"/>
                          <a:pt x="183" y="47"/>
                        </a:cubicBezTo>
                        <a:cubicBezTo>
                          <a:pt x="215" y="47"/>
                          <a:pt x="237" y="45"/>
                          <a:pt x="234" y="41"/>
                        </a:cubicBezTo>
                        <a:cubicBezTo>
                          <a:pt x="212" y="10"/>
                          <a:pt x="166" y="0"/>
                          <a:pt x="12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3166;p51">
                    <a:extLst>
                      <a:ext uri="{FF2B5EF4-FFF2-40B4-BE49-F238E27FC236}">
                        <a16:creationId xmlns:a16="http://schemas.microsoft.com/office/drawing/2014/main" id="{3EF31839-553A-E504-79B1-1F5F958F5034}"/>
                      </a:ext>
                    </a:extLst>
                  </p:cNvPr>
                  <p:cNvSpPr/>
                  <p:nvPr/>
                </p:nvSpPr>
                <p:spPr>
                  <a:xfrm>
                    <a:off x="4411312" y="2192011"/>
                    <a:ext cx="18063" cy="59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2" h="253" extrusionOk="0">
                        <a:moveTo>
                          <a:pt x="376" y="0"/>
                        </a:moveTo>
                        <a:cubicBezTo>
                          <a:pt x="191" y="0"/>
                          <a:pt x="1" y="23"/>
                          <a:pt x="18" y="45"/>
                        </a:cubicBezTo>
                        <a:cubicBezTo>
                          <a:pt x="46" y="86"/>
                          <a:pt x="300" y="65"/>
                          <a:pt x="335" y="99"/>
                        </a:cubicBezTo>
                        <a:cubicBezTo>
                          <a:pt x="371" y="134"/>
                          <a:pt x="154" y="137"/>
                          <a:pt x="184" y="180"/>
                        </a:cubicBezTo>
                        <a:cubicBezTo>
                          <a:pt x="193" y="194"/>
                          <a:pt x="214" y="200"/>
                          <a:pt x="239" y="200"/>
                        </a:cubicBezTo>
                        <a:cubicBezTo>
                          <a:pt x="294" y="200"/>
                          <a:pt x="371" y="172"/>
                          <a:pt x="398" y="139"/>
                        </a:cubicBezTo>
                        <a:cubicBezTo>
                          <a:pt x="403" y="133"/>
                          <a:pt x="409" y="130"/>
                          <a:pt x="416" y="130"/>
                        </a:cubicBezTo>
                        <a:cubicBezTo>
                          <a:pt x="464" y="130"/>
                          <a:pt x="563" y="252"/>
                          <a:pt x="617" y="252"/>
                        </a:cubicBezTo>
                        <a:cubicBezTo>
                          <a:pt x="619" y="252"/>
                          <a:pt x="621" y="252"/>
                          <a:pt x="624" y="252"/>
                        </a:cubicBezTo>
                        <a:cubicBezTo>
                          <a:pt x="683" y="240"/>
                          <a:pt x="571" y="152"/>
                          <a:pt x="671" y="152"/>
                        </a:cubicBezTo>
                        <a:cubicBezTo>
                          <a:pt x="771" y="152"/>
                          <a:pt x="740" y="107"/>
                          <a:pt x="706" y="58"/>
                        </a:cubicBezTo>
                        <a:cubicBezTo>
                          <a:pt x="676" y="15"/>
                          <a:pt x="528" y="0"/>
                          <a:pt x="376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3167;p51">
                    <a:extLst>
                      <a:ext uri="{FF2B5EF4-FFF2-40B4-BE49-F238E27FC236}">
                        <a16:creationId xmlns:a16="http://schemas.microsoft.com/office/drawing/2014/main" id="{15312E1C-73B2-8EA8-DFF1-DF9941383E29}"/>
                      </a:ext>
                    </a:extLst>
                  </p:cNvPr>
                  <p:cNvSpPr/>
                  <p:nvPr/>
                </p:nvSpPr>
                <p:spPr>
                  <a:xfrm>
                    <a:off x="4466788" y="2226024"/>
                    <a:ext cx="7511" cy="5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1" h="222" extrusionOk="0">
                        <a:moveTo>
                          <a:pt x="49" y="0"/>
                        </a:moveTo>
                        <a:cubicBezTo>
                          <a:pt x="22" y="0"/>
                          <a:pt x="3" y="6"/>
                          <a:pt x="2" y="19"/>
                        </a:cubicBezTo>
                        <a:cubicBezTo>
                          <a:pt x="0" y="59"/>
                          <a:pt x="50" y="74"/>
                          <a:pt x="72" y="112"/>
                        </a:cubicBezTo>
                        <a:cubicBezTo>
                          <a:pt x="94" y="152"/>
                          <a:pt x="135" y="158"/>
                          <a:pt x="161" y="184"/>
                        </a:cubicBezTo>
                        <a:cubicBezTo>
                          <a:pt x="180" y="202"/>
                          <a:pt x="243" y="222"/>
                          <a:pt x="281" y="222"/>
                        </a:cubicBezTo>
                        <a:cubicBezTo>
                          <a:pt x="298" y="222"/>
                          <a:pt x="310" y="218"/>
                          <a:pt x="313" y="209"/>
                        </a:cubicBezTo>
                        <a:cubicBezTo>
                          <a:pt x="320" y="178"/>
                          <a:pt x="254" y="153"/>
                          <a:pt x="254" y="131"/>
                        </a:cubicBezTo>
                        <a:cubicBezTo>
                          <a:pt x="254" y="106"/>
                          <a:pt x="264" y="61"/>
                          <a:pt x="195" y="31"/>
                        </a:cubicBezTo>
                        <a:cubicBezTo>
                          <a:pt x="154" y="14"/>
                          <a:pt x="91" y="0"/>
                          <a:pt x="4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3168;p51">
                    <a:extLst>
                      <a:ext uri="{FF2B5EF4-FFF2-40B4-BE49-F238E27FC236}">
                        <a16:creationId xmlns:a16="http://schemas.microsoft.com/office/drawing/2014/main" id="{234D79DA-8D73-49BE-3E97-B563F9C7EFAC}"/>
                      </a:ext>
                    </a:extLst>
                  </p:cNvPr>
                  <p:cNvSpPr/>
                  <p:nvPr/>
                </p:nvSpPr>
                <p:spPr>
                  <a:xfrm>
                    <a:off x="4459581" y="2221620"/>
                    <a:ext cx="10810" cy="11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2" h="508" extrusionOk="0">
                        <a:moveTo>
                          <a:pt x="225" y="1"/>
                        </a:moveTo>
                        <a:cubicBezTo>
                          <a:pt x="203" y="1"/>
                          <a:pt x="184" y="18"/>
                          <a:pt x="142" y="18"/>
                        </a:cubicBezTo>
                        <a:cubicBezTo>
                          <a:pt x="140" y="18"/>
                          <a:pt x="138" y="18"/>
                          <a:pt x="136" y="18"/>
                        </a:cubicBezTo>
                        <a:cubicBezTo>
                          <a:pt x="133" y="18"/>
                          <a:pt x="130" y="18"/>
                          <a:pt x="127" y="18"/>
                        </a:cubicBezTo>
                        <a:cubicBezTo>
                          <a:pt x="58" y="18"/>
                          <a:pt x="24" y="42"/>
                          <a:pt x="48" y="84"/>
                        </a:cubicBezTo>
                        <a:cubicBezTo>
                          <a:pt x="72" y="127"/>
                          <a:pt x="118" y="109"/>
                          <a:pt x="124" y="149"/>
                        </a:cubicBezTo>
                        <a:cubicBezTo>
                          <a:pt x="129" y="188"/>
                          <a:pt x="1" y="276"/>
                          <a:pt x="43" y="352"/>
                        </a:cubicBezTo>
                        <a:cubicBezTo>
                          <a:pt x="85" y="428"/>
                          <a:pt x="85" y="442"/>
                          <a:pt x="144" y="452"/>
                        </a:cubicBezTo>
                        <a:cubicBezTo>
                          <a:pt x="162" y="455"/>
                          <a:pt x="183" y="456"/>
                          <a:pt x="205" y="456"/>
                        </a:cubicBezTo>
                        <a:cubicBezTo>
                          <a:pt x="221" y="456"/>
                          <a:pt x="237" y="456"/>
                          <a:pt x="252" y="456"/>
                        </a:cubicBezTo>
                        <a:cubicBezTo>
                          <a:pt x="286" y="456"/>
                          <a:pt x="316" y="458"/>
                          <a:pt x="330" y="469"/>
                        </a:cubicBezTo>
                        <a:cubicBezTo>
                          <a:pt x="349" y="486"/>
                          <a:pt x="405" y="508"/>
                          <a:pt x="437" y="508"/>
                        </a:cubicBezTo>
                        <a:cubicBezTo>
                          <a:pt x="452" y="508"/>
                          <a:pt x="462" y="503"/>
                          <a:pt x="461" y="491"/>
                        </a:cubicBezTo>
                        <a:cubicBezTo>
                          <a:pt x="457" y="454"/>
                          <a:pt x="312" y="438"/>
                          <a:pt x="328" y="408"/>
                        </a:cubicBezTo>
                        <a:cubicBezTo>
                          <a:pt x="343" y="380"/>
                          <a:pt x="334" y="300"/>
                          <a:pt x="259" y="296"/>
                        </a:cubicBezTo>
                        <a:cubicBezTo>
                          <a:pt x="186" y="294"/>
                          <a:pt x="220" y="216"/>
                          <a:pt x="241" y="213"/>
                        </a:cubicBezTo>
                        <a:cubicBezTo>
                          <a:pt x="261" y="213"/>
                          <a:pt x="328" y="89"/>
                          <a:pt x="277" y="34"/>
                        </a:cubicBezTo>
                        <a:cubicBezTo>
                          <a:pt x="255" y="8"/>
                          <a:pt x="239" y="1"/>
                          <a:pt x="225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3169;p51">
                    <a:extLst>
                      <a:ext uri="{FF2B5EF4-FFF2-40B4-BE49-F238E27FC236}">
                        <a16:creationId xmlns:a16="http://schemas.microsoft.com/office/drawing/2014/main" id="{433635C4-6052-BAD5-2A75-161CB85ABA0C}"/>
                      </a:ext>
                    </a:extLst>
                  </p:cNvPr>
                  <p:cNvSpPr/>
                  <p:nvPr/>
                </p:nvSpPr>
                <p:spPr>
                  <a:xfrm>
                    <a:off x="4468075" y="2211172"/>
                    <a:ext cx="12190" cy="35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1" h="152" extrusionOk="0">
                        <a:moveTo>
                          <a:pt x="417" y="1"/>
                        </a:moveTo>
                        <a:cubicBezTo>
                          <a:pt x="383" y="1"/>
                          <a:pt x="371" y="51"/>
                          <a:pt x="357" y="56"/>
                        </a:cubicBezTo>
                        <a:cubicBezTo>
                          <a:pt x="356" y="57"/>
                          <a:pt x="354" y="57"/>
                          <a:pt x="353" y="57"/>
                        </a:cubicBezTo>
                        <a:cubicBezTo>
                          <a:pt x="335" y="57"/>
                          <a:pt x="303" y="24"/>
                          <a:pt x="278" y="24"/>
                        </a:cubicBezTo>
                        <a:cubicBezTo>
                          <a:pt x="274" y="24"/>
                          <a:pt x="271" y="25"/>
                          <a:pt x="268" y="26"/>
                        </a:cubicBezTo>
                        <a:cubicBezTo>
                          <a:pt x="265" y="28"/>
                          <a:pt x="259" y="28"/>
                          <a:pt x="251" y="28"/>
                        </a:cubicBezTo>
                        <a:cubicBezTo>
                          <a:pt x="206" y="28"/>
                          <a:pt x="99" y="9"/>
                          <a:pt x="50" y="9"/>
                        </a:cubicBezTo>
                        <a:cubicBezTo>
                          <a:pt x="39" y="9"/>
                          <a:pt x="31" y="10"/>
                          <a:pt x="27" y="12"/>
                        </a:cubicBezTo>
                        <a:cubicBezTo>
                          <a:pt x="1" y="26"/>
                          <a:pt x="12" y="89"/>
                          <a:pt x="106" y="122"/>
                        </a:cubicBezTo>
                        <a:cubicBezTo>
                          <a:pt x="157" y="140"/>
                          <a:pt x="244" y="151"/>
                          <a:pt x="317" y="151"/>
                        </a:cubicBezTo>
                        <a:cubicBezTo>
                          <a:pt x="380" y="151"/>
                          <a:pt x="433" y="143"/>
                          <a:pt x="444" y="122"/>
                        </a:cubicBezTo>
                        <a:cubicBezTo>
                          <a:pt x="467" y="78"/>
                          <a:pt x="521" y="84"/>
                          <a:pt x="470" y="32"/>
                        </a:cubicBezTo>
                        <a:cubicBezTo>
                          <a:pt x="448" y="9"/>
                          <a:pt x="431" y="1"/>
                          <a:pt x="41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3170;p51">
                    <a:extLst>
                      <a:ext uri="{FF2B5EF4-FFF2-40B4-BE49-F238E27FC236}">
                        <a16:creationId xmlns:a16="http://schemas.microsoft.com/office/drawing/2014/main" id="{C77AC903-E7D3-322B-19B6-34B4C79CDA22}"/>
                      </a:ext>
                    </a:extLst>
                  </p:cNvPr>
                  <p:cNvSpPr/>
                  <p:nvPr/>
                </p:nvSpPr>
                <p:spPr>
                  <a:xfrm>
                    <a:off x="4453147" y="2315601"/>
                    <a:ext cx="15980" cy="17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3" h="743" extrusionOk="0">
                        <a:moveTo>
                          <a:pt x="22" y="0"/>
                        </a:moveTo>
                        <a:cubicBezTo>
                          <a:pt x="1" y="0"/>
                          <a:pt x="30" y="122"/>
                          <a:pt x="71" y="188"/>
                        </a:cubicBezTo>
                        <a:cubicBezTo>
                          <a:pt x="118" y="262"/>
                          <a:pt x="219" y="337"/>
                          <a:pt x="228" y="365"/>
                        </a:cubicBezTo>
                        <a:cubicBezTo>
                          <a:pt x="239" y="394"/>
                          <a:pt x="342" y="594"/>
                          <a:pt x="421" y="630"/>
                        </a:cubicBezTo>
                        <a:cubicBezTo>
                          <a:pt x="502" y="667"/>
                          <a:pt x="506" y="738"/>
                          <a:pt x="590" y="742"/>
                        </a:cubicBezTo>
                        <a:cubicBezTo>
                          <a:pt x="591" y="742"/>
                          <a:pt x="592" y="742"/>
                          <a:pt x="592" y="742"/>
                        </a:cubicBezTo>
                        <a:cubicBezTo>
                          <a:pt x="676" y="742"/>
                          <a:pt x="682" y="599"/>
                          <a:pt x="599" y="534"/>
                        </a:cubicBezTo>
                        <a:cubicBezTo>
                          <a:pt x="513" y="468"/>
                          <a:pt x="512" y="294"/>
                          <a:pt x="415" y="263"/>
                        </a:cubicBezTo>
                        <a:cubicBezTo>
                          <a:pt x="318" y="233"/>
                          <a:pt x="158" y="120"/>
                          <a:pt x="31" y="6"/>
                        </a:cubicBezTo>
                        <a:cubicBezTo>
                          <a:pt x="27" y="2"/>
                          <a:pt x="24" y="0"/>
                          <a:pt x="2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3171;p51">
                    <a:extLst>
                      <a:ext uri="{FF2B5EF4-FFF2-40B4-BE49-F238E27FC236}">
                        <a16:creationId xmlns:a16="http://schemas.microsoft.com/office/drawing/2014/main" id="{E341923F-20E8-E041-7E82-79C0D8D787F5}"/>
                      </a:ext>
                    </a:extLst>
                  </p:cNvPr>
                  <p:cNvSpPr/>
                  <p:nvPr/>
                </p:nvSpPr>
                <p:spPr>
                  <a:xfrm>
                    <a:off x="4544702" y="2283954"/>
                    <a:ext cx="78007" cy="905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4" h="3866" extrusionOk="0">
                        <a:moveTo>
                          <a:pt x="1103" y="1"/>
                        </a:moveTo>
                        <a:cubicBezTo>
                          <a:pt x="1073" y="1"/>
                          <a:pt x="1030" y="66"/>
                          <a:pt x="986" y="90"/>
                        </a:cubicBezTo>
                        <a:cubicBezTo>
                          <a:pt x="979" y="94"/>
                          <a:pt x="969" y="95"/>
                          <a:pt x="957" y="95"/>
                        </a:cubicBezTo>
                        <a:cubicBezTo>
                          <a:pt x="931" y="95"/>
                          <a:pt x="894" y="90"/>
                          <a:pt x="857" y="90"/>
                        </a:cubicBezTo>
                        <a:cubicBezTo>
                          <a:pt x="785" y="90"/>
                          <a:pt x="714" y="110"/>
                          <a:pt x="723" y="232"/>
                        </a:cubicBezTo>
                        <a:cubicBezTo>
                          <a:pt x="732" y="340"/>
                          <a:pt x="705" y="354"/>
                          <a:pt x="659" y="354"/>
                        </a:cubicBezTo>
                        <a:cubicBezTo>
                          <a:pt x="642" y="354"/>
                          <a:pt x="623" y="352"/>
                          <a:pt x="603" y="352"/>
                        </a:cubicBezTo>
                        <a:cubicBezTo>
                          <a:pt x="567" y="352"/>
                          <a:pt x="525" y="357"/>
                          <a:pt x="481" y="387"/>
                        </a:cubicBezTo>
                        <a:cubicBezTo>
                          <a:pt x="342" y="479"/>
                          <a:pt x="481" y="557"/>
                          <a:pt x="490" y="685"/>
                        </a:cubicBezTo>
                        <a:cubicBezTo>
                          <a:pt x="198" y="775"/>
                          <a:pt x="337" y="827"/>
                          <a:pt x="337" y="827"/>
                        </a:cubicBezTo>
                        <a:cubicBezTo>
                          <a:pt x="337" y="827"/>
                          <a:pt x="177" y="833"/>
                          <a:pt x="159" y="855"/>
                        </a:cubicBezTo>
                        <a:cubicBezTo>
                          <a:pt x="143" y="879"/>
                          <a:pt x="0" y="909"/>
                          <a:pt x="2" y="984"/>
                        </a:cubicBezTo>
                        <a:cubicBezTo>
                          <a:pt x="3" y="1060"/>
                          <a:pt x="318" y="1399"/>
                          <a:pt x="446" y="1464"/>
                        </a:cubicBezTo>
                        <a:cubicBezTo>
                          <a:pt x="603" y="1791"/>
                          <a:pt x="721" y="1878"/>
                          <a:pt x="836" y="1960"/>
                        </a:cubicBezTo>
                        <a:cubicBezTo>
                          <a:pt x="952" y="2042"/>
                          <a:pt x="1038" y="2007"/>
                          <a:pt x="1205" y="2090"/>
                        </a:cubicBezTo>
                        <a:cubicBezTo>
                          <a:pt x="1374" y="2173"/>
                          <a:pt x="1248" y="2188"/>
                          <a:pt x="1305" y="2270"/>
                        </a:cubicBezTo>
                        <a:cubicBezTo>
                          <a:pt x="1361" y="2351"/>
                          <a:pt x="1711" y="2561"/>
                          <a:pt x="1784" y="2632"/>
                        </a:cubicBezTo>
                        <a:cubicBezTo>
                          <a:pt x="1797" y="2644"/>
                          <a:pt x="1810" y="2649"/>
                          <a:pt x="1822" y="2649"/>
                        </a:cubicBezTo>
                        <a:cubicBezTo>
                          <a:pt x="1865" y="2649"/>
                          <a:pt x="1898" y="2588"/>
                          <a:pt x="1943" y="2588"/>
                        </a:cubicBezTo>
                        <a:cubicBezTo>
                          <a:pt x="1954" y="2588"/>
                          <a:pt x="1966" y="2592"/>
                          <a:pt x="1978" y="2602"/>
                        </a:cubicBezTo>
                        <a:cubicBezTo>
                          <a:pt x="2056" y="2659"/>
                          <a:pt x="1941" y="2659"/>
                          <a:pt x="2002" y="2782"/>
                        </a:cubicBezTo>
                        <a:cubicBezTo>
                          <a:pt x="2064" y="2905"/>
                          <a:pt x="2218" y="2847"/>
                          <a:pt x="2356" y="2917"/>
                        </a:cubicBezTo>
                        <a:cubicBezTo>
                          <a:pt x="2494" y="2986"/>
                          <a:pt x="2466" y="2958"/>
                          <a:pt x="2532" y="3004"/>
                        </a:cubicBezTo>
                        <a:cubicBezTo>
                          <a:pt x="2599" y="3052"/>
                          <a:pt x="2503" y="3058"/>
                          <a:pt x="2489" y="3075"/>
                        </a:cubicBezTo>
                        <a:cubicBezTo>
                          <a:pt x="2475" y="3091"/>
                          <a:pt x="2692" y="3167"/>
                          <a:pt x="2794" y="3279"/>
                        </a:cubicBezTo>
                        <a:cubicBezTo>
                          <a:pt x="2895" y="3389"/>
                          <a:pt x="2731" y="3314"/>
                          <a:pt x="2777" y="3366"/>
                        </a:cubicBezTo>
                        <a:cubicBezTo>
                          <a:pt x="2824" y="3418"/>
                          <a:pt x="2855" y="3423"/>
                          <a:pt x="2994" y="3558"/>
                        </a:cubicBezTo>
                        <a:cubicBezTo>
                          <a:pt x="3132" y="3693"/>
                          <a:pt x="2890" y="3752"/>
                          <a:pt x="3013" y="3827"/>
                        </a:cubicBezTo>
                        <a:cubicBezTo>
                          <a:pt x="3053" y="3854"/>
                          <a:pt x="3088" y="3865"/>
                          <a:pt x="3119" y="3865"/>
                        </a:cubicBezTo>
                        <a:cubicBezTo>
                          <a:pt x="3273" y="3865"/>
                          <a:pt x="3333" y="3591"/>
                          <a:pt x="3322" y="3519"/>
                        </a:cubicBezTo>
                        <a:cubicBezTo>
                          <a:pt x="3310" y="3432"/>
                          <a:pt x="3240" y="3443"/>
                          <a:pt x="3199" y="3391"/>
                        </a:cubicBezTo>
                        <a:cubicBezTo>
                          <a:pt x="3158" y="3337"/>
                          <a:pt x="3185" y="3344"/>
                          <a:pt x="3197" y="3291"/>
                        </a:cubicBezTo>
                        <a:cubicBezTo>
                          <a:pt x="3208" y="3239"/>
                          <a:pt x="3026" y="3152"/>
                          <a:pt x="2940" y="3017"/>
                        </a:cubicBezTo>
                        <a:cubicBezTo>
                          <a:pt x="2855" y="2884"/>
                          <a:pt x="2917" y="2889"/>
                          <a:pt x="2794" y="2772"/>
                        </a:cubicBezTo>
                        <a:cubicBezTo>
                          <a:pt x="2671" y="2655"/>
                          <a:pt x="2143" y="1909"/>
                          <a:pt x="2086" y="1762"/>
                        </a:cubicBezTo>
                        <a:cubicBezTo>
                          <a:pt x="2030" y="1616"/>
                          <a:pt x="2185" y="1581"/>
                          <a:pt x="2228" y="1476"/>
                        </a:cubicBezTo>
                        <a:cubicBezTo>
                          <a:pt x="2270" y="1371"/>
                          <a:pt x="2185" y="1196"/>
                          <a:pt x="2212" y="1096"/>
                        </a:cubicBezTo>
                        <a:cubicBezTo>
                          <a:pt x="2240" y="998"/>
                          <a:pt x="2161" y="939"/>
                          <a:pt x="2159" y="916"/>
                        </a:cubicBezTo>
                        <a:cubicBezTo>
                          <a:pt x="2158" y="893"/>
                          <a:pt x="2079" y="852"/>
                          <a:pt x="2084" y="788"/>
                        </a:cubicBezTo>
                        <a:cubicBezTo>
                          <a:pt x="2088" y="724"/>
                          <a:pt x="1805" y="561"/>
                          <a:pt x="1681" y="397"/>
                        </a:cubicBezTo>
                        <a:cubicBezTo>
                          <a:pt x="1556" y="234"/>
                          <a:pt x="1644" y="216"/>
                          <a:pt x="1568" y="193"/>
                        </a:cubicBezTo>
                        <a:cubicBezTo>
                          <a:pt x="1420" y="147"/>
                          <a:pt x="1400" y="84"/>
                          <a:pt x="1342" y="35"/>
                        </a:cubicBezTo>
                        <a:cubicBezTo>
                          <a:pt x="1323" y="20"/>
                          <a:pt x="1307" y="15"/>
                          <a:pt x="1292" y="15"/>
                        </a:cubicBezTo>
                        <a:cubicBezTo>
                          <a:pt x="1263" y="15"/>
                          <a:pt x="1242" y="37"/>
                          <a:pt x="1226" y="42"/>
                        </a:cubicBezTo>
                        <a:cubicBezTo>
                          <a:pt x="1224" y="43"/>
                          <a:pt x="1222" y="43"/>
                          <a:pt x="1219" y="43"/>
                        </a:cubicBezTo>
                        <a:cubicBezTo>
                          <a:pt x="1193" y="43"/>
                          <a:pt x="1137" y="13"/>
                          <a:pt x="1111" y="2"/>
                        </a:cubicBezTo>
                        <a:cubicBezTo>
                          <a:pt x="1108" y="1"/>
                          <a:pt x="1106" y="1"/>
                          <a:pt x="110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3172;p51">
                    <a:extLst>
                      <a:ext uri="{FF2B5EF4-FFF2-40B4-BE49-F238E27FC236}">
                        <a16:creationId xmlns:a16="http://schemas.microsoft.com/office/drawing/2014/main" id="{44693E6D-4531-575F-F073-135D997A34CA}"/>
                      </a:ext>
                    </a:extLst>
                  </p:cNvPr>
                  <p:cNvSpPr/>
                  <p:nvPr/>
                </p:nvSpPr>
                <p:spPr>
                  <a:xfrm>
                    <a:off x="4568895" y="2268868"/>
                    <a:ext cx="11769" cy="48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3" h="206" extrusionOk="0">
                        <a:moveTo>
                          <a:pt x="330" y="0"/>
                        </a:moveTo>
                        <a:cubicBezTo>
                          <a:pt x="228" y="0"/>
                          <a:pt x="126" y="59"/>
                          <a:pt x="102" y="91"/>
                        </a:cubicBezTo>
                        <a:cubicBezTo>
                          <a:pt x="68" y="139"/>
                          <a:pt x="1" y="150"/>
                          <a:pt x="25" y="191"/>
                        </a:cubicBezTo>
                        <a:cubicBezTo>
                          <a:pt x="30" y="202"/>
                          <a:pt x="40" y="205"/>
                          <a:pt x="52" y="205"/>
                        </a:cubicBezTo>
                        <a:cubicBezTo>
                          <a:pt x="78" y="205"/>
                          <a:pt x="116" y="185"/>
                          <a:pt x="145" y="185"/>
                        </a:cubicBezTo>
                        <a:cubicBezTo>
                          <a:pt x="152" y="185"/>
                          <a:pt x="158" y="186"/>
                          <a:pt x="163" y="189"/>
                        </a:cubicBezTo>
                        <a:cubicBezTo>
                          <a:pt x="167" y="190"/>
                          <a:pt x="170" y="191"/>
                          <a:pt x="174" y="191"/>
                        </a:cubicBezTo>
                        <a:cubicBezTo>
                          <a:pt x="204" y="191"/>
                          <a:pt x="206" y="130"/>
                          <a:pt x="221" y="94"/>
                        </a:cubicBezTo>
                        <a:cubicBezTo>
                          <a:pt x="234" y="69"/>
                          <a:pt x="274" y="49"/>
                          <a:pt x="321" y="49"/>
                        </a:cubicBezTo>
                        <a:cubicBezTo>
                          <a:pt x="345" y="49"/>
                          <a:pt x="371" y="55"/>
                          <a:pt x="395" y="68"/>
                        </a:cubicBezTo>
                        <a:cubicBezTo>
                          <a:pt x="429" y="87"/>
                          <a:pt x="460" y="96"/>
                          <a:pt x="478" y="96"/>
                        </a:cubicBezTo>
                        <a:cubicBezTo>
                          <a:pt x="497" y="96"/>
                          <a:pt x="502" y="86"/>
                          <a:pt x="486" y="68"/>
                        </a:cubicBezTo>
                        <a:cubicBezTo>
                          <a:pt x="443" y="18"/>
                          <a:pt x="386" y="0"/>
                          <a:pt x="330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3173;p51">
                    <a:extLst>
                      <a:ext uri="{FF2B5EF4-FFF2-40B4-BE49-F238E27FC236}">
                        <a16:creationId xmlns:a16="http://schemas.microsoft.com/office/drawing/2014/main" id="{1FB26693-6ECF-E09E-AEAA-185126119BDC}"/>
                      </a:ext>
                    </a:extLst>
                  </p:cNvPr>
                  <p:cNvSpPr/>
                  <p:nvPr/>
                </p:nvSpPr>
                <p:spPr>
                  <a:xfrm>
                    <a:off x="4563700" y="2273506"/>
                    <a:ext cx="4750" cy="24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3" h="105" extrusionOk="0">
                        <a:moveTo>
                          <a:pt x="122" y="1"/>
                        </a:moveTo>
                        <a:cubicBezTo>
                          <a:pt x="91" y="1"/>
                          <a:pt x="50" y="39"/>
                          <a:pt x="27" y="42"/>
                        </a:cubicBezTo>
                        <a:cubicBezTo>
                          <a:pt x="0" y="45"/>
                          <a:pt x="55" y="93"/>
                          <a:pt x="59" y="99"/>
                        </a:cubicBezTo>
                        <a:cubicBezTo>
                          <a:pt x="59" y="100"/>
                          <a:pt x="60" y="100"/>
                          <a:pt x="62" y="100"/>
                        </a:cubicBezTo>
                        <a:cubicBezTo>
                          <a:pt x="74" y="100"/>
                          <a:pt x="113" y="90"/>
                          <a:pt x="141" y="90"/>
                        </a:cubicBezTo>
                        <a:cubicBezTo>
                          <a:pt x="155" y="90"/>
                          <a:pt x="167" y="93"/>
                          <a:pt x="172" y="99"/>
                        </a:cubicBezTo>
                        <a:cubicBezTo>
                          <a:pt x="175" y="103"/>
                          <a:pt x="178" y="104"/>
                          <a:pt x="181" y="104"/>
                        </a:cubicBezTo>
                        <a:cubicBezTo>
                          <a:pt x="197" y="104"/>
                          <a:pt x="203" y="54"/>
                          <a:pt x="141" y="7"/>
                        </a:cubicBezTo>
                        <a:cubicBezTo>
                          <a:pt x="135" y="3"/>
                          <a:pt x="129" y="1"/>
                          <a:pt x="122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3174;p51">
                    <a:extLst>
                      <a:ext uri="{FF2B5EF4-FFF2-40B4-BE49-F238E27FC236}">
                        <a16:creationId xmlns:a16="http://schemas.microsoft.com/office/drawing/2014/main" id="{FABF1CAC-C21E-A481-C7DA-67992A230F0D}"/>
                      </a:ext>
                    </a:extLst>
                  </p:cNvPr>
                  <p:cNvSpPr/>
                  <p:nvPr/>
                </p:nvSpPr>
                <p:spPr>
                  <a:xfrm>
                    <a:off x="4573691" y="2274959"/>
                    <a:ext cx="1778" cy="1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" h="69" extrusionOk="0">
                        <a:moveTo>
                          <a:pt x="50" y="0"/>
                        </a:moveTo>
                        <a:cubicBezTo>
                          <a:pt x="32" y="0"/>
                          <a:pt x="1" y="45"/>
                          <a:pt x="36" y="64"/>
                        </a:cubicBezTo>
                        <a:cubicBezTo>
                          <a:pt x="42" y="67"/>
                          <a:pt x="48" y="69"/>
                          <a:pt x="52" y="69"/>
                        </a:cubicBezTo>
                        <a:cubicBezTo>
                          <a:pt x="76" y="69"/>
                          <a:pt x="70" y="25"/>
                          <a:pt x="59" y="6"/>
                        </a:cubicBezTo>
                        <a:cubicBezTo>
                          <a:pt x="57" y="2"/>
                          <a:pt x="54" y="0"/>
                          <a:pt x="50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3175;p51">
                    <a:extLst>
                      <a:ext uri="{FF2B5EF4-FFF2-40B4-BE49-F238E27FC236}">
                        <a16:creationId xmlns:a16="http://schemas.microsoft.com/office/drawing/2014/main" id="{BDC8A82B-AC4B-351A-3758-1C4D4BCE8B11}"/>
                      </a:ext>
                    </a:extLst>
                  </p:cNvPr>
                  <p:cNvSpPr/>
                  <p:nvPr/>
                </p:nvSpPr>
                <p:spPr>
                  <a:xfrm>
                    <a:off x="4520766" y="2200725"/>
                    <a:ext cx="132055" cy="893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44" h="3814" extrusionOk="0">
                        <a:moveTo>
                          <a:pt x="2714" y="1"/>
                        </a:moveTo>
                        <a:cubicBezTo>
                          <a:pt x="2635" y="1"/>
                          <a:pt x="2524" y="8"/>
                          <a:pt x="2474" y="11"/>
                        </a:cubicBezTo>
                        <a:cubicBezTo>
                          <a:pt x="2396" y="13"/>
                          <a:pt x="2350" y="95"/>
                          <a:pt x="2336" y="95"/>
                        </a:cubicBezTo>
                        <a:cubicBezTo>
                          <a:pt x="2322" y="95"/>
                          <a:pt x="2314" y="80"/>
                          <a:pt x="2291" y="75"/>
                        </a:cubicBezTo>
                        <a:cubicBezTo>
                          <a:pt x="2290" y="75"/>
                          <a:pt x="2289" y="75"/>
                          <a:pt x="2288" y="75"/>
                        </a:cubicBezTo>
                        <a:cubicBezTo>
                          <a:pt x="2265" y="75"/>
                          <a:pt x="2227" y="103"/>
                          <a:pt x="2206" y="103"/>
                        </a:cubicBezTo>
                        <a:cubicBezTo>
                          <a:pt x="2183" y="103"/>
                          <a:pt x="2166" y="78"/>
                          <a:pt x="2149" y="78"/>
                        </a:cubicBezTo>
                        <a:cubicBezTo>
                          <a:pt x="2148" y="78"/>
                          <a:pt x="2147" y="78"/>
                          <a:pt x="2146" y="78"/>
                        </a:cubicBezTo>
                        <a:cubicBezTo>
                          <a:pt x="2130" y="79"/>
                          <a:pt x="2101" y="135"/>
                          <a:pt x="2076" y="135"/>
                        </a:cubicBezTo>
                        <a:cubicBezTo>
                          <a:pt x="2074" y="135"/>
                          <a:pt x="2071" y="135"/>
                          <a:pt x="2069" y="134"/>
                        </a:cubicBezTo>
                        <a:cubicBezTo>
                          <a:pt x="2042" y="121"/>
                          <a:pt x="2062" y="94"/>
                          <a:pt x="2045" y="63"/>
                        </a:cubicBezTo>
                        <a:cubicBezTo>
                          <a:pt x="2029" y="33"/>
                          <a:pt x="1879" y="9"/>
                          <a:pt x="1855" y="9"/>
                        </a:cubicBezTo>
                        <a:cubicBezTo>
                          <a:pt x="1855" y="9"/>
                          <a:pt x="1854" y="9"/>
                          <a:pt x="1854" y="9"/>
                        </a:cubicBezTo>
                        <a:cubicBezTo>
                          <a:pt x="1836" y="11"/>
                          <a:pt x="1894" y="73"/>
                          <a:pt x="1929" y="110"/>
                        </a:cubicBezTo>
                        <a:cubicBezTo>
                          <a:pt x="1965" y="147"/>
                          <a:pt x="1934" y="182"/>
                          <a:pt x="1886" y="206"/>
                        </a:cubicBezTo>
                        <a:cubicBezTo>
                          <a:pt x="1838" y="228"/>
                          <a:pt x="1783" y="232"/>
                          <a:pt x="1811" y="259"/>
                        </a:cubicBezTo>
                        <a:cubicBezTo>
                          <a:pt x="1838" y="286"/>
                          <a:pt x="1840" y="259"/>
                          <a:pt x="1898" y="300"/>
                        </a:cubicBezTo>
                        <a:cubicBezTo>
                          <a:pt x="1913" y="311"/>
                          <a:pt x="1939" y="315"/>
                          <a:pt x="1968" y="315"/>
                        </a:cubicBezTo>
                        <a:cubicBezTo>
                          <a:pt x="2030" y="315"/>
                          <a:pt x="2110" y="298"/>
                          <a:pt x="2148" y="298"/>
                        </a:cubicBezTo>
                        <a:cubicBezTo>
                          <a:pt x="2161" y="298"/>
                          <a:pt x="2169" y="300"/>
                          <a:pt x="2171" y="304"/>
                        </a:cubicBezTo>
                        <a:cubicBezTo>
                          <a:pt x="2181" y="327"/>
                          <a:pt x="1885" y="362"/>
                          <a:pt x="1806" y="362"/>
                        </a:cubicBezTo>
                        <a:cubicBezTo>
                          <a:pt x="1799" y="362"/>
                          <a:pt x="1795" y="362"/>
                          <a:pt x="1791" y="362"/>
                        </a:cubicBezTo>
                        <a:cubicBezTo>
                          <a:pt x="1745" y="355"/>
                          <a:pt x="1750" y="329"/>
                          <a:pt x="1737" y="294"/>
                        </a:cubicBezTo>
                        <a:cubicBezTo>
                          <a:pt x="1728" y="267"/>
                          <a:pt x="1665" y="264"/>
                          <a:pt x="1626" y="264"/>
                        </a:cubicBezTo>
                        <a:cubicBezTo>
                          <a:pt x="1613" y="264"/>
                          <a:pt x="1602" y="264"/>
                          <a:pt x="1597" y="264"/>
                        </a:cubicBezTo>
                        <a:cubicBezTo>
                          <a:pt x="1580" y="264"/>
                          <a:pt x="1566" y="285"/>
                          <a:pt x="1599" y="308"/>
                        </a:cubicBezTo>
                        <a:cubicBezTo>
                          <a:pt x="1632" y="331"/>
                          <a:pt x="1644" y="392"/>
                          <a:pt x="1623" y="392"/>
                        </a:cubicBezTo>
                        <a:cubicBezTo>
                          <a:pt x="1603" y="392"/>
                          <a:pt x="1557" y="355"/>
                          <a:pt x="1530" y="342"/>
                        </a:cubicBezTo>
                        <a:cubicBezTo>
                          <a:pt x="1501" y="330"/>
                          <a:pt x="1481" y="275"/>
                          <a:pt x="1503" y="268"/>
                        </a:cubicBezTo>
                        <a:cubicBezTo>
                          <a:pt x="1525" y="259"/>
                          <a:pt x="1577" y="208"/>
                          <a:pt x="1561" y="181"/>
                        </a:cubicBezTo>
                        <a:cubicBezTo>
                          <a:pt x="1544" y="154"/>
                          <a:pt x="1474" y="142"/>
                          <a:pt x="1460" y="120"/>
                        </a:cubicBezTo>
                        <a:cubicBezTo>
                          <a:pt x="1447" y="96"/>
                          <a:pt x="1475" y="86"/>
                          <a:pt x="1442" y="43"/>
                        </a:cubicBezTo>
                        <a:cubicBezTo>
                          <a:pt x="1423" y="18"/>
                          <a:pt x="1347" y="7"/>
                          <a:pt x="1285" y="7"/>
                        </a:cubicBezTo>
                        <a:cubicBezTo>
                          <a:pt x="1234" y="7"/>
                          <a:pt x="1192" y="14"/>
                          <a:pt x="1196" y="28"/>
                        </a:cubicBezTo>
                        <a:cubicBezTo>
                          <a:pt x="1206" y="59"/>
                          <a:pt x="1460" y="136"/>
                          <a:pt x="1417" y="136"/>
                        </a:cubicBezTo>
                        <a:cubicBezTo>
                          <a:pt x="1375" y="136"/>
                          <a:pt x="1381" y="213"/>
                          <a:pt x="1385" y="250"/>
                        </a:cubicBezTo>
                        <a:cubicBezTo>
                          <a:pt x="1387" y="276"/>
                          <a:pt x="1358" y="282"/>
                          <a:pt x="1325" y="282"/>
                        </a:cubicBezTo>
                        <a:cubicBezTo>
                          <a:pt x="1310" y="282"/>
                          <a:pt x="1293" y="281"/>
                          <a:pt x="1279" y="279"/>
                        </a:cubicBezTo>
                        <a:cubicBezTo>
                          <a:pt x="1276" y="279"/>
                          <a:pt x="1273" y="279"/>
                          <a:pt x="1271" y="279"/>
                        </a:cubicBezTo>
                        <a:cubicBezTo>
                          <a:pt x="1231" y="279"/>
                          <a:pt x="1225" y="318"/>
                          <a:pt x="1257" y="351"/>
                        </a:cubicBezTo>
                        <a:cubicBezTo>
                          <a:pt x="1285" y="380"/>
                          <a:pt x="1259" y="395"/>
                          <a:pt x="1236" y="395"/>
                        </a:cubicBezTo>
                        <a:cubicBezTo>
                          <a:pt x="1231" y="395"/>
                          <a:pt x="1226" y="394"/>
                          <a:pt x="1222" y="392"/>
                        </a:cubicBezTo>
                        <a:cubicBezTo>
                          <a:pt x="1199" y="385"/>
                          <a:pt x="1173" y="350"/>
                          <a:pt x="1141" y="337"/>
                        </a:cubicBezTo>
                        <a:cubicBezTo>
                          <a:pt x="1109" y="325"/>
                          <a:pt x="1034" y="247"/>
                          <a:pt x="1073" y="239"/>
                        </a:cubicBezTo>
                        <a:cubicBezTo>
                          <a:pt x="1111" y="233"/>
                          <a:pt x="1217" y="219"/>
                          <a:pt x="1218" y="162"/>
                        </a:cubicBezTo>
                        <a:cubicBezTo>
                          <a:pt x="1219" y="104"/>
                          <a:pt x="1101" y="63"/>
                          <a:pt x="1021" y="32"/>
                        </a:cubicBezTo>
                        <a:cubicBezTo>
                          <a:pt x="1005" y="26"/>
                          <a:pt x="994" y="24"/>
                          <a:pt x="987" y="24"/>
                        </a:cubicBezTo>
                        <a:cubicBezTo>
                          <a:pt x="957" y="24"/>
                          <a:pt x="986" y="65"/>
                          <a:pt x="981" y="75"/>
                        </a:cubicBezTo>
                        <a:cubicBezTo>
                          <a:pt x="980" y="77"/>
                          <a:pt x="976" y="78"/>
                          <a:pt x="970" y="78"/>
                        </a:cubicBezTo>
                        <a:cubicBezTo>
                          <a:pt x="929" y="78"/>
                          <a:pt x="784" y="39"/>
                          <a:pt x="731" y="21"/>
                        </a:cubicBezTo>
                        <a:cubicBezTo>
                          <a:pt x="717" y="16"/>
                          <a:pt x="699" y="14"/>
                          <a:pt x="680" y="14"/>
                        </a:cubicBezTo>
                        <a:cubicBezTo>
                          <a:pt x="616" y="14"/>
                          <a:pt x="539" y="37"/>
                          <a:pt x="550" y="55"/>
                        </a:cubicBezTo>
                        <a:cubicBezTo>
                          <a:pt x="563" y="80"/>
                          <a:pt x="510" y="104"/>
                          <a:pt x="444" y="143"/>
                        </a:cubicBezTo>
                        <a:cubicBezTo>
                          <a:pt x="376" y="182"/>
                          <a:pt x="163" y="219"/>
                          <a:pt x="177" y="253"/>
                        </a:cubicBezTo>
                        <a:cubicBezTo>
                          <a:pt x="191" y="286"/>
                          <a:pt x="235" y="286"/>
                          <a:pt x="235" y="316"/>
                        </a:cubicBezTo>
                        <a:cubicBezTo>
                          <a:pt x="237" y="347"/>
                          <a:pt x="1" y="397"/>
                          <a:pt x="88" y="479"/>
                        </a:cubicBezTo>
                        <a:cubicBezTo>
                          <a:pt x="109" y="499"/>
                          <a:pt x="129" y="506"/>
                          <a:pt x="149" y="506"/>
                        </a:cubicBezTo>
                        <a:cubicBezTo>
                          <a:pt x="202" y="506"/>
                          <a:pt x="251" y="458"/>
                          <a:pt x="282" y="458"/>
                        </a:cubicBezTo>
                        <a:cubicBezTo>
                          <a:pt x="290" y="458"/>
                          <a:pt x="296" y="460"/>
                          <a:pt x="301" y="466"/>
                        </a:cubicBezTo>
                        <a:cubicBezTo>
                          <a:pt x="340" y="510"/>
                          <a:pt x="244" y="613"/>
                          <a:pt x="285" y="646"/>
                        </a:cubicBezTo>
                        <a:cubicBezTo>
                          <a:pt x="291" y="651"/>
                          <a:pt x="298" y="653"/>
                          <a:pt x="306" y="653"/>
                        </a:cubicBezTo>
                        <a:cubicBezTo>
                          <a:pt x="344" y="653"/>
                          <a:pt x="400" y="603"/>
                          <a:pt x="424" y="603"/>
                        </a:cubicBezTo>
                        <a:cubicBezTo>
                          <a:pt x="428" y="603"/>
                          <a:pt x="431" y="605"/>
                          <a:pt x="433" y="609"/>
                        </a:cubicBezTo>
                        <a:cubicBezTo>
                          <a:pt x="449" y="637"/>
                          <a:pt x="331" y="653"/>
                          <a:pt x="382" y="707"/>
                        </a:cubicBezTo>
                        <a:cubicBezTo>
                          <a:pt x="389" y="715"/>
                          <a:pt x="400" y="718"/>
                          <a:pt x="413" y="718"/>
                        </a:cubicBezTo>
                        <a:cubicBezTo>
                          <a:pt x="493" y="718"/>
                          <a:pt x="664" y="590"/>
                          <a:pt x="686" y="573"/>
                        </a:cubicBezTo>
                        <a:cubicBezTo>
                          <a:pt x="711" y="552"/>
                          <a:pt x="893" y="556"/>
                          <a:pt x="880" y="533"/>
                        </a:cubicBezTo>
                        <a:cubicBezTo>
                          <a:pt x="876" y="526"/>
                          <a:pt x="855" y="524"/>
                          <a:pt x="828" y="524"/>
                        </a:cubicBezTo>
                        <a:cubicBezTo>
                          <a:pt x="780" y="524"/>
                          <a:pt x="711" y="531"/>
                          <a:pt x="681" y="531"/>
                        </a:cubicBezTo>
                        <a:cubicBezTo>
                          <a:pt x="675" y="531"/>
                          <a:pt x="670" y="530"/>
                          <a:pt x="667" y="530"/>
                        </a:cubicBezTo>
                        <a:cubicBezTo>
                          <a:pt x="644" y="523"/>
                          <a:pt x="652" y="489"/>
                          <a:pt x="633" y="451"/>
                        </a:cubicBezTo>
                        <a:cubicBezTo>
                          <a:pt x="614" y="414"/>
                          <a:pt x="551" y="422"/>
                          <a:pt x="535" y="384"/>
                        </a:cubicBezTo>
                        <a:cubicBezTo>
                          <a:pt x="529" y="370"/>
                          <a:pt x="536" y="364"/>
                          <a:pt x="550" y="364"/>
                        </a:cubicBezTo>
                        <a:cubicBezTo>
                          <a:pt x="571" y="364"/>
                          <a:pt x="607" y="378"/>
                          <a:pt x="626" y="392"/>
                        </a:cubicBezTo>
                        <a:cubicBezTo>
                          <a:pt x="635" y="399"/>
                          <a:pt x="647" y="401"/>
                          <a:pt x="659" y="401"/>
                        </a:cubicBezTo>
                        <a:cubicBezTo>
                          <a:pt x="691" y="401"/>
                          <a:pt x="727" y="385"/>
                          <a:pt x="729" y="376"/>
                        </a:cubicBezTo>
                        <a:cubicBezTo>
                          <a:pt x="730" y="363"/>
                          <a:pt x="647" y="346"/>
                          <a:pt x="619" y="328"/>
                        </a:cubicBezTo>
                        <a:cubicBezTo>
                          <a:pt x="592" y="309"/>
                          <a:pt x="634" y="300"/>
                          <a:pt x="652" y="278"/>
                        </a:cubicBezTo>
                        <a:cubicBezTo>
                          <a:pt x="665" y="261"/>
                          <a:pt x="675" y="238"/>
                          <a:pt x="700" y="238"/>
                        </a:cubicBezTo>
                        <a:cubicBezTo>
                          <a:pt x="706" y="238"/>
                          <a:pt x="713" y="240"/>
                          <a:pt x="721" y="243"/>
                        </a:cubicBezTo>
                        <a:cubicBezTo>
                          <a:pt x="762" y="258"/>
                          <a:pt x="752" y="260"/>
                          <a:pt x="821" y="270"/>
                        </a:cubicBezTo>
                        <a:cubicBezTo>
                          <a:pt x="827" y="271"/>
                          <a:pt x="833" y="272"/>
                          <a:pt x="838" y="272"/>
                        </a:cubicBezTo>
                        <a:cubicBezTo>
                          <a:pt x="880" y="272"/>
                          <a:pt x="886" y="242"/>
                          <a:pt x="895" y="242"/>
                        </a:cubicBezTo>
                        <a:cubicBezTo>
                          <a:pt x="897" y="242"/>
                          <a:pt x="899" y="243"/>
                          <a:pt x="901" y="246"/>
                        </a:cubicBezTo>
                        <a:cubicBezTo>
                          <a:pt x="917" y="263"/>
                          <a:pt x="895" y="270"/>
                          <a:pt x="914" y="314"/>
                        </a:cubicBezTo>
                        <a:cubicBezTo>
                          <a:pt x="934" y="357"/>
                          <a:pt x="1006" y="436"/>
                          <a:pt x="1050" y="465"/>
                        </a:cubicBezTo>
                        <a:cubicBezTo>
                          <a:pt x="1058" y="470"/>
                          <a:pt x="1066" y="473"/>
                          <a:pt x="1073" y="473"/>
                        </a:cubicBezTo>
                        <a:cubicBezTo>
                          <a:pt x="1108" y="473"/>
                          <a:pt x="1138" y="428"/>
                          <a:pt x="1159" y="428"/>
                        </a:cubicBezTo>
                        <a:cubicBezTo>
                          <a:pt x="1160" y="428"/>
                          <a:pt x="1160" y="428"/>
                          <a:pt x="1161" y="428"/>
                        </a:cubicBezTo>
                        <a:cubicBezTo>
                          <a:pt x="1185" y="431"/>
                          <a:pt x="1202" y="489"/>
                          <a:pt x="1181" y="489"/>
                        </a:cubicBezTo>
                        <a:cubicBezTo>
                          <a:pt x="1180" y="489"/>
                          <a:pt x="1178" y="489"/>
                          <a:pt x="1177" y="489"/>
                        </a:cubicBezTo>
                        <a:cubicBezTo>
                          <a:pt x="1174" y="488"/>
                          <a:pt x="1171" y="487"/>
                          <a:pt x="1168" y="487"/>
                        </a:cubicBezTo>
                        <a:cubicBezTo>
                          <a:pt x="1142" y="487"/>
                          <a:pt x="1116" y="519"/>
                          <a:pt x="1119" y="540"/>
                        </a:cubicBezTo>
                        <a:cubicBezTo>
                          <a:pt x="1120" y="563"/>
                          <a:pt x="988" y="587"/>
                          <a:pt x="1002" y="611"/>
                        </a:cubicBezTo>
                        <a:cubicBezTo>
                          <a:pt x="1005" y="617"/>
                          <a:pt x="1014" y="619"/>
                          <a:pt x="1025" y="619"/>
                        </a:cubicBezTo>
                        <a:cubicBezTo>
                          <a:pt x="1055" y="619"/>
                          <a:pt x="1101" y="602"/>
                          <a:pt x="1122" y="581"/>
                        </a:cubicBezTo>
                        <a:cubicBezTo>
                          <a:pt x="1127" y="576"/>
                          <a:pt x="1133" y="574"/>
                          <a:pt x="1141" y="574"/>
                        </a:cubicBezTo>
                        <a:cubicBezTo>
                          <a:pt x="1174" y="574"/>
                          <a:pt x="1222" y="618"/>
                          <a:pt x="1249" y="624"/>
                        </a:cubicBezTo>
                        <a:cubicBezTo>
                          <a:pt x="1254" y="625"/>
                          <a:pt x="1258" y="626"/>
                          <a:pt x="1262" y="626"/>
                        </a:cubicBezTo>
                        <a:cubicBezTo>
                          <a:pt x="1284" y="626"/>
                          <a:pt x="1288" y="607"/>
                          <a:pt x="1315" y="600"/>
                        </a:cubicBezTo>
                        <a:cubicBezTo>
                          <a:pt x="1347" y="591"/>
                          <a:pt x="1310" y="573"/>
                          <a:pt x="1264" y="534"/>
                        </a:cubicBezTo>
                        <a:cubicBezTo>
                          <a:pt x="1224" y="500"/>
                          <a:pt x="1221" y="473"/>
                          <a:pt x="1237" y="473"/>
                        </a:cubicBezTo>
                        <a:cubicBezTo>
                          <a:pt x="1239" y="473"/>
                          <a:pt x="1243" y="474"/>
                          <a:pt x="1247" y="475"/>
                        </a:cubicBezTo>
                        <a:cubicBezTo>
                          <a:pt x="1272" y="489"/>
                          <a:pt x="1304" y="559"/>
                          <a:pt x="1346" y="583"/>
                        </a:cubicBezTo>
                        <a:cubicBezTo>
                          <a:pt x="1361" y="592"/>
                          <a:pt x="1376" y="594"/>
                          <a:pt x="1392" y="594"/>
                        </a:cubicBezTo>
                        <a:cubicBezTo>
                          <a:pt x="1407" y="594"/>
                          <a:pt x="1422" y="592"/>
                          <a:pt x="1437" y="592"/>
                        </a:cubicBezTo>
                        <a:cubicBezTo>
                          <a:pt x="1453" y="592"/>
                          <a:pt x="1468" y="594"/>
                          <a:pt x="1483" y="603"/>
                        </a:cubicBezTo>
                        <a:cubicBezTo>
                          <a:pt x="1517" y="623"/>
                          <a:pt x="1527" y="650"/>
                          <a:pt x="1544" y="650"/>
                        </a:cubicBezTo>
                        <a:cubicBezTo>
                          <a:pt x="1548" y="650"/>
                          <a:pt x="1552" y="649"/>
                          <a:pt x="1557" y="646"/>
                        </a:cubicBezTo>
                        <a:cubicBezTo>
                          <a:pt x="1559" y="645"/>
                          <a:pt x="1561" y="644"/>
                          <a:pt x="1563" y="644"/>
                        </a:cubicBezTo>
                        <a:cubicBezTo>
                          <a:pt x="1609" y="644"/>
                          <a:pt x="1818" y="786"/>
                          <a:pt x="1842" y="829"/>
                        </a:cubicBezTo>
                        <a:cubicBezTo>
                          <a:pt x="1865" y="875"/>
                          <a:pt x="1829" y="850"/>
                          <a:pt x="1781" y="890"/>
                        </a:cubicBezTo>
                        <a:cubicBezTo>
                          <a:pt x="1739" y="922"/>
                          <a:pt x="1790" y="972"/>
                          <a:pt x="1713" y="972"/>
                        </a:cubicBezTo>
                        <a:cubicBezTo>
                          <a:pt x="1701" y="972"/>
                          <a:pt x="1685" y="970"/>
                          <a:pt x="1665" y="968"/>
                        </a:cubicBezTo>
                        <a:cubicBezTo>
                          <a:pt x="1648" y="965"/>
                          <a:pt x="1634" y="964"/>
                          <a:pt x="1624" y="964"/>
                        </a:cubicBezTo>
                        <a:cubicBezTo>
                          <a:pt x="1548" y="964"/>
                          <a:pt x="1635" y="1023"/>
                          <a:pt x="1603" y="1049"/>
                        </a:cubicBezTo>
                        <a:cubicBezTo>
                          <a:pt x="1593" y="1056"/>
                          <a:pt x="1568" y="1058"/>
                          <a:pt x="1539" y="1058"/>
                        </a:cubicBezTo>
                        <a:cubicBezTo>
                          <a:pt x="1514" y="1058"/>
                          <a:pt x="1485" y="1057"/>
                          <a:pt x="1459" y="1057"/>
                        </a:cubicBezTo>
                        <a:cubicBezTo>
                          <a:pt x="1400" y="1057"/>
                          <a:pt x="1353" y="1063"/>
                          <a:pt x="1381" y="1104"/>
                        </a:cubicBezTo>
                        <a:cubicBezTo>
                          <a:pt x="1436" y="1184"/>
                          <a:pt x="1389" y="1304"/>
                          <a:pt x="1338" y="1304"/>
                        </a:cubicBezTo>
                        <a:cubicBezTo>
                          <a:pt x="1338" y="1304"/>
                          <a:pt x="1337" y="1304"/>
                          <a:pt x="1336" y="1304"/>
                        </a:cubicBezTo>
                        <a:cubicBezTo>
                          <a:pt x="1285" y="1300"/>
                          <a:pt x="1281" y="1161"/>
                          <a:pt x="1272" y="1135"/>
                        </a:cubicBezTo>
                        <a:cubicBezTo>
                          <a:pt x="1263" y="1108"/>
                          <a:pt x="1231" y="1103"/>
                          <a:pt x="1130" y="1084"/>
                        </a:cubicBezTo>
                        <a:cubicBezTo>
                          <a:pt x="1028" y="1064"/>
                          <a:pt x="1063" y="1026"/>
                          <a:pt x="1038" y="976"/>
                        </a:cubicBezTo>
                        <a:cubicBezTo>
                          <a:pt x="1012" y="927"/>
                          <a:pt x="1065" y="921"/>
                          <a:pt x="1068" y="898"/>
                        </a:cubicBezTo>
                        <a:cubicBezTo>
                          <a:pt x="1070" y="873"/>
                          <a:pt x="1074" y="874"/>
                          <a:pt x="1019" y="850"/>
                        </a:cubicBezTo>
                        <a:cubicBezTo>
                          <a:pt x="965" y="824"/>
                          <a:pt x="987" y="834"/>
                          <a:pt x="982" y="763"/>
                        </a:cubicBezTo>
                        <a:cubicBezTo>
                          <a:pt x="977" y="691"/>
                          <a:pt x="963" y="695"/>
                          <a:pt x="909" y="664"/>
                        </a:cubicBezTo>
                        <a:cubicBezTo>
                          <a:pt x="893" y="655"/>
                          <a:pt x="882" y="651"/>
                          <a:pt x="875" y="651"/>
                        </a:cubicBezTo>
                        <a:cubicBezTo>
                          <a:pt x="857" y="651"/>
                          <a:pt x="854" y="669"/>
                          <a:pt x="828" y="674"/>
                        </a:cubicBezTo>
                        <a:cubicBezTo>
                          <a:pt x="791" y="684"/>
                          <a:pt x="673" y="668"/>
                          <a:pt x="667" y="698"/>
                        </a:cubicBezTo>
                        <a:cubicBezTo>
                          <a:pt x="661" y="722"/>
                          <a:pt x="671" y="740"/>
                          <a:pt x="648" y="740"/>
                        </a:cubicBezTo>
                        <a:cubicBezTo>
                          <a:pt x="645" y="740"/>
                          <a:pt x="641" y="740"/>
                          <a:pt x="637" y="739"/>
                        </a:cubicBezTo>
                        <a:cubicBezTo>
                          <a:pt x="630" y="738"/>
                          <a:pt x="623" y="737"/>
                          <a:pt x="618" y="737"/>
                        </a:cubicBezTo>
                        <a:cubicBezTo>
                          <a:pt x="591" y="737"/>
                          <a:pt x="580" y="751"/>
                          <a:pt x="592" y="776"/>
                        </a:cubicBezTo>
                        <a:cubicBezTo>
                          <a:pt x="608" y="807"/>
                          <a:pt x="617" y="860"/>
                          <a:pt x="562" y="885"/>
                        </a:cubicBezTo>
                        <a:cubicBezTo>
                          <a:pt x="556" y="887"/>
                          <a:pt x="549" y="889"/>
                          <a:pt x="542" y="889"/>
                        </a:cubicBezTo>
                        <a:cubicBezTo>
                          <a:pt x="487" y="889"/>
                          <a:pt x="407" y="810"/>
                          <a:pt x="365" y="792"/>
                        </a:cubicBezTo>
                        <a:cubicBezTo>
                          <a:pt x="362" y="791"/>
                          <a:pt x="359" y="791"/>
                          <a:pt x="357" y="791"/>
                        </a:cubicBezTo>
                        <a:cubicBezTo>
                          <a:pt x="313" y="791"/>
                          <a:pt x="280" y="926"/>
                          <a:pt x="308" y="965"/>
                        </a:cubicBezTo>
                        <a:cubicBezTo>
                          <a:pt x="337" y="1006"/>
                          <a:pt x="316" y="1053"/>
                          <a:pt x="267" y="1069"/>
                        </a:cubicBezTo>
                        <a:cubicBezTo>
                          <a:pt x="218" y="1086"/>
                          <a:pt x="173" y="1142"/>
                          <a:pt x="142" y="1173"/>
                        </a:cubicBezTo>
                        <a:cubicBezTo>
                          <a:pt x="111" y="1206"/>
                          <a:pt x="254" y="1347"/>
                          <a:pt x="268" y="1372"/>
                        </a:cubicBezTo>
                        <a:cubicBezTo>
                          <a:pt x="283" y="1397"/>
                          <a:pt x="188" y="1382"/>
                          <a:pt x="178" y="1416"/>
                        </a:cubicBezTo>
                        <a:cubicBezTo>
                          <a:pt x="168" y="1449"/>
                          <a:pt x="197" y="1518"/>
                          <a:pt x="248" y="1541"/>
                        </a:cubicBezTo>
                        <a:cubicBezTo>
                          <a:pt x="276" y="1554"/>
                          <a:pt x="303" y="1563"/>
                          <a:pt x="323" y="1563"/>
                        </a:cubicBezTo>
                        <a:cubicBezTo>
                          <a:pt x="339" y="1563"/>
                          <a:pt x="350" y="1557"/>
                          <a:pt x="352" y="1541"/>
                        </a:cubicBezTo>
                        <a:cubicBezTo>
                          <a:pt x="358" y="1505"/>
                          <a:pt x="481" y="1535"/>
                          <a:pt x="484" y="1501"/>
                        </a:cubicBezTo>
                        <a:cubicBezTo>
                          <a:pt x="486" y="1469"/>
                          <a:pt x="278" y="1329"/>
                          <a:pt x="283" y="1308"/>
                        </a:cubicBezTo>
                        <a:cubicBezTo>
                          <a:pt x="284" y="1302"/>
                          <a:pt x="288" y="1300"/>
                          <a:pt x="293" y="1300"/>
                        </a:cubicBezTo>
                        <a:cubicBezTo>
                          <a:pt x="309" y="1300"/>
                          <a:pt x="341" y="1321"/>
                          <a:pt x="387" y="1355"/>
                        </a:cubicBezTo>
                        <a:cubicBezTo>
                          <a:pt x="409" y="1371"/>
                          <a:pt x="429" y="1376"/>
                          <a:pt x="448" y="1376"/>
                        </a:cubicBezTo>
                        <a:cubicBezTo>
                          <a:pt x="478" y="1376"/>
                          <a:pt x="505" y="1364"/>
                          <a:pt x="535" y="1364"/>
                        </a:cubicBezTo>
                        <a:cubicBezTo>
                          <a:pt x="544" y="1364"/>
                          <a:pt x="553" y="1365"/>
                          <a:pt x="562" y="1368"/>
                        </a:cubicBezTo>
                        <a:cubicBezTo>
                          <a:pt x="622" y="1385"/>
                          <a:pt x="535" y="1420"/>
                          <a:pt x="601" y="1434"/>
                        </a:cubicBezTo>
                        <a:cubicBezTo>
                          <a:pt x="608" y="1436"/>
                          <a:pt x="614" y="1437"/>
                          <a:pt x="619" y="1437"/>
                        </a:cubicBezTo>
                        <a:cubicBezTo>
                          <a:pt x="655" y="1437"/>
                          <a:pt x="616" y="1392"/>
                          <a:pt x="681" y="1371"/>
                        </a:cubicBezTo>
                        <a:cubicBezTo>
                          <a:pt x="687" y="1369"/>
                          <a:pt x="694" y="1368"/>
                          <a:pt x="702" y="1368"/>
                        </a:cubicBezTo>
                        <a:cubicBezTo>
                          <a:pt x="793" y="1368"/>
                          <a:pt x="990" y="1480"/>
                          <a:pt x="990" y="1492"/>
                        </a:cubicBezTo>
                        <a:cubicBezTo>
                          <a:pt x="991" y="1494"/>
                          <a:pt x="988" y="1496"/>
                          <a:pt x="982" y="1496"/>
                        </a:cubicBezTo>
                        <a:cubicBezTo>
                          <a:pt x="959" y="1496"/>
                          <a:pt x="894" y="1476"/>
                          <a:pt x="809" y="1440"/>
                        </a:cubicBezTo>
                        <a:cubicBezTo>
                          <a:pt x="785" y="1431"/>
                          <a:pt x="765" y="1427"/>
                          <a:pt x="751" y="1427"/>
                        </a:cubicBezTo>
                        <a:cubicBezTo>
                          <a:pt x="701" y="1427"/>
                          <a:pt x="702" y="1470"/>
                          <a:pt x="726" y="1478"/>
                        </a:cubicBezTo>
                        <a:cubicBezTo>
                          <a:pt x="757" y="1489"/>
                          <a:pt x="785" y="1566"/>
                          <a:pt x="791" y="1599"/>
                        </a:cubicBezTo>
                        <a:cubicBezTo>
                          <a:pt x="794" y="1613"/>
                          <a:pt x="782" y="1618"/>
                          <a:pt x="763" y="1618"/>
                        </a:cubicBezTo>
                        <a:cubicBezTo>
                          <a:pt x="733" y="1618"/>
                          <a:pt x="685" y="1603"/>
                          <a:pt x="659" y="1582"/>
                        </a:cubicBezTo>
                        <a:cubicBezTo>
                          <a:pt x="644" y="1570"/>
                          <a:pt x="625" y="1565"/>
                          <a:pt x="609" y="1565"/>
                        </a:cubicBezTo>
                        <a:cubicBezTo>
                          <a:pt x="581" y="1565"/>
                          <a:pt x="559" y="1579"/>
                          <a:pt x="570" y="1598"/>
                        </a:cubicBezTo>
                        <a:cubicBezTo>
                          <a:pt x="585" y="1628"/>
                          <a:pt x="715" y="1687"/>
                          <a:pt x="768" y="1687"/>
                        </a:cubicBezTo>
                        <a:cubicBezTo>
                          <a:pt x="772" y="1687"/>
                          <a:pt x="775" y="1686"/>
                          <a:pt x="778" y="1686"/>
                        </a:cubicBezTo>
                        <a:cubicBezTo>
                          <a:pt x="781" y="1685"/>
                          <a:pt x="783" y="1685"/>
                          <a:pt x="786" y="1685"/>
                        </a:cubicBezTo>
                        <a:cubicBezTo>
                          <a:pt x="828" y="1685"/>
                          <a:pt x="883" y="1759"/>
                          <a:pt x="926" y="1773"/>
                        </a:cubicBezTo>
                        <a:cubicBezTo>
                          <a:pt x="932" y="1775"/>
                          <a:pt x="937" y="1776"/>
                          <a:pt x="941" y="1776"/>
                        </a:cubicBezTo>
                        <a:cubicBezTo>
                          <a:pt x="965" y="1776"/>
                          <a:pt x="945" y="1742"/>
                          <a:pt x="915" y="1705"/>
                        </a:cubicBezTo>
                        <a:cubicBezTo>
                          <a:pt x="889" y="1673"/>
                          <a:pt x="893" y="1654"/>
                          <a:pt x="910" y="1654"/>
                        </a:cubicBezTo>
                        <a:cubicBezTo>
                          <a:pt x="916" y="1654"/>
                          <a:pt x="922" y="1656"/>
                          <a:pt x="930" y="1660"/>
                        </a:cubicBezTo>
                        <a:cubicBezTo>
                          <a:pt x="961" y="1679"/>
                          <a:pt x="1110" y="1727"/>
                          <a:pt x="1181" y="1765"/>
                        </a:cubicBezTo>
                        <a:cubicBezTo>
                          <a:pt x="1245" y="1798"/>
                          <a:pt x="1226" y="1876"/>
                          <a:pt x="1237" y="1876"/>
                        </a:cubicBezTo>
                        <a:cubicBezTo>
                          <a:pt x="1238" y="1876"/>
                          <a:pt x="1240" y="1875"/>
                          <a:pt x="1242" y="1873"/>
                        </a:cubicBezTo>
                        <a:cubicBezTo>
                          <a:pt x="1244" y="1871"/>
                          <a:pt x="1248" y="1870"/>
                          <a:pt x="1254" y="1870"/>
                        </a:cubicBezTo>
                        <a:cubicBezTo>
                          <a:pt x="1301" y="1870"/>
                          <a:pt x="1458" y="1935"/>
                          <a:pt x="1552" y="2001"/>
                        </a:cubicBezTo>
                        <a:cubicBezTo>
                          <a:pt x="1660" y="2075"/>
                          <a:pt x="1621" y="2118"/>
                          <a:pt x="1667" y="2208"/>
                        </a:cubicBezTo>
                        <a:cubicBezTo>
                          <a:pt x="1713" y="2298"/>
                          <a:pt x="2045" y="2361"/>
                          <a:pt x="2078" y="2449"/>
                        </a:cubicBezTo>
                        <a:cubicBezTo>
                          <a:pt x="2111" y="2536"/>
                          <a:pt x="2163" y="2790"/>
                          <a:pt x="2247" y="2814"/>
                        </a:cubicBezTo>
                        <a:cubicBezTo>
                          <a:pt x="2251" y="2815"/>
                          <a:pt x="2254" y="2815"/>
                          <a:pt x="2258" y="2815"/>
                        </a:cubicBezTo>
                        <a:cubicBezTo>
                          <a:pt x="2320" y="2815"/>
                          <a:pt x="2222" y="2600"/>
                          <a:pt x="2222" y="2547"/>
                        </a:cubicBezTo>
                        <a:cubicBezTo>
                          <a:pt x="2222" y="2529"/>
                          <a:pt x="2229" y="2523"/>
                          <a:pt x="2240" y="2523"/>
                        </a:cubicBezTo>
                        <a:cubicBezTo>
                          <a:pt x="2256" y="2523"/>
                          <a:pt x="2282" y="2537"/>
                          <a:pt x="2304" y="2537"/>
                        </a:cubicBezTo>
                        <a:cubicBezTo>
                          <a:pt x="2309" y="2537"/>
                          <a:pt x="2315" y="2536"/>
                          <a:pt x="2319" y="2534"/>
                        </a:cubicBezTo>
                        <a:cubicBezTo>
                          <a:pt x="2346" y="2519"/>
                          <a:pt x="2371" y="2496"/>
                          <a:pt x="2401" y="2496"/>
                        </a:cubicBezTo>
                        <a:cubicBezTo>
                          <a:pt x="2411" y="2496"/>
                          <a:pt x="2421" y="2498"/>
                          <a:pt x="2431" y="2504"/>
                        </a:cubicBezTo>
                        <a:cubicBezTo>
                          <a:pt x="2474" y="2526"/>
                          <a:pt x="2529" y="2578"/>
                          <a:pt x="2581" y="2585"/>
                        </a:cubicBezTo>
                        <a:cubicBezTo>
                          <a:pt x="2582" y="2585"/>
                          <a:pt x="2584" y="2585"/>
                          <a:pt x="2585" y="2585"/>
                        </a:cubicBezTo>
                        <a:cubicBezTo>
                          <a:pt x="2616" y="2585"/>
                          <a:pt x="2663" y="2547"/>
                          <a:pt x="2729" y="2547"/>
                        </a:cubicBezTo>
                        <a:cubicBezTo>
                          <a:pt x="2776" y="2547"/>
                          <a:pt x="2832" y="2566"/>
                          <a:pt x="2900" y="2628"/>
                        </a:cubicBezTo>
                        <a:cubicBezTo>
                          <a:pt x="3072" y="2784"/>
                          <a:pt x="3128" y="2987"/>
                          <a:pt x="3158" y="3088"/>
                        </a:cubicBezTo>
                        <a:cubicBezTo>
                          <a:pt x="3178" y="3155"/>
                          <a:pt x="3113" y="3196"/>
                          <a:pt x="3048" y="3196"/>
                        </a:cubicBezTo>
                        <a:cubicBezTo>
                          <a:pt x="3014" y="3196"/>
                          <a:pt x="2980" y="3185"/>
                          <a:pt x="2957" y="3160"/>
                        </a:cubicBezTo>
                        <a:cubicBezTo>
                          <a:pt x="2902" y="3099"/>
                          <a:pt x="2757" y="3006"/>
                          <a:pt x="2684" y="3006"/>
                        </a:cubicBezTo>
                        <a:cubicBezTo>
                          <a:pt x="2674" y="3006"/>
                          <a:pt x="2665" y="3008"/>
                          <a:pt x="2658" y="3013"/>
                        </a:cubicBezTo>
                        <a:cubicBezTo>
                          <a:pt x="2604" y="3044"/>
                          <a:pt x="2914" y="3294"/>
                          <a:pt x="2900" y="3328"/>
                        </a:cubicBezTo>
                        <a:cubicBezTo>
                          <a:pt x="2897" y="3336"/>
                          <a:pt x="2888" y="3339"/>
                          <a:pt x="2874" y="3339"/>
                        </a:cubicBezTo>
                        <a:cubicBezTo>
                          <a:pt x="2843" y="3339"/>
                          <a:pt x="2790" y="3325"/>
                          <a:pt x="2741" y="3325"/>
                        </a:cubicBezTo>
                        <a:cubicBezTo>
                          <a:pt x="2720" y="3325"/>
                          <a:pt x="2699" y="3327"/>
                          <a:pt x="2683" y="3336"/>
                        </a:cubicBezTo>
                        <a:cubicBezTo>
                          <a:pt x="2611" y="3371"/>
                          <a:pt x="2781" y="3532"/>
                          <a:pt x="2817" y="3623"/>
                        </a:cubicBezTo>
                        <a:cubicBezTo>
                          <a:pt x="2853" y="3714"/>
                          <a:pt x="2729" y="3747"/>
                          <a:pt x="2775" y="3801"/>
                        </a:cubicBezTo>
                        <a:cubicBezTo>
                          <a:pt x="2782" y="3810"/>
                          <a:pt x="2790" y="3813"/>
                          <a:pt x="2799" y="3813"/>
                        </a:cubicBezTo>
                        <a:cubicBezTo>
                          <a:pt x="2843" y="3813"/>
                          <a:pt x="2899" y="3712"/>
                          <a:pt x="2936" y="3693"/>
                        </a:cubicBezTo>
                        <a:cubicBezTo>
                          <a:pt x="2981" y="3667"/>
                          <a:pt x="2943" y="3557"/>
                          <a:pt x="2948" y="3500"/>
                        </a:cubicBezTo>
                        <a:cubicBezTo>
                          <a:pt x="2953" y="3441"/>
                          <a:pt x="3124" y="3443"/>
                          <a:pt x="3137" y="3386"/>
                        </a:cubicBezTo>
                        <a:cubicBezTo>
                          <a:pt x="3149" y="3334"/>
                          <a:pt x="3211" y="3332"/>
                          <a:pt x="3307" y="3332"/>
                        </a:cubicBezTo>
                        <a:cubicBezTo>
                          <a:pt x="3317" y="3332"/>
                          <a:pt x="3328" y="3332"/>
                          <a:pt x="3339" y="3332"/>
                        </a:cubicBezTo>
                        <a:cubicBezTo>
                          <a:pt x="3453" y="3332"/>
                          <a:pt x="3373" y="3282"/>
                          <a:pt x="3510" y="3212"/>
                        </a:cubicBezTo>
                        <a:cubicBezTo>
                          <a:pt x="3648" y="3141"/>
                          <a:pt x="3563" y="3101"/>
                          <a:pt x="3538" y="2997"/>
                        </a:cubicBezTo>
                        <a:cubicBezTo>
                          <a:pt x="3510" y="2895"/>
                          <a:pt x="3643" y="2690"/>
                          <a:pt x="3633" y="2595"/>
                        </a:cubicBezTo>
                        <a:cubicBezTo>
                          <a:pt x="3624" y="2512"/>
                          <a:pt x="3626" y="2427"/>
                          <a:pt x="3655" y="2427"/>
                        </a:cubicBezTo>
                        <a:cubicBezTo>
                          <a:pt x="3659" y="2427"/>
                          <a:pt x="3664" y="2429"/>
                          <a:pt x="3669" y="2433"/>
                        </a:cubicBezTo>
                        <a:cubicBezTo>
                          <a:pt x="3710" y="2464"/>
                          <a:pt x="3673" y="2556"/>
                          <a:pt x="3674" y="2623"/>
                        </a:cubicBezTo>
                        <a:cubicBezTo>
                          <a:pt x="3675" y="2689"/>
                          <a:pt x="3663" y="2900"/>
                          <a:pt x="3701" y="2909"/>
                        </a:cubicBezTo>
                        <a:cubicBezTo>
                          <a:pt x="3705" y="2910"/>
                          <a:pt x="3709" y="2911"/>
                          <a:pt x="3711" y="2911"/>
                        </a:cubicBezTo>
                        <a:cubicBezTo>
                          <a:pt x="3734" y="2911"/>
                          <a:pt x="3715" y="2877"/>
                          <a:pt x="3746" y="2857"/>
                        </a:cubicBezTo>
                        <a:cubicBezTo>
                          <a:pt x="3782" y="2834"/>
                          <a:pt x="3716" y="2750"/>
                          <a:pt x="3777" y="2720"/>
                        </a:cubicBezTo>
                        <a:cubicBezTo>
                          <a:pt x="3837" y="2691"/>
                          <a:pt x="3806" y="2663"/>
                          <a:pt x="3767" y="2623"/>
                        </a:cubicBezTo>
                        <a:cubicBezTo>
                          <a:pt x="3729" y="2585"/>
                          <a:pt x="3792" y="2572"/>
                          <a:pt x="3780" y="2508"/>
                        </a:cubicBezTo>
                        <a:cubicBezTo>
                          <a:pt x="3767" y="2443"/>
                          <a:pt x="3749" y="2351"/>
                          <a:pt x="3851" y="2288"/>
                        </a:cubicBezTo>
                        <a:cubicBezTo>
                          <a:pt x="3951" y="2223"/>
                          <a:pt x="3868" y="2031"/>
                          <a:pt x="3859" y="1932"/>
                        </a:cubicBezTo>
                        <a:cubicBezTo>
                          <a:pt x="3851" y="1832"/>
                          <a:pt x="3652" y="1583"/>
                          <a:pt x="3602" y="1464"/>
                        </a:cubicBezTo>
                        <a:cubicBezTo>
                          <a:pt x="3707" y="1439"/>
                          <a:pt x="3724" y="1352"/>
                          <a:pt x="3699" y="1303"/>
                        </a:cubicBezTo>
                        <a:cubicBezTo>
                          <a:pt x="3673" y="1253"/>
                          <a:pt x="3728" y="1149"/>
                          <a:pt x="3744" y="1104"/>
                        </a:cubicBezTo>
                        <a:cubicBezTo>
                          <a:pt x="3747" y="1094"/>
                          <a:pt x="3753" y="1091"/>
                          <a:pt x="3759" y="1091"/>
                        </a:cubicBezTo>
                        <a:cubicBezTo>
                          <a:pt x="3776" y="1091"/>
                          <a:pt x="3802" y="1117"/>
                          <a:pt x="3823" y="1117"/>
                        </a:cubicBezTo>
                        <a:cubicBezTo>
                          <a:pt x="3830" y="1117"/>
                          <a:pt x="3837" y="1114"/>
                          <a:pt x="3842" y="1106"/>
                        </a:cubicBezTo>
                        <a:cubicBezTo>
                          <a:pt x="3871" y="1068"/>
                          <a:pt x="3933" y="818"/>
                          <a:pt x="4030" y="818"/>
                        </a:cubicBezTo>
                        <a:cubicBezTo>
                          <a:pt x="4031" y="818"/>
                          <a:pt x="4031" y="818"/>
                          <a:pt x="4032" y="818"/>
                        </a:cubicBezTo>
                        <a:cubicBezTo>
                          <a:pt x="4035" y="818"/>
                          <a:pt x="4039" y="818"/>
                          <a:pt x="4042" y="818"/>
                        </a:cubicBezTo>
                        <a:cubicBezTo>
                          <a:pt x="4140" y="818"/>
                          <a:pt x="4282" y="762"/>
                          <a:pt x="4300" y="762"/>
                        </a:cubicBezTo>
                        <a:cubicBezTo>
                          <a:pt x="4318" y="762"/>
                          <a:pt x="4337" y="828"/>
                          <a:pt x="4370" y="828"/>
                        </a:cubicBezTo>
                        <a:cubicBezTo>
                          <a:pt x="4372" y="828"/>
                          <a:pt x="4374" y="828"/>
                          <a:pt x="4377" y="827"/>
                        </a:cubicBezTo>
                        <a:cubicBezTo>
                          <a:pt x="4380" y="826"/>
                          <a:pt x="4384" y="826"/>
                          <a:pt x="4389" y="826"/>
                        </a:cubicBezTo>
                        <a:cubicBezTo>
                          <a:pt x="4435" y="826"/>
                          <a:pt x="4547" y="860"/>
                          <a:pt x="4584" y="860"/>
                        </a:cubicBezTo>
                        <a:cubicBezTo>
                          <a:pt x="4590" y="860"/>
                          <a:pt x="4593" y="860"/>
                          <a:pt x="4595" y="858"/>
                        </a:cubicBezTo>
                        <a:cubicBezTo>
                          <a:pt x="4612" y="844"/>
                          <a:pt x="4521" y="773"/>
                          <a:pt x="4544" y="763"/>
                        </a:cubicBezTo>
                        <a:cubicBezTo>
                          <a:pt x="4544" y="762"/>
                          <a:pt x="4545" y="762"/>
                          <a:pt x="4546" y="762"/>
                        </a:cubicBezTo>
                        <a:cubicBezTo>
                          <a:pt x="4572" y="762"/>
                          <a:pt x="4686" y="900"/>
                          <a:pt x="4741" y="911"/>
                        </a:cubicBezTo>
                        <a:cubicBezTo>
                          <a:pt x="4794" y="923"/>
                          <a:pt x="5087" y="1105"/>
                          <a:pt x="5165" y="1105"/>
                        </a:cubicBezTo>
                        <a:cubicBezTo>
                          <a:pt x="5169" y="1105"/>
                          <a:pt x="5173" y="1104"/>
                          <a:pt x="5176" y="1103"/>
                        </a:cubicBezTo>
                        <a:cubicBezTo>
                          <a:pt x="5179" y="1101"/>
                          <a:pt x="5185" y="1101"/>
                          <a:pt x="5191" y="1101"/>
                        </a:cubicBezTo>
                        <a:cubicBezTo>
                          <a:pt x="5278" y="1101"/>
                          <a:pt x="5599" y="1227"/>
                          <a:pt x="5637" y="1227"/>
                        </a:cubicBezTo>
                        <a:cubicBezTo>
                          <a:pt x="5639" y="1227"/>
                          <a:pt x="5640" y="1227"/>
                          <a:pt x="5640" y="1226"/>
                        </a:cubicBezTo>
                        <a:cubicBezTo>
                          <a:pt x="5643" y="1208"/>
                          <a:pt x="5207" y="1064"/>
                          <a:pt x="5139" y="1050"/>
                        </a:cubicBezTo>
                        <a:cubicBezTo>
                          <a:pt x="5069" y="1036"/>
                          <a:pt x="4910" y="939"/>
                          <a:pt x="4902" y="905"/>
                        </a:cubicBezTo>
                        <a:cubicBezTo>
                          <a:pt x="4894" y="873"/>
                          <a:pt x="5096" y="898"/>
                          <a:pt x="5084" y="863"/>
                        </a:cubicBezTo>
                        <a:cubicBezTo>
                          <a:pt x="5073" y="828"/>
                          <a:pt x="5171" y="824"/>
                          <a:pt x="5218" y="783"/>
                        </a:cubicBezTo>
                        <a:cubicBezTo>
                          <a:pt x="5265" y="744"/>
                          <a:pt x="5145" y="648"/>
                          <a:pt x="5091" y="642"/>
                        </a:cubicBezTo>
                        <a:cubicBezTo>
                          <a:pt x="5037" y="636"/>
                          <a:pt x="4891" y="586"/>
                          <a:pt x="4885" y="552"/>
                        </a:cubicBezTo>
                        <a:cubicBezTo>
                          <a:pt x="4883" y="540"/>
                          <a:pt x="4888" y="535"/>
                          <a:pt x="4898" y="535"/>
                        </a:cubicBezTo>
                        <a:cubicBezTo>
                          <a:pt x="4914" y="535"/>
                          <a:pt x="4948" y="549"/>
                          <a:pt x="4997" y="571"/>
                        </a:cubicBezTo>
                        <a:cubicBezTo>
                          <a:pt x="5011" y="577"/>
                          <a:pt x="5026" y="579"/>
                          <a:pt x="5041" y="579"/>
                        </a:cubicBezTo>
                        <a:cubicBezTo>
                          <a:pt x="5111" y="579"/>
                          <a:pt x="5182" y="519"/>
                          <a:pt x="5164" y="488"/>
                        </a:cubicBezTo>
                        <a:cubicBezTo>
                          <a:pt x="5158" y="477"/>
                          <a:pt x="5134" y="473"/>
                          <a:pt x="5102" y="473"/>
                        </a:cubicBezTo>
                        <a:cubicBezTo>
                          <a:pt x="5048" y="473"/>
                          <a:pt x="4971" y="483"/>
                          <a:pt x="4921" y="483"/>
                        </a:cubicBezTo>
                        <a:cubicBezTo>
                          <a:pt x="4895" y="483"/>
                          <a:pt x="4876" y="480"/>
                          <a:pt x="4872" y="472"/>
                        </a:cubicBezTo>
                        <a:cubicBezTo>
                          <a:pt x="4854" y="438"/>
                          <a:pt x="5051" y="373"/>
                          <a:pt x="5031" y="327"/>
                        </a:cubicBezTo>
                        <a:cubicBezTo>
                          <a:pt x="5016" y="289"/>
                          <a:pt x="4902" y="308"/>
                          <a:pt x="4853" y="289"/>
                        </a:cubicBezTo>
                        <a:cubicBezTo>
                          <a:pt x="4808" y="269"/>
                          <a:pt x="4781" y="259"/>
                          <a:pt x="4719" y="218"/>
                        </a:cubicBezTo>
                        <a:cubicBezTo>
                          <a:pt x="4693" y="201"/>
                          <a:pt x="4665" y="197"/>
                          <a:pt x="4635" y="197"/>
                        </a:cubicBezTo>
                        <a:cubicBezTo>
                          <a:pt x="4606" y="197"/>
                          <a:pt x="4575" y="201"/>
                          <a:pt x="4542" y="201"/>
                        </a:cubicBezTo>
                        <a:cubicBezTo>
                          <a:pt x="4526" y="201"/>
                          <a:pt x="4511" y="200"/>
                          <a:pt x="4495" y="197"/>
                        </a:cubicBezTo>
                        <a:cubicBezTo>
                          <a:pt x="4488" y="196"/>
                          <a:pt x="4477" y="196"/>
                          <a:pt x="4463" y="196"/>
                        </a:cubicBezTo>
                        <a:cubicBezTo>
                          <a:pt x="4305" y="196"/>
                          <a:pt x="3736" y="257"/>
                          <a:pt x="3684" y="275"/>
                        </a:cubicBezTo>
                        <a:cubicBezTo>
                          <a:pt x="3647" y="289"/>
                          <a:pt x="3598" y="304"/>
                          <a:pt x="3563" y="304"/>
                        </a:cubicBezTo>
                        <a:cubicBezTo>
                          <a:pt x="3545" y="304"/>
                          <a:pt x="3531" y="300"/>
                          <a:pt x="3523" y="290"/>
                        </a:cubicBezTo>
                        <a:cubicBezTo>
                          <a:pt x="3506" y="268"/>
                          <a:pt x="3272" y="242"/>
                          <a:pt x="3156" y="242"/>
                        </a:cubicBezTo>
                        <a:cubicBezTo>
                          <a:pt x="3124" y="242"/>
                          <a:pt x="3101" y="244"/>
                          <a:pt x="3094" y="249"/>
                        </a:cubicBezTo>
                        <a:cubicBezTo>
                          <a:pt x="3069" y="264"/>
                          <a:pt x="3001" y="282"/>
                          <a:pt x="2948" y="282"/>
                        </a:cubicBezTo>
                        <a:cubicBezTo>
                          <a:pt x="2928" y="282"/>
                          <a:pt x="2910" y="279"/>
                          <a:pt x="2898" y="272"/>
                        </a:cubicBezTo>
                        <a:cubicBezTo>
                          <a:pt x="2890" y="268"/>
                          <a:pt x="2875" y="266"/>
                          <a:pt x="2855" y="266"/>
                        </a:cubicBezTo>
                        <a:cubicBezTo>
                          <a:pt x="2765" y="266"/>
                          <a:pt x="2577" y="306"/>
                          <a:pt x="2539" y="306"/>
                        </a:cubicBezTo>
                        <a:cubicBezTo>
                          <a:pt x="2493" y="306"/>
                          <a:pt x="2554" y="346"/>
                          <a:pt x="2542" y="371"/>
                        </a:cubicBezTo>
                        <a:cubicBezTo>
                          <a:pt x="2538" y="379"/>
                          <a:pt x="2508" y="382"/>
                          <a:pt x="2467" y="382"/>
                        </a:cubicBezTo>
                        <a:cubicBezTo>
                          <a:pt x="2383" y="382"/>
                          <a:pt x="2256" y="368"/>
                          <a:pt x="2239" y="354"/>
                        </a:cubicBezTo>
                        <a:cubicBezTo>
                          <a:pt x="2219" y="337"/>
                          <a:pt x="2189" y="306"/>
                          <a:pt x="2204" y="306"/>
                        </a:cubicBezTo>
                        <a:cubicBezTo>
                          <a:pt x="2207" y="306"/>
                          <a:pt x="2211" y="307"/>
                          <a:pt x="2217" y="309"/>
                        </a:cubicBezTo>
                        <a:cubicBezTo>
                          <a:pt x="2223" y="312"/>
                          <a:pt x="2237" y="313"/>
                          <a:pt x="2254" y="313"/>
                        </a:cubicBezTo>
                        <a:cubicBezTo>
                          <a:pt x="2342" y="313"/>
                          <a:pt x="2539" y="287"/>
                          <a:pt x="2551" y="272"/>
                        </a:cubicBezTo>
                        <a:cubicBezTo>
                          <a:pt x="2566" y="255"/>
                          <a:pt x="2498" y="210"/>
                          <a:pt x="2508" y="210"/>
                        </a:cubicBezTo>
                        <a:cubicBezTo>
                          <a:pt x="2509" y="210"/>
                          <a:pt x="2510" y="210"/>
                          <a:pt x="2511" y="211"/>
                        </a:cubicBezTo>
                        <a:cubicBezTo>
                          <a:pt x="2515" y="212"/>
                          <a:pt x="2520" y="212"/>
                          <a:pt x="2525" y="212"/>
                        </a:cubicBezTo>
                        <a:cubicBezTo>
                          <a:pt x="2549" y="212"/>
                          <a:pt x="2582" y="199"/>
                          <a:pt x="2607" y="166"/>
                        </a:cubicBezTo>
                        <a:cubicBezTo>
                          <a:pt x="2637" y="126"/>
                          <a:pt x="2592" y="118"/>
                          <a:pt x="2604" y="111"/>
                        </a:cubicBezTo>
                        <a:cubicBezTo>
                          <a:pt x="2606" y="110"/>
                          <a:pt x="2610" y="109"/>
                          <a:pt x="2615" y="109"/>
                        </a:cubicBezTo>
                        <a:cubicBezTo>
                          <a:pt x="2632" y="109"/>
                          <a:pt x="2662" y="118"/>
                          <a:pt x="2714" y="139"/>
                        </a:cubicBezTo>
                        <a:cubicBezTo>
                          <a:pt x="2747" y="152"/>
                          <a:pt x="2796" y="158"/>
                          <a:pt x="2840" y="158"/>
                        </a:cubicBezTo>
                        <a:cubicBezTo>
                          <a:pt x="2889" y="158"/>
                          <a:pt x="2931" y="150"/>
                          <a:pt x="2932" y="132"/>
                        </a:cubicBezTo>
                        <a:cubicBezTo>
                          <a:pt x="2935" y="100"/>
                          <a:pt x="2811" y="31"/>
                          <a:pt x="2798" y="11"/>
                        </a:cubicBezTo>
                        <a:cubicBezTo>
                          <a:pt x="2794" y="3"/>
                          <a:pt x="2760" y="1"/>
                          <a:pt x="271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8" name="Google Shape;3176;p51">
                    <a:extLst>
                      <a:ext uri="{FF2B5EF4-FFF2-40B4-BE49-F238E27FC236}">
                        <a16:creationId xmlns:a16="http://schemas.microsoft.com/office/drawing/2014/main" id="{ED704457-E101-0BA1-387E-8A8AE239D594}"/>
                      </a:ext>
                    </a:extLst>
                  </p:cNvPr>
                  <p:cNvSpPr/>
                  <p:nvPr/>
                </p:nvSpPr>
                <p:spPr>
                  <a:xfrm>
                    <a:off x="4454481" y="2188333"/>
                    <a:ext cx="71152" cy="314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1" h="1344" extrusionOk="0">
                        <a:moveTo>
                          <a:pt x="1161" y="1"/>
                        </a:moveTo>
                        <a:cubicBezTo>
                          <a:pt x="1030" y="1"/>
                          <a:pt x="903" y="3"/>
                          <a:pt x="817" y="9"/>
                        </a:cubicBezTo>
                        <a:cubicBezTo>
                          <a:pt x="569" y="24"/>
                          <a:pt x="419" y="43"/>
                          <a:pt x="426" y="58"/>
                        </a:cubicBezTo>
                        <a:cubicBezTo>
                          <a:pt x="434" y="73"/>
                          <a:pt x="449" y="111"/>
                          <a:pt x="415" y="117"/>
                        </a:cubicBezTo>
                        <a:cubicBezTo>
                          <a:pt x="409" y="119"/>
                          <a:pt x="386" y="119"/>
                          <a:pt x="355" y="119"/>
                        </a:cubicBezTo>
                        <a:cubicBezTo>
                          <a:pt x="323" y="119"/>
                          <a:pt x="282" y="119"/>
                          <a:pt x="240" y="119"/>
                        </a:cubicBezTo>
                        <a:cubicBezTo>
                          <a:pt x="125" y="119"/>
                          <a:pt x="0" y="122"/>
                          <a:pt x="10" y="143"/>
                        </a:cubicBezTo>
                        <a:cubicBezTo>
                          <a:pt x="29" y="179"/>
                          <a:pt x="383" y="201"/>
                          <a:pt x="392" y="222"/>
                        </a:cubicBezTo>
                        <a:cubicBezTo>
                          <a:pt x="400" y="240"/>
                          <a:pt x="394" y="253"/>
                          <a:pt x="454" y="261"/>
                        </a:cubicBezTo>
                        <a:cubicBezTo>
                          <a:pt x="516" y="271"/>
                          <a:pt x="537" y="302"/>
                          <a:pt x="535" y="320"/>
                        </a:cubicBezTo>
                        <a:cubicBezTo>
                          <a:pt x="534" y="327"/>
                          <a:pt x="523" y="328"/>
                          <a:pt x="510" y="328"/>
                        </a:cubicBezTo>
                        <a:cubicBezTo>
                          <a:pt x="503" y="328"/>
                          <a:pt x="494" y="328"/>
                          <a:pt x="487" y="328"/>
                        </a:cubicBezTo>
                        <a:cubicBezTo>
                          <a:pt x="473" y="328"/>
                          <a:pt x="461" y="329"/>
                          <a:pt x="455" y="335"/>
                        </a:cubicBezTo>
                        <a:cubicBezTo>
                          <a:pt x="443" y="350"/>
                          <a:pt x="451" y="423"/>
                          <a:pt x="484" y="437"/>
                        </a:cubicBezTo>
                        <a:cubicBezTo>
                          <a:pt x="487" y="438"/>
                          <a:pt x="489" y="439"/>
                          <a:pt x="491" y="439"/>
                        </a:cubicBezTo>
                        <a:cubicBezTo>
                          <a:pt x="513" y="439"/>
                          <a:pt x="518" y="390"/>
                          <a:pt x="532" y="390"/>
                        </a:cubicBezTo>
                        <a:cubicBezTo>
                          <a:pt x="535" y="390"/>
                          <a:pt x="539" y="392"/>
                          <a:pt x="543" y="397"/>
                        </a:cubicBezTo>
                        <a:cubicBezTo>
                          <a:pt x="568" y="428"/>
                          <a:pt x="547" y="486"/>
                          <a:pt x="533" y="497"/>
                        </a:cubicBezTo>
                        <a:cubicBezTo>
                          <a:pt x="520" y="507"/>
                          <a:pt x="540" y="535"/>
                          <a:pt x="567" y="535"/>
                        </a:cubicBezTo>
                        <a:cubicBezTo>
                          <a:pt x="567" y="535"/>
                          <a:pt x="568" y="535"/>
                          <a:pt x="569" y="535"/>
                        </a:cubicBezTo>
                        <a:cubicBezTo>
                          <a:pt x="572" y="535"/>
                          <a:pt x="574" y="534"/>
                          <a:pt x="576" y="534"/>
                        </a:cubicBezTo>
                        <a:cubicBezTo>
                          <a:pt x="600" y="534"/>
                          <a:pt x="610" y="545"/>
                          <a:pt x="636" y="567"/>
                        </a:cubicBezTo>
                        <a:cubicBezTo>
                          <a:pt x="642" y="573"/>
                          <a:pt x="648" y="574"/>
                          <a:pt x="654" y="574"/>
                        </a:cubicBezTo>
                        <a:cubicBezTo>
                          <a:pt x="670" y="574"/>
                          <a:pt x="686" y="560"/>
                          <a:pt x="702" y="560"/>
                        </a:cubicBezTo>
                        <a:cubicBezTo>
                          <a:pt x="708" y="560"/>
                          <a:pt x="714" y="562"/>
                          <a:pt x="720" y="567"/>
                        </a:cubicBezTo>
                        <a:cubicBezTo>
                          <a:pt x="748" y="594"/>
                          <a:pt x="713" y="586"/>
                          <a:pt x="731" y="615"/>
                        </a:cubicBezTo>
                        <a:cubicBezTo>
                          <a:pt x="749" y="644"/>
                          <a:pt x="798" y="637"/>
                          <a:pt x="797" y="647"/>
                        </a:cubicBezTo>
                        <a:cubicBezTo>
                          <a:pt x="795" y="658"/>
                          <a:pt x="769" y="675"/>
                          <a:pt x="788" y="716"/>
                        </a:cubicBezTo>
                        <a:cubicBezTo>
                          <a:pt x="802" y="750"/>
                          <a:pt x="825" y="753"/>
                          <a:pt x="860" y="753"/>
                        </a:cubicBezTo>
                        <a:cubicBezTo>
                          <a:pt x="867" y="753"/>
                          <a:pt x="874" y="753"/>
                          <a:pt x="882" y="753"/>
                        </a:cubicBezTo>
                        <a:cubicBezTo>
                          <a:pt x="920" y="753"/>
                          <a:pt x="933" y="717"/>
                          <a:pt x="955" y="717"/>
                        </a:cubicBezTo>
                        <a:cubicBezTo>
                          <a:pt x="961" y="717"/>
                          <a:pt x="968" y="719"/>
                          <a:pt x="976" y="726"/>
                        </a:cubicBezTo>
                        <a:cubicBezTo>
                          <a:pt x="1013" y="760"/>
                          <a:pt x="882" y="773"/>
                          <a:pt x="890" y="787"/>
                        </a:cubicBezTo>
                        <a:cubicBezTo>
                          <a:pt x="897" y="799"/>
                          <a:pt x="1335" y="895"/>
                          <a:pt x="1414" y="904"/>
                        </a:cubicBezTo>
                        <a:cubicBezTo>
                          <a:pt x="1494" y="912"/>
                          <a:pt x="1479" y="946"/>
                          <a:pt x="1583" y="1004"/>
                        </a:cubicBezTo>
                        <a:cubicBezTo>
                          <a:pt x="1616" y="1023"/>
                          <a:pt x="1646" y="1029"/>
                          <a:pt x="1674" y="1029"/>
                        </a:cubicBezTo>
                        <a:cubicBezTo>
                          <a:pt x="1709" y="1029"/>
                          <a:pt x="1741" y="1020"/>
                          <a:pt x="1772" y="1020"/>
                        </a:cubicBezTo>
                        <a:cubicBezTo>
                          <a:pt x="1792" y="1020"/>
                          <a:pt x="1812" y="1024"/>
                          <a:pt x="1831" y="1037"/>
                        </a:cubicBezTo>
                        <a:cubicBezTo>
                          <a:pt x="1902" y="1084"/>
                          <a:pt x="2141" y="1329"/>
                          <a:pt x="2208" y="1341"/>
                        </a:cubicBezTo>
                        <a:cubicBezTo>
                          <a:pt x="2218" y="1342"/>
                          <a:pt x="2226" y="1343"/>
                          <a:pt x="2234" y="1343"/>
                        </a:cubicBezTo>
                        <a:cubicBezTo>
                          <a:pt x="2272" y="1343"/>
                          <a:pt x="2293" y="1325"/>
                          <a:pt x="2352" y="1316"/>
                        </a:cubicBezTo>
                        <a:cubicBezTo>
                          <a:pt x="2424" y="1307"/>
                          <a:pt x="2436" y="1242"/>
                          <a:pt x="2444" y="1191"/>
                        </a:cubicBezTo>
                        <a:cubicBezTo>
                          <a:pt x="2451" y="1140"/>
                          <a:pt x="2454" y="1063"/>
                          <a:pt x="2491" y="1034"/>
                        </a:cubicBezTo>
                        <a:cubicBezTo>
                          <a:pt x="2528" y="1007"/>
                          <a:pt x="2434" y="881"/>
                          <a:pt x="2419" y="864"/>
                        </a:cubicBezTo>
                        <a:cubicBezTo>
                          <a:pt x="2405" y="845"/>
                          <a:pt x="2260" y="832"/>
                          <a:pt x="2249" y="796"/>
                        </a:cubicBezTo>
                        <a:cubicBezTo>
                          <a:pt x="2247" y="789"/>
                          <a:pt x="2250" y="786"/>
                          <a:pt x="2257" y="786"/>
                        </a:cubicBezTo>
                        <a:cubicBezTo>
                          <a:pt x="2283" y="786"/>
                          <a:pt x="2359" y="826"/>
                          <a:pt x="2391" y="826"/>
                        </a:cubicBezTo>
                        <a:cubicBezTo>
                          <a:pt x="2393" y="826"/>
                          <a:pt x="2395" y="825"/>
                          <a:pt x="2397" y="825"/>
                        </a:cubicBezTo>
                        <a:cubicBezTo>
                          <a:pt x="2428" y="818"/>
                          <a:pt x="2436" y="778"/>
                          <a:pt x="2388" y="731"/>
                        </a:cubicBezTo>
                        <a:cubicBezTo>
                          <a:pt x="2374" y="718"/>
                          <a:pt x="2363" y="714"/>
                          <a:pt x="2353" y="714"/>
                        </a:cubicBezTo>
                        <a:cubicBezTo>
                          <a:pt x="2330" y="714"/>
                          <a:pt x="2312" y="735"/>
                          <a:pt x="2294" y="735"/>
                        </a:cubicBezTo>
                        <a:cubicBezTo>
                          <a:pt x="2289" y="735"/>
                          <a:pt x="2285" y="734"/>
                          <a:pt x="2280" y="731"/>
                        </a:cubicBezTo>
                        <a:cubicBezTo>
                          <a:pt x="2246" y="709"/>
                          <a:pt x="2282" y="673"/>
                          <a:pt x="2312" y="669"/>
                        </a:cubicBezTo>
                        <a:cubicBezTo>
                          <a:pt x="2313" y="669"/>
                          <a:pt x="2315" y="669"/>
                          <a:pt x="2317" y="669"/>
                        </a:cubicBezTo>
                        <a:cubicBezTo>
                          <a:pt x="2341" y="669"/>
                          <a:pt x="2368" y="692"/>
                          <a:pt x="2388" y="692"/>
                        </a:cubicBezTo>
                        <a:cubicBezTo>
                          <a:pt x="2392" y="692"/>
                          <a:pt x="2395" y="691"/>
                          <a:pt x="2398" y="690"/>
                        </a:cubicBezTo>
                        <a:cubicBezTo>
                          <a:pt x="2419" y="678"/>
                          <a:pt x="2413" y="620"/>
                          <a:pt x="2403" y="527"/>
                        </a:cubicBezTo>
                        <a:cubicBezTo>
                          <a:pt x="2393" y="449"/>
                          <a:pt x="2446" y="419"/>
                          <a:pt x="2532" y="419"/>
                        </a:cubicBezTo>
                        <a:cubicBezTo>
                          <a:pt x="2548" y="419"/>
                          <a:pt x="2565" y="420"/>
                          <a:pt x="2582" y="422"/>
                        </a:cubicBezTo>
                        <a:cubicBezTo>
                          <a:pt x="2646" y="429"/>
                          <a:pt x="2742" y="433"/>
                          <a:pt x="2820" y="433"/>
                        </a:cubicBezTo>
                        <a:cubicBezTo>
                          <a:pt x="2881" y="433"/>
                          <a:pt x="2932" y="430"/>
                          <a:pt x="2945" y="424"/>
                        </a:cubicBezTo>
                        <a:cubicBezTo>
                          <a:pt x="2976" y="410"/>
                          <a:pt x="2917" y="368"/>
                          <a:pt x="2915" y="342"/>
                        </a:cubicBezTo>
                        <a:cubicBezTo>
                          <a:pt x="2912" y="315"/>
                          <a:pt x="3041" y="333"/>
                          <a:pt x="3024" y="300"/>
                        </a:cubicBezTo>
                        <a:cubicBezTo>
                          <a:pt x="3013" y="277"/>
                          <a:pt x="2989" y="275"/>
                          <a:pt x="2947" y="275"/>
                        </a:cubicBezTo>
                        <a:cubicBezTo>
                          <a:pt x="2940" y="275"/>
                          <a:pt x="2932" y="275"/>
                          <a:pt x="2924" y="275"/>
                        </a:cubicBezTo>
                        <a:cubicBezTo>
                          <a:pt x="2909" y="275"/>
                          <a:pt x="2893" y="275"/>
                          <a:pt x="2875" y="274"/>
                        </a:cubicBezTo>
                        <a:cubicBezTo>
                          <a:pt x="2784" y="270"/>
                          <a:pt x="2602" y="240"/>
                          <a:pt x="2594" y="219"/>
                        </a:cubicBezTo>
                        <a:cubicBezTo>
                          <a:pt x="2587" y="197"/>
                          <a:pt x="2695" y="188"/>
                          <a:pt x="2686" y="173"/>
                        </a:cubicBezTo>
                        <a:cubicBezTo>
                          <a:pt x="2677" y="157"/>
                          <a:pt x="2531" y="151"/>
                          <a:pt x="2485" y="151"/>
                        </a:cubicBezTo>
                        <a:cubicBezTo>
                          <a:pt x="2440" y="151"/>
                          <a:pt x="2356" y="104"/>
                          <a:pt x="2340" y="85"/>
                        </a:cubicBezTo>
                        <a:cubicBezTo>
                          <a:pt x="2338" y="82"/>
                          <a:pt x="2320" y="81"/>
                          <a:pt x="2292" y="81"/>
                        </a:cubicBezTo>
                        <a:cubicBezTo>
                          <a:pt x="2183" y="81"/>
                          <a:pt x="1923" y="102"/>
                          <a:pt x="1871" y="102"/>
                        </a:cubicBezTo>
                        <a:cubicBezTo>
                          <a:pt x="1865" y="102"/>
                          <a:pt x="1862" y="101"/>
                          <a:pt x="1861" y="101"/>
                        </a:cubicBezTo>
                        <a:cubicBezTo>
                          <a:pt x="1853" y="96"/>
                          <a:pt x="1843" y="65"/>
                          <a:pt x="1836" y="54"/>
                        </a:cubicBezTo>
                        <a:cubicBezTo>
                          <a:pt x="1835" y="53"/>
                          <a:pt x="1833" y="52"/>
                          <a:pt x="1830" y="52"/>
                        </a:cubicBezTo>
                        <a:cubicBezTo>
                          <a:pt x="1806" y="52"/>
                          <a:pt x="1715" y="80"/>
                          <a:pt x="1669" y="80"/>
                        </a:cubicBezTo>
                        <a:cubicBezTo>
                          <a:pt x="1659" y="80"/>
                          <a:pt x="1650" y="78"/>
                          <a:pt x="1646" y="74"/>
                        </a:cubicBezTo>
                        <a:cubicBezTo>
                          <a:pt x="1624" y="51"/>
                          <a:pt x="1687" y="43"/>
                          <a:pt x="1677" y="23"/>
                        </a:cubicBezTo>
                        <a:cubicBezTo>
                          <a:pt x="1670" y="9"/>
                          <a:pt x="1409" y="1"/>
                          <a:pt x="116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9" name="Google Shape;3177;p51">
                    <a:extLst>
                      <a:ext uri="{FF2B5EF4-FFF2-40B4-BE49-F238E27FC236}">
                        <a16:creationId xmlns:a16="http://schemas.microsoft.com/office/drawing/2014/main" id="{2E1074F6-8D58-D5A5-AF5E-B438FFEE4E94}"/>
                      </a:ext>
                    </a:extLst>
                  </p:cNvPr>
                  <p:cNvSpPr/>
                  <p:nvPr/>
                </p:nvSpPr>
                <p:spPr>
                  <a:xfrm>
                    <a:off x="4510120" y="2189364"/>
                    <a:ext cx="52738" cy="110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4" h="470" extrusionOk="0">
                        <a:moveTo>
                          <a:pt x="263" y="0"/>
                        </a:moveTo>
                        <a:cubicBezTo>
                          <a:pt x="113" y="0"/>
                          <a:pt x="1" y="6"/>
                          <a:pt x="0" y="22"/>
                        </a:cubicBezTo>
                        <a:cubicBezTo>
                          <a:pt x="0" y="41"/>
                          <a:pt x="220" y="60"/>
                          <a:pt x="239" y="78"/>
                        </a:cubicBezTo>
                        <a:cubicBezTo>
                          <a:pt x="258" y="98"/>
                          <a:pt x="496" y="167"/>
                          <a:pt x="527" y="167"/>
                        </a:cubicBezTo>
                        <a:cubicBezTo>
                          <a:pt x="551" y="167"/>
                          <a:pt x="564" y="138"/>
                          <a:pt x="603" y="138"/>
                        </a:cubicBezTo>
                        <a:cubicBezTo>
                          <a:pt x="617" y="138"/>
                          <a:pt x="635" y="142"/>
                          <a:pt x="658" y="153"/>
                        </a:cubicBezTo>
                        <a:cubicBezTo>
                          <a:pt x="744" y="194"/>
                          <a:pt x="743" y="253"/>
                          <a:pt x="785" y="262"/>
                        </a:cubicBezTo>
                        <a:cubicBezTo>
                          <a:pt x="827" y="271"/>
                          <a:pt x="929" y="281"/>
                          <a:pt x="942" y="303"/>
                        </a:cubicBezTo>
                        <a:cubicBezTo>
                          <a:pt x="953" y="324"/>
                          <a:pt x="926" y="320"/>
                          <a:pt x="952" y="350"/>
                        </a:cubicBezTo>
                        <a:cubicBezTo>
                          <a:pt x="978" y="380"/>
                          <a:pt x="1503" y="346"/>
                          <a:pt x="1529" y="394"/>
                        </a:cubicBezTo>
                        <a:cubicBezTo>
                          <a:pt x="1538" y="409"/>
                          <a:pt x="1494" y="413"/>
                          <a:pt x="1429" y="413"/>
                        </a:cubicBezTo>
                        <a:cubicBezTo>
                          <a:pt x="1340" y="413"/>
                          <a:pt x="1213" y="405"/>
                          <a:pt x="1133" y="405"/>
                        </a:cubicBezTo>
                        <a:cubicBezTo>
                          <a:pt x="1084" y="405"/>
                          <a:pt x="1053" y="408"/>
                          <a:pt x="1060" y="418"/>
                        </a:cubicBezTo>
                        <a:cubicBezTo>
                          <a:pt x="1079" y="448"/>
                          <a:pt x="1441" y="465"/>
                          <a:pt x="1604" y="465"/>
                        </a:cubicBezTo>
                        <a:cubicBezTo>
                          <a:pt x="1645" y="465"/>
                          <a:pt x="1674" y="464"/>
                          <a:pt x="1680" y="462"/>
                        </a:cubicBezTo>
                        <a:cubicBezTo>
                          <a:pt x="1713" y="452"/>
                          <a:pt x="1662" y="381"/>
                          <a:pt x="1676" y="376"/>
                        </a:cubicBezTo>
                        <a:cubicBezTo>
                          <a:pt x="1677" y="375"/>
                          <a:pt x="1679" y="375"/>
                          <a:pt x="1681" y="375"/>
                        </a:cubicBezTo>
                        <a:cubicBezTo>
                          <a:pt x="1704" y="375"/>
                          <a:pt x="1772" y="398"/>
                          <a:pt x="1757" y="413"/>
                        </a:cubicBezTo>
                        <a:cubicBezTo>
                          <a:pt x="1739" y="428"/>
                          <a:pt x="1728" y="453"/>
                          <a:pt x="1755" y="466"/>
                        </a:cubicBezTo>
                        <a:cubicBezTo>
                          <a:pt x="1761" y="469"/>
                          <a:pt x="1769" y="470"/>
                          <a:pt x="1778" y="470"/>
                        </a:cubicBezTo>
                        <a:cubicBezTo>
                          <a:pt x="1810" y="470"/>
                          <a:pt x="1857" y="455"/>
                          <a:pt x="1888" y="446"/>
                        </a:cubicBezTo>
                        <a:cubicBezTo>
                          <a:pt x="1898" y="442"/>
                          <a:pt x="1915" y="441"/>
                          <a:pt x="1936" y="441"/>
                        </a:cubicBezTo>
                        <a:cubicBezTo>
                          <a:pt x="1972" y="441"/>
                          <a:pt x="2018" y="444"/>
                          <a:pt x="2052" y="444"/>
                        </a:cubicBezTo>
                        <a:cubicBezTo>
                          <a:pt x="2078" y="444"/>
                          <a:pt x="2096" y="443"/>
                          <a:pt x="2099" y="436"/>
                        </a:cubicBezTo>
                        <a:cubicBezTo>
                          <a:pt x="2103" y="422"/>
                          <a:pt x="2151" y="405"/>
                          <a:pt x="2190" y="405"/>
                        </a:cubicBezTo>
                        <a:cubicBezTo>
                          <a:pt x="2204" y="405"/>
                          <a:pt x="2217" y="407"/>
                          <a:pt x="2226" y="413"/>
                        </a:cubicBezTo>
                        <a:cubicBezTo>
                          <a:pt x="2232" y="417"/>
                          <a:pt x="2237" y="419"/>
                          <a:pt x="2241" y="419"/>
                        </a:cubicBezTo>
                        <a:cubicBezTo>
                          <a:pt x="2254" y="419"/>
                          <a:pt x="2244" y="391"/>
                          <a:pt x="2236" y="376"/>
                        </a:cubicBezTo>
                        <a:cubicBezTo>
                          <a:pt x="2230" y="364"/>
                          <a:pt x="2212" y="361"/>
                          <a:pt x="2189" y="361"/>
                        </a:cubicBezTo>
                        <a:cubicBezTo>
                          <a:pt x="2173" y="361"/>
                          <a:pt x="2155" y="363"/>
                          <a:pt x="2138" y="364"/>
                        </a:cubicBezTo>
                        <a:cubicBezTo>
                          <a:pt x="2137" y="364"/>
                          <a:pt x="2137" y="364"/>
                          <a:pt x="2136" y="364"/>
                        </a:cubicBezTo>
                        <a:cubicBezTo>
                          <a:pt x="2100" y="364"/>
                          <a:pt x="2091" y="336"/>
                          <a:pt x="2066" y="336"/>
                        </a:cubicBezTo>
                        <a:cubicBezTo>
                          <a:pt x="2060" y="336"/>
                          <a:pt x="2054" y="337"/>
                          <a:pt x="2047" y="340"/>
                        </a:cubicBezTo>
                        <a:cubicBezTo>
                          <a:pt x="2015" y="354"/>
                          <a:pt x="2001" y="375"/>
                          <a:pt x="1972" y="375"/>
                        </a:cubicBezTo>
                        <a:cubicBezTo>
                          <a:pt x="1965" y="375"/>
                          <a:pt x="1956" y="373"/>
                          <a:pt x="1946" y="370"/>
                        </a:cubicBezTo>
                        <a:cubicBezTo>
                          <a:pt x="1933" y="365"/>
                          <a:pt x="1921" y="364"/>
                          <a:pt x="1912" y="364"/>
                        </a:cubicBezTo>
                        <a:cubicBezTo>
                          <a:pt x="1888" y="364"/>
                          <a:pt x="1878" y="376"/>
                          <a:pt x="1888" y="389"/>
                        </a:cubicBezTo>
                        <a:cubicBezTo>
                          <a:pt x="1896" y="400"/>
                          <a:pt x="1877" y="406"/>
                          <a:pt x="1856" y="406"/>
                        </a:cubicBezTo>
                        <a:cubicBezTo>
                          <a:pt x="1842" y="406"/>
                          <a:pt x="1828" y="403"/>
                          <a:pt x="1822" y="396"/>
                        </a:cubicBezTo>
                        <a:cubicBezTo>
                          <a:pt x="1806" y="379"/>
                          <a:pt x="1858" y="364"/>
                          <a:pt x="1842" y="336"/>
                        </a:cubicBezTo>
                        <a:cubicBezTo>
                          <a:pt x="1836" y="326"/>
                          <a:pt x="1799" y="322"/>
                          <a:pt x="1755" y="322"/>
                        </a:cubicBezTo>
                        <a:cubicBezTo>
                          <a:pt x="1683" y="322"/>
                          <a:pt x="1591" y="332"/>
                          <a:pt x="1577" y="338"/>
                        </a:cubicBezTo>
                        <a:cubicBezTo>
                          <a:pt x="1572" y="340"/>
                          <a:pt x="1559" y="341"/>
                          <a:pt x="1540" y="341"/>
                        </a:cubicBezTo>
                        <a:cubicBezTo>
                          <a:pt x="1462" y="341"/>
                          <a:pt x="1290" y="325"/>
                          <a:pt x="1277" y="300"/>
                        </a:cubicBezTo>
                        <a:cubicBezTo>
                          <a:pt x="1262" y="273"/>
                          <a:pt x="1297" y="251"/>
                          <a:pt x="1354" y="251"/>
                        </a:cubicBezTo>
                        <a:cubicBezTo>
                          <a:pt x="1359" y="251"/>
                          <a:pt x="1363" y="251"/>
                          <a:pt x="1368" y="252"/>
                        </a:cubicBezTo>
                        <a:cubicBezTo>
                          <a:pt x="1398" y="254"/>
                          <a:pt x="1466" y="256"/>
                          <a:pt x="1531" y="256"/>
                        </a:cubicBezTo>
                        <a:cubicBezTo>
                          <a:pt x="1605" y="256"/>
                          <a:pt x="1674" y="253"/>
                          <a:pt x="1672" y="244"/>
                        </a:cubicBezTo>
                        <a:cubicBezTo>
                          <a:pt x="1668" y="228"/>
                          <a:pt x="1763" y="195"/>
                          <a:pt x="1743" y="158"/>
                        </a:cubicBezTo>
                        <a:cubicBezTo>
                          <a:pt x="1722" y="120"/>
                          <a:pt x="1669" y="102"/>
                          <a:pt x="1622" y="98"/>
                        </a:cubicBezTo>
                        <a:cubicBezTo>
                          <a:pt x="1599" y="96"/>
                          <a:pt x="1576" y="92"/>
                          <a:pt x="1553" y="92"/>
                        </a:cubicBezTo>
                        <a:cubicBezTo>
                          <a:pt x="1528" y="92"/>
                          <a:pt x="1502" y="96"/>
                          <a:pt x="1473" y="110"/>
                        </a:cubicBezTo>
                        <a:cubicBezTo>
                          <a:pt x="1433" y="131"/>
                          <a:pt x="1344" y="168"/>
                          <a:pt x="1287" y="168"/>
                        </a:cubicBezTo>
                        <a:cubicBezTo>
                          <a:pt x="1268" y="168"/>
                          <a:pt x="1253" y="164"/>
                          <a:pt x="1243" y="154"/>
                        </a:cubicBezTo>
                        <a:cubicBezTo>
                          <a:pt x="1206" y="114"/>
                          <a:pt x="1450" y="88"/>
                          <a:pt x="1435" y="63"/>
                        </a:cubicBezTo>
                        <a:cubicBezTo>
                          <a:pt x="1420" y="38"/>
                          <a:pt x="1104" y="25"/>
                          <a:pt x="1022" y="21"/>
                        </a:cubicBezTo>
                        <a:cubicBezTo>
                          <a:pt x="967" y="20"/>
                          <a:pt x="547" y="0"/>
                          <a:pt x="2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0" name="Google Shape;3178;p51">
                    <a:extLst>
                      <a:ext uri="{FF2B5EF4-FFF2-40B4-BE49-F238E27FC236}">
                        <a16:creationId xmlns:a16="http://schemas.microsoft.com/office/drawing/2014/main" id="{A109DEBB-CDB0-F09E-1276-43DAFA5C95E9}"/>
                      </a:ext>
                    </a:extLst>
                  </p:cNvPr>
                  <p:cNvSpPr/>
                  <p:nvPr/>
                </p:nvSpPr>
                <p:spPr>
                  <a:xfrm>
                    <a:off x="4574276" y="2196555"/>
                    <a:ext cx="8985" cy="24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4" h="104" extrusionOk="0">
                        <a:moveTo>
                          <a:pt x="63" y="0"/>
                        </a:moveTo>
                        <a:cubicBezTo>
                          <a:pt x="25" y="0"/>
                          <a:pt x="1" y="4"/>
                          <a:pt x="3" y="11"/>
                        </a:cubicBezTo>
                        <a:cubicBezTo>
                          <a:pt x="10" y="35"/>
                          <a:pt x="180" y="104"/>
                          <a:pt x="217" y="104"/>
                        </a:cubicBezTo>
                        <a:cubicBezTo>
                          <a:pt x="219" y="104"/>
                          <a:pt x="221" y="103"/>
                          <a:pt x="222" y="103"/>
                        </a:cubicBezTo>
                        <a:cubicBezTo>
                          <a:pt x="241" y="91"/>
                          <a:pt x="146" y="62"/>
                          <a:pt x="161" y="51"/>
                        </a:cubicBezTo>
                        <a:cubicBezTo>
                          <a:pt x="162" y="51"/>
                          <a:pt x="163" y="50"/>
                          <a:pt x="166" y="50"/>
                        </a:cubicBezTo>
                        <a:cubicBezTo>
                          <a:pt x="196" y="50"/>
                          <a:pt x="332" y="93"/>
                          <a:pt x="371" y="93"/>
                        </a:cubicBezTo>
                        <a:cubicBezTo>
                          <a:pt x="380" y="93"/>
                          <a:pt x="384" y="90"/>
                          <a:pt x="379" y="84"/>
                        </a:cubicBezTo>
                        <a:cubicBezTo>
                          <a:pt x="332" y="25"/>
                          <a:pt x="156" y="0"/>
                          <a:pt x="6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1" name="Google Shape;3179;p51">
                    <a:extLst>
                      <a:ext uri="{FF2B5EF4-FFF2-40B4-BE49-F238E27FC236}">
                        <a16:creationId xmlns:a16="http://schemas.microsoft.com/office/drawing/2014/main" id="{5D6CDD9C-D832-31F8-9323-151AD246F8D8}"/>
                      </a:ext>
                    </a:extLst>
                  </p:cNvPr>
                  <p:cNvSpPr/>
                  <p:nvPr/>
                </p:nvSpPr>
                <p:spPr>
                  <a:xfrm>
                    <a:off x="4563630" y="2197258"/>
                    <a:ext cx="14179" cy="38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" h="164" extrusionOk="0">
                        <a:moveTo>
                          <a:pt x="142" y="0"/>
                        </a:moveTo>
                        <a:cubicBezTo>
                          <a:pt x="132" y="0"/>
                          <a:pt x="122" y="8"/>
                          <a:pt x="121" y="28"/>
                        </a:cubicBezTo>
                        <a:cubicBezTo>
                          <a:pt x="119" y="72"/>
                          <a:pt x="0" y="28"/>
                          <a:pt x="24" y="74"/>
                        </a:cubicBezTo>
                        <a:cubicBezTo>
                          <a:pt x="33" y="92"/>
                          <a:pt x="66" y="95"/>
                          <a:pt x="107" y="95"/>
                        </a:cubicBezTo>
                        <a:cubicBezTo>
                          <a:pt x="136" y="95"/>
                          <a:pt x="169" y="93"/>
                          <a:pt x="199" y="93"/>
                        </a:cubicBezTo>
                        <a:cubicBezTo>
                          <a:pt x="235" y="93"/>
                          <a:pt x="266" y="96"/>
                          <a:pt x="281" y="109"/>
                        </a:cubicBezTo>
                        <a:cubicBezTo>
                          <a:pt x="314" y="135"/>
                          <a:pt x="393" y="163"/>
                          <a:pt x="437" y="163"/>
                        </a:cubicBezTo>
                        <a:cubicBezTo>
                          <a:pt x="454" y="163"/>
                          <a:pt x="466" y="159"/>
                          <a:pt x="467" y="149"/>
                        </a:cubicBezTo>
                        <a:cubicBezTo>
                          <a:pt x="471" y="113"/>
                          <a:pt x="429" y="118"/>
                          <a:pt x="431" y="99"/>
                        </a:cubicBezTo>
                        <a:cubicBezTo>
                          <a:pt x="432" y="96"/>
                          <a:pt x="440" y="94"/>
                          <a:pt x="453" y="94"/>
                        </a:cubicBezTo>
                        <a:cubicBezTo>
                          <a:pt x="483" y="94"/>
                          <a:pt x="540" y="102"/>
                          <a:pt x="575" y="102"/>
                        </a:cubicBezTo>
                        <a:cubicBezTo>
                          <a:pt x="593" y="102"/>
                          <a:pt x="606" y="100"/>
                          <a:pt x="604" y="93"/>
                        </a:cubicBezTo>
                        <a:cubicBezTo>
                          <a:pt x="598" y="70"/>
                          <a:pt x="507" y="38"/>
                          <a:pt x="442" y="22"/>
                        </a:cubicBezTo>
                        <a:cubicBezTo>
                          <a:pt x="438" y="21"/>
                          <a:pt x="435" y="21"/>
                          <a:pt x="431" y="21"/>
                        </a:cubicBezTo>
                        <a:cubicBezTo>
                          <a:pt x="403" y="21"/>
                          <a:pt x="391" y="51"/>
                          <a:pt x="329" y="51"/>
                        </a:cubicBezTo>
                        <a:cubicBezTo>
                          <a:pt x="308" y="51"/>
                          <a:pt x="287" y="52"/>
                          <a:pt x="266" y="52"/>
                        </a:cubicBezTo>
                        <a:cubicBezTo>
                          <a:pt x="216" y="52"/>
                          <a:pt x="172" y="49"/>
                          <a:pt x="170" y="28"/>
                        </a:cubicBezTo>
                        <a:cubicBezTo>
                          <a:pt x="168" y="11"/>
                          <a:pt x="155" y="0"/>
                          <a:pt x="14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2" name="Google Shape;3180;p51">
                    <a:extLst>
                      <a:ext uri="{FF2B5EF4-FFF2-40B4-BE49-F238E27FC236}">
                        <a16:creationId xmlns:a16="http://schemas.microsoft.com/office/drawing/2014/main" id="{426BEF66-9401-415E-C1AD-68D993771139}"/>
                      </a:ext>
                    </a:extLst>
                  </p:cNvPr>
                  <p:cNvSpPr/>
                  <p:nvPr/>
                </p:nvSpPr>
                <p:spPr>
                  <a:xfrm>
                    <a:off x="4555090" y="2193932"/>
                    <a:ext cx="7089" cy="2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" h="89" extrusionOk="0">
                        <a:moveTo>
                          <a:pt x="249" y="1"/>
                        </a:moveTo>
                        <a:cubicBezTo>
                          <a:pt x="213" y="1"/>
                          <a:pt x="163" y="15"/>
                          <a:pt x="140" y="15"/>
                        </a:cubicBezTo>
                        <a:cubicBezTo>
                          <a:pt x="138" y="15"/>
                          <a:pt x="135" y="15"/>
                          <a:pt x="134" y="15"/>
                        </a:cubicBezTo>
                        <a:cubicBezTo>
                          <a:pt x="131" y="14"/>
                          <a:pt x="128" y="14"/>
                          <a:pt x="125" y="14"/>
                        </a:cubicBezTo>
                        <a:cubicBezTo>
                          <a:pt x="90" y="14"/>
                          <a:pt x="1" y="39"/>
                          <a:pt x="7" y="62"/>
                        </a:cubicBezTo>
                        <a:cubicBezTo>
                          <a:pt x="12" y="77"/>
                          <a:pt x="27" y="89"/>
                          <a:pt x="43" y="89"/>
                        </a:cubicBezTo>
                        <a:cubicBezTo>
                          <a:pt x="54" y="89"/>
                          <a:pt x="65" y="83"/>
                          <a:pt x="73" y="70"/>
                        </a:cubicBezTo>
                        <a:cubicBezTo>
                          <a:pt x="80" y="59"/>
                          <a:pt x="93" y="55"/>
                          <a:pt x="111" y="55"/>
                        </a:cubicBezTo>
                        <a:cubicBezTo>
                          <a:pt x="145" y="55"/>
                          <a:pt x="193" y="70"/>
                          <a:pt x="227" y="70"/>
                        </a:cubicBezTo>
                        <a:cubicBezTo>
                          <a:pt x="228" y="70"/>
                          <a:pt x="230" y="70"/>
                          <a:pt x="231" y="70"/>
                        </a:cubicBezTo>
                        <a:cubicBezTo>
                          <a:pt x="279" y="68"/>
                          <a:pt x="303" y="44"/>
                          <a:pt x="286" y="15"/>
                        </a:cubicBezTo>
                        <a:cubicBezTo>
                          <a:pt x="281" y="4"/>
                          <a:pt x="267" y="1"/>
                          <a:pt x="24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3" name="Google Shape;3181;p51">
                    <a:extLst>
                      <a:ext uri="{FF2B5EF4-FFF2-40B4-BE49-F238E27FC236}">
                        <a16:creationId xmlns:a16="http://schemas.microsoft.com/office/drawing/2014/main" id="{EB6FBD39-5B2B-584A-95CE-72CE06F6670B}"/>
                      </a:ext>
                    </a:extLst>
                  </p:cNvPr>
                  <p:cNvSpPr/>
                  <p:nvPr/>
                </p:nvSpPr>
                <p:spPr>
                  <a:xfrm>
                    <a:off x="4567046" y="2195735"/>
                    <a:ext cx="4399" cy="11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" h="48" extrusionOk="0">
                        <a:moveTo>
                          <a:pt x="118" y="1"/>
                        </a:moveTo>
                        <a:cubicBezTo>
                          <a:pt x="91" y="1"/>
                          <a:pt x="61" y="2"/>
                          <a:pt x="42" y="3"/>
                        </a:cubicBezTo>
                        <a:cubicBezTo>
                          <a:pt x="1" y="4"/>
                          <a:pt x="66" y="34"/>
                          <a:pt x="91" y="44"/>
                        </a:cubicBezTo>
                        <a:cubicBezTo>
                          <a:pt x="97" y="47"/>
                          <a:pt x="106" y="48"/>
                          <a:pt x="115" y="48"/>
                        </a:cubicBezTo>
                        <a:cubicBezTo>
                          <a:pt x="146" y="48"/>
                          <a:pt x="187" y="35"/>
                          <a:pt x="183" y="12"/>
                        </a:cubicBezTo>
                        <a:cubicBezTo>
                          <a:pt x="181" y="3"/>
                          <a:pt x="152" y="1"/>
                          <a:pt x="118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4" name="Google Shape;3182;p51">
                    <a:extLst>
                      <a:ext uri="{FF2B5EF4-FFF2-40B4-BE49-F238E27FC236}">
                        <a16:creationId xmlns:a16="http://schemas.microsoft.com/office/drawing/2014/main" id="{21F6CDD2-9349-983E-27C0-8FC8B865DB27}"/>
                      </a:ext>
                    </a:extLst>
                  </p:cNvPr>
                  <p:cNvSpPr/>
                  <p:nvPr/>
                </p:nvSpPr>
                <p:spPr>
                  <a:xfrm>
                    <a:off x="4555979" y="2201287"/>
                    <a:ext cx="7089" cy="31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" h="133" extrusionOk="0">
                        <a:moveTo>
                          <a:pt x="72" y="0"/>
                        </a:moveTo>
                        <a:cubicBezTo>
                          <a:pt x="32" y="0"/>
                          <a:pt x="1" y="3"/>
                          <a:pt x="4" y="9"/>
                        </a:cubicBezTo>
                        <a:cubicBezTo>
                          <a:pt x="14" y="25"/>
                          <a:pt x="47" y="35"/>
                          <a:pt x="50" y="50"/>
                        </a:cubicBezTo>
                        <a:cubicBezTo>
                          <a:pt x="51" y="66"/>
                          <a:pt x="5" y="75"/>
                          <a:pt x="30" y="107"/>
                        </a:cubicBezTo>
                        <a:cubicBezTo>
                          <a:pt x="45" y="126"/>
                          <a:pt x="78" y="132"/>
                          <a:pt x="120" y="132"/>
                        </a:cubicBezTo>
                        <a:cubicBezTo>
                          <a:pt x="148" y="132"/>
                          <a:pt x="180" y="129"/>
                          <a:pt x="212" y="125"/>
                        </a:cubicBezTo>
                        <a:cubicBezTo>
                          <a:pt x="292" y="115"/>
                          <a:pt x="303" y="87"/>
                          <a:pt x="296" y="64"/>
                        </a:cubicBezTo>
                        <a:cubicBezTo>
                          <a:pt x="293" y="55"/>
                          <a:pt x="280" y="53"/>
                          <a:pt x="265" y="53"/>
                        </a:cubicBezTo>
                        <a:cubicBezTo>
                          <a:pt x="248" y="53"/>
                          <a:pt x="229" y="56"/>
                          <a:pt x="217" y="56"/>
                        </a:cubicBezTo>
                        <a:cubicBezTo>
                          <a:pt x="212" y="56"/>
                          <a:pt x="209" y="55"/>
                          <a:pt x="208" y="53"/>
                        </a:cubicBezTo>
                        <a:cubicBezTo>
                          <a:pt x="204" y="44"/>
                          <a:pt x="215" y="31"/>
                          <a:pt x="209" y="16"/>
                        </a:cubicBezTo>
                        <a:cubicBezTo>
                          <a:pt x="206" y="6"/>
                          <a:pt x="131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5" name="Google Shape;3183;p51">
                    <a:extLst>
                      <a:ext uri="{FF2B5EF4-FFF2-40B4-BE49-F238E27FC236}">
                        <a16:creationId xmlns:a16="http://schemas.microsoft.com/office/drawing/2014/main" id="{B260FA22-5D87-56FB-8FDC-2E54DB1120AE}"/>
                      </a:ext>
                    </a:extLst>
                  </p:cNvPr>
                  <p:cNvSpPr/>
                  <p:nvPr/>
                </p:nvSpPr>
                <p:spPr>
                  <a:xfrm>
                    <a:off x="4561080" y="2234504"/>
                    <a:ext cx="8517" cy="3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4" h="144" extrusionOk="0">
                        <a:moveTo>
                          <a:pt x="71" y="1"/>
                        </a:moveTo>
                        <a:cubicBezTo>
                          <a:pt x="50" y="1"/>
                          <a:pt x="55" y="34"/>
                          <a:pt x="61" y="53"/>
                        </a:cubicBezTo>
                        <a:cubicBezTo>
                          <a:pt x="67" y="74"/>
                          <a:pt x="1" y="74"/>
                          <a:pt x="23" y="118"/>
                        </a:cubicBezTo>
                        <a:cubicBezTo>
                          <a:pt x="33" y="137"/>
                          <a:pt x="59" y="144"/>
                          <a:pt x="85" y="144"/>
                        </a:cubicBezTo>
                        <a:cubicBezTo>
                          <a:pt x="121" y="144"/>
                          <a:pt x="159" y="131"/>
                          <a:pt x="165" y="118"/>
                        </a:cubicBezTo>
                        <a:cubicBezTo>
                          <a:pt x="170" y="106"/>
                          <a:pt x="176" y="97"/>
                          <a:pt x="187" y="97"/>
                        </a:cubicBezTo>
                        <a:cubicBezTo>
                          <a:pt x="196" y="97"/>
                          <a:pt x="208" y="103"/>
                          <a:pt x="226" y="118"/>
                        </a:cubicBezTo>
                        <a:cubicBezTo>
                          <a:pt x="247" y="135"/>
                          <a:pt x="281" y="141"/>
                          <a:pt x="310" y="141"/>
                        </a:cubicBezTo>
                        <a:cubicBezTo>
                          <a:pt x="338" y="141"/>
                          <a:pt x="361" y="135"/>
                          <a:pt x="362" y="126"/>
                        </a:cubicBezTo>
                        <a:cubicBezTo>
                          <a:pt x="364" y="88"/>
                          <a:pt x="269" y="62"/>
                          <a:pt x="222" y="62"/>
                        </a:cubicBezTo>
                        <a:cubicBezTo>
                          <a:pt x="177" y="59"/>
                          <a:pt x="132" y="27"/>
                          <a:pt x="90" y="7"/>
                        </a:cubicBezTo>
                        <a:cubicBezTo>
                          <a:pt x="82" y="3"/>
                          <a:pt x="76" y="1"/>
                          <a:pt x="71" y="1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6" name="Google Shape;3184;p51">
                    <a:extLst>
                      <a:ext uri="{FF2B5EF4-FFF2-40B4-BE49-F238E27FC236}">
                        <a16:creationId xmlns:a16="http://schemas.microsoft.com/office/drawing/2014/main" id="{DE79B442-FF94-FDE3-B8E0-8C95AE94410C}"/>
                      </a:ext>
                    </a:extLst>
                  </p:cNvPr>
                  <p:cNvSpPr/>
                  <p:nvPr/>
                </p:nvSpPr>
                <p:spPr>
                  <a:xfrm>
                    <a:off x="4558857" y="2238181"/>
                    <a:ext cx="4165" cy="42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" h="181" extrusionOk="0">
                        <a:moveTo>
                          <a:pt x="104" y="0"/>
                        </a:moveTo>
                        <a:cubicBezTo>
                          <a:pt x="70" y="0"/>
                          <a:pt x="31" y="38"/>
                          <a:pt x="19" y="54"/>
                        </a:cubicBezTo>
                        <a:cubicBezTo>
                          <a:pt x="0" y="75"/>
                          <a:pt x="25" y="102"/>
                          <a:pt x="55" y="115"/>
                        </a:cubicBezTo>
                        <a:cubicBezTo>
                          <a:pt x="84" y="128"/>
                          <a:pt x="56" y="181"/>
                          <a:pt x="117" y="181"/>
                        </a:cubicBezTo>
                        <a:cubicBezTo>
                          <a:pt x="178" y="181"/>
                          <a:pt x="139" y="95"/>
                          <a:pt x="125" y="64"/>
                        </a:cubicBezTo>
                        <a:cubicBezTo>
                          <a:pt x="111" y="33"/>
                          <a:pt x="163" y="44"/>
                          <a:pt x="137" y="15"/>
                        </a:cubicBezTo>
                        <a:cubicBezTo>
                          <a:pt x="127" y="4"/>
                          <a:pt x="116" y="0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3185;p51">
                    <a:extLst>
                      <a:ext uri="{FF2B5EF4-FFF2-40B4-BE49-F238E27FC236}">
                        <a16:creationId xmlns:a16="http://schemas.microsoft.com/office/drawing/2014/main" id="{5731F324-0FB5-FE2A-26E4-6C56165CCF51}"/>
                      </a:ext>
                    </a:extLst>
                  </p:cNvPr>
                  <p:cNvSpPr/>
                  <p:nvPr/>
                </p:nvSpPr>
                <p:spPr>
                  <a:xfrm>
                    <a:off x="4558927" y="2242796"/>
                    <a:ext cx="4586" cy="1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6" h="83" extrusionOk="0">
                        <a:moveTo>
                          <a:pt x="25" y="0"/>
                        </a:moveTo>
                        <a:cubicBezTo>
                          <a:pt x="10" y="0"/>
                          <a:pt x="1" y="3"/>
                          <a:pt x="1" y="10"/>
                        </a:cubicBezTo>
                        <a:cubicBezTo>
                          <a:pt x="2" y="38"/>
                          <a:pt x="89" y="38"/>
                          <a:pt x="143" y="68"/>
                        </a:cubicBezTo>
                        <a:cubicBezTo>
                          <a:pt x="162" y="79"/>
                          <a:pt x="174" y="83"/>
                          <a:pt x="181" y="83"/>
                        </a:cubicBezTo>
                        <a:cubicBezTo>
                          <a:pt x="195" y="83"/>
                          <a:pt x="195" y="68"/>
                          <a:pt x="195" y="47"/>
                        </a:cubicBezTo>
                        <a:cubicBezTo>
                          <a:pt x="196" y="35"/>
                          <a:pt x="76" y="0"/>
                          <a:pt x="25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3186;p51">
                    <a:extLst>
                      <a:ext uri="{FF2B5EF4-FFF2-40B4-BE49-F238E27FC236}">
                        <a16:creationId xmlns:a16="http://schemas.microsoft.com/office/drawing/2014/main" id="{F860201F-78BB-E3E3-0138-EEFB1CE081DD}"/>
                      </a:ext>
                    </a:extLst>
                  </p:cNvPr>
                  <p:cNvSpPr/>
                  <p:nvPr/>
                </p:nvSpPr>
                <p:spPr>
                  <a:xfrm>
                    <a:off x="4554856" y="2241086"/>
                    <a:ext cx="2971" cy="1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" h="58" extrusionOk="0">
                        <a:moveTo>
                          <a:pt x="49" y="0"/>
                        </a:moveTo>
                        <a:cubicBezTo>
                          <a:pt x="23" y="0"/>
                          <a:pt x="0" y="9"/>
                          <a:pt x="4" y="23"/>
                        </a:cubicBezTo>
                        <a:cubicBezTo>
                          <a:pt x="10" y="55"/>
                          <a:pt x="37" y="35"/>
                          <a:pt x="78" y="50"/>
                        </a:cubicBezTo>
                        <a:cubicBezTo>
                          <a:pt x="93" y="55"/>
                          <a:pt x="104" y="58"/>
                          <a:pt x="112" y="58"/>
                        </a:cubicBezTo>
                        <a:cubicBezTo>
                          <a:pt x="124" y="58"/>
                          <a:pt x="127" y="51"/>
                          <a:pt x="124" y="38"/>
                        </a:cubicBezTo>
                        <a:cubicBezTo>
                          <a:pt x="118" y="12"/>
                          <a:pt x="81" y="0"/>
                          <a:pt x="49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3187;p51">
                    <a:extLst>
                      <a:ext uri="{FF2B5EF4-FFF2-40B4-BE49-F238E27FC236}">
                        <a16:creationId xmlns:a16="http://schemas.microsoft.com/office/drawing/2014/main" id="{63B56E28-0689-14DB-984A-1A3751C727F2}"/>
                      </a:ext>
                    </a:extLst>
                  </p:cNvPr>
                  <p:cNvSpPr/>
                  <p:nvPr/>
                </p:nvSpPr>
                <p:spPr>
                  <a:xfrm>
                    <a:off x="4330802" y="2302928"/>
                    <a:ext cx="6107" cy="5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" h="224" extrusionOk="0">
                        <a:moveTo>
                          <a:pt x="72" y="0"/>
                        </a:moveTo>
                        <a:cubicBezTo>
                          <a:pt x="41" y="0"/>
                          <a:pt x="0" y="81"/>
                          <a:pt x="7" y="101"/>
                        </a:cubicBezTo>
                        <a:cubicBezTo>
                          <a:pt x="14" y="125"/>
                          <a:pt x="37" y="152"/>
                          <a:pt x="122" y="198"/>
                        </a:cubicBezTo>
                        <a:cubicBezTo>
                          <a:pt x="158" y="217"/>
                          <a:pt x="188" y="224"/>
                          <a:pt x="211" y="224"/>
                        </a:cubicBezTo>
                        <a:cubicBezTo>
                          <a:pt x="244" y="224"/>
                          <a:pt x="261" y="210"/>
                          <a:pt x="255" y="198"/>
                        </a:cubicBezTo>
                        <a:cubicBezTo>
                          <a:pt x="244" y="179"/>
                          <a:pt x="70" y="125"/>
                          <a:pt x="51" y="89"/>
                        </a:cubicBezTo>
                        <a:cubicBezTo>
                          <a:pt x="32" y="54"/>
                          <a:pt x="97" y="20"/>
                          <a:pt x="87" y="7"/>
                        </a:cubicBezTo>
                        <a:cubicBezTo>
                          <a:pt x="82" y="2"/>
                          <a:pt x="77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3188;p51">
                    <a:extLst>
                      <a:ext uri="{FF2B5EF4-FFF2-40B4-BE49-F238E27FC236}">
                        <a16:creationId xmlns:a16="http://schemas.microsoft.com/office/drawing/2014/main" id="{FA6C7C46-2934-2725-895B-67034093D168}"/>
                      </a:ext>
                    </a:extLst>
                  </p:cNvPr>
                  <p:cNvSpPr/>
                  <p:nvPr/>
                </p:nvSpPr>
                <p:spPr>
                  <a:xfrm>
                    <a:off x="4592128" y="2171701"/>
                    <a:ext cx="54329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2" h="1502" extrusionOk="0">
                        <a:moveTo>
                          <a:pt x="1494" y="14"/>
                        </a:moveTo>
                        <a:lnTo>
                          <a:pt x="2304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1" y="4"/>
                          <a:pt x="3" y="7"/>
                        </a:cubicBezTo>
                        <a:lnTo>
                          <a:pt x="819" y="1494"/>
                        </a:lnTo>
                        <a:cubicBezTo>
                          <a:pt x="822" y="1498"/>
                          <a:pt x="826" y="1501"/>
                          <a:pt x="829" y="1501"/>
                        </a:cubicBezTo>
                        <a:lnTo>
                          <a:pt x="2316" y="1501"/>
                        </a:lnTo>
                        <a:cubicBezTo>
                          <a:pt x="2321" y="1501"/>
                          <a:pt x="2322" y="1498"/>
                          <a:pt x="2319" y="1494"/>
                        </a:cubicBezTo>
                        <a:lnTo>
                          <a:pt x="1503" y="7"/>
                        </a:lnTo>
                        <a:cubicBezTo>
                          <a:pt x="1500" y="4"/>
                          <a:pt x="1496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3189;p51">
                    <a:extLst>
                      <a:ext uri="{FF2B5EF4-FFF2-40B4-BE49-F238E27FC236}">
                        <a16:creationId xmlns:a16="http://schemas.microsoft.com/office/drawing/2014/main" id="{23455115-EC25-B092-3526-62A763764B86}"/>
                      </a:ext>
                    </a:extLst>
                  </p:cNvPr>
                  <p:cNvSpPr/>
                  <p:nvPr/>
                </p:nvSpPr>
                <p:spPr>
                  <a:xfrm>
                    <a:off x="4557360" y="2171701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8" y="1488"/>
                        </a:lnTo>
                        <a:lnTo>
                          <a:pt x="18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1" y="4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1" y="1498"/>
                          <a:pt x="826" y="1501"/>
                          <a:pt x="829" y="1501"/>
                        </a:cubicBezTo>
                        <a:lnTo>
                          <a:pt x="2316" y="1501"/>
                        </a:lnTo>
                        <a:cubicBezTo>
                          <a:pt x="2320" y="1501"/>
                          <a:pt x="2323" y="1498"/>
                          <a:pt x="2319" y="1494"/>
                        </a:cubicBezTo>
                        <a:lnTo>
                          <a:pt x="1503" y="7"/>
                        </a:lnTo>
                        <a:cubicBezTo>
                          <a:pt x="1500" y="4"/>
                          <a:pt x="1496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3" name="Google Shape;3190;p51">
                    <a:extLst>
                      <a:ext uri="{FF2B5EF4-FFF2-40B4-BE49-F238E27FC236}">
                        <a16:creationId xmlns:a16="http://schemas.microsoft.com/office/drawing/2014/main" id="{52724E7E-6F5D-4C57-D058-691AD8797E44}"/>
                      </a:ext>
                    </a:extLst>
                  </p:cNvPr>
                  <p:cNvSpPr/>
                  <p:nvPr/>
                </p:nvSpPr>
                <p:spPr>
                  <a:xfrm>
                    <a:off x="4522568" y="2171701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8" y="1488"/>
                        </a:lnTo>
                        <a:lnTo>
                          <a:pt x="18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1" y="4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2" y="1498"/>
                          <a:pt x="826" y="1501"/>
                          <a:pt x="829" y="1501"/>
                        </a:cubicBezTo>
                        <a:lnTo>
                          <a:pt x="2316" y="1501"/>
                        </a:lnTo>
                        <a:cubicBezTo>
                          <a:pt x="2320" y="1501"/>
                          <a:pt x="2322" y="1498"/>
                          <a:pt x="2319" y="1494"/>
                        </a:cubicBezTo>
                        <a:lnTo>
                          <a:pt x="1503" y="7"/>
                        </a:lnTo>
                        <a:cubicBezTo>
                          <a:pt x="1500" y="4"/>
                          <a:pt x="1496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4" name="Google Shape;3191;p51">
                    <a:extLst>
                      <a:ext uri="{FF2B5EF4-FFF2-40B4-BE49-F238E27FC236}">
                        <a16:creationId xmlns:a16="http://schemas.microsoft.com/office/drawing/2014/main" id="{7C4CD212-D96E-4D88-8049-63928E89F7FD}"/>
                      </a:ext>
                    </a:extLst>
                  </p:cNvPr>
                  <p:cNvSpPr/>
                  <p:nvPr/>
                </p:nvSpPr>
                <p:spPr>
                  <a:xfrm>
                    <a:off x="4487775" y="2171701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4" y="14"/>
                        </a:moveTo>
                        <a:lnTo>
                          <a:pt x="2304" y="1488"/>
                        </a:lnTo>
                        <a:lnTo>
                          <a:pt x="830" y="1488"/>
                        </a:lnTo>
                        <a:lnTo>
                          <a:pt x="20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1" y="4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2" y="1498"/>
                          <a:pt x="826" y="1501"/>
                          <a:pt x="829" y="1501"/>
                        </a:cubicBezTo>
                        <a:lnTo>
                          <a:pt x="2316" y="1501"/>
                        </a:lnTo>
                        <a:cubicBezTo>
                          <a:pt x="2320" y="1501"/>
                          <a:pt x="2322" y="1498"/>
                          <a:pt x="2319" y="1494"/>
                        </a:cubicBezTo>
                        <a:lnTo>
                          <a:pt x="1503" y="7"/>
                        </a:lnTo>
                        <a:cubicBezTo>
                          <a:pt x="1500" y="4"/>
                          <a:pt x="1496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" name="Google Shape;3192;p51">
                    <a:extLst>
                      <a:ext uri="{FF2B5EF4-FFF2-40B4-BE49-F238E27FC236}">
                        <a16:creationId xmlns:a16="http://schemas.microsoft.com/office/drawing/2014/main" id="{26CF862F-748A-A333-0F26-CFE10A83DCF8}"/>
                      </a:ext>
                    </a:extLst>
                  </p:cNvPr>
                  <p:cNvSpPr/>
                  <p:nvPr/>
                </p:nvSpPr>
                <p:spPr>
                  <a:xfrm>
                    <a:off x="4453007" y="2171701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4" y="1"/>
                          <a:pt x="1" y="4"/>
                          <a:pt x="4" y="7"/>
                        </a:cubicBezTo>
                        <a:lnTo>
                          <a:pt x="820" y="1494"/>
                        </a:lnTo>
                        <a:cubicBezTo>
                          <a:pt x="821" y="1498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19" y="1494"/>
                        </a:cubicBezTo>
                        <a:lnTo>
                          <a:pt x="1503" y="7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" name="Google Shape;3193;p51">
                    <a:extLst>
                      <a:ext uri="{FF2B5EF4-FFF2-40B4-BE49-F238E27FC236}">
                        <a16:creationId xmlns:a16="http://schemas.microsoft.com/office/drawing/2014/main" id="{81CE8E71-4E0C-2A85-3340-23EB9147768C}"/>
                      </a:ext>
                    </a:extLst>
                  </p:cNvPr>
                  <p:cNvSpPr/>
                  <p:nvPr/>
                </p:nvSpPr>
                <p:spPr>
                  <a:xfrm>
                    <a:off x="4418215" y="2171701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1" y="1"/>
                          <a:pt x="0" y="4"/>
                          <a:pt x="4" y="7"/>
                        </a:cubicBezTo>
                        <a:lnTo>
                          <a:pt x="820" y="1494"/>
                        </a:lnTo>
                        <a:cubicBezTo>
                          <a:pt x="822" y="1498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19" y="1494"/>
                        </a:cubicBezTo>
                        <a:lnTo>
                          <a:pt x="1503" y="7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" name="Google Shape;3194;p51">
                    <a:extLst>
                      <a:ext uri="{FF2B5EF4-FFF2-40B4-BE49-F238E27FC236}">
                        <a16:creationId xmlns:a16="http://schemas.microsoft.com/office/drawing/2014/main" id="{DBCAE597-9945-CF15-6E4D-60CFD630351E}"/>
                      </a:ext>
                    </a:extLst>
                  </p:cNvPr>
                  <p:cNvSpPr/>
                  <p:nvPr/>
                </p:nvSpPr>
                <p:spPr>
                  <a:xfrm>
                    <a:off x="4383446" y="2171701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4" y="1"/>
                          <a:pt x="0" y="4"/>
                          <a:pt x="4" y="7"/>
                        </a:cubicBezTo>
                        <a:lnTo>
                          <a:pt x="820" y="1494"/>
                        </a:lnTo>
                        <a:cubicBezTo>
                          <a:pt x="821" y="1498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20" y="1494"/>
                        </a:cubicBezTo>
                        <a:lnTo>
                          <a:pt x="1503" y="7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" name="Google Shape;3195;p51">
                    <a:extLst>
                      <a:ext uri="{FF2B5EF4-FFF2-40B4-BE49-F238E27FC236}">
                        <a16:creationId xmlns:a16="http://schemas.microsoft.com/office/drawing/2014/main" id="{1B3592EA-4992-1D77-E8EB-16FD4B055FE5}"/>
                      </a:ext>
                    </a:extLst>
                  </p:cNvPr>
                  <p:cNvSpPr/>
                  <p:nvPr/>
                </p:nvSpPr>
                <p:spPr>
                  <a:xfrm>
                    <a:off x="4348654" y="2171701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0" y="4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1" y="1498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20" y="1494"/>
                        </a:cubicBezTo>
                        <a:lnTo>
                          <a:pt x="1503" y="7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" name="Google Shape;3196;p51">
                    <a:extLst>
                      <a:ext uri="{FF2B5EF4-FFF2-40B4-BE49-F238E27FC236}">
                        <a16:creationId xmlns:a16="http://schemas.microsoft.com/office/drawing/2014/main" id="{F84FEF8A-4F7E-9438-C30C-CBE188CA6E71}"/>
                      </a:ext>
                    </a:extLst>
                  </p:cNvPr>
                  <p:cNvSpPr/>
                  <p:nvPr/>
                </p:nvSpPr>
                <p:spPr>
                  <a:xfrm>
                    <a:off x="4313862" y="2171701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5" y="1"/>
                        </a:moveTo>
                        <a:cubicBezTo>
                          <a:pt x="1" y="1"/>
                          <a:pt x="0" y="4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3" y="1498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0" y="1501"/>
                          <a:pt x="2322" y="1498"/>
                          <a:pt x="2320" y="1494"/>
                        </a:cubicBezTo>
                        <a:lnTo>
                          <a:pt x="1503" y="7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" name="Google Shape;3197;p51">
                    <a:extLst>
                      <a:ext uri="{FF2B5EF4-FFF2-40B4-BE49-F238E27FC236}">
                        <a16:creationId xmlns:a16="http://schemas.microsoft.com/office/drawing/2014/main" id="{244BF866-A77F-08FC-4305-95EF49DEF255}"/>
                      </a:ext>
                    </a:extLst>
                  </p:cNvPr>
                  <p:cNvSpPr/>
                  <p:nvPr/>
                </p:nvSpPr>
                <p:spPr>
                  <a:xfrm>
                    <a:off x="4279093" y="2171701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4" y="14"/>
                        </a:moveTo>
                        <a:lnTo>
                          <a:pt x="2304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0" y="4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2" y="1498"/>
                          <a:pt x="827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20" y="1494"/>
                        </a:cubicBezTo>
                        <a:lnTo>
                          <a:pt x="1504" y="7"/>
                        </a:lnTo>
                        <a:cubicBezTo>
                          <a:pt x="1501" y="4"/>
                          <a:pt x="1497" y="1"/>
                          <a:pt x="149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1" name="Google Shape;3198;p51">
                    <a:extLst>
                      <a:ext uri="{FF2B5EF4-FFF2-40B4-BE49-F238E27FC236}">
                        <a16:creationId xmlns:a16="http://schemas.microsoft.com/office/drawing/2014/main" id="{223A9E88-7E36-D86E-5D51-E6955CE7DB63}"/>
                      </a:ext>
                    </a:extLst>
                  </p:cNvPr>
                  <p:cNvSpPr/>
                  <p:nvPr/>
                </p:nvSpPr>
                <p:spPr>
                  <a:xfrm>
                    <a:off x="4244301" y="2171701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4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0" y="4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2" y="1498"/>
                          <a:pt x="827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20" y="1494"/>
                        </a:cubicBezTo>
                        <a:lnTo>
                          <a:pt x="1504" y="7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2" name="Google Shape;3199;p51">
                    <a:extLst>
                      <a:ext uri="{FF2B5EF4-FFF2-40B4-BE49-F238E27FC236}">
                        <a16:creationId xmlns:a16="http://schemas.microsoft.com/office/drawing/2014/main" id="{EC02221B-7814-82AE-0F5A-4AA8696E4EEE}"/>
                      </a:ext>
                    </a:extLst>
                  </p:cNvPr>
                  <p:cNvSpPr/>
                  <p:nvPr/>
                </p:nvSpPr>
                <p:spPr>
                  <a:xfrm>
                    <a:off x="4209509" y="2171701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4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0" y="4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3" y="1498"/>
                          <a:pt x="827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20" y="1494"/>
                        </a:cubicBezTo>
                        <a:lnTo>
                          <a:pt x="1504" y="7"/>
                        </a:lnTo>
                        <a:cubicBezTo>
                          <a:pt x="1501" y="4"/>
                          <a:pt x="1496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3" name="Google Shape;3200;p51">
                    <a:extLst>
                      <a:ext uri="{FF2B5EF4-FFF2-40B4-BE49-F238E27FC236}">
                        <a16:creationId xmlns:a16="http://schemas.microsoft.com/office/drawing/2014/main" id="{AD866D23-95D6-F6F8-7EF3-0F9B32D2A170}"/>
                      </a:ext>
                    </a:extLst>
                  </p:cNvPr>
                  <p:cNvSpPr/>
                  <p:nvPr/>
                </p:nvSpPr>
                <p:spPr>
                  <a:xfrm>
                    <a:off x="4611127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30" y="1488"/>
                        </a:lnTo>
                        <a:lnTo>
                          <a:pt x="19" y="14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1" y="1498"/>
                          <a:pt x="827" y="1501"/>
                          <a:pt x="831" y="1501"/>
                        </a:cubicBezTo>
                        <a:lnTo>
                          <a:pt x="2318" y="1501"/>
                        </a:lnTo>
                        <a:cubicBezTo>
                          <a:pt x="2322" y="1501"/>
                          <a:pt x="2323" y="1498"/>
                          <a:pt x="2320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" name="Google Shape;3201;p51">
                    <a:extLst>
                      <a:ext uri="{FF2B5EF4-FFF2-40B4-BE49-F238E27FC236}">
                        <a16:creationId xmlns:a16="http://schemas.microsoft.com/office/drawing/2014/main" id="{C22E5E99-28E6-B94F-A1DD-9981B6C3ABF7}"/>
                      </a:ext>
                    </a:extLst>
                  </p:cNvPr>
                  <p:cNvSpPr/>
                  <p:nvPr/>
                </p:nvSpPr>
                <p:spPr>
                  <a:xfrm>
                    <a:off x="4576335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4" y="14"/>
                        </a:moveTo>
                        <a:lnTo>
                          <a:pt x="2304" y="1488"/>
                        </a:lnTo>
                        <a:lnTo>
                          <a:pt x="831" y="1488"/>
                        </a:lnTo>
                        <a:lnTo>
                          <a:pt x="20" y="14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2" y="1498"/>
                          <a:pt x="826" y="1501"/>
                          <a:pt x="831" y="1501"/>
                        </a:cubicBezTo>
                        <a:lnTo>
                          <a:pt x="2318" y="1501"/>
                        </a:lnTo>
                        <a:cubicBezTo>
                          <a:pt x="2322" y="1501"/>
                          <a:pt x="2323" y="1498"/>
                          <a:pt x="2320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" name="Google Shape;3202;p51">
                    <a:extLst>
                      <a:ext uri="{FF2B5EF4-FFF2-40B4-BE49-F238E27FC236}">
                        <a16:creationId xmlns:a16="http://schemas.microsoft.com/office/drawing/2014/main" id="{AC9D7304-3025-833F-52EB-25B89A4E3102}"/>
                      </a:ext>
                    </a:extLst>
                  </p:cNvPr>
                  <p:cNvSpPr/>
                  <p:nvPr/>
                </p:nvSpPr>
                <p:spPr>
                  <a:xfrm>
                    <a:off x="4541566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0"/>
                        </a:moveTo>
                        <a:cubicBezTo>
                          <a:pt x="4" y="0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1" y="1498"/>
                          <a:pt x="826" y="1501"/>
                          <a:pt x="831" y="1501"/>
                        </a:cubicBezTo>
                        <a:lnTo>
                          <a:pt x="2318" y="1501"/>
                        </a:lnTo>
                        <a:cubicBezTo>
                          <a:pt x="2322" y="1501"/>
                          <a:pt x="2323" y="1498"/>
                          <a:pt x="2321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" name="Google Shape;3203;p51">
                    <a:extLst>
                      <a:ext uri="{FF2B5EF4-FFF2-40B4-BE49-F238E27FC236}">
                        <a16:creationId xmlns:a16="http://schemas.microsoft.com/office/drawing/2014/main" id="{5E45153E-EC20-52F3-23D1-B64A5C75B09F}"/>
                      </a:ext>
                    </a:extLst>
                  </p:cNvPr>
                  <p:cNvSpPr/>
                  <p:nvPr/>
                </p:nvSpPr>
                <p:spPr>
                  <a:xfrm>
                    <a:off x="4506774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0"/>
                        </a:moveTo>
                        <a:cubicBezTo>
                          <a:pt x="3" y="0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1" y="1498"/>
                          <a:pt x="826" y="1501"/>
                          <a:pt x="830" y="1501"/>
                        </a:cubicBezTo>
                        <a:lnTo>
                          <a:pt x="2318" y="1501"/>
                        </a:lnTo>
                        <a:cubicBezTo>
                          <a:pt x="2322" y="1501"/>
                          <a:pt x="2323" y="1498"/>
                          <a:pt x="2321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7" name="Google Shape;3204;p51">
                    <a:extLst>
                      <a:ext uri="{FF2B5EF4-FFF2-40B4-BE49-F238E27FC236}">
                        <a16:creationId xmlns:a16="http://schemas.microsoft.com/office/drawing/2014/main" id="{16E64399-77E9-CA77-1781-D9F20177D2D1}"/>
                      </a:ext>
                    </a:extLst>
                  </p:cNvPr>
                  <p:cNvSpPr/>
                  <p:nvPr/>
                </p:nvSpPr>
                <p:spPr>
                  <a:xfrm>
                    <a:off x="4471982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5" y="14"/>
                        </a:moveTo>
                        <a:lnTo>
                          <a:pt x="2305" y="1488"/>
                        </a:lnTo>
                        <a:lnTo>
                          <a:pt x="830" y="1488"/>
                        </a:lnTo>
                        <a:lnTo>
                          <a:pt x="20" y="14"/>
                        </a:lnTo>
                        <a:close/>
                        <a:moveTo>
                          <a:pt x="6" y="0"/>
                        </a:moveTo>
                        <a:cubicBezTo>
                          <a:pt x="3" y="0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3" y="1498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2" y="1501"/>
                          <a:pt x="2323" y="1498"/>
                          <a:pt x="2321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8" name="Google Shape;3205;p51">
                    <a:extLst>
                      <a:ext uri="{FF2B5EF4-FFF2-40B4-BE49-F238E27FC236}">
                        <a16:creationId xmlns:a16="http://schemas.microsoft.com/office/drawing/2014/main" id="{273DA64E-2D7A-28B4-5986-3B6F7847E854}"/>
                      </a:ext>
                    </a:extLst>
                  </p:cNvPr>
                  <p:cNvSpPr/>
                  <p:nvPr/>
                </p:nvSpPr>
                <p:spPr>
                  <a:xfrm>
                    <a:off x="4437213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4" y="14"/>
                        </a:moveTo>
                        <a:lnTo>
                          <a:pt x="2304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7" y="0"/>
                        </a:moveTo>
                        <a:cubicBezTo>
                          <a:pt x="3" y="0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2" y="1498"/>
                          <a:pt x="827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2" y="1501"/>
                          <a:pt x="2323" y="1498"/>
                          <a:pt x="2321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0"/>
                          <a:pt x="1494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9" name="Google Shape;3206;p51">
                    <a:extLst>
                      <a:ext uri="{FF2B5EF4-FFF2-40B4-BE49-F238E27FC236}">
                        <a16:creationId xmlns:a16="http://schemas.microsoft.com/office/drawing/2014/main" id="{1DEE56A8-A8CF-6D15-4AB0-722C81C1304F}"/>
                      </a:ext>
                    </a:extLst>
                  </p:cNvPr>
                  <p:cNvSpPr/>
                  <p:nvPr/>
                </p:nvSpPr>
                <p:spPr>
                  <a:xfrm>
                    <a:off x="4402421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4" y="14"/>
                        </a:moveTo>
                        <a:lnTo>
                          <a:pt x="2304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7" y="0"/>
                        </a:moveTo>
                        <a:cubicBezTo>
                          <a:pt x="3" y="0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3" y="1498"/>
                          <a:pt x="827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3" y="1498"/>
                          <a:pt x="2320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0"/>
                          <a:pt x="149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5" name="Google Shape;3207;p51">
                    <a:extLst>
                      <a:ext uri="{FF2B5EF4-FFF2-40B4-BE49-F238E27FC236}">
                        <a16:creationId xmlns:a16="http://schemas.microsoft.com/office/drawing/2014/main" id="{9FF2077A-F252-B0F7-F3B8-3759DCE98342}"/>
                      </a:ext>
                    </a:extLst>
                  </p:cNvPr>
                  <p:cNvSpPr/>
                  <p:nvPr/>
                </p:nvSpPr>
                <p:spPr>
                  <a:xfrm>
                    <a:off x="4367629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5" y="14"/>
                        </a:moveTo>
                        <a:lnTo>
                          <a:pt x="2305" y="1488"/>
                        </a:lnTo>
                        <a:lnTo>
                          <a:pt x="830" y="1488"/>
                        </a:lnTo>
                        <a:lnTo>
                          <a:pt x="20" y="14"/>
                        </a:lnTo>
                        <a:close/>
                        <a:moveTo>
                          <a:pt x="7" y="0"/>
                        </a:moveTo>
                        <a:cubicBezTo>
                          <a:pt x="3" y="0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3" y="1498"/>
                          <a:pt x="827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20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0"/>
                          <a:pt x="1494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" name="Google Shape;3208;p51">
                    <a:extLst>
                      <a:ext uri="{FF2B5EF4-FFF2-40B4-BE49-F238E27FC236}">
                        <a16:creationId xmlns:a16="http://schemas.microsoft.com/office/drawing/2014/main" id="{9C29AEEF-9369-31B0-C7FE-46C1D9F644DC}"/>
                      </a:ext>
                    </a:extLst>
                  </p:cNvPr>
                  <p:cNvSpPr/>
                  <p:nvPr/>
                </p:nvSpPr>
                <p:spPr>
                  <a:xfrm>
                    <a:off x="4332884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8" y="1488"/>
                        </a:lnTo>
                        <a:lnTo>
                          <a:pt x="18" y="14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4"/>
                          <a:pt x="3" y="8"/>
                        </a:cubicBezTo>
                        <a:lnTo>
                          <a:pt x="820" y="1495"/>
                        </a:lnTo>
                        <a:cubicBezTo>
                          <a:pt x="821" y="1498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19" y="1501"/>
                          <a:pt x="2322" y="1498"/>
                          <a:pt x="2319" y="1495"/>
                        </a:cubicBezTo>
                        <a:lnTo>
                          <a:pt x="1503" y="8"/>
                        </a:lnTo>
                        <a:cubicBezTo>
                          <a:pt x="1500" y="4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" name="Google Shape;3209;p51">
                    <a:extLst>
                      <a:ext uri="{FF2B5EF4-FFF2-40B4-BE49-F238E27FC236}">
                        <a16:creationId xmlns:a16="http://schemas.microsoft.com/office/drawing/2014/main" id="{8E57DBBB-5575-802C-5431-D1F6CDB21AB5}"/>
                      </a:ext>
                    </a:extLst>
                  </p:cNvPr>
                  <p:cNvSpPr/>
                  <p:nvPr/>
                </p:nvSpPr>
                <p:spPr>
                  <a:xfrm>
                    <a:off x="4298092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8" y="1488"/>
                        </a:lnTo>
                        <a:lnTo>
                          <a:pt x="18" y="14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4"/>
                          <a:pt x="3" y="8"/>
                        </a:cubicBezTo>
                        <a:lnTo>
                          <a:pt x="820" y="1495"/>
                        </a:lnTo>
                        <a:cubicBezTo>
                          <a:pt x="822" y="1498"/>
                          <a:pt x="826" y="1501"/>
                          <a:pt x="829" y="1501"/>
                        </a:cubicBezTo>
                        <a:lnTo>
                          <a:pt x="2317" y="1501"/>
                        </a:lnTo>
                        <a:cubicBezTo>
                          <a:pt x="2320" y="1501"/>
                          <a:pt x="2322" y="1498"/>
                          <a:pt x="2319" y="1495"/>
                        </a:cubicBezTo>
                        <a:lnTo>
                          <a:pt x="1503" y="8"/>
                        </a:lnTo>
                        <a:cubicBezTo>
                          <a:pt x="1500" y="4"/>
                          <a:pt x="1496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0" name="Google Shape;3210;p51">
                    <a:extLst>
                      <a:ext uri="{FF2B5EF4-FFF2-40B4-BE49-F238E27FC236}">
                        <a16:creationId xmlns:a16="http://schemas.microsoft.com/office/drawing/2014/main" id="{05C102B4-0802-F0FA-E024-D7DF69F95692}"/>
                      </a:ext>
                    </a:extLst>
                  </p:cNvPr>
                  <p:cNvSpPr/>
                  <p:nvPr/>
                </p:nvSpPr>
                <p:spPr>
                  <a:xfrm>
                    <a:off x="4263300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4" y="14"/>
                        </a:moveTo>
                        <a:lnTo>
                          <a:pt x="2304" y="1488"/>
                        </a:lnTo>
                        <a:lnTo>
                          <a:pt x="830" y="1488"/>
                        </a:lnTo>
                        <a:lnTo>
                          <a:pt x="20" y="14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0" y="4"/>
                          <a:pt x="3" y="8"/>
                        </a:cubicBezTo>
                        <a:lnTo>
                          <a:pt x="820" y="1495"/>
                        </a:lnTo>
                        <a:cubicBezTo>
                          <a:pt x="822" y="1498"/>
                          <a:pt x="826" y="1501"/>
                          <a:pt x="829" y="1501"/>
                        </a:cubicBezTo>
                        <a:lnTo>
                          <a:pt x="2316" y="1501"/>
                        </a:lnTo>
                        <a:cubicBezTo>
                          <a:pt x="2320" y="1501"/>
                          <a:pt x="2322" y="1498"/>
                          <a:pt x="2319" y="1495"/>
                        </a:cubicBezTo>
                        <a:lnTo>
                          <a:pt x="1503" y="8"/>
                        </a:lnTo>
                        <a:cubicBezTo>
                          <a:pt x="1500" y="4"/>
                          <a:pt x="1496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1" name="Google Shape;3211;p51">
                    <a:extLst>
                      <a:ext uri="{FF2B5EF4-FFF2-40B4-BE49-F238E27FC236}">
                        <a16:creationId xmlns:a16="http://schemas.microsoft.com/office/drawing/2014/main" id="{5E65E9A7-3B2A-3301-5141-428945C69C22}"/>
                      </a:ext>
                    </a:extLst>
                  </p:cNvPr>
                  <p:cNvSpPr/>
                  <p:nvPr/>
                </p:nvSpPr>
                <p:spPr>
                  <a:xfrm>
                    <a:off x="4228531" y="220632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0"/>
                        </a:moveTo>
                        <a:cubicBezTo>
                          <a:pt x="1" y="0"/>
                          <a:pt x="0" y="4"/>
                          <a:pt x="2" y="8"/>
                        </a:cubicBezTo>
                        <a:lnTo>
                          <a:pt x="820" y="1495"/>
                        </a:lnTo>
                        <a:cubicBezTo>
                          <a:pt x="821" y="1498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19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" name="Google Shape;3212;p51">
                    <a:extLst>
                      <a:ext uri="{FF2B5EF4-FFF2-40B4-BE49-F238E27FC236}">
                        <a16:creationId xmlns:a16="http://schemas.microsoft.com/office/drawing/2014/main" id="{4B490251-0E09-AD1C-30EA-E6BDF35B17EE}"/>
                      </a:ext>
                    </a:extLst>
                  </p:cNvPr>
                  <p:cNvSpPr/>
                  <p:nvPr/>
                </p:nvSpPr>
                <p:spPr>
                  <a:xfrm>
                    <a:off x="4630126" y="2240969"/>
                    <a:ext cx="54329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2" h="1500" extrusionOk="0">
                        <a:moveTo>
                          <a:pt x="1494" y="13"/>
                        </a:moveTo>
                        <a:lnTo>
                          <a:pt x="2305" y="1487"/>
                        </a:lnTo>
                        <a:lnTo>
                          <a:pt x="830" y="1487"/>
                        </a:lnTo>
                        <a:lnTo>
                          <a:pt x="20" y="13"/>
                        </a:lnTo>
                        <a:close/>
                        <a:moveTo>
                          <a:pt x="5" y="0"/>
                        </a:moveTo>
                        <a:cubicBezTo>
                          <a:pt x="1" y="0"/>
                          <a:pt x="0" y="2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3" y="1498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8"/>
                          <a:pt x="2320" y="1494"/>
                        </a:cubicBezTo>
                        <a:lnTo>
                          <a:pt x="1503" y="7"/>
                        </a:lnTo>
                        <a:cubicBezTo>
                          <a:pt x="1501" y="2"/>
                          <a:pt x="1496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" name="Google Shape;3213;p51">
                    <a:extLst>
                      <a:ext uri="{FF2B5EF4-FFF2-40B4-BE49-F238E27FC236}">
                        <a16:creationId xmlns:a16="http://schemas.microsoft.com/office/drawing/2014/main" id="{D600C0CE-15C2-962E-5EF2-096CCA97E245}"/>
                      </a:ext>
                    </a:extLst>
                  </p:cNvPr>
                  <p:cNvSpPr/>
                  <p:nvPr/>
                </p:nvSpPr>
                <p:spPr>
                  <a:xfrm>
                    <a:off x="4595357" y="2240969"/>
                    <a:ext cx="54329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2" h="1500" extrusionOk="0">
                        <a:moveTo>
                          <a:pt x="1493" y="13"/>
                        </a:moveTo>
                        <a:lnTo>
                          <a:pt x="2304" y="1487"/>
                        </a:lnTo>
                        <a:lnTo>
                          <a:pt x="829" y="1487"/>
                        </a:lnTo>
                        <a:lnTo>
                          <a:pt x="19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0" y="2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2" y="1498"/>
                          <a:pt x="827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8"/>
                          <a:pt x="2320" y="1494"/>
                        </a:cubicBezTo>
                        <a:lnTo>
                          <a:pt x="1504" y="7"/>
                        </a:lnTo>
                        <a:cubicBezTo>
                          <a:pt x="1501" y="2"/>
                          <a:pt x="1496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" name="Google Shape;3214;p51">
                    <a:extLst>
                      <a:ext uri="{FF2B5EF4-FFF2-40B4-BE49-F238E27FC236}">
                        <a16:creationId xmlns:a16="http://schemas.microsoft.com/office/drawing/2014/main" id="{8072CEDE-161E-B5B7-940F-17D4968C4785}"/>
                      </a:ext>
                    </a:extLst>
                  </p:cNvPr>
                  <p:cNvSpPr/>
                  <p:nvPr/>
                </p:nvSpPr>
                <p:spPr>
                  <a:xfrm>
                    <a:off x="4560565" y="2240969"/>
                    <a:ext cx="54329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2" h="1500" extrusionOk="0">
                        <a:moveTo>
                          <a:pt x="1493" y="13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0" y="2"/>
                          <a:pt x="3" y="7"/>
                        </a:cubicBezTo>
                        <a:lnTo>
                          <a:pt x="819" y="1494"/>
                        </a:lnTo>
                        <a:cubicBezTo>
                          <a:pt x="823" y="1498"/>
                          <a:pt x="827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8"/>
                          <a:pt x="2320" y="1494"/>
                        </a:cubicBezTo>
                        <a:lnTo>
                          <a:pt x="1504" y="7"/>
                        </a:lnTo>
                        <a:cubicBezTo>
                          <a:pt x="1500" y="2"/>
                          <a:pt x="1496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5" name="Google Shape;3215;p51">
                    <a:extLst>
                      <a:ext uri="{FF2B5EF4-FFF2-40B4-BE49-F238E27FC236}">
                        <a16:creationId xmlns:a16="http://schemas.microsoft.com/office/drawing/2014/main" id="{355D1D68-850A-FA3C-E270-924203D7EDFC}"/>
                      </a:ext>
                    </a:extLst>
                  </p:cNvPr>
                  <p:cNvSpPr/>
                  <p:nvPr/>
                </p:nvSpPr>
                <p:spPr>
                  <a:xfrm>
                    <a:off x="4525773" y="2240969"/>
                    <a:ext cx="54329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2" h="1500" extrusionOk="0">
                        <a:moveTo>
                          <a:pt x="1494" y="13"/>
                        </a:moveTo>
                        <a:lnTo>
                          <a:pt x="2304" y="1487"/>
                        </a:lnTo>
                        <a:lnTo>
                          <a:pt x="830" y="1487"/>
                        </a:lnTo>
                        <a:lnTo>
                          <a:pt x="19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0" y="2"/>
                          <a:pt x="3" y="7"/>
                        </a:cubicBezTo>
                        <a:lnTo>
                          <a:pt x="819" y="1494"/>
                        </a:lnTo>
                        <a:cubicBezTo>
                          <a:pt x="823" y="1498"/>
                          <a:pt x="827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8"/>
                          <a:pt x="2320" y="1494"/>
                        </a:cubicBezTo>
                        <a:lnTo>
                          <a:pt x="1503" y="7"/>
                        </a:lnTo>
                        <a:cubicBezTo>
                          <a:pt x="1500" y="2"/>
                          <a:pt x="1496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" name="Google Shape;3216;p51">
                    <a:extLst>
                      <a:ext uri="{FF2B5EF4-FFF2-40B4-BE49-F238E27FC236}">
                        <a16:creationId xmlns:a16="http://schemas.microsoft.com/office/drawing/2014/main" id="{411AC57E-F447-BE25-9615-3AA23CF694CE}"/>
                      </a:ext>
                    </a:extLst>
                  </p:cNvPr>
                  <p:cNvSpPr/>
                  <p:nvPr/>
                </p:nvSpPr>
                <p:spPr>
                  <a:xfrm>
                    <a:off x="4491028" y="2240969"/>
                    <a:ext cx="54329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2" h="1500" extrusionOk="0">
                        <a:moveTo>
                          <a:pt x="1492" y="13"/>
                        </a:moveTo>
                        <a:lnTo>
                          <a:pt x="2302" y="1487"/>
                        </a:lnTo>
                        <a:lnTo>
                          <a:pt x="828" y="1487"/>
                        </a:lnTo>
                        <a:lnTo>
                          <a:pt x="17" y="13"/>
                        </a:lnTo>
                        <a:close/>
                        <a:moveTo>
                          <a:pt x="5" y="0"/>
                        </a:moveTo>
                        <a:cubicBezTo>
                          <a:pt x="1" y="0"/>
                          <a:pt x="0" y="2"/>
                          <a:pt x="2" y="7"/>
                        </a:cubicBezTo>
                        <a:lnTo>
                          <a:pt x="819" y="1494"/>
                        </a:lnTo>
                        <a:cubicBezTo>
                          <a:pt x="820" y="1498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0" y="1500"/>
                          <a:pt x="2322" y="1498"/>
                          <a:pt x="2319" y="1494"/>
                        </a:cubicBezTo>
                        <a:lnTo>
                          <a:pt x="1502" y="7"/>
                        </a:lnTo>
                        <a:cubicBezTo>
                          <a:pt x="1499" y="2"/>
                          <a:pt x="1496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7" name="Google Shape;3217;p51">
                    <a:extLst>
                      <a:ext uri="{FF2B5EF4-FFF2-40B4-BE49-F238E27FC236}">
                        <a16:creationId xmlns:a16="http://schemas.microsoft.com/office/drawing/2014/main" id="{E023708B-46F1-51C4-52FA-12EB8421AD68}"/>
                      </a:ext>
                    </a:extLst>
                  </p:cNvPr>
                  <p:cNvSpPr/>
                  <p:nvPr/>
                </p:nvSpPr>
                <p:spPr>
                  <a:xfrm>
                    <a:off x="4456212" y="2240969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3" y="13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8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2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2" y="1498"/>
                          <a:pt x="827" y="1500"/>
                          <a:pt x="831" y="1500"/>
                        </a:cubicBezTo>
                        <a:lnTo>
                          <a:pt x="2318" y="1500"/>
                        </a:lnTo>
                        <a:cubicBezTo>
                          <a:pt x="2321" y="1500"/>
                          <a:pt x="2323" y="1498"/>
                          <a:pt x="2320" y="1494"/>
                        </a:cubicBezTo>
                        <a:lnTo>
                          <a:pt x="1503" y="7"/>
                        </a:lnTo>
                        <a:cubicBezTo>
                          <a:pt x="1500" y="2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" name="Google Shape;3218;p51">
                    <a:extLst>
                      <a:ext uri="{FF2B5EF4-FFF2-40B4-BE49-F238E27FC236}">
                        <a16:creationId xmlns:a16="http://schemas.microsoft.com/office/drawing/2014/main" id="{58640588-CA93-1AB8-FB81-74CD47D9474E}"/>
                      </a:ext>
                    </a:extLst>
                  </p:cNvPr>
                  <p:cNvSpPr/>
                  <p:nvPr/>
                </p:nvSpPr>
                <p:spPr>
                  <a:xfrm>
                    <a:off x="4421420" y="2240969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4" y="13"/>
                        </a:moveTo>
                        <a:lnTo>
                          <a:pt x="2304" y="1487"/>
                        </a:lnTo>
                        <a:lnTo>
                          <a:pt x="831" y="1487"/>
                        </a:lnTo>
                        <a:lnTo>
                          <a:pt x="20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2"/>
                          <a:pt x="3" y="7"/>
                        </a:cubicBezTo>
                        <a:lnTo>
                          <a:pt x="820" y="1494"/>
                        </a:lnTo>
                        <a:cubicBezTo>
                          <a:pt x="822" y="1498"/>
                          <a:pt x="826" y="1500"/>
                          <a:pt x="831" y="1500"/>
                        </a:cubicBezTo>
                        <a:lnTo>
                          <a:pt x="2318" y="1500"/>
                        </a:lnTo>
                        <a:cubicBezTo>
                          <a:pt x="2320" y="1500"/>
                          <a:pt x="2323" y="1498"/>
                          <a:pt x="2320" y="1494"/>
                        </a:cubicBezTo>
                        <a:lnTo>
                          <a:pt x="1503" y="7"/>
                        </a:lnTo>
                        <a:cubicBezTo>
                          <a:pt x="1500" y="2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" name="Google Shape;3219;p51">
                    <a:extLst>
                      <a:ext uri="{FF2B5EF4-FFF2-40B4-BE49-F238E27FC236}">
                        <a16:creationId xmlns:a16="http://schemas.microsoft.com/office/drawing/2014/main" id="{DEDF6CB4-5C2B-2594-513A-B55492EF062F}"/>
                      </a:ext>
                    </a:extLst>
                  </p:cNvPr>
                  <p:cNvSpPr/>
                  <p:nvPr/>
                </p:nvSpPr>
                <p:spPr>
                  <a:xfrm>
                    <a:off x="4386651" y="2240969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3" y="13"/>
                        </a:moveTo>
                        <a:lnTo>
                          <a:pt x="2303" y="1487"/>
                        </a:lnTo>
                        <a:lnTo>
                          <a:pt x="830" y="1487"/>
                        </a:lnTo>
                        <a:lnTo>
                          <a:pt x="19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2"/>
                          <a:pt x="4" y="7"/>
                        </a:cubicBezTo>
                        <a:lnTo>
                          <a:pt x="820" y="1494"/>
                        </a:lnTo>
                        <a:cubicBezTo>
                          <a:pt x="821" y="1498"/>
                          <a:pt x="826" y="1500"/>
                          <a:pt x="831" y="1500"/>
                        </a:cubicBezTo>
                        <a:lnTo>
                          <a:pt x="2318" y="1500"/>
                        </a:lnTo>
                        <a:cubicBezTo>
                          <a:pt x="2322" y="1500"/>
                          <a:pt x="2323" y="1498"/>
                          <a:pt x="2320" y="1494"/>
                        </a:cubicBezTo>
                        <a:lnTo>
                          <a:pt x="1503" y="7"/>
                        </a:lnTo>
                        <a:cubicBezTo>
                          <a:pt x="1501" y="2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" name="Google Shape;3220;p51">
                    <a:extLst>
                      <a:ext uri="{FF2B5EF4-FFF2-40B4-BE49-F238E27FC236}">
                        <a16:creationId xmlns:a16="http://schemas.microsoft.com/office/drawing/2014/main" id="{5FC094F5-1DA2-2D02-6AC6-8953C3A95855}"/>
                      </a:ext>
                    </a:extLst>
                  </p:cNvPr>
                  <p:cNvSpPr/>
                  <p:nvPr/>
                </p:nvSpPr>
                <p:spPr>
                  <a:xfrm>
                    <a:off x="4351859" y="2240969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3" y="13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2"/>
                          <a:pt x="4" y="7"/>
                        </a:cubicBezTo>
                        <a:lnTo>
                          <a:pt x="820" y="1494"/>
                        </a:lnTo>
                        <a:cubicBezTo>
                          <a:pt x="822" y="1498"/>
                          <a:pt x="826" y="1500"/>
                          <a:pt x="830" y="1500"/>
                        </a:cubicBezTo>
                        <a:lnTo>
                          <a:pt x="2318" y="1500"/>
                        </a:lnTo>
                        <a:cubicBezTo>
                          <a:pt x="2322" y="1500"/>
                          <a:pt x="2323" y="1498"/>
                          <a:pt x="2320" y="1494"/>
                        </a:cubicBezTo>
                        <a:lnTo>
                          <a:pt x="1503" y="7"/>
                        </a:lnTo>
                        <a:cubicBezTo>
                          <a:pt x="1501" y="2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" name="Google Shape;3221;p51">
                    <a:extLst>
                      <a:ext uri="{FF2B5EF4-FFF2-40B4-BE49-F238E27FC236}">
                        <a16:creationId xmlns:a16="http://schemas.microsoft.com/office/drawing/2014/main" id="{CF58F04E-DC91-831B-D006-1394EF4E90C2}"/>
                      </a:ext>
                    </a:extLst>
                  </p:cNvPr>
                  <p:cNvSpPr/>
                  <p:nvPr/>
                </p:nvSpPr>
                <p:spPr>
                  <a:xfrm>
                    <a:off x="4317067" y="2240969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4" y="13"/>
                        </a:moveTo>
                        <a:lnTo>
                          <a:pt x="2304" y="1487"/>
                        </a:lnTo>
                        <a:lnTo>
                          <a:pt x="830" y="1487"/>
                        </a:lnTo>
                        <a:lnTo>
                          <a:pt x="20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2"/>
                          <a:pt x="4" y="7"/>
                        </a:cubicBezTo>
                        <a:lnTo>
                          <a:pt x="820" y="1494"/>
                        </a:lnTo>
                        <a:cubicBezTo>
                          <a:pt x="822" y="1498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2" y="1500"/>
                          <a:pt x="2323" y="1498"/>
                          <a:pt x="2320" y="1494"/>
                        </a:cubicBezTo>
                        <a:lnTo>
                          <a:pt x="1503" y="7"/>
                        </a:lnTo>
                        <a:cubicBezTo>
                          <a:pt x="1501" y="2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" name="Google Shape;3222;p51">
                    <a:extLst>
                      <a:ext uri="{FF2B5EF4-FFF2-40B4-BE49-F238E27FC236}">
                        <a16:creationId xmlns:a16="http://schemas.microsoft.com/office/drawing/2014/main" id="{93D9CD72-9839-5933-D3EF-AA087303E726}"/>
                      </a:ext>
                    </a:extLst>
                  </p:cNvPr>
                  <p:cNvSpPr/>
                  <p:nvPr/>
                </p:nvSpPr>
                <p:spPr>
                  <a:xfrm>
                    <a:off x="4282299" y="2240969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3" y="13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2"/>
                          <a:pt x="4" y="7"/>
                        </a:cubicBezTo>
                        <a:lnTo>
                          <a:pt x="820" y="1494"/>
                        </a:lnTo>
                        <a:cubicBezTo>
                          <a:pt x="821" y="1498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2" y="1500"/>
                          <a:pt x="2323" y="1498"/>
                          <a:pt x="2319" y="1494"/>
                        </a:cubicBezTo>
                        <a:lnTo>
                          <a:pt x="1503" y="7"/>
                        </a:lnTo>
                        <a:cubicBezTo>
                          <a:pt x="1501" y="2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" name="Google Shape;3223;p51">
                    <a:extLst>
                      <a:ext uri="{FF2B5EF4-FFF2-40B4-BE49-F238E27FC236}">
                        <a16:creationId xmlns:a16="http://schemas.microsoft.com/office/drawing/2014/main" id="{01324BD6-FB21-1F31-6015-A200804904B7}"/>
                      </a:ext>
                    </a:extLst>
                  </p:cNvPr>
                  <p:cNvSpPr/>
                  <p:nvPr/>
                </p:nvSpPr>
                <p:spPr>
                  <a:xfrm>
                    <a:off x="4247507" y="2240969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3" y="13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2"/>
                          <a:pt x="4" y="7"/>
                        </a:cubicBezTo>
                        <a:lnTo>
                          <a:pt x="820" y="1494"/>
                        </a:lnTo>
                        <a:cubicBezTo>
                          <a:pt x="823" y="1498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3" y="1498"/>
                          <a:pt x="2319" y="1494"/>
                        </a:cubicBezTo>
                        <a:lnTo>
                          <a:pt x="1503" y="7"/>
                        </a:lnTo>
                        <a:cubicBezTo>
                          <a:pt x="1501" y="2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" name="Google Shape;3224;p51">
                    <a:extLst>
                      <a:ext uri="{FF2B5EF4-FFF2-40B4-BE49-F238E27FC236}">
                        <a16:creationId xmlns:a16="http://schemas.microsoft.com/office/drawing/2014/main" id="{4E9BBA7D-8936-2273-8E7D-833AE63AF291}"/>
                      </a:ext>
                    </a:extLst>
                  </p:cNvPr>
                  <p:cNvSpPr/>
                  <p:nvPr/>
                </p:nvSpPr>
                <p:spPr>
                  <a:xfrm>
                    <a:off x="4649148" y="2275591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3" y="12"/>
                        </a:moveTo>
                        <a:lnTo>
                          <a:pt x="2303" y="1487"/>
                        </a:lnTo>
                        <a:lnTo>
                          <a:pt x="828" y="1487"/>
                        </a:lnTo>
                        <a:lnTo>
                          <a:pt x="18" y="12"/>
                        </a:lnTo>
                        <a:close/>
                        <a:moveTo>
                          <a:pt x="6" y="0"/>
                        </a:moveTo>
                        <a:cubicBezTo>
                          <a:pt x="1" y="0"/>
                          <a:pt x="0" y="2"/>
                          <a:pt x="2" y="6"/>
                        </a:cubicBezTo>
                        <a:lnTo>
                          <a:pt x="820" y="1493"/>
                        </a:lnTo>
                        <a:cubicBezTo>
                          <a:pt x="821" y="1497"/>
                          <a:pt x="826" y="1500"/>
                          <a:pt x="829" y="1500"/>
                        </a:cubicBezTo>
                        <a:lnTo>
                          <a:pt x="2316" y="1500"/>
                        </a:lnTo>
                        <a:cubicBezTo>
                          <a:pt x="2320" y="1500"/>
                          <a:pt x="2322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500" y="2"/>
                          <a:pt x="1496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" name="Google Shape;3225;p51">
                    <a:extLst>
                      <a:ext uri="{FF2B5EF4-FFF2-40B4-BE49-F238E27FC236}">
                        <a16:creationId xmlns:a16="http://schemas.microsoft.com/office/drawing/2014/main" id="{D5350068-02F5-2A62-BF2B-71702C35C60A}"/>
                      </a:ext>
                    </a:extLst>
                  </p:cNvPr>
                  <p:cNvSpPr/>
                  <p:nvPr/>
                </p:nvSpPr>
                <p:spPr>
                  <a:xfrm>
                    <a:off x="4614356" y="2275591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3" y="12"/>
                        </a:moveTo>
                        <a:lnTo>
                          <a:pt x="2303" y="1487"/>
                        </a:lnTo>
                        <a:lnTo>
                          <a:pt x="828" y="1487"/>
                        </a:lnTo>
                        <a:lnTo>
                          <a:pt x="18" y="12"/>
                        </a:lnTo>
                        <a:close/>
                        <a:moveTo>
                          <a:pt x="5" y="0"/>
                        </a:moveTo>
                        <a:cubicBezTo>
                          <a:pt x="1" y="0"/>
                          <a:pt x="0" y="2"/>
                          <a:pt x="2" y="6"/>
                        </a:cubicBezTo>
                        <a:lnTo>
                          <a:pt x="820" y="1493"/>
                        </a:lnTo>
                        <a:cubicBezTo>
                          <a:pt x="822" y="1497"/>
                          <a:pt x="826" y="1500"/>
                          <a:pt x="829" y="1500"/>
                        </a:cubicBezTo>
                        <a:lnTo>
                          <a:pt x="2316" y="1500"/>
                        </a:lnTo>
                        <a:cubicBezTo>
                          <a:pt x="2320" y="1500"/>
                          <a:pt x="2322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500" y="2"/>
                          <a:pt x="1496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" name="Google Shape;3226;p51">
                    <a:extLst>
                      <a:ext uri="{FF2B5EF4-FFF2-40B4-BE49-F238E27FC236}">
                        <a16:creationId xmlns:a16="http://schemas.microsoft.com/office/drawing/2014/main" id="{82A59CD4-C437-BE66-8183-5E8F30CE3E8D}"/>
                      </a:ext>
                    </a:extLst>
                  </p:cNvPr>
                  <p:cNvSpPr/>
                  <p:nvPr/>
                </p:nvSpPr>
                <p:spPr>
                  <a:xfrm>
                    <a:off x="4579587" y="2275591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3" y="12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2"/>
                        </a:lnTo>
                        <a:close/>
                        <a:moveTo>
                          <a:pt x="5" y="0"/>
                        </a:moveTo>
                        <a:cubicBezTo>
                          <a:pt x="1" y="0"/>
                          <a:pt x="0" y="2"/>
                          <a:pt x="3" y="6"/>
                        </a:cubicBezTo>
                        <a:lnTo>
                          <a:pt x="820" y="1493"/>
                        </a:lnTo>
                        <a:cubicBezTo>
                          <a:pt x="821" y="1497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501" y="2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" name="Google Shape;3227;p51">
                    <a:extLst>
                      <a:ext uri="{FF2B5EF4-FFF2-40B4-BE49-F238E27FC236}">
                        <a16:creationId xmlns:a16="http://schemas.microsoft.com/office/drawing/2014/main" id="{1E7DB387-AFE5-6AE9-3A30-00334C237E2D}"/>
                      </a:ext>
                    </a:extLst>
                  </p:cNvPr>
                  <p:cNvSpPr/>
                  <p:nvPr/>
                </p:nvSpPr>
                <p:spPr>
                  <a:xfrm>
                    <a:off x="4544795" y="2275591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2" y="12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2"/>
                        </a:lnTo>
                        <a:close/>
                        <a:moveTo>
                          <a:pt x="5" y="0"/>
                        </a:moveTo>
                        <a:cubicBezTo>
                          <a:pt x="1" y="0"/>
                          <a:pt x="0" y="2"/>
                          <a:pt x="3" y="6"/>
                        </a:cubicBezTo>
                        <a:lnTo>
                          <a:pt x="820" y="1493"/>
                        </a:lnTo>
                        <a:cubicBezTo>
                          <a:pt x="821" y="1497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501" y="2"/>
                          <a:pt x="1497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" name="Google Shape;3228;p51">
                    <a:extLst>
                      <a:ext uri="{FF2B5EF4-FFF2-40B4-BE49-F238E27FC236}">
                        <a16:creationId xmlns:a16="http://schemas.microsoft.com/office/drawing/2014/main" id="{3D85CBCF-E4C8-E9C1-2ABD-560102050283}"/>
                      </a:ext>
                    </a:extLst>
                  </p:cNvPr>
                  <p:cNvSpPr/>
                  <p:nvPr/>
                </p:nvSpPr>
                <p:spPr>
                  <a:xfrm>
                    <a:off x="4510003" y="2275591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2" y="12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2"/>
                        </a:lnTo>
                        <a:close/>
                        <a:moveTo>
                          <a:pt x="5" y="0"/>
                        </a:moveTo>
                        <a:cubicBezTo>
                          <a:pt x="1" y="0"/>
                          <a:pt x="0" y="2"/>
                          <a:pt x="3" y="6"/>
                        </a:cubicBezTo>
                        <a:lnTo>
                          <a:pt x="820" y="1493"/>
                        </a:lnTo>
                        <a:cubicBezTo>
                          <a:pt x="822" y="1497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501" y="2"/>
                          <a:pt x="1497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" name="Google Shape;3229;p51">
                    <a:extLst>
                      <a:ext uri="{FF2B5EF4-FFF2-40B4-BE49-F238E27FC236}">
                        <a16:creationId xmlns:a16="http://schemas.microsoft.com/office/drawing/2014/main" id="{A3ACA511-A89D-8B20-9EBF-481DA30568CE}"/>
                      </a:ext>
                    </a:extLst>
                  </p:cNvPr>
                  <p:cNvSpPr/>
                  <p:nvPr/>
                </p:nvSpPr>
                <p:spPr>
                  <a:xfrm>
                    <a:off x="4475234" y="2275591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2" y="12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2"/>
                        </a:lnTo>
                        <a:close/>
                        <a:moveTo>
                          <a:pt x="5" y="0"/>
                        </a:moveTo>
                        <a:cubicBezTo>
                          <a:pt x="2" y="0"/>
                          <a:pt x="0" y="2"/>
                          <a:pt x="3" y="6"/>
                        </a:cubicBezTo>
                        <a:lnTo>
                          <a:pt x="820" y="1493"/>
                        </a:lnTo>
                        <a:cubicBezTo>
                          <a:pt x="821" y="1497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20" y="1493"/>
                        </a:cubicBezTo>
                        <a:lnTo>
                          <a:pt x="1503" y="6"/>
                        </a:lnTo>
                        <a:cubicBezTo>
                          <a:pt x="1501" y="2"/>
                          <a:pt x="1496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" name="Google Shape;3230;p51">
                    <a:extLst>
                      <a:ext uri="{FF2B5EF4-FFF2-40B4-BE49-F238E27FC236}">
                        <a16:creationId xmlns:a16="http://schemas.microsoft.com/office/drawing/2014/main" id="{5DDCAF74-7337-5EA2-12D5-095A551FEC77}"/>
                      </a:ext>
                    </a:extLst>
                  </p:cNvPr>
                  <p:cNvSpPr/>
                  <p:nvPr/>
                </p:nvSpPr>
                <p:spPr>
                  <a:xfrm>
                    <a:off x="4440442" y="2275591"/>
                    <a:ext cx="54329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2" h="1500" extrusionOk="0">
                        <a:moveTo>
                          <a:pt x="1492" y="12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2"/>
                        </a:lnTo>
                        <a:close/>
                        <a:moveTo>
                          <a:pt x="5" y="0"/>
                        </a:moveTo>
                        <a:cubicBezTo>
                          <a:pt x="2" y="0"/>
                          <a:pt x="0" y="2"/>
                          <a:pt x="3" y="6"/>
                        </a:cubicBezTo>
                        <a:lnTo>
                          <a:pt x="820" y="1493"/>
                        </a:lnTo>
                        <a:cubicBezTo>
                          <a:pt x="821" y="1497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0" y="1500"/>
                          <a:pt x="2322" y="1497"/>
                          <a:pt x="2320" y="1493"/>
                        </a:cubicBezTo>
                        <a:lnTo>
                          <a:pt x="1503" y="6"/>
                        </a:lnTo>
                        <a:cubicBezTo>
                          <a:pt x="1501" y="2"/>
                          <a:pt x="1496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" name="Google Shape;3231;p51">
                    <a:extLst>
                      <a:ext uri="{FF2B5EF4-FFF2-40B4-BE49-F238E27FC236}">
                        <a16:creationId xmlns:a16="http://schemas.microsoft.com/office/drawing/2014/main" id="{1D058F73-33D7-ECCF-1CB3-A63F3D5EC576}"/>
                      </a:ext>
                    </a:extLst>
                  </p:cNvPr>
                  <p:cNvSpPr/>
                  <p:nvPr/>
                </p:nvSpPr>
                <p:spPr>
                  <a:xfrm>
                    <a:off x="4405650" y="2275591"/>
                    <a:ext cx="54329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2" h="1500" extrusionOk="0">
                        <a:moveTo>
                          <a:pt x="1492" y="12"/>
                        </a:moveTo>
                        <a:lnTo>
                          <a:pt x="2302" y="1487"/>
                        </a:lnTo>
                        <a:lnTo>
                          <a:pt x="829" y="1487"/>
                        </a:lnTo>
                        <a:lnTo>
                          <a:pt x="19" y="12"/>
                        </a:lnTo>
                        <a:close/>
                        <a:moveTo>
                          <a:pt x="5" y="0"/>
                        </a:moveTo>
                        <a:cubicBezTo>
                          <a:pt x="3" y="0"/>
                          <a:pt x="0" y="2"/>
                          <a:pt x="3" y="6"/>
                        </a:cubicBezTo>
                        <a:lnTo>
                          <a:pt x="819" y="1493"/>
                        </a:lnTo>
                        <a:cubicBezTo>
                          <a:pt x="823" y="1497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20" y="1493"/>
                        </a:cubicBezTo>
                        <a:lnTo>
                          <a:pt x="1503" y="6"/>
                        </a:lnTo>
                        <a:cubicBezTo>
                          <a:pt x="1500" y="2"/>
                          <a:pt x="1496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" name="Google Shape;3232;p51">
                    <a:extLst>
                      <a:ext uri="{FF2B5EF4-FFF2-40B4-BE49-F238E27FC236}">
                        <a16:creationId xmlns:a16="http://schemas.microsoft.com/office/drawing/2014/main" id="{F83661CE-6E30-2103-C840-3CA8531A83FF}"/>
                      </a:ext>
                    </a:extLst>
                  </p:cNvPr>
                  <p:cNvSpPr/>
                  <p:nvPr/>
                </p:nvSpPr>
                <p:spPr>
                  <a:xfrm>
                    <a:off x="4370905" y="2275591"/>
                    <a:ext cx="54306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1" h="1500" extrusionOk="0">
                        <a:moveTo>
                          <a:pt x="1492" y="12"/>
                        </a:moveTo>
                        <a:lnTo>
                          <a:pt x="2302" y="1487"/>
                        </a:lnTo>
                        <a:lnTo>
                          <a:pt x="828" y="1487"/>
                        </a:lnTo>
                        <a:lnTo>
                          <a:pt x="18" y="12"/>
                        </a:lnTo>
                        <a:close/>
                        <a:moveTo>
                          <a:pt x="5" y="0"/>
                        </a:moveTo>
                        <a:cubicBezTo>
                          <a:pt x="1" y="0"/>
                          <a:pt x="0" y="2"/>
                          <a:pt x="2" y="6"/>
                        </a:cubicBezTo>
                        <a:lnTo>
                          <a:pt x="818" y="1493"/>
                        </a:lnTo>
                        <a:cubicBezTo>
                          <a:pt x="821" y="1497"/>
                          <a:pt x="826" y="1500"/>
                          <a:pt x="829" y="1500"/>
                        </a:cubicBezTo>
                        <a:lnTo>
                          <a:pt x="2316" y="1500"/>
                        </a:lnTo>
                        <a:cubicBezTo>
                          <a:pt x="2320" y="1500"/>
                          <a:pt x="2321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499" y="2"/>
                          <a:pt x="1495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" name="Google Shape;3233;p51">
                    <a:extLst>
                      <a:ext uri="{FF2B5EF4-FFF2-40B4-BE49-F238E27FC236}">
                        <a16:creationId xmlns:a16="http://schemas.microsoft.com/office/drawing/2014/main" id="{569462E0-55E1-0600-9063-4BC7DD221117}"/>
                      </a:ext>
                    </a:extLst>
                  </p:cNvPr>
                  <p:cNvSpPr/>
                  <p:nvPr/>
                </p:nvSpPr>
                <p:spPr>
                  <a:xfrm>
                    <a:off x="4336066" y="2275591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4" y="12"/>
                        </a:moveTo>
                        <a:lnTo>
                          <a:pt x="2304" y="1487"/>
                        </a:lnTo>
                        <a:lnTo>
                          <a:pt x="830" y="1487"/>
                        </a:lnTo>
                        <a:lnTo>
                          <a:pt x="19" y="12"/>
                        </a:lnTo>
                        <a:close/>
                        <a:moveTo>
                          <a:pt x="7" y="0"/>
                        </a:moveTo>
                        <a:cubicBezTo>
                          <a:pt x="3" y="0"/>
                          <a:pt x="1" y="2"/>
                          <a:pt x="4" y="6"/>
                        </a:cubicBezTo>
                        <a:lnTo>
                          <a:pt x="820" y="1493"/>
                        </a:lnTo>
                        <a:cubicBezTo>
                          <a:pt x="822" y="1497"/>
                          <a:pt x="828" y="1500"/>
                          <a:pt x="831" y="1500"/>
                        </a:cubicBezTo>
                        <a:lnTo>
                          <a:pt x="2318" y="1500"/>
                        </a:lnTo>
                        <a:cubicBezTo>
                          <a:pt x="2322" y="1500"/>
                          <a:pt x="2323" y="1497"/>
                          <a:pt x="2321" y="1493"/>
                        </a:cubicBezTo>
                        <a:lnTo>
                          <a:pt x="1504" y="6"/>
                        </a:lnTo>
                        <a:cubicBezTo>
                          <a:pt x="1501" y="2"/>
                          <a:pt x="1497" y="0"/>
                          <a:pt x="149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" name="Google Shape;3234;p51">
                    <a:extLst>
                      <a:ext uri="{FF2B5EF4-FFF2-40B4-BE49-F238E27FC236}">
                        <a16:creationId xmlns:a16="http://schemas.microsoft.com/office/drawing/2014/main" id="{FB14C335-E143-2DF3-1B71-7FE142F1B776}"/>
                      </a:ext>
                    </a:extLst>
                  </p:cNvPr>
                  <p:cNvSpPr/>
                  <p:nvPr/>
                </p:nvSpPr>
                <p:spPr>
                  <a:xfrm>
                    <a:off x="4301274" y="2275591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5" y="12"/>
                        </a:moveTo>
                        <a:lnTo>
                          <a:pt x="2305" y="1487"/>
                        </a:lnTo>
                        <a:lnTo>
                          <a:pt x="831" y="1487"/>
                        </a:lnTo>
                        <a:lnTo>
                          <a:pt x="20" y="12"/>
                        </a:lnTo>
                        <a:close/>
                        <a:moveTo>
                          <a:pt x="7" y="0"/>
                        </a:moveTo>
                        <a:cubicBezTo>
                          <a:pt x="3" y="0"/>
                          <a:pt x="1" y="2"/>
                          <a:pt x="4" y="6"/>
                        </a:cubicBezTo>
                        <a:lnTo>
                          <a:pt x="820" y="1493"/>
                        </a:lnTo>
                        <a:cubicBezTo>
                          <a:pt x="823" y="1497"/>
                          <a:pt x="828" y="1500"/>
                          <a:pt x="831" y="1500"/>
                        </a:cubicBezTo>
                        <a:lnTo>
                          <a:pt x="2318" y="1500"/>
                        </a:lnTo>
                        <a:cubicBezTo>
                          <a:pt x="2322" y="1500"/>
                          <a:pt x="2323" y="1497"/>
                          <a:pt x="2321" y="1493"/>
                        </a:cubicBezTo>
                        <a:lnTo>
                          <a:pt x="1504" y="6"/>
                        </a:lnTo>
                        <a:cubicBezTo>
                          <a:pt x="1501" y="2"/>
                          <a:pt x="1497" y="0"/>
                          <a:pt x="149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" name="Google Shape;3235;p51">
                    <a:extLst>
                      <a:ext uri="{FF2B5EF4-FFF2-40B4-BE49-F238E27FC236}">
                        <a16:creationId xmlns:a16="http://schemas.microsoft.com/office/drawing/2014/main" id="{0C141901-A261-A2AC-C9BD-84297BD92AF5}"/>
                      </a:ext>
                    </a:extLst>
                  </p:cNvPr>
                  <p:cNvSpPr/>
                  <p:nvPr/>
                </p:nvSpPr>
                <p:spPr>
                  <a:xfrm>
                    <a:off x="4266529" y="2275591"/>
                    <a:ext cx="54352" cy="351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0" extrusionOk="0">
                        <a:moveTo>
                          <a:pt x="1493" y="12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8" y="12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2"/>
                          <a:pt x="3" y="6"/>
                        </a:cubicBezTo>
                        <a:lnTo>
                          <a:pt x="820" y="1493"/>
                        </a:lnTo>
                        <a:cubicBezTo>
                          <a:pt x="821" y="1497"/>
                          <a:pt x="826" y="1500"/>
                          <a:pt x="831" y="1500"/>
                        </a:cubicBezTo>
                        <a:lnTo>
                          <a:pt x="2318" y="1500"/>
                        </a:lnTo>
                        <a:cubicBezTo>
                          <a:pt x="2321" y="1500"/>
                          <a:pt x="2323" y="1497"/>
                          <a:pt x="2320" y="1493"/>
                        </a:cubicBezTo>
                        <a:lnTo>
                          <a:pt x="1503" y="6"/>
                        </a:lnTo>
                        <a:cubicBezTo>
                          <a:pt x="1500" y="2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" name="Google Shape;3236;p51">
                    <a:extLst>
                      <a:ext uri="{FF2B5EF4-FFF2-40B4-BE49-F238E27FC236}">
                        <a16:creationId xmlns:a16="http://schemas.microsoft.com/office/drawing/2014/main" id="{478D9357-E087-9955-401F-EE3AD43E03E4}"/>
                      </a:ext>
                    </a:extLst>
                  </p:cNvPr>
                  <p:cNvSpPr/>
                  <p:nvPr/>
                </p:nvSpPr>
                <p:spPr>
                  <a:xfrm>
                    <a:off x="4668123" y="231021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4" y="13"/>
                        </a:moveTo>
                        <a:lnTo>
                          <a:pt x="2304" y="1487"/>
                        </a:lnTo>
                        <a:lnTo>
                          <a:pt x="830" y="1487"/>
                        </a:lnTo>
                        <a:lnTo>
                          <a:pt x="20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1" y="3"/>
                          <a:pt x="4" y="6"/>
                        </a:cubicBezTo>
                        <a:lnTo>
                          <a:pt x="820" y="1493"/>
                        </a:lnTo>
                        <a:cubicBezTo>
                          <a:pt x="822" y="1496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501" y="3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" name="Google Shape;3237;p51">
                    <a:extLst>
                      <a:ext uri="{FF2B5EF4-FFF2-40B4-BE49-F238E27FC236}">
                        <a16:creationId xmlns:a16="http://schemas.microsoft.com/office/drawing/2014/main" id="{D35BAAA9-D61C-0467-72FD-FDEA5DB862FD}"/>
                      </a:ext>
                    </a:extLst>
                  </p:cNvPr>
                  <p:cNvSpPr/>
                  <p:nvPr/>
                </p:nvSpPr>
                <p:spPr>
                  <a:xfrm>
                    <a:off x="4633355" y="231021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3" y="13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3"/>
                        </a:lnTo>
                        <a:close/>
                        <a:moveTo>
                          <a:pt x="6" y="0"/>
                        </a:moveTo>
                        <a:cubicBezTo>
                          <a:pt x="3" y="0"/>
                          <a:pt x="1" y="3"/>
                          <a:pt x="4" y="6"/>
                        </a:cubicBezTo>
                        <a:lnTo>
                          <a:pt x="820" y="1493"/>
                        </a:lnTo>
                        <a:cubicBezTo>
                          <a:pt x="821" y="1496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20" y="1493"/>
                        </a:cubicBezTo>
                        <a:lnTo>
                          <a:pt x="1503" y="6"/>
                        </a:lnTo>
                        <a:cubicBezTo>
                          <a:pt x="1501" y="3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" name="Google Shape;3238;p51">
                    <a:extLst>
                      <a:ext uri="{FF2B5EF4-FFF2-40B4-BE49-F238E27FC236}">
                        <a16:creationId xmlns:a16="http://schemas.microsoft.com/office/drawing/2014/main" id="{E17CB0D4-FFAE-4D25-75A6-771C1A84EDA5}"/>
                      </a:ext>
                    </a:extLst>
                  </p:cNvPr>
                  <p:cNvSpPr/>
                  <p:nvPr/>
                </p:nvSpPr>
                <p:spPr>
                  <a:xfrm>
                    <a:off x="4598563" y="231021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3" y="13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3"/>
                        </a:lnTo>
                        <a:close/>
                        <a:moveTo>
                          <a:pt x="6" y="0"/>
                        </a:moveTo>
                        <a:cubicBezTo>
                          <a:pt x="3" y="0"/>
                          <a:pt x="1" y="3"/>
                          <a:pt x="4" y="6"/>
                        </a:cubicBezTo>
                        <a:lnTo>
                          <a:pt x="820" y="1493"/>
                        </a:lnTo>
                        <a:cubicBezTo>
                          <a:pt x="823" y="1496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20" y="1493"/>
                        </a:cubicBezTo>
                        <a:lnTo>
                          <a:pt x="1503" y="6"/>
                        </a:lnTo>
                        <a:cubicBezTo>
                          <a:pt x="1501" y="3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" name="Google Shape;3239;p51">
                    <a:extLst>
                      <a:ext uri="{FF2B5EF4-FFF2-40B4-BE49-F238E27FC236}">
                        <a16:creationId xmlns:a16="http://schemas.microsoft.com/office/drawing/2014/main" id="{D3643A15-FEC3-2D77-A550-AD1F2128F3C0}"/>
                      </a:ext>
                    </a:extLst>
                  </p:cNvPr>
                  <p:cNvSpPr/>
                  <p:nvPr/>
                </p:nvSpPr>
                <p:spPr>
                  <a:xfrm>
                    <a:off x="4563771" y="231021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5" y="13"/>
                        </a:moveTo>
                        <a:lnTo>
                          <a:pt x="2305" y="1487"/>
                        </a:lnTo>
                        <a:lnTo>
                          <a:pt x="830" y="1487"/>
                        </a:lnTo>
                        <a:lnTo>
                          <a:pt x="20" y="13"/>
                        </a:lnTo>
                        <a:close/>
                        <a:moveTo>
                          <a:pt x="6" y="0"/>
                        </a:moveTo>
                        <a:cubicBezTo>
                          <a:pt x="3" y="0"/>
                          <a:pt x="0" y="3"/>
                          <a:pt x="4" y="6"/>
                        </a:cubicBezTo>
                        <a:lnTo>
                          <a:pt x="820" y="1493"/>
                        </a:lnTo>
                        <a:cubicBezTo>
                          <a:pt x="823" y="1496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20" y="1493"/>
                        </a:cubicBezTo>
                        <a:lnTo>
                          <a:pt x="1503" y="6"/>
                        </a:lnTo>
                        <a:cubicBezTo>
                          <a:pt x="1501" y="3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" name="Google Shape;3240;p51">
                    <a:extLst>
                      <a:ext uri="{FF2B5EF4-FFF2-40B4-BE49-F238E27FC236}">
                        <a16:creationId xmlns:a16="http://schemas.microsoft.com/office/drawing/2014/main" id="{7CF0F830-D0B5-3B65-774B-B8BBE6B3653A}"/>
                      </a:ext>
                    </a:extLst>
                  </p:cNvPr>
                  <p:cNvSpPr/>
                  <p:nvPr/>
                </p:nvSpPr>
                <p:spPr>
                  <a:xfrm>
                    <a:off x="4529002" y="231021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4" y="13"/>
                        </a:moveTo>
                        <a:lnTo>
                          <a:pt x="2304" y="1487"/>
                        </a:lnTo>
                        <a:lnTo>
                          <a:pt x="829" y="1487"/>
                        </a:lnTo>
                        <a:lnTo>
                          <a:pt x="19" y="13"/>
                        </a:lnTo>
                        <a:close/>
                        <a:moveTo>
                          <a:pt x="7" y="0"/>
                        </a:moveTo>
                        <a:cubicBezTo>
                          <a:pt x="3" y="0"/>
                          <a:pt x="0" y="3"/>
                          <a:pt x="4" y="6"/>
                        </a:cubicBezTo>
                        <a:lnTo>
                          <a:pt x="820" y="1493"/>
                        </a:lnTo>
                        <a:cubicBezTo>
                          <a:pt x="822" y="1496"/>
                          <a:pt x="827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20" y="1493"/>
                        </a:cubicBezTo>
                        <a:lnTo>
                          <a:pt x="1503" y="6"/>
                        </a:lnTo>
                        <a:cubicBezTo>
                          <a:pt x="1501" y="3"/>
                          <a:pt x="1497" y="0"/>
                          <a:pt x="149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" name="Google Shape;3241;p51">
                    <a:extLst>
                      <a:ext uri="{FF2B5EF4-FFF2-40B4-BE49-F238E27FC236}">
                        <a16:creationId xmlns:a16="http://schemas.microsoft.com/office/drawing/2014/main" id="{27924623-32EA-B0F1-2ED2-CEE2E80C1843}"/>
                      </a:ext>
                    </a:extLst>
                  </p:cNvPr>
                  <p:cNvSpPr/>
                  <p:nvPr/>
                </p:nvSpPr>
                <p:spPr>
                  <a:xfrm>
                    <a:off x="4494210" y="231021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4" y="13"/>
                        </a:moveTo>
                        <a:lnTo>
                          <a:pt x="2304" y="1487"/>
                        </a:lnTo>
                        <a:lnTo>
                          <a:pt x="829" y="1487"/>
                        </a:lnTo>
                        <a:lnTo>
                          <a:pt x="19" y="13"/>
                        </a:lnTo>
                        <a:close/>
                        <a:moveTo>
                          <a:pt x="7" y="0"/>
                        </a:moveTo>
                        <a:cubicBezTo>
                          <a:pt x="3" y="0"/>
                          <a:pt x="0" y="3"/>
                          <a:pt x="3" y="6"/>
                        </a:cubicBezTo>
                        <a:lnTo>
                          <a:pt x="820" y="1493"/>
                        </a:lnTo>
                        <a:cubicBezTo>
                          <a:pt x="823" y="1496"/>
                          <a:pt x="827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20" y="1493"/>
                        </a:cubicBezTo>
                        <a:lnTo>
                          <a:pt x="1503" y="6"/>
                        </a:lnTo>
                        <a:cubicBezTo>
                          <a:pt x="1501" y="3"/>
                          <a:pt x="1497" y="0"/>
                          <a:pt x="1494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" name="Google Shape;3242;p51">
                    <a:extLst>
                      <a:ext uri="{FF2B5EF4-FFF2-40B4-BE49-F238E27FC236}">
                        <a16:creationId xmlns:a16="http://schemas.microsoft.com/office/drawing/2014/main" id="{8C24644A-B97D-6458-7986-E3A3396E41FB}"/>
                      </a:ext>
                    </a:extLst>
                  </p:cNvPr>
                  <p:cNvSpPr/>
                  <p:nvPr/>
                </p:nvSpPr>
                <p:spPr>
                  <a:xfrm>
                    <a:off x="4459418" y="231021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5" y="13"/>
                        </a:moveTo>
                        <a:lnTo>
                          <a:pt x="2305" y="1487"/>
                        </a:lnTo>
                        <a:lnTo>
                          <a:pt x="830" y="1487"/>
                        </a:lnTo>
                        <a:lnTo>
                          <a:pt x="20" y="13"/>
                        </a:lnTo>
                        <a:close/>
                        <a:moveTo>
                          <a:pt x="6" y="0"/>
                        </a:moveTo>
                        <a:cubicBezTo>
                          <a:pt x="2" y="0"/>
                          <a:pt x="0" y="3"/>
                          <a:pt x="3" y="6"/>
                        </a:cubicBezTo>
                        <a:lnTo>
                          <a:pt x="820" y="1493"/>
                        </a:lnTo>
                        <a:cubicBezTo>
                          <a:pt x="823" y="1496"/>
                          <a:pt x="827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20" y="1493"/>
                        </a:cubicBezTo>
                        <a:lnTo>
                          <a:pt x="1503" y="6"/>
                        </a:lnTo>
                        <a:cubicBezTo>
                          <a:pt x="1501" y="3"/>
                          <a:pt x="1497" y="0"/>
                          <a:pt x="1494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3" name="Google Shape;3243;p51">
                    <a:extLst>
                      <a:ext uri="{FF2B5EF4-FFF2-40B4-BE49-F238E27FC236}">
                        <a16:creationId xmlns:a16="http://schemas.microsoft.com/office/drawing/2014/main" id="{704D4DB2-9EB1-4D11-A47A-84508593E265}"/>
                      </a:ext>
                    </a:extLst>
                  </p:cNvPr>
                  <p:cNvSpPr/>
                  <p:nvPr/>
                </p:nvSpPr>
                <p:spPr>
                  <a:xfrm>
                    <a:off x="4424672" y="231021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3" y="13"/>
                        </a:moveTo>
                        <a:lnTo>
                          <a:pt x="2303" y="1487"/>
                        </a:lnTo>
                        <a:lnTo>
                          <a:pt x="828" y="1487"/>
                        </a:lnTo>
                        <a:lnTo>
                          <a:pt x="18" y="13"/>
                        </a:lnTo>
                        <a:close/>
                        <a:moveTo>
                          <a:pt x="5" y="0"/>
                        </a:moveTo>
                        <a:cubicBezTo>
                          <a:pt x="2" y="0"/>
                          <a:pt x="0" y="3"/>
                          <a:pt x="2" y="6"/>
                        </a:cubicBezTo>
                        <a:lnTo>
                          <a:pt x="820" y="1493"/>
                        </a:lnTo>
                        <a:cubicBezTo>
                          <a:pt x="821" y="1496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0" y="1500"/>
                          <a:pt x="2322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500" y="3"/>
                          <a:pt x="1497" y="0"/>
                          <a:pt x="149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4" name="Google Shape;3244;p51">
                    <a:extLst>
                      <a:ext uri="{FF2B5EF4-FFF2-40B4-BE49-F238E27FC236}">
                        <a16:creationId xmlns:a16="http://schemas.microsoft.com/office/drawing/2014/main" id="{8BB6687A-C878-44BC-7BF1-E8707D6740AC}"/>
                      </a:ext>
                    </a:extLst>
                  </p:cNvPr>
                  <p:cNvSpPr/>
                  <p:nvPr/>
                </p:nvSpPr>
                <p:spPr>
                  <a:xfrm>
                    <a:off x="4389880" y="231021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2" y="13"/>
                        </a:moveTo>
                        <a:lnTo>
                          <a:pt x="2303" y="1487"/>
                        </a:lnTo>
                        <a:lnTo>
                          <a:pt x="828" y="1487"/>
                        </a:lnTo>
                        <a:lnTo>
                          <a:pt x="18" y="13"/>
                        </a:lnTo>
                        <a:close/>
                        <a:moveTo>
                          <a:pt x="5" y="0"/>
                        </a:moveTo>
                        <a:cubicBezTo>
                          <a:pt x="1" y="0"/>
                          <a:pt x="0" y="3"/>
                          <a:pt x="2" y="6"/>
                        </a:cubicBezTo>
                        <a:lnTo>
                          <a:pt x="820" y="1493"/>
                        </a:lnTo>
                        <a:cubicBezTo>
                          <a:pt x="822" y="1496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0" y="1500"/>
                          <a:pt x="2322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500" y="3"/>
                          <a:pt x="1497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rgbClr val="EC983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" name="Google Shape;3245;p51">
                    <a:extLst>
                      <a:ext uri="{FF2B5EF4-FFF2-40B4-BE49-F238E27FC236}">
                        <a16:creationId xmlns:a16="http://schemas.microsoft.com/office/drawing/2014/main" id="{9A99D25D-73CE-A0CB-9F64-9B7F88C6765E}"/>
                      </a:ext>
                    </a:extLst>
                  </p:cNvPr>
                  <p:cNvSpPr/>
                  <p:nvPr/>
                </p:nvSpPr>
                <p:spPr>
                  <a:xfrm>
                    <a:off x="4355088" y="231021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3" y="13"/>
                        </a:moveTo>
                        <a:lnTo>
                          <a:pt x="2304" y="1487"/>
                        </a:lnTo>
                        <a:lnTo>
                          <a:pt x="830" y="1487"/>
                        </a:lnTo>
                        <a:lnTo>
                          <a:pt x="20" y="13"/>
                        </a:lnTo>
                        <a:close/>
                        <a:moveTo>
                          <a:pt x="5" y="0"/>
                        </a:moveTo>
                        <a:cubicBezTo>
                          <a:pt x="1" y="0"/>
                          <a:pt x="0" y="3"/>
                          <a:pt x="2" y="6"/>
                        </a:cubicBezTo>
                        <a:lnTo>
                          <a:pt x="820" y="1493"/>
                        </a:lnTo>
                        <a:cubicBezTo>
                          <a:pt x="822" y="1496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0" y="1500"/>
                          <a:pt x="2322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500" y="3"/>
                          <a:pt x="1497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" name="Google Shape;3246;p51">
                    <a:extLst>
                      <a:ext uri="{FF2B5EF4-FFF2-40B4-BE49-F238E27FC236}">
                        <a16:creationId xmlns:a16="http://schemas.microsoft.com/office/drawing/2014/main" id="{82A13613-96B3-EB39-FCCD-3AAD7D83ECD8}"/>
                      </a:ext>
                    </a:extLst>
                  </p:cNvPr>
                  <p:cNvSpPr/>
                  <p:nvPr/>
                </p:nvSpPr>
                <p:spPr>
                  <a:xfrm>
                    <a:off x="4320320" y="2310213"/>
                    <a:ext cx="54352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1" extrusionOk="0">
                        <a:moveTo>
                          <a:pt x="1492" y="13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3"/>
                        </a:lnTo>
                        <a:close/>
                        <a:moveTo>
                          <a:pt x="5" y="0"/>
                        </a:moveTo>
                        <a:cubicBezTo>
                          <a:pt x="1" y="0"/>
                          <a:pt x="0" y="3"/>
                          <a:pt x="2" y="6"/>
                        </a:cubicBezTo>
                        <a:lnTo>
                          <a:pt x="820" y="1493"/>
                        </a:lnTo>
                        <a:cubicBezTo>
                          <a:pt x="821" y="1496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21" y="1500"/>
                          <a:pt x="2322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501" y="3"/>
                          <a:pt x="1496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" name="Google Shape;3247;p51">
                    <a:extLst>
                      <a:ext uri="{FF2B5EF4-FFF2-40B4-BE49-F238E27FC236}">
                        <a16:creationId xmlns:a16="http://schemas.microsoft.com/office/drawing/2014/main" id="{F7A18C78-4396-6123-FD90-21A0D0C3AB65}"/>
                      </a:ext>
                    </a:extLst>
                  </p:cNvPr>
                  <p:cNvSpPr/>
                  <p:nvPr/>
                </p:nvSpPr>
                <p:spPr>
                  <a:xfrm>
                    <a:off x="4285527" y="2310213"/>
                    <a:ext cx="54329" cy="351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2" h="1501" extrusionOk="0">
                        <a:moveTo>
                          <a:pt x="1492" y="13"/>
                        </a:moveTo>
                        <a:lnTo>
                          <a:pt x="2303" y="1487"/>
                        </a:lnTo>
                        <a:lnTo>
                          <a:pt x="829" y="1487"/>
                        </a:lnTo>
                        <a:lnTo>
                          <a:pt x="19" y="13"/>
                        </a:lnTo>
                        <a:close/>
                        <a:moveTo>
                          <a:pt x="5" y="0"/>
                        </a:moveTo>
                        <a:cubicBezTo>
                          <a:pt x="1" y="0"/>
                          <a:pt x="0" y="3"/>
                          <a:pt x="2" y="6"/>
                        </a:cubicBezTo>
                        <a:lnTo>
                          <a:pt x="820" y="1493"/>
                        </a:lnTo>
                        <a:cubicBezTo>
                          <a:pt x="822" y="1496"/>
                          <a:pt x="826" y="1500"/>
                          <a:pt x="830" y="1500"/>
                        </a:cubicBezTo>
                        <a:lnTo>
                          <a:pt x="2317" y="1500"/>
                        </a:lnTo>
                        <a:cubicBezTo>
                          <a:pt x="2319" y="1500"/>
                          <a:pt x="2322" y="1497"/>
                          <a:pt x="2319" y="1493"/>
                        </a:cubicBezTo>
                        <a:lnTo>
                          <a:pt x="1503" y="6"/>
                        </a:lnTo>
                        <a:cubicBezTo>
                          <a:pt x="1501" y="3"/>
                          <a:pt x="1496" y="0"/>
                          <a:pt x="149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" name="Google Shape;3248;p51">
                    <a:extLst>
                      <a:ext uri="{FF2B5EF4-FFF2-40B4-BE49-F238E27FC236}">
                        <a16:creationId xmlns:a16="http://schemas.microsoft.com/office/drawing/2014/main" id="{508B35BA-724A-9409-F59A-955BA743A4ED}"/>
                      </a:ext>
                    </a:extLst>
                  </p:cNvPr>
                  <p:cNvSpPr/>
                  <p:nvPr/>
                </p:nvSpPr>
                <p:spPr>
                  <a:xfrm>
                    <a:off x="4687122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4" y="14"/>
                        </a:moveTo>
                        <a:lnTo>
                          <a:pt x="2304" y="1488"/>
                        </a:lnTo>
                        <a:lnTo>
                          <a:pt x="830" y="1488"/>
                        </a:lnTo>
                        <a:lnTo>
                          <a:pt x="19" y="14"/>
                        </a:lnTo>
                        <a:close/>
                        <a:moveTo>
                          <a:pt x="7" y="1"/>
                        </a:moveTo>
                        <a:cubicBezTo>
                          <a:pt x="3" y="1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2" y="1497"/>
                          <a:pt x="827" y="1501"/>
                          <a:pt x="831" y="1501"/>
                        </a:cubicBezTo>
                        <a:lnTo>
                          <a:pt x="2318" y="1501"/>
                        </a:lnTo>
                        <a:cubicBezTo>
                          <a:pt x="2322" y="1501"/>
                          <a:pt x="2323" y="1498"/>
                          <a:pt x="2321" y="1495"/>
                        </a:cubicBezTo>
                        <a:lnTo>
                          <a:pt x="1504" y="8"/>
                        </a:lnTo>
                        <a:cubicBezTo>
                          <a:pt x="1501" y="4"/>
                          <a:pt x="1497" y="1"/>
                          <a:pt x="149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" name="Google Shape;3249;p51">
                    <a:extLst>
                      <a:ext uri="{FF2B5EF4-FFF2-40B4-BE49-F238E27FC236}">
                        <a16:creationId xmlns:a16="http://schemas.microsoft.com/office/drawing/2014/main" id="{8D9B0926-478B-7F27-5809-B9EA3651AAB2}"/>
                      </a:ext>
                    </a:extLst>
                  </p:cNvPr>
                  <p:cNvSpPr/>
                  <p:nvPr/>
                </p:nvSpPr>
                <p:spPr>
                  <a:xfrm>
                    <a:off x="4652330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4" y="14"/>
                        </a:moveTo>
                        <a:lnTo>
                          <a:pt x="2304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7" y="1"/>
                        </a:moveTo>
                        <a:cubicBezTo>
                          <a:pt x="3" y="1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3" y="1497"/>
                          <a:pt x="827" y="1501"/>
                          <a:pt x="830" y="1501"/>
                        </a:cubicBezTo>
                        <a:lnTo>
                          <a:pt x="2318" y="1501"/>
                        </a:lnTo>
                        <a:cubicBezTo>
                          <a:pt x="2322" y="1501"/>
                          <a:pt x="2323" y="1498"/>
                          <a:pt x="2321" y="1495"/>
                        </a:cubicBezTo>
                        <a:lnTo>
                          <a:pt x="1504" y="8"/>
                        </a:lnTo>
                        <a:cubicBezTo>
                          <a:pt x="1501" y="4"/>
                          <a:pt x="1497" y="1"/>
                          <a:pt x="149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" name="Google Shape;3250;p51">
                    <a:extLst>
                      <a:ext uri="{FF2B5EF4-FFF2-40B4-BE49-F238E27FC236}">
                        <a16:creationId xmlns:a16="http://schemas.microsoft.com/office/drawing/2014/main" id="{BDC7EB2C-E38C-8777-9FA3-C5C36B2807EA}"/>
                      </a:ext>
                    </a:extLst>
                  </p:cNvPr>
                  <p:cNvSpPr/>
                  <p:nvPr/>
                </p:nvSpPr>
                <p:spPr>
                  <a:xfrm>
                    <a:off x="4617538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5" y="14"/>
                        </a:moveTo>
                        <a:lnTo>
                          <a:pt x="2305" y="1488"/>
                        </a:lnTo>
                        <a:lnTo>
                          <a:pt x="830" y="1488"/>
                        </a:lnTo>
                        <a:lnTo>
                          <a:pt x="20" y="14"/>
                        </a:lnTo>
                        <a:close/>
                        <a:moveTo>
                          <a:pt x="7" y="1"/>
                        </a:moveTo>
                        <a:cubicBezTo>
                          <a:pt x="3" y="1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3" y="1497"/>
                          <a:pt x="827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2" y="1501"/>
                          <a:pt x="2323" y="1498"/>
                          <a:pt x="2321" y="1495"/>
                        </a:cubicBezTo>
                        <a:lnTo>
                          <a:pt x="1504" y="8"/>
                        </a:lnTo>
                        <a:cubicBezTo>
                          <a:pt x="1501" y="4"/>
                          <a:pt x="1497" y="1"/>
                          <a:pt x="149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" name="Google Shape;3251;p51">
                    <a:extLst>
                      <a:ext uri="{FF2B5EF4-FFF2-40B4-BE49-F238E27FC236}">
                        <a16:creationId xmlns:a16="http://schemas.microsoft.com/office/drawing/2014/main" id="{99C0E061-9C6B-0270-80FB-5AA84F51CAC4}"/>
                      </a:ext>
                    </a:extLst>
                  </p:cNvPr>
                  <p:cNvSpPr/>
                  <p:nvPr/>
                </p:nvSpPr>
                <p:spPr>
                  <a:xfrm>
                    <a:off x="4582793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8" y="1488"/>
                        </a:lnTo>
                        <a:lnTo>
                          <a:pt x="18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1" y="4"/>
                          <a:pt x="3" y="8"/>
                        </a:cubicBezTo>
                        <a:lnTo>
                          <a:pt x="820" y="1495"/>
                        </a:lnTo>
                        <a:cubicBezTo>
                          <a:pt x="821" y="1497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3" y="1498"/>
                          <a:pt x="2320" y="1495"/>
                        </a:cubicBezTo>
                        <a:lnTo>
                          <a:pt x="1503" y="8"/>
                        </a:lnTo>
                        <a:cubicBezTo>
                          <a:pt x="1500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" name="Google Shape;3252;p51">
                    <a:extLst>
                      <a:ext uri="{FF2B5EF4-FFF2-40B4-BE49-F238E27FC236}">
                        <a16:creationId xmlns:a16="http://schemas.microsoft.com/office/drawing/2014/main" id="{242BD61A-1E15-9495-BDC5-25A3BCCE232B}"/>
                      </a:ext>
                    </a:extLst>
                  </p:cNvPr>
                  <p:cNvSpPr/>
                  <p:nvPr/>
                </p:nvSpPr>
                <p:spPr>
                  <a:xfrm>
                    <a:off x="4548001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8" y="1488"/>
                        </a:lnTo>
                        <a:lnTo>
                          <a:pt x="18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1" y="4"/>
                          <a:pt x="3" y="8"/>
                        </a:cubicBezTo>
                        <a:lnTo>
                          <a:pt x="820" y="1495"/>
                        </a:lnTo>
                        <a:cubicBezTo>
                          <a:pt x="822" y="1497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3" y="1498"/>
                          <a:pt x="2319" y="1495"/>
                        </a:cubicBezTo>
                        <a:lnTo>
                          <a:pt x="1503" y="8"/>
                        </a:lnTo>
                        <a:cubicBezTo>
                          <a:pt x="1500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" name="Google Shape;3253;p51">
                    <a:extLst>
                      <a:ext uri="{FF2B5EF4-FFF2-40B4-BE49-F238E27FC236}">
                        <a16:creationId xmlns:a16="http://schemas.microsoft.com/office/drawing/2014/main" id="{A3D793EF-72DA-547B-CDF2-78B9E2C7F475}"/>
                      </a:ext>
                    </a:extLst>
                  </p:cNvPr>
                  <p:cNvSpPr/>
                  <p:nvPr/>
                </p:nvSpPr>
                <p:spPr>
                  <a:xfrm>
                    <a:off x="4513232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1" y="1497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2" y="1501"/>
                          <a:pt x="2323" y="1498"/>
                          <a:pt x="2319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" name="Google Shape;3254;p51">
                    <a:extLst>
                      <a:ext uri="{FF2B5EF4-FFF2-40B4-BE49-F238E27FC236}">
                        <a16:creationId xmlns:a16="http://schemas.microsoft.com/office/drawing/2014/main" id="{B7E8E070-ECA1-4779-CF96-BCFC8CB98D38}"/>
                      </a:ext>
                    </a:extLst>
                  </p:cNvPr>
                  <p:cNvSpPr/>
                  <p:nvPr/>
                </p:nvSpPr>
                <p:spPr>
                  <a:xfrm>
                    <a:off x="4478440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1" y="1497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19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" name="Google Shape;3255;p51">
                    <a:extLst>
                      <a:ext uri="{FF2B5EF4-FFF2-40B4-BE49-F238E27FC236}">
                        <a16:creationId xmlns:a16="http://schemas.microsoft.com/office/drawing/2014/main" id="{2074EA64-9DE9-8932-CFF4-9C8FBD4E57E4}"/>
                      </a:ext>
                    </a:extLst>
                  </p:cNvPr>
                  <p:cNvSpPr/>
                  <p:nvPr/>
                </p:nvSpPr>
                <p:spPr>
                  <a:xfrm>
                    <a:off x="4443648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2" y="1497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19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" name="Google Shape;3256;p51">
                    <a:extLst>
                      <a:ext uri="{FF2B5EF4-FFF2-40B4-BE49-F238E27FC236}">
                        <a16:creationId xmlns:a16="http://schemas.microsoft.com/office/drawing/2014/main" id="{706DA2BE-C74C-4502-228B-9B81DD653C6C}"/>
                      </a:ext>
                    </a:extLst>
                  </p:cNvPr>
                  <p:cNvSpPr/>
                  <p:nvPr/>
                </p:nvSpPr>
                <p:spPr>
                  <a:xfrm>
                    <a:off x="4408879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2" y="1"/>
                          <a:pt x="1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1" y="1497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20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7" name="Google Shape;3257;p51">
                    <a:extLst>
                      <a:ext uri="{FF2B5EF4-FFF2-40B4-BE49-F238E27FC236}">
                        <a16:creationId xmlns:a16="http://schemas.microsoft.com/office/drawing/2014/main" id="{7307D163-BCAB-B6B0-09B8-A257E8825E39}"/>
                      </a:ext>
                    </a:extLst>
                  </p:cNvPr>
                  <p:cNvSpPr/>
                  <p:nvPr/>
                </p:nvSpPr>
                <p:spPr>
                  <a:xfrm>
                    <a:off x="4374087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1" y="1"/>
                          <a:pt x="0" y="4"/>
                          <a:pt x="4" y="8"/>
                        </a:cubicBezTo>
                        <a:lnTo>
                          <a:pt x="820" y="1495"/>
                        </a:lnTo>
                        <a:cubicBezTo>
                          <a:pt x="821" y="1497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0" y="1501"/>
                          <a:pt x="2322" y="1498"/>
                          <a:pt x="2320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8" name="Google Shape;3258;p51">
                    <a:extLst>
                      <a:ext uri="{FF2B5EF4-FFF2-40B4-BE49-F238E27FC236}">
                        <a16:creationId xmlns:a16="http://schemas.microsoft.com/office/drawing/2014/main" id="{5DEC6923-DC11-86DC-7328-F320D418E88B}"/>
                      </a:ext>
                    </a:extLst>
                  </p:cNvPr>
                  <p:cNvSpPr/>
                  <p:nvPr/>
                </p:nvSpPr>
                <p:spPr>
                  <a:xfrm>
                    <a:off x="4339295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3" y="14"/>
                        </a:moveTo>
                        <a:lnTo>
                          <a:pt x="2303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6" y="1"/>
                        </a:moveTo>
                        <a:cubicBezTo>
                          <a:pt x="1" y="1"/>
                          <a:pt x="0" y="4"/>
                          <a:pt x="3" y="8"/>
                        </a:cubicBezTo>
                        <a:lnTo>
                          <a:pt x="820" y="1495"/>
                        </a:lnTo>
                        <a:cubicBezTo>
                          <a:pt x="823" y="1497"/>
                          <a:pt x="826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1" y="1501"/>
                          <a:pt x="2322" y="1498"/>
                          <a:pt x="2320" y="1495"/>
                        </a:cubicBezTo>
                        <a:lnTo>
                          <a:pt x="1503" y="8"/>
                        </a:lnTo>
                        <a:cubicBezTo>
                          <a:pt x="1501" y="4"/>
                          <a:pt x="1497" y="1"/>
                          <a:pt x="1493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" name="Google Shape;3259;p51">
                    <a:extLst>
                      <a:ext uri="{FF2B5EF4-FFF2-40B4-BE49-F238E27FC236}">
                        <a16:creationId xmlns:a16="http://schemas.microsoft.com/office/drawing/2014/main" id="{2F0FD388-647E-0487-D19D-9A896D141941}"/>
                      </a:ext>
                    </a:extLst>
                  </p:cNvPr>
                  <p:cNvSpPr/>
                  <p:nvPr/>
                </p:nvSpPr>
                <p:spPr>
                  <a:xfrm>
                    <a:off x="4304526" y="2344812"/>
                    <a:ext cx="54352" cy="35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1502" extrusionOk="0">
                        <a:moveTo>
                          <a:pt x="1494" y="14"/>
                        </a:moveTo>
                        <a:lnTo>
                          <a:pt x="2304" y="1488"/>
                        </a:lnTo>
                        <a:lnTo>
                          <a:pt x="829" y="1488"/>
                        </a:lnTo>
                        <a:lnTo>
                          <a:pt x="19" y="14"/>
                        </a:lnTo>
                        <a:close/>
                        <a:moveTo>
                          <a:pt x="7" y="1"/>
                        </a:moveTo>
                        <a:cubicBezTo>
                          <a:pt x="2" y="1"/>
                          <a:pt x="0" y="4"/>
                          <a:pt x="3" y="8"/>
                        </a:cubicBezTo>
                        <a:lnTo>
                          <a:pt x="820" y="1495"/>
                        </a:lnTo>
                        <a:cubicBezTo>
                          <a:pt x="822" y="1497"/>
                          <a:pt x="827" y="1501"/>
                          <a:pt x="830" y="1501"/>
                        </a:cubicBezTo>
                        <a:lnTo>
                          <a:pt x="2317" y="1501"/>
                        </a:lnTo>
                        <a:cubicBezTo>
                          <a:pt x="2320" y="1501"/>
                          <a:pt x="2322" y="1498"/>
                          <a:pt x="2320" y="1495"/>
                        </a:cubicBezTo>
                        <a:lnTo>
                          <a:pt x="1504" y="8"/>
                        </a:lnTo>
                        <a:cubicBezTo>
                          <a:pt x="1501" y="4"/>
                          <a:pt x="1497" y="1"/>
                          <a:pt x="1494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" name="Google Shape;3260;p51">
                    <a:extLst>
                      <a:ext uri="{FF2B5EF4-FFF2-40B4-BE49-F238E27FC236}">
                        <a16:creationId xmlns:a16="http://schemas.microsoft.com/office/drawing/2014/main" id="{CBA2BC98-9EF8-C83C-E912-71A8CD737026}"/>
                      </a:ext>
                    </a:extLst>
                  </p:cNvPr>
                  <p:cNvSpPr/>
                  <p:nvPr/>
                </p:nvSpPr>
                <p:spPr>
                  <a:xfrm>
                    <a:off x="4610612" y="2507663"/>
                    <a:ext cx="122930" cy="2355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54" h="10055" extrusionOk="0">
                        <a:moveTo>
                          <a:pt x="3037" y="0"/>
                        </a:moveTo>
                        <a:lnTo>
                          <a:pt x="0" y="10055"/>
                        </a:lnTo>
                        <a:lnTo>
                          <a:pt x="1038" y="10055"/>
                        </a:lnTo>
                        <a:lnTo>
                          <a:pt x="4273" y="2339"/>
                        </a:lnTo>
                        <a:lnTo>
                          <a:pt x="4531" y="1723"/>
                        </a:lnTo>
                        <a:lnTo>
                          <a:pt x="525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1" name="Google Shape;3261;p51">
                    <a:extLst>
                      <a:ext uri="{FF2B5EF4-FFF2-40B4-BE49-F238E27FC236}">
                        <a16:creationId xmlns:a16="http://schemas.microsoft.com/office/drawing/2014/main" id="{5B3E7EAC-4FCA-C260-5A3F-E40F8D37BF05}"/>
                      </a:ext>
                    </a:extLst>
                  </p:cNvPr>
                  <p:cNvSpPr/>
                  <p:nvPr/>
                </p:nvSpPr>
                <p:spPr>
                  <a:xfrm>
                    <a:off x="4598492" y="2507663"/>
                    <a:ext cx="122930" cy="2355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54" h="10055" extrusionOk="0">
                        <a:moveTo>
                          <a:pt x="3038" y="0"/>
                        </a:moveTo>
                        <a:lnTo>
                          <a:pt x="0" y="10055"/>
                        </a:lnTo>
                        <a:lnTo>
                          <a:pt x="1038" y="10055"/>
                        </a:lnTo>
                        <a:lnTo>
                          <a:pt x="4531" y="1723"/>
                        </a:lnTo>
                        <a:lnTo>
                          <a:pt x="4791" y="1105"/>
                        </a:lnTo>
                        <a:lnTo>
                          <a:pt x="525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" name="Google Shape;3262;p51">
                    <a:extLst>
                      <a:ext uri="{FF2B5EF4-FFF2-40B4-BE49-F238E27FC236}">
                        <a16:creationId xmlns:a16="http://schemas.microsoft.com/office/drawing/2014/main" id="{D8F07EA5-7E0D-861D-9DFA-2FD0037551AA}"/>
                      </a:ext>
                    </a:extLst>
                  </p:cNvPr>
                  <p:cNvSpPr/>
                  <p:nvPr/>
                </p:nvSpPr>
                <p:spPr>
                  <a:xfrm>
                    <a:off x="4996344" y="2507663"/>
                    <a:ext cx="122954" cy="2355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55" h="10055" extrusionOk="0">
                        <a:moveTo>
                          <a:pt x="0" y="0"/>
                        </a:moveTo>
                        <a:lnTo>
                          <a:pt x="4215" y="10055"/>
                        </a:lnTo>
                        <a:lnTo>
                          <a:pt x="5254" y="10055"/>
                        </a:lnTo>
                        <a:lnTo>
                          <a:pt x="2216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" name="Google Shape;3263;p51">
                    <a:extLst>
                      <a:ext uri="{FF2B5EF4-FFF2-40B4-BE49-F238E27FC236}">
                        <a16:creationId xmlns:a16="http://schemas.microsoft.com/office/drawing/2014/main" id="{220EF500-BE5D-8029-365B-54DEB7A2A198}"/>
                      </a:ext>
                    </a:extLst>
                  </p:cNvPr>
                  <p:cNvSpPr/>
                  <p:nvPr/>
                </p:nvSpPr>
                <p:spPr>
                  <a:xfrm>
                    <a:off x="4984247" y="2507663"/>
                    <a:ext cx="122907" cy="2355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53" h="10055" extrusionOk="0">
                        <a:moveTo>
                          <a:pt x="0" y="0"/>
                        </a:moveTo>
                        <a:lnTo>
                          <a:pt x="4214" y="10055"/>
                        </a:lnTo>
                        <a:lnTo>
                          <a:pt x="5252" y="10055"/>
                        </a:lnTo>
                        <a:lnTo>
                          <a:pt x="2216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4" name="Google Shape;3264;p51">
                    <a:extLst>
                      <a:ext uri="{FF2B5EF4-FFF2-40B4-BE49-F238E27FC236}">
                        <a16:creationId xmlns:a16="http://schemas.microsoft.com/office/drawing/2014/main" id="{F1D1B76A-9440-46AF-8F83-00D42FB5B2DE}"/>
                      </a:ext>
                    </a:extLst>
                  </p:cNvPr>
                  <p:cNvSpPr/>
                  <p:nvPr/>
                </p:nvSpPr>
                <p:spPr>
                  <a:xfrm>
                    <a:off x="4313979" y="2507663"/>
                    <a:ext cx="122954" cy="2355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55" h="10055" extrusionOk="0">
                        <a:moveTo>
                          <a:pt x="3039" y="0"/>
                        </a:moveTo>
                        <a:lnTo>
                          <a:pt x="0" y="10055"/>
                        </a:lnTo>
                        <a:lnTo>
                          <a:pt x="1039" y="10055"/>
                        </a:lnTo>
                        <a:lnTo>
                          <a:pt x="5254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5" name="Google Shape;3265;p51">
                    <a:extLst>
                      <a:ext uri="{FF2B5EF4-FFF2-40B4-BE49-F238E27FC236}">
                        <a16:creationId xmlns:a16="http://schemas.microsoft.com/office/drawing/2014/main" id="{B15A10A1-8064-5B6A-4EEA-E8700F2281B7}"/>
                      </a:ext>
                    </a:extLst>
                  </p:cNvPr>
                  <p:cNvSpPr/>
                  <p:nvPr/>
                </p:nvSpPr>
                <p:spPr>
                  <a:xfrm>
                    <a:off x="4301859" y="2507663"/>
                    <a:ext cx="122954" cy="2355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55" h="10055" extrusionOk="0">
                        <a:moveTo>
                          <a:pt x="3039" y="0"/>
                        </a:moveTo>
                        <a:lnTo>
                          <a:pt x="1" y="10055"/>
                        </a:lnTo>
                        <a:lnTo>
                          <a:pt x="1039" y="10055"/>
                        </a:lnTo>
                        <a:lnTo>
                          <a:pt x="5254" y="0"/>
                        </a:lnTo>
                        <a:close/>
                      </a:path>
                    </a:pathLst>
                  </a:custGeom>
                  <a:solidFill>
                    <a:srgbClr val="42472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6" name="Google Shape;3266;p51">
                    <a:extLst>
                      <a:ext uri="{FF2B5EF4-FFF2-40B4-BE49-F238E27FC236}">
                        <a16:creationId xmlns:a16="http://schemas.microsoft.com/office/drawing/2014/main" id="{5D1A5325-6DCF-59C6-5E01-AB2BC6CF6F8D}"/>
                      </a:ext>
                    </a:extLst>
                  </p:cNvPr>
                  <p:cNvSpPr/>
                  <p:nvPr/>
                </p:nvSpPr>
                <p:spPr>
                  <a:xfrm>
                    <a:off x="4699757" y="2507663"/>
                    <a:ext cx="122907" cy="2355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53" h="10055" extrusionOk="0">
                        <a:moveTo>
                          <a:pt x="0" y="0"/>
                        </a:moveTo>
                        <a:lnTo>
                          <a:pt x="463" y="1105"/>
                        </a:lnTo>
                        <a:lnTo>
                          <a:pt x="721" y="1723"/>
                        </a:lnTo>
                        <a:lnTo>
                          <a:pt x="4215" y="10055"/>
                        </a:lnTo>
                        <a:lnTo>
                          <a:pt x="5252" y="10055"/>
                        </a:lnTo>
                        <a:lnTo>
                          <a:pt x="2216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7" name="Google Shape;3267;p51">
                    <a:extLst>
                      <a:ext uri="{FF2B5EF4-FFF2-40B4-BE49-F238E27FC236}">
                        <a16:creationId xmlns:a16="http://schemas.microsoft.com/office/drawing/2014/main" id="{FFF78651-63D3-EC27-9B60-66E6F336C0DF}"/>
                      </a:ext>
                    </a:extLst>
                  </p:cNvPr>
                  <p:cNvSpPr/>
                  <p:nvPr/>
                </p:nvSpPr>
                <p:spPr>
                  <a:xfrm>
                    <a:off x="4687637" y="2507663"/>
                    <a:ext cx="122930" cy="2355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54" h="10055" extrusionOk="0">
                        <a:moveTo>
                          <a:pt x="0" y="0"/>
                        </a:moveTo>
                        <a:lnTo>
                          <a:pt x="721" y="1723"/>
                        </a:lnTo>
                        <a:lnTo>
                          <a:pt x="981" y="2339"/>
                        </a:lnTo>
                        <a:lnTo>
                          <a:pt x="4215" y="10055"/>
                        </a:lnTo>
                        <a:lnTo>
                          <a:pt x="5253" y="10055"/>
                        </a:lnTo>
                        <a:lnTo>
                          <a:pt x="2216" y="0"/>
                        </a:lnTo>
                        <a:close/>
                      </a:path>
                    </a:pathLst>
                  </a:custGeom>
                  <a:solidFill>
                    <a:srgbClr val="42472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8" name="Google Shape;3268;p51">
                    <a:extLst>
                      <a:ext uri="{FF2B5EF4-FFF2-40B4-BE49-F238E27FC236}">
                        <a16:creationId xmlns:a16="http://schemas.microsoft.com/office/drawing/2014/main" id="{992405AE-2DAD-14FE-F175-62A18A903109}"/>
                      </a:ext>
                    </a:extLst>
                  </p:cNvPr>
                  <p:cNvSpPr/>
                  <p:nvPr/>
                </p:nvSpPr>
                <p:spPr>
                  <a:xfrm>
                    <a:off x="4896413" y="2304638"/>
                    <a:ext cx="74638" cy="79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413" extrusionOk="0">
                        <a:moveTo>
                          <a:pt x="2986" y="0"/>
                        </a:moveTo>
                        <a:lnTo>
                          <a:pt x="102" y="406"/>
                        </a:lnTo>
                        <a:cubicBezTo>
                          <a:pt x="63" y="411"/>
                          <a:pt x="32" y="434"/>
                          <a:pt x="15" y="466"/>
                        </a:cubicBezTo>
                        <a:cubicBezTo>
                          <a:pt x="6" y="483"/>
                          <a:pt x="1" y="504"/>
                          <a:pt x="1" y="525"/>
                        </a:cubicBezTo>
                        <a:cubicBezTo>
                          <a:pt x="3" y="648"/>
                          <a:pt x="8" y="824"/>
                          <a:pt x="18" y="993"/>
                        </a:cubicBezTo>
                        <a:cubicBezTo>
                          <a:pt x="20" y="1017"/>
                          <a:pt x="28" y="1039"/>
                          <a:pt x="43" y="1057"/>
                        </a:cubicBezTo>
                        <a:cubicBezTo>
                          <a:pt x="65" y="1087"/>
                          <a:pt x="99" y="1105"/>
                          <a:pt x="139" y="1105"/>
                        </a:cubicBezTo>
                        <a:cubicBezTo>
                          <a:pt x="140" y="1105"/>
                          <a:pt x="141" y="1105"/>
                          <a:pt x="142" y="1105"/>
                        </a:cubicBezTo>
                        <a:lnTo>
                          <a:pt x="1754" y="1019"/>
                        </a:lnTo>
                        <a:lnTo>
                          <a:pt x="176" y="1232"/>
                        </a:lnTo>
                        <a:cubicBezTo>
                          <a:pt x="134" y="1237"/>
                          <a:pt x="99" y="1259"/>
                          <a:pt x="78" y="1293"/>
                        </a:cubicBezTo>
                        <a:cubicBezTo>
                          <a:pt x="58" y="1320"/>
                          <a:pt x="51" y="1353"/>
                          <a:pt x="54" y="1388"/>
                        </a:cubicBezTo>
                        <a:cubicBezTo>
                          <a:pt x="69" y="1515"/>
                          <a:pt x="90" y="1663"/>
                          <a:pt x="112" y="1793"/>
                        </a:cubicBezTo>
                        <a:cubicBezTo>
                          <a:pt x="117" y="1829"/>
                          <a:pt x="136" y="1859"/>
                          <a:pt x="162" y="1880"/>
                        </a:cubicBezTo>
                        <a:cubicBezTo>
                          <a:pt x="186" y="1901"/>
                          <a:pt x="216" y="1912"/>
                          <a:pt x="248" y="1912"/>
                        </a:cubicBezTo>
                        <a:cubicBezTo>
                          <a:pt x="252" y="1912"/>
                          <a:pt x="256" y="1912"/>
                          <a:pt x="260" y="1912"/>
                        </a:cubicBezTo>
                        <a:lnTo>
                          <a:pt x="1576" y="1831"/>
                        </a:lnTo>
                        <a:lnTo>
                          <a:pt x="1576" y="1831"/>
                        </a:lnTo>
                        <a:lnTo>
                          <a:pt x="218" y="1985"/>
                        </a:lnTo>
                        <a:cubicBezTo>
                          <a:pt x="181" y="1988"/>
                          <a:pt x="156" y="2022"/>
                          <a:pt x="164" y="2059"/>
                        </a:cubicBezTo>
                        <a:cubicBezTo>
                          <a:pt x="195" y="2194"/>
                          <a:pt x="236" y="2360"/>
                          <a:pt x="273" y="2485"/>
                        </a:cubicBezTo>
                        <a:cubicBezTo>
                          <a:pt x="284" y="2525"/>
                          <a:pt x="321" y="2552"/>
                          <a:pt x="363" y="2552"/>
                        </a:cubicBezTo>
                        <a:cubicBezTo>
                          <a:pt x="365" y="2552"/>
                          <a:pt x="368" y="2552"/>
                          <a:pt x="370" y="2552"/>
                        </a:cubicBezTo>
                        <a:lnTo>
                          <a:pt x="1472" y="2484"/>
                        </a:lnTo>
                        <a:lnTo>
                          <a:pt x="386" y="2575"/>
                        </a:lnTo>
                        <a:cubicBezTo>
                          <a:pt x="346" y="2577"/>
                          <a:pt x="321" y="2617"/>
                          <a:pt x="334" y="2654"/>
                        </a:cubicBezTo>
                        <a:cubicBezTo>
                          <a:pt x="393" y="2827"/>
                          <a:pt x="467" y="3025"/>
                          <a:pt x="545" y="3177"/>
                        </a:cubicBezTo>
                        <a:cubicBezTo>
                          <a:pt x="559" y="3206"/>
                          <a:pt x="586" y="3222"/>
                          <a:pt x="617" y="3224"/>
                        </a:cubicBezTo>
                        <a:lnTo>
                          <a:pt x="3189" y="3412"/>
                        </a:lnTo>
                        <a:lnTo>
                          <a:pt x="3189" y="3407"/>
                        </a:lnTo>
                        <a:cubicBezTo>
                          <a:pt x="2997" y="3377"/>
                          <a:pt x="2805" y="3325"/>
                          <a:pt x="2615" y="3241"/>
                        </a:cubicBezTo>
                        <a:cubicBezTo>
                          <a:pt x="1812" y="2635"/>
                          <a:pt x="1334" y="917"/>
                          <a:pt x="2303" y="259"/>
                        </a:cubicBezTo>
                        <a:cubicBezTo>
                          <a:pt x="2494" y="128"/>
                          <a:pt x="2730" y="46"/>
                          <a:pt x="2986" y="0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9" name="Google Shape;3269;p51">
                    <a:extLst>
                      <a:ext uri="{FF2B5EF4-FFF2-40B4-BE49-F238E27FC236}">
                        <a16:creationId xmlns:a16="http://schemas.microsoft.com/office/drawing/2014/main" id="{2A82E924-BE3A-4A46-21C1-71AD95A93BCA}"/>
                      </a:ext>
                    </a:extLst>
                  </p:cNvPr>
                  <p:cNvSpPr/>
                  <p:nvPr/>
                </p:nvSpPr>
                <p:spPr>
                  <a:xfrm>
                    <a:off x="5296323" y="1940567"/>
                    <a:ext cx="23" cy="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" extrusionOk="0">
                        <a:moveTo>
                          <a:pt x="1" y="1"/>
                        </a:move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2" name="Google Shape;3292;p51">
                    <a:extLst>
                      <a:ext uri="{FF2B5EF4-FFF2-40B4-BE49-F238E27FC236}">
                        <a16:creationId xmlns:a16="http://schemas.microsoft.com/office/drawing/2014/main" id="{55B7604E-FB14-02BB-685E-99D6838C9409}"/>
                      </a:ext>
                    </a:extLst>
                  </p:cNvPr>
                  <p:cNvSpPr/>
                  <p:nvPr/>
                </p:nvSpPr>
                <p:spPr>
                  <a:xfrm>
                    <a:off x="5533176" y="2319232"/>
                    <a:ext cx="302576" cy="127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2" h="5439" extrusionOk="0">
                        <a:moveTo>
                          <a:pt x="12795" y="1"/>
                        </a:moveTo>
                        <a:cubicBezTo>
                          <a:pt x="12750" y="27"/>
                          <a:pt x="12700" y="51"/>
                          <a:pt x="12647" y="67"/>
                        </a:cubicBezTo>
                        <a:cubicBezTo>
                          <a:pt x="11862" y="319"/>
                          <a:pt x="10863" y="482"/>
                          <a:pt x="9770" y="582"/>
                        </a:cubicBezTo>
                        <a:cubicBezTo>
                          <a:pt x="9758" y="583"/>
                          <a:pt x="9747" y="584"/>
                          <a:pt x="9735" y="584"/>
                        </a:cubicBezTo>
                        <a:cubicBezTo>
                          <a:pt x="8651" y="682"/>
                          <a:pt x="7475" y="719"/>
                          <a:pt x="6319" y="719"/>
                        </a:cubicBezTo>
                        <a:cubicBezTo>
                          <a:pt x="3806" y="719"/>
                          <a:pt x="1387" y="545"/>
                          <a:pt x="213" y="446"/>
                        </a:cubicBezTo>
                        <a:cubicBezTo>
                          <a:pt x="141" y="440"/>
                          <a:pt x="71" y="426"/>
                          <a:pt x="1" y="409"/>
                        </a:cubicBezTo>
                        <a:lnTo>
                          <a:pt x="1" y="409"/>
                        </a:lnTo>
                        <a:cubicBezTo>
                          <a:pt x="8" y="535"/>
                          <a:pt x="13" y="666"/>
                          <a:pt x="14" y="800"/>
                        </a:cubicBezTo>
                        <a:cubicBezTo>
                          <a:pt x="950" y="973"/>
                          <a:pt x="3397" y="1366"/>
                          <a:pt x="6262" y="1366"/>
                        </a:cubicBezTo>
                        <a:cubicBezTo>
                          <a:pt x="7318" y="1366"/>
                          <a:pt x="8432" y="1313"/>
                          <a:pt x="9547" y="1175"/>
                        </a:cubicBezTo>
                        <a:cubicBezTo>
                          <a:pt x="9652" y="1162"/>
                          <a:pt x="9757" y="1156"/>
                          <a:pt x="9860" y="1156"/>
                        </a:cubicBezTo>
                        <a:cubicBezTo>
                          <a:pt x="11354" y="1156"/>
                          <a:pt x="12555" y="2479"/>
                          <a:pt x="12363" y="4008"/>
                        </a:cubicBezTo>
                        <a:cubicBezTo>
                          <a:pt x="12261" y="4814"/>
                          <a:pt x="12163" y="5399"/>
                          <a:pt x="12157" y="5438"/>
                        </a:cubicBezTo>
                        <a:cubicBezTo>
                          <a:pt x="12691" y="4337"/>
                          <a:pt x="12918" y="3120"/>
                          <a:pt x="12927" y="1864"/>
                        </a:cubicBezTo>
                        <a:cubicBezTo>
                          <a:pt x="12931" y="1250"/>
                          <a:pt x="12883" y="626"/>
                          <a:pt x="12795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3" name="Google Shape;3293;p51">
                    <a:extLst>
                      <a:ext uri="{FF2B5EF4-FFF2-40B4-BE49-F238E27FC236}">
                        <a16:creationId xmlns:a16="http://schemas.microsoft.com/office/drawing/2014/main" id="{F33622B2-3879-6B1B-D175-496451E9F121}"/>
                      </a:ext>
                    </a:extLst>
                  </p:cNvPr>
                  <p:cNvSpPr/>
                  <p:nvPr/>
                </p:nvSpPr>
                <p:spPr>
                  <a:xfrm>
                    <a:off x="5531749" y="2197422"/>
                    <a:ext cx="108330" cy="728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30" h="3109" extrusionOk="0">
                        <a:moveTo>
                          <a:pt x="3408" y="0"/>
                        </a:moveTo>
                        <a:cubicBezTo>
                          <a:pt x="3394" y="10"/>
                          <a:pt x="3380" y="18"/>
                          <a:pt x="3364" y="26"/>
                        </a:cubicBezTo>
                        <a:cubicBezTo>
                          <a:pt x="2480" y="409"/>
                          <a:pt x="872" y="1106"/>
                          <a:pt x="36" y="1457"/>
                        </a:cubicBezTo>
                        <a:cubicBezTo>
                          <a:pt x="24" y="1462"/>
                          <a:pt x="13" y="1467"/>
                          <a:pt x="0" y="1470"/>
                        </a:cubicBezTo>
                        <a:lnTo>
                          <a:pt x="179" y="1871"/>
                        </a:lnTo>
                        <a:lnTo>
                          <a:pt x="1454" y="1391"/>
                        </a:lnTo>
                        <a:cubicBezTo>
                          <a:pt x="1688" y="1303"/>
                          <a:pt x="1930" y="1261"/>
                          <a:pt x="2168" y="1261"/>
                        </a:cubicBezTo>
                        <a:cubicBezTo>
                          <a:pt x="2909" y="1261"/>
                          <a:pt x="3617" y="1668"/>
                          <a:pt x="3974" y="2362"/>
                        </a:cubicBezTo>
                        <a:lnTo>
                          <a:pt x="4359" y="3108"/>
                        </a:lnTo>
                        <a:cubicBezTo>
                          <a:pt x="4551" y="2995"/>
                          <a:pt x="4630" y="2755"/>
                          <a:pt x="4540" y="2546"/>
                        </a:cubicBezTo>
                        <a:lnTo>
                          <a:pt x="3408" y="0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3869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4" name="Google Shape;3294;p51">
                    <a:extLst>
                      <a:ext uri="{FF2B5EF4-FFF2-40B4-BE49-F238E27FC236}">
                        <a16:creationId xmlns:a16="http://schemas.microsoft.com/office/drawing/2014/main" id="{0334778F-F22C-512A-0873-A2B2C6911142}"/>
                      </a:ext>
                    </a:extLst>
                  </p:cNvPr>
                  <p:cNvSpPr/>
                  <p:nvPr/>
                </p:nvSpPr>
                <p:spPr>
                  <a:xfrm>
                    <a:off x="5516634" y="2165236"/>
                    <a:ext cx="123796" cy="1336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1" h="5707" extrusionOk="0">
                        <a:moveTo>
                          <a:pt x="3294" y="31"/>
                        </a:moveTo>
                        <a:cubicBezTo>
                          <a:pt x="3472" y="31"/>
                          <a:pt x="3643" y="134"/>
                          <a:pt x="3721" y="307"/>
                        </a:cubicBezTo>
                        <a:lnTo>
                          <a:pt x="4089" y="1136"/>
                        </a:lnTo>
                        <a:cubicBezTo>
                          <a:pt x="4122" y="1211"/>
                          <a:pt x="4099" y="1298"/>
                          <a:pt x="4035" y="1349"/>
                        </a:cubicBezTo>
                        <a:cubicBezTo>
                          <a:pt x="4030" y="1355"/>
                          <a:pt x="4029" y="1362"/>
                          <a:pt x="4031" y="1368"/>
                        </a:cubicBezTo>
                        <a:lnTo>
                          <a:pt x="5169" y="3928"/>
                        </a:lnTo>
                        <a:cubicBezTo>
                          <a:pt x="5258" y="4127"/>
                          <a:pt x="5183" y="4359"/>
                          <a:pt x="4998" y="4471"/>
                        </a:cubicBezTo>
                        <a:cubicBezTo>
                          <a:pt x="4983" y="4480"/>
                          <a:pt x="4968" y="4488"/>
                          <a:pt x="4952" y="4496"/>
                        </a:cubicBezTo>
                        <a:lnTo>
                          <a:pt x="2374" y="5640"/>
                        </a:lnTo>
                        <a:cubicBezTo>
                          <a:pt x="2318" y="5666"/>
                          <a:pt x="2259" y="5678"/>
                          <a:pt x="2200" y="5678"/>
                        </a:cubicBezTo>
                        <a:cubicBezTo>
                          <a:pt x="2036" y="5678"/>
                          <a:pt x="1880" y="5583"/>
                          <a:pt x="1808" y="5423"/>
                        </a:cubicBezTo>
                        <a:lnTo>
                          <a:pt x="654" y="2825"/>
                        </a:lnTo>
                        <a:cubicBezTo>
                          <a:pt x="651" y="2820"/>
                          <a:pt x="644" y="2816"/>
                          <a:pt x="639" y="2816"/>
                        </a:cubicBezTo>
                        <a:cubicBezTo>
                          <a:pt x="638" y="2816"/>
                          <a:pt x="638" y="2816"/>
                          <a:pt x="635" y="2815"/>
                        </a:cubicBezTo>
                        <a:cubicBezTo>
                          <a:pt x="623" y="2818"/>
                          <a:pt x="610" y="2819"/>
                          <a:pt x="597" y="2819"/>
                        </a:cubicBezTo>
                        <a:cubicBezTo>
                          <a:pt x="528" y="2819"/>
                          <a:pt x="464" y="2778"/>
                          <a:pt x="434" y="2712"/>
                        </a:cubicBezTo>
                        <a:lnTo>
                          <a:pt x="84" y="1924"/>
                        </a:lnTo>
                        <a:cubicBezTo>
                          <a:pt x="34" y="1810"/>
                          <a:pt x="30" y="1685"/>
                          <a:pt x="75" y="1568"/>
                        </a:cubicBezTo>
                        <a:cubicBezTo>
                          <a:pt x="120" y="1451"/>
                          <a:pt x="207" y="1360"/>
                          <a:pt x="321" y="1308"/>
                        </a:cubicBezTo>
                        <a:lnTo>
                          <a:pt x="3106" y="71"/>
                        </a:lnTo>
                        <a:cubicBezTo>
                          <a:pt x="3167" y="44"/>
                          <a:pt x="3231" y="31"/>
                          <a:pt x="3294" y="31"/>
                        </a:cubicBezTo>
                        <a:close/>
                        <a:moveTo>
                          <a:pt x="3293" y="1"/>
                        </a:moveTo>
                        <a:cubicBezTo>
                          <a:pt x="3227" y="1"/>
                          <a:pt x="3159" y="14"/>
                          <a:pt x="3094" y="43"/>
                        </a:cubicBezTo>
                        <a:lnTo>
                          <a:pt x="310" y="1282"/>
                        </a:lnTo>
                        <a:cubicBezTo>
                          <a:pt x="189" y="1336"/>
                          <a:pt x="96" y="1435"/>
                          <a:pt x="49" y="1558"/>
                        </a:cubicBezTo>
                        <a:cubicBezTo>
                          <a:pt x="0" y="1682"/>
                          <a:pt x="4" y="1816"/>
                          <a:pt x="59" y="1937"/>
                        </a:cubicBezTo>
                        <a:lnTo>
                          <a:pt x="408" y="2726"/>
                        </a:lnTo>
                        <a:cubicBezTo>
                          <a:pt x="442" y="2801"/>
                          <a:pt x="518" y="2849"/>
                          <a:pt x="599" y="2849"/>
                        </a:cubicBezTo>
                        <a:cubicBezTo>
                          <a:pt x="609" y="2849"/>
                          <a:pt x="619" y="2848"/>
                          <a:pt x="630" y="2847"/>
                        </a:cubicBezTo>
                        <a:lnTo>
                          <a:pt x="1780" y="5434"/>
                        </a:lnTo>
                        <a:cubicBezTo>
                          <a:pt x="1856" y="5605"/>
                          <a:pt x="2025" y="5707"/>
                          <a:pt x="2200" y="5707"/>
                        </a:cubicBezTo>
                        <a:cubicBezTo>
                          <a:pt x="2264" y="5707"/>
                          <a:pt x="2326" y="5695"/>
                          <a:pt x="2387" y="5665"/>
                        </a:cubicBezTo>
                        <a:lnTo>
                          <a:pt x="4963" y="4520"/>
                        </a:lnTo>
                        <a:cubicBezTo>
                          <a:pt x="4981" y="4512"/>
                          <a:pt x="4998" y="4503"/>
                          <a:pt x="5012" y="4495"/>
                        </a:cubicBezTo>
                        <a:cubicBezTo>
                          <a:pt x="5212" y="4375"/>
                          <a:pt x="5290" y="4127"/>
                          <a:pt x="5197" y="3913"/>
                        </a:cubicBezTo>
                        <a:lnTo>
                          <a:pt x="4064" y="1364"/>
                        </a:lnTo>
                        <a:cubicBezTo>
                          <a:pt x="4131" y="1303"/>
                          <a:pt x="4153" y="1206"/>
                          <a:pt x="4116" y="1123"/>
                        </a:cubicBezTo>
                        <a:lnTo>
                          <a:pt x="3748" y="295"/>
                        </a:lnTo>
                        <a:cubicBezTo>
                          <a:pt x="3665" y="111"/>
                          <a:pt x="3483" y="1"/>
                          <a:pt x="329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738" name="Google Shape;1635;p40">
              <a:extLst>
                <a:ext uri="{FF2B5EF4-FFF2-40B4-BE49-F238E27FC236}">
                  <a16:creationId xmlns:a16="http://schemas.microsoft.com/office/drawing/2014/main" id="{6390EF0D-8E91-2EDC-D1C8-F1FEF7000108}"/>
                </a:ext>
              </a:extLst>
            </p:cNvPr>
            <p:cNvSpPr/>
            <p:nvPr/>
          </p:nvSpPr>
          <p:spPr>
            <a:xfrm rot="20737756" flipH="1">
              <a:off x="5478526" y="3978090"/>
              <a:ext cx="282451" cy="391848"/>
            </a:xfrm>
            <a:custGeom>
              <a:avLst/>
              <a:gdLst/>
              <a:ahLst/>
              <a:cxnLst/>
              <a:rect l="l" t="t" r="r" b="b"/>
              <a:pathLst>
                <a:path w="7174" h="9941" extrusionOk="0">
                  <a:moveTo>
                    <a:pt x="4614" y="0"/>
                  </a:moveTo>
                  <a:cubicBezTo>
                    <a:pt x="3507" y="0"/>
                    <a:pt x="2113" y="942"/>
                    <a:pt x="1336" y="1619"/>
                  </a:cubicBezTo>
                  <a:cubicBezTo>
                    <a:pt x="1343" y="1936"/>
                    <a:pt x="1446" y="2913"/>
                    <a:pt x="1429" y="3247"/>
                  </a:cubicBezTo>
                  <a:cubicBezTo>
                    <a:pt x="1429" y="3247"/>
                    <a:pt x="365" y="3861"/>
                    <a:pt x="60" y="3977"/>
                  </a:cubicBezTo>
                  <a:cubicBezTo>
                    <a:pt x="60" y="3977"/>
                    <a:pt x="0" y="4956"/>
                    <a:pt x="247" y="6144"/>
                  </a:cubicBezTo>
                  <a:cubicBezTo>
                    <a:pt x="385" y="6805"/>
                    <a:pt x="619" y="7532"/>
                    <a:pt x="1008" y="8192"/>
                  </a:cubicBezTo>
                  <a:cubicBezTo>
                    <a:pt x="1060" y="8280"/>
                    <a:pt x="1134" y="8349"/>
                    <a:pt x="1225" y="8395"/>
                  </a:cubicBezTo>
                  <a:cubicBezTo>
                    <a:pt x="2086" y="8840"/>
                    <a:pt x="3016" y="9253"/>
                    <a:pt x="3762" y="9540"/>
                  </a:cubicBezTo>
                  <a:cubicBezTo>
                    <a:pt x="4194" y="9707"/>
                    <a:pt x="4564" y="9831"/>
                    <a:pt x="4820" y="9892"/>
                  </a:cubicBezTo>
                  <a:cubicBezTo>
                    <a:pt x="4950" y="9924"/>
                    <a:pt x="5081" y="9940"/>
                    <a:pt x="5213" y="9940"/>
                  </a:cubicBezTo>
                  <a:cubicBezTo>
                    <a:pt x="5356" y="9940"/>
                    <a:pt x="5499" y="9921"/>
                    <a:pt x="5639" y="9884"/>
                  </a:cubicBezTo>
                  <a:cubicBezTo>
                    <a:pt x="5768" y="9848"/>
                    <a:pt x="5946" y="9804"/>
                    <a:pt x="6193" y="9747"/>
                  </a:cubicBezTo>
                  <a:cubicBezTo>
                    <a:pt x="6282" y="9726"/>
                    <a:pt x="6353" y="9659"/>
                    <a:pt x="6384" y="9571"/>
                  </a:cubicBezTo>
                  <a:cubicBezTo>
                    <a:pt x="7083" y="7530"/>
                    <a:pt x="7174" y="6676"/>
                    <a:pt x="7083" y="5877"/>
                  </a:cubicBezTo>
                  <a:cubicBezTo>
                    <a:pt x="7040" y="5487"/>
                    <a:pt x="6874" y="5153"/>
                    <a:pt x="6769" y="4871"/>
                  </a:cubicBezTo>
                  <a:cubicBezTo>
                    <a:pt x="6606" y="4439"/>
                    <a:pt x="6528" y="3977"/>
                    <a:pt x="6546" y="3512"/>
                  </a:cubicBezTo>
                  <a:cubicBezTo>
                    <a:pt x="6592" y="2270"/>
                    <a:pt x="6300" y="1533"/>
                    <a:pt x="5979" y="1101"/>
                  </a:cubicBezTo>
                  <a:cubicBezTo>
                    <a:pt x="5626" y="625"/>
                    <a:pt x="5240" y="521"/>
                    <a:pt x="5234" y="518"/>
                  </a:cubicBezTo>
                  <a:cubicBezTo>
                    <a:pt x="5230" y="533"/>
                    <a:pt x="5228" y="549"/>
                    <a:pt x="5224" y="565"/>
                  </a:cubicBezTo>
                  <a:cubicBezTo>
                    <a:pt x="5205" y="665"/>
                    <a:pt x="5178" y="765"/>
                    <a:pt x="5138" y="856"/>
                  </a:cubicBezTo>
                  <a:cubicBezTo>
                    <a:pt x="5138" y="856"/>
                    <a:pt x="5086" y="40"/>
                    <a:pt x="4804" y="10"/>
                  </a:cubicBezTo>
                  <a:cubicBezTo>
                    <a:pt x="4742" y="3"/>
                    <a:pt x="4678" y="0"/>
                    <a:pt x="4614" y="0"/>
                  </a:cubicBezTo>
                  <a:close/>
                </a:path>
              </a:pathLst>
            </a:custGeom>
            <a:solidFill>
              <a:srgbClr val="FEB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1637;p40">
              <a:extLst>
                <a:ext uri="{FF2B5EF4-FFF2-40B4-BE49-F238E27FC236}">
                  <a16:creationId xmlns:a16="http://schemas.microsoft.com/office/drawing/2014/main" id="{378286B2-7663-994B-70A0-39484B034DEB}"/>
                </a:ext>
              </a:extLst>
            </p:cNvPr>
            <p:cNvSpPr/>
            <p:nvPr/>
          </p:nvSpPr>
          <p:spPr>
            <a:xfrm rot="20737756" flipH="1">
              <a:off x="5639251" y="3895882"/>
              <a:ext cx="174337" cy="283293"/>
            </a:xfrm>
            <a:custGeom>
              <a:avLst/>
              <a:gdLst/>
              <a:ahLst/>
              <a:cxnLst/>
              <a:rect l="l" t="t" r="r" b="b"/>
              <a:pathLst>
                <a:path w="4428" h="7187" extrusionOk="0">
                  <a:moveTo>
                    <a:pt x="4428" y="1"/>
                  </a:moveTo>
                  <a:lnTo>
                    <a:pt x="4428" y="1"/>
                  </a:lnTo>
                  <a:cubicBezTo>
                    <a:pt x="3805" y="68"/>
                    <a:pt x="2192" y="296"/>
                    <a:pt x="1141" y="904"/>
                  </a:cubicBezTo>
                  <a:cubicBezTo>
                    <a:pt x="469" y="1766"/>
                    <a:pt x="383" y="2551"/>
                    <a:pt x="207" y="3474"/>
                  </a:cubicBezTo>
                  <a:cubicBezTo>
                    <a:pt x="234" y="3677"/>
                    <a:pt x="258" y="3833"/>
                    <a:pt x="277" y="3951"/>
                  </a:cubicBezTo>
                  <a:cubicBezTo>
                    <a:pt x="313" y="4177"/>
                    <a:pt x="263" y="4409"/>
                    <a:pt x="139" y="4597"/>
                  </a:cubicBezTo>
                  <a:cubicBezTo>
                    <a:pt x="32" y="4756"/>
                    <a:pt x="1" y="4959"/>
                    <a:pt x="53" y="5146"/>
                  </a:cubicBezTo>
                  <a:cubicBezTo>
                    <a:pt x="286" y="5967"/>
                    <a:pt x="725" y="6765"/>
                    <a:pt x="725" y="6765"/>
                  </a:cubicBezTo>
                  <a:cubicBezTo>
                    <a:pt x="867" y="7074"/>
                    <a:pt x="1135" y="7187"/>
                    <a:pt x="1475" y="7187"/>
                  </a:cubicBezTo>
                  <a:cubicBezTo>
                    <a:pt x="1922" y="7187"/>
                    <a:pt x="2491" y="6993"/>
                    <a:pt x="3062" y="6793"/>
                  </a:cubicBezTo>
                  <a:cubicBezTo>
                    <a:pt x="3063" y="6793"/>
                    <a:pt x="3524" y="6509"/>
                    <a:pt x="3483" y="6232"/>
                  </a:cubicBezTo>
                  <a:cubicBezTo>
                    <a:pt x="3403" y="5698"/>
                    <a:pt x="3314" y="5339"/>
                    <a:pt x="3236" y="5101"/>
                  </a:cubicBezTo>
                  <a:cubicBezTo>
                    <a:pt x="3155" y="4857"/>
                    <a:pt x="3238" y="4585"/>
                    <a:pt x="3442" y="4436"/>
                  </a:cubicBezTo>
                  <a:cubicBezTo>
                    <a:pt x="3577" y="4337"/>
                    <a:pt x="3657" y="4254"/>
                    <a:pt x="3657" y="4254"/>
                  </a:cubicBezTo>
                  <a:cubicBezTo>
                    <a:pt x="3677" y="3847"/>
                    <a:pt x="3662" y="2943"/>
                    <a:pt x="3654" y="2556"/>
                  </a:cubicBezTo>
                  <a:cubicBezTo>
                    <a:pt x="3621" y="2479"/>
                    <a:pt x="3588" y="2395"/>
                    <a:pt x="3557" y="2308"/>
                  </a:cubicBezTo>
                  <a:cubicBezTo>
                    <a:pt x="3460" y="2024"/>
                    <a:pt x="3380" y="1690"/>
                    <a:pt x="3335" y="1322"/>
                  </a:cubicBezTo>
                  <a:cubicBezTo>
                    <a:pt x="3682" y="785"/>
                    <a:pt x="4065" y="337"/>
                    <a:pt x="4428" y="1"/>
                  </a:cubicBezTo>
                  <a:close/>
                </a:path>
              </a:pathLst>
            </a:custGeom>
            <a:solidFill>
              <a:srgbClr val="663D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1638;p40">
              <a:extLst>
                <a:ext uri="{FF2B5EF4-FFF2-40B4-BE49-F238E27FC236}">
                  <a16:creationId xmlns:a16="http://schemas.microsoft.com/office/drawing/2014/main" id="{00A6161A-1193-17BE-F522-ED169F9E5D37}"/>
                </a:ext>
              </a:extLst>
            </p:cNvPr>
            <p:cNvSpPr/>
            <p:nvPr/>
          </p:nvSpPr>
          <p:spPr>
            <a:xfrm rot="20737756" flipH="1">
              <a:off x="5573024" y="4309222"/>
              <a:ext cx="44450" cy="6465"/>
            </a:xfrm>
            <a:custGeom>
              <a:avLst/>
              <a:gdLst/>
              <a:ahLst/>
              <a:cxnLst/>
              <a:rect l="l" t="t" r="r" b="b"/>
              <a:pathLst>
                <a:path w="1129" h="164" extrusionOk="0">
                  <a:moveTo>
                    <a:pt x="39" y="0"/>
                  </a:moveTo>
                  <a:cubicBezTo>
                    <a:pt x="23" y="0"/>
                    <a:pt x="7" y="13"/>
                    <a:pt x="3" y="31"/>
                  </a:cubicBezTo>
                  <a:cubicBezTo>
                    <a:pt x="0" y="51"/>
                    <a:pt x="13" y="72"/>
                    <a:pt x="32" y="77"/>
                  </a:cubicBezTo>
                  <a:cubicBezTo>
                    <a:pt x="362" y="148"/>
                    <a:pt x="654" y="164"/>
                    <a:pt x="848" y="164"/>
                  </a:cubicBezTo>
                  <a:cubicBezTo>
                    <a:pt x="868" y="164"/>
                    <a:pt x="888" y="163"/>
                    <a:pt x="906" y="163"/>
                  </a:cubicBezTo>
                  <a:cubicBezTo>
                    <a:pt x="1023" y="160"/>
                    <a:pt x="1092" y="153"/>
                    <a:pt x="1093" y="153"/>
                  </a:cubicBezTo>
                  <a:cubicBezTo>
                    <a:pt x="1114" y="150"/>
                    <a:pt x="1128" y="130"/>
                    <a:pt x="1125" y="110"/>
                  </a:cubicBezTo>
                  <a:cubicBezTo>
                    <a:pt x="1123" y="90"/>
                    <a:pt x="1108" y="77"/>
                    <a:pt x="1090" y="77"/>
                  </a:cubicBezTo>
                  <a:cubicBezTo>
                    <a:pt x="1088" y="77"/>
                    <a:pt x="1086" y="77"/>
                    <a:pt x="1084" y="77"/>
                  </a:cubicBezTo>
                  <a:cubicBezTo>
                    <a:pt x="1082" y="77"/>
                    <a:pt x="989" y="88"/>
                    <a:pt x="836" y="88"/>
                  </a:cubicBezTo>
                  <a:cubicBezTo>
                    <a:pt x="647" y="88"/>
                    <a:pt x="366" y="72"/>
                    <a:pt x="47" y="1"/>
                  </a:cubicBezTo>
                  <a:cubicBezTo>
                    <a:pt x="45" y="0"/>
                    <a:pt x="4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1639;p40">
              <a:extLst>
                <a:ext uri="{FF2B5EF4-FFF2-40B4-BE49-F238E27FC236}">
                  <a16:creationId xmlns:a16="http://schemas.microsoft.com/office/drawing/2014/main" id="{52557D4A-512C-2CBB-F739-F8487CA24394}"/>
                </a:ext>
              </a:extLst>
            </p:cNvPr>
            <p:cNvSpPr/>
            <p:nvPr/>
          </p:nvSpPr>
          <p:spPr>
            <a:xfrm rot="20737756" flipH="1">
              <a:off x="5510973" y="3908392"/>
              <a:ext cx="210086" cy="180729"/>
            </a:xfrm>
            <a:custGeom>
              <a:avLst/>
              <a:gdLst/>
              <a:ahLst/>
              <a:cxnLst/>
              <a:rect l="l" t="t" r="r" b="b"/>
              <a:pathLst>
                <a:path w="5336" h="4585" extrusionOk="0">
                  <a:moveTo>
                    <a:pt x="3896" y="0"/>
                  </a:moveTo>
                  <a:cubicBezTo>
                    <a:pt x="3344" y="5"/>
                    <a:pt x="2978" y="373"/>
                    <a:pt x="2978" y="373"/>
                  </a:cubicBezTo>
                  <a:cubicBezTo>
                    <a:pt x="2978" y="373"/>
                    <a:pt x="2706" y="57"/>
                    <a:pt x="2430" y="57"/>
                  </a:cubicBezTo>
                  <a:cubicBezTo>
                    <a:pt x="2428" y="57"/>
                    <a:pt x="2426" y="58"/>
                    <a:pt x="2424" y="58"/>
                  </a:cubicBezTo>
                  <a:cubicBezTo>
                    <a:pt x="2129" y="82"/>
                    <a:pt x="1662" y="351"/>
                    <a:pt x="1159" y="820"/>
                  </a:cubicBezTo>
                  <a:cubicBezTo>
                    <a:pt x="775" y="1175"/>
                    <a:pt x="369" y="1650"/>
                    <a:pt x="1" y="2219"/>
                  </a:cubicBezTo>
                  <a:cubicBezTo>
                    <a:pt x="49" y="2610"/>
                    <a:pt x="133" y="2964"/>
                    <a:pt x="237" y="3265"/>
                  </a:cubicBezTo>
                  <a:cubicBezTo>
                    <a:pt x="269" y="3359"/>
                    <a:pt x="303" y="3447"/>
                    <a:pt x="338" y="3529"/>
                  </a:cubicBezTo>
                  <a:cubicBezTo>
                    <a:pt x="473" y="3845"/>
                    <a:pt x="628" y="4078"/>
                    <a:pt x="770" y="4200"/>
                  </a:cubicBezTo>
                  <a:cubicBezTo>
                    <a:pt x="666" y="3402"/>
                    <a:pt x="837" y="3211"/>
                    <a:pt x="837" y="3211"/>
                  </a:cubicBezTo>
                  <a:cubicBezTo>
                    <a:pt x="837" y="3211"/>
                    <a:pt x="1194" y="4214"/>
                    <a:pt x="1772" y="4584"/>
                  </a:cubicBezTo>
                  <a:cubicBezTo>
                    <a:pt x="1641" y="3420"/>
                    <a:pt x="1614" y="2975"/>
                    <a:pt x="2087" y="2708"/>
                  </a:cubicBezTo>
                  <a:cubicBezTo>
                    <a:pt x="2147" y="3315"/>
                    <a:pt x="2327" y="3436"/>
                    <a:pt x="2630" y="3778"/>
                  </a:cubicBezTo>
                  <a:cubicBezTo>
                    <a:pt x="2960" y="2960"/>
                    <a:pt x="3295" y="2368"/>
                    <a:pt x="3604" y="1954"/>
                  </a:cubicBezTo>
                  <a:cubicBezTo>
                    <a:pt x="4042" y="1362"/>
                    <a:pt x="4425" y="1134"/>
                    <a:pt x="4655" y="1134"/>
                  </a:cubicBezTo>
                  <a:cubicBezTo>
                    <a:pt x="4675" y="1134"/>
                    <a:pt x="4694" y="1136"/>
                    <a:pt x="4711" y="1139"/>
                  </a:cubicBezTo>
                  <a:cubicBezTo>
                    <a:pt x="5072" y="1209"/>
                    <a:pt x="5144" y="2236"/>
                    <a:pt x="5144" y="2236"/>
                  </a:cubicBezTo>
                  <a:cubicBezTo>
                    <a:pt x="5195" y="2118"/>
                    <a:pt x="5231" y="1990"/>
                    <a:pt x="5256" y="1860"/>
                  </a:cubicBezTo>
                  <a:cubicBezTo>
                    <a:pt x="5260" y="1840"/>
                    <a:pt x="5264" y="1819"/>
                    <a:pt x="5266" y="1797"/>
                  </a:cubicBezTo>
                  <a:cubicBezTo>
                    <a:pt x="5336" y="1375"/>
                    <a:pt x="5292" y="971"/>
                    <a:pt x="5292" y="971"/>
                  </a:cubicBezTo>
                  <a:cubicBezTo>
                    <a:pt x="5292" y="971"/>
                    <a:pt x="4163" y="6"/>
                    <a:pt x="3896" y="0"/>
                  </a:cubicBezTo>
                  <a:close/>
                </a:path>
              </a:pathLst>
            </a:custGeom>
            <a:solidFill>
              <a:srgbClr val="7A4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1640;p40">
              <a:extLst>
                <a:ext uri="{FF2B5EF4-FFF2-40B4-BE49-F238E27FC236}">
                  <a16:creationId xmlns:a16="http://schemas.microsoft.com/office/drawing/2014/main" id="{868D86C1-5807-EE46-4718-DE0BFA0BB029}"/>
                </a:ext>
              </a:extLst>
            </p:cNvPr>
            <p:cNvSpPr/>
            <p:nvPr/>
          </p:nvSpPr>
          <p:spPr>
            <a:xfrm rot="20737756" flipH="1">
              <a:off x="5418570" y="3974280"/>
              <a:ext cx="102838" cy="109580"/>
            </a:xfrm>
            <a:custGeom>
              <a:avLst/>
              <a:gdLst/>
              <a:ahLst/>
              <a:cxnLst/>
              <a:rect l="l" t="t" r="r" b="b"/>
              <a:pathLst>
                <a:path w="2612" h="2780" extrusionOk="0">
                  <a:moveTo>
                    <a:pt x="1049" y="0"/>
                  </a:moveTo>
                  <a:cubicBezTo>
                    <a:pt x="555" y="0"/>
                    <a:pt x="148" y="242"/>
                    <a:pt x="148" y="242"/>
                  </a:cubicBezTo>
                  <a:cubicBezTo>
                    <a:pt x="148" y="242"/>
                    <a:pt x="191" y="646"/>
                    <a:pt x="122" y="1068"/>
                  </a:cubicBezTo>
                  <a:cubicBezTo>
                    <a:pt x="120" y="1088"/>
                    <a:pt x="116" y="1109"/>
                    <a:pt x="112" y="1130"/>
                  </a:cubicBezTo>
                  <a:cubicBezTo>
                    <a:pt x="87" y="1259"/>
                    <a:pt x="51" y="1389"/>
                    <a:pt x="0" y="1506"/>
                  </a:cubicBezTo>
                  <a:cubicBezTo>
                    <a:pt x="46" y="1498"/>
                    <a:pt x="92" y="1495"/>
                    <a:pt x="137" y="1495"/>
                  </a:cubicBezTo>
                  <a:cubicBezTo>
                    <a:pt x="425" y="1495"/>
                    <a:pt x="674" y="1632"/>
                    <a:pt x="849" y="1718"/>
                  </a:cubicBezTo>
                  <a:cubicBezTo>
                    <a:pt x="1085" y="1832"/>
                    <a:pt x="1232" y="1915"/>
                    <a:pt x="1386" y="2018"/>
                  </a:cubicBezTo>
                  <a:cubicBezTo>
                    <a:pt x="1655" y="2200"/>
                    <a:pt x="1948" y="2446"/>
                    <a:pt x="2242" y="2780"/>
                  </a:cubicBezTo>
                  <a:cubicBezTo>
                    <a:pt x="2286" y="1423"/>
                    <a:pt x="1915" y="1069"/>
                    <a:pt x="1401" y="723"/>
                  </a:cubicBezTo>
                  <a:cubicBezTo>
                    <a:pt x="1434" y="720"/>
                    <a:pt x="1467" y="718"/>
                    <a:pt x="1500" y="718"/>
                  </a:cubicBezTo>
                  <a:cubicBezTo>
                    <a:pt x="2099" y="718"/>
                    <a:pt x="2611" y="1293"/>
                    <a:pt x="2611" y="1293"/>
                  </a:cubicBezTo>
                  <a:cubicBezTo>
                    <a:pt x="2611" y="1293"/>
                    <a:pt x="2391" y="545"/>
                    <a:pt x="1674" y="154"/>
                  </a:cubicBezTo>
                  <a:cubicBezTo>
                    <a:pt x="1466" y="41"/>
                    <a:pt x="1250" y="0"/>
                    <a:pt x="1049" y="0"/>
                  </a:cubicBezTo>
                  <a:close/>
                </a:path>
              </a:pathLst>
            </a:custGeom>
            <a:solidFill>
              <a:srgbClr val="7A4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1641;p40">
              <a:extLst>
                <a:ext uri="{FF2B5EF4-FFF2-40B4-BE49-F238E27FC236}">
                  <a16:creationId xmlns:a16="http://schemas.microsoft.com/office/drawing/2014/main" id="{038D65BB-AFB1-9C54-03F1-847C99CB0AB5}"/>
                </a:ext>
              </a:extLst>
            </p:cNvPr>
            <p:cNvSpPr/>
            <p:nvPr/>
          </p:nvSpPr>
          <p:spPr>
            <a:xfrm rot="20737756" flipH="1">
              <a:off x="5514512" y="3970456"/>
              <a:ext cx="60789" cy="43398"/>
            </a:xfrm>
            <a:custGeom>
              <a:avLst/>
              <a:gdLst/>
              <a:ahLst/>
              <a:cxnLst/>
              <a:rect l="l" t="t" r="r" b="b"/>
              <a:pathLst>
                <a:path w="1544" h="1101" extrusionOk="0">
                  <a:moveTo>
                    <a:pt x="1055" y="1"/>
                  </a:moveTo>
                  <a:cubicBezTo>
                    <a:pt x="824" y="1"/>
                    <a:pt x="441" y="227"/>
                    <a:pt x="1" y="821"/>
                  </a:cubicBezTo>
                  <a:cubicBezTo>
                    <a:pt x="231" y="749"/>
                    <a:pt x="433" y="720"/>
                    <a:pt x="609" y="720"/>
                  </a:cubicBezTo>
                  <a:cubicBezTo>
                    <a:pt x="1253" y="720"/>
                    <a:pt x="1543" y="1101"/>
                    <a:pt x="1543" y="1101"/>
                  </a:cubicBezTo>
                  <a:cubicBezTo>
                    <a:pt x="1543" y="1101"/>
                    <a:pt x="1470" y="74"/>
                    <a:pt x="1109" y="5"/>
                  </a:cubicBezTo>
                  <a:cubicBezTo>
                    <a:pt x="1092" y="2"/>
                    <a:pt x="1074" y="1"/>
                    <a:pt x="1055" y="1"/>
                  </a:cubicBezTo>
                  <a:close/>
                </a:path>
              </a:pathLst>
            </a:custGeom>
            <a:solidFill>
              <a:srgbClr val="3A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1642;p40">
              <a:extLst>
                <a:ext uri="{FF2B5EF4-FFF2-40B4-BE49-F238E27FC236}">
                  <a16:creationId xmlns:a16="http://schemas.microsoft.com/office/drawing/2014/main" id="{47E9CD82-5649-DBFB-CA54-9957524FDAFB}"/>
                </a:ext>
              </a:extLst>
            </p:cNvPr>
            <p:cNvSpPr/>
            <p:nvPr/>
          </p:nvSpPr>
          <p:spPr>
            <a:xfrm rot="20737756" flipH="1">
              <a:off x="5505921" y="4142963"/>
              <a:ext cx="17993" cy="34885"/>
            </a:xfrm>
            <a:custGeom>
              <a:avLst/>
              <a:gdLst/>
              <a:ahLst/>
              <a:cxnLst/>
              <a:rect l="l" t="t" r="r" b="b"/>
              <a:pathLst>
                <a:path w="457" h="885" extrusionOk="0">
                  <a:moveTo>
                    <a:pt x="220" y="0"/>
                  </a:moveTo>
                  <a:cubicBezTo>
                    <a:pt x="220" y="0"/>
                    <a:pt x="219" y="0"/>
                    <a:pt x="218" y="0"/>
                  </a:cubicBezTo>
                  <a:cubicBezTo>
                    <a:pt x="95" y="3"/>
                    <a:pt x="1" y="203"/>
                    <a:pt x="6" y="446"/>
                  </a:cubicBezTo>
                  <a:cubicBezTo>
                    <a:pt x="11" y="689"/>
                    <a:pt x="114" y="884"/>
                    <a:pt x="236" y="884"/>
                  </a:cubicBezTo>
                  <a:cubicBezTo>
                    <a:pt x="237" y="884"/>
                    <a:pt x="237" y="884"/>
                    <a:pt x="238" y="884"/>
                  </a:cubicBezTo>
                  <a:cubicBezTo>
                    <a:pt x="361" y="881"/>
                    <a:pt x="456" y="681"/>
                    <a:pt x="451" y="438"/>
                  </a:cubicBezTo>
                  <a:cubicBezTo>
                    <a:pt x="446" y="195"/>
                    <a:pt x="343" y="0"/>
                    <a:pt x="220" y="0"/>
                  </a:cubicBezTo>
                  <a:close/>
                </a:path>
              </a:pathLst>
            </a:custGeom>
            <a:solidFill>
              <a:srgbClr val="3A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1643;p40">
              <a:extLst>
                <a:ext uri="{FF2B5EF4-FFF2-40B4-BE49-F238E27FC236}">
                  <a16:creationId xmlns:a16="http://schemas.microsoft.com/office/drawing/2014/main" id="{A92C552D-9186-6BEA-73F5-DC50EB69725E}"/>
                </a:ext>
              </a:extLst>
            </p:cNvPr>
            <p:cNvSpPr/>
            <p:nvPr/>
          </p:nvSpPr>
          <p:spPr>
            <a:xfrm rot="20737756" flipH="1">
              <a:off x="5580674" y="4128409"/>
              <a:ext cx="17993" cy="34885"/>
            </a:xfrm>
            <a:custGeom>
              <a:avLst/>
              <a:gdLst/>
              <a:ahLst/>
              <a:cxnLst/>
              <a:rect l="l" t="t" r="r" b="b"/>
              <a:pathLst>
                <a:path w="457" h="885" extrusionOk="0">
                  <a:moveTo>
                    <a:pt x="221" y="0"/>
                  </a:moveTo>
                  <a:cubicBezTo>
                    <a:pt x="221" y="0"/>
                    <a:pt x="220" y="0"/>
                    <a:pt x="219" y="0"/>
                  </a:cubicBezTo>
                  <a:cubicBezTo>
                    <a:pt x="96" y="3"/>
                    <a:pt x="1" y="203"/>
                    <a:pt x="6" y="446"/>
                  </a:cubicBezTo>
                  <a:cubicBezTo>
                    <a:pt x="11" y="689"/>
                    <a:pt x="115" y="884"/>
                    <a:pt x="237" y="884"/>
                  </a:cubicBezTo>
                  <a:cubicBezTo>
                    <a:pt x="238" y="884"/>
                    <a:pt x="238" y="884"/>
                    <a:pt x="239" y="884"/>
                  </a:cubicBezTo>
                  <a:cubicBezTo>
                    <a:pt x="362" y="881"/>
                    <a:pt x="456" y="681"/>
                    <a:pt x="451" y="438"/>
                  </a:cubicBezTo>
                  <a:cubicBezTo>
                    <a:pt x="446" y="195"/>
                    <a:pt x="343" y="0"/>
                    <a:pt x="221" y="0"/>
                  </a:cubicBezTo>
                  <a:close/>
                </a:path>
              </a:pathLst>
            </a:custGeom>
            <a:solidFill>
              <a:srgbClr val="3A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1644;p40">
              <a:extLst>
                <a:ext uri="{FF2B5EF4-FFF2-40B4-BE49-F238E27FC236}">
                  <a16:creationId xmlns:a16="http://schemas.microsoft.com/office/drawing/2014/main" id="{6B66AE47-52AB-E08C-7528-6C007AE548C6}"/>
                </a:ext>
              </a:extLst>
            </p:cNvPr>
            <p:cNvSpPr/>
            <p:nvPr/>
          </p:nvSpPr>
          <p:spPr>
            <a:xfrm rot="20737756" flipH="1">
              <a:off x="5548213" y="4085534"/>
              <a:ext cx="95358" cy="41191"/>
            </a:xfrm>
            <a:custGeom>
              <a:avLst/>
              <a:gdLst/>
              <a:ahLst/>
              <a:cxnLst/>
              <a:rect l="l" t="t" r="r" b="b"/>
              <a:pathLst>
                <a:path w="2422" h="1045" extrusionOk="0">
                  <a:moveTo>
                    <a:pt x="2132" y="1"/>
                  </a:moveTo>
                  <a:cubicBezTo>
                    <a:pt x="2107" y="1"/>
                    <a:pt x="2081" y="1"/>
                    <a:pt x="2056" y="2"/>
                  </a:cubicBezTo>
                  <a:cubicBezTo>
                    <a:pt x="2004" y="4"/>
                    <a:pt x="1954" y="6"/>
                    <a:pt x="1904" y="10"/>
                  </a:cubicBezTo>
                  <a:cubicBezTo>
                    <a:pt x="1804" y="17"/>
                    <a:pt x="1704" y="30"/>
                    <a:pt x="1605" y="47"/>
                  </a:cubicBezTo>
                  <a:cubicBezTo>
                    <a:pt x="1407" y="81"/>
                    <a:pt x="1215" y="132"/>
                    <a:pt x="1026" y="204"/>
                  </a:cubicBezTo>
                  <a:cubicBezTo>
                    <a:pt x="838" y="276"/>
                    <a:pt x="658" y="366"/>
                    <a:pt x="492" y="481"/>
                  </a:cubicBezTo>
                  <a:lnTo>
                    <a:pt x="459" y="501"/>
                  </a:lnTo>
                  <a:lnTo>
                    <a:pt x="428" y="524"/>
                  </a:lnTo>
                  <a:lnTo>
                    <a:pt x="366" y="569"/>
                  </a:lnTo>
                  <a:cubicBezTo>
                    <a:pt x="328" y="601"/>
                    <a:pt x="287" y="632"/>
                    <a:pt x="251" y="666"/>
                  </a:cubicBezTo>
                  <a:cubicBezTo>
                    <a:pt x="174" y="732"/>
                    <a:pt x="104" y="806"/>
                    <a:pt x="36" y="882"/>
                  </a:cubicBezTo>
                  <a:cubicBezTo>
                    <a:pt x="0" y="920"/>
                    <a:pt x="2" y="981"/>
                    <a:pt x="40" y="1019"/>
                  </a:cubicBezTo>
                  <a:cubicBezTo>
                    <a:pt x="58" y="1036"/>
                    <a:pt x="81" y="1045"/>
                    <a:pt x="104" y="1045"/>
                  </a:cubicBezTo>
                  <a:cubicBezTo>
                    <a:pt x="126" y="1045"/>
                    <a:pt x="148" y="1037"/>
                    <a:pt x="165" y="1021"/>
                  </a:cubicBezTo>
                  <a:lnTo>
                    <a:pt x="170" y="1019"/>
                  </a:lnTo>
                  <a:cubicBezTo>
                    <a:pt x="237" y="956"/>
                    <a:pt x="306" y="894"/>
                    <a:pt x="381" y="842"/>
                  </a:cubicBezTo>
                  <a:cubicBezTo>
                    <a:pt x="417" y="814"/>
                    <a:pt x="457" y="789"/>
                    <a:pt x="494" y="764"/>
                  </a:cubicBezTo>
                  <a:lnTo>
                    <a:pt x="552" y="728"/>
                  </a:lnTo>
                  <a:lnTo>
                    <a:pt x="582" y="709"/>
                  </a:lnTo>
                  <a:lnTo>
                    <a:pt x="612" y="693"/>
                  </a:lnTo>
                  <a:cubicBezTo>
                    <a:pt x="770" y="605"/>
                    <a:pt x="940" y="538"/>
                    <a:pt x="1114" y="489"/>
                  </a:cubicBezTo>
                  <a:cubicBezTo>
                    <a:pt x="1288" y="441"/>
                    <a:pt x="1467" y="411"/>
                    <a:pt x="1646" y="397"/>
                  </a:cubicBezTo>
                  <a:cubicBezTo>
                    <a:pt x="1721" y="392"/>
                    <a:pt x="1797" y="389"/>
                    <a:pt x="1872" y="389"/>
                  </a:cubicBezTo>
                  <a:cubicBezTo>
                    <a:pt x="1886" y="389"/>
                    <a:pt x="1901" y="389"/>
                    <a:pt x="1915" y="390"/>
                  </a:cubicBezTo>
                  <a:cubicBezTo>
                    <a:pt x="1960" y="391"/>
                    <a:pt x="2005" y="392"/>
                    <a:pt x="2048" y="395"/>
                  </a:cubicBezTo>
                  <a:cubicBezTo>
                    <a:pt x="2070" y="396"/>
                    <a:pt x="2092" y="399"/>
                    <a:pt x="2114" y="400"/>
                  </a:cubicBezTo>
                  <a:lnTo>
                    <a:pt x="2146" y="404"/>
                  </a:lnTo>
                  <a:cubicBezTo>
                    <a:pt x="2156" y="405"/>
                    <a:pt x="2167" y="406"/>
                    <a:pt x="2174" y="407"/>
                  </a:cubicBezTo>
                  <a:cubicBezTo>
                    <a:pt x="2186" y="409"/>
                    <a:pt x="2198" y="410"/>
                    <a:pt x="2210" y="410"/>
                  </a:cubicBezTo>
                  <a:cubicBezTo>
                    <a:pt x="2302" y="410"/>
                    <a:pt x="2385" y="342"/>
                    <a:pt x="2402" y="244"/>
                  </a:cubicBezTo>
                  <a:cubicBezTo>
                    <a:pt x="2422" y="134"/>
                    <a:pt x="2352" y="27"/>
                    <a:pt x="2246" y="6"/>
                  </a:cubicBezTo>
                  <a:cubicBezTo>
                    <a:pt x="2238" y="5"/>
                    <a:pt x="2231" y="3"/>
                    <a:pt x="2224" y="3"/>
                  </a:cubicBezTo>
                  <a:lnTo>
                    <a:pt x="2216" y="5"/>
                  </a:lnTo>
                  <a:cubicBezTo>
                    <a:pt x="2197" y="4"/>
                    <a:pt x="2186" y="4"/>
                    <a:pt x="2171" y="2"/>
                  </a:cubicBezTo>
                  <a:lnTo>
                    <a:pt x="2132" y="1"/>
                  </a:lnTo>
                  <a:close/>
                </a:path>
              </a:pathLst>
            </a:custGeom>
            <a:solidFill>
              <a:srgbClr val="663D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1645;p40">
              <a:extLst>
                <a:ext uri="{FF2B5EF4-FFF2-40B4-BE49-F238E27FC236}">
                  <a16:creationId xmlns:a16="http://schemas.microsoft.com/office/drawing/2014/main" id="{391D3DAE-04D4-A7B0-7023-5FBB879ED2A9}"/>
                </a:ext>
              </a:extLst>
            </p:cNvPr>
            <p:cNvSpPr/>
            <p:nvPr/>
          </p:nvSpPr>
          <p:spPr>
            <a:xfrm rot="20737756" flipH="1">
              <a:off x="5481186" y="4109400"/>
              <a:ext cx="46773" cy="24912"/>
            </a:xfrm>
            <a:custGeom>
              <a:avLst/>
              <a:gdLst/>
              <a:ahLst/>
              <a:cxnLst/>
              <a:rect l="l" t="t" r="r" b="b"/>
              <a:pathLst>
                <a:path w="1188" h="632" extrusionOk="0">
                  <a:moveTo>
                    <a:pt x="205" y="0"/>
                  </a:moveTo>
                  <a:cubicBezTo>
                    <a:pt x="106" y="0"/>
                    <a:pt x="22" y="78"/>
                    <a:pt x="11" y="183"/>
                  </a:cubicBezTo>
                  <a:cubicBezTo>
                    <a:pt x="0" y="296"/>
                    <a:pt x="78" y="396"/>
                    <a:pt x="187" y="407"/>
                  </a:cubicBezTo>
                  <a:cubicBezTo>
                    <a:pt x="192" y="408"/>
                    <a:pt x="198" y="408"/>
                    <a:pt x="204" y="408"/>
                  </a:cubicBezTo>
                  <a:cubicBezTo>
                    <a:pt x="210" y="408"/>
                    <a:pt x="216" y="408"/>
                    <a:pt x="222" y="407"/>
                  </a:cubicBezTo>
                  <a:lnTo>
                    <a:pt x="231" y="406"/>
                  </a:lnTo>
                  <a:lnTo>
                    <a:pt x="334" y="397"/>
                  </a:lnTo>
                  <a:lnTo>
                    <a:pt x="437" y="396"/>
                  </a:lnTo>
                  <a:cubicBezTo>
                    <a:pt x="505" y="398"/>
                    <a:pt x="572" y="402"/>
                    <a:pt x="637" y="417"/>
                  </a:cubicBezTo>
                  <a:cubicBezTo>
                    <a:pt x="703" y="429"/>
                    <a:pt x="765" y="447"/>
                    <a:pt x="823" y="475"/>
                  </a:cubicBezTo>
                  <a:cubicBezTo>
                    <a:pt x="837" y="483"/>
                    <a:pt x="851" y="489"/>
                    <a:pt x="865" y="497"/>
                  </a:cubicBezTo>
                  <a:cubicBezTo>
                    <a:pt x="878" y="506"/>
                    <a:pt x="892" y="512"/>
                    <a:pt x="904" y="522"/>
                  </a:cubicBezTo>
                  <a:cubicBezTo>
                    <a:pt x="916" y="532"/>
                    <a:pt x="928" y="541"/>
                    <a:pt x="939" y="550"/>
                  </a:cubicBezTo>
                  <a:cubicBezTo>
                    <a:pt x="944" y="555"/>
                    <a:pt x="949" y="560"/>
                    <a:pt x="954" y="563"/>
                  </a:cubicBezTo>
                  <a:lnTo>
                    <a:pt x="960" y="570"/>
                  </a:lnTo>
                  <a:lnTo>
                    <a:pt x="962" y="573"/>
                  </a:lnTo>
                  <a:lnTo>
                    <a:pt x="964" y="574"/>
                  </a:lnTo>
                  <a:lnTo>
                    <a:pt x="964" y="573"/>
                  </a:lnTo>
                  <a:cubicBezTo>
                    <a:pt x="985" y="611"/>
                    <a:pt x="1023" y="632"/>
                    <a:pt x="1061" y="632"/>
                  </a:cubicBezTo>
                  <a:cubicBezTo>
                    <a:pt x="1080" y="632"/>
                    <a:pt x="1099" y="627"/>
                    <a:pt x="1116" y="617"/>
                  </a:cubicBezTo>
                  <a:cubicBezTo>
                    <a:pt x="1170" y="586"/>
                    <a:pt x="1188" y="514"/>
                    <a:pt x="1159" y="459"/>
                  </a:cubicBezTo>
                  <a:lnTo>
                    <a:pt x="1151" y="445"/>
                  </a:lnTo>
                  <a:lnTo>
                    <a:pt x="1146" y="435"/>
                  </a:lnTo>
                  <a:lnTo>
                    <a:pt x="1134" y="419"/>
                  </a:lnTo>
                  <a:cubicBezTo>
                    <a:pt x="1126" y="407"/>
                    <a:pt x="1120" y="398"/>
                    <a:pt x="1113" y="388"/>
                  </a:cubicBezTo>
                  <a:cubicBezTo>
                    <a:pt x="1097" y="368"/>
                    <a:pt x="1082" y="350"/>
                    <a:pt x="1065" y="333"/>
                  </a:cubicBezTo>
                  <a:cubicBezTo>
                    <a:pt x="1048" y="315"/>
                    <a:pt x="1032" y="300"/>
                    <a:pt x="1013" y="284"/>
                  </a:cubicBezTo>
                  <a:cubicBezTo>
                    <a:pt x="996" y="269"/>
                    <a:pt x="977" y="255"/>
                    <a:pt x="960" y="240"/>
                  </a:cubicBezTo>
                  <a:cubicBezTo>
                    <a:pt x="886" y="186"/>
                    <a:pt x="806" y="146"/>
                    <a:pt x="725" y="112"/>
                  </a:cubicBezTo>
                  <a:cubicBezTo>
                    <a:pt x="644" y="78"/>
                    <a:pt x="561" y="58"/>
                    <a:pt x="478" y="37"/>
                  </a:cubicBezTo>
                  <a:cubicBezTo>
                    <a:pt x="437" y="29"/>
                    <a:pt x="395" y="22"/>
                    <a:pt x="352" y="15"/>
                  </a:cubicBezTo>
                  <a:lnTo>
                    <a:pt x="227" y="1"/>
                  </a:lnTo>
                  <a:cubicBezTo>
                    <a:pt x="220" y="0"/>
                    <a:pt x="212" y="0"/>
                    <a:pt x="205" y="0"/>
                  </a:cubicBezTo>
                  <a:close/>
                </a:path>
              </a:pathLst>
            </a:custGeom>
            <a:solidFill>
              <a:srgbClr val="663D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1646;p40">
              <a:extLst>
                <a:ext uri="{FF2B5EF4-FFF2-40B4-BE49-F238E27FC236}">
                  <a16:creationId xmlns:a16="http://schemas.microsoft.com/office/drawing/2014/main" id="{EFC6B08F-A80E-DC78-6B4E-EFC93B07D6A0}"/>
                </a:ext>
              </a:extLst>
            </p:cNvPr>
            <p:cNvSpPr/>
            <p:nvPr/>
          </p:nvSpPr>
          <p:spPr>
            <a:xfrm rot="20737756" flipH="1">
              <a:off x="5721292" y="4101359"/>
              <a:ext cx="74333" cy="95469"/>
            </a:xfrm>
            <a:custGeom>
              <a:avLst/>
              <a:gdLst/>
              <a:ahLst/>
              <a:cxnLst/>
              <a:rect l="l" t="t" r="r" b="b"/>
              <a:pathLst>
                <a:path w="1888" h="2422" extrusionOk="0">
                  <a:moveTo>
                    <a:pt x="749" y="1"/>
                  </a:moveTo>
                  <a:cubicBezTo>
                    <a:pt x="696" y="1"/>
                    <a:pt x="644" y="9"/>
                    <a:pt x="593" y="25"/>
                  </a:cubicBezTo>
                  <a:cubicBezTo>
                    <a:pt x="177" y="157"/>
                    <a:pt x="0" y="794"/>
                    <a:pt x="192" y="1450"/>
                  </a:cubicBezTo>
                  <a:cubicBezTo>
                    <a:pt x="328" y="1911"/>
                    <a:pt x="613" y="2259"/>
                    <a:pt x="915" y="2377"/>
                  </a:cubicBezTo>
                  <a:cubicBezTo>
                    <a:pt x="988" y="2406"/>
                    <a:pt x="1062" y="2421"/>
                    <a:pt x="1135" y="2421"/>
                  </a:cubicBezTo>
                  <a:cubicBezTo>
                    <a:pt x="1171" y="2421"/>
                    <a:pt x="1207" y="2417"/>
                    <a:pt x="1242" y="2410"/>
                  </a:cubicBezTo>
                  <a:cubicBezTo>
                    <a:pt x="1259" y="2407"/>
                    <a:pt x="1275" y="2402"/>
                    <a:pt x="1292" y="2397"/>
                  </a:cubicBezTo>
                  <a:cubicBezTo>
                    <a:pt x="1708" y="2265"/>
                    <a:pt x="1887" y="1628"/>
                    <a:pt x="1692" y="973"/>
                  </a:cubicBezTo>
                  <a:cubicBezTo>
                    <a:pt x="1523" y="398"/>
                    <a:pt x="1124" y="1"/>
                    <a:pt x="749" y="1"/>
                  </a:cubicBezTo>
                  <a:close/>
                </a:path>
              </a:pathLst>
            </a:custGeom>
            <a:solidFill>
              <a:srgbClr val="FEB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1647;p40">
              <a:extLst>
                <a:ext uri="{FF2B5EF4-FFF2-40B4-BE49-F238E27FC236}">
                  <a16:creationId xmlns:a16="http://schemas.microsoft.com/office/drawing/2014/main" id="{3B166761-DD84-79B6-CA79-7ABDC77BBA3D}"/>
                </a:ext>
              </a:extLst>
            </p:cNvPr>
            <p:cNvSpPr/>
            <p:nvPr/>
          </p:nvSpPr>
          <p:spPr>
            <a:xfrm rot="20737756" flipH="1">
              <a:off x="5725910" y="4113427"/>
              <a:ext cx="52522" cy="77770"/>
            </a:xfrm>
            <a:custGeom>
              <a:avLst/>
              <a:gdLst/>
              <a:ahLst/>
              <a:cxnLst/>
              <a:rect l="l" t="t" r="r" b="b"/>
              <a:pathLst>
                <a:path w="1334" h="1973" extrusionOk="0">
                  <a:moveTo>
                    <a:pt x="404" y="1"/>
                  </a:moveTo>
                  <a:cubicBezTo>
                    <a:pt x="359" y="1"/>
                    <a:pt x="315" y="8"/>
                    <a:pt x="272" y="22"/>
                  </a:cubicBezTo>
                  <a:cubicBezTo>
                    <a:pt x="166" y="54"/>
                    <a:pt x="74" y="130"/>
                    <a:pt x="6" y="238"/>
                  </a:cubicBezTo>
                  <a:cubicBezTo>
                    <a:pt x="0" y="249"/>
                    <a:pt x="2" y="264"/>
                    <a:pt x="15" y="272"/>
                  </a:cubicBezTo>
                  <a:cubicBezTo>
                    <a:pt x="18" y="274"/>
                    <a:pt x="23" y="275"/>
                    <a:pt x="27" y="275"/>
                  </a:cubicBezTo>
                  <a:cubicBezTo>
                    <a:pt x="35" y="275"/>
                    <a:pt x="43" y="271"/>
                    <a:pt x="47" y="264"/>
                  </a:cubicBezTo>
                  <a:cubicBezTo>
                    <a:pt x="109" y="165"/>
                    <a:pt x="192" y="97"/>
                    <a:pt x="287" y="68"/>
                  </a:cubicBezTo>
                  <a:cubicBezTo>
                    <a:pt x="325" y="56"/>
                    <a:pt x="364" y="49"/>
                    <a:pt x="404" y="49"/>
                  </a:cubicBezTo>
                  <a:cubicBezTo>
                    <a:pt x="478" y="49"/>
                    <a:pt x="555" y="70"/>
                    <a:pt x="632" y="111"/>
                  </a:cubicBezTo>
                  <a:cubicBezTo>
                    <a:pt x="852" y="227"/>
                    <a:pt x="1038" y="487"/>
                    <a:pt x="1133" y="805"/>
                  </a:cubicBezTo>
                  <a:cubicBezTo>
                    <a:pt x="1282" y="1313"/>
                    <a:pt x="1146" y="1807"/>
                    <a:pt x="830" y="1908"/>
                  </a:cubicBezTo>
                  <a:cubicBezTo>
                    <a:pt x="793" y="1919"/>
                    <a:pt x="755" y="1925"/>
                    <a:pt x="715" y="1925"/>
                  </a:cubicBezTo>
                  <a:cubicBezTo>
                    <a:pt x="685" y="1925"/>
                    <a:pt x="654" y="1921"/>
                    <a:pt x="623" y="1915"/>
                  </a:cubicBezTo>
                  <a:cubicBezTo>
                    <a:pt x="621" y="1914"/>
                    <a:pt x="619" y="1914"/>
                    <a:pt x="617" y="1914"/>
                  </a:cubicBezTo>
                  <a:cubicBezTo>
                    <a:pt x="606" y="1914"/>
                    <a:pt x="597" y="1922"/>
                    <a:pt x="595" y="1933"/>
                  </a:cubicBezTo>
                  <a:cubicBezTo>
                    <a:pt x="591" y="1946"/>
                    <a:pt x="600" y="1959"/>
                    <a:pt x="613" y="1961"/>
                  </a:cubicBezTo>
                  <a:cubicBezTo>
                    <a:pt x="646" y="1969"/>
                    <a:pt x="679" y="1972"/>
                    <a:pt x="713" y="1972"/>
                  </a:cubicBezTo>
                  <a:cubicBezTo>
                    <a:pt x="758" y="1972"/>
                    <a:pt x="801" y="1966"/>
                    <a:pt x="842" y="1955"/>
                  </a:cubicBezTo>
                  <a:cubicBezTo>
                    <a:pt x="1184" y="1846"/>
                    <a:pt x="1334" y="1324"/>
                    <a:pt x="1177" y="792"/>
                  </a:cubicBezTo>
                  <a:cubicBezTo>
                    <a:pt x="1079" y="462"/>
                    <a:pt x="884" y="191"/>
                    <a:pt x="654" y="69"/>
                  </a:cubicBezTo>
                  <a:cubicBezTo>
                    <a:pt x="570" y="24"/>
                    <a:pt x="485" y="1"/>
                    <a:pt x="404" y="1"/>
                  </a:cubicBezTo>
                  <a:close/>
                </a:path>
              </a:pathLst>
            </a:custGeom>
            <a:solidFill>
              <a:srgbClr val="FC97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1648;p40">
              <a:extLst>
                <a:ext uri="{FF2B5EF4-FFF2-40B4-BE49-F238E27FC236}">
                  <a16:creationId xmlns:a16="http://schemas.microsoft.com/office/drawing/2014/main" id="{C946D112-9DB2-0398-02CB-1A0B3AC4D343}"/>
                </a:ext>
              </a:extLst>
            </p:cNvPr>
            <p:cNvSpPr/>
            <p:nvPr/>
          </p:nvSpPr>
          <p:spPr>
            <a:xfrm rot="20737756" flipH="1">
              <a:off x="5516911" y="4126792"/>
              <a:ext cx="32875" cy="149865"/>
            </a:xfrm>
            <a:custGeom>
              <a:avLst/>
              <a:gdLst/>
              <a:ahLst/>
              <a:cxnLst/>
              <a:rect l="l" t="t" r="r" b="b"/>
              <a:pathLst>
                <a:path w="835" h="3802" extrusionOk="0">
                  <a:moveTo>
                    <a:pt x="47" y="0"/>
                  </a:moveTo>
                  <a:cubicBezTo>
                    <a:pt x="59" y="296"/>
                    <a:pt x="88" y="589"/>
                    <a:pt x="122" y="882"/>
                  </a:cubicBezTo>
                  <a:cubicBezTo>
                    <a:pt x="132" y="956"/>
                    <a:pt x="142" y="1029"/>
                    <a:pt x="152" y="1102"/>
                  </a:cubicBezTo>
                  <a:cubicBezTo>
                    <a:pt x="162" y="1175"/>
                    <a:pt x="172" y="1248"/>
                    <a:pt x="184" y="1321"/>
                  </a:cubicBezTo>
                  <a:cubicBezTo>
                    <a:pt x="195" y="1393"/>
                    <a:pt x="208" y="1466"/>
                    <a:pt x="220" y="1539"/>
                  </a:cubicBezTo>
                  <a:lnTo>
                    <a:pt x="260" y="1757"/>
                  </a:lnTo>
                  <a:cubicBezTo>
                    <a:pt x="274" y="1829"/>
                    <a:pt x="289" y="1902"/>
                    <a:pt x="305" y="1973"/>
                  </a:cubicBezTo>
                  <a:cubicBezTo>
                    <a:pt x="312" y="2009"/>
                    <a:pt x="318" y="2045"/>
                    <a:pt x="328" y="2081"/>
                  </a:cubicBezTo>
                  <a:lnTo>
                    <a:pt x="353" y="2189"/>
                  </a:lnTo>
                  <a:lnTo>
                    <a:pt x="379" y="2296"/>
                  </a:lnTo>
                  <a:cubicBezTo>
                    <a:pt x="388" y="2332"/>
                    <a:pt x="397" y="2368"/>
                    <a:pt x="408" y="2404"/>
                  </a:cubicBezTo>
                  <a:lnTo>
                    <a:pt x="466" y="2618"/>
                  </a:lnTo>
                  <a:cubicBezTo>
                    <a:pt x="547" y="2895"/>
                    <a:pt x="641" y="3168"/>
                    <a:pt x="759" y="3431"/>
                  </a:cubicBezTo>
                  <a:cubicBezTo>
                    <a:pt x="721" y="3485"/>
                    <a:pt x="675" y="3533"/>
                    <a:pt x="622" y="3574"/>
                  </a:cubicBezTo>
                  <a:cubicBezTo>
                    <a:pt x="563" y="3618"/>
                    <a:pt x="498" y="3655"/>
                    <a:pt x="431" y="3686"/>
                  </a:cubicBezTo>
                  <a:cubicBezTo>
                    <a:pt x="363" y="3716"/>
                    <a:pt x="293" y="3740"/>
                    <a:pt x="221" y="3760"/>
                  </a:cubicBezTo>
                  <a:cubicBezTo>
                    <a:pt x="149" y="3778"/>
                    <a:pt x="76" y="3794"/>
                    <a:pt x="0" y="3802"/>
                  </a:cubicBezTo>
                  <a:cubicBezTo>
                    <a:pt x="75" y="3802"/>
                    <a:pt x="151" y="3794"/>
                    <a:pt x="225" y="3781"/>
                  </a:cubicBezTo>
                  <a:cubicBezTo>
                    <a:pt x="300" y="3768"/>
                    <a:pt x="374" y="3749"/>
                    <a:pt x="446" y="3723"/>
                  </a:cubicBezTo>
                  <a:cubicBezTo>
                    <a:pt x="517" y="3696"/>
                    <a:pt x="587" y="3663"/>
                    <a:pt x="652" y="3619"/>
                  </a:cubicBezTo>
                  <a:cubicBezTo>
                    <a:pt x="716" y="3574"/>
                    <a:pt x="775" y="3520"/>
                    <a:pt x="824" y="3454"/>
                  </a:cubicBezTo>
                  <a:lnTo>
                    <a:pt x="834" y="3440"/>
                  </a:lnTo>
                  <a:lnTo>
                    <a:pt x="826" y="3420"/>
                  </a:lnTo>
                  <a:cubicBezTo>
                    <a:pt x="718" y="3152"/>
                    <a:pt x="630" y="2872"/>
                    <a:pt x="551" y="2592"/>
                  </a:cubicBezTo>
                  <a:lnTo>
                    <a:pt x="495" y="2379"/>
                  </a:lnTo>
                  <a:cubicBezTo>
                    <a:pt x="474" y="2310"/>
                    <a:pt x="460" y="2238"/>
                    <a:pt x="441" y="2167"/>
                  </a:cubicBezTo>
                  <a:lnTo>
                    <a:pt x="416" y="2061"/>
                  </a:lnTo>
                  <a:cubicBezTo>
                    <a:pt x="408" y="2025"/>
                    <a:pt x="399" y="1989"/>
                    <a:pt x="392" y="1953"/>
                  </a:cubicBezTo>
                  <a:lnTo>
                    <a:pt x="346" y="1737"/>
                  </a:lnTo>
                  <a:lnTo>
                    <a:pt x="302" y="1522"/>
                  </a:lnTo>
                  <a:cubicBezTo>
                    <a:pt x="288" y="1450"/>
                    <a:pt x="275" y="1378"/>
                    <a:pt x="261" y="1306"/>
                  </a:cubicBezTo>
                  <a:cubicBezTo>
                    <a:pt x="247" y="1234"/>
                    <a:pt x="234" y="1161"/>
                    <a:pt x="221" y="1089"/>
                  </a:cubicBezTo>
                  <a:cubicBezTo>
                    <a:pt x="209" y="1018"/>
                    <a:pt x="195" y="946"/>
                    <a:pt x="184" y="872"/>
                  </a:cubicBezTo>
                  <a:cubicBezTo>
                    <a:pt x="134" y="583"/>
                    <a:pt x="90" y="292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76094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10000" decel="1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9 -0.00154 L -0.075 0.08581 L -0.19618 -0.03549 L -0.29323 0.01914 " pathEditMode="relative" ptsTypes="AAAA">
                                      <p:cBhvr>
                                        <p:cTn id="6" dur="100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>
          <a:extLst>
            <a:ext uri="{FF2B5EF4-FFF2-40B4-BE49-F238E27FC236}">
              <a16:creationId xmlns:a16="http://schemas.microsoft.com/office/drawing/2014/main" id="{59D6E822-08CB-7FBF-6DEB-3A38228C99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9">
            <a:extLst>
              <a:ext uri="{FF2B5EF4-FFF2-40B4-BE49-F238E27FC236}">
                <a16:creationId xmlns:a16="http://schemas.microsoft.com/office/drawing/2014/main" id="{CC6D8035-B180-D4F9-91B9-656BCAAE2ED8}"/>
              </a:ext>
            </a:extLst>
          </p:cNvPr>
          <p:cNvSpPr/>
          <p:nvPr/>
        </p:nvSpPr>
        <p:spPr>
          <a:xfrm>
            <a:off x="156276" y="37110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8" name="Google Shape;613;p33">
            <a:extLst>
              <a:ext uri="{FF2B5EF4-FFF2-40B4-BE49-F238E27FC236}">
                <a16:creationId xmlns:a16="http://schemas.microsoft.com/office/drawing/2014/main" id="{BFFAA21C-9AC5-9A8E-5C86-68CCBC65B08F}"/>
              </a:ext>
            </a:extLst>
          </p:cNvPr>
          <p:cNvSpPr txBox="1">
            <a:spLocks/>
          </p:cNvSpPr>
          <p:nvPr/>
        </p:nvSpPr>
        <p:spPr>
          <a:xfrm>
            <a:off x="1223764" y="1124745"/>
            <a:ext cx="3747908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Costes fijos/variables</a:t>
            </a:r>
          </a:p>
        </p:txBody>
      </p:sp>
      <p:sp>
        <p:nvSpPr>
          <p:cNvPr id="10" name="Google Shape;429;p28">
            <a:extLst>
              <a:ext uri="{FF2B5EF4-FFF2-40B4-BE49-F238E27FC236}">
                <a16:creationId xmlns:a16="http://schemas.microsoft.com/office/drawing/2014/main" id="{06243DE2-BB45-99D7-9723-C2974FD691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07</a:t>
            </a:r>
            <a:r>
              <a:rPr lang="es-ES" sz="3500" noProof="0" dirty="0"/>
              <a:t> Plan de producción</a:t>
            </a:r>
          </a:p>
        </p:txBody>
      </p:sp>
      <p:pic>
        <p:nvPicPr>
          <p:cNvPr id="621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9CB77C99-469C-BE0C-E07B-F60ED1C64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622" name="Google Shape;870;p39">
            <a:extLst>
              <a:ext uri="{FF2B5EF4-FFF2-40B4-BE49-F238E27FC236}">
                <a16:creationId xmlns:a16="http://schemas.microsoft.com/office/drawing/2014/main" id="{27F3BE4B-A794-8BE2-0A0E-ABB2E16AB78D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graphicFrame>
        <p:nvGraphicFramePr>
          <p:cNvPr id="4" name="Google Shape;952;p41">
            <a:extLst>
              <a:ext uri="{FF2B5EF4-FFF2-40B4-BE49-F238E27FC236}">
                <a16:creationId xmlns:a16="http://schemas.microsoft.com/office/drawing/2014/main" id="{FE22A8CF-E57F-DE33-6208-E21842F4FE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8808703"/>
              </p:ext>
            </p:extLst>
          </p:nvPr>
        </p:nvGraphicFramePr>
        <p:xfrm>
          <a:off x="715100" y="1518700"/>
          <a:ext cx="7704000" cy="2957730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29122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6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127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4342">
                  <a:extLst>
                    <a:ext uri="{9D8B030D-6E8A-4147-A177-3AD203B41FA5}">
                      <a16:colId xmlns:a16="http://schemas.microsoft.com/office/drawing/2014/main" val="3368271731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b="1" noProof="0" dirty="0">
                          <a:solidFill>
                            <a:schemeClr val="tx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Costes fijos mensuales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b="1" noProof="0" dirty="0">
                          <a:solidFill>
                            <a:schemeClr val="tx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Cuantía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b="1" noProof="0" dirty="0">
                          <a:solidFill>
                            <a:schemeClr val="tx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Costes variables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b="1" noProof="0" dirty="0">
                          <a:solidFill>
                            <a:schemeClr val="tx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Cuantía</a:t>
                      </a: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Magra"/>
                          <a:cs typeface="Lato" panose="020F0502020204030203" pitchFamily="34" charset="0"/>
                          <a:sym typeface="Magra"/>
                        </a:rPr>
                        <a:t>Alquiler de oficina/taller</a:t>
                      </a: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1.500 €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Magra"/>
                          <a:cs typeface="Lato" panose="020F0502020204030203" pitchFamily="34" charset="0"/>
                          <a:sym typeface="Magra"/>
                        </a:rPr>
                        <a:t>Drones </a:t>
                      </a:r>
                      <a:r>
                        <a:rPr lang="es-ES" sz="800" noProof="0" dirty="0" err="1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Magra"/>
                          <a:cs typeface="Lato" panose="020F0502020204030203" pitchFamily="34" charset="0"/>
                          <a:sym typeface="Magra"/>
                        </a:rPr>
                        <a:t>AerokeeperXXXX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Magra"/>
                        <a:cs typeface="Lato" panose="020F0502020204030203" pitchFamily="34" charset="0"/>
                        <a:sym typeface="Magra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/>
                          <a:cs typeface="Lato" panose="020F0502020204030203" pitchFamily="34" charset="0"/>
                          <a:sym typeface="Lato"/>
                        </a:rPr>
                        <a:t>~50% del precio de venta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Magra"/>
                          <a:cs typeface="Lato" panose="020F0502020204030203" pitchFamily="34" charset="0"/>
                          <a:sym typeface="Magra"/>
                        </a:rPr>
                        <a:t>Sueldos</a:t>
                      </a: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/>
                          <a:cs typeface="Lato" panose="020F0502020204030203" pitchFamily="34" charset="0"/>
                          <a:sym typeface="Lato"/>
                        </a:rPr>
                        <a:t>12.500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Antena de radio</a:t>
                      </a: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/>
                          <a:cs typeface="Lato" panose="020F0502020204030203" pitchFamily="34" charset="0"/>
                          <a:sym typeface="Lato"/>
                        </a:rPr>
                        <a:t>250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Magra"/>
                          <a:cs typeface="Lato" panose="020F0502020204030203" pitchFamily="34" charset="0"/>
                          <a:sym typeface="Magra"/>
                        </a:rPr>
                        <a:t>Servicios básicos (agua, luz, internet, alarma, limpieza)</a:t>
                      </a: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/>
                          <a:cs typeface="Lato" panose="020F0502020204030203" pitchFamily="34" charset="0"/>
                          <a:sym typeface="Lato"/>
                        </a:rPr>
                        <a:t>600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Terminal de control</a:t>
                      </a: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/>
                          <a:cs typeface="Lato" panose="020F0502020204030203" pitchFamily="34" charset="0"/>
                          <a:sym typeface="Lato"/>
                        </a:rPr>
                        <a:t>350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Magra"/>
                          <a:cs typeface="Lato" panose="020F0502020204030203" pitchFamily="34" charset="0"/>
                          <a:sym typeface="Magra"/>
                        </a:rPr>
                        <a:t>Seguro de responsabilidad civil</a:t>
                      </a: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/>
                          <a:cs typeface="Lato" panose="020F0502020204030203" pitchFamily="34" charset="0"/>
                          <a:sym typeface="Lato"/>
                        </a:rPr>
                        <a:t>300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Mano de obra por instalación</a:t>
                      </a: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/>
                          <a:cs typeface="Lato" panose="020F0502020204030203" pitchFamily="34" charset="0"/>
                          <a:sym typeface="Lato"/>
                        </a:rPr>
                        <a:t>200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Magra"/>
                          <a:cs typeface="Lato" panose="020F0502020204030203" pitchFamily="34" charset="0"/>
                          <a:sym typeface="Magra"/>
                        </a:rPr>
                        <a:t>Mantenimiento de equipos/Renting</a:t>
                      </a: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/>
                          <a:cs typeface="Lato" panose="020F0502020204030203" pitchFamily="34" charset="0"/>
                          <a:sym typeface="Lato"/>
                        </a:rPr>
                        <a:t>1.100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Materiales de instalación</a:t>
                      </a: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/>
                          <a:cs typeface="Lato" panose="020F0502020204030203" pitchFamily="34" charset="0"/>
                          <a:sym typeface="Lato"/>
                        </a:rPr>
                        <a:t>100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4495107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Magra"/>
                          <a:cs typeface="Lato" panose="020F0502020204030203" pitchFamily="34" charset="0"/>
                          <a:sym typeface="Magra"/>
                        </a:rPr>
                        <a:t>Software y licencias</a:t>
                      </a: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200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Revisión anual</a:t>
                      </a: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200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3268521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Magra"/>
                          <a:cs typeface="Lato" panose="020F0502020204030203" pitchFamily="34" charset="0"/>
                          <a:sym typeface="Magra"/>
                        </a:rPr>
                        <a:t>Gastos administrativos</a:t>
                      </a: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/>
                          <a:cs typeface="Lato" panose="020F0502020204030203" pitchFamily="34" charset="0"/>
                          <a:sym typeface="Lato"/>
                        </a:rPr>
                        <a:t>300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Servicio de suscripción por cliente</a:t>
                      </a: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/>
                          <a:cs typeface="Lato" panose="020F0502020204030203" pitchFamily="34" charset="0"/>
                          <a:sym typeface="Lato"/>
                        </a:rPr>
                        <a:t>25 </a:t>
                      </a:r>
                      <a:r>
                        <a:rPr lang="es-ES" sz="80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3675724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800" b="1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Magra"/>
                          <a:cs typeface="Lato" panose="020F0502020204030203" pitchFamily="34" charset="0"/>
                          <a:sym typeface="Magra"/>
                        </a:rPr>
                        <a:t>TOTAL</a:t>
                      </a:r>
                    </a:p>
                  </a:txBody>
                  <a:tcPr marL="91425" marR="91425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" sz="800" b="1" noProof="0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Lato"/>
                        </a:rPr>
                        <a:t>16.500 </a:t>
                      </a:r>
                      <a:r>
                        <a:rPr lang="es-ES" sz="800" b="1" dirty="0">
                          <a:solidFill>
                            <a:schemeClr val="tx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€</a:t>
                      </a:r>
                      <a:endParaRPr lang="es-ES" sz="800" b="1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s-ES" sz="800" noProof="0" dirty="0">
                        <a:solidFill>
                          <a:schemeClr val="tx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Lato"/>
                      </a:endParaRPr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08311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69839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>
          <a:extLst>
            <a:ext uri="{FF2B5EF4-FFF2-40B4-BE49-F238E27FC236}">
              <a16:creationId xmlns:a16="http://schemas.microsoft.com/office/drawing/2014/main" id="{F075178B-9E74-8F7E-03D7-904021267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9">
            <a:extLst>
              <a:ext uri="{FF2B5EF4-FFF2-40B4-BE49-F238E27FC236}">
                <a16:creationId xmlns:a16="http://schemas.microsoft.com/office/drawing/2014/main" id="{B372EED6-482D-ADE0-969E-B60FC205C7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latin typeface="Magra" panose="020B0604020202020204" charset="0"/>
              </a:rPr>
              <a:t>Índice</a:t>
            </a:r>
            <a:endParaRPr lang="es-ES" b="1" noProof="0" dirty="0">
              <a:latin typeface="Magra" panose="020B0604020202020204" charset="0"/>
            </a:endParaRPr>
          </a:p>
        </p:txBody>
      </p:sp>
      <p:sp>
        <p:nvSpPr>
          <p:cNvPr id="866" name="Google Shape;866;p39">
            <a:extLst>
              <a:ext uri="{FF2B5EF4-FFF2-40B4-BE49-F238E27FC236}">
                <a16:creationId xmlns:a16="http://schemas.microsoft.com/office/drawing/2014/main" id="{4A1F78E6-0467-B256-56E7-D797229750D2}"/>
              </a:ext>
            </a:extLst>
          </p:cNvPr>
          <p:cNvSpPr/>
          <p:nvPr/>
        </p:nvSpPr>
        <p:spPr>
          <a:xfrm>
            <a:off x="1139057" y="2567087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" sz="2400" b="1" noProof="0" dirty="0">
              <a:solidFill>
                <a:schemeClr val="dk2"/>
              </a:solidFill>
              <a:latin typeface="Magra"/>
              <a:ea typeface="Magra"/>
              <a:cs typeface="Magra"/>
              <a:sym typeface="Magra"/>
            </a:endParaRPr>
          </a:p>
        </p:txBody>
      </p:sp>
      <p:sp>
        <p:nvSpPr>
          <p:cNvPr id="870" name="Google Shape;870;p39">
            <a:hlinkClick r:id="rId3" action="ppaction://hlinksldjump"/>
            <a:extLst>
              <a:ext uri="{FF2B5EF4-FFF2-40B4-BE49-F238E27FC236}">
                <a16:creationId xmlns:a16="http://schemas.microsoft.com/office/drawing/2014/main" id="{3E2F5BDE-AA37-E2C0-574A-86B892DB3D14}"/>
              </a:ext>
            </a:extLst>
          </p:cNvPr>
          <p:cNvSpPr txBox="1"/>
          <p:nvPr/>
        </p:nvSpPr>
        <p:spPr>
          <a:xfrm>
            <a:off x="238534" y="2129131"/>
            <a:ext cx="17574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1. Presentación</a:t>
            </a:r>
          </a:p>
        </p:txBody>
      </p:sp>
      <p:grpSp>
        <p:nvGrpSpPr>
          <p:cNvPr id="878" name="Google Shape;878;p39">
            <a:extLst>
              <a:ext uri="{FF2B5EF4-FFF2-40B4-BE49-F238E27FC236}">
                <a16:creationId xmlns:a16="http://schemas.microsoft.com/office/drawing/2014/main" id="{5A6E7453-D8F7-4250-9A76-327237036EB1}"/>
              </a:ext>
            </a:extLst>
          </p:cNvPr>
          <p:cNvGrpSpPr/>
          <p:nvPr/>
        </p:nvGrpSpPr>
        <p:grpSpPr>
          <a:xfrm>
            <a:off x="998150" y="1574643"/>
            <a:ext cx="278779" cy="542233"/>
            <a:chOff x="5453400" y="2040559"/>
            <a:chExt cx="278779" cy="542233"/>
          </a:xfrm>
        </p:grpSpPr>
        <p:sp>
          <p:nvSpPr>
            <p:cNvPr id="879" name="Google Shape;879;p39">
              <a:extLst>
                <a:ext uri="{FF2B5EF4-FFF2-40B4-BE49-F238E27FC236}">
                  <a16:creationId xmlns:a16="http://schemas.microsoft.com/office/drawing/2014/main" id="{6AA270A0-3CB6-21F3-9015-9C2629575009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80" name="Google Shape;880;p39">
              <a:extLst>
                <a:ext uri="{FF2B5EF4-FFF2-40B4-BE49-F238E27FC236}">
                  <a16:creationId xmlns:a16="http://schemas.microsoft.com/office/drawing/2014/main" id="{F406AFAD-5AC4-CD3F-C069-D5ECB6CA9B79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81" name="Google Shape;881;p39">
                <a:extLst>
                  <a:ext uri="{FF2B5EF4-FFF2-40B4-BE49-F238E27FC236}">
                    <a16:creationId xmlns:a16="http://schemas.microsoft.com/office/drawing/2014/main" id="{195DC346-76AE-6273-F3AF-D652942B0ADA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2" name="Google Shape;882;p39">
                <a:extLst>
                  <a:ext uri="{FF2B5EF4-FFF2-40B4-BE49-F238E27FC236}">
                    <a16:creationId xmlns:a16="http://schemas.microsoft.com/office/drawing/2014/main" id="{1547256A-A30D-BC3C-5D13-D88CAC86BF6D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3" name="Google Shape;883;p39">
                <a:extLst>
                  <a:ext uri="{FF2B5EF4-FFF2-40B4-BE49-F238E27FC236}">
                    <a16:creationId xmlns:a16="http://schemas.microsoft.com/office/drawing/2014/main" id="{71798A87-E738-CE1A-BC08-E2B0D249C176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84" name="Google Shape;884;p39">
            <a:extLst>
              <a:ext uri="{FF2B5EF4-FFF2-40B4-BE49-F238E27FC236}">
                <a16:creationId xmlns:a16="http://schemas.microsoft.com/office/drawing/2014/main" id="{1933E5EB-402B-FD7A-44BF-CDF693E5E6DE}"/>
              </a:ext>
            </a:extLst>
          </p:cNvPr>
          <p:cNvGrpSpPr/>
          <p:nvPr/>
        </p:nvGrpSpPr>
        <p:grpSpPr>
          <a:xfrm>
            <a:off x="2987938" y="1041243"/>
            <a:ext cx="278779" cy="542233"/>
            <a:chOff x="5453400" y="2040559"/>
            <a:chExt cx="278779" cy="542233"/>
          </a:xfrm>
        </p:grpSpPr>
        <p:sp>
          <p:nvSpPr>
            <p:cNvPr id="885" name="Google Shape;885;p39">
              <a:extLst>
                <a:ext uri="{FF2B5EF4-FFF2-40B4-BE49-F238E27FC236}">
                  <a16:creationId xmlns:a16="http://schemas.microsoft.com/office/drawing/2014/main" id="{AF82ACBE-1C74-6672-9947-AB6B543F46E1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86" name="Google Shape;886;p39">
              <a:extLst>
                <a:ext uri="{FF2B5EF4-FFF2-40B4-BE49-F238E27FC236}">
                  <a16:creationId xmlns:a16="http://schemas.microsoft.com/office/drawing/2014/main" id="{4DC171FF-EBC1-027D-3627-FDF60CE82312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87" name="Google Shape;887;p39">
                <a:extLst>
                  <a:ext uri="{FF2B5EF4-FFF2-40B4-BE49-F238E27FC236}">
                    <a16:creationId xmlns:a16="http://schemas.microsoft.com/office/drawing/2014/main" id="{6C52D74F-C681-4E99-AAE1-7FA09FC759E6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8" name="Google Shape;888;p39">
                <a:extLst>
                  <a:ext uri="{FF2B5EF4-FFF2-40B4-BE49-F238E27FC236}">
                    <a16:creationId xmlns:a16="http://schemas.microsoft.com/office/drawing/2014/main" id="{35F4E622-BCC6-9110-492B-1B13EEBAD13F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9" name="Google Shape;889;p39">
                <a:extLst>
                  <a:ext uri="{FF2B5EF4-FFF2-40B4-BE49-F238E27FC236}">
                    <a16:creationId xmlns:a16="http://schemas.microsoft.com/office/drawing/2014/main" id="{8F10905E-9CC3-3B75-9040-5E4348209B40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90" name="Google Shape;890;p39">
            <a:extLst>
              <a:ext uri="{FF2B5EF4-FFF2-40B4-BE49-F238E27FC236}">
                <a16:creationId xmlns:a16="http://schemas.microsoft.com/office/drawing/2014/main" id="{84BC056A-7434-AA3D-59C8-8F646815EF87}"/>
              </a:ext>
            </a:extLst>
          </p:cNvPr>
          <p:cNvGrpSpPr/>
          <p:nvPr/>
        </p:nvGrpSpPr>
        <p:grpSpPr>
          <a:xfrm>
            <a:off x="4977725" y="1574643"/>
            <a:ext cx="278779" cy="542233"/>
            <a:chOff x="5453400" y="2040559"/>
            <a:chExt cx="278779" cy="542233"/>
          </a:xfrm>
        </p:grpSpPr>
        <p:sp>
          <p:nvSpPr>
            <p:cNvPr id="891" name="Google Shape;891;p39">
              <a:extLst>
                <a:ext uri="{FF2B5EF4-FFF2-40B4-BE49-F238E27FC236}">
                  <a16:creationId xmlns:a16="http://schemas.microsoft.com/office/drawing/2014/main" id="{AC8622EB-5A06-C010-CE79-ECE0DCA51ED9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92" name="Google Shape;892;p39">
              <a:extLst>
                <a:ext uri="{FF2B5EF4-FFF2-40B4-BE49-F238E27FC236}">
                  <a16:creationId xmlns:a16="http://schemas.microsoft.com/office/drawing/2014/main" id="{50910D32-9409-6317-9037-BBDB72C00B66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93" name="Google Shape;893;p39">
                <a:extLst>
                  <a:ext uri="{FF2B5EF4-FFF2-40B4-BE49-F238E27FC236}">
                    <a16:creationId xmlns:a16="http://schemas.microsoft.com/office/drawing/2014/main" id="{E78C4C0D-270B-D6CB-56BA-11F714C33650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94" name="Google Shape;894;p39">
                <a:extLst>
                  <a:ext uri="{FF2B5EF4-FFF2-40B4-BE49-F238E27FC236}">
                    <a16:creationId xmlns:a16="http://schemas.microsoft.com/office/drawing/2014/main" id="{1742343B-CC61-B9E9-F5FB-77B337CE2BB7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95" name="Google Shape;895;p39">
                <a:extLst>
                  <a:ext uri="{FF2B5EF4-FFF2-40B4-BE49-F238E27FC236}">
                    <a16:creationId xmlns:a16="http://schemas.microsoft.com/office/drawing/2014/main" id="{E8A1BF1A-2BA9-C266-95D4-FF04276B48E7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96" name="Google Shape;896;p39">
            <a:extLst>
              <a:ext uri="{FF2B5EF4-FFF2-40B4-BE49-F238E27FC236}">
                <a16:creationId xmlns:a16="http://schemas.microsoft.com/office/drawing/2014/main" id="{37DDD861-A1B4-9E51-CD6F-184B7A060E31}"/>
              </a:ext>
            </a:extLst>
          </p:cNvPr>
          <p:cNvGrpSpPr/>
          <p:nvPr/>
        </p:nvGrpSpPr>
        <p:grpSpPr>
          <a:xfrm>
            <a:off x="6967513" y="1041243"/>
            <a:ext cx="278779" cy="542233"/>
            <a:chOff x="5453400" y="2040559"/>
            <a:chExt cx="278779" cy="542233"/>
          </a:xfrm>
        </p:grpSpPr>
        <p:sp>
          <p:nvSpPr>
            <p:cNvPr id="897" name="Google Shape;897;p39">
              <a:extLst>
                <a:ext uri="{FF2B5EF4-FFF2-40B4-BE49-F238E27FC236}">
                  <a16:creationId xmlns:a16="http://schemas.microsoft.com/office/drawing/2014/main" id="{A0BD3ECD-CC6D-18AA-EEBF-04711F6E999A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98" name="Google Shape;898;p39">
              <a:extLst>
                <a:ext uri="{FF2B5EF4-FFF2-40B4-BE49-F238E27FC236}">
                  <a16:creationId xmlns:a16="http://schemas.microsoft.com/office/drawing/2014/main" id="{7F610B42-5DBB-C265-23E5-43DAEDCB0DC9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99" name="Google Shape;899;p39">
                <a:extLst>
                  <a:ext uri="{FF2B5EF4-FFF2-40B4-BE49-F238E27FC236}">
                    <a16:creationId xmlns:a16="http://schemas.microsoft.com/office/drawing/2014/main" id="{73BB527B-4B75-B05F-F4BD-89613BDFFB14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00" name="Google Shape;900;p39">
                <a:extLst>
                  <a:ext uri="{FF2B5EF4-FFF2-40B4-BE49-F238E27FC236}">
                    <a16:creationId xmlns:a16="http://schemas.microsoft.com/office/drawing/2014/main" id="{8C80690E-2713-CBF8-8A9C-EDC484DA761F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01" name="Google Shape;901;p39">
                <a:extLst>
                  <a:ext uri="{FF2B5EF4-FFF2-40B4-BE49-F238E27FC236}">
                    <a16:creationId xmlns:a16="http://schemas.microsoft.com/office/drawing/2014/main" id="{6EB13214-52EA-04BF-D21A-360E8A60E4B9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cxnSp>
        <p:nvCxnSpPr>
          <p:cNvPr id="902" name="Google Shape;902;p39">
            <a:extLst>
              <a:ext uri="{FF2B5EF4-FFF2-40B4-BE49-F238E27FC236}">
                <a16:creationId xmlns:a16="http://schemas.microsoft.com/office/drawing/2014/main" id="{BDC28E4D-3714-61FF-F7A9-A3B9D47B291A}"/>
              </a:ext>
            </a:extLst>
          </p:cNvPr>
          <p:cNvCxnSpPr>
            <a:stCxn id="879" idx="6"/>
            <a:endCxn id="885" idx="2"/>
          </p:cNvCxnSpPr>
          <p:nvPr/>
        </p:nvCxnSpPr>
        <p:spPr>
          <a:xfrm rot="10800000" flipH="1">
            <a:off x="1162850" y="1544776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3" name="Google Shape;903;p39">
            <a:extLst>
              <a:ext uri="{FF2B5EF4-FFF2-40B4-BE49-F238E27FC236}">
                <a16:creationId xmlns:a16="http://schemas.microsoft.com/office/drawing/2014/main" id="{AC3DF37B-4A6C-BBC7-B80F-3DAC60E51182}"/>
              </a:ext>
            </a:extLst>
          </p:cNvPr>
          <p:cNvCxnSpPr>
            <a:stCxn id="885" idx="6"/>
            <a:endCxn id="891" idx="2"/>
          </p:cNvCxnSpPr>
          <p:nvPr/>
        </p:nvCxnSpPr>
        <p:spPr>
          <a:xfrm>
            <a:off x="3152638" y="1544776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4" name="Google Shape;904;p39">
            <a:extLst>
              <a:ext uri="{FF2B5EF4-FFF2-40B4-BE49-F238E27FC236}">
                <a16:creationId xmlns:a16="http://schemas.microsoft.com/office/drawing/2014/main" id="{78F80A6A-9782-DD80-8796-07895F00E06A}"/>
              </a:ext>
            </a:extLst>
          </p:cNvPr>
          <p:cNvCxnSpPr>
            <a:stCxn id="891" idx="6"/>
            <a:endCxn id="897" idx="2"/>
          </p:cNvCxnSpPr>
          <p:nvPr/>
        </p:nvCxnSpPr>
        <p:spPr>
          <a:xfrm rot="10800000" flipH="1">
            <a:off x="5142425" y="1544776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870;p39">
            <a:hlinkClick r:id="rId4" action="ppaction://hlinksldjump"/>
            <a:extLst>
              <a:ext uri="{FF2B5EF4-FFF2-40B4-BE49-F238E27FC236}">
                <a16:creationId xmlns:a16="http://schemas.microsoft.com/office/drawing/2014/main" id="{55545293-4E34-894F-20F3-E6609EAB236C}"/>
              </a:ext>
            </a:extLst>
          </p:cNvPr>
          <p:cNvSpPr txBox="1"/>
          <p:nvPr/>
        </p:nvSpPr>
        <p:spPr>
          <a:xfrm>
            <a:off x="2154955" y="1624325"/>
            <a:ext cx="1757400" cy="69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rgbClr val="424727"/>
                </a:solidFill>
                <a:latin typeface="Magra"/>
                <a:ea typeface="Magra"/>
                <a:cs typeface="Magra"/>
                <a:sym typeface="Magra"/>
              </a:rPr>
              <a:t>2. La idea de negocio</a:t>
            </a:r>
          </a:p>
        </p:txBody>
      </p:sp>
      <p:sp>
        <p:nvSpPr>
          <p:cNvPr id="3" name="Google Shape;870;p39">
            <a:hlinkClick r:id="rId5" action="ppaction://hlinksldjump"/>
            <a:extLst>
              <a:ext uri="{FF2B5EF4-FFF2-40B4-BE49-F238E27FC236}">
                <a16:creationId xmlns:a16="http://schemas.microsoft.com/office/drawing/2014/main" id="{AABDB855-B471-1893-F4B8-3E91F3E15D8C}"/>
              </a:ext>
            </a:extLst>
          </p:cNvPr>
          <p:cNvSpPr txBox="1"/>
          <p:nvPr/>
        </p:nvSpPr>
        <p:spPr>
          <a:xfrm>
            <a:off x="4218109" y="2129131"/>
            <a:ext cx="17574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3. El mercado</a:t>
            </a:r>
          </a:p>
        </p:txBody>
      </p:sp>
      <p:sp>
        <p:nvSpPr>
          <p:cNvPr id="4" name="Google Shape;870;p39">
            <a:hlinkClick r:id="rId6" action="ppaction://hlinksldjump"/>
            <a:extLst>
              <a:ext uri="{FF2B5EF4-FFF2-40B4-BE49-F238E27FC236}">
                <a16:creationId xmlns:a16="http://schemas.microsoft.com/office/drawing/2014/main" id="{8A84D6DD-5280-E6A6-CF70-B0FD35EBBAA0}"/>
              </a:ext>
            </a:extLst>
          </p:cNvPr>
          <p:cNvSpPr txBox="1"/>
          <p:nvPr/>
        </p:nvSpPr>
        <p:spPr>
          <a:xfrm>
            <a:off x="6189833" y="1631890"/>
            <a:ext cx="1757400" cy="69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4. Estrategias de marketing</a:t>
            </a:r>
          </a:p>
        </p:txBody>
      </p:sp>
      <p:sp>
        <p:nvSpPr>
          <p:cNvPr id="5" name="Google Shape;870;p39">
            <a:hlinkClick r:id="rId7" action="ppaction://hlinksldjump"/>
            <a:extLst>
              <a:ext uri="{FF2B5EF4-FFF2-40B4-BE49-F238E27FC236}">
                <a16:creationId xmlns:a16="http://schemas.microsoft.com/office/drawing/2014/main" id="{E02F83C7-EBE8-D8EC-B6A3-D7E4D9E17DE4}"/>
              </a:ext>
            </a:extLst>
          </p:cNvPr>
          <p:cNvSpPr txBox="1"/>
          <p:nvPr/>
        </p:nvSpPr>
        <p:spPr>
          <a:xfrm>
            <a:off x="1056624" y="3100488"/>
            <a:ext cx="1757400" cy="68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8. Inversión y financiación</a:t>
            </a:r>
          </a:p>
        </p:txBody>
      </p:sp>
      <p:grpSp>
        <p:nvGrpSpPr>
          <p:cNvPr id="6" name="Google Shape;878;p39">
            <a:extLst>
              <a:ext uri="{FF2B5EF4-FFF2-40B4-BE49-F238E27FC236}">
                <a16:creationId xmlns:a16="http://schemas.microsoft.com/office/drawing/2014/main" id="{899E1CAC-B93B-F2B2-17C3-966699ADEA11}"/>
              </a:ext>
            </a:extLst>
          </p:cNvPr>
          <p:cNvGrpSpPr/>
          <p:nvPr/>
        </p:nvGrpSpPr>
        <p:grpSpPr>
          <a:xfrm>
            <a:off x="1770625" y="2576521"/>
            <a:ext cx="278779" cy="542233"/>
            <a:chOff x="5453400" y="2040559"/>
            <a:chExt cx="278779" cy="542233"/>
          </a:xfrm>
        </p:grpSpPr>
        <p:sp>
          <p:nvSpPr>
            <p:cNvPr id="7" name="Google Shape;879;p39">
              <a:extLst>
                <a:ext uri="{FF2B5EF4-FFF2-40B4-BE49-F238E27FC236}">
                  <a16:creationId xmlns:a16="http://schemas.microsoft.com/office/drawing/2014/main" id="{C647FF1C-5C4B-B5D0-C822-05430912080C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" name="Google Shape;880;p39">
              <a:extLst>
                <a:ext uri="{FF2B5EF4-FFF2-40B4-BE49-F238E27FC236}">
                  <a16:creationId xmlns:a16="http://schemas.microsoft.com/office/drawing/2014/main" id="{00363C26-7311-C0DC-8C83-8B9B7DF6F8D9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9" name="Google Shape;881;p39">
                <a:extLst>
                  <a:ext uri="{FF2B5EF4-FFF2-40B4-BE49-F238E27FC236}">
                    <a16:creationId xmlns:a16="http://schemas.microsoft.com/office/drawing/2014/main" id="{E6DB033B-53B8-6E70-85C0-2FEF59CCE9BF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" name="Google Shape;882;p39">
                <a:extLst>
                  <a:ext uri="{FF2B5EF4-FFF2-40B4-BE49-F238E27FC236}">
                    <a16:creationId xmlns:a16="http://schemas.microsoft.com/office/drawing/2014/main" id="{1C22FF6D-FD9A-78E8-6D30-1B1E5C1640DA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" name="Google Shape;883;p39">
                <a:extLst>
                  <a:ext uri="{FF2B5EF4-FFF2-40B4-BE49-F238E27FC236}">
                    <a16:creationId xmlns:a16="http://schemas.microsoft.com/office/drawing/2014/main" id="{6FCD819C-FA5C-6110-88BB-E514FAF38360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2" name="Google Shape;884;p39">
            <a:extLst>
              <a:ext uri="{FF2B5EF4-FFF2-40B4-BE49-F238E27FC236}">
                <a16:creationId xmlns:a16="http://schemas.microsoft.com/office/drawing/2014/main" id="{E29C7505-32F2-EBFE-5A5F-1AD64BC2EF0F}"/>
              </a:ext>
            </a:extLst>
          </p:cNvPr>
          <p:cNvGrpSpPr/>
          <p:nvPr/>
        </p:nvGrpSpPr>
        <p:grpSpPr>
          <a:xfrm>
            <a:off x="3760413" y="2043121"/>
            <a:ext cx="278779" cy="542233"/>
            <a:chOff x="5453400" y="2040559"/>
            <a:chExt cx="278779" cy="542233"/>
          </a:xfrm>
        </p:grpSpPr>
        <p:sp>
          <p:nvSpPr>
            <p:cNvPr id="13" name="Google Shape;885;p39">
              <a:extLst>
                <a:ext uri="{FF2B5EF4-FFF2-40B4-BE49-F238E27FC236}">
                  <a16:creationId xmlns:a16="http://schemas.microsoft.com/office/drawing/2014/main" id="{F3358330-EDBA-3273-EE1A-CA4640E7C809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4" name="Google Shape;886;p39">
              <a:extLst>
                <a:ext uri="{FF2B5EF4-FFF2-40B4-BE49-F238E27FC236}">
                  <a16:creationId xmlns:a16="http://schemas.microsoft.com/office/drawing/2014/main" id="{FCF9714A-8876-2ADE-6F8F-139D192217A6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15" name="Google Shape;887;p39">
                <a:extLst>
                  <a:ext uri="{FF2B5EF4-FFF2-40B4-BE49-F238E27FC236}">
                    <a16:creationId xmlns:a16="http://schemas.microsoft.com/office/drawing/2014/main" id="{D293E88A-583C-2A29-0C46-3C641BAEB1E9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" name="Google Shape;888;p39">
                <a:extLst>
                  <a:ext uri="{FF2B5EF4-FFF2-40B4-BE49-F238E27FC236}">
                    <a16:creationId xmlns:a16="http://schemas.microsoft.com/office/drawing/2014/main" id="{C7684D3D-0FE2-81CD-0675-003F93DDEACA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" name="Google Shape;889;p39">
                <a:extLst>
                  <a:ext uri="{FF2B5EF4-FFF2-40B4-BE49-F238E27FC236}">
                    <a16:creationId xmlns:a16="http://schemas.microsoft.com/office/drawing/2014/main" id="{0307E574-AC6F-2CC4-717F-9BF0BED7825B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8" name="Google Shape;890;p39">
            <a:extLst>
              <a:ext uri="{FF2B5EF4-FFF2-40B4-BE49-F238E27FC236}">
                <a16:creationId xmlns:a16="http://schemas.microsoft.com/office/drawing/2014/main" id="{28BC468A-D46E-6C55-7303-4DAAD8747FAB}"/>
              </a:ext>
            </a:extLst>
          </p:cNvPr>
          <p:cNvGrpSpPr/>
          <p:nvPr/>
        </p:nvGrpSpPr>
        <p:grpSpPr>
          <a:xfrm>
            <a:off x="5750200" y="2576521"/>
            <a:ext cx="278779" cy="542233"/>
            <a:chOff x="5453400" y="2040559"/>
            <a:chExt cx="278779" cy="542233"/>
          </a:xfrm>
        </p:grpSpPr>
        <p:sp>
          <p:nvSpPr>
            <p:cNvPr id="19" name="Google Shape;891;p39">
              <a:extLst>
                <a:ext uri="{FF2B5EF4-FFF2-40B4-BE49-F238E27FC236}">
                  <a16:creationId xmlns:a16="http://schemas.microsoft.com/office/drawing/2014/main" id="{E45C4C8F-1B5C-399D-4B4E-6688AA27D516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20" name="Google Shape;892;p39">
              <a:extLst>
                <a:ext uri="{FF2B5EF4-FFF2-40B4-BE49-F238E27FC236}">
                  <a16:creationId xmlns:a16="http://schemas.microsoft.com/office/drawing/2014/main" id="{652710FE-B30C-6350-7277-D6CF7F871080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21" name="Google Shape;893;p39">
                <a:extLst>
                  <a:ext uri="{FF2B5EF4-FFF2-40B4-BE49-F238E27FC236}">
                    <a16:creationId xmlns:a16="http://schemas.microsoft.com/office/drawing/2014/main" id="{E9E0D1E5-A01E-051E-F5E0-7AA4CCA1EABA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2" name="Google Shape;894;p39">
                <a:extLst>
                  <a:ext uri="{FF2B5EF4-FFF2-40B4-BE49-F238E27FC236}">
                    <a16:creationId xmlns:a16="http://schemas.microsoft.com/office/drawing/2014/main" id="{CFFE73E0-EB60-B2C2-28FE-AAEE6A80EBEA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3" name="Google Shape;895;p39">
                <a:extLst>
                  <a:ext uri="{FF2B5EF4-FFF2-40B4-BE49-F238E27FC236}">
                    <a16:creationId xmlns:a16="http://schemas.microsoft.com/office/drawing/2014/main" id="{1954978E-BBD4-76E1-9DA1-038CAE73DACD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24" name="Google Shape;896;p39">
            <a:extLst>
              <a:ext uri="{FF2B5EF4-FFF2-40B4-BE49-F238E27FC236}">
                <a16:creationId xmlns:a16="http://schemas.microsoft.com/office/drawing/2014/main" id="{D5CEA1C8-174D-CBBB-D865-981E49B7E297}"/>
              </a:ext>
            </a:extLst>
          </p:cNvPr>
          <p:cNvGrpSpPr/>
          <p:nvPr/>
        </p:nvGrpSpPr>
        <p:grpSpPr>
          <a:xfrm>
            <a:off x="7739988" y="2043121"/>
            <a:ext cx="278779" cy="542233"/>
            <a:chOff x="5453400" y="2040559"/>
            <a:chExt cx="278779" cy="542233"/>
          </a:xfrm>
        </p:grpSpPr>
        <p:sp>
          <p:nvSpPr>
            <p:cNvPr id="25" name="Google Shape;897;p39">
              <a:extLst>
                <a:ext uri="{FF2B5EF4-FFF2-40B4-BE49-F238E27FC236}">
                  <a16:creationId xmlns:a16="http://schemas.microsoft.com/office/drawing/2014/main" id="{BACF06AD-6EC4-CE8E-8852-D6CE0D7ECE61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26" name="Google Shape;898;p39">
              <a:extLst>
                <a:ext uri="{FF2B5EF4-FFF2-40B4-BE49-F238E27FC236}">
                  <a16:creationId xmlns:a16="http://schemas.microsoft.com/office/drawing/2014/main" id="{FDF6E726-74CF-C95C-D5F3-3E8D2F18B256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27" name="Google Shape;899;p39">
                <a:extLst>
                  <a:ext uri="{FF2B5EF4-FFF2-40B4-BE49-F238E27FC236}">
                    <a16:creationId xmlns:a16="http://schemas.microsoft.com/office/drawing/2014/main" id="{9AA94C62-8B84-05A8-1367-A2B358516CC8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8" name="Google Shape;900;p39">
                <a:extLst>
                  <a:ext uri="{FF2B5EF4-FFF2-40B4-BE49-F238E27FC236}">
                    <a16:creationId xmlns:a16="http://schemas.microsoft.com/office/drawing/2014/main" id="{99282092-6387-FA38-3215-1592718B57BB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9" name="Google Shape;901;p39">
                <a:extLst>
                  <a:ext uri="{FF2B5EF4-FFF2-40B4-BE49-F238E27FC236}">
                    <a16:creationId xmlns:a16="http://schemas.microsoft.com/office/drawing/2014/main" id="{7F778C8D-70C2-F0AB-46D8-D26B52ADA79F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cxnSp>
        <p:nvCxnSpPr>
          <p:cNvPr id="30" name="Google Shape;902;p39">
            <a:extLst>
              <a:ext uri="{FF2B5EF4-FFF2-40B4-BE49-F238E27FC236}">
                <a16:creationId xmlns:a16="http://schemas.microsoft.com/office/drawing/2014/main" id="{D1F87E93-205D-7ABF-5DF6-A0A66B0E470E}"/>
              </a:ext>
            </a:extLst>
          </p:cNvPr>
          <p:cNvCxnSpPr>
            <a:stCxn id="7" idx="6"/>
            <a:endCxn id="13" idx="2"/>
          </p:cNvCxnSpPr>
          <p:nvPr/>
        </p:nvCxnSpPr>
        <p:spPr>
          <a:xfrm rot="10800000" flipH="1">
            <a:off x="1935325" y="2546654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903;p39">
            <a:extLst>
              <a:ext uri="{FF2B5EF4-FFF2-40B4-BE49-F238E27FC236}">
                <a16:creationId xmlns:a16="http://schemas.microsoft.com/office/drawing/2014/main" id="{51544A1C-5838-3DED-666F-DD1F91F20603}"/>
              </a:ext>
            </a:extLst>
          </p:cNvPr>
          <p:cNvCxnSpPr>
            <a:stCxn id="13" idx="6"/>
            <a:endCxn id="19" idx="2"/>
          </p:cNvCxnSpPr>
          <p:nvPr/>
        </p:nvCxnSpPr>
        <p:spPr>
          <a:xfrm>
            <a:off x="3925113" y="2546654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904;p39">
            <a:extLst>
              <a:ext uri="{FF2B5EF4-FFF2-40B4-BE49-F238E27FC236}">
                <a16:creationId xmlns:a16="http://schemas.microsoft.com/office/drawing/2014/main" id="{22761A64-0523-25D1-1EE1-3EC99F3BAF5C}"/>
              </a:ext>
            </a:extLst>
          </p:cNvPr>
          <p:cNvCxnSpPr>
            <a:stCxn id="19" idx="6"/>
            <a:endCxn id="25" idx="2"/>
          </p:cNvCxnSpPr>
          <p:nvPr/>
        </p:nvCxnSpPr>
        <p:spPr>
          <a:xfrm rot="10800000" flipH="1">
            <a:off x="5914900" y="2546654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870;p39">
            <a:hlinkClick r:id="rId8" action="ppaction://hlinksldjump"/>
            <a:extLst>
              <a:ext uri="{FF2B5EF4-FFF2-40B4-BE49-F238E27FC236}">
                <a16:creationId xmlns:a16="http://schemas.microsoft.com/office/drawing/2014/main" id="{CA2BB1AF-DA12-FAAB-A729-FF47AE856B63}"/>
              </a:ext>
            </a:extLst>
          </p:cNvPr>
          <p:cNvSpPr txBox="1"/>
          <p:nvPr/>
        </p:nvSpPr>
        <p:spPr>
          <a:xfrm>
            <a:off x="3031806" y="2667027"/>
            <a:ext cx="1757400" cy="666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7. Plan de producción</a:t>
            </a:r>
          </a:p>
        </p:txBody>
      </p:sp>
      <p:sp>
        <p:nvSpPr>
          <p:cNvPr id="34" name="Google Shape;870;p39">
            <a:hlinkClick r:id="rId9" action="ppaction://hlinksldjump"/>
            <a:extLst>
              <a:ext uri="{FF2B5EF4-FFF2-40B4-BE49-F238E27FC236}">
                <a16:creationId xmlns:a16="http://schemas.microsoft.com/office/drawing/2014/main" id="{D8D15156-5761-F754-A7CE-B0E796352E46}"/>
              </a:ext>
            </a:extLst>
          </p:cNvPr>
          <p:cNvSpPr txBox="1"/>
          <p:nvPr/>
        </p:nvSpPr>
        <p:spPr>
          <a:xfrm>
            <a:off x="4957258" y="3131086"/>
            <a:ext cx="18252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6. Forma jurídica</a:t>
            </a:r>
          </a:p>
        </p:txBody>
      </p:sp>
      <p:sp>
        <p:nvSpPr>
          <p:cNvPr id="35" name="Google Shape;870;p39">
            <a:hlinkClick r:id="rId10" action="ppaction://hlinksldjump"/>
            <a:extLst>
              <a:ext uri="{FF2B5EF4-FFF2-40B4-BE49-F238E27FC236}">
                <a16:creationId xmlns:a16="http://schemas.microsoft.com/office/drawing/2014/main" id="{AF693F56-C185-0E02-EE9C-83487BB4CEBC}"/>
              </a:ext>
            </a:extLst>
          </p:cNvPr>
          <p:cNvSpPr txBox="1"/>
          <p:nvPr/>
        </p:nvSpPr>
        <p:spPr>
          <a:xfrm>
            <a:off x="6962308" y="2633768"/>
            <a:ext cx="1757400" cy="69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5. Recursos humanos</a:t>
            </a:r>
          </a:p>
        </p:txBody>
      </p:sp>
      <p:cxnSp>
        <p:nvCxnSpPr>
          <p:cNvPr id="36" name="Google Shape;904;p39">
            <a:extLst>
              <a:ext uri="{FF2B5EF4-FFF2-40B4-BE49-F238E27FC236}">
                <a16:creationId xmlns:a16="http://schemas.microsoft.com/office/drawing/2014/main" id="{92793803-2987-B37D-4670-CC67891774B5}"/>
              </a:ext>
            </a:extLst>
          </p:cNvPr>
          <p:cNvCxnSpPr>
            <a:cxnSpLocks/>
            <a:stCxn id="897" idx="6"/>
            <a:endCxn id="25" idx="6"/>
          </p:cNvCxnSpPr>
          <p:nvPr/>
        </p:nvCxnSpPr>
        <p:spPr>
          <a:xfrm>
            <a:off x="7132213" y="1544776"/>
            <a:ext cx="772475" cy="1001878"/>
          </a:xfrm>
          <a:prstGeom prst="curvedConnector3">
            <a:avLst>
              <a:gd name="adj1" fmla="val 16535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4" name="Google Shape;866;p39">
            <a:extLst>
              <a:ext uri="{FF2B5EF4-FFF2-40B4-BE49-F238E27FC236}">
                <a16:creationId xmlns:a16="http://schemas.microsoft.com/office/drawing/2014/main" id="{28D4B46B-C4E8-647A-2178-ED982C821ED8}"/>
              </a:ext>
            </a:extLst>
          </p:cNvPr>
          <p:cNvSpPr/>
          <p:nvPr/>
        </p:nvSpPr>
        <p:spPr>
          <a:xfrm>
            <a:off x="2239693" y="3426572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" sz="2400" b="1" noProof="0" dirty="0">
              <a:solidFill>
                <a:schemeClr val="dk2"/>
              </a:solidFill>
              <a:latin typeface="Magra"/>
              <a:ea typeface="Magra"/>
              <a:cs typeface="Magra"/>
              <a:sym typeface="Magra"/>
            </a:endParaRPr>
          </a:p>
        </p:txBody>
      </p:sp>
      <p:sp>
        <p:nvSpPr>
          <p:cNvPr id="915" name="Google Shape;870;p39">
            <a:hlinkClick r:id="rId11" action="ppaction://hlinksldjump"/>
            <a:extLst>
              <a:ext uri="{FF2B5EF4-FFF2-40B4-BE49-F238E27FC236}">
                <a16:creationId xmlns:a16="http://schemas.microsoft.com/office/drawing/2014/main" id="{F463980E-E50A-4630-7975-BA5005013B4B}"/>
              </a:ext>
            </a:extLst>
          </p:cNvPr>
          <p:cNvSpPr txBox="1"/>
          <p:nvPr/>
        </p:nvSpPr>
        <p:spPr>
          <a:xfrm>
            <a:off x="1290553" y="4371083"/>
            <a:ext cx="2176006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9. Análisis contable</a:t>
            </a:r>
          </a:p>
        </p:txBody>
      </p:sp>
      <p:grpSp>
        <p:nvGrpSpPr>
          <p:cNvPr id="916" name="Google Shape;878;p39">
            <a:extLst>
              <a:ext uri="{FF2B5EF4-FFF2-40B4-BE49-F238E27FC236}">
                <a16:creationId xmlns:a16="http://schemas.microsoft.com/office/drawing/2014/main" id="{524D7DDA-2F51-20BC-F1D0-D786C5008067}"/>
              </a:ext>
            </a:extLst>
          </p:cNvPr>
          <p:cNvGrpSpPr/>
          <p:nvPr/>
        </p:nvGrpSpPr>
        <p:grpSpPr>
          <a:xfrm>
            <a:off x="2277536" y="3771141"/>
            <a:ext cx="278779" cy="542233"/>
            <a:chOff x="5453400" y="2040559"/>
            <a:chExt cx="278779" cy="542233"/>
          </a:xfrm>
        </p:grpSpPr>
        <p:sp>
          <p:nvSpPr>
            <p:cNvPr id="917" name="Google Shape;879;p39">
              <a:extLst>
                <a:ext uri="{FF2B5EF4-FFF2-40B4-BE49-F238E27FC236}">
                  <a16:creationId xmlns:a16="http://schemas.microsoft.com/office/drawing/2014/main" id="{3A3D2ACA-08DA-A636-187E-0A95CC442791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18" name="Google Shape;880;p39">
              <a:extLst>
                <a:ext uri="{FF2B5EF4-FFF2-40B4-BE49-F238E27FC236}">
                  <a16:creationId xmlns:a16="http://schemas.microsoft.com/office/drawing/2014/main" id="{A6E8CDBA-E071-CFD4-EB9B-71B0709CF944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919" name="Google Shape;881;p39">
                <a:extLst>
                  <a:ext uri="{FF2B5EF4-FFF2-40B4-BE49-F238E27FC236}">
                    <a16:creationId xmlns:a16="http://schemas.microsoft.com/office/drawing/2014/main" id="{E49A8D5B-44DB-FDF7-C1B1-EB07F729F0B4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0" name="Google Shape;882;p39">
                <a:extLst>
                  <a:ext uri="{FF2B5EF4-FFF2-40B4-BE49-F238E27FC236}">
                    <a16:creationId xmlns:a16="http://schemas.microsoft.com/office/drawing/2014/main" id="{296081F8-2336-CFD6-3E54-D31BC7218EE0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1" name="Google Shape;883;p39">
                <a:extLst>
                  <a:ext uri="{FF2B5EF4-FFF2-40B4-BE49-F238E27FC236}">
                    <a16:creationId xmlns:a16="http://schemas.microsoft.com/office/drawing/2014/main" id="{C9651DDA-8E6E-BB87-A4EC-3A952337D46B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cxnSp>
        <p:nvCxnSpPr>
          <p:cNvPr id="922" name="Google Shape;902;p39">
            <a:extLst>
              <a:ext uri="{FF2B5EF4-FFF2-40B4-BE49-F238E27FC236}">
                <a16:creationId xmlns:a16="http://schemas.microsoft.com/office/drawing/2014/main" id="{C053CCF7-B2E8-EE1F-3643-3F3BB294AD14}"/>
              </a:ext>
            </a:extLst>
          </p:cNvPr>
          <p:cNvCxnSpPr>
            <a:cxnSpLocks/>
            <a:stCxn id="7" idx="2"/>
            <a:endCxn id="917" idx="2"/>
          </p:cNvCxnSpPr>
          <p:nvPr/>
        </p:nvCxnSpPr>
        <p:spPr>
          <a:xfrm rot="10800000" flipH="1" flipV="1">
            <a:off x="1770624" y="3080054"/>
            <a:ext cx="506911" cy="1194620"/>
          </a:xfrm>
          <a:prstGeom prst="curvedConnector3">
            <a:avLst>
              <a:gd name="adj1" fmla="val -23174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28" name="Google Shape;1688;p41">
            <a:extLst>
              <a:ext uri="{FF2B5EF4-FFF2-40B4-BE49-F238E27FC236}">
                <a16:creationId xmlns:a16="http://schemas.microsoft.com/office/drawing/2014/main" id="{6FA2A5E4-49F3-55E8-B4EB-28E4989CA2D0}"/>
              </a:ext>
            </a:extLst>
          </p:cNvPr>
          <p:cNvGrpSpPr/>
          <p:nvPr/>
        </p:nvGrpSpPr>
        <p:grpSpPr>
          <a:xfrm>
            <a:off x="-1405760" y="1632792"/>
            <a:ext cx="857487" cy="350180"/>
            <a:chOff x="3183903" y="395477"/>
            <a:chExt cx="1096805" cy="447933"/>
          </a:xfrm>
        </p:grpSpPr>
        <p:sp>
          <p:nvSpPr>
            <p:cNvPr id="929" name="Google Shape;1689;p41">
              <a:extLst>
                <a:ext uri="{FF2B5EF4-FFF2-40B4-BE49-F238E27FC236}">
                  <a16:creationId xmlns:a16="http://schemas.microsoft.com/office/drawing/2014/main" id="{95732586-4C28-F561-A76A-DB4CD5CC06F7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0" name="Google Shape;1690;p41">
              <a:extLst>
                <a:ext uri="{FF2B5EF4-FFF2-40B4-BE49-F238E27FC236}">
                  <a16:creationId xmlns:a16="http://schemas.microsoft.com/office/drawing/2014/main" id="{35895CDE-2EFF-9AE5-B2A9-8CC99AC8C220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1" name="Google Shape;1691;p41">
              <a:extLst>
                <a:ext uri="{FF2B5EF4-FFF2-40B4-BE49-F238E27FC236}">
                  <a16:creationId xmlns:a16="http://schemas.microsoft.com/office/drawing/2014/main" id="{5ADE2879-DE54-1CF3-833E-B44ADD61A0E4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2" name="Google Shape;1692;p41">
              <a:extLst>
                <a:ext uri="{FF2B5EF4-FFF2-40B4-BE49-F238E27FC236}">
                  <a16:creationId xmlns:a16="http://schemas.microsoft.com/office/drawing/2014/main" id="{9F2C5CF7-2B4C-E988-11AC-8DDB47F899ED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3" name="Google Shape;1693;p41">
              <a:extLst>
                <a:ext uri="{FF2B5EF4-FFF2-40B4-BE49-F238E27FC236}">
                  <a16:creationId xmlns:a16="http://schemas.microsoft.com/office/drawing/2014/main" id="{3985F495-4DAE-74EC-E7BD-3B3BF553C965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4" name="Google Shape;1694;p41">
              <a:extLst>
                <a:ext uri="{FF2B5EF4-FFF2-40B4-BE49-F238E27FC236}">
                  <a16:creationId xmlns:a16="http://schemas.microsoft.com/office/drawing/2014/main" id="{9186EBB3-BE93-5C57-22C0-B1D12BB4854F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5" name="Google Shape;1695;p41">
              <a:extLst>
                <a:ext uri="{FF2B5EF4-FFF2-40B4-BE49-F238E27FC236}">
                  <a16:creationId xmlns:a16="http://schemas.microsoft.com/office/drawing/2014/main" id="{FFDAE858-C337-2256-148D-FCF4003C2E21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6" name="Google Shape;1696;p41">
              <a:extLst>
                <a:ext uri="{FF2B5EF4-FFF2-40B4-BE49-F238E27FC236}">
                  <a16:creationId xmlns:a16="http://schemas.microsoft.com/office/drawing/2014/main" id="{B1ECE7D3-D643-2897-8F14-28F53C0963D9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7" name="Google Shape;1697;p41">
              <a:extLst>
                <a:ext uri="{FF2B5EF4-FFF2-40B4-BE49-F238E27FC236}">
                  <a16:creationId xmlns:a16="http://schemas.microsoft.com/office/drawing/2014/main" id="{895A0194-5E2D-3408-AB44-19ED17D4CAFA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8" name="Google Shape;1698;p41">
              <a:extLst>
                <a:ext uri="{FF2B5EF4-FFF2-40B4-BE49-F238E27FC236}">
                  <a16:creationId xmlns:a16="http://schemas.microsoft.com/office/drawing/2014/main" id="{6CB3B271-F99F-8427-9023-F52751AAEA8F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9" name="Google Shape;1699;p41">
              <a:extLst>
                <a:ext uri="{FF2B5EF4-FFF2-40B4-BE49-F238E27FC236}">
                  <a16:creationId xmlns:a16="http://schemas.microsoft.com/office/drawing/2014/main" id="{A86C3B49-BF19-69D0-6B5C-E958C64A4A52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0" name="Google Shape;1700;p41">
              <a:extLst>
                <a:ext uri="{FF2B5EF4-FFF2-40B4-BE49-F238E27FC236}">
                  <a16:creationId xmlns:a16="http://schemas.microsoft.com/office/drawing/2014/main" id="{DBC01AC4-CBD6-032B-0C72-6000754331A6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1" name="Google Shape;1701;p41">
              <a:extLst>
                <a:ext uri="{FF2B5EF4-FFF2-40B4-BE49-F238E27FC236}">
                  <a16:creationId xmlns:a16="http://schemas.microsoft.com/office/drawing/2014/main" id="{4716ADA4-14D3-C08A-560A-7F811EE89D27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2" name="Google Shape;1702;p41">
              <a:extLst>
                <a:ext uri="{FF2B5EF4-FFF2-40B4-BE49-F238E27FC236}">
                  <a16:creationId xmlns:a16="http://schemas.microsoft.com/office/drawing/2014/main" id="{63F9BE07-B6DA-1F6E-88A7-5E18083B0C19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3" name="Google Shape;1703;p41">
              <a:extLst>
                <a:ext uri="{FF2B5EF4-FFF2-40B4-BE49-F238E27FC236}">
                  <a16:creationId xmlns:a16="http://schemas.microsoft.com/office/drawing/2014/main" id="{F3954EAB-8FF5-B90B-E22E-E7F5067EDB38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4" name="Google Shape;1704;p41">
              <a:extLst>
                <a:ext uri="{FF2B5EF4-FFF2-40B4-BE49-F238E27FC236}">
                  <a16:creationId xmlns:a16="http://schemas.microsoft.com/office/drawing/2014/main" id="{2138E3E7-2F42-38A3-2B34-79385F28B30F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5" name="Google Shape;1705;p41">
              <a:extLst>
                <a:ext uri="{FF2B5EF4-FFF2-40B4-BE49-F238E27FC236}">
                  <a16:creationId xmlns:a16="http://schemas.microsoft.com/office/drawing/2014/main" id="{88AA0D93-20BB-10A9-D269-0F504F08F1C8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6" name="Google Shape;1706;p41">
              <a:extLst>
                <a:ext uri="{FF2B5EF4-FFF2-40B4-BE49-F238E27FC236}">
                  <a16:creationId xmlns:a16="http://schemas.microsoft.com/office/drawing/2014/main" id="{DD8859FC-BF9B-D2CE-2B66-19F1C87CA32F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7" name="Google Shape;1707;p41">
              <a:extLst>
                <a:ext uri="{FF2B5EF4-FFF2-40B4-BE49-F238E27FC236}">
                  <a16:creationId xmlns:a16="http://schemas.microsoft.com/office/drawing/2014/main" id="{86589253-400B-6EB3-D882-CB372D8657CB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8" name="Google Shape;1708;p41">
              <a:extLst>
                <a:ext uri="{FF2B5EF4-FFF2-40B4-BE49-F238E27FC236}">
                  <a16:creationId xmlns:a16="http://schemas.microsoft.com/office/drawing/2014/main" id="{CAC4A6C1-C53B-1059-DFB0-B03CF8C21098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9" name="Google Shape;1709;p41">
              <a:extLst>
                <a:ext uri="{FF2B5EF4-FFF2-40B4-BE49-F238E27FC236}">
                  <a16:creationId xmlns:a16="http://schemas.microsoft.com/office/drawing/2014/main" id="{EE280F61-D54B-A49A-24F9-5716572B5BB5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0" name="Google Shape;1710;p41">
              <a:extLst>
                <a:ext uri="{FF2B5EF4-FFF2-40B4-BE49-F238E27FC236}">
                  <a16:creationId xmlns:a16="http://schemas.microsoft.com/office/drawing/2014/main" id="{6799BF5F-02CC-C428-5A76-D09102670AC6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1" name="Google Shape;1711;p41">
              <a:extLst>
                <a:ext uri="{FF2B5EF4-FFF2-40B4-BE49-F238E27FC236}">
                  <a16:creationId xmlns:a16="http://schemas.microsoft.com/office/drawing/2014/main" id="{97C55226-5D9A-FAD8-C255-EA5DFE95E0C8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2" name="Google Shape;1712;p41">
              <a:extLst>
                <a:ext uri="{FF2B5EF4-FFF2-40B4-BE49-F238E27FC236}">
                  <a16:creationId xmlns:a16="http://schemas.microsoft.com/office/drawing/2014/main" id="{2861B84C-3724-F591-D5A6-DA70D6347A9F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3" name="Google Shape;1713;p41">
              <a:extLst>
                <a:ext uri="{FF2B5EF4-FFF2-40B4-BE49-F238E27FC236}">
                  <a16:creationId xmlns:a16="http://schemas.microsoft.com/office/drawing/2014/main" id="{9386DFA7-83BC-7782-DE3C-ADF0DA2717A9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4" name="Google Shape;1714;p41">
              <a:extLst>
                <a:ext uri="{FF2B5EF4-FFF2-40B4-BE49-F238E27FC236}">
                  <a16:creationId xmlns:a16="http://schemas.microsoft.com/office/drawing/2014/main" id="{6A20EBA4-428F-0BAB-E421-7842F88DE278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5" name="Google Shape;1715;p41">
              <a:extLst>
                <a:ext uri="{FF2B5EF4-FFF2-40B4-BE49-F238E27FC236}">
                  <a16:creationId xmlns:a16="http://schemas.microsoft.com/office/drawing/2014/main" id="{CB6BE8AD-CD54-12EC-C5F9-0B6EDF7183AB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56" name="Google Shape;1716;p41">
              <a:extLst>
                <a:ext uri="{FF2B5EF4-FFF2-40B4-BE49-F238E27FC236}">
                  <a16:creationId xmlns:a16="http://schemas.microsoft.com/office/drawing/2014/main" id="{80901569-03A6-D4C9-143B-AB2E119E8ED2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997" name="Google Shape;1717;p41">
                <a:extLst>
                  <a:ext uri="{FF2B5EF4-FFF2-40B4-BE49-F238E27FC236}">
                    <a16:creationId xmlns:a16="http://schemas.microsoft.com/office/drawing/2014/main" id="{5A6320E1-CEC8-3BF7-4340-EA74283B0047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8" name="Google Shape;1718;p41">
                <a:extLst>
                  <a:ext uri="{FF2B5EF4-FFF2-40B4-BE49-F238E27FC236}">
                    <a16:creationId xmlns:a16="http://schemas.microsoft.com/office/drawing/2014/main" id="{3F6DAEDD-824E-CDFB-4907-6E010D0659F2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957" name="Google Shape;1719;p41">
              <a:extLst>
                <a:ext uri="{FF2B5EF4-FFF2-40B4-BE49-F238E27FC236}">
                  <a16:creationId xmlns:a16="http://schemas.microsoft.com/office/drawing/2014/main" id="{E8DEDA5A-D4D9-C07C-EAF1-539576DD260C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8" name="Google Shape;1720;p41">
              <a:extLst>
                <a:ext uri="{FF2B5EF4-FFF2-40B4-BE49-F238E27FC236}">
                  <a16:creationId xmlns:a16="http://schemas.microsoft.com/office/drawing/2014/main" id="{91FF665F-12D7-64FD-9F30-839506DC68CF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9" name="Google Shape;1721;p41">
              <a:extLst>
                <a:ext uri="{FF2B5EF4-FFF2-40B4-BE49-F238E27FC236}">
                  <a16:creationId xmlns:a16="http://schemas.microsoft.com/office/drawing/2014/main" id="{4E48FDB2-1E9B-8AF9-4E41-D094343243A4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2" name="Google Shape;1722;p41">
              <a:extLst>
                <a:ext uri="{FF2B5EF4-FFF2-40B4-BE49-F238E27FC236}">
                  <a16:creationId xmlns:a16="http://schemas.microsoft.com/office/drawing/2014/main" id="{037F1642-5671-4732-54B1-848D41017F64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3" name="Google Shape;1723;p41">
              <a:extLst>
                <a:ext uri="{FF2B5EF4-FFF2-40B4-BE49-F238E27FC236}">
                  <a16:creationId xmlns:a16="http://schemas.microsoft.com/office/drawing/2014/main" id="{661CDDA7-ACB1-3967-2257-62023D352C4C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4" name="Google Shape;1724;p41">
              <a:extLst>
                <a:ext uri="{FF2B5EF4-FFF2-40B4-BE49-F238E27FC236}">
                  <a16:creationId xmlns:a16="http://schemas.microsoft.com/office/drawing/2014/main" id="{0A249975-A169-2D11-85C2-BD93945BFEC6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5" name="Google Shape;1725;p41">
              <a:extLst>
                <a:ext uri="{FF2B5EF4-FFF2-40B4-BE49-F238E27FC236}">
                  <a16:creationId xmlns:a16="http://schemas.microsoft.com/office/drawing/2014/main" id="{1D90F822-009E-38BA-08CC-C42571EE4DBC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6" name="Google Shape;1726;p41">
              <a:extLst>
                <a:ext uri="{FF2B5EF4-FFF2-40B4-BE49-F238E27FC236}">
                  <a16:creationId xmlns:a16="http://schemas.microsoft.com/office/drawing/2014/main" id="{62AA7563-5688-D627-037A-A6E65D234349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7" name="Google Shape;1727;p41">
              <a:extLst>
                <a:ext uri="{FF2B5EF4-FFF2-40B4-BE49-F238E27FC236}">
                  <a16:creationId xmlns:a16="http://schemas.microsoft.com/office/drawing/2014/main" id="{9F0896BB-A1CF-3B9B-BCC7-0448F8C8025E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8" name="Google Shape;1728;p41">
              <a:extLst>
                <a:ext uri="{FF2B5EF4-FFF2-40B4-BE49-F238E27FC236}">
                  <a16:creationId xmlns:a16="http://schemas.microsoft.com/office/drawing/2014/main" id="{FFC6F7E1-5C5C-CE24-F0F5-D35EB549A68E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9" name="Google Shape;1729;p41">
              <a:extLst>
                <a:ext uri="{FF2B5EF4-FFF2-40B4-BE49-F238E27FC236}">
                  <a16:creationId xmlns:a16="http://schemas.microsoft.com/office/drawing/2014/main" id="{53A5643A-B212-54CE-902E-D3BC5F94BCA4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0" name="Google Shape;1730;p41">
              <a:extLst>
                <a:ext uri="{FF2B5EF4-FFF2-40B4-BE49-F238E27FC236}">
                  <a16:creationId xmlns:a16="http://schemas.microsoft.com/office/drawing/2014/main" id="{F73B53EA-67F4-499C-FCA1-B1BC2B929368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1" name="Google Shape;1731;p41">
              <a:extLst>
                <a:ext uri="{FF2B5EF4-FFF2-40B4-BE49-F238E27FC236}">
                  <a16:creationId xmlns:a16="http://schemas.microsoft.com/office/drawing/2014/main" id="{CC0571C3-277D-076F-8024-218FE45F50B2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2" name="Google Shape;1732;p41">
              <a:extLst>
                <a:ext uri="{FF2B5EF4-FFF2-40B4-BE49-F238E27FC236}">
                  <a16:creationId xmlns:a16="http://schemas.microsoft.com/office/drawing/2014/main" id="{ACB730ED-A27B-E2BD-6AD4-34999A08C884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3" name="Google Shape;1733;p41">
              <a:extLst>
                <a:ext uri="{FF2B5EF4-FFF2-40B4-BE49-F238E27FC236}">
                  <a16:creationId xmlns:a16="http://schemas.microsoft.com/office/drawing/2014/main" id="{3BF6272E-4D6E-C6AC-3C99-9A3E6AE55613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4" name="Google Shape;1734;p41">
              <a:extLst>
                <a:ext uri="{FF2B5EF4-FFF2-40B4-BE49-F238E27FC236}">
                  <a16:creationId xmlns:a16="http://schemas.microsoft.com/office/drawing/2014/main" id="{12201D6D-1DE4-0E59-6B0F-C913515F5AD7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5" name="Google Shape;1735;p41">
              <a:extLst>
                <a:ext uri="{FF2B5EF4-FFF2-40B4-BE49-F238E27FC236}">
                  <a16:creationId xmlns:a16="http://schemas.microsoft.com/office/drawing/2014/main" id="{B148A7D4-5E7B-E465-BFA5-7FCFC0EF7D1E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6" name="Google Shape;1736;p41">
              <a:extLst>
                <a:ext uri="{FF2B5EF4-FFF2-40B4-BE49-F238E27FC236}">
                  <a16:creationId xmlns:a16="http://schemas.microsoft.com/office/drawing/2014/main" id="{AB25C454-0207-DAA1-110B-B60C2931DE5C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7" name="Google Shape;1737;p41">
              <a:extLst>
                <a:ext uri="{FF2B5EF4-FFF2-40B4-BE49-F238E27FC236}">
                  <a16:creationId xmlns:a16="http://schemas.microsoft.com/office/drawing/2014/main" id="{C926C0B9-64DD-2215-2955-C40B1C214A5C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8" name="Google Shape;1738;p41">
              <a:extLst>
                <a:ext uri="{FF2B5EF4-FFF2-40B4-BE49-F238E27FC236}">
                  <a16:creationId xmlns:a16="http://schemas.microsoft.com/office/drawing/2014/main" id="{30780C31-E2EC-40EE-5448-D2A4B14A4686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9" name="Google Shape;1739;p41">
              <a:extLst>
                <a:ext uri="{FF2B5EF4-FFF2-40B4-BE49-F238E27FC236}">
                  <a16:creationId xmlns:a16="http://schemas.microsoft.com/office/drawing/2014/main" id="{4DB07EF9-4B46-D8B5-649E-D73C88BAF312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0" name="Google Shape;1740;p41">
              <a:extLst>
                <a:ext uri="{FF2B5EF4-FFF2-40B4-BE49-F238E27FC236}">
                  <a16:creationId xmlns:a16="http://schemas.microsoft.com/office/drawing/2014/main" id="{CA82ABA9-72E9-D3E0-655A-D2644B7B7212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1" name="Google Shape;1741;p41">
              <a:extLst>
                <a:ext uri="{FF2B5EF4-FFF2-40B4-BE49-F238E27FC236}">
                  <a16:creationId xmlns:a16="http://schemas.microsoft.com/office/drawing/2014/main" id="{78221991-131C-5129-DCCD-EADC5C00981E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2" name="Google Shape;1742;p41">
              <a:extLst>
                <a:ext uri="{FF2B5EF4-FFF2-40B4-BE49-F238E27FC236}">
                  <a16:creationId xmlns:a16="http://schemas.microsoft.com/office/drawing/2014/main" id="{A56FF3ED-807C-AF78-CD39-6279AB0B259D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3" name="Google Shape;1743;p41">
              <a:extLst>
                <a:ext uri="{FF2B5EF4-FFF2-40B4-BE49-F238E27FC236}">
                  <a16:creationId xmlns:a16="http://schemas.microsoft.com/office/drawing/2014/main" id="{C6CEE374-F622-BBA0-0715-ABAA310D0F83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4" name="Google Shape;1744;p41">
              <a:extLst>
                <a:ext uri="{FF2B5EF4-FFF2-40B4-BE49-F238E27FC236}">
                  <a16:creationId xmlns:a16="http://schemas.microsoft.com/office/drawing/2014/main" id="{CCF14DC5-F64C-D280-F7A1-B9BE4EF3B320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5" name="Google Shape;1745;p41">
              <a:extLst>
                <a:ext uri="{FF2B5EF4-FFF2-40B4-BE49-F238E27FC236}">
                  <a16:creationId xmlns:a16="http://schemas.microsoft.com/office/drawing/2014/main" id="{EFCFD9F4-D06D-2A39-2031-100991C1C0F5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6" name="Google Shape;1746;p41">
              <a:extLst>
                <a:ext uri="{FF2B5EF4-FFF2-40B4-BE49-F238E27FC236}">
                  <a16:creationId xmlns:a16="http://schemas.microsoft.com/office/drawing/2014/main" id="{82C6DA8C-ED7D-EE10-C100-CC046609A607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7" name="Google Shape;1747;p41">
              <a:extLst>
                <a:ext uri="{FF2B5EF4-FFF2-40B4-BE49-F238E27FC236}">
                  <a16:creationId xmlns:a16="http://schemas.microsoft.com/office/drawing/2014/main" id="{728CC0CF-C23C-01E8-9351-765A444D39F6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8" name="Google Shape;1748;p41">
              <a:extLst>
                <a:ext uri="{FF2B5EF4-FFF2-40B4-BE49-F238E27FC236}">
                  <a16:creationId xmlns:a16="http://schemas.microsoft.com/office/drawing/2014/main" id="{8A95A19F-27C8-9D5E-41AD-296D5A60DBF3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9" name="Google Shape;1749;p41">
              <a:extLst>
                <a:ext uri="{FF2B5EF4-FFF2-40B4-BE49-F238E27FC236}">
                  <a16:creationId xmlns:a16="http://schemas.microsoft.com/office/drawing/2014/main" id="{008556A5-88A6-50F7-A0FC-53CD4AAF2D67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60" name="Google Shape;1750;p41">
              <a:extLst>
                <a:ext uri="{FF2B5EF4-FFF2-40B4-BE49-F238E27FC236}">
                  <a16:creationId xmlns:a16="http://schemas.microsoft.com/office/drawing/2014/main" id="{9F398183-3F61-59CF-F8D0-3ADF1A202AB8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61" name="Google Shape;1751;p41">
              <a:extLst>
                <a:ext uri="{FF2B5EF4-FFF2-40B4-BE49-F238E27FC236}">
                  <a16:creationId xmlns:a16="http://schemas.microsoft.com/office/drawing/2014/main" id="{48F3BF41-FAA6-783A-49E2-0050AC77FBE7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62" name="Google Shape;1752;p41">
              <a:extLst>
                <a:ext uri="{FF2B5EF4-FFF2-40B4-BE49-F238E27FC236}">
                  <a16:creationId xmlns:a16="http://schemas.microsoft.com/office/drawing/2014/main" id="{8371C906-61C2-DEBC-99A7-DB8094A66B6C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63" name="Google Shape;1753;p41">
              <a:extLst>
                <a:ext uri="{FF2B5EF4-FFF2-40B4-BE49-F238E27FC236}">
                  <a16:creationId xmlns:a16="http://schemas.microsoft.com/office/drawing/2014/main" id="{2B90FA5A-849B-DE7D-D764-8D9375DA9C19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64" name="Google Shape;1754;p41">
              <a:extLst>
                <a:ext uri="{FF2B5EF4-FFF2-40B4-BE49-F238E27FC236}">
                  <a16:creationId xmlns:a16="http://schemas.microsoft.com/office/drawing/2014/main" id="{914822C7-2290-5BBF-4E28-20A5D33C4AAA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0" name="Google Shape;1755;p41">
              <a:extLst>
                <a:ext uri="{FF2B5EF4-FFF2-40B4-BE49-F238E27FC236}">
                  <a16:creationId xmlns:a16="http://schemas.microsoft.com/office/drawing/2014/main" id="{E92031CF-4B2F-6BBB-3925-0C2C58256190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1" name="Google Shape;1756;p41">
              <a:extLst>
                <a:ext uri="{FF2B5EF4-FFF2-40B4-BE49-F238E27FC236}">
                  <a16:creationId xmlns:a16="http://schemas.microsoft.com/office/drawing/2014/main" id="{A38F4DD1-E04B-C136-7363-4163A945BE4D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2" name="Google Shape;1757;p41">
              <a:extLst>
                <a:ext uri="{FF2B5EF4-FFF2-40B4-BE49-F238E27FC236}">
                  <a16:creationId xmlns:a16="http://schemas.microsoft.com/office/drawing/2014/main" id="{AA6E6A7C-43BD-6FEB-BA83-7C3865EBB95F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3" name="Google Shape;1758;p41">
              <a:extLst>
                <a:ext uri="{FF2B5EF4-FFF2-40B4-BE49-F238E27FC236}">
                  <a16:creationId xmlns:a16="http://schemas.microsoft.com/office/drawing/2014/main" id="{9116DA2E-2E37-48E0-F085-1C1953700C0C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4" name="Google Shape;1759;p41">
              <a:extLst>
                <a:ext uri="{FF2B5EF4-FFF2-40B4-BE49-F238E27FC236}">
                  <a16:creationId xmlns:a16="http://schemas.microsoft.com/office/drawing/2014/main" id="{37158B8C-610A-18A5-57F4-B28A92771BF0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5" name="Google Shape;1760;p41">
              <a:extLst>
                <a:ext uri="{FF2B5EF4-FFF2-40B4-BE49-F238E27FC236}">
                  <a16:creationId xmlns:a16="http://schemas.microsoft.com/office/drawing/2014/main" id="{F543C8D6-49C1-CAA7-4AA1-0FA21AB4005D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6" name="Google Shape;1761;p41">
              <a:extLst>
                <a:ext uri="{FF2B5EF4-FFF2-40B4-BE49-F238E27FC236}">
                  <a16:creationId xmlns:a16="http://schemas.microsoft.com/office/drawing/2014/main" id="{D2432587-7EB1-C8F4-A848-E4A3C27302CB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7" name="Google Shape;1762;p41">
              <a:extLst>
                <a:ext uri="{FF2B5EF4-FFF2-40B4-BE49-F238E27FC236}">
                  <a16:creationId xmlns:a16="http://schemas.microsoft.com/office/drawing/2014/main" id="{741EB959-1EFA-606F-4CF9-CFE9C244F367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8" name="Google Shape;1763;p41">
              <a:extLst>
                <a:ext uri="{FF2B5EF4-FFF2-40B4-BE49-F238E27FC236}">
                  <a16:creationId xmlns:a16="http://schemas.microsoft.com/office/drawing/2014/main" id="{DFBBCD5D-3BAF-9F17-C7BB-7E270E7A1224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9" name="Google Shape;1764;p41">
              <a:extLst>
                <a:ext uri="{FF2B5EF4-FFF2-40B4-BE49-F238E27FC236}">
                  <a16:creationId xmlns:a16="http://schemas.microsoft.com/office/drawing/2014/main" id="{3AC35A2C-E310-54E6-E5EE-6699B440761A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0" name="Google Shape;1765;p41">
              <a:extLst>
                <a:ext uri="{FF2B5EF4-FFF2-40B4-BE49-F238E27FC236}">
                  <a16:creationId xmlns:a16="http://schemas.microsoft.com/office/drawing/2014/main" id="{5DCB11F6-5B30-3643-C4E6-BC5C5A93B740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1" name="Google Shape;1766;p41">
              <a:extLst>
                <a:ext uri="{FF2B5EF4-FFF2-40B4-BE49-F238E27FC236}">
                  <a16:creationId xmlns:a16="http://schemas.microsoft.com/office/drawing/2014/main" id="{09F39D03-229F-3F0B-9205-AF644485EA05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2" name="Google Shape;1767;p41">
              <a:extLst>
                <a:ext uri="{FF2B5EF4-FFF2-40B4-BE49-F238E27FC236}">
                  <a16:creationId xmlns:a16="http://schemas.microsoft.com/office/drawing/2014/main" id="{96E0B543-E23C-3148-C41B-AC5861F49339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3" name="Google Shape;1768;p41">
              <a:extLst>
                <a:ext uri="{FF2B5EF4-FFF2-40B4-BE49-F238E27FC236}">
                  <a16:creationId xmlns:a16="http://schemas.microsoft.com/office/drawing/2014/main" id="{4ED179E5-C869-4720-2C47-9BF61ED893BB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4" name="Google Shape;1769;p41">
              <a:extLst>
                <a:ext uri="{FF2B5EF4-FFF2-40B4-BE49-F238E27FC236}">
                  <a16:creationId xmlns:a16="http://schemas.microsoft.com/office/drawing/2014/main" id="{844A5B1E-1000-4C90-2AE8-3407093CD978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5" name="Google Shape;1770;p41">
              <a:extLst>
                <a:ext uri="{FF2B5EF4-FFF2-40B4-BE49-F238E27FC236}">
                  <a16:creationId xmlns:a16="http://schemas.microsoft.com/office/drawing/2014/main" id="{1F7CC463-5CB7-0DDC-B132-070DCCE46C83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6" name="Google Shape;1771;p41">
              <a:extLst>
                <a:ext uri="{FF2B5EF4-FFF2-40B4-BE49-F238E27FC236}">
                  <a16:creationId xmlns:a16="http://schemas.microsoft.com/office/drawing/2014/main" id="{589633C7-AB15-7497-67B2-6C7AA4D98A0E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7" name="Google Shape;1772;p41">
              <a:extLst>
                <a:ext uri="{FF2B5EF4-FFF2-40B4-BE49-F238E27FC236}">
                  <a16:creationId xmlns:a16="http://schemas.microsoft.com/office/drawing/2014/main" id="{EEB0BF7A-0554-6FF9-A83D-D2E183CEB1E8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8" name="Google Shape;1773;p41">
              <a:extLst>
                <a:ext uri="{FF2B5EF4-FFF2-40B4-BE49-F238E27FC236}">
                  <a16:creationId xmlns:a16="http://schemas.microsoft.com/office/drawing/2014/main" id="{79A908CC-D056-DE12-DF22-EC45BE1BDD01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9" name="Google Shape;1774;p41">
              <a:extLst>
                <a:ext uri="{FF2B5EF4-FFF2-40B4-BE49-F238E27FC236}">
                  <a16:creationId xmlns:a16="http://schemas.microsoft.com/office/drawing/2014/main" id="{06FD7B19-90CF-A65C-ACF2-0A5C51F7EC33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0" name="Google Shape;1775;p41">
              <a:extLst>
                <a:ext uri="{FF2B5EF4-FFF2-40B4-BE49-F238E27FC236}">
                  <a16:creationId xmlns:a16="http://schemas.microsoft.com/office/drawing/2014/main" id="{440D6670-1726-F193-EB8A-9D1C3FAFB540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1" name="Google Shape;1776;p41">
              <a:extLst>
                <a:ext uri="{FF2B5EF4-FFF2-40B4-BE49-F238E27FC236}">
                  <a16:creationId xmlns:a16="http://schemas.microsoft.com/office/drawing/2014/main" id="{63B3266B-A979-4CB4-C877-47A1F19421AB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2" name="Google Shape;1777;p41">
              <a:extLst>
                <a:ext uri="{FF2B5EF4-FFF2-40B4-BE49-F238E27FC236}">
                  <a16:creationId xmlns:a16="http://schemas.microsoft.com/office/drawing/2014/main" id="{C6CC7420-8292-E9A1-BB41-47E0ABB101B1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3" name="Google Shape;1778;p41">
              <a:extLst>
                <a:ext uri="{FF2B5EF4-FFF2-40B4-BE49-F238E27FC236}">
                  <a16:creationId xmlns:a16="http://schemas.microsoft.com/office/drawing/2014/main" id="{75F5B48B-664E-81F0-CB42-2A87FB7E60A2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4" name="Google Shape;1779;p41">
              <a:extLst>
                <a:ext uri="{FF2B5EF4-FFF2-40B4-BE49-F238E27FC236}">
                  <a16:creationId xmlns:a16="http://schemas.microsoft.com/office/drawing/2014/main" id="{6DCC799E-7555-5C53-A6DF-01A6FB342A32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5" name="Google Shape;1780;p41">
              <a:extLst>
                <a:ext uri="{FF2B5EF4-FFF2-40B4-BE49-F238E27FC236}">
                  <a16:creationId xmlns:a16="http://schemas.microsoft.com/office/drawing/2014/main" id="{0369D67B-251A-A3DF-0313-5637754FF1D7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6" name="Google Shape;1781;p41">
              <a:extLst>
                <a:ext uri="{FF2B5EF4-FFF2-40B4-BE49-F238E27FC236}">
                  <a16:creationId xmlns:a16="http://schemas.microsoft.com/office/drawing/2014/main" id="{0A362ED2-34C0-0382-588F-CCAE0B8EB7DD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7" name="Google Shape;1782;p41">
              <a:extLst>
                <a:ext uri="{FF2B5EF4-FFF2-40B4-BE49-F238E27FC236}">
                  <a16:creationId xmlns:a16="http://schemas.microsoft.com/office/drawing/2014/main" id="{6C13F042-A415-ADFF-A52B-0A66D21F2487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8" name="Google Shape;1783;p41">
              <a:extLst>
                <a:ext uri="{FF2B5EF4-FFF2-40B4-BE49-F238E27FC236}">
                  <a16:creationId xmlns:a16="http://schemas.microsoft.com/office/drawing/2014/main" id="{6B4BB03A-0207-BEAF-2CDE-44EF780E65A4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9" name="Google Shape;1784;p41">
              <a:extLst>
                <a:ext uri="{FF2B5EF4-FFF2-40B4-BE49-F238E27FC236}">
                  <a16:creationId xmlns:a16="http://schemas.microsoft.com/office/drawing/2014/main" id="{294C034C-EEF6-87C7-D241-AE9314829401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0" name="Google Shape;1785;p41">
              <a:extLst>
                <a:ext uri="{FF2B5EF4-FFF2-40B4-BE49-F238E27FC236}">
                  <a16:creationId xmlns:a16="http://schemas.microsoft.com/office/drawing/2014/main" id="{604B43C2-57F1-BD81-AD89-E635ED11F4CE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1" name="Google Shape;1786;p41">
              <a:extLst>
                <a:ext uri="{FF2B5EF4-FFF2-40B4-BE49-F238E27FC236}">
                  <a16:creationId xmlns:a16="http://schemas.microsoft.com/office/drawing/2014/main" id="{0386B857-EB23-9A0D-5F2C-F435F18B5A24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2" name="Google Shape;1787;p41">
              <a:extLst>
                <a:ext uri="{FF2B5EF4-FFF2-40B4-BE49-F238E27FC236}">
                  <a16:creationId xmlns:a16="http://schemas.microsoft.com/office/drawing/2014/main" id="{6AB806D3-8C66-BE16-E918-F84C2A6DE62A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3" name="Google Shape;1788;p41">
              <a:extLst>
                <a:ext uri="{FF2B5EF4-FFF2-40B4-BE49-F238E27FC236}">
                  <a16:creationId xmlns:a16="http://schemas.microsoft.com/office/drawing/2014/main" id="{25DA079A-2264-6AC9-1DB2-1EC2E0E24E6C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4" name="Google Shape;1789;p41">
              <a:extLst>
                <a:ext uri="{FF2B5EF4-FFF2-40B4-BE49-F238E27FC236}">
                  <a16:creationId xmlns:a16="http://schemas.microsoft.com/office/drawing/2014/main" id="{3CDF47D8-4C92-1815-E087-BC62C0FA5578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5" name="Google Shape;1790;p41">
              <a:extLst>
                <a:ext uri="{FF2B5EF4-FFF2-40B4-BE49-F238E27FC236}">
                  <a16:creationId xmlns:a16="http://schemas.microsoft.com/office/drawing/2014/main" id="{44466FDF-E076-FB65-255B-B17AB1E4C75D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6" name="Google Shape;1791;p41">
              <a:extLst>
                <a:ext uri="{FF2B5EF4-FFF2-40B4-BE49-F238E27FC236}">
                  <a16:creationId xmlns:a16="http://schemas.microsoft.com/office/drawing/2014/main" id="{37D79543-9830-A9AC-C9D6-46DA55035C19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999" name="Google Shape;870;p39">
            <a:hlinkClick r:id="rId12" action="ppaction://hlinksldjump"/>
            <a:extLst>
              <a:ext uri="{FF2B5EF4-FFF2-40B4-BE49-F238E27FC236}">
                <a16:creationId xmlns:a16="http://schemas.microsoft.com/office/drawing/2014/main" id="{7C196002-81C5-9B1D-0E67-91A391B5F857}"/>
              </a:ext>
            </a:extLst>
          </p:cNvPr>
          <p:cNvSpPr txBox="1"/>
          <p:nvPr/>
        </p:nvSpPr>
        <p:spPr>
          <a:xfrm>
            <a:off x="3602486" y="3922482"/>
            <a:ext cx="2447485" cy="666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10. Gestión contable, administrativa y fiscal</a:t>
            </a:r>
          </a:p>
        </p:txBody>
      </p:sp>
      <p:grpSp>
        <p:nvGrpSpPr>
          <p:cNvPr id="1000" name="Google Shape;878;p39">
            <a:extLst>
              <a:ext uri="{FF2B5EF4-FFF2-40B4-BE49-F238E27FC236}">
                <a16:creationId xmlns:a16="http://schemas.microsoft.com/office/drawing/2014/main" id="{43CA707A-B689-87D2-BC21-6FAA89117E06}"/>
              </a:ext>
            </a:extLst>
          </p:cNvPr>
          <p:cNvGrpSpPr/>
          <p:nvPr/>
        </p:nvGrpSpPr>
        <p:grpSpPr>
          <a:xfrm>
            <a:off x="4515007" y="3330630"/>
            <a:ext cx="278779" cy="542233"/>
            <a:chOff x="5453400" y="2040559"/>
            <a:chExt cx="278779" cy="542233"/>
          </a:xfrm>
        </p:grpSpPr>
        <p:sp>
          <p:nvSpPr>
            <p:cNvPr id="1001" name="Google Shape;879;p39">
              <a:extLst>
                <a:ext uri="{FF2B5EF4-FFF2-40B4-BE49-F238E27FC236}">
                  <a16:creationId xmlns:a16="http://schemas.microsoft.com/office/drawing/2014/main" id="{4F9FF421-3352-D96B-F593-4A043E0FB348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002" name="Google Shape;880;p39">
              <a:extLst>
                <a:ext uri="{FF2B5EF4-FFF2-40B4-BE49-F238E27FC236}">
                  <a16:creationId xmlns:a16="http://schemas.microsoft.com/office/drawing/2014/main" id="{C2ABD0E9-53F1-6F65-CED6-81971BB894F4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1003" name="Google Shape;881;p39">
                <a:extLst>
                  <a:ext uri="{FF2B5EF4-FFF2-40B4-BE49-F238E27FC236}">
                    <a16:creationId xmlns:a16="http://schemas.microsoft.com/office/drawing/2014/main" id="{1EC8DB13-BBDF-7355-9607-04089A09BEA0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4" name="Google Shape;882;p39">
                <a:extLst>
                  <a:ext uri="{FF2B5EF4-FFF2-40B4-BE49-F238E27FC236}">
                    <a16:creationId xmlns:a16="http://schemas.microsoft.com/office/drawing/2014/main" id="{1C7CB6FD-D4CE-9ACE-D13C-E89F7CE4CE7C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5" name="Google Shape;883;p39">
                <a:extLst>
                  <a:ext uri="{FF2B5EF4-FFF2-40B4-BE49-F238E27FC236}">
                    <a16:creationId xmlns:a16="http://schemas.microsoft.com/office/drawing/2014/main" id="{60F24D8C-8F21-4473-8CA1-817A019376AB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cxnSp>
        <p:nvCxnSpPr>
          <p:cNvPr id="1006" name="Google Shape;902;p39">
            <a:extLst>
              <a:ext uri="{FF2B5EF4-FFF2-40B4-BE49-F238E27FC236}">
                <a16:creationId xmlns:a16="http://schemas.microsoft.com/office/drawing/2014/main" id="{DE2A8E95-33E8-DC4A-1026-892DCBD776DC}"/>
              </a:ext>
            </a:extLst>
          </p:cNvPr>
          <p:cNvCxnSpPr>
            <a:cxnSpLocks/>
            <a:stCxn id="917" idx="6"/>
            <a:endCxn id="1001" idx="2"/>
          </p:cNvCxnSpPr>
          <p:nvPr/>
        </p:nvCxnSpPr>
        <p:spPr>
          <a:xfrm flipV="1">
            <a:off x="2442236" y="3834163"/>
            <a:ext cx="2072771" cy="440511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5C63CC77-B6D4-72D2-CD1E-191CD96AB29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8" name="Google Shape;870;p39">
            <a:extLst>
              <a:ext uri="{FF2B5EF4-FFF2-40B4-BE49-F238E27FC236}">
                <a16:creationId xmlns:a16="http://schemas.microsoft.com/office/drawing/2014/main" id="{11454DAC-59B7-48EE-2CFC-DDFEAC4366BD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286055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2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0.00061 L 0.09253 -0.0145 L 0.1691 -0.08302 L 0.20538 -0.07191 L 0.26996 -0.09753 L 0.33125 -0.08642 L 0.37778 -0.1324 L 0.44583 -0.11327 L 0.54288 -0.12469 L 0.59167 -0.05833 L 0.67326 -0.07531 L 0.76007 -0.06913 L 0.82812 -0.09135 L 0.87691 -0.14321 L 0.94687 -0.09135 L 1.03385 -0.04814 L 1.05833 0.00988 C 1.05503 0.03241 1.0526 0.05432 1.04983 0.07778 L 1.00104 0.11729 L 0.89583 0.11358 L 0.85139 0.16389 L 0.76927 0.17778 L 0.69826 0.15803 L 0.63021 0.19136 L 0.53507 0.08982 L 0.45538 0.1284 L 0.38542 0.18858 L 0.30625 0.16297 L 0.21649 0.21852 C 0.20868 0.22716 0.20087 0.23735 0.19288 0.2463 L 0.1691 0.30124 L 0.16146 0.36914 L 0.18021 0.45216 L 0.23437 0.4605 L 0.27292 0.4321 L 0.32691 0.45679 L 0.36562 0.41636 L 0.43507 0.44877 L 0.49201 0.37408 L 0.56597 0.32315 L 0.63125 0.33148 L 0.67222 0.39167 L 0.77014 0.40988 L 0.8533 0.37161 L 0.92951 0.37192 C 0.93246 0.37161 0.97778 0.34784 0.98073 0.34784 C 0.99479 0.35124 0.98403 0.40278 0.99809 0.4071 " pathEditMode="relative" rAng="0" ptsTypes="AAAAAAAAAAAAAAAAAAAAAAAAAAAAAAAAAAAAAAAAAAAAAAA">
                                      <p:cBhvr>
                                        <p:cTn id="6" dur="30000" fill="hold"/>
                                        <p:tgtEl>
                                          <p:spTgt spid="9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17" y="1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E9F6B6BE-E9B8-421B-99D9-D234179C6F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75E157B2-C1CD-022F-5278-EF85FDE13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" name="Google Shape;870;p39">
            <a:extLst>
              <a:ext uri="{FF2B5EF4-FFF2-40B4-BE49-F238E27FC236}">
                <a16:creationId xmlns:a16="http://schemas.microsoft.com/office/drawing/2014/main" id="{8D4230C7-2C89-8B95-A645-40892823B954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sp>
        <p:nvSpPr>
          <p:cNvPr id="5" name="Google Shape;570;p31">
            <a:extLst>
              <a:ext uri="{FF2B5EF4-FFF2-40B4-BE49-F238E27FC236}">
                <a16:creationId xmlns:a16="http://schemas.microsoft.com/office/drawing/2014/main" id="{1C5906EC-1286-5D6A-C344-9449AFB8B907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6690988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Necesitamos una inversión inicial de 33.600 </a:t>
            </a:r>
            <a:r>
              <a:rPr lang="es-ES" sz="14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€.</a:t>
            </a:r>
            <a:endParaRPr lang="es-ES" noProof="0" dirty="0"/>
          </a:p>
        </p:txBody>
      </p:sp>
      <p:sp>
        <p:nvSpPr>
          <p:cNvPr id="10" name="Google Shape;585;p32">
            <a:extLst>
              <a:ext uri="{FF2B5EF4-FFF2-40B4-BE49-F238E27FC236}">
                <a16:creationId xmlns:a16="http://schemas.microsoft.com/office/drawing/2014/main" id="{28A509B8-5D66-79CF-DB5C-D523C43D9DF4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972648" y="1599520"/>
            <a:ext cx="3163887" cy="4254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latin typeface="Magra" panose="020B0604020202020204" charset="0"/>
              </a:rPr>
              <a:t>Financiación ajena</a:t>
            </a:r>
          </a:p>
        </p:txBody>
      </p:sp>
      <p:sp>
        <p:nvSpPr>
          <p:cNvPr id="7" name="Google Shape;582;p32">
            <a:extLst>
              <a:ext uri="{FF2B5EF4-FFF2-40B4-BE49-F238E27FC236}">
                <a16:creationId xmlns:a16="http://schemas.microsoft.com/office/drawing/2014/main" id="{7E3306DD-7C29-3C65-7102-AE68C68ECEAE}"/>
              </a:ext>
            </a:extLst>
          </p:cNvPr>
          <p:cNvSpPr txBox="1">
            <a:spLocks/>
          </p:cNvSpPr>
          <p:nvPr/>
        </p:nvSpPr>
        <p:spPr>
          <a:xfrm>
            <a:off x="1001983" y="2007438"/>
            <a:ext cx="31635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41300" indent="-215900">
              <a:buFont typeface="Lato"/>
              <a:buChar char="●"/>
            </a:pPr>
            <a:r>
              <a:rPr lang="es-ES" dirty="0"/>
              <a:t>15.000 </a:t>
            </a:r>
            <a:r>
              <a:rPr lang="es-ES" sz="14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€ de capital inicial.</a:t>
            </a:r>
            <a:endParaRPr lang="es-ES" dirty="0"/>
          </a:p>
        </p:txBody>
      </p:sp>
      <p:sp>
        <p:nvSpPr>
          <p:cNvPr id="8" name="Google Shape;583;p32">
            <a:extLst>
              <a:ext uri="{FF2B5EF4-FFF2-40B4-BE49-F238E27FC236}">
                <a16:creationId xmlns:a16="http://schemas.microsoft.com/office/drawing/2014/main" id="{5CCEB0C7-A197-D084-FBD0-00539E381DE1}"/>
              </a:ext>
            </a:extLst>
          </p:cNvPr>
          <p:cNvSpPr txBox="1">
            <a:spLocks/>
          </p:cNvSpPr>
          <p:nvPr/>
        </p:nvSpPr>
        <p:spPr>
          <a:xfrm>
            <a:off x="4978517" y="2007438"/>
            <a:ext cx="31635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41300" indent="-215900" algn="l">
              <a:buFont typeface="Lato"/>
              <a:buChar char="●"/>
            </a:pPr>
            <a:r>
              <a:rPr lang="es-ES" dirty="0"/>
              <a:t>18.600 </a:t>
            </a:r>
            <a:r>
              <a:rPr lang="es-ES" sz="14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€ de un préstamo bancario.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>
                <a:solidFill>
                  <a:schemeClr val="tx1"/>
                </a:solidFill>
                <a:latin typeface="Lato" panose="020F0502020204030203" pitchFamily="34" charset="0"/>
                <a:cs typeface="Lato" panose="020F0502020204030203" pitchFamily="34" charset="0"/>
              </a:rPr>
              <a:t>A ser posible, de Línea ICO Empresas y Emprendedores.</a:t>
            </a:r>
            <a:endParaRPr lang="es-ES" dirty="0"/>
          </a:p>
        </p:txBody>
      </p:sp>
      <p:sp>
        <p:nvSpPr>
          <p:cNvPr id="15" name="Google Shape;429;p28">
            <a:extLst>
              <a:ext uri="{FF2B5EF4-FFF2-40B4-BE49-F238E27FC236}">
                <a16:creationId xmlns:a16="http://schemas.microsoft.com/office/drawing/2014/main" id="{9785E617-B8DA-9FDD-0896-7554D3B1A4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08</a:t>
            </a:r>
            <a:r>
              <a:rPr lang="es-ES" sz="3500" noProof="0" dirty="0"/>
              <a:t> </a:t>
            </a:r>
            <a:r>
              <a:rPr lang="es-ES" sz="3500" dirty="0"/>
              <a:t>Inversión y financiación</a:t>
            </a:r>
            <a:endParaRPr lang="es-ES" sz="3500" noProof="0" dirty="0"/>
          </a:p>
        </p:txBody>
      </p:sp>
      <p:sp>
        <p:nvSpPr>
          <p:cNvPr id="16" name="Google Shape;585;p32">
            <a:extLst>
              <a:ext uri="{FF2B5EF4-FFF2-40B4-BE49-F238E27FC236}">
                <a16:creationId xmlns:a16="http://schemas.microsoft.com/office/drawing/2014/main" id="{647734D7-D868-563B-A098-4D93D417A601}"/>
              </a:ext>
            </a:extLst>
          </p:cNvPr>
          <p:cNvSpPr txBox="1">
            <a:spLocks/>
          </p:cNvSpPr>
          <p:nvPr/>
        </p:nvSpPr>
        <p:spPr>
          <a:xfrm>
            <a:off x="1007465" y="1602113"/>
            <a:ext cx="3163887" cy="425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>
              <a:buFont typeface="Lato"/>
              <a:buNone/>
            </a:pPr>
            <a:r>
              <a:rPr lang="es-ES" sz="2400" b="1" dirty="0">
                <a:latin typeface="Magra" panose="020B0604020202020204" charset="0"/>
              </a:rPr>
              <a:t>Financiación propia</a:t>
            </a:r>
          </a:p>
        </p:txBody>
      </p:sp>
      <p:grpSp>
        <p:nvGrpSpPr>
          <p:cNvPr id="17" name="Google Shape;575;p32">
            <a:extLst>
              <a:ext uri="{FF2B5EF4-FFF2-40B4-BE49-F238E27FC236}">
                <a16:creationId xmlns:a16="http://schemas.microsoft.com/office/drawing/2014/main" id="{EE8D0BBF-D828-5F8F-F0B2-F5DA6DC980C1}"/>
              </a:ext>
            </a:extLst>
          </p:cNvPr>
          <p:cNvGrpSpPr/>
          <p:nvPr/>
        </p:nvGrpSpPr>
        <p:grpSpPr>
          <a:xfrm>
            <a:off x="3884780" y="4202166"/>
            <a:ext cx="828461" cy="941333"/>
            <a:chOff x="3754125" y="3426823"/>
            <a:chExt cx="896641" cy="1018802"/>
          </a:xfrm>
        </p:grpSpPr>
        <p:sp>
          <p:nvSpPr>
            <p:cNvPr id="19" name="Google Shape;577;p32">
              <a:extLst>
                <a:ext uri="{FF2B5EF4-FFF2-40B4-BE49-F238E27FC236}">
                  <a16:creationId xmlns:a16="http://schemas.microsoft.com/office/drawing/2014/main" id="{B32E263B-AD7C-2A1B-80C6-CB4E003EDD93}"/>
                </a:ext>
              </a:extLst>
            </p:cNvPr>
            <p:cNvSpPr/>
            <p:nvPr/>
          </p:nvSpPr>
          <p:spPr>
            <a:xfrm>
              <a:off x="3754125" y="4154742"/>
              <a:ext cx="896641" cy="29088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" name="Google Shape;578;p32">
              <a:extLst>
                <a:ext uri="{FF2B5EF4-FFF2-40B4-BE49-F238E27FC236}">
                  <a16:creationId xmlns:a16="http://schemas.microsoft.com/office/drawing/2014/main" id="{C4905B67-8B18-582A-A247-A75F59178F03}"/>
                </a:ext>
              </a:extLst>
            </p:cNvPr>
            <p:cNvSpPr/>
            <p:nvPr/>
          </p:nvSpPr>
          <p:spPr>
            <a:xfrm>
              <a:off x="4162909" y="4314309"/>
              <a:ext cx="100713" cy="5190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579;p32">
              <a:extLst>
                <a:ext uri="{FF2B5EF4-FFF2-40B4-BE49-F238E27FC236}">
                  <a16:creationId xmlns:a16="http://schemas.microsoft.com/office/drawing/2014/main" id="{D13DA323-B790-DB6D-824A-AFD2169025E3}"/>
                </a:ext>
              </a:extLst>
            </p:cNvPr>
            <p:cNvSpPr/>
            <p:nvPr/>
          </p:nvSpPr>
          <p:spPr>
            <a:xfrm>
              <a:off x="3912522" y="3426823"/>
              <a:ext cx="284117" cy="21225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580;p32">
              <a:extLst>
                <a:ext uri="{FF2B5EF4-FFF2-40B4-BE49-F238E27FC236}">
                  <a16:creationId xmlns:a16="http://schemas.microsoft.com/office/drawing/2014/main" id="{A7C1D27C-F12F-8E6D-FB78-4401DC360373}"/>
                </a:ext>
              </a:extLst>
            </p:cNvPr>
            <p:cNvSpPr/>
            <p:nvPr/>
          </p:nvSpPr>
          <p:spPr>
            <a:xfrm>
              <a:off x="4196608" y="3426823"/>
              <a:ext cx="32156" cy="939434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23" name="Google Shape;587;p32">
            <a:extLst>
              <a:ext uri="{FF2B5EF4-FFF2-40B4-BE49-F238E27FC236}">
                <a16:creationId xmlns:a16="http://schemas.microsoft.com/office/drawing/2014/main" id="{9FF1D905-0D18-349F-8207-D643971609BC}"/>
              </a:ext>
            </a:extLst>
          </p:cNvPr>
          <p:cNvGrpSpPr/>
          <p:nvPr/>
        </p:nvGrpSpPr>
        <p:grpSpPr>
          <a:xfrm>
            <a:off x="1652736" y="3917719"/>
            <a:ext cx="458356" cy="1077943"/>
            <a:chOff x="1472525" y="1468850"/>
            <a:chExt cx="522375" cy="1228500"/>
          </a:xfrm>
        </p:grpSpPr>
        <p:sp>
          <p:nvSpPr>
            <p:cNvPr id="24" name="Google Shape;588;p32">
              <a:extLst>
                <a:ext uri="{FF2B5EF4-FFF2-40B4-BE49-F238E27FC236}">
                  <a16:creationId xmlns:a16="http://schemas.microsoft.com/office/drawing/2014/main" id="{8D94E80A-5AEA-CDC9-CEB8-F995A0CAB343}"/>
                </a:ext>
              </a:extLst>
            </p:cNvPr>
            <p:cNvSpPr/>
            <p:nvPr/>
          </p:nvSpPr>
          <p:spPr>
            <a:xfrm>
              <a:off x="1472525" y="1468850"/>
              <a:ext cx="522375" cy="1228500"/>
            </a:xfrm>
            <a:custGeom>
              <a:avLst/>
              <a:gdLst/>
              <a:ahLst/>
              <a:cxnLst/>
              <a:rect l="l" t="t" r="r" b="b"/>
              <a:pathLst>
                <a:path w="20895" h="49140" extrusionOk="0">
                  <a:moveTo>
                    <a:pt x="2284" y="0"/>
                  </a:moveTo>
                  <a:cubicBezTo>
                    <a:pt x="2078" y="0"/>
                    <a:pt x="1830" y="36"/>
                    <a:pt x="1592" y="67"/>
                  </a:cubicBezTo>
                  <a:cubicBezTo>
                    <a:pt x="1121" y="100"/>
                    <a:pt x="293" y="669"/>
                    <a:pt x="146" y="928"/>
                  </a:cubicBezTo>
                  <a:cubicBezTo>
                    <a:pt x="0" y="1205"/>
                    <a:pt x="228" y="2358"/>
                    <a:pt x="228" y="2358"/>
                  </a:cubicBezTo>
                  <a:lnTo>
                    <a:pt x="325" y="2943"/>
                  </a:lnTo>
                  <a:lnTo>
                    <a:pt x="1381" y="12919"/>
                  </a:lnTo>
                  <a:lnTo>
                    <a:pt x="1934" y="21693"/>
                  </a:lnTo>
                  <a:cubicBezTo>
                    <a:pt x="1917" y="21726"/>
                    <a:pt x="1885" y="21775"/>
                    <a:pt x="1804" y="21872"/>
                  </a:cubicBezTo>
                  <a:cubicBezTo>
                    <a:pt x="1625" y="22051"/>
                    <a:pt x="1706" y="22490"/>
                    <a:pt x="1885" y="22571"/>
                  </a:cubicBezTo>
                  <a:cubicBezTo>
                    <a:pt x="1852" y="22603"/>
                    <a:pt x="1804" y="22620"/>
                    <a:pt x="1787" y="22668"/>
                  </a:cubicBezTo>
                  <a:cubicBezTo>
                    <a:pt x="1641" y="22863"/>
                    <a:pt x="1755" y="23221"/>
                    <a:pt x="1787" y="23334"/>
                  </a:cubicBezTo>
                  <a:cubicBezTo>
                    <a:pt x="1836" y="23464"/>
                    <a:pt x="1706" y="23984"/>
                    <a:pt x="2194" y="24212"/>
                  </a:cubicBezTo>
                  <a:lnTo>
                    <a:pt x="2242" y="24845"/>
                  </a:lnTo>
                  <a:lnTo>
                    <a:pt x="2567" y="24813"/>
                  </a:lnTo>
                  <a:lnTo>
                    <a:pt x="2535" y="24293"/>
                  </a:lnTo>
                  <a:lnTo>
                    <a:pt x="2535" y="24293"/>
                  </a:lnTo>
                  <a:cubicBezTo>
                    <a:pt x="2632" y="24310"/>
                    <a:pt x="2728" y="24317"/>
                    <a:pt x="2820" y="24317"/>
                  </a:cubicBezTo>
                  <a:cubicBezTo>
                    <a:pt x="3249" y="24317"/>
                    <a:pt x="3591" y="24163"/>
                    <a:pt x="3591" y="24163"/>
                  </a:cubicBezTo>
                  <a:cubicBezTo>
                    <a:pt x="3591" y="24163"/>
                    <a:pt x="4468" y="24147"/>
                    <a:pt x="5524" y="24131"/>
                  </a:cubicBezTo>
                  <a:cubicBezTo>
                    <a:pt x="6012" y="24358"/>
                    <a:pt x="6516" y="24553"/>
                    <a:pt x="6970" y="24699"/>
                  </a:cubicBezTo>
                  <a:cubicBezTo>
                    <a:pt x="7962" y="25040"/>
                    <a:pt x="9586" y="25138"/>
                    <a:pt x="9586" y="25138"/>
                  </a:cubicBezTo>
                  <a:cubicBezTo>
                    <a:pt x="9846" y="25008"/>
                    <a:pt x="10090" y="24797"/>
                    <a:pt x="10301" y="24602"/>
                  </a:cubicBezTo>
                  <a:cubicBezTo>
                    <a:pt x="10318" y="24878"/>
                    <a:pt x="10366" y="25138"/>
                    <a:pt x="10366" y="25382"/>
                  </a:cubicBezTo>
                  <a:cubicBezTo>
                    <a:pt x="10415" y="26828"/>
                    <a:pt x="10366" y="28258"/>
                    <a:pt x="10691" y="29086"/>
                  </a:cubicBezTo>
                  <a:cubicBezTo>
                    <a:pt x="10659" y="29070"/>
                    <a:pt x="10643" y="29070"/>
                    <a:pt x="10626" y="29037"/>
                  </a:cubicBezTo>
                  <a:cubicBezTo>
                    <a:pt x="10626" y="29037"/>
                    <a:pt x="10041" y="30776"/>
                    <a:pt x="9765" y="32336"/>
                  </a:cubicBezTo>
                  <a:cubicBezTo>
                    <a:pt x="9505" y="33912"/>
                    <a:pt x="9066" y="36495"/>
                    <a:pt x="9066" y="36918"/>
                  </a:cubicBezTo>
                  <a:cubicBezTo>
                    <a:pt x="9066" y="37356"/>
                    <a:pt x="8498" y="38997"/>
                    <a:pt x="8303" y="39582"/>
                  </a:cubicBezTo>
                  <a:cubicBezTo>
                    <a:pt x="8303" y="39582"/>
                    <a:pt x="7474" y="42442"/>
                    <a:pt x="7360" y="44668"/>
                  </a:cubicBezTo>
                  <a:cubicBezTo>
                    <a:pt x="7230" y="46861"/>
                    <a:pt x="7230" y="47316"/>
                    <a:pt x="7230" y="47316"/>
                  </a:cubicBezTo>
                  <a:lnTo>
                    <a:pt x="7523" y="47398"/>
                  </a:lnTo>
                  <a:cubicBezTo>
                    <a:pt x="7442" y="47560"/>
                    <a:pt x="7230" y="47934"/>
                    <a:pt x="7003" y="48161"/>
                  </a:cubicBezTo>
                  <a:cubicBezTo>
                    <a:pt x="6710" y="48454"/>
                    <a:pt x="6499" y="48649"/>
                    <a:pt x="6499" y="48892"/>
                  </a:cubicBezTo>
                  <a:cubicBezTo>
                    <a:pt x="6483" y="49136"/>
                    <a:pt x="6516" y="49136"/>
                    <a:pt x="6710" y="49136"/>
                  </a:cubicBezTo>
                  <a:cubicBezTo>
                    <a:pt x="6830" y="49136"/>
                    <a:pt x="7230" y="49122"/>
                    <a:pt x="7581" y="49122"/>
                  </a:cubicBezTo>
                  <a:cubicBezTo>
                    <a:pt x="7756" y="49122"/>
                    <a:pt x="7918" y="49125"/>
                    <a:pt x="8027" y="49136"/>
                  </a:cubicBezTo>
                  <a:cubicBezTo>
                    <a:pt x="8064" y="49138"/>
                    <a:pt x="8100" y="49139"/>
                    <a:pt x="8134" y="49139"/>
                  </a:cubicBezTo>
                  <a:cubicBezTo>
                    <a:pt x="8311" y="49139"/>
                    <a:pt x="8444" y="49118"/>
                    <a:pt x="8584" y="49118"/>
                  </a:cubicBezTo>
                  <a:cubicBezTo>
                    <a:pt x="8650" y="49118"/>
                    <a:pt x="8717" y="49122"/>
                    <a:pt x="8790" y="49136"/>
                  </a:cubicBezTo>
                  <a:cubicBezTo>
                    <a:pt x="8805" y="49138"/>
                    <a:pt x="8820" y="49139"/>
                    <a:pt x="8834" y="49139"/>
                  </a:cubicBezTo>
                  <a:cubicBezTo>
                    <a:pt x="9049" y="49139"/>
                    <a:pt x="9166" y="48913"/>
                    <a:pt x="9196" y="48730"/>
                  </a:cubicBezTo>
                  <a:cubicBezTo>
                    <a:pt x="9245" y="48519"/>
                    <a:pt x="9245" y="48031"/>
                    <a:pt x="9066" y="47853"/>
                  </a:cubicBezTo>
                  <a:lnTo>
                    <a:pt x="9001" y="47788"/>
                  </a:lnTo>
                  <a:lnTo>
                    <a:pt x="9148" y="47836"/>
                  </a:lnTo>
                  <a:cubicBezTo>
                    <a:pt x="9148" y="47836"/>
                    <a:pt x="9668" y="46309"/>
                    <a:pt x="9928" y="44294"/>
                  </a:cubicBezTo>
                  <a:cubicBezTo>
                    <a:pt x="10220" y="42280"/>
                    <a:pt x="10301" y="41695"/>
                    <a:pt x="10643" y="40768"/>
                  </a:cubicBezTo>
                  <a:cubicBezTo>
                    <a:pt x="10967" y="39826"/>
                    <a:pt x="11617" y="38932"/>
                    <a:pt x="11829" y="37860"/>
                  </a:cubicBezTo>
                  <a:cubicBezTo>
                    <a:pt x="12024" y="36788"/>
                    <a:pt x="12430" y="36170"/>
                    <a:pt x="12560" y="35813"/>
                  </a:cubicBezTo>
                  <a:cubicBezTo>
                    <a:pt x="12673" y="35441"/>
                    <a:pt x="13415" y="33424"/>
                    <a:pt x="13774" y="33424"/>
                  </a:cubicBezTo>
                  <a:cubicBezTo>
                    <a:pt x="13776" y="33424"/>
                    <a:pt x="13777" y="33424"/>
                    <a:pt x="13778" y="33424"/>
                  </a:cubicBezTo>
                  <a:cubicBezTo>
                    <a:pt x="14120" y="33457"/>
                    <a:pt x="14802" y="34546"/>
                    <a:pt x="15094" y="35455"/>
                  </a:cubicBezTo>
                  <a:cubicBezTo>
                    <a:pt x="15403" y="36349"/>
                    <a:pt x="14948" y="37194"/>
                    <a:pt x="15419" y="38510"/>
                  </a:cubicBezTo>
                  <a:cubicBezTo>
                    <a:pt x="15891" y="39826"/>
                    <a:pt x="16313" y="40606"/>
                    <a:pt x="16508" y="41353"/>
                  </a:cubicBezTo>
                  <a:cubicBezTo>
                    <a:pt x="16719" y="42101"/>
                    <a:pt x="17710" y="46260"/>
                    <a:pt x="17710" y="46260"/>
                  </a:cubicBezTo>
                  <a:lnTo>
                    <a:pt x="18263" y="47755"/>
                  </a:lnTo>
                  <a:lnTo>
                    <a:pt x="18295" y="47723"/>
                  </a:lnTo>
                  <a:lnTo>
                    <a:pt x="18295" y="47723"/>
                  </a:lnTo>
                  <a:cubicBezTo>
                    <a:pt x="18165" y="47934"/>
                    <a:pt x="18165" y="48356"/>
                    <a:pt x="18198" y="48535"/>
                  </a:cubicBezTo>
                  <a:cubicBezTo>
                    <a:pt x="18242" y="48728"/>
                    <a:pt x="18341" y="48948"/>
                    <a:pt x="18543" y="48948"/>
                  </a:cubicBezTo>
                  <a:cubicBezTo>
                    <a:pt x="18562" y="48948"/>
                    <a:pt x="18583" y="48945"/>
                    <a:pt x="18604" y="48941"/>
                  </a:cubicBezTo>
                  <a:cubicBezTo>
                    <a:pt x="18656" y="48934"/>
                    <a:pt x="18706" y="48932"/>
                    <a:pt x="18756" y="48932"/>
                  </a:cubicBezTo>
                  <a:cubicBezTo>
                    <a:pt x="18892" y="48932"/>
                    <a:pt x="19028" y="48951"/>
                    <a:pt x="19192" y="48951"/>
                  </a:cubicBezTo>
                  <a:cubicBezTo>
                    <a:pt x="19252" y="48951"/>
                    <a:pt x="19315" y="48948"/>
                    <a:pt x="19384" y="48941"/>
                  </a:cubicBezTo>
                  <a:cubicBezTo>
                    <a:pt x="19492" y="48936"/>
                    <a:pt x="19655" y="48934"/>
                    <a:pt x="19830" y="48934"/>
                  </a:cubicBezTo>
                  <a:cubicBezTo>
                    <a:pt x="20180" y="48934"/>
                    <a:pt x="20581" y="48941"/>
                    <a:pt x="20700" y="48941"/>
                  </a:cubicBezTo>
                  <a:cubicBezTo>
                    <a:pt x="20879" y="48941"/>
                    <a:pt x="20895" y="48941"/>
                    <a:pt x="20895" y="48697"/>
                  </a:cubicBezTo>
                  <a:cubicBezTo>
                    <a:pt x="20765" y="48486"/>
                    <a:pt x="20554" y="48308"/>
                    <a:pt x="20278" y="47999"/>
                  </a:cubicBezTo>
                  <a:cubicBezTo>
                    <a:pt x="20001" y="47739"/>
                    <a:pt x="19790" y="47284"/>
                    <a:pt x="19725" y="47186"/>
                  </a:cubicBezTo>
                  <a:lnTo>
                    <a:pt x="19953" y="47105"/>
                  </a:lnTo>
                  <a:cubicBezTo>
                    <a:pt x="19953" y="47105"/>
                    <a:pt x="19806" y="45659"/>
                    <a:pt x="19433" y="43466"/>
                  </a:cubicBezTo>
                  <a:cubicBezTo>
                    <a:pt x="19091" y="41288"/>
                    <a:pt x="18117" y="38851"/>
                    <a:pt x="18117" y="38169"/>
                  </a:cubicBezTo>
                  <a:cubicBezTo>
                    <a:pt x="18117" y="37470"/>
                    <a:pt x="17840" y="34659"/>
                    <a:pt x="17889" y="34091"/>
                  </a:cubicBezTo>
                  <a:cubicBezTo>
                    <a:pt x="17938" y="33522"/>
                    <a:pt x="17320" y="31783"/>
                    <a:pt x="17272" y="31003"/>
                  </a:cubicBezTo>
                  <a:cubicBezTo>
                    <a:pt x="17223" y="30224"/>
                    <a:pt x="17207" y="29297"/>
                    <a:pt x="16979" y="28518"/>
                  </a:cubicBezTo>
                  <a:lnTo>
                    <a:pt x="16979" y="28485"/>
                  </a:lnTo>
                  <a:cubicBezTo>
                    <a:pt x="16914" y="28323"/>
                    <a:pt x="16622" y="27478"/>
                    <a:pt x="16411" y="26324"/>
                  </a:cubicBezTo>
                  <a:cubicBezTo>
                    <a:pt x="16183" y="25024"/>
                    <a:pt x="16589" y="22473"/>
                    <a:pt x="16232" y="21450"/>
                  </a:cubicBezTo>
                  <a:cubicBezTo>
                    <a:pt x="15988" y="20800"/>
                    <a:pt x="15436" y="19711"/>
                    <a:pt x="14867" y="18915"/>
                  </a:cubicBezTo>
                  <a:cubicBezTo>
                    <a:pt x="14769" y="18265"/>
                    <a:pt x="14640" y="18184"/>
                    <a:pt x="14623" y="18168"/>
                  </a:cubicBezTo>
                  <a:lnTo>
                    <a:pt x="14623" y="18103"/>
                  </a:lnTo>
                  <a:cubicBezTo>
                    <a:pt x="14640" y="17680"/>
                    <a:pt x="14477" y="16981"/>
                    <a:pt x="14477" y="16884"/>
                  </a:cubicBezTo>
                  <a:cubicBezTo>
                    <a:pt x="14477" y="16819"/>
                    <a:pt x="14591" y="16397"/>
                    <a:pt x="14672" y="16007"/>
                  </a:cubicBezTo>
                  <a:cubicBezTo>
                    <a:pt x="14769" y="15454"/>
                    <a:pt x="14623" y="14869"/>
                    <a:pt x="14217" y="14463"/>
                  </a:cubicBezTo>
                  <a:cubicBezTo>
                    <a:pt x="13957" y="14203"/>
                    <a:pt x="13552" y="13957"/>
                    <a:pt x="12948" y="13957"/>
                  </a:cubicBezTo>
                  <a:cubicBezTo>
                    <a:pt x="12911" y="13957"/>
                    <a:pt x="12874" y="13957"/>
                    <a:pt x="12836" y="13959"/>
                  </a:cubicBezTo>
                  <a:cubicBezTo>
                    <a:pt x="11195" y="13992"/>
                    <a:pt x="10951" y="15405"/>
                    <a:pt x="10951" y="15454"/>
                  </a:cubicBezTo>
                  <a:cubicBezTo>
                    <a:pt x="10951" y="15519"/>
                    <a:pt x="10870" y="16608"/>
                    <a:pt x="11016" y="17079"/>
                  </a:cubicBezTo>
                  <a:cubicBezTo>
                    <a:pt x="11097" y="17388"/>
                    <a:pt x="11195" y="17859"/>
                    <a:pt x="11276" y="18200"/>
                  </a:cubicBezTo>
                  <a:cubicBezTo>
                    <a:pt x="11016" y="18363"/>
                    <a:pt x="10789" y="18558"/>
                    <a:pt x="10578" y="18834"/>
                  </a:cubicBezTo>
                  <a:cubicBezTo>
                    <a:pt x="10480" y="18964"/>
                    <a:pt x="10383" y="19159"/>
                    <a:pt x="10318" y="19337"/>
                  </a:cubicBezTo>
                  <a:cubicBezTo>
                    <a:pt x="10074" y="19841"/>
                    <a:pt x="9716" y="20718"/>
                    <a:pt x="9440" y="21807"/>
                  </a:cubicBezTo>
                  <a:lnTo>
                    <a:pt x="9733" y="21953"/>
                  </a:lnTo>
                  <a:lnTo>
                    <a:pt x="9408" y="22246"/>
                  </a:lnTo>
                  <a:cubicBezTo>
                    <a:pt x="8173" y="22408"/>
                    <a:pt x="6710" y="22652"/>
                    <a:pt x="5687" y="22814"/>
                  </a:cubicBezTo>
                  <a:cubicBezTo>
                    <a:pt x="5362" y="22782"/>
                    <a:pt x="5118" y="22782"/>
                    <a:pt x="5021" y="22766"/>
                  </a:cubicBezTo>
                  <a:cubicBezTo>
                    <a:pt x="4631" y="22733"/>
                    <a:pt x="3818" y="22360"/>
                    <a:pt x="3818" y="22360"/>
                  </a:cubicBezTo>
                  <a:cubicBezTo>
                    <a:pt x="3412" y="21693"/>
                    <a:pt x="3298" y="21645"/>
                    <a:pt x="3136" y="21515"/>
                  </a:cubicBezTo>
                  <a:cubicBezTo>
                    <a:pt x="2973" y="21368"/>
                    <a:pt x="2616" y="21466"/>
                    <a:pt x="2502" y="21352"/>
                  </a:cubicBezTo>
                  <a:cubicBezTo>
                    <a:pt x="2372" y="21206"/>
                    <a:pt x="2275" y="20962"/>
                    <a:pt x="2275" y="20962"/>
                  </a:cubicBezTo>
                  <a:cubicBezTo>
                    <a:pt x="2242" y="20962"/>
                    <a:pt x="2210" y="20978"/>
                    <a:pt x="2194" y="20995"/>
                  </a:cubicBezTo>
                  <a:cubicBezTo>
                    <a:pt x="2080" y="19077"/>
                    <a:pt x="1706" y="13797"/>
                    <a:pt x="1609" y="12822"/>
                  </a:cubicBezTo>
                  <a:cubicBezTo>
                    <a:pt x="1479" y="11620"/>
                    <a:pt x="471" y="1903"/>
                    <a:pt x="471" y="1903"/>
                  </a:cubicBezTo>
                  <a:cubicBezTo>
                    <a:pt x="471" y="1903"/>
                    <a:pt x="1869" y="1546"/>
                    <a:pt x="2194" y="1237"/>
                  </a:cubicBezTo>
                  <a:cubicBezTo>
                    <a:pt x="2519" y="928"/>
                    <a:pt x="3006" y="766"/>
                    <a:pt x="2730" y="165"/>
                  </a:cubicBezTo>
                  <a:cubicBezTo>
                    <a:pt x="2671" y="40"/>
                    <a:pt x="2502" y="0"/>
                    <a:pt x="2284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noFill/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25" name="Google Shape;589;p32">
              <a:extLst>
                <a:ext uri="{FF2B5EF4-FFF2-40B4-BE49-F238E27FC236}">
                  <a16:creationId xmlns:a16="http://schemas.microsoft.com/office/drawing/2014/main" id="{75028591-3115-2291-E709-B5EEEDA2077B}"/>
                </a:ext>
              </a:extLst>
            </p:cNvPr>
            <p:cNvGrpSpPr/>
            <p:nvPr/>
          </p:nvGrpSpPr>
          <p:grpSpPr>
            <a:xfrm>
              <a:off x="1473113" y="1468850"/>
              <a:ext cx="521200" cy="1228500"/>
              <a:chOff x="4355300" y="1395325"/>
              <a:chExt cx="521200" cy="1228500"/>
            </a:xfrm>
          </p:grpSpPr>
          <p:sp>
            <p:nvSpPr>
              <p:cNvPr id="26" name="Google Shape;590;p32">
                <a:extLst>
                  <a:ext uri="{FF2B5EF4-FFF2-40B4-BE49-F238E27FC236}">
                    <a16:creationId xmlns:a16="http://schemas.microsoft.com/office/drawing/2014/main" id="{2AC34ABC-6E69-3D89-B21A-638823B6ECE3}"/>
                  </a:ext>
                </a:extLst>
              </p:cNvPr>
              <p:cNvSpPr/>
              <p:nvPr/>
            </p:nvSpPr>
            <p:spPr>
              <a:xfrm>
                <a:off x="4395525" y="1918975"/>
                <a:ext cx="247800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4193" extrusionOk="0">
                    <a:moveTo>
                      <a:pt x="699" y="0"/>
                    </a:moveTo>
                    <a:cubicBezTo>
                      <a:pt x="488" y="49"/>
                      <a:pt x="520" y="195"/>
                      <a:pt x="537" y="374"/>
                    </a:cubicBezTo>
                    <a:cubicBezTo>
                      <a:pt x="549" y="535"/>
                      <a:pt x="485" y="554"/>
                      <a:pt x="455" y="554"/>
                    </a:cubicBezTo>
                    <a:cubicBezTo>
                      <a:pt x="445" y="554"/>
                      <a:pt x="439" y="553"/>
                      <a:pt x="439" y="553"/>
                    </a:cubicBezTo>
                    <a:cubicBezTo>
                      <a:pt x="293" y="682"/>
                      <a:pt x="407" y="682"/>
                      <a:pt x="212" y="894"/>
                    </a:cubicBezTo>
                    <a:cubicBezTo>
                      <a:pt x="0" y="1089"/>
                      <a:pt x="130" y="1592"/>
                      <a:pt x="358" y="1592"/>
                    </a:cubicBezTo>
                    <a:cubicBezTo>
                      <a:pt x="569" y="1592"/>
                      <a:pt x="1528" y="1869"/>
                      <a:pt x="2259" y="2324"/>
                    </a:cubicBezTo>
                    <a:cubicBezTo>
                      <a:pt x="2990" y="2795"/>
                      <a:pt x="4339" y="3412"/>
                      <a:pt x="5330" y="3753"/>
                    </a:cubicBezTo>
                    <a:cubicBezTo>
                      <a:pt x="6321" y="4095"/>
                      <a:pt x="7946" y="4192"/>
                      <a:pt x="7946" y="4192"/>
                    </a:cubicBezTo>
                    <a:cubicBezTo>
                      <a:pt x="9181" y="3510"/>
                      <a:pt x="9912" y="1869"/>
                      <a:pt x="9912" y="1869"/>
                    </a:cubicBezTo>
                    <a:lnTo>
                      <a:pt x="8742" y="488"/>
                    </a:lnTo>
                    <a:lnTo>
                      <a:pt x="7101" y="1917"/>
                    </a:lnTo>
                    <a:cubicBezTo>
                      <a:pt x="7101" y="1917"/>
                      <a:pt x="3819" y="1836"/>
                      <a:pt x="3445" y="1804"/>
                    </a:cubicBezTo>
                    <a:cubicBezTo>
                      <a:pt x="3055" y="1755"/>
                      <a:pt x="2243" y="1397"/>
                      <a:pt x="2243" y="1397"/>
                    </a:cubicBezTo>
                    <a:cubicBezTo>
                      <a:pt x="1836" y="731"/>
                      <a:pt x="1706" y="682"/>
                      <a:pt x="1544" y="536"/>
                    </a:cubicBezTo>
                    <a:cubicBezTo>
                      <a:pt x="1382" y="406"/>
                      <a:pt x="1040" y="520"/>
                      <a:pt x="927" y="374"/>
                    </a:cubicBezTo>
                    <a:cubicBezTo>
                      <a:pt x="797" y="244"/>
                      <a:pt x="699" y="0"/>
                      <a:pt x="699" y="0"/>
                    </a:cubicBez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7" name="Google Shape;591;p32">
                <a:extLst>
                  <a:ext uri="{FF2B5EF4-FFF2-40B4-BE49-F238E27FC236}">
                    <a16:creationId xmlns:a16="http://schemas.microsoft.com/office/drawing/2014/main" id="{020A15FC-5BF9-7918-87BF-97802DB50B78}"/>
                  </a:ext>
                </a:extLst>
              </p:cNvPr>
              <p:cNvSpPr/>
              <p:nvPr/>
            </p:nvSpPr>
            <p:spPr>
              <a:xfrm>
                <a:off x="4409750" y="1999400"/>
                <a:ext cx="93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651" extrusionOk="0">
                    <a:moveTo>
                      <a:pt x="0" y="0"/>
                    </a:moveTo>
                    <a:lnTo>
                      <a:pt x="49" y="650"/>
                    </a:lnTo>
                    <a:lnTo>
                      <a:pt x="374" y="650"/>
                    </a:lnTo>
                    <a:lnTo>
                      <a:pt x="325" y="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8" name="Google Shape;592;p32">
                <a:extLst>
                  <a:ext uri="{FF2B5EF4-FFF2-40B4-BE49-F238E27FC236}">
                    <a16:creationId xmlns:a16="http://schemas.microsoft.com/office/drawing/2014/main" id="{EA8751E8-F418-5A57-BFD4-262184648F0D}"/>
                  </a:ext>
                </a:extLst>
              </p:cNvPr>
              <p:cNvSpPr/>
              <p:nvPr/>
            </p:nvSpPr>
            <p:spPr>
              <a:xfrm>
                <a:off x="4355300" y="1395325"/>
                <a:ext cx="75600" cy="543975"/>
              </a:xfrm>
              <a:custGeom>
                <a:avLst/>
                <a:gdLst/>
                <a:ahLst/>
                <a:cxnLst/>
                <a:rect l="l" t="t" r="r" b="b"/>
                <a:pathLst>
                  <a:path w="3024" h="21759" extrusionOk="0">
                    <a:moveTo>
                      <a:pt x="2291" y="0"/>
                    </a:moveTo>
                    <a:cubicBezTo>
                      <a:pt x="2083" y="0"/>
                      <a:pt x="1830" y="36"/>
                      <a:pt x="1593" y="67"/>
                    </a:cubicBezTo>
                    <a:cubicBezTo>
                      <a:pt x="1122" y="100"/>
                      <a:pt x="293" y="669"/>
                      <a:pt x="147" y="929"/>
                    </a:cubicBezTo>
                    <a:cubicBezTo>
                      <a:pt x="1" y="1205"/>
                      <a:pt x="228" y="2358"/>
                      <a:pt x="228" y="2358"/>
                    </a:cubicBezTo>
                    <a:lnTo>
                      <a:pt x="326" y="2943"/>
                    </a:lnTo>
                    <a:lnTo>
                      <a:pt x="1398" y="12920"/>
                    </a:lnTo>
                    <a:lnTo>
                      <a:pt x="1934" y="21758"/>
                    </a:lnTo>
                    <a:lnTo>
                      <a:pt x="2259" y="21710"/>
                    </a:lnTo>
                    <a:cubicBezTo>
                      <a:pt x="2259" y="21710"/>
                      <a:pt x="1756" y="14008"/>
                      <a:pt x="1609" y="12822"/>
                    </a:cubicBezTo>
                    <a:cubicBezTo>
                      <a:pt x="1496" y="11620"/>
                      <a:pt x="472" y="1903"/>
                      <a:pt x="472" y="1903"/>
                    </a:cubicBezTo>
                    <a:cubicBezTo>
                      <a:pt x="472" y="1903"/>
                      <a:pt x="1886" y="1546"/>
                      <a:pt x="2211" y="1237"/>
                    </a:cubicBezTo>
                    <a:cubicBezTo>
                      <a:pt x="2503" y="929"/>
                      <a:pt x="3023" y="766"/>
                      <a:pt x="2731" y="165"/>
                    </a:cubicBezTo>
                    <a:cubicBezTo>
                      <a:pt x="2681" y="40"/>
                      <a:pt x="2511" y="0"/>
                      <a:pt x="2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9" name="Google Shape;593;p32">
                <a:extLst>
                  <a:ext uri="{FF2B5EF4-FFF2-40B4-BE49-F238E27FC236}">
                    <a16:creationId xmlns:a16="http://schemas.microsoft.com/office/drawing/2014/main" id="{A4833399-81BA-B946-A2C0-48B9322FF3C5}"/>
                  </a:ext>
                </a:extLst>
              </p:cNvPr>
              <p:cNvSpPr/>
              <p:nvPr/>
            </p:nvSpPr>
            <p:spPr>
              <a:xfrm>
                <a:off x="4592125" y="1865950"/>
                <a:ext cx="39500" cy="88375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3535" extrusionOk="0">
                    <a:moveTo>
                      <a:pt x="1174" y="0"/>
                    </a:moveTo>
                    <a:cubicBezTo>
                      <a:pt x="1163" y="0"/>
                      <a:pt x="1151" y="3"/>
                      <a:pt x="1138" y="9"/>
                    </a:cubicBezTo>
                    <a:cubicBezTo>
                      <a:pt x="1138" y="9"/>
                      <a:pt x="407" y="1179"/>
                      <a:pt x="0" y="2982"/>
                    </a:cubicBezTo>
                    <a:lnTo>
                      <a:pt x="1057" y="3535"/>
                    </a:lnTo>
                    <a:cubicBezTo>
                      <a:pt x="1057" y="3535"/>
                      <a:pt x="1579" y="0"/>
                      <a:pt x="1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0" name="Google Shape;594;p32">
                <a:extLst>
                  <a:ext uri="{FF2B5EF4-FFF2-40B4-BE49-F238E27FC236}">
                    <a16:creationId xmlns:a16="http://schemas.microsoft.com/office/drawing/2014/main" id="{965E78E9-2F57-B226-D37A-835F3B7D1B5C}"/>
                  </a:ext>
                </a:extLst>
              </p:cNvPr>
              <p:cNvSpPr/>
              <p:nvPr/>
            </p:nvSpPr>
            <p:spPr>
              <a:xfrm>
                <a:off x="4535650" y="2108225"/>
                <a:ext cx="320125" cy="483825"/>
              </a:xfrm>
              <a:custGeom>
                <a:avLst/>
                <a:gdLst/>
                <a:ahLst/>
                <a:cxnLst/>
                <a:rect l="l" t="t" r="r" b="b"/>
                <a:pathLst>
                  <a:path w="12805" h="19353" extrusionOk="0">
                    <a:moveTo>
                      <a:pt x="9813" y="1"/>
                    </a:moveTo>
                    <a:cubicBezTo>
                      <a:pt x="9744" y="1"/>
                      <a:pt x="7522" y="1100"/>
                      <a:pt x="5467" y="1100"/>
                    </a:cubicBezTo>
                    <a:cubicBezTo>
                      <a:pt x="4717" y="1100"/>
                      <a:pt x="3989" y="953"/>
                      <a:pt x="3397" y="554"/>
                    </a:cubicBezTo>
                    <a:cubicBezTo>
                      <a:pt x="3397" y="554"/>
                      <a:pt x="2812" y="2276"/>
                      <a:pt x="2552" y="3836"/>
                    </a:cubicBezTo>
                    <a:cubicBezTo>
                      <a:pt x="2276" y="5428"/>
                      <a:pt x="1837" y="7996"/>
                      <a:pt x="1837" y="8434"/>
                    </a:cubicBezTo>
                    <a:cubicBezTo>
                      <a:pt x="1837" y="8841"/>
                      <a:pt x="1268" y="10498"/>
                      <a:pt x="1090" y="11083"/>
                    </a:cubicBezTo>
                    <a:cubicBezTo>
                      <a:pt x="1090" y="11083"/>
                      <a:pt x="245" y="13959"/>
                      <a:pt x="131" y="16168"/>
                    </a:cubicBezTo>
                    <a:cubicBezTo>
                      <a:pt x="1" y="18362"/>
                      <a:pt x="1" y="18833"/>
                      <a:pt x="1" y="18833"/>
                    </a:cubicBezTo>
                    <a:lnTo>
                      <a:pt x="1870" y="19353"/>
                    </a:lnTo>
                    <a:cubicBezTo>
                      <a:pt x="1870" y="19353"/>
                      <a:pt x="2406" y="17826"/>
                      <a:pt x="2666" y="15827"/>
                    </a:cubicBezTo>
                    <a:cubicBezTo>
                      <a:pt x="2942" y="13812"/>
                      <a:pt x="3023" y="13227"/>
                      <a:pt x="3381" y="12285"/>
                    </a:cubicBezTo>
                    <a:cubicBezTo>
                      <a:pt x="3706" y="11359"/>
                      <a:pt x="4355" y="10465"/>
                      <a:pt x="4550" y="9377"/>
                    </a:cubicBezTo>
                    <a:cubicBezTo>
                      <a:pt x="4762" y="8304"/>
                      <a:pt x="5168" y="7703"/>
                      <a:pt x="5282" y="7329"/>
                    </a:cubicBezTo>
                    <a:cubicBezTo>
                      <a:pt x="5411" y="6973"/>
                      <a:pt x="6153" y="4957"/>
                      <a:pt x="6496" y="4957"/>
                    </a:cubicBezTo>
                    <a:cubicBezTo>
                      <a:pt x="6497" y="4957"/>
                      <a:pt x="6499" y="4957"/>
                      <a:pt x="6500" y="4957"/>
                    </a:cubicBezTo>
                    <a:cubicBezTo>
                      <a:pt x="6858" y="4974"/>
                      <a:pt x="7540" y="6078"/>
                      <a:pt x="7816" y="6988"/>
                    </a:cubicBezTo>
                    <a:cubicBezTo>
                      <a:pt x="8125" y="7882"/>
                      <a:pt x="7686" y="8711"/>
                      <a:pt x="8141" y="10027"/>
                    </a:cubicBezTo>
                    <a:cubicBezTo>
                      <a:pt x="8612" y="11359"/>
                      <a:pt x="9035" y="12123"/>
                      <a:pt x="9246" y="12870"/>
                    </a:cubicBezTo>
                    <a:cubicBezTo>
                      <a:pt x="9441" y="13634"/>
                      <a:pt x="10448" y="17793"/>
                      <a:pt x="10448" y="17793"/>
                    </a:cubicBezTo>
                    <a:lnTo>
                      <a:pt x="10985" y="19272"/>
                    </a:lnTo>
                    <a:lnTo>
                      <a:pt x="12804" y="18606"/>
                    </a:lnTo>
                    <a:cubicBezTo>
                      <a:pt x="12804" y="18606"/>
                      <a:pt x="12658" y="17159"/>
                      <a:pt x="12284" y="14966"/>
                    </a:cubicBezTo>
                    <a:cubicBezTo>
                      <a:pt x="11943" y="12789"/>
                      <a:pt x="10968" y="10352"/>
                      <a:pt x="10968" y="9669"/>
                    </a:cubicBezTo>
                    <a:cubicBezTo>
                      <a:pt x="10968" y="8954"/>
                      <a:pt x="10692" y="6160"/>
                      <a:pt x="10741" y="5591"/>
                    </a:cubicBezTo>
                    <a:cubicBezTo>
                      <a:pt x="10790" y="5022"/>
                      <a:pt x="10172" y="3284"/>
                      <a:pt x="10123" y="2504"/>
                    </a:cubicBezTo>
                    <a:cubicBezTo>
                      <a:pt x="10075" y="1724"/>
                      <a:pt x="10075" y="765"/>
                      <a:pt x="9815" y="2"/>
                    </a:cubicBezTo>
                    <a:cubicBezTo>
                      <a:pt x="9815" y="1"/>
                      <a:pt x="9814" y="1"/>
                      <a:pt x="98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1" name="Google Shape;595;p32">
                <a:extLst>
                  <a:ext uri="{FF2B5EF4-FFF2-40B4-BE49-F238E27FC236}">
                    <a16:creationId xmlns:a16="http://schemas.microsoft.com/office/drawing/2014/main" id="{9E10E8F8-495A-57EF-E372-2976D3261ED7}"/>
                  </a:ext>
                </a:extLst>
              </p:cNvPr>
              <p:cNvSpPr/>
              <p:nvPr/>
            </p:nvSpPr>
            <p:spPr>
              <a:xfrm>
                <a:off x="4515750" y="2578225"/>
                <a:ext cx="69500" cy="45600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1824" extrusionOk="0">
                    <a:moveTo>
                      <a:pt x="1089" y="1"/>
                    </a:moveTo>
                    <a:cubicBezTo>
                      <a:pt x="1089" y="1"/>
                      <a:pt x="846" y="537"/>
                      <a:pt x="537" y="845"/>
                    </a:cubicBezTo>
                    <a:cubicBezTo>
                      <a:pt x="228" y="1138"/>
                      <a:pt x="33" y="1333"/>
                      <a:pt x="33" y="1577"/>
                    </a:cubicBezTo>
                    <a:cubicBezTo>
                      <a:pt x="1" y="1820"/>
                      <a:pt x="50" y="1820"/>
                      <a:pt x="228" y="1820"/>
                    </a:cubicBezTo>
                    <a:cubicBezTo>
                      <a:pt x="347" y="1820"/>
                      <a:pt x="748" y="1806"/>
                      <a:pt x="1103" y="1806"/>
                    </a:cubicBezTo>
                    <a:cubicBezTo>
                      <a:pt x="1281" y="1806"/>
                      <a:pt x="1447" y="1809"/>
                      <a:pt x="1561" y="1820"/>
                    </a:cubicBezTo>
                    <a:cubicBezTo>
                      <a:pt x="1598" y="1822"/>
                      <a:pt x="1634" y="1823"/>
                      <a:pt x="1668" y="1823"/>
                    </a:cubicBezTo>
                    <a:cubicBezTo>
                      <a:pt x="1845" y="1823"/>
                      <a:pt x="1979" y="1802"/>
                      <a:pt x="2118" y="1802"/>
                    </a:cubicBezTo>
                    <a:cubicBezTo>
                      <a:pt x="2184" y="1802"/>
                      <a:pt x="2251" y="1807"/>
                      <a:pt x="2324" y="1820"/>
                    </a:cubicBezTo>
                    <a:cubicBezTo>
                      <a:pt x="2339" y="1822"/>
                      <a:pt x="2354" y="1823"/>
                      <a:pt x="2367" y="1823"/>
                    </a:cubicBezTo>
                    <a:cubicBezTo>
                      <a:pt x="2582" y="1823"/>
                      <a:pt x="2685" y="1597"/>
                      <a:pt x="2731" y="1414"/>
                    </a:cubicBezTo>
                    <a:cubicBezTo>
                      <a:pt x="2779" y="1203"/>
                      <a:pt x="2779" y="715"/>
                      <a:pt x="2584" y="537"/>
                    </a:cubicBezTo>
                    <a:cubicBezTo>
                      <a:pt x="2389" y="390"/>
                      <a:pt x="2211" y="33"/>
                      <a:pt x="10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2" name="Google Shape;596;p32">
                <a:extLst>
                  <a:ext uri="{FF2B5EF4-FFF2-40B4-BE49-F238E27FC236}">
                    <a16:creationId xmlns:a16="http://schemas.microsoft.com/office/drawing/2014/main" id="{1959096A-7F63-0105-4082-13B8C9A05343}"/>
                  </a:ext>
                </a:extLst>
              </p:cNvPr>
              <p:cNvSpPr/>
              <p:nvPr/>
            </p:nvSpPr>
            <p:spPr>
              <a:xfrm>
                <a:off x="4807400" y="2573750"/>
                <a:ext cx="69100" cy="45350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1814" extrusionOk="0">
                    <a:moveTo>
                      <a:pt x="1691" y="1"/>
                    </a:moveTo>
                    <a:cubicBezTo>
                      <a:pt x="570" y="17"/>
                      <a:pt x="391" y="375"/>
                      <a:pt x="180" y="537"/>
                    </a:cubicBezTo>
                    <a:cubicBezTo>
                      <a:pt x="1" y="716"/>
                      <a:pt x="1" y="1203"/>
                      <a:pt x="50" y="1398"/>
                    </a:cubicBezTo>
                    <a:cubicBezTo>
                      <a:pt x="79" y="1591"/>
                      <a:pt x="190" y="1811"/>
                      <a:pt x="394" y="1811"/>
                    </a:cubicBezTo>
                    <a:cubicBezTo>
                      <a:pt x="414" y="1811"/>
                      <a:pt x="434" y="1809"/>
                      <a:pt x="456" y="1804"/>
                    </a:cubicBezTo>
                    <a:cubicBezTo>
                      <a:pt x="511" y="1797"/>
                      <a:pt x="562" y="1795"/>
                      <a:pt x="612" y="1795"/>
                    </a:cubicBezTo>
                    <a:cubicBezTo>
                      <a:pt x="748" y="1795"/>
                      <a:pt x="873" y="1814"/>
                      <a:pt x="1031" y="1814"/>
                    </a:cubicBezTo>
                    <a:cubicBezTo>
                      <a:pt x="1089" y="1814"/>
                      <a:pt x="1151" y="1811"/>
                      <a:pt x="1219" y="1804"/>
                    </a:cubicBezTo>
                    <a:cubicBezTo>
                      <a:pt x="1328" y="1799"/>
                      <a:pt x="1490" y="1797"/>
                      <a:pt x="1665" y="1797"/>
                    </a:cubicBezTo>
                    <a:cubicBezTo>
                      <a:pt x="2016" y="1797"/>
                      <a:pt x="2416" y="1804"/>
                      <a:pt x="2536" y="1804"/>
                    </a:cubicBezTo>
                    <a:cubicBezTo>
                      <a:pt x="2731" y="1804"/>
                      <a:pt x="2763" y="1804"/>
                      <a:pt x="2747" y="1561"/>
                    </a:cubicBezTo>
                    <a:cubicBezTo>
                      <a:pt x="2747" y="1317"/>
                      <a:pt x="2536" y="1138"/>
                      <a:pt x="2243" y="829"/>
                    </a:cubicBezTo>
                    <a:cubicBezTo>
                      <a:pt x="1934" y="537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3" name="Google Shape;597;p32">
                <a:extLst>
                  <a:ext uri="{FF2B5EF4-FFF2-40B4-BE49-F238E27FC236}">
                    <a16:creationId xmlns:a16="http://schemas.microsoft.com/office/drawing/2014/main" id="{B277AD51-A54B-7A70-D0C9-51E133C1C6BE}"/>
                  </a:ext>
                </a:extLst>
              </p:cNvPr>
              <p:cNvSpPr/>
              <p:nvPr/>
            </p:nvSpPr>
            <p:spPr>
              <a:xfrm>
                <a:off x="4597400" y="1840025"/>
                <a:ext cx="183625" cy="303975"/>
              </a:xfrm>
              <a:custGeom>
                <a:avLst/>
                <a:gdLst/>
                <a:ahLst/>
                <a:cxnLst/>
                <a:rect l="l" t="t" r="r" b="b"/>
                <a:pathLst>
                  <a:path w="7345" h="12159" extrusionOk="0">
                    <a:moveTo>
                      <a:pt x="3207" y="1"/>
                    </a:moveTo>
                    <a:cubicBezTo>
                      <a:pt x="2243" y="1"/>
                      <a:pt x="1050" y="368"/>
                      <a:pt x="618" y="1663"/>
                    </a:cubicBezTo>
                    <a:cubicBezTo>
                      <a:pt x="1" y="3581"/>
                      <a:pt x="586" y="5888"/>
                      <a:pt x="667" y="7626"/>
                    </a:cubicBezTo>
                    <a:cubicBezTo>
                      <a:pt x="748" y="9495"/>
                      <a:pt x="618" y="11331"/>
                      <a:pt x="1398" y="11883"/>
                    </a:cubicBezTo>
                    <a:cubicBezTo>
                      <a:pt x="1640" y="12064"/>
                      <a:pt x="2155" y="12159"/>
                      <a:pt x="2801" y="12159"/>
                    </a:cubicBezTo>
                    <a:cubicBezTo>
                      <a:pt x="4189" y="12159"/>
                      <a:pt x="6180" y="11717"/>
                      <a:pt x="7345" y="10730"/>
                    </a:cubicBezTo>
                    <a:cubicBezTo>
                      <a:pt x="7345" y="10730"/>
                      <a:pt x="7004" y="9836"/>
                      <a:pt x="6776" y="8536"/>
                    </a:cubicBezTo>
                    <a:cubicBezTo>
                      <a:pt x="6549" y="7236"/>
                      <a:pt x="6955" y="4669"/>
                      <a:pt x="6597" y="3662"/>
                    </a:cubicBezTo>
                    <a:cubicBezTo>
                      <a:pt x="6207" y="2638"/>
                      <a:pt x="5070" y="510"/>
                      <a:pt x="4306" y="185"/>
                    </a:cubicBezTo>
                    <a:cubicBezTo>
                      <a:pt x="4058" y="81"/>
                      <a:pt x="3657" y="1"/>
                      <a:pt x="32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4" name="Google Shape;598;p32">
                <a:extLst>
                  <a:ext uri="{FF2B5EF4-FFF2-40B4-BE49-F238E27FC236}">
                    <a16:creationId xmlns:a16="http://schemas.microsoft.com/office/drawing/2014/main" id="{C12C12F0-B0CA-DBC3-44E8-46283250B408}"/>
                  </a:ext>
                </a:extLst>
              </p:cNvPr>
              <p:cNvSpPr/>
              <p:nvPr/>
            </p:nvSpPr>
            <p:spPr>
              <a:xfrm>
                <a:off x="4395525" y="1946575"/>
                <a:ext cx="276250" cy="56100"/>
              </a:xfrm>
              <a:custGeom>
                <a:avLst/>
                <a:gdLst/>
                <a:ahLst/>
                <a:cxnLst/>
                <a:rect l="l" t="t" r="r" b="b"/>
                <a:pathLst>
                  <a:path w="11050" h="2244" extrusionOk="0">
                    <a:moveTo>
                      <a:pt x="9668" y="1"/>
                    </a:moveTo>
                    <a:cubicBezTo>
                      <a:pt x="8011" y="66"/>
                      <a:pt x="3754" y="846"/>
                      <a:pt x="2909" y="943"/>
                    </a:cubicBezTo>
                    <a:cubicBezTo>
                      <a:pt x="2828" y="952"/>
                      <a:pt x="2751" y="957"/>
                      <a:pt x="2678" y="957"/>
                    </a:cubicBezTo>
                    <a:cubicBezTo>
                      <a:pt x="1969" y="957"/>
                      <a:pt x="1609" y="570"/>
                      <a:pt x="1609" y="570"/>
                    </a:cubicBezTo>
                    <a:cubicBezTo>
                      <a:pt x="1486" y="493"/>
                      <a:pt x="1189" y="242"/>
                      <a:pt x="951" y="242"/>
                    </a:cubicBezTo>
                    <a:cubicBezTo>
                      <a:pt x="937" y="242"/>
                      <a:pt x="924" y="243"/>
                      <a:pt x="910" y="245"/>
                    </a:cubicBezTo>
                    <a:cubicBezTo>
                      <a:pt x="650" y="293"/>
                      <a:pt x="293" y="375"/>
                      <a:pt x="147" y="570"/>
                    </a:cubicBezTo>
                    <a:cubicBezTo>
                      <a:pt x="0" y="765"/>
                      <a:pt x="98" y="1122"/>
                      <a:pt x="147" y="1252"/>
                    </a:cubicBezTo>
                    <a:cubicBezTo>
                      <a:pt x="212" y="1382"/>
                      <a:pt x="65" y="1983"/>
                      <a:pt x="683" y="2178"/>
                    </a:cubicBezTo>
                    <a:cubicBezTo>
                      <a:pt x="841" y="2224"/>
                      <a:pt x="1001" y="2241"/>
                      <a:pt x="1152" y="2241"/>
                    </a:cubicBezTo>
                    <a:cubicBezTo>
                      <a:pt x="1590" y="2241"/>
                      <a:pt x="1950" y="2097"/>
                      <a:pt x="1950" y="2097"/>
                    </a:cubicBezTo>
                    <a:cubicBezTo>
                      <a:pt x="1950" y="2097"/>
                      <a:pt x="6305" y="2032"/>
                      <a:pt x="7458" y="1983"/>
                    </a:cubicBezTo>
                    <a:cubicBezTo>
                      <a:pt x="7566" y="1977"/>
                      <a:pt x="7684" y="1975"/>
                      <a:pt x="7809" y="1975"/>
                    </a:cubicBezTo>
                    <a:cubicBezTo>
                      <a:pt x="9062" y="1975"/>
                      <a:pt x="11049" y="2243"/>
                      <a:pt x="11049" y="2243"/>
                    </a:cubicBezTo>
                    <a:lnTo>
                      <a:pt x="9668" y="1"/>
                    </a:ln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" name="Google Shape;599;p32">
                <a:extLst>
                  <a:ext uri="{FF2B5EF4-FFF2-40B4-BE49-F238E27FC236}">
                    <a16:creationId xmlns:a16="http://schemas.microsoft.com/office/drawing/2014/main" id="{041CA86E-2743-6648-26BC-E293AC3535FC}"/>
                  </a:ext>
                </a:extLst>
              </p:cNvPr>
              <p:cNvSpPr/>
              <p:nvPr/>
            </p:nvSpPr>
            <p:spPr>
              <a:xfrm>
                <a:off x="4632350" y="1926500"/>
                <a:ext cx="128775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3286" extrusionOk="0">
                    <a:moveTo>
                      <a:pt x="2626" y="1"/>
                    </a:moveTo>
                    <a:cubicBezTo>
                      <a:pt x="2073" y="1"/>
                      <a:pt x="1690" y="203"/>
                      <a:pt x="1690" y="203"/>
                    </a:cubicBezTo>
                    <a:lnTo>
                      <a:pt x="0" y="771"/>
                    </a:lnTo>
                    <a:cubicBezTo>
                      <a:pt x="16" y="1096"/>
                      <a:pt x="162" y="1503"/>
                      <a:pt x="162" y="1503"/>
                    </a:cubicBezTo>
                    <a:cubicBezTo>
                      <a:pt x="812" y="2884"/>
                      <a:pt x="1527" y="3241"/>
                      <a:pt x="1527" y="3241"/>
                    </a:cubicBezTo>
                    <a:cubicBezTo>
                      <a:pt x="1598" y="3229"/>
                      <a:pt x="1680" y="3224"/>
                      <a:pt x="1771" y="3224"/>
                    </a:cubicBezTo>
                    <a:cubicBezTo>
                      <a:pt x="2094" y="3224"/>
                      <a:pt x="2527" y="3286"/>
                      <a:pt x="2965" y="3286"/>
                    </a:cubicBezTo>
                    <a:cubicBezTo>
                      <a:pt x="3526" y="3286"/>
                      <a:pt x="4095" y="3184"/>
                      <a:pt x="4452" y="2721"/>
                    </a:cubicBezTo>
                    <a:cubicBezTo>
                      <a:pt x="5151" y="1811"/>
                      <a:pt x="4549" y="641"/>
                      <a:pt x="3558" y="203"/>
                    </a:cubicBezTo>
                    <a:cubicBezTo>
                      <a:pt x="3223" y="51"/>
                      <a:pt x="2903" y="1"/>
                      <a:pt x="2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6" name="Google Shape;600;p32">
                <a:extLst>
                  <a:ext uri="{FF2B5EF4-FFF2-40B4-BE49-F238E27FC236}">
                    <a16:creationId xmlns:a16="http://schemas.microsoft.com/office/drawing/2014/main" id="{119E147A-6DE5-D507-ACDB-E7BE570293F4}"/>
                  </a:ext>
                </a:extLst>
              </p:cNvPr>
              <p:cNvSpPr/>
              <p:nvPr/>
            </p:nvSpPr>
            <p:spPr>
              <a:xfrm>
                <a:off x="4638825" y="1858025"/>
                <a:ext cx="46350" cy="39850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594" extrusionOk="0">
                    <a:moveTo>
                      <a:pt x="423" y="1"/>
                    </a:moveTo>
                    <a:cubicBezTo>
                      <a:pt x="423" y="1"/>
                      <a:pt x="1" y="342"/>
                      <a:pt x="423" y="1512"/>
                    </a:cubicBezTo>
                    <a:cubicBezTo>
                      <a:pt x="423" y="1512"/>
                      <a:pt x="407" y="1593"/>
                      <a:pt x="570" y="1593"/>
                    </a:cubicBezTo>
                    <a:cubicBezTo>
                      <a:pt x="732" y="1577"/>
                      <a:pt x="1317" y="1528"/>
                      <a:pt x="1593" y="1414"/>
                    </a:cubicBezTo>
                    <a:cubicBezTo>
                      <a:pt x="1853" y="1284"/>
                      <a:pt x="1642" y="521"/>
                      <a:pt x="1642" y="521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7" name="Google Shape;601;p32">
                <a:extLst>
                  <a:ext uri="{FF2B5EF4-FFF2-40B4-BE49-F238E27FC236}">
                    <a16:creationId xmlns:a16="http://schemas.microsoft.com/office/drawing/2014/main" id="{8FF516E9-BCDD-10CC-A60C-14A3F86F6040}"/>
                  </a:ext>
                </a:extLst>
              </p:cNvPr>
              <p:cNvSpPr/>
              <p:nvPr/>
            </p:nvSpPr>
            <p:spPr>
              <a:xfrm>
                <a:off x="4650200" y="1848700"/>
                <a:ext cx="7802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538" extrusionOk="0">
                    <a:moveTo>
                      <a:pt x="1" y="1950"/>
                    </a:moveTo>
                    <a:cubicBezTo>
                      <a:pt x="1" y="1950"/>
                      <a:pt x="2" y="1950"/>
                      <a:pt x="4" y="1950"/>
                    </a:cubicBezTo>
                    <a:lnTo>
                      <a:pt x="4" y="1950"/>
                    </a:lnTo>
                    <a:cubicBezTo>
                      <a:pt x="3" y="1950"/>
                      <a:pt x="2" y="1950"/>
                      <a:pt x="1" y="1950"/>
                    </a:cubicBezTo>
                    <a:close/>
                    <a:moveTo>
                      <a:pt x="2861" y="0"/>
                    </a:moveTo>
                    <a:cubicBezTo>
                      <a:pt x="2796" y="228"/>
                      <a:pt x="2471" y="813"/>
                      <a:pt x="1788" y="1381"/>
                    </a:cubicBezTo>
                    <a:cubicBezTo>
                      <a:pt x="1142" y="1935"/>
                      <a:pt x="116" y="1950"/>
                      <a:pt x="10" y="1950"/>
                    </a:cubicBezTo>
                    <a:cubicBezTo>
                      <a:pt x="8" y="1950"/>
                      <a:pt x="6" y="1950"/>
                      <a:pt x="4" y="1950"/>
                    </a:cubicBezTo>
                    <a:lnTo>
                      <a:pt x="4" y="1950"/>
                    </a:lnTo>
                    <a:cubicBezTo>
                      <a:pt x="277" y="1955"/>
                      <a:pt x="293" y="2535"/>
                      <a:pt x="293" y="2535"/>
                    </a:cubicBezTo>
                    <a:cubicBezTo>
                      <a:pt x="293" y="2535"/>
                      <a:pt x="316" y="2538"/>
                      <a:pt x="362" y="2538"/>
                    </a:cubicBezTo>
                    <a:cubicBezTo>
                      <a:pt x="532" y="2538"/>
                      <a:pt x="1019" y="2497"/>
                      <a:pt x="1788" y="2112"/>
                    </a:cubicBezTo>
                    <a:cubicBezTo>
                      <a:pt x="2763" y="1625"/>
                      <a:pt x="3121" y="991"/>
                      <a:pt x="3121" y="991"/>
                    </a:cubicBezTo>
                    <a:cubicBezTo>
                      <a:pt x="3023" y="65"/>
                      <a:pt x="2861" y="0"/>
                      <a:pt x="28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" name="Google Shape;602;p32">
                <a:extLst>
                  <a:ext uri="{FF2B5EF4-FFF2-40B4-BE49-F238E27FC236}">
                    <a16:creationId xmlns:a16="http://schemas.microsoft.com/office/drawing/2014/main" id="{E740F05D-D004-7EDF-EE8B-49EE092E6B12}"/>
                  </a:ext>
                </a:extLst>
              </p:cNvPr>
              <p:cNvSpPr/>
              <p:nvPr/>
            </p:nvSpPr>
            <p:spPr>
              <a:xfrm>
                <a:off x="4632350" y="1857225"/>
                <a:ext cx="19325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723" extrusionOk="0">
                    <a:moveTo>
                      <a:pt x="309" y="0"/>
                    </a:moveTo>
                    <a:cubicBezTo>
                      <a:pt x="309" y="0"/>
                      <a:pt x="0" y="585"/>
                      <a:pt x="325" y="1723"/>
                    </a:cubicBezTo>
                    <a:cubicBezTo>
                      <a:pt x="325" y="1723"/>
                      <a:pt x="523" y="1598"/>
                      <a:pt x="651" y="1598"/>
                    </a:cubicBezTo>
                    <a:cubicBezTo>
                      <a:pt x="684" y="1598"/>
                      <a:pt x="712" y="1606"/>
                      <a:pt x="731" y="1625"/>
                    </a:cubicBezTo>
                    <a:cubicBezTo>
                      <a:pt x="752" y="1646"/>
                      <a:pt x="762" y="1654"/>
                      <a:pt x="764" y="1654"/>
                    </a:cubicBezTo>
                    <a:cubicBezTo>
                      <a:pt x="773" y="1654"/>
                      <a:pt x="682" y="1544"/>
                      <a:pt x="682" y="1544"/>
                    </a:cubicBezTo>
                    <a:cubicBezTo>
                      <a:pt x="682" y="1544"/>
                      <a:pt x="341" y="699"/>
                      <a:pt x="634" y="212"/>
                    </a:cubicBez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" name="Google Shape;603;p32">
                <a:extLst>
                  <a:ext uri="{FF2B5EF4-FFF2-40B4-BE49-F238E27FC236}">
                    <a16:creationId xmlns:a16="http://schemas.microsoft.com/office/drawing/2014/main" id="{50CA70DC-2C07-F7D9-5B09-91AB00682E98}"/>
                  </a:ext>
                </a:extLst>
              </p:cNvPr>
              <p:cNvSpPr/>
              <p:nvPr/>
            </p:nvSpPr>
            <p:spPr>
              <a:xfrm>
                <a:off x="4648175" y="1842200"/>
                <a:ext cx="6582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32" extrusionOk="0">
                    <a:moveTo>
                      <a:pt x="2633" y="0"/>
                    </a:moveTo>
                    <a:lnTo>
                      <a:pt x="1" y="878"/>
                    </a:lnTo>
                    <a:cubicBezTo>
                      <a:pt x="1" y="878"/>
                      <a:pt x="400" y="2032"/>
                      <a:pt x="1318" y="2032"/>
                    </a:cubicBezTo>
                    <a:cubicBezTo>
                      <a:pt x="1380" y="2032"/>
                      <a:pt x="1445" y="2026"/>
                      <a:pt x="1512" y="2015"/>
                    </a:cubicBezTo>
                    <a:cubicBezTo>
                      <a:pt x="2568" y="1852"/>
                      <a:pt x="2633" y="0"/>
                      <a:pt x="2633" y="0"/>
                    </a:cubicBez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0" name="Google Shape;604;p32">
                <a:extLst>
                  <a:ext uri="{FF2B5EF4-FFF2-40B4-BE49-F238E27FC236}">
                    <a16:creationId xmlns:a16="http://schemas.microsoft.com/office/drawing/2014/main" id="{20C3ED6B-0A7E-8607-3F24-F8C06E768E42}"/>
                  </a:ext>
                </a:extLst>
              </p:cNvPr>
              <p:cNvSpPr/>
              <p:nvPr/>
            </p:nvSpPr>
            <p:spPr>
              <a:xfrm>
                <a:off x="4627875" y="1743875"/>
                <a:ext cx="97500" cy="122425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4897" extrusionOk="0">
                    <a:moveTo>
                      <a:pt x="2029" y="0"/>
                    </a:moveTo>
                    <a:cubicBezTo>
                      <a:pt x="2008" y="0"/>
                      <a:pt x="1987" y="1"/>
                      <a:pt x="1966" y="1"/>
                    </a:cubicBezTo>
                    <a:cubicBezTo>
                      <a:pt x="325" y="50"/>
                      <a:pt x="82" y="1447"/>
                      <a:pt x="82" y="1512"/>
                    </a:cubicBezTo>
                    <a:cubicBezTo>
                      <a:pt x="82" y="1577"/>
                      <a:pt x="0" y="2666"/>
                      <a:pt x="130" y="3137"/>
                    </a:cubicBezTo>
                    <a:cubicBezTo>
                      <a:pt x="260" y="3608"/>
                      <a:pt x="423" y="4421"/>
                      <a:pt x="520" y="4632"/>
                    </a:cubicBezTo>
                    <a:cubicBezTo>
                      <a:pt x="616" y="4800"/>
                      <a:pt x="695" y="4897"/>
                      <a:pt x="873" y="4897"/>
                    </a:cubicBezTo>
                    <a:cubicBezTo>
                      <a:pt x="936" y="4897"/>
                      <a:pt x="1012" y="4885"/>
                      <a:pt x="1105" y="4859"/>
                    </a:cubicBezTo>
                    <a:cubicBezTo>
                      <a:pt x="1393" y="4772"/>
                      <a:pt x="1873" y="4665"/>
                      <a:pt x="2376" y="4665"/>
                    </a:cubicBezTo>
                    <a:cubicBezTo>
                      <a:pt x="2526" y="4665"/>
                      <a:pt x="2678" y="4674"/>
                      <a:pt x="2827" y="4697"/>
                    </a:cubicBezTo>
                    <a:cubicBezTo>
                      <a:pt x="2949" y="4721"/>
                      <a:pt x="3056" y="4732"/>
                      <a:pt x="3151" y="4732"/>
                    </a:cubicBezTo>
                    <a:cubicBezTo>
                      <a:pt x="3580" y="4732"/>
                      <a:pt x="3757" y="4503"/>
                      <a:pt x="3770" y="4144"/>
                    </a:cubicBezTo>
                    <a:cubicBezTo>
                      <a:pt x="3786" y="3722"/>
                      <a:pt x="3624" y="3040"/>
                      <a:pt x="3624" y="2926"/>
                    </a:cubicBezTo>
                    <a:cubicBezTo>
                      <a:pt x="3607" y="2877"/>
                      <a:pt x="3737" y="2455"/>
                      <a:pt x="3786" y="2065"/>
                    </a:cubicBezTo>
                    <a:cubicBezTo>
                      <a:pt x="3900" y="1512"/>
                      <a:pt x="3754" y="927"/>
                      <a:pt x="3347" y="521"/>
                    </a:cubicBezTo>
                    <a:cubicBezTo>
                      <a:pt x="3064" y="238"/>
                      <a:pt x="2659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45" name="Google Shape;1688;p41">
            <a:extLst>
              <a:ext uri="{FF2B5EF4-FFF2-40B4-BE49-F238E27FC236}">
                <a16:creationId xmlns:a16="http://schemas.microsoft.com/office/drawing/2014/main" id="{24C5F10D-BBB2-4210-469C-7CDECF16CE80}"/>
              </a:ext>
            </a:extLst>
          </p:cNvPr>
          <p:cNvGrpSpPr/>
          <p:nvPr/>
        </p:nvGrpSpPr>
        <p:grpSpPr>
          <a:xfrm>
            <a:off x="4819899" y="3373434"/>
            <a:ext cx="659265" cy="269230"/>
            <a:chOff x="3183903" y="395477"/>
            <a:chExt cx="1096805" cy="447933"/>
          </a:xfrm>
        </p:grpSpPr>
        <p:sp>
          <p:nvSpPr>
            <p:cNvPr id="1146" name="Google Shape;1689;p41">
              <a:extLst>
                <a:ext uri="{FF2B5EF4-FFF2-40B4-BE49-F238E27FC236}">
                  <a16:creationId xmlns:a16="http://schemas.microsoft.com/office/drawing/2014/main" id="{65F44BE1-820C-C0BB-89FC-F2A01C62DEF3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7" name="Google Shape;1690;p41">
              <a:extLst>
                <a:ext uri="{FF2B5EF4-FFF2-40B4-BE49-F238E27FC236}">
                  <a16:creationId xmlns:a16="http://schemas.microsoft.com/office/drawing/2014/main" id="{EFF21906-AEEC-779F-EAB4-5F161BCD2D3B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8" name="Google Shape;1691;p41">
              <a:extLst>
                <a:ext uri="{FF2B5EF4-FFF2-40B4-BE49-F238E27FC236}">
                  <a16:creationId xmlns:a16="http://schemas.microsoft.com/office/drawing/2014/main" id="{EF7BD8EA-7F2C-5B1C-A8D4-A6891DAF7133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9" name="Google Shape;1692;p41">
              <a:extLst>
                <a:ext uri="{FF2B5EF4-FFF2-40B4-BE49-F238E27FC236}">
                  <a16:creationId xmlns:a16="http://schemas.microsoft.com/office/drawing/2014/main" id="{2A9973DA-20C7-504A-7344-C0DEA8C4AEEA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0" name="Google Shape;1693;p41">
              <a:extLst>
                <a:ext uri="{FF2B5EF4-FFF2-40B4-BE49-F238E27FC236}">
                  <a16:creationId xmlns:a16="http://schemas.microsoft.com/office/drawing/2014/main" id="{F7D3A86E-4A4C-2E23-CFB9-691C052C56BF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1" name="Google Shape;1694;p41">
              <a:extLst>
                <a:ext uri="{FF2B5EF4-FFF2-40B4-BE49-F238E27FC236}">
                  <a16:creationId xmlns:a16="http://schemas.microsoft.com/office/drawing/2014/main" id="{88923DED-1657-8BB0-6297-78712B2CA015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2" name="Google Shape;1695;p41">
              <a:extLst>
                <a:ext uri="{FF2B5EF4-FFF2-40B4-BE49-F238E27FC236}">
                  <a16:creationId xmlns:a16="http://schemas.microsoft.com/office/drawing/2014/main" id="{C83483C3-4CD1-CACA-7F1A-5C456EE181E3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3" name="Google Shape;1696;p41">
              <a:extLst>
                <a:ext uri="{FF2B5EF4-FFF2-40B4-BE49-F238E27FC236}">
                  <a16:creationId xmlns:a16="http://schemas.microsoft.com/office/drawing/2014/main" id="{727D2CD9-4847-96E1-629B-CEF796390378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4" name="Google Shape;1697;p41">
              <a:extLst>
                <a:ext uri="{FF2B5EF4-FFF2-40B4-BE49-F238E27FC236}">
                  <a16:creationId xmlns:a16="http://schemas.microsoft.com/office/drawing/2014/main" id="{04CC29BA-F7A6-05FB-743E-853C2D8604B2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5" name="Google Shape;1698;p41">
              <a:extLst>
                <a:ext uri="{FF2B5EF4-FFF2-40B4-BE49-F238E27FC236}">
                  <a16:creationId xmlns:a16="http://schemas.microsoft.com/office/drawing/2014/main" id="{FBA7F945-D6AB-BB4A-11C7-6076796574C0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6" name="Google Shape;1699;p41">
              <a:extLst>
                <a:ext uri="{FF2B5EF4-FFF2-40B4-BE49-F238E27FC236}">
                  <a16:creationId xmlns:a16="http://schemas.microsoft.com/office/drawing/2014/main" id="{23048609-A241-25CB-6F78-603303357B2B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7" name="Google Shape;1700;p41">
              <a:extLst>
                <a:ext uri="{FF2B5EF4-FFF2-40B4-BE49-F238E27FC236}">
                  <a16:creationId xmlns:a16="http://schemas.microsoft.com/office/drawing/2014/main" id="{6B8BB179-FF1C-BC39-18D3-C99785A91AC2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8" name="Google Shape;1701;p41">
              <a:extLst>
                <a:ext uri="{FF2B5EF4-FFF2-40B4-BE49-F238E27FC236}">
                  <a16:creationId xmlns:a16="http://schemas.microsoft.com/office/drawing/2014/main" id="{2BF3BF13-4AA1-E83C-DF68-A1EE085E0F9C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9" name="Google Shape;1702;p41">
              <a:extLst>
                <a:ext uri="{FF2B5EF4-FFF2-40B4-BE49-F238E27FC236}">
                  <a16:creationId xmlns:a16="http://schemas.microsoft.com/office/drawing/2014/main" id="{9B748DBE-B628-33A5-910B-B3F8EEAFC42E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0" name="Google Shape;1703;p41">
              <a:extLst>
                <a:ext uri="{FF2B5EF4-FFF2-40B4-BE49-F238E27FC236}">
                  <a16:creationId xmlns:a16="http://schemas.microsoft.com/office/drawing/2014/main" id="{6F5ED35C-FA71-A6AD-70B4-82B3143B2772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1" name="Google Shape;1704;p41">
              <a:extLst>
                <a:ext uri="{FF2B5EF4-FFF2-40B4-BE49-F238E27FC236}">
                  <a16:creationId xmlns:a16="http://schemas.microsoft.com/office/drawing/2014/main" id="{E6593B44-C2A8-4098-2C48-43CA99ADD883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2" name="Google Shape;1705;p41">
              <a:extLst>
                <a:ext uri="{FF2B5EF4-FFF2-40B4-BE49-F238E27FC236}">
                  <a16:creationId xmlns:a16="http://schemas.microsoft.com/office/drawing/2014/main" id="{059769C9-504E-86A7-41DE-40DF39C9BDF6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3" name="Google Shape;1706;p41">
              <a:extLst>
                <a:ext uri="{FF2B5EF4-FFF2-40B4-BE49-F238E27FC236}">
                  <a16:creationId xmlns:a16="http://schemas.microsoft.com/office/drawing/2014/main" id="{E9EAE0B8-2B4C-8A3F-A062-228A91E52CCE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4" name="Google Shape;1707;p41">
              <a:extLst>
                <a:ext uri="{FF2B5EF4-FFF2-40B4-BE49-F238E27FC236}">
                  <a16:creationId xmlns:a16="http://schemas.microsoft.com/office/drawing/2014/main" id="{70CCC0E3-136E-F394-C638-DE2BBE90082A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5" name="Google Shape;1708;p41">
              <a:extLst>
                <a:ext uri="{FF2B5EF4-FFF2-40B4-BE49-F238E27FC236}">
                  <a16:creationId xmlns:a16="http://schemas.microsoft.com/office/drawing/2014/main" id="{986C465D-7350-9B63-DD5A-0846DB6B86C6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6" name="Google Shape;1709;p41">
              <a:extLst>
                <a:ext uri="{FF2B5EF4-FFF2-40B4-BE49-F238E27FC236}">
                  <a16:creationId xmlns:a16="http://schemas.microsoft.com/office/drawing/2014/main" id="{56866E89-1855-D3BC-0640-D3E2FEB89E3B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7" name="Google Shape;1710;p41">
              <a:extLst>
                <a:ext uri="{FF2B5EF4-FFF2-40B4-BE49-F238E27FC236}">
                  <a16:creationId xmlns:a16="http://schemas.microsoft.com/office/drawing/2014/main" id="{645F86FE-3225-9621-1A34-6A4586CC2CA1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8" name="Google Shape;1711;p41">
              <a:extLst>
                <a:ext uri="{FF2B5EF4-FFF2-40B4-BE49-F238E27FC236}">
                  <a16:creationId xmlns:a16="http://schemas.microsoft.com/office/drawing/2014/main" id="{A6ED1622-76E7-7AF0-A023-A184BBC4113C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9" name="Google Shape;1712;p41">
              <a:extLst>
                <a:ext uri="{FF2B5EF4-FFF2-40B4-BE49-F238E27FC236}">
                  <a16:creationId xmlns:a16="http://schemas.microsoft.com/office/drawing/2014/main" id="{E9CAA7BE-2229-E983-120B-5C1CF8BD7B61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70" name="Google Shape;1713;p41">
              <a:extLst>
                <a:ext uri="{FF2B5EF4-FFF2-40B4-BE49-F238E27FC236}">
                  <a16:creationId xmlns:a16="http://schemas.microsoft.com/office/drawing/2014/main" id="{2A3480B5-08F6-35D1-F6E1-7CA3841C257A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71" name="Google Shape;1714;p41">
              <a:extLst>
                <a:ext uri="{FF2B5EF4-FFF2-40B4-BE49-F238E27FC236}">
                  <a16:creationId xmlns:a16="http://schemas.microsoft.com/office/drawing/2014/main" id="{5E1321E8-09B3-307E-B6FB-0EE9BC1DA0B6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72" name="Google Shape;1715;p41">
              <a:extLst>
                <a:ext uri="{FF2B5EF4-FFF2-40B4-BE49-F238E27FC236}">
                  <a16:creationId xmlns:a16="http://schemas.microsoft.com/office/drawing/2014/main" id="{DA08FEC6-6510-2C7B-0CF0-E9A3294A3959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73" name="Google Shape;1716;p41">
              <a:extLst>
                <a:ext uri="{FF2B5EF4-FFF2-40B4-BE49-F238E27FC236}">
                  <a16:creationId xmlns:a16="http://schemas.microsoft.com/office/drawing/2014/main" id="{A8C0D351-FF0A-5385-C631-0AB6CA7B8012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1247" name="Google Shape;1717;p41">
                <a:extLst>
                  <a:ext uri="{FF2B5EF4-FFF2-40B4-BE49-F238E27FC236}">
                    <a16:creationId xmlns:a16="http://schemas.microsoft.com/office/drawing/2014/main" id="{56349A6E-31B3-AD23-9837-D4C9C2F028C0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48" name="Google Shape;1718;p41">
                <a:extLst>
                  <a:ext uri="{FF2B5EF4-FFF2-40B4-BE49-F238E27FC236}">
                    <a16:creationId xmlns:a16="http://schemas.microsoft.com/office/drawing/2014/main" id="{93994DB4-5D31-4407-6097-29702D411A38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174" name="Google Shape;1719;p41">
              <a:extLst>
                <a:ext uri="{FF2B5EF4-FFF2-40B4-BE49-F238E27FC236}">
                  <a16:creationId xmlns:a16="http://schemas.microsoft.com/office/drawing/2014/main" id="{BAB33843-A5AE-3AEC-4D3A-4BDBEDDF9E4E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75" name="Google Shape;1720;p41">
              <a:extLst>
                <a:ext uri="{FF2B5EF4-FFF2-40B4-BE49-F238E27FC236}">
                  <a16:creationId xmlns:a16="http://schemas.microsoft.com/office/drawing/2014/main" id="{55A023D3-CB32-40C6-F5C5-FCAFF53D3561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76" name="Google Shape;1721;p41">
              <a:extLst>
                <a:ext uri="{FF2B5EF4-FFF2-40B4-BE49-F238E27FC236}">
                  <a16:creationId xmlns:a16="http://schemas.microsoft.com/office/drawing/2014/main" id="{09AC8F3E-4E9F-1A09-76B1-2F7CBB12EAE4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77" name="Google Shape;1722;p41">
              <a:extLst>
                <a:ext uri="{FF2B5EF4-FFF2-40B4-BE49-F238E27FC236}">
                  <a16:creationId xmlns:a16="http://schemas.microsoft.com/office/drawing/2014/main" id="{DAE0647E-72C8-C679-CD6B-FDA9D1029F15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78" name="Google Shape;1723;p41">
              <a:extLst>
                <a:ext uri="{FF2B5EF4-FFF2-40B4-BE49-F238E27FC236}">
                  <a16:creationId xmlns:a16="http://schemas.microsoft.com/office/drawing/2014/main" id="{16DFCCBE-1348-5472-2CB4-DA5A1F35945E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79" name="Google Shape;1724;p41">
              <a:extLst>
                <a:ext uri="{FF2B5EF4-FFF2-40B4-BE49-F238E27FC236}">
                  <a16:creationId xmlns:a16="http://schemas.microsoft.com/office/drawing/2014/main" id="{BC07E124-60D8-858F-5D81-5D78472E7B4E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80" name="Google Shape;1725;p41">
              <a:extLst>
                <a:ext uri="{FF2B5EF4-FFF2-40B4-BE49-F238E27FC236}">
                  <a16:creationId xmlns:a16="http://schemas.microsoft.com/office/drawing/2014/main" id="{7D08DAC4-FFFE-E67E-CF9C-4AA565D1503F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81" name="Google Shape;1726;p41">
              <a:extLst>
                <a:ext uri="{FF2B5EF4-FFF2-40B4-BE49-F238E27FC236}">
                  <a16:creationId xmlns:a16="http://schemas.microsoft.com/office/drawing/2014/main" id="{2A27C196-4E43-7F7F-7E85-F44A7B05BFB2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82" name="Google Shape;1727;p41">
              <a:extLst>
                <a:ext uri="{FF2B5EF4-FFF2-40B4-BE49-F238E27FC236}">
                  <a16:creationId xmlns:a16="http://schemas.microsoft.com/office/drawing/2014/main" id="{25D78956-DF7F-9A54-CE91-BADD3F184895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83" name="Google Shape;1728;p41">
              <a:extLst>
                <a:ext uri="{FF2B5EF4-FFF2-40B4-BE49-F238E27FC236}">
                  <a16:creationId xmlns:a16="http://schemas.microsoft.com/office/drawing/2014/main" id="{A2103E32-BF47-CD00-0559-085B5C64EDFC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84" name="Google Shape;1729;p41">
              <a:extLst>
                <a:ext uri="{FF2B5EF4-FFF2-40B4-BE49-F238E27FC236}">
                  <a16:creationId xmlns:a16="http://schemas.microsoft.com/office/drawing/2014/main" id="{93CFC439-08FA-3413-1955-87FE1D1E07AE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85" name="Google Shape;1730;p41">
              <a:extLst>
                <a:ext uri="{FF2B5EF4-FFF2-40B4-BE49-F238E27FC236}">
                  <a16:creationId xmlns:a16="http://schemas.microsoft.com/office/drawing/2014/main" id="{81DEB2A2-5EA3-7580-C39F-0425A4214B1C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86" name="Google Shape;1731;p41">
              <a:extLst>
                <a:ext uri="{FF2B5EF4-FFF2-40B4-BE49-F238E27FC236}">
                  <a16:creationId xmlns:a16="http://schemas.microsoft.com/office/drawing/2014/main" id="{F884730A-E008-00A8-81C9-1D0FDB452D12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87" name="Google Shape;1732;p41">
              <a:extLst>
                <a:ext uri="{FF2B5EF4-FFF2-40B4-BE49-F238E27FC236}">
                  <a16:creationId xmlns:a16="http://schemas.microsoft.com/office/drawing/2014/main" id="{7C98FDA4-DE61-2877-92E7-C7AB076723E5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88" name="Google Shape;1733;p41">
              <a:extLst>
                <a:ext uri="{FF2B5EF4-FFF2-40B4-BE49-F238E27FC236}">
                  <a16:creationId xmlns:a16="http://schemas.microsoft.com/office/drawing/2014/main" id="{589D9C81-CCA4-6934-C630-6AFB32FA5AAC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89" name="Google Shape;1734;p41">
              <a:extLst>
                <a:ext uri="{FF2B5EF4-FFF2-40B4-BE49-F238E27FC236}">
                  <a16:creationId xmlns:a16="http://schemas.microsoft.com/office/drawing/2014/main" id="{3242D53F-352E-5AC5-7733-6852FFE7DF59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90" name="Google Shape;1735;p41">
              <a:extLst>
                <a:ext uri="{FF2B5EF4-FFF2-40B4-BE49-F238E27FC236}">
                  <a16:creationId xmlns:a16="http://schemas.microsoft.com/office/drawing/2014/main" id="{6F090343-1F7A-8A2B-4671-3B9E173B2912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91" name="Google Shape;1736;p41">
              <a:extLst>
                <a:ext uri="{FF2B5EF4-FFF2-40B4-BE49-F238E27FC236}">
                  <a16:creationId xmlns:a16="http://schemas.microsoft.com/office/drawing/2014/main" id="{036CD7C0-1ED1-4F44-A4BC-A1F19A7FBD31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92" name="Google Shape;1737;p41">
              <a:extLst>
                <a:ext uri="{FF2B5EF4-FFF2-40B4-BE49-F238E27FC236}">
                  <a16:creationId xmlns:a16="http://schemas.microsoft.com/office/drawing/2014/main" id="{CBC9631D-7A94-4D9D-4779-DEB5909CD637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93" name="Google Shape;1738;p41">
              <a:extLst>
                <a:ext uri="{FF2B5EF4-FFF2-40B4-BE49-F238E27FC236}">
                  <a16:creationId xmlns:a16="http://schemas.microsoft.com/office/drawing/2014/main" id="{F3EAEE8A-A063-DDDD-94EE-D3363A60222F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94" name="Google Shape;1739;p41">
              <a:extLst>
                <a:ext uri="{FF2B5EF4-FFF2-40B4-BE49-F238E27FC236}">
                  <a16:creationId xmlns:a16="http://schemas.microsoft.com/office/drawing/2014/main" id="{C7941AD5-62F6-DA7B-622D-1994986D47D8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95" name="Google Shape;1740;p41">
              <a:extLst>
                <a:ext uri="{FF2B5EF4-FFF2-40B4-BE49-F238E27FC236}">
                  <a16:creationId xmlns:a16="http://schemas.microsoft.com/office/drawing/2014/main" id="{76220C12-962A-9FFE-57E2-106A1AAD9899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96" name="Google Shape;1741;p41">
              <a:extLst>
                <a:ext uri="{FF2B5EF4-FFF2-40B4-BE49-F238E27FC236}">
                  <a16:creationId xmlns:a16="http://schemas.microsoft.com/office/drawing/2014/main" id="{EDDB3710-1785-01B7-BB5B-43E3EAC79A1C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97" name="Google Shape;1742;p41">
              <a:extLst>
                <a:ext uri="{FF2B5EF4-FFF2-40B4-BE49-F238E27FC236}">
                  <a16:creationId xmlns:a16="http://schemas.microsoft.com/office/drawing/2014/main" id="{B2CAEE36-CB64-E70A-AB68-EAA193070C2A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98" name="Google Shape;1743;p41">
              <a:extLst>
                <a:ext uri="{FF2B5EF4-FFF2-40B4-BE49-F238E27FC236}">
                  <a16:creationId xmlns:a16="http://schemas.microsoft.com/office/drawing/2014/main" id="{0B70614A-CAC8-00A7-7EBE-5695782277A2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99" name="Google Shape;1744;p41">
              <a:extLst>
                <a:ext uri="{FF2B5EF4-FFF2-40B4-BE49-F238E27FC236}">
                  <a16:creationId xmlns:a16="http://schemas.microsoft.com/office/drawing/2014/main" id="{5BFDBE94-6B80-88A1-9387-53EF16D7D449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00" name="Google Shape;1745;p41">
              <a:extLst>
                <a:ext uri="{FF2B5EF4-FFF2-40B4-BE49-F238E27FC236}">
                  <a16:creationId xmlns:a16="http://schemas.microsoft.com/office/drawing/2014/main" id="{566A5EF5-0C89-CF54-9A25-83313408472E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01" name="Google Shape;1746;p41">
              <a:extLst>
                <a:ext uri="{FF2B5EF4-FFF2-40B4-BE49-F238E27FC236}">
                  <a16:creationId xmlns:a16="http://schemas.microsoft.com/office/drawing/2014/main" id="{2B7EAEA6-AB8A-D02E-8DD9-562BAD9B504F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02" name="Google Shape;1747;p41">
              <a:extLst>
                <a:ext uri="{FF2B5EF4-FFF2-40B4-BE49-F238E27FC236}">
                  <a16:creationId xmlns:a16="http://schemas.microsoft.com/office/drawing/2014/main" id="{E3A65FC5-D552-C983-5651-6737451B6824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03" name="Google Shape;1748;p41">
              <a:extLst>
                <a:ext uri="{FF2B5EF4-FFF2-40B4-BE49-F238E27FC236}">
                  <a16:creationId xmlns:a16="http://schemas.microsoft.com/office/drawing/2014/main" id="{B1FC9931-9473-F8A4-F14B-7B2A5E76D20B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04" name="Google Shape;1749;p41">
              <a:extLst>
                <a:ext uri="{FF2B5EF4-FFF2-40B4-BE49-F238E27FC236}">
                  <a16:creationId xmlns:a16="http://schemas.microsoft.com/office/drawing/2014/main" id="{6BCAA2AF-CE65-E304-E7B2-CABC71D8C9B6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05" name="Google Shape;1750;p41">
              <a:extLst>
                <a:ext uri="{FF2B5EF4-FFF2-40B4-BE49-F238E27FC236}">
                  <a16:creationId xmlns:a16="http://schemas.microsoft.com/office/drawing/2014/main" id="{9D2CFF4D-54E6-F866-BB5F-C440FE36DBBF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06" name="Google Shape;1751;p41">
              <a:extLst>
                <a:ext uri="{FF2B5EF4-FFF2-40B4-BE49-F238E27FC236}">
                  <a16:creationId xmlns:a16="http://schemas.microsoft.com/office/drawing/2014/main" id="{7F53D6D1-E352-6CD5-1E7F-935E27556029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07" name="Google Shape;1752;p41">
              <a:extLst>
                <a:ext uri="{FF2B5EF4-FFF2-40B4-BE49-F238E27FC236}">
                  <a16:creationId xmlns:a16="http://schemas.microsoft.com/office/drawing/2014/main" id="{D0FE0891-F4A6-BC7D-5B51-FB1F17C74BAF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08" name="Google Shape;1753;p41">
              <a:extLst>
                <a:ext uri="{FF2B5EF4-FFF2-40B4-BE49-F238E27FC236}">
                  <a16:creationId xmlns:a16="http://schemas.microsoft.com/office/drawing/2014/main" id="{23C08191-F889-C774-97EE-191D48CDA273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09" name="Google Shape;1754;p41">
              <a:extLst>
                <a:ext uri="{FF2B5EF4-FFF2-40B4-BE49-F238E27FC236}">
                  <a16:creationId xmlns:a16="http://schemas.microsoft.com/office/drawing/2014/main" id="{9758D4D8-0C84-E6AF-BE50-20EA3FA11C9D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10" name="Google Shape;1755;p41">
              <a:extLst>
                <a:ext uri="{FF2B5EF4-FFF2-40B4-BE49-F238E27FC236}">
                  <a16:creationId xmlns:a16="http://schemas.microsoft.com/office/drawing/2014/main" id="{B1B101A0-8211-9901-AF14-7AFD7D7B6FA5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11" name="Google Shape;1756;p41">
              <a:extLst>
                <a:ext uri="{FF2B5EF4-FFF2-40B4-BE49-F238E27FC236}">
                  <a16:creationId xmlns:a16="http://schemas.microsoft.com/office/drawing/2014/main" id="{7F21F98E-FC95-11BB-5AD4-83210A959FA4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12" name="Google Shape;1757;p41">
              <a:extLst>
                <a:ext uri="{FF2B5EF4-FFF2-40B4-BE49-F238E27FC236}">
                  <a16:creationId xmlns:a16="http://schemas.microsoft.com/office/drawing/2014/main" id="{071F137C-A370-56B5-AABF-06BEAB4E841A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13" name="Google Shape;1758;p41">
              <a:extLst>
                <a:ext uri="{FF2B5EF4-FFF2-40B4-BE49-F238E27FC236}">
                  <a16:creationId xmlns:a16="http://schemas.microsoft.com/office/drawing/2014/main" id="{02636A7D-A4EB-2BD0-C05E-A9B78FBC7DA6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14" name="Google Shape;1759;p41">
              <a:extLst>
                <a:ext uri="{FF2B5EF4-FFF2-40B4-BE49-F238E27FC236}">
                  <a16:creationId xmlns:a16="http://schemas.microsoft.com/office/drawing/2014/main" id="{DA78C23E-2E94-1184-126C-630CF7D9849D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15" name="Google Shape;1760;p41">
              <a:extLst>
                <a:ext uri="{FF2B5EF4-FFF2-40B4-BE49-F238E27FC236}">
                  <a16:creationId xmlns:a16="http://schemas.microsoft.com/office/drawing/2014/main" id="{9B7CD3EF-1410-962B-F8EE-FFFA69C712E1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16" name="Google Shape;1761;p41">
              <a:extLst>
                <a:ext uri="{FF2B5EF4-FFF2-40B4-BE49-F238E27FC236}">
                  <a16:creationId xmlns:a16="http://schemas.microsoft.com/office/drawing/2014/main" id="{80E8E142-8E35-71A5-BACC-A17355BDE636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17" name="Google Shape;1762;p41">
              <a:extLst>
                <a:ext uri="{FF2B5EF4-FFF2-40B4-BE49-F238E27FC236}">
                  <a16:creationId xmlns:a16="http://schemas.microsoft.com/office/drawing/2014/main" id="{C0756036-7460-1FB1-B97D-B233F06DF855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18" name="Google Shape;1763;p41">
              <a:extLst>
                <a:ext uri="{FF2B5EF4-FFF2-40B4-BE49-F238E27FC236}">
                  <a16:creationId xmlns:a16="http://schemas.microsoft.com/office/drawing/2014/main" id="{E1D64C45-1335-7A21-7594-60E1C5B48177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19" name="Google Shape;1764;p41">
              <a:extLst>
                <a:ext uri="{FF2B5EF4-FFF2-40B4-BE49-F238E27FC236}">
                  <a16:creationId xmlns:a16="http://schemas.microsoft.com/office/drawing/2014/main" id="{626A30CA-9D17-F5A5-1298-52267A76B7D6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20" name="Google Shape;1765;p41">
              <a:extLst>
                <a:ext uri="{FF2B5EF4-FFF2-40B4-BE49-F238E27FC236}">
                  <a16:creationId xmlns:a16="http://schemas.microsoft.com/office/drawing/2014/main" id="{F97F29CE-5E3D-1BD4-3647-ECC0FA05D40F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21" name="Google Shape;1766;p41">
              <a:extLst>
                <a:ext uri="{FF2B5EF4-FFF2-40B4-BE49-F238E27FC236}">
                  <a16:creationId xmlns:a16="http://schemas.microsoft.com/office/drawing/2014/main" id="{5EB72534-2BC9-3121-BDCF-EA15D570A1B5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22" name="Google Shape;1767;p41">
              <a:extLst>
                <a:ext uri="{FF2B5EF4-FFF2-40B4-BE49-F238E27FC236}">
                  <a16:creationId xmlns:a16="http://schemas.microsoft.com/office/drawing/2014/main" id="{92B5D097-0E29-4C17-098C-76F1ECCBC265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23" name="Google Shape;1768;p41">
              <a:extLst>
                <a:ext uri="{FF2B5EF4-FFF2-40B4-BE49-F238E27FC236}">
                  <a16:creationId xmlns:a16="http://schemas.microsoft.com/office/drawing/2014/main" id="{D1396BC1-A4F1-EC59-ABEE-2D22C2E0753D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24" name="Google Shape;1769;p41">
              <a:extLst>
                <a:ext uri="{FF2B5EF4-FFF2-40B4-BE49-F238E27FC236}">
                  <a16:creationId xmlns:a16="http://schemas.microsoft.com/office/drawing/2014/main" id="{F0223E94-8B0C-52AB-7CAD-57B8F7DBD065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25" name="Google Shape;1770;p41">
              <a:extLst>
                <a:ext uri="{FF2B5EF4-FFF2-40B4-BE49-F238E27FC236}">
                  <a16:creationId xmlns:a16="http://schemas.microsoft.com/office/drawing/2014/main" id="{858CADC7-C471-8F2D-5823-AE3937771663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26" name="Google Shape;1771;p41">
              <a:extLst>
                <a:ext uri="{FF2B5EF4-FFF2-40B4-BE49-F238E27FC236}">
                  <a16:creationId xmlns:a16="http://schemas.microsoft.com/office/drawing/2014/main" id="{4C763AD8-F196-E8B5-71AD-949883990208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27" name="Google Shape;1772;p41">
              <a:extLst>
                <a:ext uri="{FF2B5EF4-FFF2-40B4-BE49-F238E27FC236}">
                  <a16:creationId xmlns:a16="http://schemas.microsoft.com/office/drawing/2014/main" id="{2B1C75C3-0414-3A82-EA3D-BB8967AE4F0C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28" name="Google Shape;1773;p41">
              <a:extLst>
                <a:ext uri="{FF2B5EF4-FFF2-40B4-BE49-F238E27FC236}">
                  <a16:creationId xmlns:a16="http://schemas.microsoft.com/office/drawing/2014/main" id="{833CA89A-72DB-D30F-D4E6-518412E4F5E9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29" name="Google Shape;1774;p41">
              <a:extLst>
                <a:ext uri="{FF2B5EF4-FFF2-40B4-BE49-F238E27FC236}">
                  <a16:creationId xmlns:a16="http://schemas.microsoft.com/office/drawing/2014/main" id="{02D190A2-B8AA-AB22-CD74-F15C691DAF9C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30" name="Google Shape;1775;p41">
              <a:extLst>
                <a:ext uri="{FF2B5EF4-FFF2-40B4-BE49-F238E27FC236}">
                  <a16:creationId xmlns:a16="http://schemas.microsoft.com/office/drawing/2014/main" id="{8B4B89A9-156A-EA70-FC8A-24490747340A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31" name="Google Shape;1776;p41">
              <a:extLst>
                <a:ext uri="{FF2B5EF4-FFF2-40B4-BE49-F238E27FC236}">
                  <a16:creationId xmlns:a16="http://schemas.microsoft.com/office/drawing/2014/main" id="{7E4FBD85-FCF0-6EAF-A471-0D1A5FACB925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32" name="Google Shape;1777;p41">
              <a:extLst>
                <a:ext uri="{FF2B5EF4-FFF2-40B4-BE49-F238E27FC236}">
                  <a16:creationId xmlns:a16="http://schemas.microsoft.com/office/drawing/2014/main" id="{5A62F0EB-DFC1-467F-5E4C-F392CBA2C6C6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33" name="Google Shape;1778;p41">
              <a:extLst>
                <a:ext uri="{FF2B5EF4-FFF2-40B4-BE49-F238E27FC236}">
                  <a16:creationId xmlns:a16="http://schemas.microsoft.com/office/drawing/2014/main" id="{F18DA004-59A7-B24F-FA0F-5B34B042C37C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34" name="Google Shape;1779;p41">
              <a:extLst>
                <a:ext uri="{FF2B5EF4-FFF2-40B4-BE49-F238E27FC236}">
                  <a16:creationId xmlns:a16="http://schemas.microsoft.com/office/drawing/2014/main" id="{CBCD8CCD-7FA6-695F-CE84-4CBE1BAD8FFE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35" name="Google Shape;1780;p41">
              <a:extLst>
                <a:ext uri="{FF2B5EF4-FFF2-40B4-BE49-F238E27FC236}">
                  <a16:creationId xmlns:a16="http://schemas.microsoft.com/office/drawing/2014/main" id="{30104ACA-D33F-2425-F9BA-7342EECEE6C1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36" name="Google Shape;1781;p41">
              <a:extLst>
                <a:ext uri="{FF2B5EF4-FFF2-40B4-BE49-F238E27FC236}">
                  <a16:creationId xmlns:a16="http://schemas.microsoft.com/office/drawing/2014/main" id="{A6F10F25-E3F9-59C6-A60A-B3F9EDAE6B46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37" name="Google Shape;1782;p41">
              <a:extLst>
                <a:ext uri="{FF2B5EF4-FFF2-40B4-BE49-F238E27FC236}">
                  <a16:creationId xmlns:a16="http://schemas.microsoft.com/office/drawing/2014/main" id="{4D056DE7-9878-EA8E-938B-B46199E9FBDD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38" name="Google Shape;1783;p41">
              <a:extLst>
                <a:ext uri="{FF2B5EF4-FFF2-40B4-BE49-F238E27FC236}">
                  <a16:creationId xmlns:a16="http://schemas.microsoft.com/office/drawing/2014/main" id="{C6A32820-5E7A-EB03-F26B-2D81DFA2A759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39" name="Google Shape;1784;p41">
              <a:extLst>
                <a:ext uri="{FF2B5EF4-FFF2-40B4-BE49-F238E27FC236}">
                  <a16:creationId xmlns:a16="http://schemas.microsoft.com/office/drawing/2014/main" id="{8D1BFE2B-9E73-92D8-F095-10F44EB85767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40" name="Google Shape;1785;p41">
              <a:extLst>
                <a:ext uri="{FF2B5EF4-FFF2-40B4-BE49-F238E27FC236}">
                  <a16:creationId xmlns:a16="http://schemas.microsoft.com/office/drawing/2014/main" id="{8D573F0E-22EF-CF29-69C2-123D57D39355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41" name="Google Shape;1786;p41">
              <a:extLst>
                <a:ext uri="{FF2B5EF4-FFF2-40B4-BE49-F238E27FC236}">
                  <a16:creationId xmlns:a16="http://schemas.microsoft.com/office/drawing/2014/main" id="{D934709F-F3DA-D609-B061-D05CA54F0F26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42" name="Google Shape;1787;p41">
              <a:extLst>
                <a:ext uri="{FF2B5EF4-FFF2-40B4-BE49-F238E27FC236}">
                  <a16:creationId xmlns:a16="http://schemas.microsoft.com/office/drawing/2014/main" id="{4386F09A-1492-3AAA-0B70-0A18FD634E28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43" name="Google Shape;1788;p41">
              <a:extLst>
                <a:ext uri="{FF2B5EF4-FFF2-40B4-BE49-F238E27FC236}">
                  <a16:creationId xmlns:a16="http://schemas.microsoft.com/office/drawing/2014/main" id="{C372E0DE-C4F2-544A-A795-481721BA5D47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44" name="Google Shape;1789;p41">
              <a:extLst>
                <a:ext uri="{FF2B5EF4-FFF2-40B4-BE49-F238E27FC236}">
                  <a16:creationId xmlns:a16="http://schemas.microsoft.com/office/drawing/2014/main" id="{2BB3F320-8444-4791-EA2E-CCA06990CF8D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45" name="Google Shape;1790;p41">
              <a:extLst>
                <a:ext uri="{FF2B5EF4-FFF2-40B4-BE49-F238E27FC236}">
                  <a16:creationId xmlns:a16="http://schemas.microsoft.com/office/drawing/2014/main" id="{17A89678-84F3-5B76-3AF0-3CA730B1D268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46" name="Google Shape;1791;p41">
              <a:extLst>
                <a:ext uri="{FF2B5EF4-FFF2-40B4-BE49-F238E27FC236}">
                  <a16:creationId xmlns:a16="http://schemas.microsoft.com/office/drawing/2014/main" id="{9249D19B-1597-1A83-98A5-AFD2F4F31260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9985605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10000" decel="1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9 -0.00154 L -0.075 0.0858 L -0.19618 -0.0355 L -0.29323 0.01913 " pathEditMode="relative" rAng="0" ptsTypes="AAAA">
                                      <p:cBhvr>
                                        <p:cTn id="6" dur="10000" fill="hold"/>
                                        <p:tgtEl>
                                          <p:spTgt spid="1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61" y="26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>
          <a:extLst>
            <a:ext uri="{FF2B5EF4-FFF2-40B4-BE49-F238E27FC236}">
              <a16:creationId xmlns:a16="http://schemas.microsoft.com/office/drawing/2014/main" id="{9123DA3B-85C8-971E-67DB-B993806FB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13;p33">
            <a:extLst>
              <a:ext uri="{FF2B5EF4-FFF2-40B4-BE49-F238E27FC236}">
                <a16:creationId xmlns:a16="http://schemas.microsoft.com/office/drawing/2014/main" id="{BE504331-D0DE-C0CC-F680-5E6B56EABCB8}"/>
              </a:ext>
            </a:extLst>
          </p:cNvPr>
          <p:cNvSpPr txBox="1">
            <a:spLocks/>
          </p:cNvSpPr>
          <p:nvPr/>
        </p:nvSpPr>
        <p:spPr>
          <a:xfrm>
            <a:off x="1223764" y="1124745"/>
            <a:ext cx="3538735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dirty="0">
                <a:solidFill>
                  <a:srgbClr val="424727"/>
                </a:solidFill>
              </a:rPr>
              <a:t>¿Qué tener en cuenta?</a:t>
            </a:r>
            <a:endParaRPr lang="es-ES" sz="2000" noProof="0" dirty="0">
              <a:solidFill>
                <a:srgbClr val="424727"/>
              </a:solidFill>
            </a:endParaRPr>
          </a:p>
        </p:txBody>
      </p:sp>
      <p:sp>
        <p:nvSpPr>
          <p:cNvPr id="9" name="Google Shape;570;p31">
            <a:extLst>
              <a:ext uri="{FF2B5EF4-FFF2-40B4-BE49-F238E27FC236}">
                <a16:creationId xmlns:a16="http://schemas.microsoft.com/office/drawing/2014/main" id="{A1BE93EA-4FAB-F904-B6AA-DF54C3905CDC}"/>
              </a:ext>
            </a:extLst>
          </p:cNvPr>
          <p:cNvSpPr txBox="1">
            <a:spLocks/>
          </p:cNvSpPr>
          <p:nvPr/>
        </p:nvSpPr>
        <p:spPr>
          <a:xfrm>
            <a:off x="1223766" y="1518287"/>
            <a:ext cx="6690988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Llevar una contabilidad correcta y precisa es muy importante.</a:t>
            </a:r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Como nueva empresa, tributaremos el 15% desde que obtengamos beneficios.</a:t>
            </a:r>
            <a:endParaRPr lang="es-ES" noProof="0" dirty="0"/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Las Cuentas Anuales incluyen:</a:t>
            </a:r>
            <a:endParaRPr lang="es-ES" noProof="0" dirty="0"/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dirty="0"/>
              <a:t>Balance de situación.</a:t>
            </a:r>
            <a:endParaRPr lang="es-ES" noProof="0" dirty="0"/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Cuenta de resultados.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Memoria.</a:t>
            </a:r>
          </a:p>
          <a:p>
            <a:pPr marL="25400" indent="0" algn="l"/>
            <a:endParaRPr lang="es-ES" dirty="0"/>
          </a:p>
          <a:p>
            <a:pPr marL="25400" indent="0" algn="l"/>
            <a:r>
              <a:rPr lang="es-ES" dirty="0"/>
              <a:t>Como pequeña empresa, nos podemos ahorrar:</a:t>
            </a:r>
            <a:endParaRPr lang="es-ES" noProof="0" dirty="0"/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dirty="0"/>
              <a:t>Estado de Cambios en el Patrimonio Neto.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Estado de Flujos de Efectivo.</a:t>
            </a:r>
          </a:p>
          <a:p>
            <a:pPr marL="25400" indent="0" algn="l"/>
            <a:endParaRPr lang="es-ES" noProof="0" dirty="0"/>
          </a:p>
        </p:txBody>
      </p:sp>
      <p:grpSp>
        <p:nvGrpSpPr>
          <p:cNvPr id="32" name="Google Shape;775;p37">
            <a:extLst>
              <a:ext uri="{FF2B5EF4-FFF2-40B4-BE49-F238E27FC236}">
                <a16:creationId xmlns:a16="http://schemas.microsoft.com/office/drawing/2014/main" id="{A98FC554-99C3-C056-B83C-4B1BF7D06E08}"/>
              </a:ext>
            </a:extLst>
          </p:cNvPr>
          <p:cNvGrpSpPr/>
          <p:nvPr/>
        </p:nvGrpSpPr>
        <p:grpSpPr>
          <a:xfrm>
            <a:off x="5899712" y="2393358"/>
            <a:ext cx="2066061" cy="1158943"/>
            <a:chOff x="4729131" y="1936699"/>
            <a:chExt cx="3820200" cy="2142916"/>
          </a:xfrm>
        </p:grpSpPr>
        <p:sp>
          <p:nvSpPr>
            <p:cNvPr id="33" name="Google Shape;776;p37">
              <a:extLst>
                <a:ext uri="{FF2B5EF4-FFF2-40B4-BE49-F238E27FC236}">
                  <a16:creationId xmlns:a16="http://schemas.microsoft.com/office/drawing/2014/main" id="{85185A5C-5228-B6F3-4843-CB18D9235E2F}"/>
                </a:ext>
              </a:extLst>
            </p:cNvPr>
            <p:cNvSpPr/>
            <p:nvPr/>
          </p:nvSpPr>
          <p:spPr>
            <a:xfrm>
              <a:off x="4928413" y="1936699"/>
              <a:ext cx="3421500" cy="1990200"/>
            </a:xfrm>
            <a:prstGeom prst="round2SameRect">
              <a:avLst>
                <a:gd name="adj1" fmla="val 9051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34" name="Google Shape;777;p37">
              <a:extLst>
                <a:ext uri="{FF2B5EF4-FFF2-40B4-BE49-F238E27FC236}">
                  <a16:creationId xmlns:a16="http://schemas.microsoft.com/office/drawing/2014/main" id="{095ECF1F-0902-3B53-AD4C-128D12A04996}"/>
                </a:ext>
              </a:extLst>
            </p:cNvPr>
            <p:cNvSpPr/>
            <p:nvPr/>
          </p:nvSpPr>
          <p:spPr>
            <a:xfrm rot="10800000">
              <a:off x="4729131" y="3926915"/>
              <a:ext cx="3820200" cy="152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35" name="Google Shape;778;p37">
              <a:extLst>
                <a:ext uri="{FF2B5EF4-FFF2-40B4-BE49-F238E27FC236}">
                  <a16:creationId xmlns:a16="http://schemas.microsoft.com/office/drawing/2014/main" id="{23D7A1CE-5EBD-3DB9-732D-C5349CC47AFE}"/>
                </a:ext>
              </a:extLst>
            </p:cNvPr>
            <p:cNvSpPr/>
            <p:nvPr/>
          </p:nvSpPr>
          <p:spPr>
            <a:xfrm>
              <a:off x="6606475" y="2008050"/>
              <a:ext cx="65400" cy="654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</p:grpSp>
      <p:pic>
        <p:nvPicPr>
          <p:cNvPr id="36" name="Picture 3">
            <a:extLst>
              <a:ext uri="{FF2B5EF4-FFF2-40B4-BE49-F238E27FC236}">
                <a16:creationId xmlns:a16="http://schemas.microsoft.com/office/drawing/2014/main" id="{C87BDE61-35B5-593F-9B72-F45DC18E22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75" r="75"/>
          <a:stretch/>
        </p:blipFill>
        <p:spPr bwMode="auto">
          <a:xfrm>
            <a:off x="6151288" y="2536707"/>
            <a:ext cx="1562835" cy="878035"/>
          </a:xfrm>
          <a:prstGeom prst="rect">
            <a:avLst/>
          </a:prstGeom>
          <a:solidFill>
            <a:schemeClr val="accent4">
              <a:lumMod val="10000"/>
            </a:schemeClr>
          </a:solidFill>
        </p:spPr>
      </p:pic>
      <p:grpSp>
        <p:nvGrpSpPr>
          <p:cNvPr id="916" name="Google Shape;13055;p90">
            <a:extLst>
              <a:ext uri="{FF2B5EF4-FFF2-40B4-BE49-F238E27FC236}">
                <a16:creationId xmlns:a16="http://schemas.microsoft.com/office/drawing/2014/main" id="{231A7574-474B-6C10-6E3C-D3E0F569BD0A}"/>
              </a:ext>
            </a:extLst>
          </p:cNvPr>
          <p:cNvGrpSpPr/>
          <p:nvPr/>
        </p:nvGrpSpPr>
        <p:grpSpPr>
          <a:xfrm>
            <a:off x="6284394" y="2841700"/>
            <a:ext cx="338281" cy="322657"/>
            <a:chOff x="3994400" y="4299932"/>
            <a:chExt cx="338281" cy="322657"/>
          </a:xfrm>
        </p:grpSpPr>
        <p:sp>
          <p:nvSpPr>
            <p:cNvPr id="917" name="Google Shape;13056;p90">
              <a:extLst>
                <a:ext uri="{FF2B5EF4-FFF2-40B4-BE49-F238E27FC236}">
                  <a16:creationId xmlns:a16="http://schemas.microsoft.com/office/drawing/2014/main" id="{72FB3E36-0A30-71E8-8DBD-0C0278DDAA08}"/>
                </a:ext>
              </a:extLst>
            </p:cNvPr>
            <p:cNvSpPr/>
            <p:nvPr/>
          </p:nvSpPr>
          <p:spPr>
            <a:xfrm>
              <a:off x="3994400" y="4299932"/>
              <a:ext cx="286759" cy="272447"/>
            </a:xfrm>
            <a:custGeom>
              <a:avLst/>
              <a:gdLst/>
              <a:ahLst/>
              <a:cxnLst/>
              <a:rect l="l" t="t" r="r" b="b"/>
              <a:pathLst>
                <a:path w="10920" h="10375" extrusionOk="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13057;p90">
              <a:extLst>
                <a:ext uri="{FF2B5EF4-FFF2-40B4-BE49-F238E27FC236}">
                  <a16:creationId xmlns:a16="http://schemas.microsoft.com/office/drawing/2014/main" id="{10FA1369-891B-4682-D0DD-6574A5BA19C2}"/>
                </a:ext>
              </a:extLst>
            </p:cNvPr>
            <p:cNvSpPr/>
            <p:nvPr/>
          </p:nvSpPr>
          <p:spPr>
            <a:xfrm>
              <a:off x="4027829" y="4330314"/>
              <a:ext cx="223184" cy="211839"/>
            </a:xfrm>
            <a:custGeom>
              <a:avLst/>
              <a:gdLst/>
              <a:ahLst/>
              <a:cxnLst/>
              <a:rect l="l" t="t" r="r" b="b"/>
              <a:pathLst>
                <a:path w="8499" h="8067" extrusionOk="0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13058;p90">
              <a:extLst>
                <a:ext uri="{FF2B5EF4-FFF2-40B4-BE49-F238E27FC236}">
                  <a16:creationId xmlns:a16="http://schemas.microsoft.com/office/drawing/2014/main" id="{429AE570-78B3-7BEB-3BC2-7076F53DAD16}"/>
                </a:ext>
              </a:extLst>
            </p:cNvPr>
            <p:cNvSpPr/>
            <p:nvPr/>
          </p:nvSpPr>
          <p:spPr>
            <a:xfrm>
              <a:off x="4095422" y="4335330"/>
              <a:ext cx="99053" cy="201729"/>
            </a:xfrm>
            <a:custGeom>
              <a:avLst/>
              <a:gdLst/>
              <a:ahLst/>
              <a:cxnLst/>
              <a:rect l="l" t="t" r="r" b="b"/>
              <a:pathLst>
                <a:path w="3772" h="7682" extrusionOk="0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13059;p90">
              <a:extLst>
                <a:ext uri="{FF2B5EF4-FFF2-40B4-BE49-F238E27FC236}">
                  <a16:creationId xmlns:a16="http://schemas.microsoft.com/office/drawing/2014/main" id="{F42C3153-54F0-7BD7-7A14-7483DEADE5C5}"/>
                </a:ext>
              </a:extLst>
            </p:cNvPr>
            <p:cNvSpPr/>
            <p:nvPr/>
          </p:nvSpPr>
          <p:spPr>
            <a:xfrm>
              <a:off x="4179611" y="4472250"/>
              <a:ext cx="153070" cy="150339"/>
            </a:xfrm>
            <a:custGeom>
              <a:avLst/>
              <a:gdLst/>
              <a:ahLst/>
              <a:cxnLst/>
              <a:rect l="l" t="t" r="r" b="b"/>
              <a:pathLst>
                <a:path w="5829" h="5725" extrusionOk="0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13060;p90">
              <a:extLst>
                <a:ext uri="{FF2B5EF4-FFF2-40B4-BE49-F238E27FC236}">
                  <a16:creationId xmlns:a16="http://schemas.microsoft.com/office/drawing/2014/main" id="{17860743-AA32-ABC2-423B-04FEC163E744}"/>
                </a:ext>
              </a:extLst>
            </p:cNvPr>
            <p:cNvSpPr/>
            <p:nvPr/>
          </p:nvSpPr>
          <p:spPr>
            <a:xfrm>
              <a:off x="4238408" y="4472250"/>
              <a:ext cx="18119" cy="23135"/>
            </a:xfrm>
            <a:custGeom>
              <a:avLst/>
              <a:gdLst/>
              <a:ahLst/>
              <a:cxnLst/>
              <a:rect l="l" t="t" r="r" b="b"/>
              <a:pathLst>
                <a:path w="690" h="881" extrusionOk="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13061;p90">
              <a:extLst>
                <a:ext uri="{FF2B5EF4-FFF2-40B4-BE49-F238E27FC236}">
                  <a16:creationId xmlns:a16="http://schemas.microsoft.com/office/drawing/2014/main" id="{0BD635DC-3F6F-98BA-5255-2E7474BDD785}"/>
                </a:ext>
              </a:extLst>
            </p:cNvPr>
            <p:cNvSpPr/>
            <p:nvPr/>
          </p:nvSpPr>
          <p:spPr>
            <a:xfrm>
              <a:off x="4217321" y="4590105"/>
              <a:ext cx="28151" cy="32484"/>
            </a:xfrm>
            <a:custGeom>
              <a:avLst/>
              <a:gdLst/>
              <a:ahLst/>
              <a:cxnLst/>
              <a:rect l="l" t="t" r="r" b="b"/>
              <a:pathLst>
                <a:path w="1072" h="1237" extrusionOk="0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13062;p90">
              <a:extLst>
                <a:ext uri="{FF2B5EF4-FFF2-40B4-BE49-F238E27FC236}">
                  <a16:creationId xmlns:a16="http://schemas.microsoft.com/office/drawing/2014/main" id="{6E0D271C-ABF1-F1B7-8E2B-010A1CA26D4A}"/>
                </a:ext>
              </a:extLst>
            </p:cNvPr>
            <p:cNvSpPr/>
            <p:nvPr/>
          </p:nvSpPr>
          <p:spPr>
            <a:xfrm>
              <a:off x="4179349" y="4482412"/>
              <a:ext cx="44274" cy="114520"/>
            </a:xfrm>
            <a:custGeom>
              <a:avLst/>
              <a:gdLst/>
              <a:ahLst/>
              <a:cxnLst/>
              <a:rect l="l" t="t" r="r" b="b"/>
              <a:pathLst>
                <a:path w="1686" h="4361" extrusionOk="0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13063;p90">
              <a:extLst>
                <a:ext uri="{FF2B5EF4-FFF2-40B4-BE49-F238E27FC236}">
                  <a16:creationId xmlns:a16="http://schemas.microsoft.com/office/drawing/2014/main" id="{4E0BB95D-A63B-E062-F680-DC42B9153853}"/>
                </a:ext>
              </a:extLst>
            </p:cNvPr>
            <p:cNvSpPr/>
            <p:nvPr/>
          </p:nvSpPr>
          <p:spPr>
            <a:xfrm>
              <a:off x="4208760" y="4511955"/>
              <a:ext cx="82456" cy="70639"/>
            </a:xfrm>
            <a:custGeom>
              <a:avLst/>
              <a:gdLst/>
              <a:ahLst/>
              <a:cxnLst/>
              <a:rect l="l" t="t" r="r" b="b"/>
              <a:pathLst>
                <a:path w="3140" h="2690" extrusionOk="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" name="Google Shape;13363;p90">
            <a:extLst>
              <a:ext uri="{FF2B5EF4-FFF2-40B4-BE49-F238E27FC236}">
                <a16:creationId xmlns:a16="http://schemas.microsoft.com/office/drawing/2014/main" id="{388B2104-CA53-2C42-0F9E-3232F5865BD2}"/>
              </a:ext>
            </a:extLst>
          </p:cNvPr>
          <p:cNvGrpSpPr/>
          <p:nvPr/>
        </p:nvGrpSpPr>
        <p:grpSpPr>
          <a:xfrm>
            <a:off x="6767318" y="2833497"/>
            <a:ext cx="337310" cy="337047"/>
            <a:chOff x="882590" y="2438360"/>
            <a:chExt cx="337310" cy="337047"/>
          </a:xfrm>
        </p:grpSpPr>
        <p:sp>
          <p:nvSpPr>
            <p:cNvPr id="939" name="Google Shape;13364;p90">
              <a:extLst>
                <a:ext uri="{FF2B5EF4-FFF2-40B4-BE49-F238E27FC236}">
                  <a16:creationId xmlns:a16="http://schemas.microsoft.com/office/drawing/2014/main" id="{AC408BA2-18D6-3A4B-17F1-D7FA8A02BD7D}"/>
                </a:ext>
              </a:extLst>
            </p:cNvPr>
            <p:cNvSpPr/>
            <p:nvPr/>
          </p:nvSpPr>
          <p:spPr>
            <a:xfrm>
              <a:off x="992934" y="2438360"/>
              <a:ext cx="114625" cy="337047"/>
            </a:xfrm>
            <a:custGeom>
              <a:avLst/>
              <a:gdLst/>
              <a:ahLst/>
              <a:cxnLst/>
              <a:rect l="l" t="t" r="r" b="b"/>
              <a:pathLst>
                <a:path w="4365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4364" y="12834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13365;p90">
              <a:extLst>
                <a:ext uri="{FF2B5EF4-FFF2-40B4-BE49-F238E27FC236}">
                  <a16:creationId xmlns:a16="http://schemas.microsoft.com/office/drawing/2014/main" id="{30A99CF9-C029-400B-5933-0B445B2D4B5A}"/>
                </a:ext>
              </a:extLst>
            </p:cNvPr>
            <p:cNvSpPr/>
            <p:nvPr/>
          </p:nvSpPr>
          <p:spPr>
            <a:xfrm>
              <a:off x="1081640" y="2438360"/>
              <a:ext cx="25919" cy="337047"/>
            </a:xfrm>
            <a:custGeom>
              <a:avLst/>
              <a:gdLst/>
              <a:ahLst/>
              <a:cxnLst/>
              <a:rect l="l" t="t" r="r" b="b"/>
              <a:pathLst>
                <a:path w="987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986" y="1283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13366;p90">
              <a:extLst>
                <a:ext uri="{FF2B5EF4-FFF2-40B4-BE49-F238E27FC236}">
                  <a16:creationId xmlns:a16="http://schemas.microsoft.com/office/drawing/2014/main" id="{EC982800-FABA-341C-D3F7-0451BC192A22}"/>
                </a:ext>
              </a:extLst>
            </p:cNvPr>
            <p:cNvSpPr/>
            <p:nvPr/>
          </p:nvSpPr>
          <p:spPr>
            <a:xfrm>
              <a:off x="882590" y="2438360"/>
              <a:ext cx="112367" cy="337047"/>
            </a:xfrm>
            <a:custGeom>
              <a:avLst/>
              <a:gdLst/>
              <a:ahLst/>
              <a:cxnLst/>
              <a:rect l="l" t="t" r="r" b="b"/>
              <a:pathLst>
                <a:path w="4279" h="12835" extrusionOk="0">
                  <a:moveTo>
                    <a:pt x="986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1" y="11858"/>
                  </a:lnTo>
                  <a:cubicBezTo>
                    <a:pt x="1" y="12394"/>
                    <a:pt x="441" y="12834"/>
                    <a:pt x="986" y="12834"/>
                  </a:cubicBezTo>
                  <a:lnTo>
                    <a:pt x="4279" y="12834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13367;p90">
              <a:extLst>
                <a:ext uri="{FF2B5EF4-FFF2-40B4-BE49-F238E27FC236}">
                  <a16:creationId xmlns:a16="http://schemas.microsoft.com/office/drawing/2014/main" id="{E192E684-2486-7639-A260-6E8905372053}"/>
                </a:ext>
              </a:extLst>
            </p:cNvPr>
            <p:cNvSpPr/>
            <p:nvPr/>
          </p:nvSpPr>
          <p:spPr>
            <a:xfrm>
              <a:off x="969799" y="2438360"/>
              <a:ext cx="25157" cy="337047"/>
            </a:xfrm>
            <a:custGeom>
              <a:avLst/>
              <a:gdLst/>
              <a:ahLst/>
              <a:cxnLst/>
              <a:rect l="l" t="t" r="r" b="b"/>
              <a:pathLst>
                <a:path w="958" h="12835" extrusionOk="0">
                  <a:moveTo>
                    <a:pt x="1" y="0"/>
                  </a:moveTo>
                  <a:lnTo>
                    <a:pt x="1" y="12834"/>
                  </a:lnTo>
                  <a:lnTo>
                    <a:pt x="958" y="12834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13368;p90">
              <a:extLst>
                <a:ext uri="{FF2B5EF4-FFF2-40B4-BE49-F238E27FC236}">
                  <a16:creationId xmlns:a16="http://schemas.microsoft.com/office/drawing/2014/main" id="{E3512FA2-755D-9A5C-6E1D-3E9DB839674C}"/>
                </a:ext>
              </a:extLst>
            </p:cNvPr>
            <p:cNvSpPr/>
            <p:nvPr/>
          </p:nvSpPr>
          <p:spPr>
            <a:xfrm>
              <a:off x="1106010" y="2438360"/>
              <a:ext cx="113890" cy="337047"/>
            </a:xfrm>
            <a:custGeom>
              <a:avLst/>
              <a:gdLst/>
              <a:ahLst/>
              <a:cxnLst/>
              <a:rect l="l" t="t" r="r" b="b"/>
              <a:pathLst>
                <a:path w="4337" h="12835" extrusionOk="0">
                  <a:moveTo>
                    <a:pt x="3358" y="0"/>
                  </a:moveTo>
                  <a:cubicBezTo>
                    <a:pt x="3352" y="0"/>
                    <a:pt x="3347" y="0"/>
                    <a:pt x="3341" y="0"/>
                  </a:cubicBezTo>
                  <a:lnTo>
                    <a:pt x="1" y="0"/>
                  </a:lnTo>
                  <a:lnTo>
                    <a:pt x="1" y="12834"/>
                  </a:lnTo>
                  <a:lnTo>
                    <a:pt x="3341" y="12834"/>
                  </a:lnTo>
                  <a:cubicBezTo>
                    <a:pt x="3886" y="12834"/>
                    <a:pt x="4326" y="12403"/>
                    <a:pt x="4336" y="11858"/>
                  </a:cubicBezTo>
                  <a:lnTo>
                    <a:pt x="4336" y="976"/>
                  </a:lnTo>
                  <a:cubicBezTo>
                    <a:pt x="4327" y="437"/>
                    <a:pt x="3896" y="0"/>
                    <a:pt x="3358" y="0"/>
                  </a:cubicBez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13369;p90">
              <a:extLst>
                <a:ext uri="{FF2B5EF4-FFF2-40B4-BE49-F238E27FC236}">
                  <a16:creationId xmlns:a16="http://schemas.microsoft.com/office/drawing/2014/main" id="{EF5199EE-B7BC-AF44-1E58-E6D68E6F9398}"/>
                </a:ext>
              </a:extLst>
            </p:cNvPr>
            <p:cNvSpPr/>
            <p:nvPr/>
          </p:nvSpPr>
          <p:spPr>
            <a:xfrm>
              <a:off x="1167852" y="2438360"/>
              <a:ext cx="52047" cy="337047"/>
            </a:xfrm>
            <a:custGeom>
              <a:avLst/>
              <a:gdLst/>
              <a:ahLst/>
              <a:cxnLst/>
              <a:rect l="l" t="t" r="r" b="b"/>
              <a:pathLst>
                <a:path w="1982" h="12835" extrusionOk="0">
                  <a:moveTo>
                    <a:pt x="17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35" y="0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2834"/>
                  </a:moveTo>
                  <a:cubicBezTo>
                    <a:pt x="6" y="12834"/>
                    <a:pt x="12" y="12834"/>
                    <a:pt x="17" y="12834"/>
                  </a:cubicBezTo>
                  <a:cubicBezTo>
                    <a:pt x="23" y="12834"/>
                    <a:pt x="29" y="12834"/>
                    <a:pt x="35" y="12834"/>
                  </a:cubicBezTo>
                  <a:close/>
                  <a:moveTo>
                    <a:pt x="1003" y="0"/>
                  </a:moveTo>
                  <a:cubicBezTo>
                    <a:pt x="997" y="0"/>
                    <a:pt x="992" y="0"/>
                    <a:pt x="986" y="0"/>
                  </a:cubicBezTo>
                  <a:lnTo>
                    <a:pt x="35" y="0"/>
                  </a:lnTo>
                  <a:cubicBezTo>
                    <a:pt x="565" y="10"/>
                    <a:pt x="995" y="443"/>
                    <a:pt x="995" y="976"/>
                  </a:cubicBezTo>
                  <a:lnTo>
                    <a:pt x="995" y="11858"/>
                  </a:lnTo>
                  <a:cubicBezTo>
                    <a:pt x="995" y="12392"/>
                    <a:pt x="565" y="12825"/>
                    <a:pt x="35" y="12834"/>
                  </a:cubicBezTo>
                  <a:lnTo>
                    <a:pt x="986" y="12834"/>
                  </a:lnTo>
                  <a:cubicBezTo>
                    <a:pt x="992" y="12834"/>
                    <a:pt x="997" y="12834"/>
                    <a:pt x="1003" y="12834"/>
                  </a:cubicBezTo>
                  <a:cubicBezTo>
                    <a:pt x="1541" y="12834"/>
                    <a:pt x="1972" y="12398"/>
                    <a:pt x="1981" y="11858"/>
                  </a:cubicBezTo>
                  <a:lnTo>
                    <a:pt x="1981" y="976"/>
                  </a:lnTo>
                  <a:cubicBezTo>
                    <a:pt x="1972" y="437"/>
                    <a:pt x="1541" y="0"/>
                    <a:pt x="100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13370;p90">
              <a:extLst>
                <a:ext uri="{FF2B5EF4-FFF2-40B4-BE49-F238E27FC236}">
                  <a16:creationId xmlns:a16="http://schemas.microsoft.com/office/drawing/2014/main" id="{C85395EE-1A95-8D11-C1A7-0BDC4F4FEB05}"/>
                </a:ext>
              </a:extLst>
            </p:cNvPr>
            <p:cNvSpPr/>
            <p:nvPr/>
          </p:nvSpPr>
          <p:spPr>
            <a:xfrm>
              <a:off x="922058" y="2707525"/>
              <a:ext cx="33193" cy="33193"/>
            </a:xfrm>
            <a:custGeom>
              <a:avLst/>
              <a:gdLst/>
              <a:ahLst/>
              <a:cxnLst/>
              <a:rect l="l" t="t" r="r" b="b"/>
              <a:pathLst>
                <a:path w="1264" h="1264" extrusionOk="0">
                  <a:moveTo>
                    <a:pt x="632" y="0"/>
                  </a:moveTo>
                  <a:cubicBezTo>
                    <a:pt x="278" y="0"/>
                    <a:pt x="0" y="278"/>
                    <a:pt x="0" y="632"/>
                  </a:cubicBezTo>
                  <a:cubicBezTo>
                    <a:pt x="0" y="976"/>
                    <a:pt x="278" y="1263"/>
                    <a:pt x="632" y="1263"/>
                  </a:cubicBezTo>
                  <a:cubicBezTo>
                    <a:pt x="976" y="1263"/>
                    <a:pt x="1264" y="976"/>
                    <a:pt x="1264" y="632"/>
                  </a:cubicBezTo>
                  <a:cubicBezTo>
                    <a:pt x="1264" y="278"/>
                    <a:pt x="97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13371;p90">
              <a:extLst>
                <a:ext uri="{FF2B5EF4-FFF2-40B4-BE49-F238E27FC236}">
                  <a16:creationId xmlns:a16="http://schemas.microsoft.com/office/drawing/2014/main" id="{CCA34E29-0E78-2D1F-219A-9E3708F0558E}"/>
                </a:ext>
              </a:extLst>
            </p:cNvPr>
            <p:cNvSpPr/>
            <p:nvPr/>
          </p:nvSpPr>
          <p:spPr>
            <a:xfrm>
              <a:off x="1034635" y="2707525"/>
              <a:ext cx="33219" cy="33193"/>
            </a:xfrm>
            <a:custGeom>
              <a:avLst/>
              <a:gdLst/>
              <a:ahLst/>
              <a:cxnLst/>
              <a:rect l="l" t="t" r="r" b="b"/>
              <a:pathLst>
                <a:path w="1265" h="1264" extrusionOk="0">
                  <a:moveTo>
                    <a:pt x="632" y="0"/>
                  </a:moveTo>
                  <a:cubicBezTo>
                    <a:pt x="278" y="0"/>
                    <a:pt x="1" y="278"/>
                    <a:pt x="1" y="632"/>
                  </a:cubicBezTo>
                  <a:cubicBezTo>
                    <a:pt x="1" y="976"/>
                    <a:pt x="278" y="1263"/>
                    <a:pt x="632" y="1263"/>
                  </a:cubicBezTo>
                  <a:cubicBezTo>
                    <a:pt x="986" y="1263"/>
                    <a:pt x="1264" y="976"/>
                    <a:pt x="1264" y="632"/>
                  </a:cubicBezTo>
                  <a:cubicBezTo>
                    <a:pt x="1264" y="278"/>
                    <a:pt x="98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13372;p90">
              <a:extLst>
                <a:ext uri="{FF2B5EF4-FFF2-40B4-BE49-F238E27FC236}">
                  <a16:creationId xmlns:a16="http://schemas.microsoft.com/office/drawing/2014/main" id="{BBA18DD2-E112-C113-2BE6-C26A53DD7C64}"/>
                </a:ext>
              </a:extLst>
            </p:cNvPr>
            <p:cNvSpPr/>
            <p:nvPr/>
          </p:nvSpPr>
          <p:spPr>
            <a:xfrm>
              <a:off x="1145715" y="2707525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642" y="0"/>
                  </a:moveTo>
                  <a:cubicBezTo>
                    <a:pt x="288" y="0"/>
                    <a:pt x="1" y="278"/>
                    <a:pt x="1" y="632"/>
                  </a:cubicBezTo>
                  <a:cubicBezTo>
                    <a:pt x="1" y="976"/>
                    <a:pt x="288" y="1263"/>
                    <a:pt x="642" y="1263"/>
                  </a:cubicBezTo>
                  <a:cubicBezTo>
                    <a:pt x="987" y="1263"/>
                    <a:pt x="1274" y="976"/>
                    <a:pt x="1274" y="632"/>
                  </a:cubicBezTo>
                  <a:cubicBezTo>
                    <a:pt x="1274" y="278"/>
                    <a:pt x="987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13373;p90">
              <a:extLst>
                <a:ext uri="{FF2B5EF4-FFF2-40B4-BE49-F238E27FC236}">
                  <a16:creationId xmlns:a16="http://schemas.microsoft.com/office/drawing/2014/main" id="{05452C95-0466-58A4-25AD-D97107ED6801}"/>
                </a:ext>
              </a:extLst>
            </p:cNvPr>
            <p:cNvSpPr/>
            <p:nvPr/>
          </p:nvSpPr>
          <p:spPr>
            <a:xfrm>
              <a:off x="907484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13374;p90">
              <a:extLst>
                <a:ext uri="{FF2B5EF4-FFF2-40B4-BE49-F238E27FC236}">
                  <a16:creationId xmlns:a16="http://schemas.microsoft.com/office/drawing/2014/main" id="{67BFA935-1430-4766-C19C-7E7F47FA223E}"/>
                </a:ext>
              </a:extLst>
            </p:cNvPr>
            <p:cNvSpPr/>
            <p:nvPr/>
          </p:nvSpPr>
          <p:spPr>
            <a:xfrm>
              <a:off x="907484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40"/>
                  </a:lnTo>
                  <a:cubicBezTo>
                    <a:pt x="2374" y="106"/>
                    <a:pt x="2268" y="1"/>
                    <a:pt x="2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13375;p90">
              <a:extLst>
                <a:ext uri="{FF2B5EF4-FFF2-40B4-BE49-F238E27FC236}">
                  <a16:creationId xmlns:a16="http://schemas.microsoft.com/office/drawing/2014/main" id="{003AF3E2-C618-C342-D7E4-61003E77D8F6}"/>
                </a:ext>
              </a:extLst>
            </p:cNvPr>
            <p:cNvSpPr/>
            <p:nvPr/>
          </p:nvSpPr>
          <p:spPr>
            <a:xfrm>
              <a:off x="1020061" y="2475045"/>
              <a:ext cx="62367" cy="123422"/>
            </a:xfrm>
            <a:custGeom>
              <a:avLst/>
              <a:gdLst/>
              <a:ahLst/>
              <a:cxnLst/>
              <a:rect l="l" t="t" r="r" b="b"/>
              <a:pathLst>
                <a:path w="2375" h="4700" extrusionOk="0">
                  <a:moveTo>
                    <a:pt x="259" y="1"/>
                  </a:moveTo>
                  <a:cubicBezTo>
                    <a:pt x="116" y="1"/>
                    <a:pt x="1" y="115"/>
                    <a:pt x="1" y="259"/>
                  </a:cubicBezTo>
                  <a:lnTo>
                    <a:pt x="1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13376;p90">
              <a:extLst>
                <a:ext uri="{FF2B5EF4-FFF2-40B4-BE49-F238E27FC236}">
                  <a16:creationId xmlns:a16="http://schemas.microsoft.com/office/drawing/2014/main" id="{08C32876-683E-1D0F-FFA5-15CA9C7654F2}"/>
                </a:ext>
              </a:extLst>
            </p:cNvPr>
            <p:cNvSpPr/>
            <p:nvPr/>
          </p:nvSpPr>
          <p:spPr>
            <a:xfrm>
              <a:off x="1020061" y="2598441"/>
              <a:ext cx="62367" cy="41990"/>
            </a:xfrm>
            <a:custGeom>
              <a:avLst/>
              <a:gdLst/>
              <a:ahLst/>
              <a:cxnLst/>
              <a:rect l="l" t="t" r="r" b="b"/>
              <a:pathLst>
                <a:path w="2375" h="1599" extrusionOk="0">
                  <a:moveTo>
                    <a:pt x="1" y="1"/>
                  </a:moveTo>
                  <a:lnTo>
                    <a:pt x="1" y="1340"/>
                  </a:lnTo>
                  <a:cubicBezTo>
                    <a:pt x="1" y="1484"/>
                    <a:pt x="116" y="1599"/>
                    <a:pt x="259" y="1599"/>
                  </a:cubicBezTo>
                  <a:lnTo>
                    <a:pt x="2116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13377;p90">
              <a:extLst>
                <a:ext uri="{FF2B5EF4-FFF2-40B4-BE49-F238E27FC236}">
                  <a16:creationId xmlns:a16="http://schemas.microsoft.com/office/drawing/2014/main" id="{94609F6A-5ACA-2D95-F62D-AA7CA8B7B3F2}"/>
                </a:ext>
              </a:extLst>
            </p:cNvPr>
            <p:cNvSpPr/>
            <p:nvPr/>
          </p:nvSpPr>
          <p:spPr>
            <a:xfrm>
              <a:off x="1131403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13378;p90">
              <a:extLst>
                <a:ext uri="{FF2B5EF4-FFF2-40B4-BE49-F238E27FC236}">
                  <a16:creationId xmlns:a16="http://schemas.microsoft.com/office/drawing/2014/main" id="{5B46DF4A-CF23-6FD8-1E79-F9BE9F1A4308}"/>
                </a:ext>
              </a:extLst>
            </p:cNvPr>
            <p:cNvSpPr/>
            <p:nvPr/>
          </p:nvSpPr>
          <p:spPr>
            <a:xfrm>
              <a:off x="1131403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13379;p90">
              <a:extLst>
                <a:ext uri="{FF2B5EF4-FFF2-40B4-BE49-F238E27FC236}">
                  <a16:creationId xmlns:a16="http://schemas.microsoft.com/office/drawing/2014/main" id="{FB4FA43F-C7EC-4348-5EB4-7E462DC5960C}"/>
                </a:ext>
              </a:extLst>
            </p:cNvPr>
            <p:cNvSpPr/>
            <p:nvPr/>
          </p:nvSpPr>
          <p:spPr>
            <a:xfrm>
              <a:off x="921560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13380;p90">
              <a:extLst>
                <a:ext uri="{FF2B5EF4-FFF2-40B4-BE49-F238E27FC236}">
                  <a16:creationId xmlns:a16="http://schemas.microsoft.com/office/drawing/2014/main" id="{43E1BF1F-329C-02FE-3C56-200085A6A19E}"/>
                </a:ext>
              </a:extLst>
            </p:cNvPr>
            <p:cNvSpPr/>
            <p:nvPr/>
          </p:nvSpPr>
          <p:spPr>
            <a:xfrm>
              <a:off x="921560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13381;p90">
              <a:extLst>
                <a:ext uri="{FF2B5EF4-FFF2-40B4-BE49-F238E27FC236}">
                  <a16:creationId xmlns:a16="http://schemas.microsoft.com/office/drawing/2014/main" id="{A6758899-15BF-E9A9-C1FA-C98B7A0B026B}"/>
                </a:ext>
              </a:extLst>
            </p:cNvPr>
            <p:cNvSpPr/>
            <p:nvPr/>
          </p:nvSpPr>
          <p:spPr>
            <a:xfrm>
              <a:off x="921560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13382;p90">
              <a:extLst>
                <a:ext uri="{FF2B5EF4-FFF2-40B4-BE49-F238E27FC236}">
                  <a16:creationId xmlns:a16="http://schemas.microsoft.com/office/drawing/2014/main" id="{6CD71553-5019-6EEA-FC64-5DDC58662A0C}"/>
                </a:ext>
              </a:extLst>
            </p:cNvPr>
            <p:cNvSpPr/>
            <p:nvPr/>
          </p:nvSpPr>
          <p:spPr>
            <a:xfrm>
              <a:off x="1145479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1043" y="0"/>
                  </a:moveTo>
                  <a:cubicBezTo>
                    <a:pt x="1040" y="0"/>
                    <a:pt x="1037" y="0"/>
                    <a:pt x="1034" y="0"/>
                  </a:cubicBezTo>
                  <a:lnTo>
                    <a:pt x="259" y="0"/>
                  </a:ln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9" y="383"/>
                    <a:pt x="1292" y="0"/>
                    <a:pt x="104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13383;p90">
              <a:extLst>
                <a:ext uri="{FF2B5EF4-FFF2-40B4-BE49-F238E27FC236}">
                  <a16:creationId xmlns:a16="http://schemas.microsoft.com/office/drawing/2014/main" id="{56D028E9-A8FA-CCC1-1F2E-B4DEBE0C2167}"/>
                </a:ext>
              </a:extLst>
            </p:cNvPr>
            <p:cNvSpPr/>
            <p:nvPr/>
          </p:nvSpPr>
          <p:spPr>
            <a:xfrm>
              <a:off x="1145479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13384;p90">
              <a:extLst>
                <a:ext uri="{FF2B5EF4-FFF2-40B4-BE49-F238E27FC236}">
                  <a16:creationId xmlns:a16="http://schemas.microsoft.com/office/drawing/2014/main" id="{B8193244-AE32-3E44-E26D-002C8780F342}"/>
                </a:ext>
              </a:extLst>
            </p:cNvPr>
            <p:cNvSpPr/>
            <p:nvPr/>
          </p:nvSpPr>
          <p:spPr>
            <a:xfrm>
              <a:off x="1145479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13385;p90">
              <a:extLst>
                <a:ext uri="{FF2B5EF4-FFF2-40B4-BE49-F238E27FC236}">
                  <a16:creationId xmlns:a16="http://schemas.microsoft.com/office/drawing/2014/main" id="{62A5F860-AB76-D64C-788E-07775951928A}"/>
                </a:ext>
              </a:extLst>
            </p:cNvPr>
            <p:cNvSpPr/>
            <p:nvPr/>
          </p:nvSpPr>
          <p:spPr>
            <a:xfrm>
              <a:off x="1034399" y="2501437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13386;p90">
              <a:extLst>
                <a:ext uri="{FF2B5EF4-FFF2-40B4-BE49-F238E27FC236}">
                  <a16:creationId xmlns:a16="http://schemas.microsoft.com/office/drawing/2014/main" id="{0A101192-E8B9-5DCF-2402-015CFADC800B}"/>
                </a:ext>
              </a:extLst>
            </p:cNvPr>
            <p:cNvSpPr/>
            <p:nvPr/>
          </p:nvSpPr>
          <p:spPr>
            <a:xfrm>
              <a:off x="1034399" y="2531583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83" y="384"/>
                    <a:pt x="1283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13387;p90">
              <a:extLst>
                <a:ext uri="{FF2B5EF4-FFF2-40B4-BE49-F238E27FC236}">
                  <a16:creationId xmlns:a16="http://schemas.microsoft.com/office/drawing/2014/main" id="{67EF6421-C5D2-5FE2-D2A2-A6DABEB06272}"/>
                </a:ext>
              </a:extLst>
            </p:cNvPr>
            <p:cNvSpPr/>
            <p:nvPr/>
          </p:nvSpPr>
          <p:spPr>
            <a:xfrm>
              <a:off x="1034399" y="2561756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12781;p90">
            <a:extLst>
              <a:ext uri="{FF2B5EF4-FFF2-40B4-BE49-F238E27FC236}">
                <a16:creationId xmlns:a16="http://schemas.microsoft.com/office/drawing/2014/main" id="{17506C6C-DEA3-1A8B-C4FC-CCEBCA3DD5A5}"/>
              </a:ext>
            </a:extLst>
          </p:cNvPr>
          <p:cNvGrpSpPr/>
          <p:nvPr/>
        </p:nvGrpSpPr>
        <p:grpSpPr>
          <a:xfrm>
            <a:off x="7207697" y="2807775"/>
            <a:ext cx="415695" cy="371605"/>
            <a:chOff x="3944637" y="3354834"/>
            <a:chExt cx="415695" cy="371605"/>
          </a:xfrm>
        </p:grpSpPr>
        <p:sp>
          <p:nvSpPr>
            <p:cNvPr id="983" name="Google Shape;12782;p90">
              <a:extLst>
                <a:ext uri="{FF2B5EF4-FFF2-40B4-BE49-F238E27FC236}">
                  <a16:creationId xmlns:a16="http://schemas.microsoft.com/office/drawing/2014/main" id="{FBA71E03-D9D8-9B29-D9EF-AD291F347D58}"/>
                </a:ext>
              </a:extLst>
            </p:cNvPr>
            <p:cNvSpPr/>
            <p:nvPr/>
          </p:nvSpPr>
          <p:spPr>
            <a:xfrm>
              <a:off x="4069031" y="3391598"/>
              <a:ext cx="126941" cy="126941"/>
            </a:xfrm>
            <a:custGeom>
              <a:avLst/>
              <a:gdLst/>
              <a:ahLst/>
              <a:cxnLst/>
              <a:rect l="l" t="t" r="r" b="b"/>
              <a:pathLst>
                <a:path w="4834" h="4834" extrusionOk="0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12783;p90">
              <a:extLst>
                <a:ext uri="{FF2B5EF4-FFF2-40B4-BE49-F238E27FC236}">
                  <a16:creationId xmlns:a16="http://schemas.microsoft.com/office/drawing/2014/main" id="{79D13ADC-16A0-8339-F87F-2E1D84DAF082}"/>
                </a:ext>
              </a:extLst>
            </p:cNvPr>
            <p:cNvSpPr/>
            <p:nvPr/>
          </p:nvSpPr>
          <p:spPr>
            <a:xfrm>
              <a:off x="4068768" y="3391546"/>
              <a:ext cx="71926" cy="126731"/>
            </a:xfrm>
            <a:custGeom>
              <a:avLst/>
              <a:gdLst/>
              <a:ahLst/>
              <a:cxnLst/>
              <a:rect l="l" t="t" r="r" b="b"/>
              <a:pathLst>
                <a:path w="2739" h="4826" extrusionOk="0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12784;p90">
              <a:extLst>
                <a:ext uri="{FF2B5EF4-FFF2-40B4-BE49-F238E27FC236}">
                  <a16:creationId xmlns:a16="http://schemas.microsoft.com/office/drawing/2014/main" id="{70A90E04-E008-7755-63D5-F32B252CC074}"/>
                </a:ext>
              </a:extLst>
            </p:cNvPr>
            <p:cNvSpPr/>
            <p:nvPr/>
          </p:nvSpPr>
          <p:spPr>
            <a:xfrm>
              <a:off x="4089382" y="3411950"/>
              <a:ext cx="86238" cy="86238"/>
            </a:xfrm>
            <a:custGeom>
              <a:avLst/>
              <a:gdLst/>
              <a:ahLst/>
              <a:cxnLst/>
              <a:rect l="l" t="t" r="r" b="b"/>
              <a:pathLst>
                <a:path w="3284" h="3284" extrusionOk="0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12785;p90">
              <a:extLst>
                <a:ext uri="{FF2B5EF4-FFF2-40B4-BE49-F238E27FC236}">
                  <a16:creationId xmlns:a16="http://schemas.microsoft.com/office/drawing/2014/main" id="{3E6D69D6-3773-B9D8-BFB5-372E48599772}"/>
                </a:ext>
              </a:extLst>
            </p:cNvPr>
            <p:cNvSpPr/>
            <p:nvPr/>
          </p:nvSpPr>
          <p:spPr>
            <a:xfrm>
              <a:off x="4088909" y="3411792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12786;p90">
              <a:extLst>
                <a:ext uri="{FF2B5EF4-FFF2-40B4-BE49-F238E27FC236}">
                  <a16:creationId xmlns:a16="http://schemas.microsoft.com/office/drawing/2014/main" id="{3BE3F2CB-2CF7-E4DC-F273-79BC078D3B0E}"/>
                </a:ext>
              </a:extLst>
            </p:cNvPr>
            <p:cNvSpPr/>
            <p:nvPr/>
          </p:nvSpPr>
          <p:spPr>
            <a:xfrm>
              <a:off x="4114776" y="3426025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12787;p90">
              <a:extLst>
                <a:ext uri="{FF2B5EF4-FFF2-40B4-BE49-F238E27FC236}">
                  <a16:creationId xmlns:a16="http://schemas.microsoft.com/office/drawing/2014/main" id="{4F7C1224-D5AC-301B-C792-7A12DF3077B9}"/>
                </a:ext>
              </a:extLst>
            </p:cNvPr>
            <p:cNvSpPr/>
            <p:nvPr/>
          </p:nvSpPr>
          <p:spPr>
            <a:xfrm>
              <a:off x="4167296" y="3354913"/>
              <a:ext cx="126941" cy="126678"/>
            </a:xfrm>
            <a:custGeom>
              <a:avLst/>
              <a:gdLst/>
              <a:ahLst/>
              <a:cxnLst/>
              <a:rect l="l" t="t" r="r" b="b"/>
              <a:pathLst>
                <a:path w="4834" h="4824" extrusionOk="0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12788;p90">
              <a:extLst>
                <a:ext uri="{FF2B5EF4-FFF2-40B4-BE49-F238E27FC236}">
                  <a16:creationId xmlns:a16="http://schemas.microsoft.com/office/drawing/2014/main" id="{DBB353DE-3C67-763C-180D-C6AE23255F6A}"/>
                </a:ext>
              </a:extLst>
            </p:cNvPr>
            <p:cNvSpPr/>
            <p:nvPr/>
          </p:nvSpPr>
          <p:spPr>
            <a:xfrm>
              <a:off x="4167033" y="3354834"/>
              <a:ext cx="71926" cy="126757"/>
            </a:xfrm>
            <a:custGeom>
              <a:avLst/>
              <a:gdLst/>
              <a:ahLst/>
              <a:cxnLst/>
              <a:rect l="l" t="t" r="r" b="b"/>
              <a:pathLst>
                <a:path w="2739" h="4827" extrusionOk="0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12789;p90">
              <a:extLst>
                <a:ext uri="{FF2B5EF4-FFF2-40B4-BE49-F238E27FC236}">
                  <a16:creationId xmlns:a16="http://schemas.microsoft.com/office/drawing/2014/main" id="{8C0A35CD-8916-5776-8E4E-EFBCE554F9F7}"/>
                </a:ext>
              </a:extLst>
            </p:cNvPr>
            <p:cNvSpPr/>
            <p:nvPr/>
          </p:nvSpPr>
          <p:spPr>
            <a:xfrm>
              <a:off x="4187647" y="3375264"/>
              <a:ext cx="86238" cy="86212"/>
            </a:xfrm>
            <a:custGeom>
              <a:avLst/>
              <a:gdLst/>
              <a:ahLst/>
              <a:cxnLst/>
              <a:rect l="l" t="t" r="r" b="b"/>
              <a:pathLst>
                <a:path w="3284" h="3283" extrusionOk="0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12790;p90">
              <a:extLst>
                <a:ext uri="{FF2B5EF4-FFF2-40B4-BE49-F238E27FC236}">
                  <a16:creationId xmlns:a16="http://schemas.microsoft.com/office/drawing/2014/main" id="{9B19E32B-4E26-7956-E4DF-CF6FED6BF01C}"/>
                </a:ext>
              </a:extLst>
            </p:cNvPr>
            <p:cNvSpPr/>
            <p:nvPr/>
          </p:nvSpPr>
          <p:spPr>
            <a:xfrm>
              <a:off x="4187174" y="3375107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12791;p90">
              <a:extLst>
                <a:ext uri="{FF2B5EF4-FFF2-40B4-BE49-F238E27FC236}">
                  <a16:creationId xmlns:a16="http://schemas.microsoft.com/office/drawing/2014/main" id="{CAF69EB5-1C19-1ED6-E98E-1AF32901D712}"/>
                </a:ext>
              </a:extLst>
            </p:cNvPr>
            <p:cNvSpPr/>
            <p:nvPr/>
          </p:nvSpPr>
          <p:spPr>
            <a:xfrm>
              <a:off x="4213040" y="3389340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12792;p90">
              <a:extLst>
                <a:ext uri="{FF2B5EF4-FFF2-40B4-BE49-F238E27FC236}">
                  <a16:creationId xmlns:a16="http://schemas.microsoft.com/office/drawing/2014/main" id="{973C9B07-1182-932D-40C3-AE46E6F11361}"/>
                </a:ext>
              </a:extLst>
            </p:cNvPr>
            <p:cNvSpPr/>
            <p:nvPr/>
          </p:nvSpPr>
          <p:spPr>
            <a:xfrm>
              <a:off x="3944637" y="3566017"/>
              <a:ext cx="142513" cy="160422"/>
            </a:xfrm>
            <a:custGeom>
              <a:avLst/>
              <a:gdLst/>
              <a:ahLst/>
              <a:cxnLst/>
              <a:rect l="l" t="t" r="r" b="b"/>
              <a:pathLst>
                <a:path w="5427" h="6109" extrusionOk="0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12793;p90">
              <a:extLst>
                <a:ext uri="{FF2B5EF4-FFF2-40B4-BE49-F238E27FC236}">
                  <a16:creationId xmlns:a16="http://schemas.microsoft.com/office/drawing/2014/main" id="{6CEAE63D-408A-EA19-C69C-436BC99DEFAF}"/>
                </a:ext>
              </a:extLst>
            </p:cNvPr>
            <p:cNvSpPr/>
            <p:nvPr/>
          </p:nvSpPr>
          <p:spPr>
            <a:xfrm>
              <a:off x="3983843" y="3674313"/>
              <a:ext cx="103307" cy="52126"/>
            </a:xfrm>
            <a:custGeom>
              <a:avLst/>
              <a:gdLst/>
              <a:ahLst/>
              <a:cxnLst/>
              <a:rect l="l" t="t" r="r" b="b"/>
              <a:pathLst>
                <a:path w="3934" h="1985" extrusionOk="0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12794;p90">
              <a:extLst>
                <a:ext uri="{FF2B5EF4-FFF2-40B4-BE49-F238E27FC236}">
                  <a16:creationId xmlns:a16="http://schemas.microsoft.com/office/drawing/2014/main" id="{DA6E3228-5B16-09F1-F6F0-C6A64A010222}"/>
                </a:ext>
              </a:extLst>
            </p:cNvPr>
            <p:cNvSpPr/>
            <p:nvPr/>
          </p:nvSpPr>
          <p:spPr>
            <a:xfrm>
              <a:off x="4082843" y="3493513"/>
              <a:ext cx="277489" cy="171294"/>
            </a:xfrm>
            <a:custGeom>
              <a:avLst/>
              <a:gdLst/>
              <a:ahLst/>
              <a:cxnLst/>
              <a:rect l="l" t="t" r="r" b="b"/>
              <a:pathLst>
                <a:path w="10567" h="6523" extrusionOk="0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12795;p90">
              <a:extLst>
                <a:ext uri="{FF2B5EF4-FFF2-40B4-BE49-F238E27FC236}">
                  <a16:creationId xmlns:a16="http://schemas.microsoft.com/office/drawing/2014/main" id="{6F9EB102-525E-6B18-8D58-1A92EE69A0D9}"/>
                </a:ext>
              </a:extLst>
            </p:cNvPr>
            <p:cNvSpPr/>
            <p:nvPr/>
          </p:nvSpPr>
          <p:spPr>
            <a:xfrm>
              <a:off x="4082843" y="3558454"/>
              <a:ext cx="56328" cy="106353"/>
            </a:xfrm>
            <a:custGeom>
              <a:avLst/>
              <a:gdLst/>
              <a:ahLst/>
              <a:cxnLst/>
              <a:rect l="l" t="t" r="r" b="b"/>
              <a:pathLst>
                <a:path w="2145" h="4050" extrusionOk="0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12796;p90">
              <a:extLst>
                <a:ext uri="{FF2B5EF4-FFF2-40B4-BE49-F238E27FC236}">
                  <a16:creationId xmlns:a16="http://schemas.microsoft.com/office/drawing/2014/main" id="{0956D5D6-024C-FA1D-A316-726E1BA465B4}"/>
                </a:ext>
              </a:extLst>
            </p:cNvPr>
            <p:cNvSpPr/>
            <p:nvPr/>
          </p:nvSpPr>
          <p:spPr>
            <a:xfrm>
              <a:off x="4155977" y="3543880"/>
              <a:ext cx="79962" cy="50944"/>
            </a:xfrm>
            <a:custGeom>
              <a:avLst/>
              <a:gdLst/>
              <a:ahLst/>
              <a:cxnLst/>
              <a:rect l="l" t="t" r="r" b="b"/>
              <a:pathLst>
                <a:path w="3045" h="1940" extrusionOk="0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12797;p90">
              <a:extLst>
                <a:ext uri="{FF2B5EF4-FFF2-40B4-BE49-F238E27FC236}">
                  <a16:creationId xmlns:a16="http://schemas.microsoft.com/office/drawing/2014/main" id="{332C093B-EF5B-C7F4-5FE8-B18F73BF50EE}"/>
                </a:ext>
              </a:extLst>
            </p:cNvPr>
            <p:cNvSpPr/>
            <p:nvPr/>
          </p:nvSpPr>
          <p:spPr>
            <a:xfrm>
              <a:off x="4038359" y="3553701"/>
              <a:ext cx="86500" cy="139756"/>
            </a:xfrm>
            <a:custGeom>
              <a:avLst/>
              <a:gdLst/>
              <a:ahLst/>
              <a:cxnLst/>
              <a:rect l="l" t="t" r="r" b="b"/>
              <a:pathLst>
                <a:path w="3294" h="5322" extrusionOk="0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12798;p90">
              <a:extLst>
                <a:ext uri="{FF2B5EF4-FFF2-40B4-BE49-F238E27FC236}">
                  <a16:creationId xmlns:a16="http://schemas.microsoft.com/office/drawing/2014/main" id="{84F1B01F-5E39-120A-7F99-2AE5BDC78668}"/>
                </a:ext>
              </a:extLst>
            </p:cNvPr>
            <p:cNvSpPr/>
            <p:nvPr/>
          </p:nvSpPr>
          <p:spPr>
            <a:xfrm>
              <a:off x="4078826" y="3658741"/>
              <a:ext cx="46034" cy="34716"/>
            </a:xfrm>
            <a:custGeom>
              <a:avLst/>
              <a:gdLst/>
              <a:ahLst/>
              <a:cxnLst/>
              <a:rect l="l" t="t" r="r" b="b"/>
              <a:pathLst>
                <a:path w="1753" h="1322" extrusionOk="0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00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E431F754-2671-446E-ED0E-3307AF22D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1001" name="Google Shape;870;p39">
            <a:extLst>
              <a:ext uri="{FF2B5EF4-FFF2-40B4-BE49-F238E27FC236}">
                <a16:creationId xmlns:a16="http://schemas.microsoft.com/office/drawing/2014/main" id="{256D65A2-E281-489F-5A10-D05DF9C95890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sp>
        <p:nvSpPr>
          <p:cNvPr id="1002" name="Google Shape;429;p28">
            <a:extLst>
              <a:ext uri="{FF2B5EF4-FFF2-40B4-BE49-F238E27FC236}">
                <a16:creationId xmlns:a16="http://schemas.microsoft.com/office/drawing/2014/main" id="{6B0AE63B-F83B-10A5-BBB2-BD5B264179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</a:t>
            </a:r>
            <a:r>
              <a:rPr lang="es-ES" dirty="0">
                <a:solidFill>
                  <a:srgbClr val="E04141"/>
                </a:solidFill>
              </a:rPr>
              <a:t>9</a:t>
            </a:r>
            <a:r>
              <a:rPr lang="es-ES" sz="3500" noProof="0" dirty="0"/>
              <a:t> </a:t>
            </a:r>
            <a:r>
              <a:rPr lang="es-ES" sz="3500" dirty="0"/>
              <a:t>Análisis contable</a:t>
            </a:r>
            <a:endParaRPr lang="es-ES" sz="3500" noProof="0" dirty="0"/>
          </a:p>
        </p:txBody>
      </p:sp>
    </p:spTree>
    <p:extLst>
      <p:ext uri="{BB962C8B-B14F-4D97-AF65-F5344CB8AC3E}">
        <p14:creationId xmlns:p14="http://schemas.microsoft.com/office/powerpoint/2010/main" val="13233542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>
          <a:extLst>
            <a:ext uri="{FF2B5EF4-FFF2-40B4-BE49-F238E27FC236}">
              <a16:creationId xmlns:a16="http://schemas.microsoft.com/office/drawing/2014/main" id="{8186A0E1-E4A1-A60F-1746-EC2B45ED1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3">
            <a:extLst>
              <a:ext uri="{FF2B5EF4-FFF2-40B4-BE49-F238E27FC236}">
                <a16:creationId xmlns:a16="http://schemas.microsoft.com/office/drawing/2014/main" id="{33A25A67-1530-FBE3-7333-3DE2C73B6A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E04141"/>
                </a:solidFill>
              </a:rPr>
              <a:t>10</a:t>
            </a:r>
            <a:r>
              <a:rPr lang="es-ES" noProof="0" dirty="0"/>
              <a:t> Gestión</a:t>
            </a:r>
            <a:r>
              <a:rPr lang="es-ES" dirty="0"/>
              <a:t> contable, administrativa y fiscal</a:t>
            </a:r>
            <a:endParaRPr lang="es-ES" noProof="0" dirty="0"/>
          </a:p>
        </p:txBody>
      </p:sp>
      <p:sp>
        <p:nvSpPr>
          <p:cNvPr id="610" name="Google Shape;610;p33">
            <a:extLst>
              <a:ext uri="{FF2B5EF4-FFF2-40B4-BE49-F238E27FC236}">
                <a16:creationId xmlns:a16="http://schemas.microsoft.com/office/drawing/2014/main" id="{E25F7B10-69CE-4BBA-41B7-6DDCF80D01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804696"/>
            <a:ext cx="2336400" cy="12229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indent="-215900" algn="l">
              <a:buFont typeface="Lato"/>
              <a:buChar char="●"/>
            </a:pPr>
            <a:r>
              <a:rPr lang="es-ES" dirty="0"/>
              <a:t>Orden de trabajo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Presupuesto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Albarán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Factura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Recibo</a:t>
            </a:r>
          </a:p>
          <a:p>
            <a:pPr marL="241300" indent="-215900">
              <a:buFont typeface="Lato"/>
              <a:buChar char="●"/>
            </a:pPr>
            <a:endParaRPr lang="es-ES" dirty="0"/>
          </a:p>
        </p:txBody>
      </p:sp>
      <p:sp>
        <p:nvSpPr>
          <p:cNvPr id="611" name="Google Shape;611;p33">
            <a:extLst>
              <a:ext uri="{FF2B5EF4-FFF2-40B4-BE49-F238E27FC236}">
                <a16:creationId xmlns:a16="http://schemas.microsoft.com/office/drawing/2014/main" id="{FAFCD87F-9B81-59F8-4DDA-5D8F41E8A0AF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00412" y="1804697"/>
            <a:ext cx="2336400" cy="900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/>
              <a:t>Solo lo aceptaremos de empresas fiable, y es posible adelantarlo.</a:t>
            </a:r>
            <a:endParaRPr lang="es-ES" noProof="0" dirty="0"/>
          </a:p>
        </p:txBody>
      </p:sp>
      <p:sp>
        <p:nvSpPr>
          <p:cNvPr id="612" name="Google Shape;612;p33">
            <a:extLst>
              <a:ext uri="{FF2B5EF4-FFF2-40B4-BE49-F238E27FC236}">
                <a16:creationId xmlns:a16="http://schemas.microsoft.com/office/drawing/2014/main" id="{4F17FEAE-5543-BFE8-D4D8-9AB3ED881834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087600" y="1804696"/>
            <a:ext cx="2336400" cy="20738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indent="-215900" algn="l">
              <a:buFont typeface="Lato"/>
              <a:buChar char="●"/>
            </a:pPr>
            <a:r>
              <a:rPr lang="es-ES" dirty="0"/>
              <a:t>IS → 23% para Pymes, 15% para nuevas empresas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IVA → Cálculo entre repercutido y soportado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IRPF → Retenciones a trabajadores y alquileres</a:t>
            </a:r>
            <a:endParaRPr lang="es-ES" noProof="0" dirty="0"/>
          </a:p>
        </p:txBody>
      </p:sp>
      <p:sp>
        <p:nvSpPr>
          <p:cNvPr id="613" name="Google Shape;613;p33">
            <a:extLst>
              <a:ext uri="{FF2B5EF4-FFF2-40B4-BE49-F238E27FC236}">
                <a16:creationId xmlns:a16="http://schemas.microsoft.com/office/drawing/2014/main" id="{5E960AE7-5F4C-F57C-BC04-6B1E75797B9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13225" y="143350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Documentos</a:t>
            </a:r>
            <a:endParaRPr lang="es-ES" noProof="0" dirty="0"/>
          </a:p>
        </p:txBody>
      </p:sp>
      <p:sp>
        <p:nvSpPr>
          <p:cNvPr id="614" name="Google Shape;614;p33">
            <a:extLst>
              <a:ext uri="{FF2B5EF4-FFF2-40B4-BE49-F238E27FC236}">
                <a16:creationId xmlns:a16="http://schemas.microsoft.com/office/drawing/2014/main" id="{0CF0C4D8-8067-932A-84EB-EDD9E6F9A77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087600" y="143350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Impuestos</a:t>
            </a:r>
          </a:p>
        </p:txBody>
      </p:sp>
      <p:sp>
        <p:nvSpPr>
          <p:cNvPr id="615" name="Google Shape;615;p33">
            <a:extLst>
              <a:ext uri="{FF2B5EF4-FFF2-40B4-BE49-F238E27FC236}">
                <a16:creationId xmlns:a16="http://schemas.microsoft.com/office/drawing/2014/main" id="{4AACC238-CBCF-5303-3C16-8A2B22501759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3400412" y="143350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Pagarés</a:t>
            </a:r>
          </a:p>
        </p:txBody>
      </p:sp>
      <p:grpSp>
        <p:nvGrpSpPr>
          <p:cNvPr id="616" name="Google Shape;616;p33">
            <a:extLst>
              <a:ext uri="{FF2B5EF4-FFF2-40B4-BE49-F238E27FC236}">
                <a16:creationId xmlns:a16="http://schemas.microsoft.com/office/drawing/2014/main" id="{6E768576-DBC5-F32F-6BCA-801DDEAEC654}"/>
              </a:ext>
            </a:extLst>
          </p:cNvPr>
          <p:cNvGrpSpPr/>
          <p:nvPr/>
        </p:nvGrpSpPr>
        <p:grpSpPr>
          <a:xfrm>
            <a:off x="823972" y="3831148"/>
            <a:ext cx="351100" cy="939434"/>
            <a:chOff x="4719372" y="2891498"/>
            <a:chExt cx="351100" cy="939434"/>
          </a:xfrm>
        </p:grpSpPr>
        <p:sp>
          <p:nvSpPr>
            <p:cNvPr id="617" name="Google Shape;617;p33">
              <a:extLst>
                <a:ext uri="{FF2B5EF4-FFF2-40B4-BE49-F238E27FC236}">
                  <a16:creationId xmlns:a16="http://schemas.microsoft.com/office/drawing/2014/main" id="{F870811E-B2EC-051A-A58C-60CC59EE0681}"/>
                </a:ext>
              </a:extLst>
            </p:cNvPr>
            <p:cNvSpPr/>
            <p:nvPr/>
          </p:nvSpPr>
          <p:spPr>
            <a:xfrm>
              <a:off x="4969759" y="3778984"/>
              <a:ext cx="100713" cy="5190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" name="Google Shape;618;p33">
              <a:extLst>
                <a:ext uri="{FF2B5EF4-FFF2-40B4-BE49-F238E27FC236}">
                  <a16:creationId xmlns:a16="http://schemas.microsoft.com/office/drawing/2014/main" id="{6FDCCE05-1BE8-A298-5CE1-462EFDCB65D1}"/>
                </a:ext>
              </a:extLst>
            </p:cNvPr>
            <p:cNvSpPr/>
            <p:nvPr/>
          </p:nvSpPr>
          <p:spPr>
            <a:xfrm>
              <a:off x="4719372" y="2891498"/>
              <a:ext cx="284117" cy="21225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" name="Google Shape;619;p33">
              <a:extLst>
                <a:ext uri="{FF2B5EF4-FFF2-40B4-BE49-F238E27FC236}">
                  <a16:creationId xmlns:a16="http://schemas.microsoft.com/office/drawing/2014/main" id="{C7CE84F0-E1F7-CE0B-9927-7416993AD08A}"/>
                </a:ext>
              </a:extLst>
            </p:cNvPr>
            <p:cNvSpPr/>
            <p:nvPr/>
          </p:nvSpPr>
          <p:spPr>
            <a:xfrm>
              <a:off x="5003458" y="2891498"/>
              <a:ext cx="32156" cy="939434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2" name="Google Shape;1688;p41">
            <a:extLst>
              <a:ext uri="{FF2B5EF4-FFF2-40B4-BE49-F238E27FC236}">
                <a16:creationId xmlns:a16="http://schemas.microsoft.com/office/drawing/2014/main" id="{623F8E2B-812E-1EC4-7AEE-99C2CD218C64}"/>
              </a:ext>
            </a:extLst>
          </p:cNvPr>
          <p:cNvGrpSpPr/>
          <p:nvPr/>
        </p:nvGrpSpPr>
        <p:grpSpPr>
          <a:xfrm>
            <a:off x="1971343" y="3422218"/>
            <a:ext cx="659265" cy="269230"/>
            <a:chOff x="3183903" y="395477"/>
            <a:chExt cx="1096805" cy="447933"/>
          </a:xfrm>
        </p:grpSpPr>
        <p:sp>
          <p:nvSpPr>
            <p:cNvPr id="3" name="Google Shape;1689;p41">
              <a:extLst>
                <a:ext uri="{FF2B5EF4-FFF2-40B4-BE49-F238E27FC236}">
                  <a16:creationId xmlns:a16="http://schemas.microsoft.com/office/drawing/2014/main" id="{4DF78BB3-1153-EFA2-DFC5-28F5A52B0269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" name="Google Shape;1690;p41">
              <a:extLst>
                <a:ext uri="{FF2B5EF4-FFF2-40B4-BE49-F238E27FC236}">
                  <a16:creationId xmlns:a16="http://schemas.microsoft.com/office/drawing/2014/main" id="{5F208D6F-20CE-FD24-3B84-E5E1CD4F89E3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" name="Google Shape;1691;p41">
              <a:extLst>
                <a:ext uri="{FF2B5EF4-FFF2-40B4-BE49-F238E27FC236}">
                  <a16:creationId xmlns:a16="http://schemas.microsoft.com/office/drawing/2014/main" id="{924A7B01-0482-BD5D-256B-9D6FC97C4A6C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" name="Google Shape;1692;p41">
              <a:extLst>
                <a:ext uri="{FF2B5EF4-FFF2-40B4-BE49-F238E27FC236}">
                  <a16:creationId xmlns:a16="http://schemas.microsoft.com/office/drawing/2014/main" id="{7BE4D41B-A3EA-F12F-4216-BBA19B57085F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" name="Google Shape;1693;p41">
              <a:extLst>
                <a:ext uri="{FF2B5EF4-FFF2-40B4-BE49-F238E27FC236}">
                  <a16:creationId xmlns:a16="http://schemas.microsoft.com/office/drawing/2014/main" id="{79597803-03C4-3867-B42E-F8885109FB0A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" name="Google Shape;1694;p41">
              <a:extLst>
                <a:ext uri="{FF2B5EF4-FFF2-40B4-BE49-F238E27FC236}">
                  <a16:creationId xmlns:a16="http://schemas.microsoft.com/office/drawing/2014/main" id="{3CBA32EA-4369-1908-915E-61B033E5D7FB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" name="Google Shape;1695;p41">
              <a:extLst>
                <a:ext uri="{FF2B5EF4-FFF2-40B4-BE49-F238E27FC236}">
                  <a16:creationId xmlns:a16="http://schemas.microsoft.com/office/drawing/2014/main" id="{274B646A-17C3-7173-A2D6-2BC87DC330A6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" name="Google Shape;1696;p41">
              <a:extLst>
                <a:ext uri="{FF2B5EF4-FFF2-40B4-BE49-F238E27FC236}">
                  <a16:creationId xmlns:a16="http://schemas.microsoft.com/office/drawing/2014/main" id="{940BB952-577C-9A63-AB26-2FF9CCB13FA0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" name="Google Shape;1697;p41">
              <a:extLst>
                <a:ext uri="{FF2B5EF4-FFF2-40B4-BE49-F238E27FC236}">
                  <a16:creationId xmlns:a16="http://schemas.microsoft.com/office/drawing/2014/main" id="{D5C23216-527F-5362-0360-C28D23B6DD57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" name="Google Shape;1698;p41">
              <a:extLst>
                <a:ext uri="{FF2B5EF4-FFF2-40B4-BE49-F238E27FC236}">
                  <a16:creationId xmlns:a16="http://schemas.microsoft.com/office/drawing/2014/main" id="{2D539270-752E-B3EE-3EA4-5F43695F8FA3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" name="Google Shape;1699;p41">
              <a:extLst>
                <a:ext uri="{FF2B5EF4-FFF2-40B4-BE49-F238E27FC236}">
                  <a16:creationId xmlns:a16="http://schemas.microsoft.com/office/drawing/2014/main" id="{BF26C8D9-7F20-BA9F-3FA5-1AC2CAC64B3E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" name="Google Shape;1700;p41">
              <a:extLst>
                <a:ext uri="{FF2B5EF4-FFF2-40B4-BE49-F238E27FC236}">
                  <a16:creationId xmlns:a16="http://schemas.microsoft.com/office/drawing/2014/main" id="{9EA5E323-2586-2168-6BE2-F45FABBFA884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" name="Google Shape;1701;p41">
              <a:extLst>
                <a:ext uri="{FF2B5EF4-FFF2-40B4-BE49-F238E27FC236}">
                  <a16:creationId xmlns:a16="http://schemas.microsoft.com/office/drawing/2014/main" id="{63399485-D04C-7B76-FDFA-5693EABC7850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" name="Google Shape;1702;p41">
              <a:extLst>
                <a:ext uri="{FF2B5EF4-FFF2-40B4-BE49-F238E27FC236}">
                  <a16:creationId xmlns:a16="http://schemas.microsoft.com/office/drawing/2014/main" id="{7E585A02-E452-8770-0AF7-2FC350F005D3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" name="Google Shape;1703;p41">
              <a:extLst>
                <a:ext uri="{FF2B5EF4-FFF2-40B4-BE49-F238E27FC236}">
                  <a16:creationId xmlns:a16="http://schemas.microsoft.com/office/drawing/2014/main" id="{4BB1383D-ED58-BBDB-0809-6A400B975D11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" name="Google Shape;1704;p41">
              <a:extLst>
                <a:ext uri="{FF2B5EF4-FFF2-40B4-BE49-F238E27FC236}">
                  <a16:creationId xmlns:a16="http://schemas.microsoft.com/office/drawing/2014/main" id="{5B4D12A3-B7ED-2180-0B10-60C7E2392FE7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" name="Google Shape;1705;p41">
              <a:extLst>
                <a:ext uri="{FF2B5EF4-FFF2-40B4-BE49-F238E27FC236}">
                  <a16:creationId xmlns:a16="http://schemas.microsoft.com/office/drawing/2014/main" id="{2D1C27A7-7002-8572-A81E-B952F5328146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" name="Google Shape;1706;p41">
              <a:extLst>
                <a:ext uri="{FF2B5EF4-FFF2-40B4-BE49-F238E27FC236}">
                  <a16:creationId xmlns:a16="http://schemas.microsoft.com/office/drawing/2014/main" id="{5B8B3E11-A4AF-8C89-A53F-3C5C8B8A1312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707;p41">
              <a:extLst>
                <a:ext uri="{FF2B5EF4-FFF2-40B4-BE49-F238E27FC236}">
                  <a16:creationId xmlns:a16="http://schemas.microsoft.com/office/drawing/2014/main" id="{2008C9DB-C7F4-9DDC-D366-5FEAC127A519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708;p41">
              <a:extLst>
                <a:ext uri="{FF2B5EF4-FFF2-40B4-BE49-F238E27FC236}">
                  <a16:creationId xmlns:a16="http://schemas.microsoft.com/office/drawing/2014/main" id="{753285A4-DDDF-EF01-AF3D-34241F8E1C2E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709;p41">
              <a:extLst>
                <a:ext uri="{FF2B5EF4-FFF2-40B4-BE49-F238E27FC236}">
                  <a16:creationId xmlns:a16="http://schemas.microsoft.com/office/drawing/2014/main" id="{964A5EAF-E675-BDBB-BB2C-A79F52841BD0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710;p41">
              <a:extLst>
                <a:ext uri="{FF2B5EF4-FFF2-40B4-BE49-F238E27FC236}">
                  <a16:creationId xmlns:a16="http://schemas.microsoft.com/office/drawing/2014/main" id="{1F177597-AEAC-DC4D-4B54-D0EABAA61076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711;p41">
              <a:extLst>
                <a:ext uri="{FF2B5EF4-FFF2-40B4-BE49-F238E27FC236}">
                  <a16:creationId xmlns:a16="http://schemas.microsoft.com/office/drawing/2014/main" id="{DF377D9B-2BF8-C7A6-0911-17C351B69170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712;p41">
              <a:extLst>
                <a:ext uri="{FF2B5EF4-FFF2-40B4-BE49-F238E27FC236}">
                  <a16:creationId xmlns:a16="http://schemas.microsoft.com/office/drawing/2014/main" id="{19C81136-7D1C-9948-95EE-192B6936A04B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713;p41">
              <a:extLst>
                <a:ext uri="{FF2B5EF4-FFF2-40B4-BE49-F238E27FC236}">
                  <a16:creationId xmlns:a16="http://schemas.microsoft.com/office/drawing/2014/main" id="{52860DD2-1F37-0C90-DA88-7917183E4290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714;p41">
              <a:extLst>
                <a:ext uri="{FF2B5EF4-FFF2-40B4-BE49-F238E27FC236}">
                  <a16:creationId xmlns:a16="http://schemas.microsoft.com/office/drawing/2014/main" id="{6EFCC9C3-7AE4-686C-8D28-86C7BC00F867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715;p41">
              <a:extLst>
                <a:ext uri="{FF2B5EF4-FFF2-40B4-BE49-F238E27FC236}">
                  <a16:creationId xmlns:a16="http://schemas.microsoft.com/office/drawing/2014/main" id="{CDD19D0D-631F-6C7D-A9A2-9EBBB8497A6F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0" name="Google Shape;1716;p41">
              <a:extLst>
                <a:ext uri="{FF2B5EF4-FFF2-40B4-BE49-F238E27FC236}">
                  <a16:creationId xmlns:a16="http://schemas.microsoft.com/office/drawing/2014/main" id="{C8C1C227-46FE-C169-3BD6-13420A123B66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643" name="Google Shape;1717;p41">
                <a:extLst>
                  <a:ext uri="{FF2B5EF4-FFF2-40B4-BE49-F238E27FC236}">
                    <a16:creationId xmlns:a16="http://schemas.microsoft.com/office/drawing/2014/main" id="{09178C9A-2452-426F-FB92-BC36903DF836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44" name="Google Shape;1718;p41">
                <a:extLst>
                  <a:ext uri="{FF2B5EF4-FFF2-40B4-BE49-F238E27FC236}">
                    <a16:creationId xmlns:a16="http://schemas.microsoft.com/office/drawing/2014/main" id="{BC23E8DA-585A-0C90-CFBE-CADF275B7327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1" name="Google Shape;1719;p41">
              <a:extLst>
                <a:ext uri="{FF2B5EF4-FFF2-40B4-BE49-F238E27FC236}">
                  <a16:creationId xmlns:a16="http://schemas.microsoft.com/office/drawing/2014/main" id="{F2610C7D-ADFF-8DD7-0E13-F10B28033694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" name="Google Shape;1720;p41">
              <a:extLst>
                <a:ext uri="{FF2B5EF4-FFF2-40B4-BE49-F238E27FC236}">
                  <a16:creationId xmlns:a16="http://schemas.microsoft.com/office/drawing/2014/main" id="{E422B573-6AB5-E9E5-72B5-94AD8F298926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" name="Google Shape;1721;p41">
              <a:extLst>
                <a:ext uri="{FF2B5EF4-FFF2-40B4-BE49-F238E27FC236}">
                  <a16:creationId xmlns:a16="http://schemas.microsoft.com/office/drawing/2014/main" id="{ADAACB42-A17A-95D0-A67D-11DFF5BCE7F2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" name="Google Shape;1722;p41">
              <a:extLst>
                <a:ext uri="{FF2B5EF4-FFF2-40B4-BE49-F238E27FC236}">
                  <a16:creationId xmlns:a16="http://schemas.microsoft.com/office/drawing/2014/main" id="{0E531633-BA0E-113C-8FBF-F4A3259FB886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" name="Google Shape;1723;p41">
              <a:extLst>
                <a:ext uri="{FF2B5EF4-FFF2-40B4-BE49-F238E27FC236}">
                  <a16:creationId xmlns:a16="http://schemas.microsoft.com/office/drawing/2014/main" id="{0B42EA27-3EF5-AB2B-CAD9-53DADB86778F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24;p41">
              <a:extLst>
                <a:ext uri="{FF2B5EF4-FFF2-40B4-BE49-F238E27FC236}">
                  <a16:creationId xmlns:a16="http://schemas.microsoft.com/office/drawing/2014/main" id="{B5A7CC36-9D8E-2ABB-C7B1-84E6FFE85BC1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25;p41">
              <a:extLst>
                <a:ext uri="{FF2B5EF4-FFF2-40B4-BE49-F238E27FC236}">
                  <a16:creationId xmlns:a16="http://schemas.microsoft.com/office/drawing/2014/main" id="{5368C07F-1AC2-8E63-07EE-2BADB1973342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26;p41">
              <a:extLst>
                <a:ext uri="{FF2B5EF4-FFF2-40B4-BE49-F238E27FC236}">
                  <a16:creationId xmlns:a16="http://schemas.microsoft.com/office/drawing/2014/main" id="{DABB898B-90AF-D6A1-7A6E-8BFA3AAE5B7C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727;p41">
              <a:extLst>
                <a:ext uri="{FF2B5EF4-FFF2-40B4-BE49-F238E27FC236}">
                  <a16:creationId xmlns:a16="http://schemas.microsoft.com/office/drawing/2014/main" id="{EB53164B-C76B-6223-C959-47A1E167931C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728;p41">
              <a:extLst>
                <a:ext uri="{FF2B5EF4-FFF2-40B4-BE49-F238E27FC236}">
                  <a16:creationId xmlns:a16="http://schemas.microsoft.com/office/drawing/2014/main" id="{E85311D3-F843-8EF8-C29A-2A48B1150EEA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29;p41">
              <a:extLst>
                <a:ext uri="{FF2B5EF4-FFF2-40B4-BE49-F238E27FC236}">
                  <a16:creationId xmlns:a16="http://schemas.microsoft.com/office/drawing/2014/main" id="{3C1C3EB1-551A-66BD-E983-A5DA7E954927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30;p41">
              <a:extLst>
                <a:ext uri="{FF2B5EF4-FFF2-40B4-BE49-F238E27FC236}">
                  <a16:creationId xmlns:a16="http://schemas.microsoft.com/office/drawing/2014/main" id="{F72F3738-864F-D502-EE47-C5BFE2D27167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31;p41">
              <a:extLst>
                <a:ext uri="{FF2B5EF4-FFF2-40B4-BE49-F238E27FC236}">
                  <a16:creationId xmlns:a16="http://schemas.microsoft.com/office/drawing/2014/main" id="{15DBDD48-0001-1CB2-A6F6-4403C03FCDC1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32;p41">
              <a:extLst>
                <a:ext uri="{FF2B5EF4-FFF2-40B4-BE49-F238E27FC236}">
                  <a16:creationId xmlns:a16="http://schemas.microsoft.com/office/drawing/2014/main" id="{8078C1AC-5F7C-E36F-A2B3-E6BFFF6A305B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33;p41">
              <a:extLst>
                <a:ext uri="{FF2B5EF4-FFF2-40B4-BE49-F238E27FC236}">
                  <a16:creationId xmlns:a16="http://schemas.microsoft.com/office/drawing/2014/main" id="{EDAB9788-1C04-E973-10A9-D8581C91C87D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34;p41">
              <a:extLst>
                <a:ext uri="{FF2B5EF4-FFF2-40B4-BE49-F238E27FC236}">
                  <a16:creationId xmlns:a16="http://schemas.microsoft.com/office/drawing/2014/main" id="{C81E8401-6F00-8A05-BA3C-23E23FCE9E38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" name="Google Shape;1735;p41">
              <a:extLst>
                <a:ext uri="{FF2B5EF4-FFF2-40B4-BE49-F238E27FC236}">
                  <a16:creationId xmlns:a16="http://schemas.microsoft.com/office/drawing/2014/main" id="{896F4447-1912-99FF-E85C-213F8C6245B8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" name="Google Shape;1736;p41">
              <a:extLst>
                <a:ext uri="{FF2B5EF4-FFF2-40B4-BE49-F238E27FC236}">
                  <a16:creationId xmlns:a16="http://schemas.microsoft.com/office/drawing/2014/main" id="{FC17391D-1A83-21CC-3D3E-9970E6BA07E5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37;p41">
              <a:extLst>
                <a:ext uri="{FF2B5EF4-FFF2-40B4-BE49-F238E27FC236}">
                  <a16:creationId xmlns:a16="http://schemas.microsoft.com/office/drawing/2014/main" id="{2303C29A-DAFE-DF4F-14DF-2EBCAFC4BCE9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38;p41">
              <a:extLst>
                <a:ext uri="{FF2B5EF4-FFF2-40B4-BE49-F238E27FC236}">
                  <a16:creationId xmlns:a16="http://schemas.microsoft.com/office/drawing/2014/main" id="{9F7E784C-E369-81C0-BF0B-2A063953BB71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39;p41">
              <a:extLst>
                <a:ext uri="{FF2B5EF4-FFF2-40B4-BE49-F238E27FC236}">
                  <a16:creationId xmlns:a16="http://schemas.microsoft.com/office/drawing/2014/main" id="{E4363533-0774-3008-F702-A3998D6D4933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40;p41">
              <a:extLst>
                <a:ext uri="{FF2B5EF4-FFF2-40B4-BE49-F238E27FC236}">
                  <a16:creationId xmlns:a16="http://schemas.microsoft.com/office/drawing/2014/main" id="{44B9C12B-313D-115C-B11C-7F14EAD27588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41;p41">
              <a:extLst>
                <a:ext uri="{FF2B5EF4-FFF2-40B4-BE49-F238E27FC236}">
                  <a16:creationId xmlns:a16="http://schemas.microsoft.com/office/drawing/2014/main" id="{15734DC0-3DE1-961C-1079-24D68157C186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42;p41">
              <a:extLst>
                <a:ext uri="{FF2B5EF4-FFF2-40B4-BE49-F238E27FC236}">
                  <a16:creationId xmlns:a16="http://schemas.microsoft.com/office/drawing/2014/main" id="{59C94F65-0CAB-B348-6763-1EB1B617B63D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43;p41">
              <a:extLst>
                <a:ext uri="{FF2B5EF4-FFF2-40B4-BE49-F238E27FC236}">
                  <a16:creationId xmlns:a16="http://schemas.microsoft.com/office/drawing/2014/main" id="{014B8E1E-FB2B-7320-A782-BC28EA6AAACF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44;p41">
              <a:extLst>
                <a:ext uri="{FF2B5EF4-FFF2-40B4-BE49-F238E27FC236}">
                  <a16:creationId xmlns:a16="http://schemas.microsoft.com/office/drawing/2014/main" id="{945D27CB-DFB5-4806-BA77-36C4796ED2A3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45;p41">
              <a:extLst>
                <a:ext uri="{FF2B5EF4-FFF2-40B4-BE49-F238E27FC236}">
                  <a16:creationId xmlns:a16="http://schemas.microsoft.com/office/drawing/2014/main" id="{808084D9-3AEF-95F2-42DB-2118B2196154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46;p41">
              <a:extLst>
                <a:ext uri="{FF2B5EF4-FFF2-40B4-BE49-F238E27FC236}">
                  <a16:creationId xmlns:a16="http://schemas.microsoft.com/office/drawing/2014/main" id="{AE92D3E4-5FD5-5674-F5B6-F00EBC994D80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47;p41">
              <a:extLst>
                <a:ext uri="{FF2B5EF4-FFF2-40B4-BE49-F238E27FC236}">
                  <a16:creationId xmlns:a16="http://schemas.microsoft.com/office/drawing/2014/main" id="{AFCC3694-A796-56BC-72DE-D6B76FA4BD19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48;p41">
              <a:extLst>
                <a:ext uri="{FF2B5EF4-FFF2-40B4-BE49-F238E27FC236}">
                  <a16:creationId xmlns:a16="http://schemas.microsoft.com/office/drawing/2014/main" id="{B8801056-C1C6-4CD4-F99A-F6F7041AA6AD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49;p41">
              <a:extLst>
                <a:ext uri="{FF2B5EF4-FFF2-40B4-BE49-F238E27FC236}">
                  <a16:creationId xmlns:a16="http://schemas.microsoft.com/office/drawing/2014/main" id="{20E0B531-EF23-3929-B401-84FA1C1C89DF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50;p41">
              <a:extLst>
                <a:ext uri="{FF2B5EF4-FFF2-40B4-BE49-F238E27FC236}">
                  <a16:creationId xmlns:a16="http://schemas.microsoft.com/office/drawing/2014/main" id="{7684CFB4-2B75-8948-016F-48BBAB4591B0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51;p41">
              <a:extLst>
                <a:ext uri="{FF2B5EF4-FFF2-40B4-BE49-F238E27FC236}">
                  <a16:creationId xmlns:a16="http://schemas.microsoft.com/office/drawing/2014/main" id="{4C489842-6B64-1015-005C-422352018213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" name="Google Shape;1752;p41">
              <a:extLst>
                <a:ext uri="{FF2B5EF4-FFF2-40B4-BE49-F238E27FC236}">
                  <a16:creationId xmlns:a16="http://schemas.microsoft.com/office/drawing/2014/main" id="{632629E2-5542-3F19-DEDC-D6FD5254771C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" name="Google Shape;1753;p41">
              <a:extLst>
                <a:ext uri="{FF2B5EF4-FFF2-40B4-BE49-F238E27FC236}">
                  <a16:creationId xmlns:a16="http://schemas.microsoft.com/office/drawing/2014/main" id="{AB4A7C06-7BE3-88C0-054C-9E27E1842853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" name="Google Shape;1754;p41">
              <a:extLst>
                <a:ext uri="{FF2B5EF4-FFF2-40B4-BE49-F238E27FC236}">
                  <a16:creationId xmlns:a16="http://schemas.microsoft.com/office/drawing/2014/main" id="{19A512C3-DB64-0233-C420-965C2599E692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" name="Google Shape;1755;p41">
              <a:extLst>
                <a:ext uri="{FF2B5EF4-FFF2-40B4-BE49-F238E27FC236}">
                  <a16:creationId xmlns:a16="http://schemas.microsoft.com/office/drawing/2014/main" id="{E57B5F5C-D108-55E8-1FEC-0B7076DC2419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" name="Google Shape;1756;p41">
              <a:extLst>
                <a:ext uri="{FF2B5EF4-FFF2-40B4-BE49-F238E27FC236}">
                  <a16:creationId xmlns:a16="http://schemas.microsoft.com/office/drawing/2014/main" id="{FE6B6315-D08A-90BF-B32A-C083756334F4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" name="Google Shape;1757;p41">
              <a:extLst>
                <a:ext uri="{FF2B5EF4-FFF2-40B4-BE49-F238E27FC236}">
                  <a16:creationId xmlns:a16="http://schemas.microsoft.com/office/drawing/2014/main" id="{6F5973C0-351A-BDF9-AF3B-D447FC5D25EC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" name="Google Shape;1758;p41">
              <a:extLst>
                <a:ext uri="{FF2B5EF4-FFF2-40B4-BE49-F238E27FC236}">
                  <a16:creationId xmlns:a16="http://schemas.microsoft.com/office/drawing/2014/main" id="{7B1D412A-28DB-4BFF-BADC-266974521842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" name="Google Shape;1759;p41">
              <a:extLst>
                <a:ext uri="{FF2B5EF4-FFF2-40B4-BE49-F238E27FC236}">
                  <a16:creationId xmlns:a16="http://schemas.microsoft.com/office/drawing/2014/main" id="{50F9E765-2B05-7705-77F0-976688AADA2C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" name="Google Shape;1760;p41">
              <a:extLst>
                <a:ext uri="{FF2B5EF4-FFF2-40B4-BE49-F238E27FC236}">
                  <a16:creationId xmlns:a16="http://schemas.microsoft.com/office/drawing/2014/main" id="{464CC18F-80AC-AB7D-0CB2-CDE5396A1075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" name="Google Shape;1761;p41">
              <a:extLst>
                <a:ext uri="{FF2B5EF4-FFF2-40B4-BE49-F238E27FC236}">
                  <a16:creationId xmlns:a16="http://schemas.microsoft.com/office/drawing/2014/main" id="{9A7954D4-70A7-C095-E5FD-6D5585064F08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" name="Google Shape;1762;p41">
              <a:extLst>
                <a:ext uri="{FF2B5EF4-FFF2-40B4-BE49-F238E27FC236}">
                  <a16:creationId xmlns:a16="http://schemas.microsoft.com/office/drawing/2014/main" id="{F1497679-D97B-D5C2-7F36-A7C203B97FA2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" name="Google Shape;1763;p41">
              <a:extLst>
                <a:ext uri="{FF2B5EF4-FFF2-40B4-BE49-F238E27FC236}">
                  <a16:creationId xmlns:a16="http://schemas.microsoft.com/office/drawing/2014/main" id="{C2347596-5CF1-31AA-5C07-BB35105627FF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" name="Google Shape;1764;p41">
              <a:extLst>
                <a:ext uri="{FF2B5EF4-FFF2-40B4-BE49-F238E27FC236}">
                  <a16:creationId xmlns:a16="http://schemas.microsoft.com/office/drawing/2014/main" id="{3E63F111-ED24-DCE6-ACB8-F264F93FDA86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" name="Google Shape;1765;p41">
              <a:extLst>
                <a:ext uri="{FF2B5EF4-FFF2-40B4-BE49-F238E27FC236}">
                  <a16:creationId xmlns:a16="http://schemas.microsoft.com/office/drawing/2014/main" id="{088FAE6F-3A85-807C-9B9F-410B96205BD8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" name="Google Shape;1766;p41">
              <a:extLst>
                <a:ext uri="{FF2B5EF4-FFF2-40B4-BE49-F238E27FC236}">
                  <a16:creationId xmlns:a16="http://schemas.microsoft.com/office/drawing/2014/main" id="{F449C2F9-9CDA-0013-1F9F-B7BBE0C00236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" name="Google Shape;1767;p41">
              <a:extLst>
                <a:ext uri="{FF2B5EF4-FFF2-40B4-BE49-F238E27FC236}">
                  <a16:creationId xmlns:a16="http://schemas.microsoft.com/office/drawing/2014/main" id="{0915EC44-36ED-E992-1981-0CEFE9E8B217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" name="Google Shape;1768;p41">
              <a:extLst>
                <a:ext uri="{FF2B5EF4-FFF2-40B4-BE49-F238E27FC236}">
                  <a16:creationId xmlns:a16="http://schemas.microsoft.com/office/drawing/2014/main" id="{47D1B32C-3711-406C-3543-F3C7199630B3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" name="Google Shape;1769;p41">
              <a:extLst>
                <a:ext uri="{FF2B5EF4-FFF2-40B4-BE49-F238E27FC236}">
                  <a16:creationId xmlns:a16="http://schemas.microsoft.com/office/drawing/2014/main" id="{4B78864A-C3BC-B540-3442-17569A80FA5D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" name="Google Shape;1770;p41">
              <a:extLst>
                <a:ext uri="{FF2B5EF4-FFF2-40B4-BE49-F238E27FC236}">
                  <a16:creationId xmlns:a16="http://schemas.microsoft.com/office/drawing/2014/main" id="{BBDF55D9-A1CF-A9A5-5C42-2B81016BCB13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" name="Google Shape;1771;p41">
              <a:extLst>
                <a:ext uri="{FF2B5EF4-FFF2-40B4-BE49-F238E27FC236}">
                  <a16:creationId xmlns:a16="http://schemas.microsoft.com/office/drawing/2014/main" id="{C397F3A9-D3AE-0497-0DAC-351FEE089CAC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" name="Google Shape;1772;p41">
              <a:extLst>
                <a:ext uri="{FF2B5EF4-FFF2-40B4-BE49-F238E27FC236}">
                  <a16:creationId xmlns:a16="http://schemas.microsoft.com/office/drawing/2014/main" id="{E02711AF-1BF8-5778-EB91-19124D25956C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7" name="Google Shape;1773;p41">
              <a:extLst>
                <a:ext uri="{FF2B5EF4-FFF2-40B4-BE49-F238E27FC236}">
                  <a16:creationId xmlns:a16="http://schemas.microsoft.com/office/drawing/2014/main" id="{0E78572A-7E8B-5C82-1DBE-5B5BBD052665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8" name="Google Shape;1774;p41">
              <a:extLst>
                <a:ext uri="{FF2B5EF4-FFF2-40B4-BE49-F238E27FC236}">
                  <a16:creationId xmlns:a16="http://schemas.microsoft.com/office/drawing/2014/main" id="{87361C9A-ECCA-D273-C861-BB66C5F57219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" name="Google Shape;1775;p41">
              <a:extLst>
                <a:ext uri="{FF2B5EF4-FFF2-40B4-BE49-F238E27FC236}">
                  <a16:creationId xmlns:a16="http://schemas.microsoft.com/office/drawing/2014/main" id="{3256FC7E-C2FF-055B-2FBE-28313A35E5A7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" name="Google Shape;1776;p41">
              <a:extLst>
                <a:ext uri="{FF2B5EF4-FFF2-40B4-BE49-F238E27FC236}">
                  <a16:creationId xmlns:a16="http://schemas.microsoft.com/office/drawing/2014/main" id="{BB19A26E-B8D4-7272-4061-ADE3A49FFBAD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" name="Google Shape;1777;p41">
              <a:extLst>
                <a:ext uri="{FF2B5EF4-FFF2-40B4-BE49-F238E27FC236}">
                  <a16:creationId xmlns:a16="http://schemas.microsoft.com/office/drawing/2014/main" id="{439F111D-336B-14F2-0352-E0F0FF3C58DA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" name="Google Shape;1778;p41">
              <a:extLst>
                <a:ext uri="{FF2B5EF4-FFF2-40B4-BE49-F238E27FC236}">
                  <a16:creationId xmlns:a16="http://schemas.microsoft.com/office/drawing/2014/main" id="{34BE2D6D-922A-7EE0-CE63-18CA4C4DCA12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" name="Google Shape;1779;p41">
              <a:extLst>
                <a:ext uri="{FF2B5EF4-FFF2-40B4-BE49-F238E27FC236}">
                  <a16:creationId xmlns:a16="http://schemas.microsoft.com/office/drawing/2014/main" id="{44A3705B-2394-95CD-8862-B775764F6F05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" name="Google Shape;1780;p41">
              <a:extLst>
                <a:ext uri="{FF2B5EF4-FFF2-40B4-BE49-F238E27FC236}">
                  <a16:creationId xmlns:a16="http://schemas.microsoft.com/office/drawing/2014/main" id="{D9D2AE51-9E09-D39B-AD06-F10224D5798C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" name="Google Shape;1781;p41">
              <a:extLst>
                <a:ext uri="{FF2B5EF4-FFF2-40B4-BE49-F238E27FC236}">
                  <a16:creationId xmlns:a16="http://schemas.microsoft.com/office/drawing/2014/main" id="{AB9F413B-7EA0-1E49-6EBE-2E640D9BA3C1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" name="Google Shape;1782;p41">
              <a:extLst>
                <a:ext uri="{FF2B5EF4-FFF2-40B4-BE49-F238E27FC236}">
                  <a16:creationId xmlns:a16="http://schemas.microsoft.com/office/drawing/2014/main" id="{232B9AC1-5376-1F14-1113-47714891D644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" name="Google Shape;1783;p41">
              <a:extLst>
                <a:ext uri="{FF2B5EF4-FFF2-40B4-BE49-F238E27FC236}">
                  <a16:creationId xmlns:a16="http://schemas.microsoft.com/office/drawing/2014/main" id="{19E50D42-9E69-DCC7-5253-2A9CBB6D775F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" name="Google Shape;1784;p41">
              <a:extLst>
                <a:ext uri="{FF2B5EF4-FFF2-40B4-BE49-F238E27FC236}">
                  <a16:creationId xmlns:a16="http://schemas.microsoft.com/office/drawing/2014/main" id="{E9C24468-F8B2-31A5-6979-7B3CC950E700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" name="Google Shape;1785;p41">
              <a:extLst>
                <a:ext uri="{FF2B5EF4-FFF2-40B4-BE49-F238E27FC236}">
                  <a16:creationId xmlns:a16="http://schemas.microsoft.com/office/drawing/2014/main" id="{52D1B7D2-B0C8-38E6-94EE-4DD09E62768E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" name="Google Shape;1786;p41">
              <a:extLst>
                <a:ext uri="{FF2B5EF4-FFF2-40B4-BE49-F238E27FC236}">
                  <a16:creationId xmlns:a16="http://schemas.microsoft.com/office/drawing/2014/main" id="{0123AC76-55C3-4E27-6633-1B5DFA138B29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" name="Google Shape;1787;p41">
              <a:extLst>
                <a:ext uri="{FF2B5EF4-FFF2-40B4-BE49-F238E27FC236}">
                  <a16:creationId xmlns:a16="http://schemas.microsoft.com/office/drawing/2014/main" id="{52ECB1E6-AFA4-08FD-C714-388AC5D19D6E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" name="Google Shape;1788;p41">
              <a:extLst>
                <a:ext uri="{FF2B5EF4-FFF2-40B4-BE49-F238E27FC236}">
                  <a16:creationId xmlns:a16="http://schemas.microsoft.com/office/drawing/2014/main" id="{FB5A713B-0932-50F1-391C-A7A3F85A99C7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" name="Google Shape;1789;p41">
              <a:extLst>
                <a:ext uri="{FF2B5EF4-FFF2-40B4-BE49-F238E27FC236}">
                  <a16:creationId xmlns:a16="http://schemas.microsoft.com/office/drawing/2014/main" id="{E19C7F37-4490-330C-CD59-5693EBAE079D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" name="Google Shape;1790;p41">
              <a:extLst>
                <a:ext uri="{FF2B5EF4-FFF2-40B4-BE49-F238E27FC236}">
                  <a16:creationId xmlns:a16="http://schemas.microsoft.com/office/drawing/2014/main" id="{594AB8A9-FDD8-9A72-5441-4115DEF7AE56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" name="Google Shape;1791;p41">
              <a:extLst>
                <a:ext uri="{FF2B5EF4-FFF2-40B4-BE49-F238E27FC236}">
                  <a16:creationId xmlns:a16="http://schemas.microsoft.com/office/drawing/2014/main" id="{67C7529C-6DD8-E3D0-560D-4CD6E396703E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pic>
        <p:nvPicPr>
          <p:cNvPr id="620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8341F2CA-3D56-41EA-3D3F-72966BFAD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621" name="Google Shape;870;p39">
            <a:extLst>
              <a:ext uri="{FF2B5EF4-FFF2-40B4-BE49-F238E27FC236}">
                <a16:creationId xmlns:a16="http://schemas.microsoft.com/office/drawing/2014/main" id="{AF4D0C14-47C8-F12C-0374-44B20829CD05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2088723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0.00031 L 0.06372 -0.02747 L 0.11424 0.03889 L 0.21493 0.00339 L 0.27084 0.07531 " pathEditMode="relative" rAng="0" ptsTypes="AAAAA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42" y="2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>
          <a:extLst>
            <a:ext uri="{FF2B5EF4-FFF2-40B4-BE49-F238E27FC236}">
              <a16:creationId xmlns:a16="http://schemas.microsoft.com/office/drawing/2014/main" id="{843BC41D-69D2-11FA-033A-28549BA200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357;p26">
            <a:extLst>
              <a:ext uri="{FF2B5EF4-FFF2-40B4-BE49-F238E27FC236}">
                <a16:creationId xmlns:a16="http://schemas.microsoft.com/office/drawing/2014/main" id="{AE2E8233-BBE1-0AD3-7D31-8EA9470282F2}"/>
              </a:ext>
            </a:extLst>
          </p:cNvPr>
          <p:cNvGrpSpPr/>
          <p:nvPr/>
        </p:nvGrpSpPr>
        <p:grpSpPr>
          <a:xfrm>
            <a:off x="185837" y="2228850"/>
            <a:ext cx="2250926" cy="2847460"/>
            <a:chOff x="41424" y="1678775"/>
            <a:chExt cx="2566851" cy="3338969"/>
          </a:xfrm>
        </p:grpSpPr>
        <p:sp>
          <p:nvSpPr>
            <p:cNvPr id="358" name="Google Shape;358;p26">
              <a:extLst>
                <a:ext uri="{FF2B5EF4-FFF2-40B4-BE49-F238E27FC236}">
                  <a16:creationId xmlns:a16="http://schemas.microsoft.com/office/drawing/2014/main" id="{6E46AF44-23A3-0762-456F-38A7DF8DE914}"/>
                </a:ext>
              </a:extLst>
            </p:cNvPr>
            <p:cNvSpPr/>
            <p:nvPr/>
          </p:nvSpPr>
          <p:spPr>
            <a:xfrm>
              <a:off x="41424" y="4164275"/>
              <a:ext cx="2566851" cy="853469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" name="Google Shape;359;p26">
              <a:extLst>
                <a:ext uri="{FF2B5EF4-FFF2-40B4-BE49-F238E27FC236}">
                  <a16:creationId xmlns:a16="http://schemas.microsoft.com/office/drawing/2014/main" id="{F77B086F-E87D-6590-EC7E-852E073EC870}"/>
                </a:ext>
              </a:extLst>
            </p:cNvPr>
            <p:cNvSpPr/>
            <p:nvPr/>
          </p:nvSpPr>
          <p:spPr>
            <a:xfrm>
              <a:off x="1254947" y="4632486"/>
              <a:ext cx="326582" cy="15228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60" name="Google Shape;360;p26">
              <a:extLst>
                <a:ext uri="{FF2B5EF4-FFF2-40B4-BE49-F238E27FC236}">
                  <a16:creationId xmlns:a16="http://schemas.microsoft.com/office/drawing/2014/main" id="{DFAF0C17-0FFB-9B4C-B616-F6129732E0BA}"/>
                </a:ext>
              </a:extLst>
            </p:cNvPr>
            <p:cNvGrpSpPr/>
            <p:nvPr/>
          </p:nvGrpSpPr>
          <p:grpSpPr>
            <a:xfrm>
              <a:off x="579985" y="1678775"/>
              <a:ext cx="908864" cy="3106081"/>
              <a:chOff x="579985" y="1678775"/>
              <a:chExt cx="908864" cy="3106081"/>
            </a:xfrm>
          </p:grpSpPr>
          <p:sp>
            <p:nvSpPr>
              <p:cNvPr id="361" name="Google Shape;361;p26">
                <a:extLst>
                  <a:ext uri="{FF2B5EF4-FFF2-40B4-BE49-F238E27FC236}">
                    <a16:creationId xmlns:a16="http://schemas.microsoft.com/office/drawing/2014/main" id="{F8824962-5B50-18D7-3199-BEED5F07E58B}"/>
                  </a:ext>
                </a:extLst>
              </p:cNvPr>
              <p:cNvSpPr/>
              <p:nvPr/>
            </p:nvSpPr>
            <p:spPr>
              <a:xfrm>
                <a:off x="579985" y="1723651"/>
                <a:ext cx="833617" cy="622779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62" name="Google Shape;362;p26">
                <a:extLst>
                  <a:ext uri="{FF2B5EF4-FFF2-40B4-BE49-F238E27FC236}">
                    <a16:creationId xmlns:a16="http://schemas.microsoft.com/office/drawing/2014/main" id="{CA01A007-5BDB-D4C8-1CE2-A9DA903CACA5}"/>
                  </a:ext>
                </a:extLst>
              </p:cNvPr>
              <p:cNvSpPr/>
              <p:nvPr/>
            </p:nvSpPr>
            <p:spPr>
              <a:xfrm>
                <a:off x="1413599" y="1678775"/>
                <a:ext cx="75250" cy="310608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412" name="Google Shape;412;p26">
            <a:extLst>
              <a:ext uri="{FF2B5EF4-FFF2-40B4-BE49-F238E27FC236}">
                <a16:creationId xmlns:a16="http://schemas.microsoft.com/office/drawing/2014/main" id="{5656FAD9-569D-6BAE-FC35-EFE456A8E80E}"/>
              </a:ext>
            </a:extLst>
          </p:cNvPr>
          <p:cNvSpPr/>
          <p:nvPr/>
        </p:nvSpPr>
        <p:spPr>
          <a:xfrm flipH="1">
            <a:off x="6768317" y="1353318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413" name="Google Shape;413;p26">
            <a:extLst>
              <a:ext uri="{FF2B5EF4-FFF2-40B4-BE49-F238E27FC236}">
                <a16:creationId xmlns:a16="http://schemas.microsoft.com/office/drawing/2014/main" id="{71B60A8A-151C-F5C0-6649-DBDF2A7AB5AE}"/>
              </a:ext>
            </a:extLst>
          </p:cNvPr>
          <p:cNvGrpSpPr/>
          <p:nvPr/>
        </p:nvGrpSpPr>
        <p:grpSpPr>
          <a:xfrm>
            <a:off x="-1098798" y="4525101"/>
            <a:ext cx="2913697" cy="1322772"/>
            <a:chOff x="-1098798" y="4525101"/>
            <a:chExt cx="2913697" cy="1322772"/>
          </a:xfrm>
        </p:grpSpPr>
        <p:sp>
          <p:nvSpPr>
            <p:cNvPr id="414" name="Google Shape;414;p26">
              <a:extLst>
                <a:ext uri="{FF2B5EF4-FFF2-40B4-BE49-F238E27FC236}">
                  <a16:creationId xmlns:a16="http://schemas.microsoft.com/office/drawing/2014/main" id="{E4357F04-E842-B386-2753-34F4E674E663}"/>
                </a:ext>
              </a:extLst>
            </p:cNvPr>
            <p:cNvSpPr/>
            <p:nvPr/>
          </p:nvSpPr>
          <p:spPr>
            <a:xfrm>
              <a:off x="-204669" y="4806330"/>
              <a:ext cx="2019568" cy="818870"/>
            </a:xfrm>
            <a:custGeom>
              <a:avLst/>
              <a:gdLst/>
              <a:ahLst/>
              <a:cxnLst/>
              <a:rect l="l" t="t" r="r" b="b"/>
              <a:pathLst>
                <a:path w="42319" h="17159" extrusionOk="0">
                  <a:moveTo>
                    <a:pt x="13559" y="1"/>
                  </a:moveTo>
                  <a:cubicBezTo>
                    <a:pt x="12474" y="1"/>
                    <a:pt x="10857" y="757"/>
                    <a:pt x="10132" y="1394"/>
                  </a:cubicBezTo>
                  <a:cubicBezTo>
                    <a:pt x="9692" y="1787"/>
                    <a:pt x="9596" y="2263"/>
                    <a:pt x="9085" y="2585"/>
                  </a:cubicBezTo>
                  <a:cubicBezTo>
                    <a:pt x="8782" y="1655"/>
                    <a:pt x="8309" y="1170"/>
                    <a:pt x="7655" y="1170"/>
                  </a:cubicBezTo>
                  <a:cubicBezTo>
                    <a:pt x="7229" y="1170"/>
                    <a:pt x="6726" y="1376"/>
                    <a:pt x="6144" y="1799"/>
                  </a:cubicBezTo>
                  <a:cubicBezTo>
                    <a:pt x="6127" y="932"/>
                    <a:pt x="5359" y="553"/>
                    <a:pt x="4612" y="553"/>
                  </a:cubicBezTo>
                  <a:cubicBezTo>
                    <a:pt x="4303" y="553"/>
                    <a:pt x="3998" y="618"/>
                    <a:pt x="3751" y="739"/>
                  </a:cubicBezTo>
                  <a:cubicBezTo>
                    <a:pt x="2417" y="1382"/>
                    <a:pt x="1822" y="3240"/>
                    <a:pt x="1893" y="4609"/>
                  </a:cubicBezTo>
                  <a:cubicBezTo>
                    <a:pt x="1893" y="5954"/>
                    <a:pt x="2096" y="6550"/>
                    <a:pt x="1929" y="7109"/>
                  </a:cubicBezTo>
                  <a:cubicBezTo>
                    <a:pt x="1441" y="9241"/>
                    <a:pt x="0" y="10503"/>
                    <a:pt x="83" y="12884"/>
                  </a:cubicBezTo>
                  <a:cubicBezTo>
                    <a:pt x="143" y="14539"/>
                    <a:pt x="71" y="15206"/>
                    <a:pt x="1500" y="15515"/>
                  </a:cubicBezTo>
                  <a:cubicBezTo>
                    <a:pt x="8799" y="17099"/>
                    <a:pt x="16705" y="16551"/>
                    <a:pt x="24110" y="17027"/>
                  </a:cubicBezTo>
                  <a:cubicBezTo>
                    <a:pt x="25588" y="17121"/>
                    <a:pt x="27064" y="17159"/>
                    <a:pt x="28540" y="17159"/>
                  </a:cubicBezTo>
                  <a:cubicBezTo>
                    <a:pt x="33079" y="17159"/>
                    <a:pt x="37608" y="16796"/>
                    <a:pt x="42136" y="16563"/>
                  </a:cubicBezTo>
                  <a:cubicBezTo>
                    <a:pt x="42318" y="15069"/>
                    <a:pt x="41413" y="12870"/>
                    <a:pt x="40071" y="12870"/>
                  </a:cubicBezTo>
                  <a:cubicBezTo>
                    <a:pt x="39659" y="12870"/>
                    <a:pt x="39206" y="13077"/>
                    <a:pt x="38731" y="13574"/>
                  </a:cubicBezTo>
                  <a:cubicBezTo>
                    <a:pt x="38267" y="11586"/>
                    <a:pt x="36790" y="9300"/>
                    <a:pt x="34683" y="8657"/>
                  </a:cubicBezTo>
                  <a:cubicBezTo>
                    <a:pt x="34439" y="8585"/>
                    <a:pt x="34182" y="8551"/>
                    <a:pt x="33917" y="8551"/>
                  </a:cubicBezTo>
                  <a:cubicBezTo>
                    <a:pt x="31731" y="8551"/>
                    <a:pt x="29030" y="10849"/>
                    <a:pt x="28754" y="12824"/>
                  </a:cubicBezTo>
                  <a:cubicBezTo>
                    <a:pt x="28551" y="12146"/>
                    <a:pt x="28444" y="11038"/>
                    <a:pt x="27765" y="10562"/>
                  </a:cubicBezTo>
                  <a:cubicBezTo>
                    <a:pt x="27400" y="10301"/>
                    <a:pt x="26974" y="10210"/>
                    <a:pt x="26517" y="10210"/>
                  </a:cubicBezTo>
                  <a:cubicBezTo>
                    <a:pt x="25436" y="10210"/>
                    <a:pt x="24179" y="10724"/>
                    <a:pt x="23120" y="10724"/>
                  </a:cubicBezTo>
                  <a:cubicBezTo>
                    <a:pt x="22952" y="10724"/>
                    <a:pt x="22790" y="10711"/>
                    <a:pt x="22634" y="10681"/>
                  </a:cubicBezTo>
                  <a:cubicBezTo>
                    <a:pt x="23051" y="9741"/>
                    <a:pt x="23813" y="8598"/>
                    <a:pt x="23586" y="7526"/>
                  </a:cubicBezTo>
                  <a:cubicBezTo>
                    <a:pt x="23365" y="6457"/>
                    <a:pt x="22643" y="6218"/>
                    <a:pt x="21796" y="6218"/>
                  </a:cubicBezTo>
                  <a:cubicBezTo>
                    <a:pt x="21109" y="6218"/>
                    <a:pt x="20340" y="6375"/>
                    <a:pt x="19687" y="6375"/>
                  </a:cubicBezTo>
                  <a:cubicBezTo>
                    <a:pt x="19629" y="6375"/>
                    <a:pt x="19571" y="6374"/>
                    <a:pt x="19514" y="6371"/>
                  </a:cubicBezTo>
                  <a:cubicBezTo>
                    <a:pt x="19812" y="5859"/>
                    <a:pt x="19753" y="5157"/>
                    <a:pt x="19431" y="4561"/>
                  </a:cubicBezTo>
                  <a:cubicBezTo>
                    <a:pt x="19019" y="3766"/>
                    <a:pt x="18448" y="3535"/>
                    <a:pt x="17780" y="3535"/>
                  </a:cubicBezTo>
                  <a:cubicBezTo>
                    <a:pt x="17308" y="3535"/>
                    <a:pt x="16787" y="3650"/>
                    <a:pt x="16240" y="3764"/>
                  </a:cubicBezTo>
                  <a:cubicBezTo>
                    <a:pt x="16193" y="2394"/>
                    <a:pt x="15359" y="275"/>
                    <a:pt x="13871" y="25"/>
                  </a:cubicBezTo>
                  <a:cubicBezTo>
                    <a:pt x="13773" y="9"/>
                    <a:pt x="13669" y="1"/>
                    <a:pt x="13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5" name="Google Shape;415;p26">
              <a:extLst>
                <a:ext uri="{FF2B5EF4-FFF2-40B4-BE49-F238E27FC236}">
                  <a16:creationId xmlns:a16="http://schemas.microsoft.com/office/drawing/2014/main" id="{E7738975-24DB-5D9A-4B07-5DFC59749EA6}"/>
                </a:ext>
              </a:extLst>
            </p:cNvPr>
            <p:cNvSpPr/>
            <p:nvPr/>
          </p:nvSpPr>
          <p:spPr>
            <a:xfrm>
              <a:off x="-1098798" y="4525101"/>
              <a:ext cx="2052640" cy="1322772"/>
            </a:xfrm>
            <a:custGeom>
              <a:avLst/>
              <a:gdLst/>
              <a:ahLst/>
              <a:cxnLst/>
              <a:rect l="l" t="t" r="r" b="b"/>
              <a:pathLst>
                <a:path w="43012" h="27718" extrusionOk="0">
                  <a:moveTo>
                    <a:pt x="11902" y="1"/>
                  </a:moveTo>
                  <a:cubicBezTo>
                    <a:pt x="9925" y="620"/>
                    <a:pt x="7175" y="4168"/>
                    <a:pt x="8437" y="5954"/>
                  </a:cubicBezTo>
                  <a:cubicBezTo>
                    <a:pt x="8407" y="5953"/>
                    <a:pt x="8376" y="5953"/>
                    <a:pt x="8346" y="5953"/>
                  </a:cubicBezTo>
                  <a:cubicBezTo>
                    <a:pt x="0" y="5953"/>
                    <a:pt x="642" y="22256"/>
                    <a:pt x="1698" y="26313"/>
                  </a:cubicBezTo>
                  <a:cubicBezTo>
                    <a:pt x="11362" y="27132"/>
                    <a:pt x="21158" y="27718"/>
                    <a:pt x="30936" y="27718"/>
                  </a:cubicBezTo>
                  <a:cubicBezTo>
                    <a:pt x="34952" y="27718"/>
                    <a:pt x="38965" y="27619"/>
                    <a:pt x="42965" y="27397"/>
                  </a:cubicBezTo>
                  <a:cubicBezTo>
                    <a:pt x="43012" y="25586"/>
                    <a:pt x="42884" y="19863"/>
                    <a:pt x="40933" y="19863"/>
                  </a:cubicBezTo>
                  <a:cubicBezTo>
                    <a:pt x="40383" y="19863"/>
                    <a:pt x="39687" y="20318"/>
                    <a:pt x="38810" y="21444"/>
                  </a:cubicBezTo>
                  <a:cubicBezTo>
                    <a:pt x="39142" y="18326"/>
                    <a:pt x="38375" y="17527"/>
                    <a:pt x="37019" y="17527"/>
                  </a:cubicBezTo>
                  <a:cubicBezTo>
                    <a:pt x="35994" y="17527"/>
                    <a:pt x="34632" y="17985"/>
                    <a:pt x="33155" y="18241"/>
                  </a:cubicBezTo>
                  <a:cubicBezTo>
                    <a:pt x="33237" y="14749"/>
                    <a:pt x="29923" y="11051"/>
                    <a:pt x="26651" y="11051"/>
                  </a:cubicBezTo>
                  <a:cubicBezTo>
                    <a:pt x="25193" y="11051"/>
                    <a:pt x="23743" y="11785"/>
                    <a:pt x="22606" y="13598"/>
                  </a:cubicBezTo>
                  <a:cubicBezTo>
                    <a:pt x="22702" y="9811"/>
                    <a:pt x="22129" y="8585"/>
                    <a:pt x="19183" y="8585"/>
                  </a:cubicBezTo>
                  <a:cubicBezTo>
                    <a:pt x="18840" y="8585"/>
                    <a:pt x="18466" y="8602"/>
                    <a:pt x="18057" y="8633"/>
                  </a:cubicBezTo>
                  <a:cubicBezTo>
                    <a:pt x="20315" y="7268"/>
                    <a:pt x="18723" y="4503"/>
                    <a:pt x="16548" y="4503"/>
                  </a:cubicBezTo>
                  <a:cubicBezTo>
                    <a:pt x="15649" y="4503"/>
                    <a:pt x="14650" y="4976"/>
                    <a:pt x="13783" y="6216"/>
                  </a:cubicBezTo>
                  <a:cubicBezTo>
                    <a:pt x="13831" y="3835"/>
                    <a:pt x="13593" y="1560"/>
                    <a:pt x="119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" name="Google Shape;1071;p45">
            <a:extLst>
              <a:ext uri="{FF2B5EF4-FFF2-40B4-BE49-F238E27FC236}">
                <a16:creationId xmlns:a16="http://schemas.microsoft.com/office/drawing/2014/main" id="{EF1F563A-405B-D88C-CCD0-127740D86A4C}"/>
              </a:ext>
            </a:extLst>
          </p:cNvPr>
          <p:cNvSpPr txBox="1">
            <a:spLocks/>
          </p:cNvSpPr>
          <p:nvPr/>
        </p:nvSpPr>
        <p:spPr>
          <a:xfrm>
            <a:off x="2347950" y="540000"/>
            <a:ext cx="4448100" cy="13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gra"/>
              <a:buNone/>
              <a:defRPr sz="85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gra"/>
              <a:buNone/>
              <a:defRPr sz="5200" b="1" i="0" u="none" strike="noStrike" cap="none">
                <a:solidFill>
                  <a:srgbClr val="191919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gra"/>
              <a:buNone/>
              <a:defRPr sz="5200" b="1" i="0" u="none" strike="noStrike" cap="none">
                <a:solidFill>
                  <a:srgbClr val="191919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gra"/>
              <a:buNone/>
              <a:defRPr sz="5200" b="1" i="0" u="none" strike="noStrike" cap="none">
                <a:solidFill>
                  <a:srgbClr val="191919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gra"/>
              <a:buNone/>
              <a:defRPr sz="5200" b="1" i="0" u="none" strike="noStrike" cap="none">
                <a:solidFill>
                  <a:srgbClr val="191919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gra"/>
              <a:buNone/>
              <a:defRPr sz="5200" b="1" i="0" u="none" strike="noStrike" cap="none">
                <a:solidFill>
                  <a:srgbClr val="191919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gra"/>
              <a:buNone/>
              <a:defRPr sz="5200" b="1" i="0" u="none" strike="noStrike" cap="none">
                <a:solidFill>
                  <a:srgbClr val="191919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gra"/>
              <a:buNone/>
              <a:defRPr sz="5200" b="1" i="0" u="none" strike="noStrike" cap="none">
                <a:solidFill>
                  <a:srgbClr val="191919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gra"/>
              <a:buNone/>
              <a:defRPr sz="5200" b="1" i="0" u="none" strike="noStrike" cap="none">
                <a:solidFill>
                  <a:srgbClr val="191919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ctr"/>
            <a:r>
              <a:rPr lang="es-ES"/>
              <a:t>Fin!</a:t>
            </a:r>
            <a:endParaRPr lang="es-ES" dirty="0"/>
          </a:p>
        </p:txBody>
      </p:sp>
      <p:sp>
        <p:nvSpPr>
          <p:cNvPr id="355" name="Google Shape;1072;p45">
            <a:extLst>
              <a:ext uri="{FF2B5EF4-FFF2-40B4-BE49-F238E27FC236}">
                <a16:creationId xmlns:a16="http://schemas.microsoft.com/office/drawing/2014/main" id="{9373C378-D7B1-8D19-6A2D-D2FE62CB0BF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47950" y="1784099"/>
            <a:ext cx="4448100" cy="218862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dirty="0">
                <a:latin typeface="Magra"/>
                <a:ea typeface="Magra"/>
                <a:cs typeface="Magra"/>
                <a:sym typeface="Magra"/>
              </a:rPr>
              <a:t>Óscar Montero Hinojosa</a:t>
            </a:r>
            <a:endParaRPr lang="es-ES" sz="2400" b="1" noProof="0" dirty="0">
              <a:latin typeface="Magra"/>
              <a:ea typeface="Magra"/>
              <a:cs typeface="Magra"/>
              <a:sym typeface="Magra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noProof="0" dirty="0"/>
              <a:t>Empresa e Iniciativa Emprendedora</a:t>
            </a: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noProof="0" dirty="0"/>
              <a:t>2º Desarrollo de Aplicaciones Multiplataforma</a:t>
            </a: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noProof="0" dirty="0"/>
              <a:t>IES </a:t>
            </a:r>
            <a:r>
              <a:rPr lang="es-ES" noProof="0" dirty="0" err="1"/>
              <a:t>Playamar</a:t>
            </a:r>
            <a:endParaRPr lang="es-ES" noProof="0" dirty="0"/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noProof="0" dirty="0"/>
              <a:t>Curso 2024/25</a:t>
            </a: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363" name="Google Shape;1688;p41">
            <a:extLst>
              <a:ext uri="{FF2B5EF4-FFF2-40B4-BE49-F238E27FC236}">
                <a16:creationId xmlns:a16="http://schemas.microsoft.com/office/drawing/2014/main" id="{44B5BFB7-5471-EC5F-5C94-A1B0753A56FC}"/>
              </a:ext>
            </a:extLst>
          </p:cNvPr>
          <p:cNvGrpSpPr/>
          <p:nvPr/>
        </p:nvGrpSpPr>
        <p:grpSpPr>
          <a:xfrm>
            <a:off x="860037" y="1381093"/>
            <a:ext cx="1352702" cy="552415"/>
            <a:chOff x="3183903" y="395477"/>
            <a:chExt cx="1096805" cy="447933"/>
          </a:xfrm>
        </p:grpSpPr>
        <p:sp>
          <p:nvSpPr>
            <p:cNvPr id="364" name="Google Shape;1689;p41">
              <a:extLst>
                <a:ext uri="{FF2B5EF4-FFF2-40B4-BE49-F238E27FC236}">
                  <a16:creationId xmlns:a16="http://schemas.microsoft.com/office/drawing/2014/main" id="{1C65849E-CA9F-29A6-F08B-2CC56D15E619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" name="Google Shape;1690;p41">
              <a:extLst>
                <a:ext uri="{FF2B5EF4-FFF2-40B4-BE49-F238E27FC236}">
                  <a16:creationId xmlns:a16="http://schemas.microsoft.com/office/drawing/2014/main" id="{0474339F-0939-88C2-035E-145D4C962AF8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" name="Google Shape;1691;p41">
              <a:extLst>
                <a:ext uri="{FF2B5EF4-FFF2-40B4-BE49-F238E27FC236}">
                  <a16:creationId xmlns:a16="http://schemas.microsoft.com/office/drawing/2014/main" id="{103AE50B-5AA0-8CB4-4325-F9D5439EE439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" name="Google Shape;1692;p41">
              <a:extLst>
                <a:ext uri="{FF2B5EF4-FFF2-40B4-BE49-F238E27FC236}">
                  <a16:creationId xmlns:a16="http://schemas.microsoft.com/office/drawing/2014/main" id="{0EFDD804-2236-E085-5FAA-3D7B3452A086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" name="Google Shape;1693;p41">
              <a:extLst>
                <a:ext uri="{FF2B5EF4-FFF2-40B4-BE49-F238E27FC236}">
                  <a16:creationId xmlns:a16="http://schemas.microsoft.com/office/drawing/2014/main" id="{1D269395-37A2-2AD9-51EE-33F3CF2F47A3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" name="Google Shape;1694;p41">
              <a:extLst>
                <a:ext uri="{FF2B5EF4-FFF2-40B4-BE49-F238E27FC236}">
                  <a16:creationId xmlns:a16="http://schemas.microsoft.com/office/drawing/2014/main" id="{11622BE8-A32B-4907-5F78-8E3DA03279C2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" name="Google Shape;1695;p41">
              <a:extLst>
                <a:ext uri="{FF2B5EF4-FFF2-40B4-BE49-F238E27FC236}">
                  <a16:creationId xmlns:a16="http://schemas.microsoft.com/office/drawing/2014/main" id="{44B6C631-A5AA-07EE-3654-C417803FFA95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" name="Google Shape;1696;p41">
              <a:extLst>
                <a:ext uri="{FF2B5EF4-FFF2-40B4-BE49-F238E27FC236}">
                  <a16:creationId xmlns:a16="http://schemas.microsoft.com/office/drawing/2014/main" id="{89913894-C6F1-00C6-BA1A-BF431E8FD21C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" name="Google Shape;1697;p41">
              <a:extLst>
                <a:ext uri="{FF2B5EF4-FFF2-40B4-BE49-F238E27FC236}">
                  <a16:creationId xmlns:a16="http://schemas.microsoft.com/office/drawing/2014/main" id="{54B8D3D2-54D5-9FF2-856A-83581C860237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" name="Google Shape;1698;p41">
              <a:extLst>
                <a:ext uri="{FF2B5EF4-FFF2-40B4-BE49-F238E27FC236}">
                  <a16:creationId xmlns:a16="http://schemas.microsoft.com/office/drawing/2014/main" id="{BB670226-20C5-82E2-EC74-A2CA20B395FC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" name="Google Shape;1699;p41">
              <a:extLst>
                <a:ext uri="{FF2B5EF4-FFF2-40B4-BE49-F238E27FC236}">
                  <a16:creationId xmlns:a16="http://schemas.microsoft.com/office/drawing/2014/main" id="{A8A8BB38-7D47-7C6A-126E-02CA0B76CA45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" name="Google Shape;1700;p41">
              <a:extLst>
                <a:ext uri="{FF2B5EF4-FFF2-40B4-BE49-F238E27FC236}">
                  <a16:creationId xmlns:a16="http://schemas.microsoft.com/office/drawing/2014/main" id="{452F28C9-46C0-ABAF-B6D6-329AC6A11F0E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" name="Google Shape;1701;p41">
              <a:extLst>
                <a:ext uri="{FF2B5EF4-FFF2-40B4-BE49-F238E27FC236}">
                  <a16:creationId xmlns:a16="http://schemas.microsoft.com/office/drawing/2014/main" id="{9408F3F5-01D6-7A63-5DFE-26EA2F48DC87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" name="Google Shape;1702;p41">
              <a:extLst>
                <a:ext uri="{FF2B5EF4-FFF2-40B4-BE49-F238E27FC236}">
                  <a16:creationId xmlns:a16="http://schemas.microsoft.com/office/drawing/2014/main" id="{1138AC19-12B9-05F9-E730-8E73940839C6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" name="Google Shape;1703;p41">
              <a:extLst>
                <a:ext uri="{FF2B5EF4-FFF2-40B4-BE49-F238E27FC236}">
                  <a16:creationId xmlns:a16="http://schemas.microsoft.com/office/drawing/2014/main" id="{FC558BC2-C3D3-5F29-0392-5FA66A516C4D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" name="Google Shape;1704;p41">
              <a:extLst>
                <a:ext uri="{FF2B5EF4-FFF2-40B4-BE49-F238E27FC236}">
                  <a16:creationId xmlns:a16="http://schemas.microsoft.com/office/drawing/2014/main" id="{2A32069E-F195-9A9A-A9E4-B990EA60F414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" name="Google Shape;1705;p41">
              <a:extLst>
                <a:ext uri="{FF2B5EF4-FFF2-40B4-BE49-F238E27FC236}">
                  <a16:creationId xmlns:a16="http://schemas.microsoft.com/office/drawing/2014/main" id="{B27FEFB5-6FB7-ACB2-3C18-5F13E8EF4BC3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1" name="Google Shape;1706;p41">
              <a:extLst>
                <a:ext uri="{FF2B5EF4-FFF2-40B4-BE49-F238E27FC236}">
                  <a16:creationId xmlns:a16="http://schemas.microsoft.com/office/drawing/2014/main" id="{11F320F9-F925-FB1C-1801-67A680B1F90C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2" name="Google Shape;1707;p41">
              <a:extLst>
                <a:ext uri="{FF2B5EF4-FFF2-40B4-BE49-F238E27FC236}">
                  <a16:creationId xmlns:a16="http://schemas.microsoft.com/office/drawing/2014/main" id="{AD265E10-9AA5-9D0D-FACD-2FEA83127CB7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3" name="Google Shape;1708;p41">
              <a:extLst>
                <a:ext uri="{FF2B5EF4-FFF2-40B4-BE49-F238E27FC236}">
                  <a16:creationId xmlns:a16="http://schemas.microsoft.com/office/drawing/2014/main" id="{336283BA-A45E-BC25-2AE7-C68230B182AA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4" name="Google Shape;1709;p41">
              <a:extLst>
                <a:ext uri="{FF2B5EF4-FFF2-40B4-BE49-F238E27FC236}">
                  <a16:creationId xmlns:a16="http://schemas.microsoft.com/office/drawing/2014/main" id="{199E2B30-4196-B03D-B4DC-FDBFEA607650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5" name="Google Shape;1710;p41">
              <a:extLst>
                <a:ext uri="{FF2B5EF4-FFF2-40B4-BE49-F238E27FC236}">
                  <a16:creationId xmlns:a16="http://schemas.microsoft.com/office/drawing/2014/main" id="{AE473AD3-F303-ED21-163B-F117E8F86627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6" name="Google Shape;1711;p41">
              <a:extLst>
                <a:ext uri="{FF2B5EF4-FFF2-40B4-BE49-F238E27FC236}">
                  <a16:creationId xmlns:a16="http://schemas.microsoft.com/office/drawing/2014/main" id="{C826F737-3E3A-C45B-10D7-1797F2D5B753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7" name="Google Shape;1712;p41">
              <a:extLst>
                <a:ext uri="{FF2B5EF4-FFF2-40B4-BE49-F238E27FC236}">
                  <a16:creationId xmlns:a16="http://schemas.microsoft.com/office/drawing/2014/main" id="{AB2C359A-7634-49C7-59CD-5BAECEC41654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8" name="Google Shape;1713;p41">
              <a:extLst>
                <a:ext uri="{FF2B5EF4-FFF2-40B4-BE49-F238E27FC236}">
                  <a16:creationId xmlns:a16="http://schemas.microsoft.com/office/drawing/2014/main" id="{95D03707-0737-EA3D-265F-DFA18A708A6D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9" name="Google Shape;1714;p41">
              <a:extLst>
                <a:ext uri="{FF2B5EF4-FFF2-40B4-BE49-F238E27FC236}">
                  <a16:creationId xmlns:a16="http://schemas.microsoft.com/office/drawing/2014/main" id="{300AEDDE-89F8-3F63-7FBD-727FC3BCA5F6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0" name="Google Shape;1715;p41">
              <a:extLst>
                <a:ext uri="{FF2B5EF4-FFF2-40B4-BE49-F238E27FC236}">
                  <a16:creationId xmlns:a16="http://schemas.microsoft.com/office/drawing/2014/main" id="{35E0EF02-8B21-9C57-5E86-EB696CCFE114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91" name="Google Shape;1716;p41">
              <a:extLst>
                <a:ext uri="{FF2B5EF4-FFF2-40B4-BE49-F238E27FC236}">
                  <a16:creationId xmlns:a16="http://schemas.microsoft.com/office/drawing/2014/main" id="{1CD2EF68-2233-8FB3-0D3D-C1F8C40D8F58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480" name="Google Shape;1717;p41">
                <a:extLst>
                  <a:ext uri="{FF2B5EF4-FFF2-40B4-BE49-F238E27FC236}">
                    <a16:creationId xmlns:a16="http://schemas.microsoft.com/office/drawing/2014/main" id="{E64A384B-87BF-BD79-A377-57A4431705B9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" name="Google Shape;1718;p41">
                <a:extLst>
                  <a:ext uri="{FF2B5EF4-FFF2-40B4-BE49-F238E27FC236}">
                    <a16:creationId xmlns:a16="http://schemas.microsoft.com/office/drawing/2014/main" id="{43E46A5F-49C1-591E-E667-E7E81DF13B81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92" name="Google Shape;1719;p41">
              <a:extLst>
                <a:ext uri="{FF2B5EF4-FFF2-40B4-BE49-F238E27FC236}">
                  <a16:creationId xmlns:a16="http://schemas.microsoft.com/office/drawing/2014/main" id="{390CF064-D780-906E-E030-61256A009DED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3" name="Google Shape;1720;p41">
              <a:extLst>
                <a:ext uri="{FF2B5EF4-FFF2-40B4-BE49-F238E27FC236}">
                  <a16:creationId xmlns:a16="http://schemas.microsoft.com/office/drawing/2014/main" id="{689030D4-E42E-17BB-118B-492F87A6AF03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" name="Google Shape;1721;p41">
              <a:extLst>
                <a:ext uri="{FF2B5EF4-FFF2-40B4-BE49-F238E27FC236}">
                  <a16:creationId xmlns:a16="http://schemas.microsoft.com/office/drawing/2014/main" id="{46A27326-C2BE-D5BE-CFB8-BA984DB68E05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" name="Google Shape;1722;p41">
              <a:extLst>
                <a:ext uri="{FF2B5EF4-FFF2-40B4-BE49-F238E27FC236}">
                  <a16:creationId xmlns:a16="http://schemas.microsoft.com/office/drawing/2014/main" id="{72057740-0ECD-6DFB-2236-FF7C244F4B41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" name="Google Shape;1723;p41">
              <a:extLst>
                <a:ext uri="{FF2B5EF4-FFF2-40B4-BE49-F238E27FC236}">
                  <a16:creationId xmlns:a16="http://schemas.microsoft.com/office/drawing/2014/main" id="{A52A525A-4074-F355-35AE-20C232893D9F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" name="Google Shape;1724;p41">
              <a:extLst>
                <a:ext uri="{FF2B5EF4-FFF2-40B4-BE49-F238E27FC236}">
                  <a16:creationId xmlns:a16="http://schemas.microsoft.com/office/drawing/2014/main" id="{31A13219-2C57-60C2-7046-730F810726AD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8" name="Google Shape;1725;p41">
              <a:extLst>
                <a:ext uri="{FF2B5EF4-FFF2-40B4-BE49-F238E27FC236}">
                  <a16:creationId xmlns:a16="http://schemas.microsoft.com/office/drawing/2014/main" id="{C884B4C1-AA69-1AEC-8708-3FD39A9BEC21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" name="Google Shape;1726;p41">
              <a:extLst>
                <a:ext uri="{FF2B5EF4-FFF2-40B4-BE49-F238E27FC236}">
                  <a16:creationId xmlns:a16="http://schemas.microsoft.com/office/drawing/2014/main" id="{F4F7370B-5FF2-3954-330B-FF1E49F690B5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0" name="Google Shape;1727;p41">
              <a:extLst>
                <a:ext uri="{FF2B5EF4-FFF2-40B4-BE49-F238E27FC236}">
                  <a16:creationId xmlns:a16="http://schemas.microsoft.com/office/drawing/2014/main" id="{0DE97C65-733E-FDCF-AF5D-1451327BB43D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1" name="Google Shape;1728;p41">
              <a:extLst>
                <a:ext uri="{FF2B5EF4-FFF2-40B4-BE49-F238E27FC236}">
                  <a16:creationId xmlns:a16="http://schemas.microsoft.com/office/drawing/2014/main" id="{4A23283B-A5DC-C1A1-82CC-ABA1B477F3D7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2" name="Google Shape;1729;p41">
              <a:extLst>
                <a:ext uri="{FF2B5EF4-FFF2-40B4-BE49-F238E27FC236}">
                  <a16:creationId xmlns:a16="http://schemas.microsoft.com/office/drawing/2014/main" id="{E60A86F1-E4A3-5EA3-6AFD-3F765DF76D3D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3" name="Google Shape;1730;p41">
              <a:extLst>
                <a:ext uri="{FF2B5EF4-FFF2-40B4-BE49-F238E27FC236}">
                  <a16:creationId xmlns:a16="http://schemas.microsoft.com/office/drawing/2014/main" id="{C479DA09-CFFD-F866-D6C3-5ED46F1B1DB1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4" name="Google Shape;1731;p41">
              <a:extLst>
                <a:ext uri="{FF2B5EF4-FFF2-40B4-BE49-F238E27FC236}">
                  <a16:creationId xmlns:a16="http://schemas.microsoft.com/office/drawing/2014/main" id="{984919F7-7E14-B829-8554-6160FDE752D8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5" name="Google Shape;1732;p41">
              <a:extLst>
                <a:ext uri="{FF2B5EF4-FFF2-40B4-BE49-F238E27FC236}">
                  <a16:creationId xmlns:a16="http://schemas.microsoft.com/office/drawing/2014/main" id="{8F1D3ED5-EF32-6573-42FB-F5A27F65977D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6" name="Google Shape;1733;p41">
              <a:extLst>
                <a:ext uri="{FF2B5EF4-FFF2-40B4-BE49-F238E27FC236}">
                  <a16:creationId xmlns:a16="http://schemas.microsoft.com/office/drawing/2014/main" id="{41859DC9-CD83-2345-21D5-29FDED8A5041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7" name="Google Shape;1734;p41">
              <a:extLst>
                <a:ext uri="{FF2B5EF4-FFF2-40B4-BE49-F238E27FC236}">
                  <a16:creationId xmlns:a16="http://schemas.microsoft.com/office/drawing/2014/main" id="{A610096A-39A6-BCFA-0B29-2097074D175E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8" name="Google Shape;1735;p41">
              <a:extLst>
                <a:ext uri="{FF2B5EF4-FFF2-40B4-BE49-F238E27FC236}">
                  <a16:creationId xmlns:a16="http://schemas.microsoft.com/office/drawing/2014/main" id="{AF7B4F76-7EEF-FFE9-7821-3A872FEEE5CB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9" name="Google Shape;1736;p41">
              <a:extLst>
                <a:ext uri="{FF2B5EF4-FFF2-40B4-BE49-F238E27FC236}">
                  <a16:creationId xmlns:a16="http://schemas.microsoft.com/office/drawing/2014/main" id="{5524D2D1-C990-12F6-A539-FB8E851F897B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0" name="Google Shape;1737;p41">
              <a:extLst>
                <a:ext uri="{FF2B5EF4-FFF2-40B4-BE49-F238E27FC236}">
                  <a16:creationId xmlns:a16="http://schemas.microsoft.com/office/drawing/2014/main" id="{6DB9812C-31A7-7EB9-0CE1-2137EBB840F4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1" name="Google Shape;1738;p41">
              <a:extLst>
                <a:ext uri="{FF2B5EF4-FFF2-40B4-BE49-F238E27FC236}">
                  <a16:creationId xmlns:a16="http://schemas.microsoft.com/office/drawing/2014/main" id="{F8B9001E-CAED-E060-D629-7D1842393711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" name="Google Shape;1739;p41">
              <a:extLst>
                <a:ext uri="{FF2B5EF4-FFF2-40B4-BE49-F238E27FC236}">
                  <a16:creationId xmlns:a16="http://schemas.microsoft.com/office/drawing/2014/main" id="{6E7E708A-14BA-718F-EC52-F80221CBB8E7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" name="Google Shape;1740;p41">
              <a:extLst>
                <a:ext uri="{FF2B5EF4-FFF2-40B4-BE49-F238E27FC236}">
                  <a16:creationId xmlns:a16="http://schemas.microsoft.com/office/drawing/2014/main" id="{6D88FFD9-34DD-AA6C-E725-3080DF105A4E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" name="Google Shape;1741;p41">
              <a:extLst>
                <a:ext uri="{FF2B5EF4-FFF2-40B4-BE49-F238E27FC236}">
                  <a16:creationId xmlns:a16="http://schemas.microsoft.com/office/drawing/2014/main" id="{D354AF82-08FC-0277-BDC1-A66B91DD62DE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" name="Google Shape;1742;p41">
              <a:extLst>
                <a:ext uri="{FF2B5EF4-FFF2-40B4-BE49-F238E27FC236}">
                  <a16:creationId xmlns:a16="http://schemas.microsoft.com/office/drawing/2014/main" id="{E830494C-C9FF-8E5B-1249-F3C1DE0B6C69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" name="Google Shape;1743;p41">
              <a:extLst>
                <a:ext uri="{FF2B5EF4-FFF2-40B4-BE49-F238E27FC236}">
                  <a16:creationId xmlns:a16="http://schemas.microsoft.com/office/drawing/2014/main" id="{38858F3D-93CA-D987-BC12-BF8A9D9CAAF9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2" name="Google Shape;1744;p41">
              <a:extLst>
                <a:ext uri="{FF2B5EF4-FFF2-40B4-BE49-F238E27FC236}">
                  <a16:creationId xmlns:a16="http://schemas.microsoft.com/office/drawing/2014/main" id="{E8D75A29-261D-A8AE-16E6-585C6D041701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3" name="Google Shape;1745;p41">
              <a:extLst>
                <a:ext uri="{FF2B5EF4-FFF2-40B4-BE49-F238E27FC236}">
                  <a16:creationId xmlns:a16="http://schemas.microsoft.com/office/drawing/2014/main" id="{D20ECB31-8285-0E99-44E9-D3967F30E40B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4" name="Google Shape;1746;p41">
              <a:extLst>
                <a:ext uri="{FF2B5EF4-FFF2-40B4-BE49-F238E27FC236}">
                  <a16:creationId xmlns:a16="http://schemas.microsoft.com/office/drawing/2014/main" id="{DA8754D9-63B3-7AE3-65B3-FB50B9B4FD2F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5" name="Google Shape;1747;p41">
              <a:extLst>
                <a:ext uri="{FF2B5EF4-FFF2-40B4-BE49-F238E27FC236}">
                  <a16:creationId xmlns:a16="http://schemas.microsoft.com/office/drawing/2014/main" id="{32A5183A-6B88-C658-0396-111F41DFC0D6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6" name="Google Shape;1748;p41">
              <a:extLst>
                <a:ext uri="{FF2B5EF4-FFF2-40B4-BE49-F238E27FC236}">
                  <a16:creationId xmlns:a16="http://schemas.microsoft.com/office/drawing/2014/main" id="{9610D9E7-5F99-C822-E36C-8C2A572ADBF1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7" name="Google Shape;1749;p41">
              <a:extLst>
                <a:ext uri="{FF2B5EF4-FFF2-40B4-BE49-F238E27FC236}">
                  <a16:creationId xmlns:a16="http://schemas.microsoft.com/office/drawing/2014/main" id="{630AB7AE-C5C7-323E-DB02-B914516B7199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8" name="Google Shape;1750;p41">
              <a:extLst>
                <a:ext uri="{FF2B5EF4-FFF2-40B4-BE49-F238E27FC236}">
                  <a16:creationId xmlns:a16="http://schemas.microsoft.com/office/drawing/2014/main" id="{E05416F5-1F6A-F4C4-E5FB-66973EDDD3D0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9" name="Google Shape;1751;p41">
              <a:extLst>
                <a:ext uri="{FF2B5EF4-FFF2-40B4-BE49-F238E27FC236}">
                  <a16:creationId xmlns:a16="http://schemas.microsoft.com/office/drawing/2014/main" id="{5C28AB6D-8355-6448-8C1A-574153BD418E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0" name="Google Shape;1752;p41">
              <a:extLst>
                <a:ext uri="{FF2B5EF4-FFF2-40B4-BE49-F238E27FC236}">
                  <a16:creationId xmlns:a16="http://schemas.microsoft.com/office/drawing/2014/main" id="{8E2C3633-666D-3B47-EFAF-B5BF8B0D82DF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1" name="Google Shape;1753;p41">
              <a:extLst>
                <a:ext uri="{FF2B5EF4-FFF2-40B4-BE49-F238E27FC236}">
                  <a16:creationId xmlns:a16="http://schemas.microsoft.com/office/drawing/2014/main" id="{24C69858-7BF2-E3C7-EEEE-F9DD330A798B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2" name="Google Shape;1754;p41">
              <a:extLst>
                <a:ext uri="{FF2B5EF4-FFF2-40B4-BE49-F238E27FC236}">
                  <a16:creationId xmlns:a16="http://schemas.microsoft.com/office/drawing/2014/main" id="{DB321204-E4A6-77D0-B501-F914A9219081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" name="Google Shape;1755;p41">
              <a:extLst>
                <a:ext uri="{FF2B5EF4-FFF2-40B4-BE49-F238E27FC236}">
                  <a16:creationId xmlns:a16="http://schemas.microsoft.com/office/drawing/2014/main" id="{BF6ADE5F-21E2-EDE9-BEF0-3C8FE256B1C7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" name="Google Shape;1756;p41">
              <a:extLst>
                <a:ext uri="{FF2B5EF4-FFF2-40B4-BE49-F238E27FC236}">
                  <a16:creationId xmlns:a16="http://schemas.microsoft.com/office/drawing/2014/main" id="{7343FDA9-5C9C-DE0D-2A85-E610A727E8D9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" name="Google Shape;1757;p41">
              <a:extLst>
                <a:ext uri="{FF2B5EF4-FFF2-40B4-BE49-F238E27FC236}">
                  <a16:creationId xmlns:a16="http://schemas.microsoft.com/office/drawing/2014/main" id="{28ABC2E0-B13D-AE98-23D8-1F3750A30884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6" name="Google Shape;1758;p41">
              <a:extLst>
                <a:ext uri="{FF2B5EF4-FFF2-40B4-BE49-F238E27FC236}">
                  <a16:creationId xmlns:a16="http://schemas.microsoft.com/office/drawing/2014/main" id="{9F7D016F-EA5B-CF97-0C63-6FEB046DF8FA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7" name="Google Shape;1759;p41">
              <a:extLst>
                <a:ext uri="{FF2B5EF4-FFF2-40B4-BE49-F238E27FC236}">
                  <a16:creationId xmlns:a16="http://schemas.microsoft.com/office/drawing/2014/main" id="{C0E27BE8-D44B-AF65-EE69-8A7032FD59B6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8" name="Google Shape;1760;p41">
              <a:extLst>
                <a:ext uri="{FF2B5EF4-FFF2-40B4-BE49-F238E27FC236}">
                  <a16:creationId xmlns:a16="http://schemas.microsoft.com/office/drawing/2014/main" id="{76F4695C-FC70-8655-C994-1930008E0F51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9" name="Google Shape;1761;p41">
              <a:extLst>
                <a:ext uri="{FF2B5EF4-FFF2-40B4-BE49-F238E27FC236}">
                  <a16:creationId xmlns:a16="http://schemas.microsoft.com/office/drawing/2014/main" id="{80A0FE15-C349-A962-029B-0481C04C02C2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" name="Google Shape;1762;p41">
              <a:extLst>
                <a:ext uri="{FF2B5EF4-FFF2-40B4-BE49-F238E27FC236}">
                  <a16:creationId xmlns:a16="http://schemas.microsoft.com/office/drawing/2014/main" id="{6DD05F87-70FA-403F-183A-361341F89C01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1" name="Google Shape;1763;p41">
              <a:extLst>
                <a:ext uri="{FF2B5EF4-FFF2-40B4-BE49-F238E27FC236}">
                  <a16:creationId xmlns:a16="http://schemas.microsoft.com/office/drawing/2014/main" id="{EF6EDE0B-38D4-3AE3-015C-C81ADC72B05A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2" name="Google Shape;1764;p41">
              <a:extLst>
                <a:ext uri="{FF2B5EF4-FFF2-40B4-BE49-F238E27FC236}">
                  <a16:creationId xmlns:a16="http://schemas.microsoft.com/office/drawing/2014/main" id="{50B74BEB-4691-C633-65B1-5D6162766E89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3" name="Google Shape;1765;p41">
              <a:extLst>
                <a:ext uri="{FF2B5EF4-FFF2-40B4-BE49-F238E27FC236}">
                  <a16:creationId xmlns:a16="http://schemas.microsoft.com/office/drawing/2014/main" id="{0B78DA0A-D79F-FD1F-BD47-BF7F9520F4D4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" name="Google Shape;1766;p41">
              <a:extLst>
                <a:ext uri="{FF2B5EF4-FFF2-40B4-BE49-F238E27FC236}">
                  <a16:creationId xmlns:a16="http://schemas.microsoft.com/office/drawing/2014/main" id="{01E13523-ABDB-43FD-CE1E-02F76E5FD1EE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5" name="Google Shape;1767;p41">
              <a:extLst>
                <a:ext uri="{FF2B5EF4-FFF2-40B4-BE49-F238E27FC236}">
                  <a16:creationId xmlns:a16="http://schemas.microsoft.com/office/drawing/2014/main" id="{BB345005-6345-76B4-606F-0E43650D292E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6" name="Google Shape;1768;p41">
              <a:extLst>
                <a:ext uri="{FF2B5EF4-FFF2-40B4-BE49-F238E27FC236}">
                  <a16:creationId xmlns:a16="http://schemas.microsoft.com/office/drawing/2014/main" id="{69B63CC0-77A8-2BEC-7DB7-9FA0A2122AE3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7" name="Google Shape;1769;p41">
              <a:extLst>
                <a:ext uri="{FF2B5EF4-FFF2-40B4-BE49-F238E27FC236}">
                  <a16:creationId xmlns:a16="http://schemas.microsoft.com/office/drawing/2014/main" id="{BE913209-C121-E9B5-6405-AD78FAA4AFC2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" name="Google Shape;1770;p41">
              <a:extLst>
                <a:ext uri="{FF2B5EF4-FFF2-40B4-BE49-F238E27FC236}">
                  <a16:creationId xmlns:a16="http://schemas.microsoft.com/office/drawing/2014/main" id="{CE369AAA-3083-DD08-17C2-8E90B2E9CB84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" name="Google Shape;1771;p41">
              <a:extLst>
                <a:ext uri="{FF2B5EF4-FFF2-40B4-BE49-F238E27FC236}">
                  <a16:creationId xmlns:a16="http://schemas.microsoft.com/office/drawing/2014/main" id="{58588695-7470-F6D9-CA2F-3F864635E180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0" name="Google Shape;1772;p41">
              <a:extLst>
                <a:ext uri="{FF2B5EF4-FFF2-40B4-BE49-F238E27FC236}">
                  <a16:creationId xmlns:a16="http://schemas.microsoft.com/office/drawing/2014/main" id="{5F5F33D9-1859-B594-4F11-641646AD7023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1" name="Google Shape;1773;p41">
              <a:extLst>
                <a:ext uri="{FF2B5EF4-FFF2-40B4-BE49-F238E27FC236}">
                  <a16:creationId xmlns:a16="http://schemas.microsoft.com/office/drawing/2014/main" id="{527BFF32-A965-2DBD-DACC-8C7172A2D8A1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" name="Google Shape;1774;p41">
              <a:extLst>
                <a:ext uri="{FF2B5EF4-FFF2-40B4-BE49-F238E27FC236}">
                  <a16:creationId xmlns:a16="http://schemas.microsoft.com/office/drawing/2014/main" id="{8210A992-418B-DBFD-3A96-BF4FC7671F52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3" name="Google Shape;1775;p41">
              <a:extLst>
                <a:ext uri="{FF2B5EF4-FFF2-40B4-BE49-F238E27FC236}">
                  <a16:creationId xmlns:a16="http://schemas.microsoft.com/office/drawing/2014/main" id="{BF940CBC-9FF1-9E0E-8A95-2A27C5B2B513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4" name="Google Shape;1776;p41">
              <a:extLst>
                <a:ext uri="{FF2B5EF4-FFF2-40B4-BE49-F238E27FC236}">
                  <a16:creationId xmlns:a16="http://schemas.microsoft.com/office/drawing/2014/main" id="{23B461A3-CE99-8003-F358-066ED1EE7843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5" name="Google Shape;1777;p41">
              <a:extLst>
                <a:ext uri="{FF2B5EF4-FFF2-40B4-BE49-F238E27FC236}">
                  <a16:creationId xmlns:a16="http://schemas.microsoft.com/office/drawing/2014/main" id="{88690C1F-E246-F39D-4767-2380A14E174A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6" name="Google Shape;1778;p41">
              <a:extLst>
                <a:ext uri="{FF2B5EF4-FFF2-40B4-BE49-F238E27FC236}">
                  <a16:creationId xmlns:a16="http://schemas.microsoft.com/office/drawing/2014/main" id="{06B42E19-BB22-380B-366A-6942121CB790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" name="Google Shape;1779;p41">
              <a:extLst>
                <a:ext uri="{FF2B5EF4-FFF2-40B4-BE49-F238E27FC236}">
                  <a16:creationId xmlns:a16="http://schemas.microsoft.com/office/drawing/2014/main" id="{B2FB4897-4B11-FE67-BD98-65BD7D72F1ED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8" name="Google Shape;1780;p41">
              <a:extLst>
                <a:ext uri="{FF2B5EF4-FFF2-40B4-BE49-F238E27FC236}">
                  <a16:creationId xmlns:a16="http://schemas.microsoft.com/office/drawing/2014/main" id="{DDA9067A-2527-C0CA-D9E0-8BDEA3A74C00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9" name="Google Shape;1781;p41">
              <a:extLst>
                <a:ext uri="{FF2B5EF4-FFF2-40B4-BE49-F238E27FC236}">
                  <a16:creationId xmlns:a16="http://schemas.microsoft.com/office/drawing/2014/main" id="{43CA4504-ABE1-5FED-158E-289C8C22B099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0" name="Google Shape;1782;p41">
              <a:extLst>
                <a:ext uri="{FF2B5EF4-FFF2-40B4-BE49-F238E27FC236}">
                  <a16:creationId xmlns:a16="http://schemas.microsoft.com/office/drawing/2014/main" id="{DC4E03A1-02DE-98C1-F0E6-7ADAA98C07D6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1" name="Google Shape;1783;p41">
              <a:extLst>
                <a:ext uri="{FF2B5EF4-FFF2-40B4-BE49-F238E27FC236}">
                  <a16:creationId xmlns:a16="http://schemas.microsoft.com/office/drawing/2014/main" id="{B2FBEDF8-3CC6-5BC5-A858-50C984F95FFE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2" name="Google Shape;1784;p41">
              <a:extLst>
                <a:ext uri="{FF2B5EF4-FFF2-40B4-BE49-F238E27FC236}">
                  <a16:creationId xmlns:a16="http://schemas.microsoft.com/office/drawing/2014/main" id="{FDF8CA8C-3511-0951-7728-58A4D60180A3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3" name="Google Shape;1785;p41">
              <a:extLst>
                <a:ext uri="{FF2B5EF4-FFF2-40B4-BE49-F238E27FC236}">
                  <a16:creationId xmlns:a16="http://schemas.microsoft.com/office/drawing/2014/main" id="{B07BC326-8763-0D1C-E09F-CBC6BF3C3E02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" name="Google Shape;1786;p41">
              <a:extLst>
                <a:ext uri="{FF2B5EF4-FFF2-40B4-BE49-F238E27FC236}">
                  <a16:creationId xmlns:a16="http://schemas.microsoft.com/office/drawing/2014/main" id="{367AA073-C457-1A04-ED07-61A3930D9DA5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5" name="Google Shape;1787;p41">
              <a:extLst>
                <a:ext uri="{FF2B5EF4-FFF2-40B4-BE49-F238E27FC236}">
                  <a16:creationId xmlns:a16="http://schemas.microsoft.com/office/drawing/2014/main" id="{DF7E471E-2664-8262-2352-CBE9DE27772B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6" name="Google Shape;1788;p41">
              <a:extLst>
                <a:ext uri="{FF2B5EF4-FFF2-40B4-BE49-F238E27FC236}">
                  <a16:creationId xmlns:a16="http://schemas.microsoft.com/office/drawing/2014/main" id="{35B75390-5C85-147E-886C-7EAF25A4C8EF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7" name="Google Shape;1789;p41">
              <a:extLst>
                <a:ext uri="{FF2B5EF4-FFF2-40B4-BE49-F238E27FC236}">
                  <a16:creationId xmlns:a16="http://schemas.microsoft.com/office/drawing/2014/main" id="{E49188F1-9809-2E30-BA59-F16C50E25C3E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8" name="Google Shape;1790;p41">
              <a:extLst>
                <a:ext uri="{FF2B5EF4-FFF2-40B4-BE49-F238E27FC236}">
                  <a16:creationId xmlns:a16="http://schemas.microsoft.com/office/drawing/2014/main" id="{25F3018E-64DF-6B18-A1B1-2755B6630C07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9" name="Google Shape;1791;p41">
              <a:extLst>
                <a:ext uri="{FF2B5EF4-FFF2-40B4-BE49-F238E27FC236}">
                  <a16:creationId xmlns:a16="http://schemas.microsoft.com/office/drawing/2014/main" id="{6A86C847-E971-3D9F-CB50-5AEC522C3BAF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pic>
        <p:nvPicPr>
          <p:cNvPr id="48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0C6D63E0-D59D-3700-5AF9-3E57E23D4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483" name="Google Shape;870;p39">
            <a:extLst>
              <a:ext uri="{FF2B5EF4-FFF2-40B4-BE49-F238E27FC236}">
                <a16:creationId xmlns:a16="http://schemas.microsoft.com/office/drawing/2014/main" id="{4810A3D3-66B7-EB21-A33F-1C23418B96B0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3212009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10000" decel="1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4 -0.00062 C 0.02239 -0.07901 0.01388 -0.18858 0.06701 -0.23518 C 0.11961 -0.2821 0.23229 -0.27994 0.31753 -0.28086 C 0.40243 -0.28179 0.51597 -0.28457 0.57777 -0.24105 C 0.63941 -0.19753 0.65104 -0.09321 0.68784 -0.01913 " pathEditMode="relative" rAng="0" ptsTypes="AAAAA">
                                      <p:cBhvr>
                                        <p:cTn id="6" dur="10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75" y="-140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EE0C7C9C-7875-EC93-9505-FA172A397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00706216-1D08-1894-DA92-4B4829D67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" name="Google Shape;870;p39">
            <a:extLst>
              <a:ext uri="{FF2B5EF4-FFF2-40B4-BE49-F238E27FC236}">
                <a16:creationId xmlns:a16="http://schemas.microsoft.com/office/drawing/2014/main" id="{3E591578-96E3-2FC0-27B3-3E814A1D93D2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grpSp>
        <p:nvGrpSpPr>
          <p:cNvPr id="62" name="Google Shape;1688;p41">
            <a:extLst>
              <a:ext uri="{FF2B5EF4-FFF2-40B4-BE49-F238E27FC236}">
                <a16:creationId xmlns:a16="http://schemas.microsoft.com/office/drawing/2014/main" id="{FC5D3530-2223-0CB5-24FC-781E1267DFF7}"/>
              </a:ext>
            </a:extLst>
          </p:cNvPr>
          <p:cNvGrpSpPr/>
          <p:nvPr/>
        </p:nvGrpSpPr>
        <p:grpSpPr>
          <a:xfrm>
            <a:off x="9528781" y="445025"/>
            <a:ext cx="857487" cy="350180"/>
            <a:chOff x="3183903" y="395477"/>
            <a:chExt cx="1096805" cy="447933"/>
          </a:xfrm>
        </p:grpSpPr>
        <p:sp>
          <p:nvSpPr>
            <p:cNvPr id="63" name="Google Shape;1689;p41">
              <a:extLst>
                <a:ext uri="{FF2B5EF4-FFF2-40B4-BE49-F238E27FC236}">
                  <a16:creationId xmlns:a16="http://schemas.microsoft.com/office/drawing/2014/main" id="{3405188B-1057-D9AB-149B-3C610B57CD08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24" name="Google Shape;1690;p41">
              <a:extLst>
                <a:ext uri="{FF2B5EF4-FFF2-40B4-BE49-F238E27FC236}">
                  <a16:creationId xmlns:a16="http://schemas.microsoft.com/office/drawing/2014/main" id="{6560A662-1593-D86C-B322-C476F1C2538E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25" name="Google Shape;1691;p41">
              <a:extLst>
                <a:ext uri="{FF2B5EF4-FFF2-40B4-BE49-F238E27FC236}">
                  <a16:creationId xmlns:a16="http://schemas.microsoft.com/office/drawing/2014/main" id="{62D3A4A8-E39E-A481-3570-8CA6994B446D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26" name="Google Shape;1692;p41">
              <a:extLst>
                <a:ext uri="{FF2B5EF4-FFF2-40B4-BE49-F238E27FC236}">
                  <a16:creationId xmlns:a16="http://schemas.microsoft.com/office/drawing/2014/main" id="{0E0411B4-095D-3D5E-8973-524D08F4FE65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28" name="Google Shape;1693;p41">
              <a:extLst>
                <a:ext uri="{FF2B5EF4-FFF2-40B4-BE49-F238E27FC236}">
                  <a16:creationId xmlns:a16="http://schemas.microsoft.com/office/drawing/2014/main" id="{F18E19FC-8D25-E7B9-0A3C-E013D62D97B7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29" name="Google Shape;1694;p41">
              <a:extLst>
                <a:ext uri="{FF2B5EF4-FFF2-40B4-BE49-F238E27FC236}">
                  <a16:creationId xmlns:a16="http://schemas.microsoft.com/office/drawing/2014/main" id="{7AB24099-E2C0-DDF3-9C97-AAFDDB55D9CA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0" name="Google Shape;1695;p41">
              <a:extLst>
                <a:ext uri="{FF2B5EF4-FFF2-40B4-BE49-F238E27FC236}">
                  <a16:creationId xmlns:a16="http://schemas.microsoft.com/office/drawing/2014/main" id="{3BDD249B-1947-55CE-EEA6-5CECACE4AC07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1" name="Google Shape;1696;p41">
              <a:extLst>
                <a:ext uri="{FF2B5EF4-FFF2-40B4-BE49-F238E27FC236}">
                  <a16:creationId xmlns:a16="http://schemas.microsoft.com/office/drawing/2014/main" id="{B516AC26-DA31-A155-054A-219FFD1ABB34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2" name="Google Shape;1697;p41">
              <a:extLst>
                <a:ext uri="{FF2B5EF4-FFF2-40B4-BE49-F238E27FC236}">
                  <a16:creationId xmlns:a16="http://schemas.microsoft.com/office/drawing/2014/main" id="{831808DF-2C0C-F1AC-8D32-4678AF36D26A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3" name="Google Shape;1698;p41">
              <a:extLst>
                <a:ext uri="{FF2B5EF4-FFF2-40B4-BE49-F238E27FC236}">
                  <a16:creationId xmlns:a16="http://schemas.microsoft.com/office/drawing/2014/main" id="{EFC14AF5-D741-C237-773C-16066817B221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4" name="Google Shape;1699;p41">
              <a:extLst>
                <a:ext uri="{FF2B5EF4-FFF2-40B4-BE49-F238E27FC236}">
                  <a16:creationId xmlns:a16="http://schemas.microsoft.com/office/drawing/2014/main" id="{934F2C22-6C19-D4C6-A27F-E2BC11729103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5" name="Google Shape;1700;p41">
              <a:extLst>
                <a:ext uri="{FF2B5EF4-FFF2-40B4-BE49-F238E27FC236}">
                  <a16:creationId xmlns:a16="http://schemas.microsoft.com/office/drawing/2014/main" id="{82A03F54-FC36-39D8-D14A-0F6F773AD072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6" name="Google Shape;1701;p41">
              <a:extLst>
                <a:ext uri="{FF2B5EF4-FFF2-40B4-BE49-F238E27FC236}">
                  <a16:creationId xmlns:a16="http://schemas.microsoft.com/office/drawing/2014/main" id="{94A810F3-F6CB-1618-2C7F-3DA5F6568FEB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7" name="Google Shape;1702;p41">
              <a:extLst>
                <a:ext uri="{FF2B5EF4-FFF2-40B4-BE49-F238E27FC236}">
                  <a16:creationId xmlns:a16="http://schemas.microsoft.com/office/drawing/2014/main" id="{7BA502D4-8FCA-3BCD-C053-92268FE6A836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8" name="Google Shape;1703;p41">
              <a:extLst>
                <a:ext uri="{FF2B5EF4-FFF2-40B4-BE49-F238E27FC236}">
                  <a16:creationId xmlns:a16="http://schemas.microsoft.com/office/drawing/2014/main" id="{EA045405-133D-5F99-8113-5499A9CE6227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9" name="Google Shape;1704;p41">
              <a:extLst>
                <a:ext uri="{FF2B5EF4-FFF2-40B4-BE49-F238E27FC236}">
                  <a16:creationId xmlns:a16="http://schemas.microsoft.com/office/drawing/2014/main" id="{50C15C03-E22C-1E59-E1C7-7703580D1878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0" name="Google Shape;1705;p41">
              <a:extLst>
                <a:ext uri="{FF2B5EF4-FFF2-40B4-BE49-F238E27FC236}">
                  <a16:creationId xmlns:a16="http://schemas.microsoft.com/office/drawing/2014/main" id="{F5DC0243-3BA9-DEE3-8274-1F44A47711AF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1" name="Google Shape;1706;p41">
              <a:extLst>
                <a:ext uri="{FF2B5EF4-FFF2-40B4-BE49-F238E27FC236}">
                  <a16:creationId xmlns:a16="http://schemas.microsoft.com/office/drawing/2014/main" id="{FAEEB8BF-448F-C732-232D-BF19DEAE5520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2" name="Google Shape;1707;p41">
              <a:extLst>
                <a:ext uri="{FF2B5EF4-FFF2-40B4-BE49-F238E27FC236}">
                  <a16:creationId xmlns:a16="http://schemas.microsoft.com/office/drawing/2014/main" id="{D8A29AC1-2702-DF06-A0A1-A767B6226750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3" name="Google Shape;1708;p41">
              <a:extLst>
                <a:ext uri="{FF2B5EF4-FFF2-40B4-BE49-F238E27FC236}">
                  <a16:creationId xmlns:a16="http://schemas.microsoft.com/office/drawing/2014/main" id="{7A04A11B-0F9C-DDF1-A1C4-063520F191C3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4" name="Google Shape;1709;p41">
              <a:extLst>
                <a:ext uri="{FF2B5EF4-FFF2-40B4-BE49-F238E27FC236}">
                  <a16:creationId xmlns:a16="http://schemas.microsoft.com/office/drawing/2014/main" id="{8D5EFB3E-B62E-687A-09A7-9C84A7924CBD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5" name="Google Shape;1710;p41">
              <a:extLst>
                <a:ext uri="{FF2B5EF4-FFF2-40B4-BE49-F238E27FC236}">
                  <a16:creationId xmlns:a16="http://schemas.microsoft.com/office/drawing/2014/main" id="{E5959CDE-4A92-4A9E-4613-EB73CCAB9F8B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6" name="Google Shape;1711;p41">
              <a:extLst>
                <a:ext uri="{FF2B5EF4-FFF2-40B4-BE49-F238E27FC236}">
                  <a16:creationId xmlns:a16="http://schemas.microsoft.com/office/drawing/2014/main" id="{ABE8ADDE-F671-A69D-DB80-E2011EBCFC77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7" name="Google Shape;1712;p41">
              <a:extLst>
                <a:ext uri="{FF2B5EF4-FFF2-40B4-BE49-F238E27FC236}">
                  <a16:creationId xmlns:a16="http://schemas.microsoft.com/office/drawing/2014/main" id="{0A78B3CC-0864-2A74-2998-9E0C98EC53F0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8" name="Google Shape;1713;p41">
              <a:extLst>
                <a:ext uri="{FF2B5EF4-FFF2-40B4-BE49-F238E27FC236}">
                  <a16:creationId xmlns:a16="http://schemas.microsoft.com/office/drawing/2014/main" id="{9AEE1BBC-B528-E448-57BE-5E0694C778FE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9" name="Google Shape;1714;p41">
              <a:extLst>
                <a:ext uri="{FF2B5EF4-FFF2-40B4-BE49-F238E27FC236}">
                  <a16:creationId xmlns:a16="http://schemas.microsoft.com/office/drawing/2014/main" id="{9FAE0441-49FF-AEB9-E31E-E946DE0B9C6F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0" name="Google Shape;1715;p41">
              <a:extLst>
                <a:ext uri="{FF2B5EF4-FFF2-40B4-BE49-F238E27FC236}">
                  <a16:creationId xmlns:a16="http://schemas.microsoft.com/office/drawing/2014/main" id="{48BBC9F6-E9A0-FEB4-608D-BDC1C434FCB1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051" name="Google Shape;1716;p41">
              <a:extLst>
                <a:ext uri="{FF2B5EF4-FFF2-40B4-BE49-F238E27FC236}">
                  <a16:creationId xmlns:a16="http://schemas.microsoft.com/office/drawing/2014/main" id="{19E1E7D2-EDA8-2C70-50CE-186AA6A12671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818" name="Google Shape;1717;p41">
                <a:extLst>
                  <a:ext uri="{FF2B5EF4-FFF2-40B4-BE49-F238E27FC236}">
                    <a16:creationId xmlns:a16="http://schemas.microsoft.com/office/drawing/2014/main" id="{E9033A13-213E-7AEF-E687-490E3893B3D7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19" name="Google Shape;1718;p41">
                <a:extLst>
                  <a:ext uri="{FF2B5EF4-FFF2-40B4-BE49-F238E27FC236}">
                    <a16:creationId xmlns:a16="http://schemas.microsoft.com/office/drawing/2014/main" id="{ED09428C-EE13-DF97-479D-A69F20CD1924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052" name="Google Shape;1719;p41">
              <a:extLst>
                <a:ext uri="{FF2B5EF4-FFF2-40B4-BE49-F238E27FC236}">
                  <a16:creationId xmlns:a16="http://schemas.microsoft.com/office/drawing/2014/main" id="{7993FA49-7A74-6BB2-4A00-B7D00F0BBB25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3" name="Google Shape;1720;p41">
              <a:extLst>
                <a:ext uri="{FF2B5EF4-FFF2-40B4-BE49-F238E27FC236}">
                  <a16:creationId xmlns:a16="http://schemas.microsoft.com/office/drawing/2014/main" id="{4F3809F7-E245-CFCD-E5E0-FE085414BA17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4" name="Google Shape;1721;p41">
              <a:extLst>
                <a:ext uri="{FF2B5EF4-FFF2-40B4-BE49-F238E27FC236}">
                  <a16:creationId xmlns:a16="http://schemas.microsoft.com/office/drawing/2014/main" id="{553E0F6F-456F-AD43-EA2B-4E8713A04FF4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5" name="Google Shape;1722;p41">
              <a:extLst>
                <a:ext uri="{FF2B5EF4-FFF2-40B4-BE49-F238E27FC236}">
                  <a16:creationId xmlns:a16="http://schemas.microsoft.com/office/drawing/2014/main" id="{968E99EB-CE56-1F61-36E2-240D6C268B10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6" name="Google Shape;1723;p41">
              <a:extLst>
                <a:ext uri="{FF2B5EF4-FFF2-40B4-BE49-F238E27FC236}">
                  <a16:creationId xmlns:a16="http://schemas.microsoft.com/office/drawing/2014/main" id="{25ADBA94-91BA-9C93-A702-CE3016241814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7" name="Google Shape;1724;p41">
              <a:extLst>
                <a:ext uri="{FF2B5EF4-FFF2-40B4-BE49-F238E27FC236}">
                  <a16:creationId xmlns:a16="http://schemas.microsoft.com/office/drawing/2014/main" id="{FCE15FF2-89DB-51DF-2F11-2B905772FAA8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8" name="Google Shape;1725;p41">
              <a:extLst>
                <a:ext uri="{FF2B5EF4-FFF2-40B4-BE49-F238E27FC236}">
                  <a16:creationId xmlns:a16="http://schemas.microsoft.com/office/drawing/2014/main" id="{FA58F9E0-4922-5AD8-D001-5B5CF2AC4B20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9" name="Google Shape;1726;p41">
              <a:extLst>
                <a:ext uri="{FF2B5EF4-FFF2-40B4-BE49-F238E27FC236}">
                  <a16:creationId xmlns:a16="http://schemas.microsoft.com/office/drawing/2014/main" id="{2AD96797-2110-2DD4-0C18-4E26B6211438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0" name="Google Shape;1727;p41">
              <a:extLst>
                <a:ext uri="{FF2B5EF4-FFF2-40B4-BE49-F238E27FC236}">
                  <a16:creationId xmlns:a16="http://schemas.microsoft.com/office/drawing/2014/main" id="{E0664A7F-E8C6-D9A6-658C-2FEBC2EE1D0D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1" name="Google Shape;1728;p41">
              <a:extLst>
                <a:ext uri="{FF2B5EF4-FFF2-40B4-BE49-F238E27FC236}">
                  <a16:creationId xmlns:a16="http://schemas.microsoft.com/office/drawing/2014/main" id="{8796AB08-B3B0-6E9C-37CE-C04F5C78B8EE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2" name="Google Shape;1729;p41">
              <a:extLst>
                <a:ext uri="{FF2B5EF4-FFF2-40B4-BE49-F238E27FC236}">
                  <a16:creationId xmlns:a16="http://schemas.microsoft.com/office/drawing/2014/main" id="{37BD681C-668E-1C3C-7B66-552FF1BA2DBC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3" name="Google Shape;1730;p41">
              <a:extLst>
                <a:ext uri="{FF2B5EF4-FFF2-40B4-BE49-F238E27FC236}">
                  <a16:creationId xmlns:a16="http://schemas.microsoft.com/office/drawing/2014/main" id="{08987ADE-0BBA-5DEF-ECE8-0D003506B2C9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4" name="Google Shape;1731;p41">
              <a:extLst>
                <a:ext uri="{FF2B5EF4-FFF2-40B4-BE49-F238E27FC236}">
                  <a16:creationId xmlns:a16="http://schemas.microsoft.com/office/drawing/2014/main" id="{91C84EC5-21B6-6635-72E2-97A19D33CB0F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5" name="Google Shape;1732;p41">
              <a:extLst>
                <a:ext uri="{FF2B5EF4-FFF2-40B4-BE49-F238E27FC236}">
                  <a16:creationId xmlns:a16="http://schemas.microsoft.com/office/drawing/2014/main" id="{5DC4BA81-C8A8-2187-501E-896DD8420CFF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6" name="Google Shape;1733;p41">
              <a:extLst>
                <a:ext uri="{FF2B5EF4-FFF2-40B4-BE49-F238E27FC236}">
                  <a16:creationId xmlns:a16="http://schemas.microsoft.com/office/drawing/2014/main" id="{6F009769-88EC-FC24-81B7-7F0442647E95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7" name="Google Shape;1734;p41">
              <a:extLst>
                <a:ext uri="{FF2B5EF4-FFF2-40B4-BE49-F238E27FC236}">
                  <a16:creationId xmlns:a16="http://schemas.microsoft.com/office/drawing/2014/main" id="{F8667D5D-DE73-B0FB-21DC-7C9FF8A5F87C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8" name="Google Shape;1735;p41">
              <a:extLst>
                <a:ext uri="{FF2B5EF4-FFF2-40B4-BE49-F238E27FC236}">
                  <a16:creationId xmlns:a16="http://schemas.microsoft.com/office/drawing/2014/main" id="{E226B18B-8240-5249-B16B-9AFA05DBBE04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9" name="Google Shape;1736;p41">
              <a:extLst>
                <a:ext uri="{FF2B5EF4-FFF2-40B4-BE49-F238E27FC236}">
                  <a16:creationId xmlns:a16="http://schemas.microsoft.com/office/drawing/2014/main" id="{2831A94F-2079-355B-6221-A489850AC84C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0" name="Google Shape;1737;p41">
              <a:extLst>
                <a:ext uri="{FF2B5EF4-FFF2-40B4-BE49-F238E27FC236}">
                  <a16:creationId xmlns:a16="http://schemas.microsoft.com/office/drawing/2014/main" id="{1DEC23B4-C3F1-7726-33FC-827E8A69DCA8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1" name="Google Shape;1738;p41">
              <a:extLst>
                <a:ext uri="{FF2B5EF4-FFF2-40B4-BE49-F238E27FC236}">
                  <a16:creationId xmlns:a16="http://schemas.microsoft.com/office/drawing/2014/main" id="{B9190ABF-3C00-AC0C-A108-4F4E7E25A67D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2" name="Google Shape;1739;p41">
              <a:extLst>
                <a:ext uri="{FF2B5EF4-FFF2-40B4-BE49-F238E27FC236}">
                  <a16:creationId xmlns:a16="http://schemas.microsoft.com/office/drawing/2014/main" id="{E490811C-1E88-F525-DAF6-EF8D388B500D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3" name="Google Shape;1740;p41">
              <a:extLst>
                <a:ext uri="{FF2B5EF4-FFF2-40B4-BE49-F238E27FC236}">
                  <a16:creationId xmlns:a16="http://schemas.microsoft.com/office/drawing/2014/main" id="{1D5BEB1B-B099-8F52-C961-D1DFA3688453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4" name="Google Shape;1741;p41">
              <a:extLst>
                <a:ext uri="{FF2B5EF4-FFF2-40B4-BE49-F238E27FC236}">
                  <a16:creationId xmlns:a16="http://schemas.microsoft.com/office/drawing/2014/main" id="{65B37983-7000-0C60-CAAE-A7CB52CF9609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5" name="Google Shape;1742;p41">
              <a:extLst>
                <a:ext uri="{FF2B5EF4-FFF2-40B4-BE49-F238E27FC236}">
                  <a16:creationId xmlns:a16="http://schemas.microsoft.com/office/drawing/2014/main" id="{DEAC8F25-4EC9-EFBA-C685-E9CDD9CEBA69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6" name="Google Shape;1743;p41">
              <a:extLst>
                <a:ext uri="{FF2B5EF4-FFF2-40B4-BE49-F238E27FC236}">
                  <a16:creationId xmlns:a16="http://schemas.microsoft.com/office/drawing/2014/main" id="{886CAD50-A4F8-00D4-D022-A7158EB15C1B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7" name="Google Shape;1744;p41">
              <a:extLst>
                <a:ext uri="{FF2B5EF4-FFF2-40B4-BE49-F238E27FC236}">
                  <a16:creationId xmlns:a16="http://schemas.microsoft.com/office/drawing/2014/main" id="{DB7B7377-F775-0FF2-0B67-49126AD1211B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8" name="Google Shape;1745;p41">
              <a:extLst>
                <a:ext uri="{FF2B5EF4-FFF2-40B4-BE49-F238E27FC236}">
                  <a16:creationId xmlns:a16="http://schemas.microsoft.com/office/drawing/2014/main" id="{0EC61B1E-BDF2-346B-D866-140849634E7E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9" name="Google Shape;1746;p41">
              <a:extLst>
                <a:ext uri="{FF2B5EF4-FFF2-40B4-BE49-F238E27FC236}">
                  <a16:creationId xmlns:a16="http://schemas.microsoft.com/office/drawing/2014/main" id="{6FA64BB2-57F6-6A18-33AA-587F9B9A5AFB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0" name="Google Shape;1747;p41">
              <a:extLst>
                <a:ext uri="{FF2B5EF4-FFF2-40B4-BE49-F238E27FC236}">
                  <a16:creationId xmlns:a16="http://schemas.microsoft.com/office/drawing/2014/main" id="{5B969D8D-C921-6E73-B5A6-CA8817B5FD54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1" name="Google Shape;1748;p41">
              <a:extLst>
                <a:ext uri="{FF2B5EF4-FFF2-40B4-BE49-F238E27FC236}">
                  <a16:creationId xmlns:a16="http://schemas.microsoft.com/office/drawing/2014/main" id="{B49E6A6F-8D3C-0486-6A39-47AFD2FC31C5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2" name="Google Shape;1749;p41">
              <a:extLst>
                <a:ext uri="{FF2B5EF4-FFF2-40B4-BE49-F238E27FC236}">
                  <a16:creationId xmlns:a16="http://schemas.microsoft.com/office/drawing/2014/main" id="{1E953F1E-C8E1-CCF1-DD28-09EB224DD1F8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3" name="Google Shape;1750;p41">
              <a:extLst>
                <a:ext uri="{FF2B5EF4-FFF2-40B4-BE49-F238E27FC236}">
                  <a16:creationId xmlns:a16="http://schemas.microsoft.com/office/drawing/2014/main" id="{C2449926-3BDE-DF9C-4623-D88AE08BEAB1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4" name="Google Shape;1751;p41">
              <a:extLst>
                <a:ext uri="{FF2B5EF4-FFF2-40B4-BE49-F238E27FC236}">
                  <a16:creationId xmlns:a16="http://schemas.microsoft.com/office/drawing/2014/main" id="{D7B638E4-BAED-029D-45A2-AAC3548DE054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5" name="Google Shape;1752;p41">
              <a:extLst>
                <a:ext uri="{FF2B5EF4-FFF2-40B4-BE49-F238E27FC236}">
                  <a16:creationId xmlns:a16="http://schemas.microsoft.com/office/drawing/2014/main" id="{1575B551-5922-3D40-DC3D-176038C48C6D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6" name="Google Shape;1753;p41">
              <a:extLst>
                <a:ext uri="{FF2B5EF4-FFF2-40B4-BE49-F238E27FC236}">
                  <a16:creationId xmlns:a16="http://schemas.microsoft.com/office/drawing/2014/main" id="{AC3BC060-4668-ED4D-6483-5B3D88AA5800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7" name="Google Shape;1754;p41">
              <a:extLst>
                <a:ext uri="{FF2B5EF4-FFF2-40B4-BE49-F238E27FC236}">
                  <a16:creationId xmlns:a16="http://schemas.microsoft.com/office/drawing/2014/main" id="{7447C5B2-AAAA-D3D0-2701-A3B4E54137BE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" name="Google Shape;1755;p41">
              <a:extLst>
                <a:ext uri="{FF2B5EF4-FFF2-40B4-BE49-F238E27FC236}">
                  <a16:creationId xmlns:a16="http://schemas.microsoft.com/office/drawing/2014/main" id="{C3B9C99E-0277-F665-2EE7-574E8AD11B68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" name="Google Shape;1756;p41">
              <a:extLst>
                <a:ext uri="{FF2B5EF4-FFF2-40B4-BE49-F238E27FC236}">
                  <a16:creationId xmlns:a16="http://schemas.microsoft.com/office/drawing/2014/main" id="{13A63521-E470-01F5-F1CE-06B5B982AC52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0" name="Google Shape;1757;p41">
              <a:extLst>
                <a:ext uri="{FF2B5EF4-FFF2-40B4-BE49-F238E27FC236}">
                  <a16:creationId xmlns:a16="http://schemas.microsoft.com/office/drawing/2014/main" id="{DCA146A1-C415-2813-B155-3BF7974D5C9A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" name="Google Shape;1758;p41">
              <a:extLst>
                <a:ext uri="{FF2B5EF4-FFF2-40B4-BE49-F238E27FC236}">
                  <a16:creationId xmlns:a16="http://schemas.microsoft.com/office/drawing/2014/main" id="{586F21E4-A8C1-9E8D-591C-04109B4564B1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" name="Google Shape;1759;p41">
              <a:extLst>
                <a:ext uri="{FF2B5EF4-FFF2-40B4-BE49-F238E27FC236}">
                  <a16:creationId xmlns:a16="http://schemas.microsoft.com/office/drawing/2014/main" id="{DD6E465B-DFE7-9DDA-5BB0-CF85DFC743AD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" name="Google Shape;1760;p41">
              <a:extLst>
                <a:ext uri="{FF2B5EF4-FFF2-40B4-BE49-F238E27FC236}">
                  <a16:creationId xmlns:a16="http://schemas.microsoft.com/office/drawing/2014/main" id="{681BE540-39A0-F34B-2C59-8D98D3BF266C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" name="Google Shape;1761;p41">
              <a:extLst>
                <a:ext uri="{FF2B5EF4-FFF2-40B4-BE49-F238E27FC236}">
                  <a16:creationId xmlns:a16="http://schemas.microsoft.com/office/drawing/2014/main" id="{2734FB4B-9F0A-4966-34CC-33126649D749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" name="Google Shape;1762;p41">
              <a:extLst>
                <a:ext uri="{FF2B5EF4-FFF2-40B4-BE49-F238E27FC236}">
                  <a16:creationId xmlns:a16="http://schemas.microsoft.com/office/drawing/2014/main" id="{3EEB352D-187E-6AEC-6377-2FDB07EB3A60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" name="Google Shape;1763;p41">
              <a:extLst>
                <a:ext uri="{FF2B5EF4-FFF2-40B4-BE49-F238E27FC236}">
                  <a16:creationId xmlns:a16="http://schemas.microsoft.com/office/drawing/2014/main" id="{D42B2F6D-B66E-7F1F-CB30-B533546B603B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" name="Google Shape;1764;p41">
              <a:extLst>
                <a:ext uri="{FF2B5EF4-FFF2-40B4-BE49-F238E27FC236}">
                  <a16:creationId xmlns:a16="http://schemas.microsoft.com/office/drawing/2014/main" id="{EB4ECCB9-8BD8-FBD3-FFBE-71A10A3D9FCF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" name="Google Shape;1765;p41">
              <a:extLst>
                <a:ext uri="{FF2B5EF4-FFF2-40B4-BE49-F238E27FC236}">
                  <a16:creationId xmlns:a16="http://schemas.microsoft.com/office/drawing/2014/main" id="{2C4F58B0-AAF3-EF74-B737-127D29B2EDCB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" name="Google Shape;1766;p41">
              <a:extLst>
                <a:ext uri="{FF2B5EF4-FFF2-40B4-BE49-F238E27FC236}">
                  <a16:creationId xmlns:a16="http://schemas.microsoft.com/office/drawing/2014/main" id="{38C25F75-8F6D-A405-3B5D-3194A5022DF8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" name="Google Shape;1767;p41">
              <a:extLst>
                <a:ext uri="{FF2B5EF4-FFF2-40B4-BE49-F238E27FC236}">
                  <a16:creationId xmlns:a16="http://schemas.microsoft.com/office/drawing/2014/main" id="{AE08F1A2-3B38-8C83-1E55-1774AE8EA23B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" name="Google Shape;1768;p41">
              <a:extLst>
                <a:ext uri="{FF2B5EF4-FFF2-40B4-BE49-F238E27FC236}">
                  <a16:creationId xmlns:a16="http://schemas.microsoft.com/office/drawing/2014/main" id="{31117302-F3A8-2C90-AE1D-E15852B2829F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" name="Google Shape;1769;p41">
              <a:extLst>
                <a:ext uri="{FF2B5EF4-FFF2-40B4-BE49-F238E27FC236}">
                  <a16:creationId xmlns:a16="http://schemas.microsoft.com/office/drawing/2014/main" id="{BEEC5B80-9072-2ABB-2BDB-30C14EFAFB0A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" name="Google Shape;1770;p41">
              <a:extLst>
                <a:ext uri="{FF2B5EF4-FFF2-40B4-BE49-F238E27FC236}">
                  <a16:creationId xmlns:a16="http://schemas.microsoft.com/office/drawing/2014/main" id="{5FA723C6-DAF5-4D8C-37DF-5BA266C7AB9F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" name="Google Shape;1771;p41">
              <a:extLst>
                <a:ext uri="{FF2B5EF4-FFF2-40B4-BE49-F238E27FC236}">
                  <a16:creationId xmlns:a16="http://schemas.microsoft.com/office/drawing/2014/main" id="{74886CC2-D3C7-2C42-320A-BAE5340F59C8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" name="Google Shape;1772;p41">
              <a:extLst>
                <a:ext uri="{FF2B5EF4-FFF2-40B4-BE49-F238E27FC236}">
                  <a16:creationId xmlns:a16="http://schemas.microsoft.com/office/drawing/2014/main" id="{2F73F5F8-375A-9E6E-F707-2178B8DE8D38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" name="Google Shape;1773;p41">
              <a:extLst>
                <a:ext uri="{FF2B5EF4-FFF2-40B4-BE49-F238E27FC236}">
                  <a16:creationId xmlns:a16="http://schemas.microsoft.com/office/drawing/2014/main" id="{412AF364-EDF1-A8C3-7906-0B6A25AC5787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" name="Google Shape;1774;p41">
              <a:extLst>
                <a:ext uri="{FF2B5EF4-FFF2-40B4-BE49-F238E27FC236}">
                  <a16:creationId xmlns:a16="http://schemas.microsoft.com/office/drawing/2014/main" id="{E9673067-2779-4DE5-DFEE-9BDF5400B88F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" name="Google Shape;1775;p41">
              <a:extLst>
                <a:ext uri="{FF2B5EF4-FFF2-40B4-BE49-F238E27FC236}">
                  <a16:creationId xmlns:a16="http://schemas.microsoft.com/office/drawing/2014/main" id="{6B8DA319-0AFB-315D-02DB-4AF266433CDA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2" name="Google Shape;1776;p41">
              <a:extLst>
                <a:ext uri="{FF2B5EF4-FFF2-40B4-BE49-F238E27FC236}">
                  <a16:creationId xmlns:a16="http://schemas.microsoft.com/office/drawing/2014/main" id="{2352D51B-2EDE-FAF4-584C-A9B56DDC50DA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" name="Google Shape;1777;p41">
              <a:extLst>
                <a:ext uri="{FF2B5EF4-FFF2-40B4-BE49-F238E27FC236}">
                  <a16:creationId xmlns:a16="http://schemas.microsoft.com/office/drawing/2014/main" id="{54AB956A-3D62-7310-6352-6F65AE0B39B5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" name="Google Shape;1778;p41">
              <a:extLst>
                <a:ext uri="{FF2B5EF4-FFF2-40B4-BE49-F238E27FC236}">
                  <a16:creationId xmlns:a16="http://schemas.microsoft.com/office/drawing/2014/main" id="{2A0AEE43-2F2A-068D-AD12-CFA2F4286754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" name="Google Shape;1779;p41">
              <a:extLst>
                <a:ext uri="{FF2B5EF4-FFF2-40B4-BE49-F238E27FC236}">
                  <a16:creationId xmlns:a16="http://schemas.microsoft.com/office/drawing/2014/main" id="{743F0C54-196B-20BB-8B6C-5185AC57A941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" name="Google Shape;1780;p41">
              <a:extLst>
                <a:ext uri="{FF2B5EF4-FFF2-40B4-BE49-F238E27FC236}">
                  <a16:creationId xmlns:a16="http://schemas.microsoft.com/office/drawing/2014/main" id="{0CDB7694-8AF1-E248-CAC3-863638A32BDD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" name="Google Shape;1781;p41">
              <a:extLst>
                <a:ext uri="{FF2B5EF4-FFF2-40B4-BE49-F238E27FC236}">
                  <a16:creationId xmlns:a16="http://schemas.microsoft.com/office/drawing/2014/main" id="{9024C47D-4BD5-A603-0289-269CEC739F2F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" name="Google Shape;1782;p41">
              <a:extLst>
                <a:ext uri="{FF2B5EF4-FFF2-40B4-BE49-F238E27FC236}">
                  <a16:creationId xmlns:a16="http://schemas.microsoft.com/office/drawing/2014/main" id="{E1992C61-22B4-6BBB-3DB1-1DCF47043F7C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" name="Google Shape;1783;p41">
              <a:extLst>
                <a:ext uri="{FF2B5EF4-FFF2-40B4-BE49-F238E27FC236}">
                  <a16:creationId xmlns:a16="http://schemas.microsoft.com/office/drawing/2014/main" id="{12F80F72-B8D7-D24E-B150-EC38FAE948B7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" name="Google Shape;1784;p41">
              <a:extLst>
                <a:ext uri="{FF2B5EF4-FFF2-40B4-BE49-F238E27FC236}">
                  <a16:creationId xmlns:a16="http://schemas.microsoft.com/office/drawing/2014/main" id="{E56CEB7F-9A88-41BC-1284-CCE857C9AAC6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" name="Google Shape;1785;p41">
              <a:extLst>
                <a:ext uri="{FF2B5EF4-FFF2-40B4-BE49-F238E27FC236}">
                  <a16:creationId xmlns:a16="http://schemas.microsoft.com/office/drawing/2014/main" id="{058AE29E-B241-AA37-21A3-3CE3CF8A3119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" name="Google Shape;1786;p41">
              <a:extLst>
                <a:ext uri="{FF2B5EF4-FFF2-40B4-BE49-F238E27FC236}">
                  <a16:creationId xmlns:a16="http://schemas.microsoft.com/office/drawing/2014/main" id="{1A373618-B48B-45D3-8A23-C79C7EC21628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" name="Google Shape;1787;p41">
              <a:extLst>
                <a:ext uri="{FF2B5EF4-FFF2-40B4-BE49-F238E27FC236}">
                  <a16:creationId xmlns:a16="http://schemas.microsoft.com/office/drawing/2014/main" id="{B5D73A84-FDF8-9842-8F25-1712150D1D33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" name="Google Shape;1788;p41">
              <a:extLst>
                <a:ext uri="{FF2B5EF4-FFF2-40B4-BE49-F238E27FC236}">
                  <a16:creationId xmlns:a16="http://schemas.microsoft.com/office/drawing/2014/main" id="{715344A5-5BF7-0B9D-B99D-E25E1CAAC20B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" name="Google Shape;1789;p41">
              <a:extLst>
                <a:ext uri="{FF2B5EF4-FFF2-40B4-BE49-F238E27FC236}">
                  <a16:creationId xmlns:a16="http://schemas.microsoft.com/office/drawing/2014/main" id="{62EE954B-AFCE-9E85-6515-F86BF2FC0760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" name="Google Shape;1790;p41">
              <a:extLst>
                <a:ext uri="{FF2B5EF4-FFF2-40B4-BE49-F238E27FC236}">
                  <a16:creationId xmlns:a16="http://schemas.microsoft.com/office/drawing/2014/main" id="{915DB408-3343-2CF3-9CC5-C9404A9AC064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" name="Google Shape;1791;p41">
              <a:extLst>
                <a:ext uri="{FF2B5EF4-FFF2-40B4-BE49-F238E27FC236}">
                  <a16:creationId xmlns:a16="http://schemas.microsoft.com/office/drawing/2014/main" id="{2E268947-7219-5F4A-D05C-F0C0487292D5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125002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2000" autoRev="1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9 -0.01111 L -0.13681 -0.05926 L -0.1941 -0.02222 L -0.27014 0.00741 L -0.28889 0.0463 L -0.28368 0.10741 L -0.24201 0.11111 L -0.21285 0.09259 L -0.1566 0.08704 L -0.12118 0.17037 L -0.14514 0.26667 L -0.10972 0.3537 L -0.1441 0.44259 L -0.11493 0.52407 L -0.14722 0.60926 L -0.10764 0.60926 L -0.14931 0.53519 L -0.11076 0.44815 L -0.14618 0.35556 L -0.10764 0.26667 L -0.1566 0.17222 L -0.11701 0.0963 L -0.17222 0.03148 L -0.1441 -0.02222 L -0.22639 -0.07037 L -0.28681 -0.02222 L -0.36806 -0.06667 L -0.43993 -0.03333 L -0.51701 -0.07407 L -0.57743 -0.04815 L -0.64722 -0.07778 L -0.71597 -0.04074 L -0.77118 -0.08148 L -0.82431 -0.04259 L -0.90243 -0.07407 L -0.92014 -0.01296 L -0.90556 0.05741 L -0.95764 0.02593 L -0.98681 -0.04259 L -1.04618 0.00741 L -1.03056 0.10185 L -1.05347 0.17963 L -1.0316 0.27593 L -1.05556 0.36482 L -1.02951 0.45556 L -1.06076 0.53333 L -1.0316 0.60185 L -1.0566 0.66482 L -1.0316 0.70741 " pathEditMode="relative" ptsTypes="AAAAAAAAAAAAAAAAAAAAAAAAAAAAAAAAAAAAAAAAAAAAAAAAA">
                                      <p:cBhvr>
                                        <p:cTn id="6" dur="3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>
          <a:extLst>
            <a:ext uri="{FF2B5EF4-FFF2-40B4-BE49-F238E27FC236}">
              <a16:creationId xmlns:a16="http://schemas.microsoft.com/office/drawing/2014/main" id="{573541FF-C0D7-2325-3957-42665EE83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8">
            <a:extLst>
              <a:ext uri="{FF2B5EF4-FFF2-40B4-BE49-F238E27FC236}">
                <a16:creationId xmlns:a16="http://schemas.microsoft.com/office/drawing/2014/main" id="{89BB43B8-3981-82A1-70FA-9F87BAC8C3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rgbClr val="E04141"/>
                </a:solidFill>
              </a:rPr>
              <a:t>02</a:t>
            </a:r>
            <a:r>
              <a:rPr lang="es-ES" noProof="0" dirty="0"/>
              <a:t> La idea de negocio</a:t>
            </a:r>
          </a:p>
        </p:txBody>
      </p:sp>
      <p:sp>
        <p:nvSpPr>
          <p:cNvPr id="438" name="Google Shape;438;p28">
            <a:extLst>
              <a:ext uri="{FF2B5EF4-FFF2-40B4-BE49-F238E27FC236}">
                <a16:creationId xmlns:a16="http://schemas.microsoft.com/office/drawing/2014/main" id="{D6140F7C-7CBE-9A51-4471-ED3247225D65}"/>
              </a:ext>
            </a:extLst>
          </p:cNvPr>
          <p:cNvSpPr/>
          <p:nvPr/>
        </p:nvSpPr>
        <p:spPr>
          <a:xfrm>
            <a:off x="202667" y="12761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39" name="Google Shape;439;p28">
            <a:extLst>
              <a:ext uri="{FF2B5EF4-FFF2-40B4-BE49-F238E27FC236}">
                <a16:creationId xmlns:a16="http://schemas.microsoft.com/office/drawing/2014/main" id="{06692461-AA2D-8E59-03AF-DC5D82EFB578}"/>
              </a:ext>
            </a:extLst>
          </p:cNvPr>
          <p:cNvSpPr/>
          <p:nvPr/>
        </p:nvSpPr>
        <p:spPr>
          <a:xfrm>
            <a:off x="8091276" y="116908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4" name="Google Shape;1688;p41">
            <a:extLst>
              <a:ext uri="{FF2B5EF4-FFF2-40B4-BE49-F238E27FC236}">
                <a16:creationId xmlns:a16="http://schemas.microsoft.com/office/drawing/2014/main" id="{CBDB9B55-57D5-B9A3-FE6A-34126ABE317F}"/>
              </a:ext>
            </a:extLst>
          </p:cNvPr>
          <p:cNvGrpSpPr/>
          <p:nvPr/>
        </p:nvGrpSpPr>
        <p:grpSpPr>
          <a:xfrm>
            <a:off x="9528781" y="445025"/>
            <a:ext cx="857487" cy="350180"/>
            <a:chOff x="3183903" y="395477"/>
            <a:chExt cx="1096805" cy="447933"/>
          </a:xfrm>
        </p:grpSpPr>
        <p:sp>
          <p:nvSpPr>
            <p:cNvPr id="5" name="Google Shape;1689;p41">
              <a:extLst>
                <a:ext uri="{FF2B5EF4-FFF2-40B4-BE49-F238E27FC236}">
                  <a16:creationId xmlns:a16="http://schemas.microsoft.com/office/drawing/2014/main" id="{2DBF671E-6D13-A63F-2906-A16DCCCF069B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" name="Google Shape;1690;p41">
              <a:extLst>
                <a:ext uri="{FF2B5EF4-FFF2-40B4-BE49-F238E27FC236}">
                  <a16:creationId xmlns:a16="http://schemas.microsoft.com/office/drawing/2014/main" id="{4F38D0CA-25CD-A0D2-B2DE-34532F06252C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" name="Google Shape;1691;p41">
              <a:extLst>
                <a:ext uri="{FF2B5EF4-FFF2-40B4-BE49-F238E27FC236}">
                  <a16:creationId xmlns:a16="http://schemas.microsoft.com/office/drawing/2014/main" id="{BF9E0085-0AD4-CF66-E7EF-085DE6DF071E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" name="Google Shape;1692;p41">
              <a:extLst>
                <a:ext uri="{FF2B5EF4-FFF2-40B4-BE49-F238E27FC236}">
                  <a16:creationId xmlns:a16="http://schemas.microsoft.com/office/drawing/2014/main" id="{42719331-1703-E7EE-7C3E-9E54F4B94310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" name="Google Shape;1693;p41">
              <a:extLst>
                <a:ext uri="{FF2B5EF4-FFF2-40B4-BE49-F238E27FC236}">
                  <a16:creationId xmlns:a16="http://schemas.microsoft.com/office/drawing/2014/main" id="{C5F065B6-2597-DAB8-558B-3DE5A16A25B5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" name="Google Shape;1694;p41">
              <a:extLst>
                <a:ext uri="{FF2B5EF4-FFF2-40B4-BE49-F238E27FC236}">
                  <a16:creationId xmlns:a16="http://schemas.microsoft.com/office/drawing/2014/main" id="{DF3BF845-3CC3-EC70-E8E3-E52967206FEB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" name="Google Shape;1695;p41">
              <a:extLst>
                <a:ext uri="{FF2B5EF4-FFF2-40B4-BE49-F238E27FC236}">
                  <a16:creationId xmlns:a16="http://schemas.microsoft.com/office/drawing/2014/main" id="{BCB9DF33-E572-1E33-F61F-E1CF77F06065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" name="Google Shape;1696;p41">
              <a:extLst>
                <a:ext uri="{FF2B5EF4-FFF2-40B4-BE49-F238E27FC236}">
                  <a16:creationId xmlns:a16="http://schemas.microsoft.com/office/drawing/2014/main" id="{BEA857E4-034E-8E81-4ACD-9B1C80F4B44D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" name="Google Shape;1697;p41">
              <a:extLst>
                <a:ext uri="{FF2B5EF4-FFF2-40B4-BE49-F238E27FC236}">
                  <a16:creationId xmlns:a16="http://schemas.microsoft.com/office/drawing/2014/main" id="{533964D7-0733-44AE-0727-7CC1D40D4B94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" name="Google Shape;1698;p41">
              <a:extLst>
                <a:ext uri="{FF2B5EF4-FFF2-40B4-BE49-F238E27FC236}">
                  <a16:creationId xmlns:a16="http://schemas.microsoft.com/office/drawing/2014/main" id="{6D87423A-5763-58A6-94AD-B1A0E2D94483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" name="Google Shape;1699;p41">
              <a:extLst>
                <a:ext uri="{FF2B5EF4-FFF2-40B4-BE49-F238E27FC236}">
                  <a16:creationId xmlns:a16="http://schemas.microsoft.com/office/drawing/2014/main" id="{165BB366-E4E2-81A2-736C-45EB727D1DED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" name="Google Shape;1700;p41">
              <a:extLst>
                <a:ext uri="{FF2B5EF4-FFF2-40B4-BE49-F238E27FC236}">
                  <a16:creationId xmlns:a16="http://schemas.microsoft.com/office/drawing/2014/main" id="{7BCEEDBB-1359-4ED0-D326-4D659FB13356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" name="Google Shape;1701;p41">
              <a:extLst>
                <a:ext uri="{FF2B5EF4-FFF2-40B4-BE49-F238E27FC236}">
                  <a16:creationId xmlns:a16="http://schemas.microsoft.com/office/drawing/2014/main" id="{89224606-2740-3839-EF09-E68651CA9323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" name="Google Shape;1702;p41">
              <a:extLst>
                <a:ext uri="{FF2B5EF4-FFF2-40B4-BE49-F238E27FC236}">
                  <a16:creationId xmlns:a16="http://schemas.microsoft.com/office/drawing/2014/main" id="{A8622572-BD06-01E9-A1EF-9135DD464F73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" name="Google Shape;1703;p41">
              <a:extLst>
                <a:ext uri="{FF2B5EF4-FFF2-40B4-BE49-F238E27FC236}">
                  <a16:creationId xmlns:a16="http://schemas.microsoft.com/office/drawing/2014/main" id="{72B8D85E-4951-11A5-BA03-42A1CCB86A93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" name="Google Shape;1704;p41">
              <a:extLst>
                <a:ext uri="{FF2B5EF4-FFF2-40B4-BE49-F238E27FC236}">
                  <a16:creationId xmlns:a16="http://schemas.microsoft.com/office/drawing/2014/main" id="{E0D3B58C-23D0-ECA7-66E9-7341C93E9D9D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705;p41">
              <a:extLst>
                <a:ext uri="{FF2B5EF4-FFF2-40B4-BE49-F238E27FC236}">
                  <a16:creationId xmlns:a16="http://schemas.microsoft.com/office/drawing/2014/main" id="{38FA2D2A-D3A5-AE16-446C-D56FC4D37F37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706;p41">
              <a:extLst>
                <a:ext uri="{FF2B5EF4-FFF2-40B4-BE49-F238E27FC236}">
                  <a16:creationId xmlns:a16="http://schemas.microsoft.com/office/drawing/2014/main" id="{C8F223F8-F050-AB5E-FA2E-EF714A0A4831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707;p41">
              <a:extLst>
                <a:ext uri="{FF2B5EF4-FFF2-40B4-BE49-F238E27FC236}">
                  <a16:creationId xmlns:a16="http://schemas.microsoft.com/office/drawing/2014/main" id="{E7C0011D-9889-912A-ACB0-DF10221DA681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708;p41">
              <a:extLst>
                <a:ext uri="{FF2B5EF4-FFF2-40B4-BE49-F238E27FC236}">
                  <a16:creationId xmlns:a16="http://schemas.microsoft.com/office/drawing/2014/main" id="{403DBCEF-EDC6-DE3E-83A5-594D6EEE0A50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709;p41">
              <a:extLst>
                <a:ext uri="{FF2B5EF4-FFF2-40B4-BE49-F238E27FC236}">
                  <a16:creationId xmlns:a16="http://schemas.microsoft.com/office/drawing/2014/main" id="{BAF7B9B1-1E78-16BA-3C5D-130968E5F35F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710;p41">
              <a:extLst>
                <a:ext uri="{FF2B5EF4-FFF2-40B4-BE49-F238E27FC236}">
                  <a16:creationId xmlns:a16="http://schemas.microsoft.com/office/drawing/2014/main" id="{A0A0E9F9-3125-4693-85E7-D2EB19F706A2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711;p41">
              <a:extLst>
                <a:ext uri="{FF2B5EF4-FFF2-40B4-BE49-F238E27FC236}">
                  <a16:creationId xmlns:a16="http://schemas.microsoft.com/office/drawing/2014/main" id="{256FE84D-CFFD-CFE2-A9B9-5096EDA86750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712;p41">
              <a:extLst>
                <a:ext uri="{FF2B5EF4-FFF2-40B4-BE49-F238E27FC236}">
                  <a16:creationId xmlns:a16="http://schemas.microsoft.com/office/drawing/2014/main" id="{8D30E290-6C6C-6A28-D777-ED8E36664A64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713;p41">
              <a:extLst>
                <a:ext uri="{FF2B5EF4-FFF2-40B4-BE49-F238E27FC236}">
                  <a16:creationId xmlns:a16="http://schemas.microsoft.com/office/drawing/2014/main" id="{CFB6F90C-215A-EF09-5480-1EB5537B656F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" name="Google Shape;1714;p41">
              <a:extLst>
                <a:ext uri="{FF2B5EF4-FFF2-40B4-BE49-F238E27FC236}">
                  <a16:creationId xmlns:a16="http://schemas.microsoft.com/office/drawing/2014/main" id="{9F011043-E084-550E-595B-A09367AB371A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" name="Google Shape;1715;p41">
              <a:extLst>
                <a:ext uri="{FF2B5EF4-FFF2-40B4-BE49-F238E27FC236}">
                  <a16:creationId xmlns:a16="http://schemas.microsoft.com/office/drawing/2014/main" id="{356120F4-DA21-57EA-F3A8-B201DE5AD1EA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2" name="Google Shape;1716;p41">
              <a:extLst>
                <a:ext uri="{FF2B5EF4-FFF2-40B4-BE49-F238E27FC236}">
                  <a16:creationId xmlns:a16="http://schemas.microsoft.com/office/drawing/2014/main" id="{DD39029A-9BC4-7DD3-628A-A9F0052C0D43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426" name="Google Shape;1717;p41">
                <a:extLst>
                  <a:ext uri="{FF2B5EF4-FFF2-40B4-BE49-F238E27FC236}">
                    <a16:creationId xmlns:a16="http://schemas.microsoft.com/office/drawing/2014/main" id="{829930D2-B04A-8B3C-B80F-D6735BE7954D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27" name="Google Shape;1718;p41">
                <a:extLst>
                  <a:ext uri="{FF2B5EF4-FFF2-40B4-BE49-F238E27FC236}">
                    <a16:creationId xmlns:a16="http://schemas.microsoft.com/office/drawing/2014/main" id="{03E3DBD3-6067-9616-1339-13FFD855E6C6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3" name="Google Shape;1719;p41">
              <a:extLst>
                <a:ext uri="{FF2B5EF4-FFF2-40B4-BE49-F238E27FC236}">
                  <a16:creationId xmlns:a16="http://schemas.microsoft.com/office/drawing/2014/main" id="{3C4D8B25-234D-6AD8-04DC-EC17652BB8D6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" name="Google Shape;1720;p41">
              <a:extLst>
                <a:ext uri="{FF2B5EF4-FFF2-40B4-BE49-F238E27FC236}">
                  <a16:creationId xmlns:a16="http://schemas.microsoft.com/office/drawing/2014/main" id="{418031B9-2E97-0875-A040-2707F03E62A4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" name="Google Shape;1721;p41">
              <a:extLst>
                <a:ext uri="{FF2B5EF4-FFF2-40B4-BE49-F238E27FC236}">
                  <a16:creationId xmlns:a16="http://schemas.microsoft.com/office/drawing/2014/main" id="{26F76F26-E8A7-E36D-8F41-47B9149D93F2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22;p41">
              <a:extLst>
                <a:ext uri="{FF2B5EF4-FFF2-40B4-BE49-F238E27FC236}">
                  <a16:creationId xmlns:a16="http://schemas.microsoft.com/office/drawing/2014/main" id="{9A249BD1-78DE-25CC-55D1-0BF99BE769B5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23;p41">
              <a:extLst>
                <a:ext uri="{FF2B5EF4-FFF2-40B4-BE49-F238E27FC236}">
                  <a16:creationId xmlns:a16="http://schemas.microsoft.com/office/drawing/2014/main" id="{2002D618-BCC8-C8A2-D872-B0D24B4AB61B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24;p41">
              <a:extLst>
                <a:ext uri="{FF2B5EF4-FFF2-40B4-BE49-F238E27FC236}">
                  <a16:creationId xmlns:a16="http://schemas.microsoft.com/office/drawing/2014/main" id="{7DD41D3E-2BD2-8BBA-DF73-10537C4314C0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725;p41">
              <a:extLst>
                <a:ext uri="{FF2B5EF4-FFF2-40B4-BE49-F238E27FC236}">
                  <a16:creationId xmlns:a16="http://schemas.microsoft.com/office/drawing/2014/main" id="{23665CF4-77D4-F953-97D5-97E83C0649BA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726;p41">
              <a:extLst>
                <a:ext uri="{FF2B5EF4-FFF2-40B4-BE49-F238E27FC236}">
                  <a16:creationId xmlns:a16="http://schemas.microsoft.com/office/drawing/2014/main" id="{CAC94E91-360B-461C-E8E8-33D4B2957385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27;p41">
              <a:extLst>
                <a:ext uri="{FF2B5EF4-FFF2-40B4-BE49-F238E27FC236}">
                  <a16:creationId xmlns:a16="http://schemas.microsoft.com/office/drawing/2014/main" id="{9A2A9CE1-6097-4DD6-0B69-D5D3A100FF74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28;p41">
              <a:extLst>
                <a:ext uri="{FF2B5EF4-FFF2-40B4-BE49-F238E27FC236}">
                  <a16:creationId xmlns:a16="http://schemas.microsoft.com/office/drawing/2014/main" id="{DB90BA26-9836-9D00-2D5E-E599D88A928E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29;p41">
              <a:extLst>
                <a:ext uri="{FF2B5EF4-FFF2-40B4-BE49-F238E27FC236}">
                  <a16:creationId xmlns:a16="http://schemas.microsoft.com/office/drawing/2014/main" id="{0D260F44-4395-4714-A7D3-E5210BEB14B5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30;p41">
              <a:extLst>
                <a:ext uri="{FF2B5EF4-FFF2-40B4-BE49-F238E27FC236}">
                  <a16:creationId xmlns:a16="http://schemas.microsoft.com/office/drawing/2014/main" id="{CF652607-3C34-9D07-7318-5A8DA2F536CE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31;p41">
              <a:extLst>
                <a:ext uri="{FF2B5EF4-FFF2-40B4-BE49-F238E27FC236}">
                  <a16:creationId xmlns:a16="http://schemas.microsoft.com/office/drawing/2014/main" id="{D592EBE5-137B-A895-16ED-5D952E3010D6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32;p41">
              <a:extLst>
                <a:ext uri="{FF2B5EF4-FFF2-40B4-BE49-F238E27FC236}">
                  <a16:creationId xmlns:a16="http://schemas.microsoft.com/office/drawing/2014/main" id="{6A619B09-DF3C-8A89-F6B2-85099C65ADF2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" name="Google Shape;1733;p41">
              <a:extLst>
                <a:ext uri="{FF2B5EF4-FFF2-40B4-BE49-F238E27FC236}">
                  <a16:creationId xmlns:a16="http://schemas.microsoft.com/office/drawing/2014/main" id="{53C3CB0E-DD79-DA15-C812-48366239679B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" name="Google Shape;1734;p41">
              <a:extLst>
                <a:ext uri="{FF2B5EF4-FFF2-40B4-BE49-F238E27FC236}">
                  <a16:creationId xmlns:a16="http://schemas.microsoft.com/office/drawing/2014/main" id="{20E017F9-B1FC-13FB-44FD-E3F08BD2B310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35;p41">
              <a:extLst>
                <a:ext uri="{FF2B5EF4-FFF2-40B4-BE49-F238E27FC236}">
                  <a16:creationId xmlns:a16="http://schemas.microsoft.com/office/drawing/2014/main" id="{3F5E87CE-A7B9-17AD-29F8-29C10A3D42F8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36;p41">
              <a:extLst>
                <a:ext uri="{FF2B5EF4-FFF2-40B4-BE49-F238E27FC236}">
                  <a16:creationId xmlns:a16="http://schemas.microsoft.com/office/drawing/2014/main" id="{7A50A0B8-E46F-9904-2B96-FB8CA443C4AE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37;p41">
              <a:extLst>
                <a:ext uri="{FF2B5EF4-FFF2-40B4-BE49-F238E27FC236}">
                  <a16:creationId xmlns:a16="http://schemas.microsoft.com/office/drawing/2014/main" id="{59F943EF-D06E-8AC3-54D0-3F2954C42273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38;p41">
              <a:extLst>
                <a:ext uri="{FF2B5EF4-FFF2-40B4-BE49-F238E27FC236}">
                  <a16:creationId xmlns:a16="http://schemas.microsoft.com/office/drawing/2014/main" id="{30AD3938-3DB9-9DC3-A460-CCB9E5CAF4CD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39;p41">
              <a:extLst>
                <a:ext uri="{FF2B5EF4-FFF2-40B4-BE49-F238E27FC236}">
                  <a16:creationId xmlns:a16="http://schemas.microsoft.com/office/drawing/2014/main" id="{5EF8C62B-9E1B-55F4-13EE-F294F8351282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40;p41">
              <a:extLst>
                <a:ext uri="{FF2B5EF4-FFF2-40B4-BE49-F238E27FC236}">
                  <a16:creationId xmlns:a16="http://schemas.microsoft.com/office/drawing/2014/main" id="{DA2ABDB0-E263-DD96-C059-B1B996EBE29E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41;p41">
              <a:extLst>
                <a:ext uri="{FF2B5EF4-FFF2-40B4-BE49-F238E27FC236}">
                  <a16:creationId xmlns:a16="http://schemas.microsoft.com/office/drawing/2014/main" id="{5B8CCAA3-40C6-7516-84BF-0F16E64CF6D7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42;p41">
              <a:extLst>
                <a:ext uri="{FF2B5EF4-FFF2-40B4-BE49-F238E27FC236}">
                  <a16:creationId xmlns:a16="http://schemas.microsoft.com/office/drawing/2014/main" id="{559AAD9C-6D17-F8F8-E1CE-073C826DC6D6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43;p41">
              <a:extLst>
                <a:ext uri="{FF2B5EF4-FFF2-40B4-BE49-F238E27FC236}">
                  <a16:creationId xmlns:a16="http://schemas.microsoft.com/office/drawing/2014/main" id="{F377667C-3907-7076-6C00-0D80DDE4D120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44;p41">
              <a:extLst>
                <a:ext uri="{FF2B5EF4-FFF2-40B4-BE49-F238E27FC236}">
                  <a16:creationId xmlns:a16="http://schemas.microsoft.com/office/drawing/2014/main" id="{D13C2560-C993-185F-85AD-4B597F246A57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45;p41">
              <a:extLst>
                <a:ext uri="{FF2B5EF4-FFF2-40B4-BE49-F238E27FC236}">
                  <a16:creationId xmlns:a16="http://schemas.microsoft.com/office/drawing/2014/main" id="{B344572D-BCDA-9FCA-0F6F-638C2B4CDA39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46;p41">
              <a:extLst>
                <a:ext uri="{FF2B5EF4-FFF2-40B4-BE49-F238E27FC236}">
                  <a16:creationId xmlns:a16="http://schemas.microsoft.com/office/drawing/2014/main" id="{8D330EDA-08DA-889F-9E74-1A848C868F04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47;p41">
              <a:extLst>
                <a:ext uri="{FF2B5EF4-FFF2-40B4-BE49-F238E27FC236}">
                  <a16:creationId xmlns:a16="http://schemas.microsoft.com/office/drawing/2014/main" id="{7154F9FB-1064-1AA9-AB22-8DD3DED8F3CA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48;p41">
              <a:extLst>
                <a:ext uri="{FF2B5EF4-FFF2-40B4-BE49-F238E27FC236}">
                  <a16:creationId xmlns:a16="http://schemas.microsoft.com/office/drawing/2014/main" id="{0EB79316-79CC-81E6-ADF4-D4C4029B37A7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49;p41">
              <a:extLst>
                <a:ext uri="{FF2B5EF4-FFF2-40B4-BE49-F238E27FC236}">
                  <a16:creationId xmlns:a16="http://schemas.microsoft.com/office/drawing/2014/main" id="{2A70A018-602D-9DE6-2EAC-5736478DA22F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4" name="Google Shape;1750;p41">
              <a:extLst>
                <a:ext uri="{FF2B5EF4-FFF2-40B4-BE49-F238E27FC236}">
                  <a16:creationId xmlns:a16="http://schemas.microsoft.com/office/drawing/2014/main" id="{5EFCDE66-A94D-0748-D498-79250CA71350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5" name="Google Shape;1751;p41">
              <a:extLst>
                <a:ext uri="{FF2B5EF4-FFF2-40B4-BE49-F238E27FC236}">
                  <a16:creationId xmlns:a16="http://schemas.microsoft.com/office/drawing/2014/main" id="{6934BAE4-B997-F744-2E2A-F1866B00E99B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6" name="Google Shape;1752;p41">
              <a:extLst>
                <a:ext uri="{FF2B5EF4-FFF2-40B4-BE49-F238E27FC236}">
                  <a16:creationId xmlns:a16="http://schemas.microsoft.com/office/drawing/2014/main" id="{87CBE36D-F5BD-16CC-947A-41CE070BFFEF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7" name="Google Shape;1753;p41">
              <a:extLst>
                <a:ext uri="{FF2B5EF4-FFF2-40B4-BE49-F238E27FC236}">
                  <a16:creationId xmlns:a16="http://schemas.microsoft.com/office/drawing/2014/main" id="{C1C5F054-8D61-7B41-6CC5-50DEF4969011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8" name="Google Shape;1754;p41">
              <a:extLst>
                <a:ext uri="{FF2B5EF4-FFF2-40B4-BE49-F238E27FC236}">
                  <a16:creationId xmlns:a16="http://schemas.microsoft.com/office/drawing/2014/main" id="{2CBAD8E7-57B1-5E4D-2CF3-053D74DE5EA4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9" name="Google Shape;1755;p41">
              <a:extLst>
                <a:ext uri="{FF2B5EF4-FFF2-40B4-BE49-F238E27FC236}">
                  <a16:creationId xmlns:a16="http://schemas.microsoft.com/office/drawing/2014/main" id="{E0A4904D-675E-A620-5601-C6EBA753701A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0" name="Google Shape;1756;p41">
              <a:extLst>
                <a:ext uri="{FF2B5EF4-FFF2-40B4-BE49-F238E27FC236}">
                  <a16:creationId xmlns:a16="http://schemas.microsoft.com/office/drawing/2014/main" id="{2D1EB806-442D-6803-E036-53E106FE6EC9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" name="Google Shape;1757;p41">
              <a:extLst>
                <a:ext uri="{FF2B5EF4-FFF2-40B4-BE49-F238E27FC236}">
                  <a16:creationId xmlns:a16="http://schemas.microsoft.com/office/drawing/2014/main" id="{69DF1DA1-3C25-05DE-4297-598FDF6B1670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2" name="Google Shape;1758;p41">
              <a:extLst>
                <a:ext uri="{FF2B5EF4-FFF2-40B4-BE49-F238E27FC236}">
                  <a16:creationId xmlns:a16="http://schemas.microsoft.com/office/drawing/2014/main" id="{114B1AAC-4C93-9FA8-71F1-1795B952A4E1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3" name="Google Shape;1759;p41">
              <a:extLst>
                <a:ext uri="{FF2B5EF4-FFF2-40B4-BE49-F238E27FC236}">
                  <a16:creationId xmlns:a16="http://schemas.microsoft.com/office/drawing/2014/main" id="{3082183D-16FC-8C69-7CE3-2BE6CAD99632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" name="Google Shape;1760;p41">
              <a:extLst>
                <a:ext uri="{FF2B5EF4-FFF2-40B4-BE49-F238E27FC236}">
                  <a16:creationId xmlns:a16="http://schemas.microsoft.com/office/drawing/2014/main" id="{08F5495D-CF03-951E-63B5-84D00810E6E3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" name="Google Shape;1761;p41">
              <a:extLst>
                <a:ext uri="{FF2B5EF4-FFF2-40B4-BE49-F238E27FC236}">
                  <a16:creationId xmlns:a16="http://schemas.microsoft.com/office/drawing/2014/main" id="{5F3044D1-4B27-4FA2-3923-EA8D3C87CFDD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" name="Google Shape;1762;p41">
              <a:extLst>
                <a:ext uri="{FF2B5EF4-FFF2-40B4-BE49-F238E27FC236}">
                  <a16:creationId xmlns:a16="http://schemas.microsoft.com/office/drawing/2014/main" id="{4EB75CD4-DC86-F56D-8637-E5CC8AB8364A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" name="Google Shape;1763;p41">
              <a:extLst>
                <a:ext uri="{FF2B5EF4-FFF2-40B4-BE49-F238E27FC236}">
                  <a16:creationId xmlns:a16="http://schemas.microsoft.com/office/drawing/2014/main" id="{432D5706-28E7-5034-CB59-628BAFA8BAEA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8" name="Google Shape;1764;p41">
              <a:extLst>
                <a:ext uri="{FF2B5EF4-FFF2-40B4-BE49-F238E27FC236}">
                  <a16:creationId xmlns:a16="http://schemas.microsoft.com/office/drawing/2014/main" id="{B4A6BB6D-1FCC-58DF-8E9C-BB8BCA454C96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" name="Google Shape;1765;p41">
              <a:extLst>
                <a:ext uri="{FF2B5EF4-FFF2-40B4-BE49-F238E27FC236}">
                  <a16:creationId xmlns:a16="http://schemas.microsoft.com/office/drawing/2014/main" id="{9F314D0D-7A51-FE48-5447-79E3532A5074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0" name="Google Shape;1766;p41">
              <a:extLst>
                <a:ext uri="{FF2B5EF4-FFF2-40B4-BE49-F238E27FC236}">
                  <a16:creationId xmlns:a16="http://schemas.microsoft.com/office/drawing/2014/main" id="{FBAF180D-9E58-6593-1A25-7073C1F20786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1" name="Google Shape;1767;p41">
              <a:extLst>
                <a:ext uri="{FF2B5EF4-FFF2-40B4-BE49-F238E27FC236}">
                  <a16:creationId xmlns:a16="http://schemas.microsoft.com/office/drawing/2014/main" id="{60F9AF83-A433-83A5-7F4E-3E559705492E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2" name="Google Shape;1768;p41">
              <a:extLst>
                <a:ext uri="{FF2B5EF4-FFF2-40B4-BE49-F238E27FC236}">
                  <a16:creationId xmlns:a16="http://schemas.microsoft.com/office/drawing/2014/main" id="{0DBAAE4E-E25A-5B4D-B2BE-3A129C193EE1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3" name="Google Shape;1769;p41">
              <a:extLst>
                <a:ext uri="{FF2B5EF4-FFF2-40B4-BE49-F238E27FC236}">
                  <a16:creationId xmlns:a16="http://schemas.microsoft.com/office/drawing/2014/main" id="{F1BE7BE6-5133-F139-9754-E63442B26B64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4" name="Google Shape;1770;p41">
              <a:extLst>
                <a:ext uri="{FF2B5EF4-FFF2-40B4-BE49-F238E27FC236}">
                  <a16:creationId xmlns:a16="http://schemas.microsoft.com/office/drawing/2014/main" id="{20864862-B82E-9BAD-AE59-3C104C514FBF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5" name="Google Shape;1771;p41">
              <a:extLst>
                <a:ext uri="{FF2B5EF4-FFF2-40B4-BE49-F238E27FC236}">
                  <a16:creationId xmlns:a16="http://schemas.microsoft.com/office/drawing/2014/main" id="{F192FA91-67FA-C0D2-B267-E400DDF6DCE1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6" name="Google Shape;1772;p41">
              <a:extLst>
                <a:ext uri="{FF2B5EF4-FFF2-40B4-BE49-F238E27FC236}">
                  <a16:creationId xmlns:a16="http://schemas.microsoft.com/office/drawing/2014/main" id="{51F23186-B60E-FDF7-7441-5B477FBA6067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7" name="Google Shape;1773;p41">
              <a:extLst>
                <a:ext uri="{FF2B5EF4-FFF2-40B4-BE49-F238E27FC236}">
                  <a16:creationId xmlns:a16="http://schemas.microsoft.com/office/drawing/2014/main" id="{CF22B5D4-B3F9-DDF0-B55C-00078F150FC5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8" name="Google Shape;1774;p41">
              <a:extLst>
                <a:ext uri="{FF2B5EF4-FFF2-40B4-BE49-F238E27FC236}">
                  <a16:creationId xmlns:a16="http://schemas.microsoft.com/office/drawing/2014/main" id="{2B7F6265-2BFB-4AE4-1A93-25B6122745AB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9" name="Google Shape;1775;p41">
              <a:extLst>
                <a:ext uri="{FF2B5EF4-FFF2-40B4-BE49-F238E27FC236}">
                  <a16:creationId xmlns:a16="http://schemas.microsoft.com/office/drawing/2014/main" id="{F9F5480C-C82D-B2D3-67A6-97DCE3E89898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0" name="Google Shape;1776;p41">
              <a:extLst>
                <a:ext uri="{FF2B5EF4-FFF2-40B4-BE49-F238E27FC236}">
                  <a16:creationId xmlns:a16="http://schemas.microsoft.com/office/drawing/2014/main" id="{17B363B1-7388-F126-D19F-72C753991F5E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1" name="Google Shape;1777;p41">
              <a:extLst>
                <a:ext uri="{FF2B5EF4-FFF2-40B4-BE49-F238E27FC236}">
                  <a16:creationId xmlns:a16="http://schemas.microsoft.com/office/drawing/2014/main" id="{49B81EA1-CAE6-A2F8-068F-C6AC5FA7B84B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2" name="Google Shape;1778;p41">
              <a:extLst>
                <a:ext uri="{FF2B5EF4-FFF2-40B4-BE49-F238E27FC236}">
                  <a16:creationId xmlns:a16="http://schemas.microsoft.com/office/drawing/2014/main" id="{55027E98-9116-A887-C245-3D6FCCF2D5ED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3" name="Google Shape;1779;p41">
              <a:extLst>
                <a:ext uri="{FF2B5EF4-FFF2-40B4-BE49-F238E27FC236}">
                  <a16:creationId xmlns:a16="http://schemas.microsoft.com/office/drawing/2014/main" id="{3BD5C16C-9549-E1D9-4118-C4E8F60660E7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4" name="Google Shape;1780;p41">
              <a:extLst>
                <a:ext uri="{FF2B5EF4-FFF2-40B4-BE49-F238E27FC236}">
                  <a16:creationId xmlns:a16="http://schemas.microsoft.com/office/drawing/2014/main" id="{1CDEFCB8-3E58-5909-97DA-33B28C8A647C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5" name="Google Shape;1781;p41">
              <a:extLst>
                <a:ext uri="{FF2B5EF4-FFF2-40B4-BE49-F238E27FC236}">
                  <a16:creationId xmlns:a16="http://schemas.microsoft.com/office/drawing/2014/main" id="{5CE6AE20-579D-1211-09E7-F914FEC8509E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6" name="Google Shape;1782;p41">
              <a:extLst>
                <a:ext uri="{FF2B5EF4-FFF2-40B4-BE49-F238E27FC236}">
                  <a16:creationId xmlns:a16="http://schemas.microsoft.com/office/drawing/2014/main" id="{CEB48D6E-3209-FE2F-1E78-0EBB9E3901F2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7" name="Google Shape;1783;p41">
              <a:extLst>
                <a:ext uri="{FF2B5EF4-FFF2-40B4-BE49-F238E27FC236}">
                  <a16:creationId xmlns:a16="http://schemas.microsoft.com/office/drawing/2014/main" id="{29DF6891-5AC8-D945-EB40-F765F1523655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8" name="Google Shape;1784;p41">
              <a:extLst>
                <a:ext uri="{FF2B5EF4-FFF2-40B4-BE49-F238E27FC236}">
                  <a16:creationId xmlns:a16="http://schemas.microsoft.com/office/drawing/2014/main" id="{CC3A9E65-1A10-6E20-46AA-111456E7DAB3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9" name="Google Shape;1785;p41">
              <a:extLst>
                <a:ext uri="{FF2B5EF4-FFF2-40B4-BE49-F238E27FC236}">
                  <a16:creationId xmlns:a16="http://schemas.microsoft.com/office/drawing/2014/main" id="{ABB83B3A-3E62-AB7A-04FE-5A85B5E5D0F6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" name="Google Shape;1786;p41">
              <a:extLst>
                <a:ext uri="{FF2B5EF4-FFF2-40B4-BE49-F238E27FC236}">
                  <a16:creationId xmlns:a16="http://schemas.microsoft.com/office/drawing/2014/main" id="{B8F1CFFE-13E2-37F8-04C1-2C3B2E6FDB21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" name="Google Shape;1787;p41">
              <a:extLst>
                <a:ext uri="{FF2B5EF4-FFF2-40B4-BE49-F238E27FC236}">
                  <a16:creationId xmlns:a16="http://schemas.microsoft.com/office/drawing/2014/main" id="{3040B2E6-2139-A4A7-A296-7AA00290E8B2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" name="Google Shape;1788;p41">
              <a:extLst>
                <a:ext uri="{FF2B5EF4-FFF2-40B4-BE49-F238E27FC236}">
                  <a16:creationId xmlns:a16="http://schemas.microsoft.com/office/drawing/2014/main" id="{F22AE42C-7B47-C0BD-D670-CB3430FABD7E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3" name="Google Shape;1789;p41">
              <a:extLst>
                <a:ext uri="{FF2B5EF4-FFF2-40B4-BE49-F238E27FC236}">
                  <a16:creationId xmlns:a16="http://schemas.microsoft.com/office/drawing/2014/main" id="{9794A94B-105F-F70F-9D30-EE8E59EE92B9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4" name="Google Shape;1790;p41">
              <a:extLst>
                <a:ext uri="{FF2B5EF4-FFF2-40B4-BE49-F238E27FC236}">
                  <a16:creationId xmlns:a16="http://schemas.microsoft.com/office/drawing/2014/main" id="{B0689963-6263-A4E0-CDE7-99AB585AC754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5" name="Google Shape;1791;p41">
              <a:extLst>
                <a:ext uri="{FF2B5EF4-FFF2-40B4-BE49-F238E27FC236}">
                  <a16:creationId xmlns:a16="http://schemas.microsoft.com/office/drawing/2014/main" id="{5A6A76D5-6531-26ED-A3BE-166E99DF5A8D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473" name="Google Shape;613;p33">
            <a:extLst>
              <a:ext uri="{FF2B5EF4-FFF2-40B4-BE49-F238E27FC236}">
                <a16:creationId xmlns:a16="http://schemas.microsoft.com/office/drawing/2014/main" id="{89C6EE47-73BD-7C6E-DFBD-7F219306C696}"/>
              </a:ext>
            </a:extLst>
          </p:cNvPr>
          <p:cNvSpPr txBox="1">
            <a:spLocks/>
          </p:cNvSpPr>
          <p:nvPr/>
        </p:nvSpPr>
        <p:spPr>
          <a:xfrm>
            <a:off x="1223765" y="1187467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Problemas detectados</a:t>
            </a:r>
          </a:p>
        </p:txBody>
      </p:sp>
      <p:sp>
        <p:nvSpPr>
          <p:cNvPr id="484" name="Google Shape;570;p31">
            <a:extLst>
              <a:ext uri="{FF2B5EF4-FFF2-40B4-BE49-F238E27FC236}">
                <a16:creationId xmlns:a16="http://schemas.microsoft.com/office/drawing/2014/main" id="{04791ADA-2167-7912-A3A4-FD83F9B71513}"/>
              </a:ext>
            </a:extLst>
          </p:cNvPr>
          <p:cNvSpPr txBox="1">
            <a:spLocks/>
          </p:cNvSpPr>
          <p:nvPr/>
        </p:nvSpPr>
        <p:spPr>
          <a:xfrm>
            <a:off x="1223765" y="1518287"/>
            <a:ext cx="6867511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  <a:buFont typeface="Arial"/>
              <a:buNone/>
            </a:pPr>
            <a:r>
              <a:rPr lang="es-ES" noProof="0" dirty="0"/>
              <a:t>Do you know what </a:t>
            </a:r>
            <a:r>
              <a:rPr lang="es-ES" noProof="0" dirty="0" err="1"/>
              <a:t>helps</a:t>
            </a:r>
            <a:r>
              <a:rPr lang="es-ES" noProof="0" dirty="0"/>
              <a:t> you make your </a:t>
            </a:r>
            <a:r>
              <a:rPr lang="es-ES" noProof="0" dirty="0" err="1"/>
              <a:t>point</a:t>
            </a:r>
            <a:r>
              <a:rPr lang="es-ES" noProof="0" dirty="0"/>
              <a:t> </a:t>
            </a:r>
            <a:r>
              <a:rPr lang="es-ES" noProof="0" dirty="0" err="1"/>
              <a:t>clear</a:t>
            </a:r>
            <a:r>
              <a:rPr lang="es-ES" noProof="0" dirty="0"/>
              <a:t>?</a:t>
            </a:r>
            <a:br>
              <a:rPr lang="es-ES" noProof="0" dirty="0"/>
            </a:br>
            <a:r>
              <a:rPr lang="es-ES" noProof="0" dirty="0" err="1"/>
              <a:t>Lists</a:t>
            </a:r>
            <a:r>
              <a:rPr lang="es-ES" noProof="0" dirty="0"/>
              <a:t> like this </a:t>
            </a:r>
            <a:r>
              <a:rPr lang="es-ES" noProof="0" dirty="0" err="1"/>
              <a:t>one</a:t>
            </a:r>
            <a:r>
              <a:rPr lang="es-ES" noProof="0" dirty="0"/>
              <a:t>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Drones especializados para inspección y mantenimiento. 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Reducción de costes y optimización de recursos.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Mejora en la precisión del diagnóstico.</a:t>
            </a:r>
          </a:p>
          <a:p>
            <a:pPr marL="25400" indent="0" algn="l"/>
            <a:endParaRPr lang="es-ES" noProof="0" dirty="0"/>
          </a:p>
          <a:p>
            <a:pPr marL="0" indent="0" algn="l">
              <a:spcBef>
                <a:spcPts val="1600"/>
              </a:spcBef>
              <a:spcAft>
                <a:spcPts val="1600"/>
              </a:spcAft>
            </a:pPr>
            <a:r>
              <a:rPr lang="es-ES" noProof="0" dirty="0"/>
              <a:t>You can 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. Just right-</a:t>
            </a:r>
            <a:r>
              <a:rPr lang="es-ES" noProof="0" dirty="0" err="1"/>
              <a:t>click</a:t>
            </a:r>
            <a:r>
              <a:rPr lang="es-ES" noProof="0" dirty="0"/>
              <a:t> on </a:t>
            </a:r>
            <a:r>
              <a:rPr lang="es-ES" noProof="0" dirty="0" err="1"/>
              <a:t>it</a:t>
            </a:r>
            <a:r>
              <a:rPr lang="es-ES" noProof="0" dirty="0"/>
              <a:t> and </a:t>
            </a:r>
            <a:r>
              <a:rPr lang="es-ES" noProof="0" dirty="0" err="1"/>
              <a:t>select</a:t>
            </a:r>
            <a:r>
              <a:rPr lang="es-ES" noProof="0" dirty="0"/>
              <a:t> “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”</a:t>
            </a:r>
          </a:p>
        </p:txBody>
      </p:sp>
      <p:pic>
        <p:nvPicPr>
          <p:cNvPr id="448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D99EFD3C-1891-D816-9FC8-9A254BEC7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449" name="Google Shape;870;p39">
            <a:extLst>
              <a:ext uri="{FF2B5EF4-FFF2-40B4-BE49-F238E27FC236}">
                <a16:creationId xmlns:a16="http://schemas.microsoft.com/office/drawing/2014/main" id="{7CBB3C30-EE8E-4607-9E40-75A10E20ECBB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38303789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2000" autoRev="1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9 -0.01111 L -0.13681 -0.05926 L -0.1941 -0.02222 L -0.27014 0.00741 L -0.28889 0.0463 L -0.28368 0.10741 L -0.24201 0.11111 L -0.21285 0.09259 L -0.1566 0.08704 L -0.12118 0.17037 L -0.14514 0.26667 L -0.10972 0.3537 L -0.1441 0.44259 L -0.11493 0.52407 L -0.14722 0.60926 L -0.10764 0.60926 L -0.14931 0.53519 L -0.11076 0.44815 L -0.14618 0.35556 L -0.10764 0.26667 L -0.1566 0.17222 L -0.11701 0.0963 L -0.17222 0.03148 L -0.1441 -0.02222 L -0.22639 -0.07037 L -0.28681 -0.02222 L -0.36806 -0.06667 L -0.43993 -0.03333 L -0.51701 -0.07407 L -0.57743 -0.04815 L -0.64722 -0.07778 L -0.71597 -0.04074 L -0.77118 -0.08148 L -0.82431 -0.04259 L -0.90243 -0.07407 L -0.92014 -0.01296 L -0.90556 0.05741 L -0.95764 0.02593 L -0.98681 -0.04259 L -1.04618 0.00741 L -1.03056 0.10185 L -1.05347 0.17963 L -1.0316 0.27593 L -1.05556 0.36482 L -1.02951 0.45556 L -1.06076 0.53333 L -1.0316 0.60185 L -1.0566 0.66482 L -1.0316 0.70741 " pathEditMode="relative" ptsTypes="AAAAAAAAAAAAAAAAAAAAAAAAAAAAAAAAAAAAAAAAAAAAAAAAA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noProof="0" dirty="0">
                <a:solidFill>
                  <a:srgbClr val="E04141"/>
                </a:solidFill>
              </a:rPr>
              <a:t>02</a:t>
            </a:r>
            <a:r>
              <a:rPr lang="es-ES" noProof="0" dirty="0"/>
              <a:t> La idea de negocio</a:t>
            </a:r>
            <a:endParaRPr lang="es-ES" noProof="0" dirty="0">
              <a:solidFill>
                <a:srgbClr val="424727"/>
              </a:solidFill>
              <a:latin typeface="Magra" panose="020B060402020202020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graphicFrame>
        <p:nvGraphicFramePr>
          <p:cNvPr id="421" name="Google Shape;421;p27"/>
          <p:cNvGraphicFramePr/>
          <p:nvPr>
            <p:extLst>
              <p:ext uri="{D42A27DB-BD31-4B8C-83A1-F6EECF244321}">
                <p14:modId xmlns:p14="http://schemas.microsoft.com/office/powerpoint/2010/main" val="4117160469"/>
              </p:ext>
            </p:extLst>
          </p:nvPr>
        </p:nvGraphicFramePr>
        <p:xfrm>
          <a:off x="720000" y="1614825"/>
          <a:ext cx="7704000" cy="2169150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261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3" action="ppaction://hlinksldjump"/>
                        </a:rPr>
                        <a:t>Fonts</a:t>
                      </a:r>
                      <a:endParaRPr lang="es-ES" sz="1100" b="1" u="sng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To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view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this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template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correctly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in PowerPoint, download and install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fonts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we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used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u="sng" noProof="0" dirty="0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4" action="ppaction://hlinksldjump"/>
                        </a:rPr>
                        <a:t>Used</a:t>
                      </a:r>
                      <a:r>
                        <a:rPr lang="es-ES" sz="1100" b="1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and </a:t>
                      </a:r>
                      <a:r>
                        <a:rPr lang="es-ES" sz="1100" b="1" u="sng" noProof="0" dirty="0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5" action="ppaction://hlinksldjump"/>
                        </a:rPr>
                        <a:t>alternative </a:t>
                      </a: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5" action="ppaction://hlinksldjump"/>
                        </a:rPr>
                        <a:t>resources</a:t>
                      </a:r>
                      <a:endParaRPr lang="es-ES" sz="1100" b="1" u="sng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An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assortment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of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graphic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resources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that are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suitable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for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use in this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presentation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u="sng" noProof="0" dirty="0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6" action="ppaction://hlinksldjump"/>
                        </a:rPr>
                        <a:t>Thanks </a:t>
                      </a: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6" action="ppaction://hlinksldjump"/>
                        </a:rPr>
                        <a:t>slide</a:t>
                      </a:r>
                      <a:endParaRPr lang="es-ES" sz="1100" b="1" u="sng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You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must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keep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it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so that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proper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credits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for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our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design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are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given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" action="ppaction://noaction"/>
                        </a:rPr>
                        <a:t>Colors</a:t>
                      </a:r>
                      <a:endParaRPr lang="es-ES" sz="1100" b="1" u="sng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All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colors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used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in this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presentation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7" action="ppaction://hlinksldjump"/>
                        </a:rPr>
                        <a:t>Icons</a:t>
                      </a:r>
                      <a:r>
                        <a:rPr lang="es-ES" sz="1100" b="1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and </a:t>
                      </a: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8" action="ppaction://hlinksldjump"/>
                        </a:rPr>
                        <a:t>infographic</a:t>
                      </a:r>
                      <a:r>
                        <a:rPr lang="es-ES" sz="1100" b="1" u="sng" noProof="0" dirty="0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8" action="ppaction://hlinksldjump"/>
                        </a:rPr>
                        <a:t> </a:t>
                      </a: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8" action="ppaction://hlinksldjump"/>
                        </a:rPr>
                        <a:t>resources</a:t>
                      </a:r>
                      <a:endParaRPr lang="es-ES" sz="1100" b="1" u="sng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These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can be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used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in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template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, and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their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size and color can be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edited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Editable </a:t>
                      </a:r>
                      <a:r>
                        <a:rPr lang="es-ES" sz="1100" b="1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presentation</a:t>
                      </a:r>
                      <a:r>
                        <a:rPr lang="es-ES" sz="1100" b="1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100" b="1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theme</a:t>
                      </a:r>
                      <a:r>
                        <a:rPr lang="es-ES" sz="1100" b="1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You can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edit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master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slides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easily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For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more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info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,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click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100" b="1" u="sng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here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22" name="Google Shape;422;p27"/>
          <p:cNvSpPr txBox="1"/>
          <p:nvPr/>
        </p:nvSpPr>
        <p:spPr>
          <a:xfrm>
            <a:off x="720000" y="1063725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 can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delete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slide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when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you’re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done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editing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presentation</a:t>
            </a:r>
            <a:endParaRPr lang="es-ES" sz="1200" b="1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27"/>
          <p:cNvSpPr txBox="1"/>
          <p:nvPr/>
        </p:nvSpPr>
        <p:spPr>
          <a:xfrm>
            <a:off x="719999" y="3965175"/>
            <a:ext cx="2619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" b="1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For</a:t>
            </a: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more </a:t>
            </a:r>
            <a:r>
              <a:rPr lang="es-ES" sz="800" b="1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info</a:t>
            </a: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b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s-ES" sz="1000" b="1" noProof="0" dirty="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| </a:t>
            </a:r>
            <a:r>
              <a:rPr lang="es-ES" sz="1000" b="1" u="sng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Blog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| 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endParaRPr lang="es-ES" sz="1000" b="1" u="sng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4" name="Google Shape;424;p27"/>
          <p:cNvSpPr txBox="1"/>
          <p:nvPr/>
        </p:nvSpPr>
        <p:spPr>
          <a:xfrm>
            <a:off x="3339898" y="3965175"/>
            <a:ext cx="3867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 can </a:t>
            </a:r>
            <a:r>
              <a:rPr lang="es-ES" sz="800" b="1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visit</a:t>
            </a: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sz="800" b="1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our</a:t>
            </a: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sister </a:t>
            </a:r>
            <a:r>
              <a:rPr lang="es-ES" sz="800" b="1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projects</a:t>
            </a: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b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| 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| 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| 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Wepik</a:t>
            </a:r>
            <a:r>
              <a:rPr lang="es-ES" sz="1000" b="1" noProof="0" dirty="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| 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Videvo</a:t>
            </a:r>
            <a:endParaRPr lang="es-ES" sz="1000" b="1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" name="Google Shape;1688;p41">
            <a:extLst>
              <a:ext uri="{FF2B5EF4-FFF2-40B4-BE49-F238E27FC236}">
                <a16:creationId xmlns:a16="http://schemas.microsoft.com/office/drawing/2014/main" id="{B0CE1D55-4215-A501-2151-2CDF124C6C73}"/>
              </a:ext>
            </a:extLst>
          </p:cNvPr>
          <p:cNvGrpSpPr/>
          <p:nvPr/>
        </p:nvGrpSpPr>
        <p:grpSpPr>
          <a:xfrm>
            <a:off x="9528781" y="445025"/>
            <a:ext cx="857487" cy="350180"/>
            <a:chOff x="3183903" y="395477"/>
            <a:chExt cx="1096805" cy="447933"/>
          </a:xfrm>
        </p:grpSpPr>
        <p:sp>
          <p:nvSpPr>
            <p:cNvPr id="3" name="Google Shape;1689;p41">
              <a:extLst>
                <a:ext uri="{FF2B5EF4-FFF2-40B4-BE49-F238E27FC236}">
                  <a16:creationId xmlns:a16="http://schemas.microsoft.com/office/drawing/2014/main" id="{53327AFA-BE99-E383-D754-1B006ADBFC25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" name="Google Shape;1690;p41">
              <a:extLst>
                <a:ext uri="{FF2B5EF4-FFF2-40B4-BE49-F238E27FC236}">
                  <a16:creationId xmlns:a16="http://schemas.microsoft.com/office/drawing/2014/main" id="{4828E554-3E4E-DEA6-4943-E512080D8227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" name="Google Shape;1691;p41">
              <a:extLst>
                <a:ext uri="{FF2B5EF4-FFF2-40B4-BE49-F238E27FC236}">
                  <a16:creationId xmlns:a16="http://schemas.microsoft.com/office/drawing/2014/main" id="{635B1888-479A-3F40-37C0-AD12B8FEDB05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" name="Google Shape;1692;p41">
              <a:extLst>
                <a:ext uri="{FF2B5EF4-FFF2-40B4-BE49-F238E27FC236}">
                  <a16:creationId xmlns:a16="http://schemas.microsoft.com/office/drawing/2014/main" id="{C17CC7EE-D471-96A0-A1EA-188D2A94FA2B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" name="Google Shape;1693;p41">
              <a:extLst>
                <a:ext uri="{FF2B5EF4-FFF2-40B4-BE49-F238E27FC236}">
                  <a16:creationId xmlns:a16="http://schemas.microsoft.com/office/drawing/2014/main" id="{1FADEA92-2FDB-B25F-848C-673404CEF908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" name="Google Shape;1694;p41">
              <a:extLst>
                <a:ext uri="{FF2B5EF4-FFF2-40B4-BE49-F238E27FC236}">
                  <a16:creationId xmlns:a16="http://schemas.microsoft.com/office/drawing/2014/main" id="{0D0136CB-F2E3-5FBA-3E25-9725A7207870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" name="Google Shape;1695;p41">
              <a:extLst>
                <a:ext uri="{FF2B5EF4-FFF2-40B4-BE49-F238E27FC236}">
                  <a16:creationId xmlns:a16="http://schemas.microsoft.com/office/drawing/2014/main" id="{17586BD5-1EB8-0C97-FD68-2DEF64CABC87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" name="Google Shape;1696;p41">
              <a:extLst>
                <a:ext uri="{FF2B5EF4-FFF2-40B4-BE49-F238E27FC236}">
                  <a16:creationId xmlns:a16="http://schemas.microsoft.com/office/drawing/2014/main" id="{1F652F27-E96A-8CEC-2F8E-AF0D611AA033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" name="Google Shape;1697;p41">
              <a:extLst>
                <a:ext uri="{FF2B5EF4-FFF2-40B4-BE49-F238E27FC236}">
                  <a16:creationId xmlns:a16="http://schemas.microsoft.com/office/drawing/2014/main" id="{F647E189-E663-877D-1884-210CBB616A4D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" name="Google Shape;1698;p41">
              <a:extLst>
                <a:ext uri="{FF2B5EF4-FFF2-40B4-BE49-F238E27FC236}">
                  <a16:creationId xmlns:a16="http://schemas.microsoft.com/office/drawing/2014/main" id="{2E514E90-1468-18B0-5A87-456F0DADEAFC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" name="Google Shape;1699;p41">
              <a:extLst>
                <a:ext uri="{FF2B5EF4-FFF2-40B4-BE49-F238E27FC236}">
                  <a16:creationId xmlns:a16="http://schemas.microsoft.com/office/drawing/2014/main" id="{7AE4C5C8-A699-9318-3614-CC329F901FA2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" name="Google Shape;1700;p41">
              <a:extLst>
                <a:ext uri="{FF2B5EF4-FFF2-40B4-BE49-F238E27FC236}">
                  <a16:creationId xmlns:a16="http://schemas.microsoft.com/office/drawing/2014/main" id="{DB569DF3-8FE5-CD6C-1EEC-0035A078B695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" name="Google Shape;1701;p41">
              <a:extLst>
                <a:ext uri="{FF2B5EF4-FFF2-40B4-BE49-F238E27FC236}">
                  <a16:creationId xmlns:a16="http://schemas.microsoft.com/office/drawing/2014/main" id="{125CEA0A-921B-621A-AC2F-800510558A8D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" name="Google Shape;1702;p41">
              <a:extLst>
                <a:ext uri="{FF2B5EF4-FFF2-40B4-BE49-F238E27FC236}">
                  <a16:creationId xmlns:a16="http://schemas.microsoft.com/office/drawing/2014/main" id="{D63A21CF-3FF3-31C5-9FE6-E6936BD6D45B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" name="Google Shape;1703;p41">
              <a:extLst>
                <a:ext uri="{FF2B5EF4-FFF2-40B4-BE49-F238E27FC236}">
                  <a16:creationId xmlns:a16="http://schemas.microsoft.com/office/drawing/2014/main" id="{C89AD862-BC56-AE90-FA7D-AE41A21BDC54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" name="Google Shape;1704;p41">
              <a:extLst>
                <a:ext uri="{FF2B5EF4-FFF2-40B4-BE49-F238E27FC236}">
                  <a16:creationId xmlns:a16="http://schemas.microsoft.com/office/drawing/2014/main" id="{8BFA97BA-E5F5-7593-031E-BC67274CADDB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" name="Google Shape;1705;p41">
              <a:extLst>
                <a:ext uri="{FF2B5EF4-FFF2-40B4-BE49-F238E27FC236}">
                  <a16:creationId xmlns:a16="http://schemas.microsoft.com/office/drawing/2014/main" id="{E6FB9FEA-70C3-7189-54CB-03F241E786E4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" name="Google Shape;1706;p41">
              <a:extLst>
                <a:ext uri="{FF2B5EF4-FFF2-40B4-BE49-F238E27FC236}">
                  <a16:creationId xmlns:a16="http://schemas.microsoft.com/office/drawing/2014/main" id="{68E81E92-CCC0-26AC-8BB7-DC4A67FD57F4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707;p41">
              <a:extLst>
                <a:ext uri="{FF2B5EF4-FFF2-40B4-BE49-F238E27FC236}">
                  <a16:creationId xmlns:a16="http://schemas.microsoft.com/office/drawing/2014/main" id="{3E30C051-3F1F-6B35-003E-EA0311BAF5AA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708;p41">
              <a:extLst>
                <a:ext uri="{FF2B5EF4-FFF2-40B4-BE49-F238E27FC236}">
                  <a16:creationId xmlns:a16="http://schemas.microsoft.com/office/drawing/2014/main" id="{CB567A97-932A-5F1D-3932-2B5EA16F0EA3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709;p41">
              <a:extLst>
                <a:ext uri="{FF2B5EF4-FFF2-40B4-BE49-F238E27FC236}">
                  <a16:creationId xmlns:a16="http://schemas.microsoft.com/office/drawing/2014/main" id="{43636AC0-AB51-6D56-1F90-3C0B00FFC29D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710;p41">
              <a:extLst>
                <a:ext uri="{FF2B5EF4-FFF2-40B4-BE49-F238E27FC236}">
                  <a16:creationId xmlns:a16="http://schemas.microsoft.com/office/drawing/2014/main" id="{EE1AD0F1-64E2-F70F-5B05-BDC04390B79E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711;p41">
              <a:extLst>
                <a:ext uri="{FF2B5EF4-FFF2-40B4-BE49-F238E27FC236}">
                  <a16:creationId xmlns:a16="http://schemas.microsoft.com/office/drawing/2014/main" id="{AA16FB80-C50F-20E6-E241-42866B0D204A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712;p41">
              <a:extLst>
                <a:ext uri="{FF2B5EF4-FFF2-40B4-BE49-F238E27FC236}">
                  <a16:creationId xmlns:a16="http://schemas.microsoft.com/office/drawing/2014/main" id="{D2DCE98C-09FD-5D52-9039-B05C0B6BD0D0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713;p41">
              <a:extLst>
                <a:ext uri="{FF2B5EF4-FFF2-40B4-BE49-F238E27FC236}">
                  <a16:creationId xmlns:a16="http://schemas.microsoft.com/office/drawing/2014/main" id="{8AEA91CA-07B5-BB46-F0ED-9F2CDDABC28F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714;p41">
              <a:extLst>
                <a:ext uri="{FF2B5EF4-FFF2-40B4-BE49-F238E27FC236}">
                  <a16:creationId xmlns:a16="http://schemas.microsoft.com/office/drawing/2014/main" id="{E9254A05-E72F-4316-6BDE-6F6554C00DC0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715;p41">
              <a:extLst>
                <a:ext uri="{FF2B5EF4-FFF2-40B4-BE49-F238E27FC236}">
                  <a16:creationId xmlns:a16="http://schemas.microsoft.com/office/drawing/2014/main" id="{EEE3B610-7208-1C5E-62AB-D869FF5349B7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0" name="Google Shape;1716;p41">
              <a:extLst>
                <a:ext uri="{FF2B5EF4-FFF2-40B4-BE49-F238E27FC236}">
                  <a16:creationId xmlns:a16="http://schemas.microsoft.com/office/drawing/2014/main" id="{019DC2B0-61B2-2833-747A-AC7F836AB6FD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429" name="Google Shape;1717;p41">
                <a:extLst>
                  <a:ext uri="{FF2B5EF4-FFF2-40B4-BE49-F238E27FC236}">
                    <a16:creationId xmlns:a16="http://schemas.microsoft.com/office/drawing/2014/main" id="{C086A38F-DC39-1C0D-940B-578854B492DB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0" name="Google Shape;1718;p41">
                <a:extLst>
                  <a:ext uri="{FF2B5EF4-FFF2-40B4-BE49-F238E27FC236}">
                    <a16:creationId xmlns:a16="http://schemas.microsoft.com/office/drawing/2014/main" id="{D16F2378-7AC4-30CA-55C3-56532D7EB8B5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1" name="Google Shape;1719;p41">
              <a:extLst>
                <a:ext uri="{FF2B5EF4-FFF2-40B4-BE49-F238E27FC236}">
                  <a16:creationId xmlns:a16="http://schemas.microsoft.com/office/drawing/2014/main" id="{AAB70FD1-6EE7-DC53-59BA-BE8264905E74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" name="Google Shape;1720;p41">
              <a:extLst>
                <a:ext uri="{FF2B5EF4-FFF2-40B4-BE49-F238E27FC236}">
                  <a16:creationId xmlns:a16="http://schemas.microsoft.com/office/drawing/2014/main" id="{BC658EAF-4F0F-DCC8-8E2B-0FFE68A7FC52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" name="Google Shape;1721;p41">
              <a:extLst>
                <a:ext uri="{FF2B5EF4-FFF2-40B4-BE49-F238E27FC236}">
                  <a16:creationId xmlns:a16="http://schemas.microsoft.com/office/drawing/2014/main" id="{2E5A70AC-203F-3CAB-0B4E-1419ED4D0ED8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" name="Google Shape;1722;p41">
              <a:extLst>
                <a:ext uri="{FF2B5EF4-FFF2-40B4-BE49-F238E27FC236}">
                  <a16:creationId xmlns:a16="http://schemas.microsoft.com/office/drawing/2014/main" id="{AE4973BA-A4C4-A21A-9419-47515DCB512E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" name="Google Shape;1723;p41">
              <a:extLst>
                <a:ext uri="{FF2B5EF4-FFF2-40B4-BE49-F238E27FC236}">
                  <a16:creationId xmlns:a16="http://schemas.microsoft.com/office/drawing/2014/main" id="{BA6173EA-B748-BBA8-BA5D-4C0D1F81ED2C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24;p41">
              <a:extLst>
                <a:ext uri="{FF2B5EF4-FFF2-40B4-BE49-F238E27FC236}">
                  <a16:creationId xmlns:a16="http://schemas.microsoft.com/office/drawing/2014/main" id="{6BD703E5-56F3-B2C9-706C-C862D086E4A4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25;p41">
              <a:extLst>
                <a:ext uri="{FF2B5EF4-FFF2-40B4-BE49-F238E27FC236}">
                  <a16:creationId xmlns:a16="http://schemas.microsoft.com/office/drawing/2014/main" id="{EA0174DC-F5CC-A4A7-EBD9-F975EEAF258D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26;p41">
              <a:extLst>
                <a:ext uri="{FF2B5EF4-FFF2-40B4-BE49-F238E27FC236}">
                  <a16:creationId xmlns:a16="http://schemas.microsoft.com/office/drawing/2014/main" id="{2281EF51-B3FA-F95C-DF91-54DB696AC7D9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727;p41">
              <a:extLst>
                <a:ext uri="{FF2B5EF4-FFF2-40B4-BE49-F238E27FC236}">
                  <a16:creationId xmlns:a16="http://schemas.microsoft.com/office/drawing/2014/main" id="{D4FDAF31-901F-4EBC-8928-ACE98C77FF02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728;p41">
              <a:extLst>
                <a:ext uri="{FF2B5EF4-FFF2-40B4-BE49-F238E27FC236}">
                  <a16:creationId xmlns:a16="http://schemas.microsoft.com/office/drawing/2014/main" id="{1CCA0210-8346-F12A-19B5-4F57038E1579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29;p41">
              <a:extLst>
                <a:ext uri="{FF2B5EF4-FFF2-40B4-BE49-F238E27FC236}">
                  <a16:creationId xmlns:a16="http://schemas.microsoft.com/office/drawing/2014/main" id="{B2CF7A35-1651-3B26-48D5-524228796073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30;p41">
              <a:extLst>
                <a:ext uri="{FF2B5EF4-FFF2-40B4-BE49-F238E27FC236}">
                  <a16:creationId xmlns:a16="http://schemas.microsoft.com/office/drawing/2014/main" id="{ABED93E1-D307-AC97-1BFB-0AA425A20FDA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31;p41">
              <a:extLst>
                <a:ext uri="{FF2B5EF4-FFF2-40B4-BE49-F238E27FC236}">
                  <a16:creationId xmlns:a16="http://schemas.microsoft.com/office/drawing/2014/main" id="{04AA36E8-F89B-A258-59EF-BC7A566E0AB7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32;p41">
              <a:extLst>
                <a:ext uri="{FF2B5EF4-FFF2-40B4-BE49-F238E27FC236}">
                  <a16:creationId xmlns:a16="http://schemas.microsoft.com/office/drawing/2014/main" id="{AA6A1447-5F79-F1A5-233B-50751C6DAC5D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33;p41">
              <a:extLst>
                <a:ext uri="{FF2B5EF4-FFF2-40B4-BE49-F238E27FC236}">
                  <a16:creationId xmlns:a16="http://schemas.microsoft.com/office/drawing/2014/main" id="{05CC461A-1D6B-6F04-B477-E04814BD9965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34;p41">
              <a:extLst>
                <a:ext uri="{FF2B5EF4-FFF2-40B4-BE49-F238E27FC236}">
                  <a16:creationId xmlns:a16="http://schemas.microsoft.com/office/drawing/2014/main" id="{35BB33C3-FC6F-0452-3728-8EEADA14A28D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" name="Google Shape;1735;p41">
              <a:extLst>
                <a:ext uri="{FF2B5EF4-FFF2-40B4-BE49-F238E27FC236}">
                  <a16:creationId xmlns:a16="http://schemas.microsoft.com/office/drawing/2014/main" id="{3B01B105-8703-2C87-F169-3F0C4B590ABA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" name="Google Shape;1736;p41">
              <a:extLst>
                <a:ext uri="{FF2B5EF4-FFF2-40B4-BE49-F238E27FC236}">
                  <a16:creationId xmlns:a16="http://schemas.microsoft.com/office/drawing/2014/main" id="{CB7FA55B-52F0-883F-E606-581D62A8B180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37;p41">
              <a:extLst>
                <a:ext uri="{FF2B5EF4-FFF2-40B4-BE49-F238E27FC236}">
                  <a16:creationId xmlns:a16="http://schemas.microsoft.com/office/drawing/2014/main" id="{53B0518E-4C93-E649-6160-72DD4A081C97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38;p41">
              <a:extLst>
                <a:ext uri="{FF2B5EF4-FFF2-40B4-BE49-F238E27FC236}">
                  <a16:creationId xmlns:a16="http://schemas.microsoft.com/office/drawing/2014/main" id="{C8B7EC5C-458E-5B20-BED2-F0D7A6A71FDF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39;p41">
              <a:extLst>
                <a:ext uri="{FF2B5EF4-FFF2-40B4-BE49-F238E27FC236}">
                  <a16:creationId xmlns:a16="http://schemas.microsoft.com/office/drawing/2014/main" id="{07693A47-3EC6-62C9-CAC7-3CFDC02EF91F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40;p41">
              <a:extLst>
                <a:ext uri="{FF2B5EF4-FFF2-40B4-BE49-F238E27FC236}">
                  <a16:creationId xmlns:a16="http://schemas.microsoft.com/office/drawing/2014/main" id="{014A6F2B-3ABB-FABE-ED9D-0C16C9B1D03A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41;p41">
              <a:extLst>
                <a:ext uri="{FF2B5EF4-FFF2-40B4-BE49-F238E27FC236}">
                  <a16:creationId xmlns:a16="http://schemas.microsoft.com/office/drawing/2014/main" id="{6DA1A221-7246-D66F-43C1-C8446FAF2893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42;p41">
              <a:extLst>
                <a:ext uri="{FF2B5EF4-FFF2-40B4-BE49-F238E27FC236}">
                  <a16:creationId xmlns:a16="http://schemas.microsoft.com/office/drawing/2014/main" id="{D980842A-AE1C-CFDE-DF5D-E6444BEE06EE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43;p41">
              <a:extLst>
                <a:ext uri="{FF2B5EF4-FFF2-40B4-BE49-F238E27FC236}">
                  <a16:creationId xmlns:a16="http://schemas.microsoft.com/office/drawing/2014/main" id="{B62C319C-AC6F-E6AE-3E3A-3471CE557AED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44;p41">
              <a:extLst>
                <a:ext uri="{FF2B5EF4-FFF2-40B4-BE49-F238E27FC236}">
                  <a16:creationId xmlns:a16="http://schemas.microsoft.com/office/drawing/2014/main" id="{2BFE51F9-13F1-09EB-9951-A11FF5A52947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45;p41">
              <a:extLst>
                <a:ext uri="{FF2B5EF4-FFF2-40B4-BE49-F238E27FC236}">
                  <a16:creationId xmlns:a16="http://schemas.microsoft.com/office/drawing/2014/main" id="{D0EF5A88-F622-932E-EFBF-99576E0E2AED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46;p41">
              <a:extLst>
                <a:ext uri="{FF2B5EF4-FFF2-40B4-BE49-F238E27FC236}">
                  <a16:creationId xmlns:a16="http://schemas.microsoft.com/office/drawing/2014/main" id="{5736D437-697F-BF5F-BB97-1F6C07F05BA0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47;p41">
              <a:extLst>
                <a:ext uri="{FF2B5EF4-FFF2-40B4-BE49-F238E27FC236}">
                  <a16:creationId xmlns:a16="http://schemas.microsoft.com/office/drawing/2014/main" id="{0AB169A1-6FA0-4946-96F5-CAE555D306BF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48;p41">
              <a:extLst>
                <a:ext uri="{FF2B5EF4-FFF2-40B4-BE49-F238E27FC236}">
                  <a16:creationId xmlns:a16="http://schemas.microsoft.com/office/drawing/2014/main" id="{229D00A8-5A1D-0654-B7C0-6F0EF6340572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49;p41">
              <a:extLst>
                <a:ext uri="{FF2B5EF4-FFF2-40B4-BE49-F238E27FC236}">
                  <a16:creationId xmlns:a16="http://schemas.microsoft.com/office/drawing/2014/main" id="{05AD1E79-1176-C7CD-C6E1-0960C6F8F4C0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50;p41">
              <a:extLst>
                <a:ext uri="{FF2B5EF4-FFF2-40B4-BE49-F238E27FC236}">
                  <a16:creationId xmlns:a16="http://schemas.microsoft.com/office/drawing/2014/main" id="{C26992F4-2584-2897-71FC-BDACB28C227A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51;p41">
              <a:extLst>
                <a:ext uri="{FF2B5EF4-FFF2-40B4-BE49-F238E27FC236}">
                  <a16:creationId xmlns:a16="http://schemas.microsoft.com/office/drawing/2014/main" id="{2C90E500-9124-7D7F-087A-E818D7F7BAA4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4" name="Google Shape;1752;p41">
              <a:extLst>
                <a:ext uri="{FF2B5EF4-FFF2-40B4-BE49-F238E27FC236}">
                  <a16:creationId xmlns:a16="http://schemas.microsoft.com/office/drawing/2014/main" id="{E52ED2A1-D887-18C7-175B-F6650C3D40F2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5" name="Google Shape;1753;p41">
              <a:extLst>
                <a:ext uri="{FF2B5EF4-FFF2-40B4-BE49-F238E27FC236}">
                  <a16:creationId xmlns:a16="http://schemas.microsoft.com/office/drawing/2014/main" id="{E7783529-F174-98A1-3D63-7376C0381DFA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6" name="Google Shape;1754;p41">
              <a:extLst>
                <a:ext uri="{FF2B5EF4-FFF2-40B4-BE49-F238E27FC236}">
                  <a16:creationId xmlns:a16="http://schemas.microsoft.com/office/drawing/2014/main" id="{542BEF24-4E71-5CD2-6FDE-E727058B696D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7" name="Google Shape;1755;p41">
              <a:extLst>
                <a:ext uri="{FF2B5EF4-FFF2-40B4-BE49-F238E27FC236}">
                  <a16:creationId xmlns:a16="http://schemas.microsoft.com/office/drawing/2014/main" id="{2A9F83EB-A069-382D-A8EF-222B0F3D267B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8" name="Google Shape;1756;p41">
              <a:extLst>
                <a:ext uri="{FF2B5EF4-FFF2-40B4-BE49-F238E27FC236}">
                  <a16:creationId xmlns:a16="http://schemas.microsoft.com/office/drawing/2014/main" id="{B4977911-205D-89CF-A5C5-7B3DC1727DD7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9" name="Google Shape;1757;p41">
              <a:extLst>
                <a:ext uri="{FF2B5EF4-FFF2-40B4-BE49-F238E27FC236}">
                  <a16:creationId xmlns:a16="http://schemas.microsoft.com/office/drawing/2014/main" id="{F11DC255-3058-6578-998A-5A39B57D3AB4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0" name="Google Shape;1758;p41">
              <a:extLst>
                <a:ext uri="{FF2B5EF4-FFF2-40B4-BE49-F238E27FC236}">
                  <a16:creationId xmlns:a16="http://schemas.microsoft.com/office/drawing/2014/main" id="{88A30576-9CA2-627F-679F-7A79C63D0DE8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" name="Google Shape;1759;p41">
              <a:extLst>
                <a:ext uri="{FF2B5EF4-FFF2-40B4-BE49-F238E27FC236}">
                  <a16:creationId xmlns:a16="http://schemas.microsoft.com/office/drawing/2014/main" id="{CF60813E-2E92-1900-0853-499C51E4101C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2" name="Google Shape;1760;p41">
              <a:extLst>
                <a:ext uri="{FF2B5EF4-FFF2-40B4-BE49-F238E27FC236}">
                  <a16:creationId xmlns:a16="http://schemas.microsoft.com/office/drawing/2014/main" id="{010EB971-2506-922C-1BEA-9595F5A94BA6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3" name="Google Shape;1761;p41">
              <a:extLst>
                <a:ext uri="{FF2B5EF4-FFF2-40B4-BE49-F238E27FC236}">
                  <a16:creationId xmlns:a16="http://schemas.microsoft.com/office/drawing/2014/main" id="{C2F94E12-0CE7-BCA3-4E8E-A7B052EDC8A7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" name="Google Shape;1762;p41">
              <a:extLst>
                <a:ext uri="{FF2B5EF4-FFF2-40B4-BE49-F238E27FC236}">
                  <a16:creationId xmlns:a16="http://schemas.microsoft.com/office/drawing/2014/main" id="{A932645A-91B1-B6D3-B3E8-109CF703C7E8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" name="Google Shape;1763;p41">
              <a:extLst>
                <a:ext uri="{FF2B5EF4-FFF2-40B4-BE49-F238E27FC236}">
                  <a16:creationId xmlns:a16="http://schemas.microsoft.com/office/drawing/2014/main" id="{5EF267CC-C941-A32B-CCD6-07594225AD85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" name="Google Shape;1764;p41">
              <a:extLst>
                <a:ext uri="{FF2B5EF4-FFF2-40B4-BE49-F238E27FC236}">
                  <a16:creationId xmlns:a16="http://schemas.microsoft.com/office/drawing/2014/main" id="{6C4A8974-9355-D823-100D-0941627BDA1B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" name="Google Shape;1765;p41">
              <a:extLst>
                <a:ext uri="{FF2B5EF4-FFF2-40B4-BE49-F238E27FC236}">
                  <a16:creationId xmlns:a16="http://schemas.microsoft.com/office/drawing/2014/main" id="{FC85B011-747D-607F-EA15-60AA655E1667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8" name="Google Shape;1766;p41">
              <a:extLst>
                <a:ext uri="{FF2B5EF4-FFF2-40B4-BE49-F238E27FC236}">
                  <a16:creationId xmlns:a16="http://schemas.microsoft.com/office/drawing/2014/main" id="{A78B05EE-ECFF-50C7-5AEC-941E32669EAE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" name="Google Shape;1767;p41">
              <a:extLst>
                <a:ext uri="{FF2B5EF4-FFF2-40B4-BE49-F238E27FC236}">
                  <a16:creationId xmlns:a16="http://schemas.microsoft.com/office/drawing/2014/main" id="{6BBC1FD1-1F48-96C5-2E93-D68240A3DDA3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0" name="Google Shape;1768;p41">
              <a:extLst>
                <a:ext uri="{FF2B5EF4-FFF2-40B4-BE49-F238E27FC236}">
                  <a16:creationId xmlns:a16="http://schemas.microsoft.com/office/drawing/2014/main" id="{473CC611-8297-7C68-BD35-D4FBCAC3E04B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1" name="Google Shape;1769;p41">
              <a:extLst>
                <a:ext uri="{FF2B5EF4-FFF2-40B4-BE49-F238E27FC236}">
                  <a16:creationId xmlns:a16="http://schemas.microsoft.com/office/drawing/2014/main" id="{F363376F-EA32-81D5-C411-FC4DC2C4E714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2" name="Google Shape;1770;p41">
              <a:extLst>
                <a:ext uri="{FF2B5EF4-FFF2-40B4-BE49-F238E27FC236}">
                  <a16:creationId xmlns:a16="http://schemas.microsoft.com/office/drawing/2014/main" id="{50F1BF14-1A6B-C7FE-8911-7C38F2B486E2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3" name="Google Shape;1771;p41">
              <a:extLst>
                <a:ext uri="{FF2B5EF4-FFF2-40B4-BE49-F238E27FC236}">
                  <a16:creationId xmlns:a16="http://schemas.microsoft.com/office/drawing/2014/main" id="{24C59991-07F0-2FC8-2066-7E7E7A59F662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4" name="Google Shape;1772;p41">
              <a:extLst>
                <a:ext uri="{FF2B5EF4-FFF2-40B4-BE49-F238E27FC236}">
                  <a16:creationId xmlns:a16="http://schemas.microsoft.com/office/drawing/2014/main" id="{631E5A41-A153-7814-E620-DC701D06B597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5" name="Google Shape;1773;p41">
              <a:extLst>
                <a:ext uri="{FF2B5EF4-FFF2-40B4-BE49-F238E27FC236}">
                  <a16:creationId xmlns:a16="http://schemas.microsoft.com/office/drawing/2014/main" id="{D9DB6FB6-4051-10FE-9EB0-D00F6FFE526F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6" name="Google Shape;1774;p41">
              <a:extLst>
                <a:ext uri="{FF2B5EF4-FFF2-40B4-BE49-F238E27FC236}">
                  <a16:creationId xmlns:a16="http://schemas.microsoft.com/office/drawing/2014/main" id="{4573324C-FE40-F1AA-F78E-A7DA8860D966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7" name="Google Shape;1775;p41">
              <a:extLst>
                <a:ext uri="{FF2B5EF4-FFF2-40B4-BE49-F238E27FC236}">
                  <a16:creationId xmlns:a16="http://schemas.microsoft.com/office/drawing/2014/main" id="{25E5E32A-3D57-6680-AAC2-784971179831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8" name="Google Shape;1776;p41">
              <a:extLst>
                <a:ext uri="{FF2B5EF4-FFF2-40B4-BE49-F238E27FC236}">
                  <a16:creationId xmlns:a16="http://schemas.microsoft.com/office/drawing/2014/main" id="{A69C84D2-1BC3-4C35-5F80-DF412978D5D5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9" name="Google Shape;1777;p41">
              <a:extLst>
                <a:ext uri="{FF2B5EF4-FFF2-40B4-BE49-F238E27FC236}">
                  <a16:creationId xmlns:a16="http://schemas.microsoft.com/office/drawing/2014/main" id="{BB6CED44-643F-81BF-F11C-6B30EE684387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0" name="Google Shape;1778;p41">
              <a:extLst>
                <a:ext uri="{FF2B5EF4-FFF2-40B4-BE49-F238E27FC236}">
                  <a16:creationId xmlns:a16="http://schemas.microsoft.com/office/drawing/2014/main" id="{87270E38-83E2-9A6B-78E6-F053E9D1E5AE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1" name="Google Shape;1779;p41">
              <a:extLst>
                <a:ext uri="{FF2B5EF4-FFF2-40B4-BE49-F238E27FC236}">
                  <a16:creationId xmlns:a16="http://schemas.microsoft.com/office/drawing/2014/main" id="{66507B40-E538-F199-1834-3578F60BEE97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2" name="Google Shape;1780;p41">
              <a:extLst>
                <a:ext uri="{FF2B5EF4-FFF2-40B4-BE49-F238E27FC236}">
                  <a16:creationId xmlns:a16="http://schemas.microsoft.com/office/drawing/2014/main" id="{89FEBDC7-E408-4E71-5392-20669ED6F864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3" name="Google Shape;1781;p41">
              <a:extLst>
                <a:ext uri="{FF2B5EF4-FFF2-40B4-BE49-F238E27FC236}">
                  <a16:creationId xmlns:a16="http://schemas.microsoft.com/office/drawing/2014/main" id="{2F8DEE88-8C9E-84FF-5CC6-A0E52EC282CE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4" name="Google Shape;1782;p41">
              <a:extLst>
                <a:ext uri="{FF2B5EF4-FFF2-40B4-BE49-F238E27FC236}">
                  <a16:creationId xmlns:a16="http://schemas.microsoft.com/office/drawing/2014/main" id="{B8BCC2EF-8E8B-BF44-71E9-CE44ABEF1850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5" name="Google Shape;1783;p41">
              <a:extLst>
                <a:ext uri="{FF2B5EF4-FFF2-40B4-BE49-F238E27FC236}">
                  <a16:creationId xmlns:a16="http://schemas.microsoft.com/office/drawing/2014/main" id="{13497F9E-C55A-2461-C419-A112AC9742CE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6" name="Google Shape;1784;p41">
              <a:extLst>
                <a:ext uri="{FF2B5EF4-FFF2-40B4-BE49-F238E27FC236}">
                  <a16:creationId xmlns:a16="http://schemas.microsoft.com/office/drawing/2014/main" id="{ED900902-3E29-7F0E-AF52-39E970A2F727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7" name="Google Shape;1785;p41">
              <a:extLst>
                <a:ext uri="{FF2B5EF4-FFF2-40B4-BE49-F238E27FC236}">
                  <a16:creationId xmlns:a16="http://schemas.microsoft.com/office/drawing/2014/main" id="{D2EB3269-6ED8-FD25-779B-D360DA91C28A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8" name="Google Shape;1786;p41">
              <a:extLst>
                <a:ext uri="{FF2B5EF4-FFF2-40B4-BE49-F238E27FC236}">
                  <a16:creationId xmlns:a16="http://schemas.microsoft.com/office/drawing/2014/main" id="{A31A6494-4B7F-7C34-75CC-AE22F0209CBD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9" name="Google Shape;1787;p41">
              <a:extLst>
                <a:ext uri="{FF2B5EF4-FFF2-40B4-BE49-F238E27FC236}">
                  <a16:creationId xmlns:a16="http://schemas.microsoft.com/office/drawing/2014/main" id="{6D2E95C6-A12F-68BA-4595-D6D7C2EC4DAB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5" name="Google Shape;1788;p41">
              <a:extLst>
                <a:ext uri="{FF2B5EF4-FFF2-40B4-BE49-F238E27FC236}">
                  <a16:creationId xmlns:a16="http://schemas.microsoft.com/office/drawing/2014/main" id="{C5F9E629-3E49-253B-48A8-4ABCE9128785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6" name="Google Shape;1789;p41">
              <a:extLst>
                <a:ext uri="{FF2B5EF4-FFF2-40B4-BE49-F238E27FC236}">
                  <a16:creationId xmlns:a16="http://schemas.microsoft.com/office/drawing/2014/main" id="{97CBF761-2EDB-3552-589B-9F33CF0D14B0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" name="Google Shape;1790;p41">
              <a:extLst>
                <a:ext uri="{FF2B5EF4-FFF2-40B4-BE49-F238E27FC236}">
                  <a16:creationId xmlns:a16="http://schemas.microsoft.com/office/drawing/2014/main" id="{702BAC6F-7A50-F947-9FF2-4E1AC8838955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" name="Google Shape;1791;p41">
              <a:extLst>
                <a:ext uri="{FF2B5EF4-FFF2-40B4-BE49-F238E27FC236}">
                  <a16:creationId xmlns:a16="http://schemas.microsoft.com/office/drawing/2014/main" id="{8554FCE2-1D39-D813-CD5E-1DB5863BF889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2000" autoRev="1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9 -0.01111 L -0.13681 -0.05926 L -0.1941 -0.02222 L -0.27014 0.00741 L -0.28889 0.0463 L -0.28368 0.10741 L -0.24201 0.11111 L -0.21285 0.09259 L -0.1566 0.08704 L -0.12118 0.17037 L -0.14514 0.26667 L -0.10972 0.3537 L -0.1441 0.44259 L -0.11493 0.52407 L -0.14722 0.60926 L -0.10764 0.60926 L -0.14931 0.53519 L -0.11076 0.44815 L -0.14618 0.35556 L -0.10764 0.26667 L -0.1566 0.17222 L -0.11701 0.0963 L -0.17222 0.03148 L -0.1441 -0.02222 L -0.22639 -0.07037 L -0.28681 -0.02222 L -0.36806 -0.06667 L -0.43993 -0.03333 L -0.51701 -0.07407 L -0.57743 -0.04815 L -0.64722 -0.07778 L -0.71597 -0.04074 L -0.77118 -0.08148 L -0.82431 -0.04259 L -0.90243 -0.07407 L -0.92014 -0.01296 L -0.90556 0.05741 L -0.95764 0.02593 L -0.98681 -0.04259 L -1.04618 0.00741 L -1.03056 0.10185 L -1.05347 0.17963 L -1.0316 0.27593 L -1.05556 0.36482 L -1.02951 0.45556 L -1.06076 0.53333 L -1.0316 0.60185 L -1.0566 0.66482 L -1.0316 0.70741 " pathEditMode="relative" ptsTypes="AAAAAAAAAAAAAAAAAAAAAAAAAAAAAAAAAAAAAAAAAAAAAAAAA">
                                      <p:cBhvr>
                                        <p:cTn id="6" dur="3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EE40F347-1758-C29F-5B35-928225FD5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6B93BF0B-406B-0880-7E2F-3CE4D4442034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19975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Jupiter</a:t>
            </a:r>
            <a:r>
              <a:rPr lang="es-ES" noProof="0" dirty="0"/>
              <a:t>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biggest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endParaRPr lang="es-ES" noProof="0" dirty="0"/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AA42A3A8-F819-46DE-E639-EA31C4E7EC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Índice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A8079585-C7A7-5F3C-0C18-D58ADA1999F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9975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smallest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endParaRPr lang="es-ES" noProof="0" dirty="0"/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40644092-229F-5AD0-4476-A4D6CA99110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1925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 is </a:t>
            </a:r>
            <a:r>
              <a:rPr lang="es-ES" noProof="0" dirty="0" err="1"/>
              <a:t>the</a:t>
            </a:r>
            <a:r>
              <a:rPr lang="es-ES" noProof="0" dirty="0"/>
              <a:t> second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644" name="Google Shape;644;p34">
            <a:extLst>
              <a:ext uri="{FF2B5EF4-FFF2-40B4-BE49-F238E27FC236}">
                <a16:creationId xmlns:a16="http://schemas.microsoft.com/office/drawing/2014/main" id="{4E24D003-490E-8744-BE3F-107DA236211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41925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Saturn</a:t>
            </a:r>
            <a:r>
              <a:rPr lang="es-ES" noProof="0" dirty="0"/>
              <a:t> is </a:t>
            </a:r>
            <a:r>
              <a:rPr lang="es-ES" noProof="0" dirty="0" err="1"/>
              <a:t>composed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hydrogen</a:t>
            </a:r>
            <a:r>
              <a:rPr lang="es-ES" noProof="0" dirty="0"/>
              <a:t> and </a:t>
            </a:r>
            <a:r>
              <a:rPr lang="es-ES" noProof="0" dirty="0" err="1"/>
              <a:t>helium</a:t>
            </a:r>
            <a:endParaRPr lang="es-ES" noProof="0" dirty="0"/>
          </a:p>
        </p:txBody>
      </p:sp>
      <p:sp>
        <p:nvSpPr>
          <p:cNvPr id="645" name="Google Shape;645;p34">
            <a:extLst>
              <a:ext uri="{FF2B5EF4-FFF2-40B4-BE49-F238E27FC236}">
                <a16:creationId xmlns:a16="http://schemas.microsoft.com/office/drawing/2014/main" id="{0AFD1AAA-C389-B59B-8840-17E9DE252ED5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11852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Despite</a:t>
            </a:r>
            <a:r>
              <a:rPr lang="es-ES" noProof="0" dirty="0"/>
              <a:t> </a:t>
            </a:r>
            <a:r>
              <a:rPr lang="es-ES" noProof="0" dirty="0" err="1"/>
              <a:t>being</a:t>
            </a:r>
            <a:r>
              <a:rPr lang="es-ES" noProof="0" dirty="0"/>
              <a:t> red, Mars is </a:t>
            </a:r>
            <a:r>
              <a:rPr lang="es-ES" noProof="0" dirty="0" err="1"/>
              <a:t>actually</a:t>
            </a:r>
            <a:r>
              <a:rPr lang="es-ES" noProof="0" dirty="0"/>
              <a:t> a </a:t>
            </a:r>
            <a:r>
              <a:rPr lang="es-ES" noProof="0" dirty="0" err="1"/>
              <a:t>cold</a:t>
            </a:r>
            <a:r>
              <a:rPr lang="es-ES" noProof="0" dirty="0"/>
              <a:t> place</a:t>
            </a:r>
          </a:p>
        </p:txBody>
      </p:sp>
      <p:sp>
        <p:nvSpPr>
          <p:cNvPr id="646" name="Google Shape;646;p34">
            <a:extLst>
              <a:ext uri="{FF2B5EF4-FFF2-40B4-BE49-F238E27FC236}">
                <a16:creationId xmlns:a16="http://schemas.microsoft.com/office/drawing/2014/main" id="{291A0F1C-C86D-6AF1-BC17-2EB072E55CA1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11852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Neptune</a:t>
            </a:r>
            <a:r>
              <a:rPr lang="es-ES" noProof="0" dirty="0"/>
              <a:t>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farthest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647" name="Google Shape;647;p34">
            <a:extLst>
              <a:ext uri="{FF2B5EF4-FFF2-40B4-BE49-F238E27FC236}">
                <a16:creationId xmlns:a16="http://schemas.microsoft.com/office/drawing/2014/main" id="{AFBF2EC5-F487-1D41-5009-F3933BEEC5D7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19975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</a:t>
            </a:r>
          </a:p>
        </p:txBody>
      </p:sp>
      <p:sp>
        <p:nvSpPr>
          <p:cNvPr id="648" name="Google Shape;648;p34">
            <a:extLst>
              <a:ext uri="{FF2B5EF4-FFF2-40B4-BE49-F238E27FC236}">
                <a16:creationId xmlns:a16="http://schemas.microsoft.com/office/drawing/2014/main" id="{93769A53-C9C5-FFE7-678A-78043AD1ACB3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41925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</a:t>
            </a:r>
          </a:p>
        </p:txBody>
      </p:sp>
      <p:sp>
        <p:nvSpPr>
          <p:cNvPr id="649" name="Google Shape;649;p34">
            <a:extLst>
              <a:ext uri="{FF2B5EF4-FFF2-40B4-BE49-F238E27FC236}">
                <a16:creationId xmlns:a16="http://schemas.microsoft.com/office/drawing/2014/main" id="{13377EF7-A34E-B9D2-D23E-898141E1A230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11852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Mars</a:t>
            </a:r>
          </a:p>
        </p:txBody>
      </p:sp>
      <p:sp>
        <p:nvSpPr>
          <p:cNvPr id="650" name="Google Shape;650;p34">
            <a:extLst>
              <a:ext uri="{FF2B5EF4-FFF2-40B4-BE49-F238E27FC236}">
                <a16:creationId xmlns:a16="http://schemas.microsoft.com/office/drawing/2014/main" id="{BED62626-DCF1-F410-9CC8-DBBF41227151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71997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Jupiter</a:t>
            </a:r>
            <a:endParaRPr lang="es-ES" noProof="0" dirty="0"/>
          </a:p>
        </p:txBody>
      </p: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11E262F8-0549-CC6F-BC18-68A2ED6309D4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419250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Saturn</a:t>
            </a:r>
            <a:endParaRPr lang="es-ES" noProof="0" dirty="0"/>
          </a:p>
        </p:txBody>
      </p:sp>
      <p:sp>
        <p:nvSpPr>
          <p:cNvPr id="652" name="Google Shape;652;p34">
            <a:extLst>
              <a:ext uri="{FF2B5EF4-FFF2-40B4-BE49-F238E27FC236}">
                <a16:creationId xmlns:a16="http://schemas.microsoft.com/office/drawing/2014/main" id="{DB758857-DDFF-3846-62C1-C51502A653AD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11852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Neptune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217109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Table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contents</a:t>
            </a:r>
            <a:endParaRPr lang="es-ES" noProof="0" dirty="0"/>
          </a:p>
        </p:txBody>
      </p:sp>
      <p:sp>
        <p:nvSpPr>
          <p:cNvPr id="430" name="Google Shape;430;p28"/>
          <p:cNvSpPr txBox="1">
            <a:spLocks noGrp="1"/>
          </p:cNvSpPr>
          <p:nvPr>
            <p:ph type="subTitle" idx="1"/>
          </p:nvPr>
        </p:nvSpPr>
        <p:spPr>
          <a:xfrm>
            <a:off x="713313" y="2492414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 can describe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topic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section</a:t>
            </a:r>
            <a:r>
              <a:rPr lang="es-ES" noProof="0" dirty="0"/>
              <a:t> </a:t>
            </a:r>
            <a:r>
              <a:rPr lang="es-ES" noProof="0" dirty="0" err="1"/>
              <a:t>here</a:t>
            </a:r>
            <a:endParaRPr lang="es-ES" noProof="0" dirty="0"/>
          </a:p>
        </p:txBody>
      </p:sp>
      <p:sp>
        <p:nvSpPr>
          <p:cNvPr id="431" name="Google Shape;431;p28"/>
          <p:cNvSpPr txBox="1">
            <a:spLocks noGrp="1"/>
          </p:cNvSpPr>
          <p:nvPr>
            <p:ph type="subTitle" idx="2"/>
          </p:nvPr>
        </p:nvSpPr>
        <p:spPr>
          <a:xfrm>
            <a:off x="3473250" y="2491365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 can describe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topic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section</a:t>
            </a:r>
            <a:r>
              <a:rPr lang="es-ES" noProof="0" dirty="0"/>
              <a:t> </a:t>
            </a:r>
            <a:r>
              <a:rPr lang="es-ES" noProof="0" dirty="0" err="1"/>
              <a:t>here</a:t>
            </a:r>
            <a:endParaRPr lang="es-ES" noProof="0" dirty="0"/>
          </a:p>
        </p:txBody>
      </p:sp>
      <p:sp>
        <p:nvSpPr>
          <p:cNvPr id="432" name="Google Shape;432;p28"/>
          <p:cNvSpPr txBox="1">
            <a:spLocks noGrp="1"/>
          </p:cNvSpPr>
          <p:nvPr>
            <p:ph type="subTitle" idx="3"/>
          </p:nvPr>
        </p:nvSpPr>
        <p:spPr>
          <a:xfrm>
            <a:off x="6233263" y="2491953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 can describe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topic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section</a:t>
            </a:r>
            <a:r>
              <a:rPr lang="es-ES" noProof="0" dirty="0"/>
              <a:t> </a:t>
            </a:r>
            <a:r>
              <a:rPr lang="es-ES" noProof="0" dirty="0" err="1"/>
              <a:t>here</a:t>
            </a:r>
            <a:endParaRPr lang="es-ES" noProof="0" dirty="0"/>
          </a:p>
        </p:txBody>
      </p:sp>
      <p:sp>
        <p:nvSpPr>
          <p:cNvPr id="433" name="Google Shape;433;p28"/>
          <p:cNvSpPr txBox="1">
            <a:spLocks noGrp="1"/>
          </p:cNvSpPr>
          <p:nvPr>
            <p:ph type="title" idx="4"/>
          </p:nvPr>
        </p:nvSpPr>
        <p:spPr>
          <a:xfrm>
            <a:off x="1445225" y="1513109"/>
            <a:ext cx="733500" cy="42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rgbClr val="E04141"/>
                </a:solidFill>
              </a:rPr>
              <a:t>01</a:t>
            </a:r>
          </a:p>
        </p:txBody>
      </p:sp>
      <p:sp>
        <p:nvSpPr>
          <p:cNvPr id="434" name="Google Shape;434;p28"/>
          <p:cNvSpPr txBox="1">
            <a:spLocks noGrp="1"/>
          </p:cNvSpPr>
          <p:nvPr>
            <p:ph type="title" idx="5"/>
          </p:nvPr>
        </p:nvSpPr>
        <p:spPr>
          <a:xfrm>
            <a:off x="6966325" y="1513376"/>
            <a:ext cx="731400" cy="4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03</a:t>
            </a:r>
          </a:p>
        </p:txBody>
      </p:sp>
      <p:sp>
        <p:nvSpPr>
          <p:cNvPr id="435" name="Google Shape;435;p28"/>
          <p:cNvSpPr txBox="1">
            <a:spLocks noGrp="1"/>
          </p:cNvSpPr>
          <p:nvPr>
            <p:ph type="title" idx="6"/>
          </p:nvPr>
        </p:nvSpPr>
        <p:spPr>
          <a:xfrm>
            <a:off x="4206302" y="1513105"/>
            <a:ext cx="731400" cy="4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02</a:t>
            </a:r>
          </a:p>
        </p:txBody>
      </p:sp>
      <p:sp>
        <p:nvSpPr>
          <p:cNvPr id="436" name="Google Shape;436;p28"/>
          <p:cNvSpPr txBox="1">
            <a:spLocks noGrp="1"/>
          </p:cNvSpPr>
          <p:nvPr>
            <p:ph type="subTitle" idx="7"/>
          </p:nvPr>
        </p:nvSpPr>
        <p:spPr>
          <a:xfrm>
            <a:off x="713225" y="2111750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Learning</a:t>
            </a:r>
            <a:endParaRPr lang="es-ES" noProof="0" dirty="0"/>
          </a:p>
        </p:txBody>
      </p:sp>
      <p:sp>
        <p:nvSpPr>
          <p:cNvPr id="437" name="Google Shape;437;p28"/>
          <p:cNvSpPr txBox="1">
            <a:spLocks noGrp="1"/>
          </p:cNvSpPr>
          <p:nvPr>
            <p:ph type="subTitle" idx="8"/>
          </p:nvPr>
        </p:nvSpPr>
        <p:spPr>
          <a:xfrm>
            <a:off x="6233175" y="2111418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Tips</a:t>
            </a:r>
            <a:endParaRPr lang="es-ES" noProof="0" dirty="0"/>
          </a:p>
        </p:txBody>
      </p:sp>
      <p:sp>
        <p:nvSpPr>
          <p:cNvPr id="438" name="Google Shape;438;p28"/>
          <p:cNvSpPr/>
          <p:nvPr/>
        </p:nvSpPr>
        <p:spPr>
          <a:xfrm>
            <a:off x="202667" y="12761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39" name="Google Shape;439;p28"/>
          <p:cNvSpPr/>
          <p:nvPr/>
        </p:nvSpPr>
        <p:spPr>
          <a:xfrm>
            <a:off x="8091276" y="116908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40" name="Google Shape;440;p28"/>
          <p:cNvSpPr txBox="1">
            <a:spLocks noGrp="1"/>
          </p:cNvSpPr>
          <p:nvPr>
            <p:ph type="subTitle" idx="9"/>
          </p:nvPr>
        </p:nvSpPr>
        <p:spPr>
          <a:xfrm>
            <a:off x="3473250" y="2110700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Practice</a:t>
            </a:r>
            <a:endParaRPr lang="es-ES" noProof="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9"/>
          <p:cNvSpPr txBox="1">
            <a:spLocks noGrp="1"/>
          </p:cNvSpPr>
          <p:nvPr>
            <p:ph type="subTitle" idx="1"/>
          </p:nvPr>
        </p:nvSpPr>
        <p:spPr>
          <a:xfrm>
            <a:off x="720128" y="12753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closest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to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r>
              <a:rPr lang="es-ES" noProof="0" dirty="0"/>
              <a:t> and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smallest</a:t>
            </a:r>
            <a:r>
              <a:rPr lang="es-ES" noProof="0" dirty="0"/>
              <a:t> </a:t>
            </a:r>
            <a:r>
              <a:rPr lang="es-ES" noProof="0" dirty="0" err="1"/>
              <a:t>one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entire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r>
              <a:rPr lang="es-ES" noProof="0" dirty="0"/>
              <a:t>. This </a:t>
            </a:r>
            <a:r>
              <a:rPr lang="es-ES" noProof="0" dirty="0" err="1"/>
              <a:t>planet’s</a:t>
            </a:r>
            <a:r>
              <a:rPr lang="es-ES" noProof="0" dirty="0"/>
              <a:t> </a:t>
            </a:r>
            <a:r>
              <a:rPr lang="es-ES" noProof="0" dirty="0" err="1"/>
              <a:t>name</a:t>
            </a:r>
            <a:r>
              <a:rPr lang="es-ES" noProof="0" dirty="0"/>
              <a:t> has </a:t>
            </a:r>
            <a:r>
              <a:rPr lang="es-ES" noProof="0" dirty="0" err="1"/>
              <a:t>nothing</a:t>
            </a:r>
            <a:r>
              <a:rPr lang="es-ES" noProof="0" dirty="0"/>
              <a:t> to do with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liquid</a:t>
            </a:r>
            <a:r>
              <a:rPr lang="es-ES" noProof="0" dirty="0"/>
              <a:t> metal, </a:t>
            </a:r>
            <a:r>
              <a:rPr lang="es-ES" noProof="0" dirty="0" err="1"/>
              <a:t>since</a:t>
            </a:r>
            <a:r>
              <a:rPr lang="es-ES" noProof="0" dirty="0"/>
              <a:t> Mercury </a:t>
            </a:r>
            <a:r>
              <a:rPr lang="es-ES" noProof="0" dirty="0" err="1"/>
              <a:t>was</a:t>
            </a:r>
            <a:r>
              <a:rPr lang="es-ES" noProof="0" dirty="0"/>
              <a:t> </a:t>
            </a:r>
            <a:r>
              <a:rPr lang="es-ES" noProof="0" dirty="0" err="1"/>
              <a:t>named</a:t>
            </a:r>
            <a:r>
              <a:rPr lang="es-ES" noProof="0" dirty="0"/>
              <a:t> after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Roman</a:t>
            </a:r>
            <a:r>
              <a:rPr lang="es-ES" noProof="0" dirty="0"/>
              <a:t> </a:t>
            </a:r>
            <a:r>
              <a:rPr lang="es-ES" noProof="0" dirty="0" err="1"/>
              <a:t>messenger</a:t>
            </a:r>
            <a:r>
              <a:rPr lang="es-ES" noProof="0" dirty="0"/>
              <a:t> god. </a:t>
            </a:r>
            <a:r>
              <a:rPr lang="es-ES" noProof="0" dirty="0" err="1"/>
              <a:t>Despite</a:t>
            </a:r>
            <a:r>
              <a:rPr lang="es-ES" noProof="0" dirty="0"/>
              <a:t> </a:t>
            </a:r>
            <a:r>
              <a:rPr lang="es-ES" noProof="0" dirty="0" err="1"/>
              <a:t>being</a:t>
            </a:r>
            <a:r>
              <a:rPr lang="es-ES" noProof="0" dirty="0"/>
              <a:t> </a:t>
            </a:r>
            <a:r>
              <a:rPr lang="es-ES" noProof="0" dirty="0" err="1"/>
              <a:t>closer</a:t>
            </a:r>
            <a:r>
              <a:rPr lang="es-ES" noProof="0" dirty="0"/>
              <a:t> to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r>
              <a:rPr lang="es-ES" noProof="0" dirty="0"/>
              <a:t> than Venus, </a:t>
            </a:r>
            <a:r>
              <a:rPr lang="es-ES" noProof="0" dirty="0" err="1"/>
              <a:t>its</a:t>
            </a:r>
            <a:r>
              <a:rPr lang="es-ES" noProof="0" dirty="0"/>
              <a:t> </a:t>
            </a:r>
            <a:r>
              <a:rPr lang="es-ES" noProof="0" dirty="0" err="1"/>
              <a:t>temperatures</a:t>
            </a:r>
            <a:r>
              <a:rPr lang="es-ES" noProof="0" dirty="0"/>
              <a:t> </a:t>
            </a:r>
            <a:r>
              <a:rPr lang="es-ES" noProof="0" dirty="0" err="1"/>
              <a:t>aren’t</a:t>
            </a:r>
            <a:r>
              <a:rPr lang="es-ES" noProof="0" dirty="0"/>
              <a:t> as </a:t>
            </a:r>
            <a:r>
              <a:rPr lang="es-ES" noProof="0" dirty="0" err="1"/>
              <a:t>terribly</a:t>
            </a:r>
            <a:r>
              <a:rPr lang="es-ES" noProof="0" dirty="0"/>
              <a:t> </a:t>
            </a:r>
            <a:r>
              <a:rPr lang="es-ES" noProof="0" dirty="0" err="1"/>
              <a:t>hot</a:t>
            </a:r>
            <a:r>
              <a:rPr lang="es-ES" noProof="0" dirty="0"/>
              <a:t> as that </a:t>
            </a:r>
            <a:r>
              <a:rPr lang="es-ES" noProof="0" dirty="0" err="1"/>
              <a:t>planet’s</a:t>
            </a:r>
            <a:r>
              <a:rPr lang="es-ES" noProof="0" dirty="0"/>
              <a:t>. </a:t>
            </a:r>
            <a:r>
              <a:rPr lang="es-ES" noProof="0" dirty="0" err="1"/>
              <a:t>Its</a:t>
            </a:r>
            <a:r>
              <a:rPr lang="es-ES" noProof="0" dirty="0"/>
              <a:t> </a:t>
            </a:r>
            <a:r>
              <a:rPr lang="es-ES" noProof="0" dirty="0" err="1"/>
              <a:t>surface</a:t>
            </a:r>
            <a:r>
              <a:rPr lang="es-ES" noProof="0" dirty="0"/>
              <a:t> is quite similar to that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Earth's</a:t>
            </a:r>
            <a:r>
              <a:rPr lang="es-ES" noProof="0" dirty="0"/>
              <a:t> Moon, </a:t>
            </a:r>
            <a:r>
              <a:rPr lang="es-ES" noProof="0" dirty="0" err="1"/>
              <a:t>which</a:t>
            </a:r>
            <a:r>
              <a:rPr lang="es-ES" noProof="0" dirty="0"/>
              <a:t> </a:t>
            </a:r>
            <a:r>
              <a:rPr lang="es-ES" noProof="0" dirty="0" err="1"/>
              <a:t>means</a:t>
            </a:r>
            <a:r>
              <a:rPr lang="es-ES" noProof="0" dirty="0"/>
              <a:t> there are a </a:t>
            </a:r>
            <a:r>
              <a:rPr lang="es-ES" noProof="0" dirty="0" err="1"/>
              <a:t>lot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craters</a:t>
            </a:r>
            <a:r>
              <a:rPr lang="es-ES" noProof="0" dirty="0"/>
              <a:t> and </a:t>
            </a:r>
            <a:r>
              <a:rPr lang="es-ES" noProof="0" dirty="0" err="1"/>
              <a:t>plains</a:t>
            </a:r>
            <a:endParaRPr lang="es-ES" noProof="0" dirty="0"/>
          </a:p>
        </p:txBody>
      </p:sp>
      <p:sp>
        <p:nvSpPr>
          <p:cNvPr id="446" name="Google Shape;446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Introduction</a:t>
            </a:r>
            <a:endParaRPr lang="es-ES" noProof="0" dirty="0"/>
          </a:p>
        </p:txBody>
      </p:sp>
      <p:sp>
        <p:nvSpPr>
          <p:cNvPr id="447" name="Google Shape;447;p29"/>
          <p:cNvSpPr txBox="1">
            <a:spLocks noGrp="1"/>
          </p:cNvSpPr>
          <p:nvPr>
            <p:ph type="subTitle" idx="2"/>
          </p:nvPr>
        </p:nvSpPr>
        <p:spPr>
          <a:xfrm>
            <a:off x="4827000" y="12753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Speaking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craters</a:t>
            </a:r>
            <a:r>
              <a:rPr lang="es-ES" noProof="0" dirty="0"/>
              <a:t>, </a:t>
            </a:r>
            <a:r>
              <a:rPr lang="es-ES" noProof="0" dirty="0" err="1"/>
              <a:t>many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them</a:t>
            </a:r>
            <a:r>
              <a:rPr lang="es-ES" noProof="0" dirty="0"/>
              <a:t> were </a:t>
            </a:r>
            <a:r>
              <a:rPr lang="es-ES" noProof="0" dirty="0" err="1"/>
              <a:t>named</a:t>
            </a:r>
            <a:r>
              <a:rPr lang="es-ES" noProof="0" dirty="0"/>
              <a:t> after </a:t>
            </a:r>
            <a:r>
              <a:rPr lang="es-ES" noProof="0" dirty="0" err="1"/>
              <a:t>artists</a:t>
            </a:r>
            <a:r>
              <a:rPr lang="es-ES" noProof="0" dirty="0"/>
              <a:t> or </a:t>
            </a:r>
            <a:r>
              <a:rPr lang="es-ES" noProof="0" dirty="0" err="1"/>
              <a:t>authors</a:t>
            </a:r>
            <a:r>
              <a:rPr lang="es-ES" noProof="0" dirty="0"/>
              <a:t> </a:t>
            </a:r>
            <a:r>
              <a:rPr lang="es-ES" noProof="0" dirty="0" err="1"/>
              <a:t>who</a:t>
            </a:r>
            <a:r>
              <a:rPr lang="es-ES" noProof="0" dirty="0"/>
              <a:t> made </a:t>
            </a:r>
            <a:r>
              <a:rPr lang="es-ES" noProof="0" dirty="0" err="1"/>
              <a:t>significant</a:t>
            </a:r>
            <a:r>
              <a:rPr lang="es-ES" noProof="0" dirty="0"/>
              <a:t> </a:t>
            </a:r>
            <a:r>
              <a:rPr lang="es-ES" noProof="0" dirty="0" err="1"/>
              <a:t>contributions</a:t>
            </a:r>
            <a:r>
              <a:rPr lang="es-ES" noProof="0" dirty="0"/>
              <a:t> to </a:t>
            </a:r>
            <a:r>
              <a:rPr lang="es-ES" noProof="0" dirty="0" err="1"/>
              <a:t>their</a:t>
            </a:r>
            <a:r>
              <a:rPr lang="es-ES" noProof="0" dirty="0"/>
              <a:t> respective </a:t>
            </a:r>
            <a:r>
              <a:rPr lang="es-ES" noProof="0" dirty="0" err="1"/>
              <a:t>fields</a:t>
            </a:r>
            <a:r>
              <a:rPr lang="es-ES" noProof="0" dirty="0"/>
              <a:t>. Mercury </a:t>
            </a:r>
            <a:r>
              <a:rPr lang="es-ES" noProof="0" dirty="0" err="1"/>
              <a:t>takes</a:t>
            </a:r>
            <a:r>
              <a:rPr lang="es-ES" noProof="0" dirty="0"/>
              <a:t> a </a:t>
            </a:r>
            <a:r>
              <a:rPr lang="es-ES" noProof="0" dirty="0" err="1"/>
              <a:t>little</a:t>
            </a:r>
            <a:r>
              <a:rPr lang="es-ES" noProof="0" dirty="0"/>
              <a:t> more than 58 </a:t>
            </a:r>
            <a:r>
              <a:rPr lang="es-ES" noProof="0" dirty="0" err="1"/>
              <a:t>days</a:t>
            </a:r>
            <a:r>
              <a:rPr lang="es-ES" noProof="0" dirty="0"/>
              <a:t> to complete </a:t>
            </a:r>
            <a:r>
              <a:rPr lang="es-ES" noProof="0" dirty="0" err="1"/>
              <a:t>its</a:t>
            </a:r>
            <a:r>
              <a:rPr lang="es-ES" noProof="0" dirty="0"/>
              <a:t> </a:t>
            </a:r>
            <a:r>
              <a:rPr lang="es-ES" noProof="0" dirty="0" err="1"/>
              <a:t>rotation</a:t>
            </a:r>
            <a:r>
              <a:rPr lang="es-ES" noProof="0" dirty="0"/>
              <a:t>, so try to imagine </a:t>
            </a:r>
            <a:r>
              <a:rPr lang="es-ES" noProof="0" dirty="0" err="1"/>
              <a:t>how</a:t>
            </a:r>
            <a:r>
              <a:rPr lang="es-ES" noProof="0" dirty="0"/>
              <a:t> </a:t>
            </a:r>
            <a:r>
              <a:rPr lang="es-ES" noProof="0" dirty="0" err="1"/>
              <a:t>long</a:t>
            </a:r>
            <a:r>
              <a:rPr lang="es-ES" noProof="0" dirty="0"/>
              <a:t> </a:t>
            </a:r>
            <a:r>
              <a:rPr lang="es-ES" noProof="0" dirty="0" err="1"/>
              <a:t>days</a:t>
            </a:r>
            <a:r>
              <a:rPr lang="es-ES" noProof="0" dirty="0"/>
              <a:t> </a:t>
            </a:r>
            <a:r>
              <a:rPr lang="es-ES" noProof="0" dirty="0" err="1"/>
              <a:t>must</a:t>
            </a:r>
            <a:r>
              <a:rPr lang="es-ES" noProof="0" dirty="0"/>
              <a:t> be there! </a:t>
            </a:r>
            <a:r>
              <a:rPr lang="es-ES" noProof="0" dirty="0" err="1"/>
              <a:t>Since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temperatures</a:t>
            </a:r>
            <a:r>
              <a:rPr lang="es-ES" noProof="0" dirty="0"/>
              <a:t> are so extreme, </a:t>
            </a:r>
            <a:r>
              <a:rPr lang="es-ES" noProof="0" dirty="0" err="1"/>
              <a:t>albeit</a:t>
            </a:r>
            <a:r>
              <a:rPr lang="es-ES" noProof="0" dirty="0"/>
              <a:t> not as extreme as on Venus, and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radiation</a:t>
            </a:r>
            <a:r>
              <a:rPr lang="es-ES" noProof="0" dirty="0"/>
              <a:t> is so </a:t>
            </a:r>
            <a:r>
              <a:rPr lang="es-ES" noProof="0" dirty="0" err="1"/>
              <a:t>high</a:t>
            </a:r>
            <a:r>
              <a:rPr lang="es-ES" noProof="0" dirty="0"/>
              <a:t>, Mercury has been </a:t>
            </a:r>
            <a:r>
              <a:rPr lang="es-ES" noProof="0" dirty="0" err="1"/>
              <a:t>deemed</a:t>
            </a:r>
            <a:r>
              <a:rPr lang="es-ES" noProof="0" dirty="0"/>
              <a:t> to be non-habitable </a:t>
            </a:r>
            <a:r>
              <a:rPr lang="es-ES" noProof="0" dirty="0" err="1"/>
              <a:t>for</a:t>
            </a:r>
            <a:r>
              <a:rPr lang="es-ES" noProof="0" dirty="0"/>
              <a:t> </a:t>
            </a:r>
            <a:r>
              <a:rPr lang="es-ES" noProof="0" dirty="0" err="1"/>
              <a:t>humans</a:t>
            </a:r>
            <a:endParaRPr lang="es-ES" noProof="0" dirty="0"/>
          </a:p>
        </p:txBody>
      </p:sp>
      <p:grpSp>
        <p:nvGrpSpPr>
          <p:cNvPr id="448" name="Google Shape;448;p29"/>
          <p:cNvGrpSpPr/>
          <p:nvPr/>
        </p:nvGrpSpPr>
        <p:grpSpPr>
          <a:xfrm>
            <a:off x="3563898" y="3764281"/>
            <a:ext cx="812572" cy="923314"/>
            <a:chOff x="2002625" y="2409050"/>
            <a:chExt cx="1378175" cy="1566000"/>
          </a:xfrm>
        </p:grpSpPr>
        <p:sp>
          <p:nvSpPr>
            <p:cNvPr id="449" name="Google Shape;449;p29"/>
            <p:cNvSpPr/>
            <p:nvPr/>
          </p:nvSpPr>
          <p:spPr>
            <a:xfrm>
              <a:off x="2002625" y="3527950"/>
              <a:ext cx="1378175" cy="447100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2630975" y="3773225"/>
              <a:ext cx="154800" cy="79775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1" name="Google Shape;451;p29"/>
            <p:cNvSpPr/>
            <p:nvPr/>
          </p:nvSpPr>
          <p:spPr>
            <a:xfrm>
              <a:off x="2246100" y="2409050"/>
              <a:ext cx="436700" cy="326250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2682775" y="2409050"/>
              <a:ext cx="49425" cy="1443950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53" name="Google Shape;453;p29"/>
          <p:cNvGrpSpPr/>
          <p:nvPr/>
        </p:nvGrpSpPr>
        <p:grpSpPr>
          <a:xfrm flipH="1">
            <a:off x="6228848" y="3858425"/>
            <a:ext cx="303581" cy="923325"/>
            <a:chOff x="1427625" y="3252675"/>
            <a:chExt cx="385500" cy="1172625"/>
          </a:xfrm>
        </p:grpSpPr>
        <p:sp>
          <p:nvSpPr>
            <p:cNvPr id="454" name="Google Shape;454;p29"/>
            <p:cNvSpPr/>
            <p:nvPr/>
          </p:nvSpPr>
          <p:spPr>
            <a:xfrm>
              <a:off x="1427825" y="3253025"/>
              <a:ext cx="385100" cy="1171925"/>
            </a:xfrm>
            <a:custGeom>
              <a:avLst/>
              <a:gdLst/>
              <a:ahLst/>
              <a:cxnLst/>
              <a:rect l="l" t="t" r="r" b="b"/>
              <a:pathLst>
                <a:path w="15404" h="46877" extrusionOk="0">
                  <a:moveTo>
                    <a:pt x="7670" y="1"/>
                  </a:moveTo>
                  <a:cubicBezTo>
                    <a:pt x="6321" y="1"/>
                    <a:pt x="5801" y="959"/>
                    <a:pt x="5639" y="1414"/>
                  </a:cubicBezTo>
                  <a:cubicBezTo>
                    <a:pt x="5281" y="2308"/>
                    <a:pt x="5428" y="3364"/>
                    <a:pt x="5590" y="3787"/>
                  </a:cubicBezTo>
                  <a:cubicBezTo>
                    <a:pt x="5590" y="3787"/>
                    <a:pt x="5704" y="5249"/>
                    <a:pt x="6013" y="5899"/>
                  </a:cubicBezTo>
                  <a:cubicBezTo>
                    <a:pt x="6013" y="5915"/>
                    <a:pt x="6029" y="5948"/>
                    <a:pt x="6029" y="5948"/>
                  </a:cubicBezTo>
                  <a:cubicBezTo>
                    <a:pt x="5964" y="5980"/>
                    <a:pt x="5915" y="6045"/>
                    <a:pt x="5866" y="6094"/>
                  </a:cubicBezTo>
                  <a:cubicBezTo>
                    <a:pt x="5785" y="6175"/>
                    <a:pt x="5704" y="6403"/>
                    <a:pt x="5671" y="6662"/>
                  </a:cubicBezTo>
                  <a:cubicBezTo>
                    <a:pt x="4989" y="7036"/>
                    <a:pt x="4323" y="7507"/>
                    <a:pt x="3803" y="8011"/>
                  </a:cubicBezTo>
                  <a:cubicBezTo>
                    <a:pt x="2844" y="8970"/>
                    <a:pt x="2276" y="9376"/>
                    <a:pt x="2535" y="11017"/>
                  </a:cubicBezTo>
                  <a:cubicBezTo>
                    <a:pt x="2763" y="12430"/>
                    <a:pt x="3429" y="14039"/>
                    <a:pt x="3478" y="14738"/>
                  </a:cubicBezTo>
                  <a:lnTo>
                    <a:pt x="3478" y="14819"/>
                  </a:lnTo>
                  <a:lnTo>
                    <a:pt x="3478" y="14900"/>
                  </a:lnTo>
                  <a:lnTo>
                    <a:pt x="3478" y="14933"/>
                  </a:lnTo>
                  <a:cubicBezTo>
                    <a:pt x="3478" y="14949"/>
                    <a:pt x="3445" y="14998"/>
                    <a:pt x="3429" y="15014"/>
                  </a:cubicBezTo>
                  <a:lnTo>
                    <a:pt x="3884" y="15014"/>
                  </a:lnTo>
                  <a:cubicBezTo>
                    <a:pt x="3884" y="15014"/>
                    <a:pt x="3998" y="15388"/>
                    <a:pt x="4160" y="15924"/>
                  </a:cubicBezTo>
                  <a:cubicBezTo>
                    <a:pt x="4209" y="16070"/>
                    <a:pt x="4242" y="16216"/>
                    <a:pt x="4307" y="16379"/>
                  </a:cubicBezTo>
                  <a:cubicBezTo>
                    <a:pt x="4290" y="16460"/>
                    <a:pt x="4258" y="16525"/>
                    <a:pt x="4242" y="16606"/>
                  </a:cubicBezTo>
                  <a:lnTo>
                    <a:pt x="4128" y="16850"/>
                  </a:lnTo>
                  <a:cubicBezTo>
                    <a:pt x="4047" y="17029"/>
                    <a:pt x="3933" y="17224"/>
                    <a:pt x="3868" y="17435"/>
                  </a:cubicBezTo>
                  <a:cubicBezTo>
                    <a:pt x="3868" y="17451"/>
                    <a:pt x="3835" y="17484"/>
                    <a:pt x="3835" y="17484"/>
                  </a:cubicBezTo>
                  <a:cubicBezTo>
                    <a:pt x="3819" y="17532"/>
                    <a:pt x="3803" y="17597"/>
                    <a:pt x="3787" y="17679"/>
                  </a:cubicBezTo>
                  <a:cubicBezTo>
                    <a:pt x="3754" y="17727"/>
                    <a:pt x="3754" y="17760"/>
                    <a:pt x="3754" y="17809"/>
                  </a:cubicBezTo>
                  <a:lnTo>
                    <a:pt x="3754" y="17841"/>
                  </a:lnTo>
                  <a:cubicBezTo>
                    <a:pt x="3754" y="17890"/>
                    <a:pt x="3754" y="17906"/>
                    <a:pt x="3738" y="17939"/>
                  </a:cubicBezTo>
                  <a:lnTo>
                    <a:pt x="3738" y="17987"/>
                  </a:lnTo>
                  <a:lnTo>
                    <a:pt x="3738" y="18101"/>
                  </a:lnTo>
                  <a:cubicBezTo>
                    <a:pt x="3738" y="18150"/>
                    <a:pt x="3738" y="18182"/>
                    <a:pt x="3754" y="18231"/>
                  </a:cubicBezTo>
                  <a:lnTo>
                    <a:pt x="3754" y="18264"/>
                  </a:lnTo>
                  <a:cubicBezTo>
                    <a:pt x="3754" y="18312"/>
                    <a:pt x="3787" y="18329"/>
                    <a:pt x="3787" y="18377"/>
                  </a:cubicBezTo>
                  <a:cubicBezTo>
                    <a:pt x="3787" y="18394"/>
                    <a:pt x="3787" y="18394"/>
                    <a:pt x="3803" y="18410"/>
                  </a:cubicBezTo>
                  <a:lnTo>
                    <a:pt x="3868" y="18540"/>
                  </a:lnTo>
                  <a:cubicBezTo>
                    <a:pt x="3900" y="18621"/>
                    <a:pt x="3965" y="18718"/>
                    <a:pt x="4063" y="18800"/>
                  </a:cubicBezTo>
                  <a:cubicBezTo>
                    <a:pt x="4079" y="18816"/>
                    <a:pt x="4112" y="18832"/>
                    <a:pt x="4128" y="18832"/>
                  </a:cubicBezTo>
                  <a:cubicBezTo>
                    <a:pt x="3819" y="19645"/>
                    <a:pt x="3202" y="21399"/>
                    <a:pt x="2942" y="23122"/>
                  </a:cubicBezTo>
                  <a:cubicBezTo>
                    <a:pt x="2552" y="25494"/>
                    <a:pt x="2373" y="31148"/>
                    <a:pt x="2113" y="32464"/>
                  </a:cubicBezTo>
                  <a:cubicBezTo>
                    <a:pt x="1853" y="33813"/>
                    <a:pt x="911" y="42960"/>
                    <a:pt x="911" y="44179"/>
                  </a:cubicBezTo>
                  <a:cubicBezTo>
                    <a:pt x="911" y="44292"/>
                    <a:pt x="939" y="44332"/>
                    <a:pt x="1002" y="44332"/>
                  </a:cubicBezTo>
                  <a:cubicBezTo>
                    <a:pt x="1074" y="44332"/>
                    <a:pt x="1192" y="44280"/>
                    <a:pt x="1366" y="44228"/>
                  </a:cubicBezTo>
                  <a:lnTo>
                    <a:pt x="1366" y="44228"/>
                  </a:lnTo>
                  <a:cubicBezTo>
                    <a:pt x="1122" y="44406"/>
                    <a:pt x="764" y="44715"/>
                    <a:pt x="488" y="45024"/>
                  </a:cubicBezTo>
                  <a:cubicBezTo>
                    <a:pt x="245" y="45284"/>
                    <a:pt x="50" y="45528"/>
                    <a:pt x="17" y="45723"/>
                  </a:cubicBezTo>
                  <a:cubicBezTo>
                    <a:pt x="1" y="45804"/>
                    <a:pt x="66" y="45918"/>
                    <a:pt x="163" y="46015"/>
                  </a:cubicBezTo>
                  <a:cubicBezTo>
                    <a:pt x="163" y="46015"/>
                    <a:pt x="163" y="46129"/>
                    <a:pt x="293" y="46275"/>
                  </a:cubicBezTo>
                  <a:cubicBezTo>
                    <a:pt x="407" y="46421"/>
                    <a:pt x="1203" y="46616"/>
                    <a:pt x="2048" y="46616"/>
                  </a:cubicBezTo>
                  <a:cubicBezTo>
                    <a:pt x="2909" y="46616"/>
                    <a:pt x="3705" y="46210"/>
                    <a:pt x="3835" y="45966"/>
                  </a:cubicBezTo>
                  <a:cubicBezTo>
                    <a:pt x="3868" y="45934"/>
                    <a:pt x="3884" y="45804"/>
                    <a:pt x="3884" y="45723"/>
                  </a:cubicBezTo>
                  <a:lnTo>
                    <a:pt x="3884" y="45706"/>
                  </a:lnTo>
                  <a:cubicBezTo>
                    <a:pt x="3884" y="45690"/>
                    <a:pt x="3900" y="45674"/>
                    <a:pt x="3900" y="45674"/>
                  </a:cubicBezTo>
                  <a:cubicBezTo>
                    <a:pt x="3917" y="45560"/>
                    <a:pt x="3965" y="45430"/>
                    <a:pt x="3965" y="45284"/>
                  </a:cubicBezTo>
                  <a:lnTo>
                    <a:pt x="3965" y="45235"/>
                  </a:lnTo>
                  <a:lnTo>
                    <a:pt x="3965" y="45121"/>
                  </a:lnTo>
                  <a:lnTo>
                    <a:pt x="3965" y="45040"/>
                  </a:lnTo>
                  <a:lnTo>
                    <a:pt x="3965" y="44943"/>
                  </a:lnTo>
                  <a:cubicBezTo>
                    <a:pt x="3965" y="44878"/>
                    <a:pt x="3965" y="44829"/>
                    <a:pt x="3949" y="44780"/>
                  </a:cubicBezTo>
                  <a:cubicBezTo>
                    <a:pt x="3949" y="44748"/>
                    <a:pt x="3949" y="44731"/>
                    <a:pt x="3917" y="44715"/>
                  </a:cubicBezTo>
                  <a:cubicBezTo>
                    <a:pt x="3917" y="44666"/>
                    <a:pt x="3900" y="44634"/>
                    <a:pt x="3900" y="44585"/>
                  </a:cubicBezTo>
                  <a:cubicBezTo>
                    <a:pt x="3900" y="44569"/>
                    <a:pt x="3884" y="44553"/>
                    <a:pt x="3884" y="44536"/>
                  </a:cubicBezTo>
                  <a:lnTo>
                    <a:pt x="3884" y="44504"/>
                  </a:lnTo>
                  <a:cubicBezTo>
                    <a:pt x="4030" y="44553"/>
                    <a:pt x="4144" y="44585"/>
                    <a:pt x="4209" y="44618"/>
                  </a:cubicBezTo>
                  <a:cubicBezTo>
                    <a:pt x="4216" y="44620"/>
                    <a:pt x="4223" y="44621"/>
                    <a:pt x="4230" y="44621"/>
                  </a:cubicBezTo>
                  <a:cubicBezTo>
                    <a:pt x="4473" y="44621"/>
                    <a:pt x="4545" y="43220"/>
                    <a:pt x="4924" y="40897"/>
                  </a:cubicBezTo>
                  <a:cubicBezTo>
                    <a:pt x="5330" y="38492"/>
                    <a:pt x="5606" y="31473"/>
                    <a:pt x="6305" y="29702"/>
                  </a:cubicBezTo>
                  <a:cubicBezTo>
                    <a:pt x="6630" y="28825"/>
                    <a:pt x="7150" y="27509"/>
                    <a:pt x="7621" y="26371"/>
                  </a:cubicBezTo>
                  <a:cubicBezTo>
                    <a:pt x="7654" y="26258"/>
                    <a:pt x="7702" y="26144"/>
                    <a:pt x="7767" y="26046"/>
                  </a:cubicBezTo>
                  <a:lnTo>
                    <a:pt x="7767" y="26046"/>
                  </a:lnTo>
                  <a:cubicBezTo>
                    <a:pt x="8044" y="27167"/>
                    <a:pt x="7735" y="27964"/>
                    <a:pt x="8174" y="28565"/>
                  </a:cubicBezTo>
                  <a:cubicBezTo>
                    <a:pt x="8450" y="28955"/>
                    <a:pt x="9148" y="29182"/>
                    <a:pt x="9148" y="29182"/>
                  </a:cubicBezTo>
                  <a:lnTo>
                    <a:pt x="9181" y="29182"/>
                  </a:lnTo>
                  <a:lnTo>
                    <a:pt x="8628" y="43757"/>
                  </a:lnTo>
                  <a:cubicBezTo>
                    <a:pt x="8596" y="43757"/>
                    <a:pt x="8547" y="43773"/>
                    <a:pt x="8547" y="43838"/>
                  </a:cubicBezTo>
                  <a:lnTo>
                    <a:pt x="8515" y="44244"/>
                  </a:lnTo>
                  <a:lnTo>
                    <a:pt x="8466" y="45268"/>
                  </a:lnTo>
                  <a:cubicBezTo>
                    <a:pt x="8450" y="45511"/>
                    <a:pt x="8531" y="45755"/>
                    <a:pt x="8661" y="45950"/>
                  </a:cubicBezTo>
                  <a:cubicBezTo>
                    <a:pt x="8677" y="45966"/>
                    <a:pt x="8677" y="45999"/>
                    <a:pt x="8693" y="46015"/>
                  </a:cubicBezTo>
                  <a:cubicBezTo>
                    <a:pt x="8710" y="46031"/>
                    <a:pt x="8742" y="46080"/>
                    <a:pt x="8758" y="46096"/>
                  </a:cubicBezTo>
                  <a:lnTo>
                    <a:pt x="8823" y="46161"/>
                  </a:lnTo>
                  <a:lnTo>
                    <a:pt x="8872" y="46210"/>
                  </a:lnTo>
                  <a:cubicBezTo>
                    <a:pt x="8905" y="46243"/>
                    <a:pt x="8937" y="46259"/>
                    <a:pt x="8953" y="46275"/>
                  </a:cubicBezTo>
                  <a:cubicBezTo>
                    <a:pt x="8986" y="46291"/>
                    <a:pt x="9002" y="46291"/>
                    <a:pt x="9018" y="46324"/>
                  </a:cubicBezTo>
                  <a:cubicBezTo>
                    <a:pt x="9067" y="46356"/>
                    <a:pt x="9116" y="46372"/>
                    <a:pt x="9181" y="46405"/>
                  </a:cubicBezTo>
                  <a:lnTo>
                    <a:pt x="10042" y="46779"/>
                  </a:lnTo>
                  <a:cubicBezTo>
                    <a:pt x="10123" y="46827"/>
                    <a:pt x="10221" y="46844"/>
                    <a:pt x="10318" y="46860"/>
                  </a:cubicBezTo>
                  <a:cubicBezTo>
                    <a:pt x="10383" y="46876"/>
                    <a:pt x="10448" y="46876"/>
                    <a:pt x="10529" y="46876"/>
                  </a:cubicBezTo>
                  <a:lnTo>
                    <a:pt x="10578" y="46876"/>
                  </a:lnTo>
                  <a:cubicBezTo>
                    <a:pt x="10627" y="46876"/>
                    <a:pt x="10659" y="46876"/>
                    <a:pt x="10708" y="46860"/>
                  </a:cubicBezTo>
                  <a:cubicBezTo>
                    <a:pt x="10741" y="46860"/>
                    <a:pt x="10773" y="46844"/>
                    <a:pt x="10806" y="46827"/>
                  </a:cubicBezTo>
                  <a:cubicBezTo>
                    <a:pt x="10806" y="46827"/>
                    <a:pt x="10822" y="46827"/>
                    <a:pt x="10822" y="46795"/>
                  </a:cubicBezTo>
                  <a:lnTo>
                    <a:pt x="10887" y="46746"/>
                  </a:lnTo>
                  <a:cubicBezTo>
                    <a:pt x="10903" y="46714"/>
                    <a:pt x="10936" y="46697"/>
                    <a:pt x="10936" y="46665"/>
                  </a:cubicBezTo>
                  <a:cubicBezTo>
                    <a:pt x="10936" y="46665"/>
                    <a:pt x="10936" y="46632"/>
                    <a:pt x="10952" y="46632"/>
                  </a:cubicBezTo>
                  <a:cubicBezTo>
                    <a:pt x="10968" y="46600"/>
                    <a:pt x="10968" y="46551"/>
                    <a:pt x="10968" y="46519"/>
                  </a:cubicBezTo>
                  <a:lnTo>
                    <a:pt x="10968" y="46454"/>
                  </a:lnTo>
                  <a:cubicBezTo>
                    <a:pt x="10984" y="46178"/>
                    <a:pt x="10789" y="45901"/>
                    <a:pt x="10481" y="45853"/>
                  </a:cubicBezTo>
                  <a:lnTo>
                    <a:pt x="9165" y="45609"/>
                  </a:lnTo>
                  <a:cubicBezTo>
                    <a:pt x="9148" y="45609"/>
                    <a:pt x="9100" y="45576"/>
                    <a:pt x="9083" y="45576"/>
                  </a:cubicBezTo>
                  <a:cubicBezTo>
                    <a:pt x="8937" y="45528"/>
                    <a:pt x="8840" y="45381"/>
                    <a:pt x="8840" y="45203"/>
                  </a:cubicBezTo>
                  <a:lnTo>
                    <a:pt x="8872" y="44244"/>
                  </a:lnTo>
                  <a:lnTo>
                    <a:pt x="8872" y="43838"/>
                  </a:lnTo>
                  <a:cubicBezTo>
                    <a:pt x="8872" y="43789"/>
                    <a:pt x="8840" y="43757"/>
                    <a:pt x="8791" y="43757"/>
                  </a:cubicBezTo>
                  <a:lnTo>
                    <a:pt x="8823" y="43757"/>
                  </a:lnTo>
                  <a:lnTo>
                    <a:pt x="9506" y="29166"/>
                  </a:lnTo>
                  <a:lnTo>
                    <a:pt x="9555" y="29166"/>
                  </a:lnTo>
                  <a:lnTo>
                    <a:pt x="9555" y="29150"/>
                  </a:lnTo>
                  <a:cubicBezTo>
                    <a:pt x="9571" y="29133"/>
                    <a:pt x="9587" y="29133"/>
                    <a:pt x="9603" y="29117"/>
                  </a:cubicBezTo>
                  <a:cubicBezTo>
                    <a:pt x="9636" y="29198"/>
                    <a:pt x="9636" y="29280"/>
                    <a:pt x="9652" y="29361"/>
                  </a:cubicBezTo>
                  <a:cubicBezTo>
                    <a:pt x="9652" y="29393"/>
                    <a:pt x="9668" y="29442"/>
                    <a:pt x="9668" y="29475"/>
                  </a:cubicBezTo>
                  <a:cubicBezTo>
                    <a:pt x="9668" y="29523"/>
                    <a:pt x="9685" y="29572"/>
                    <a:pt x="9685" y="29621"/>
                  </a:cubicBezTo>
                  <a:cubicBezTo>
                    <a:pt x="9685" y="29670"/>
                    <a:pt x="9717" y="29702"/>
                    <a:pt x="9717" y="29751"/>
                  </a:cubicBezTo>
                  <a:cubicBezTo>
                    <a:pt x="9717" y="29783"/>
                    <a:pt x="9733" y="29816"/>
                    <a:pt x="9733" y="29881"/>
                  </a:cubicBezTo>
                  <a:cubicBezTo>
                    <a:pt x="9733" y="29930"/>
                    <a:pt x="9750" y="29962"/>
                    <a:pt x="9750" y="30011"/>
                  </a:cubicBezTo>
                  <a:cubicBezTo>
                    <a:pt x="9847" y="30758"/>
                    <a:pt x="9912" y="31343"/>
                    <a:pt x="9912" y="31587"/>
                  </a:cubicBezTo>
                  <a:cubicBezTo>
                    <a:pt x="9912" y="32562"/>
                    <a:pt x="10318" y="36510"/>
                    <a:pt x="10481" y="37534"/>
                  </a:cubicBezTo>
                  <a:cubicBezTo>
                    <a:pt x="10643" y="38573"/>
                    <a:pt x="10968" y="44504"/>
                    <a:pt x="11066" y="44601"/>
                  </a:cubicBezTo>
                  <a:cubicBezTo>
                    <a:pt x="11080" y="44616"/>
                    <a:pt x="11106" y="44622"/>
                    <a:pt x="11141" y="44622"/>
                  </a:cubicBezTo>
                  <a:cubicBezTo>
                    <a:pt x="11221" y="44622"/>
                    <a:pt x="11351" y="44592"/>
                    <a:pt x="11521" y="44569"/>
                  </a:cubicBezTo>
                  <a:lnTo>
                    <a:pt x="11521" y="44569"/>
                  </a:lnTo>
                  <a:cubicBezTo>
                    <a:pt x="11521" y="44601"/>
                    <a:pt x="11504" y="44634"/>
                    <a:pt x="11504" y="44666"/>
                  </a:cubicBezTo>
                  <a:cubicBezTo>
                    <a:pt x="11504" y="44683"/>
                    <a:pt x="11504" y="44715"/>
                    <a:pt x="11472" y="44731"/>
                  </a:cubicBezTo>
                  <a:cubicBezTo>
                    <a:pt x="11472" y="44796"/>
                    <a:pt x="11456" y="44829"/>
                    <a:pt x="11456" y="44894"/>
                  </a:cubicBezTo>
                  <a:lnTo>
                    <a:pt x="11456" y="44991"/>
                  </a:lnTo>
                  <a:lnTo>
                    <a:pt x="11456" y="45073"/>
                  </a:lnTo>
                  <a:lnTo>
                    <a:pt x="11456" y="45203"/>
                  </a:lnTo>
                  <a:lnTo>
                    <a:pt x="11456" y="45235"/>
                  </a:lnTo>
                  <a:cubicBezTo>
                    <a:pt x="11472" y="45381"/>
                    <a:pt x="11504" y="45528"/>
                    <a:pt x="11521" y="45625"/>
                  </a:cubicBezTo>
                  <a:cubicBezTo>
                    <a:pt x="11521" y="45641"/>
                    <a:pt x="11537" y="45658"/>
                    <a:pt x="11537" y="45658"/>
                  </a:cubicBezTo>
                  <a:lnTo>
                    <a:pt x="11537" y="45690"/>
                  </a:lnTo>
                  <a:cubicBezTo>
                    <a:pt x="11537" y="45771"/>
                    <a:pt x="11537" y="45885"/>
                    <a:pt x="11586" y="45934"/>
                  </a:cubicBezTo>
                  <a:cubicBezTo>
                    <a:pt x="11699" y="46145"/>
                    <a:pt x="12495" y="46584"/>
                    <a:pt x="13373" y="46584"/>
                  </a:cubicBezTo>
                  <a:cubicBezTo>
                    <a:pt x="14234" y="46584"/>
                    <a:pt x="15030" y="46372"/>
                    <a:pt x="15128" y="46226"/>
                  </a:cubicBezTo>
                  <a:cubicBezTo>
                    <a:pt x="15258" y="46096"/>
                    <a:pt x="15258" y="45966"/>
                    <a:pt x="15258" y="45966"/>
                  </a:cubicBezTo>
                  <a:cubicBezTo>
                    <a:pt x="15355" y="45869"/>
                    <a:pt x="15404" y="45788"/>
                    <a:pt x="15404" y="45690"/>
                  </a:cubicBezTo>
                  <a:cubicBezTo>
                    <a:pt x="15290" y="45593"/>
                    <a:pt x="15095" y="45316"/>
                    <a:pt x="14835" y="45056"/>
                  </a:cubicBezTo>
                  <a:cubicBezTo>
                    <a:pt x="14559" y="44796"/>
                    <a:pt x="14234" y="44504"/>
                    <a:pt x="14023" y="44325"/>
                  </a:cubicBezTo>
                  <a:lnTo>
                    <a:pt x="14023" y="44325"/>
                  </a:lnTo>
                  <a:cubicBezTo>
                    <a:pt x="14333" y="44371"/>
                    <a:pt x="14586" y="44417"/>
                    <a:pt x="14708" y="44417"/>
                  </a:cubicBezTo>
                  <a:cubicBezTo>
                    <a:pt x="14759" y="44417"/>
                    <a:pt x="14786" y="44409"/>
                    <a:pt x="14786" y="44390"/>
                  </a:cubicBezTo>
                  <a:cubicBezTo>
                    <a:pt x="14786" y="44260"/>
                    <a:pt x="14461" y="41076"/>
                    <a:pt x="14461" y="40409"/>
                  </a:cubicBezTo>
                  <a:cubicBezTo>
                    <a:pt x="14461" y="39711"/>
                    <a:pt x="13649" y="33114"/>
                    <a:pt x="13568" y="32692"/>
                  </a:cubicBezTo>
                  <a:cubicBezTo>
                    <a:pt x="13487" y="32302"/>
                    <a:pt x="13568" y="27167"/>
                    <a:pt x="13568" y="24584"/>
                  </a:cubicBezTo>
                  <a:cubicBezTo>
                    <a:pt x="13568" y="24162"/>
                    <a:pt x="13373" y="23008"/>
                    <a:pt x="13080" y="21741"/>
                  </a:cubicBezTo>
                  <a:lnTo>
                    <a:pt x="13080" y="21724"/>
                  </a:lnTo>
                  <a:lnTo>
                    <a:pt x="13015" y="21416"/>
                  </a:lnTo>
                  <a:lnTo>
                    <a:pt x="13015" y="21399"/>
                  </a:lnTo>
                  <a:cubicBezTo>
                    <a:pt x="12999" y="21286"/>
                    <a:pt x="12983" y="21188"/>
                    <a:pt x="12934" y="21091"/>
                  </a:cubicBezTo>
                  <a:lnTo>
                    <a:pt x="12934" y="21074"/>
                  </a:lnTo>
                  <a:cubicBezTo>
                    <a:pt x="12853" y="20749"/>
                    <a:pt x="12772" y="20424"/>
                    <a:pt x="12690" y="20116"/>
                  </a:cubicBezTo>
                  <a:lnTo>
                    <a:pt x="12690" y="20100"/>
                  </a:lnTo>
                  <a:cubicBezTo>
                    <a:pt x="12674" y="19986"/>
                    <a:pt x="12658" y="19905"/>
                    <a:pt x="12609" y="19823"/>
                  </a:cubicBezTo>
                  <a:cubicBezTo>
                    <a:pt x="12609" y="19807"/>
                    <a:pt x="12593" y="19791"/>
                    <a:pt x="12593" y="19775"/>
                  </a:cubicBezTo>
                  <a:cubicBezTo>
                    <a:pt x="12577" y="19693"/>
                    <a:pt x="12560" y="19628"/>
                    <a:pt x="12528" y="19547"/>
                  </a:cubicBezTo>
                  <a:cubicBezTo>
                    <a:pt x="12528" y="19531"/>
                    <a:pt x="12512" y="19498"/>
                    <a:pt x="12512" y="19466"/>
                  </a:cubicBezTo>
                  <a:lnTo>
                    <a:pt x="12447" y="19287"/>
                  </a:lnTo>
                  <a:cubicBezTo>
                    <a:pt x="12528" y="18995"/>
                    <a:pt x="12593" y="18702"/>
                    <a:pt x="12658" y="18394"/>
                  </a:cubicBezTo>
                  <a:cubicBezTo>
                    <a:pt x="12658" y="18377"/>
                    <a:pt x="12674" y="18345"/>
                    <a:pt x="12674" y="18329"/>
                  </a:cubicBezTo>
                  <a:cubicBezTo>
                    <a:pt x="12674" y="18312"/>
                    <a:pt x="12690" y="18312"/>
                    <a:pt x="12690" y="18296"/>
                  </a:cubicBezTo>
                  <a:cubicBezTo>
                    <a:pt x="12707" y="18247"/>
                    <a:pt x="12707" y="18231"/>
                    <a:pt x="12739" y="18182"/>
                  </a:cubicBezTo>
                  <a:lnTo>
                    <a:pt x="12739" y="18150"/>
                  </a:lnTo>
                  <a:cubicBezTo>
                    <a:pt x="12739" y="18101"/>
                    <a:pt x="12755" y="18069"/>
                    <a:pt x="12755" y="18020"/>
                  </a:cubicBezTo>
                  <a:lnTo>
                    <a:pt x="12755" y="17857"/>
                  </a:lnTo>
                  <a:lnTo>
                    <a:pt x="12755" y="17841"/>
                  </a:lnTo>
                  <a:cubicBezTo>
                    <a:pt x="12820" y="17500"/>
                    <a:pt x="12869" y="17126"/>
                    <a:pt x="12950" y="16769"/>
                  </a:cubicBezTo>
                  <a:cubicBezTo>
                    <a:pt x="13194" y="15696"/>
                    <a:pt x="13487" y="13487"/>
                    <a:pt x="13552" y="13032"/>
                  </a:cubicBezTo>
                  <a:cubicBezTo>
                    <a:pt x="13552" y="12967"/>
                    <a:pt x="13568" y="12950"/>
                    <a:pt x="13568" y="12950"/>
                  </a:cubicBezTo>
                  <a:lnTo>
                    <a:pt x="14640" y="12950"/>
                  </a:lnTo>
                  <a:cubicBezTo>
                    <a:pt x="14640" y="12950"/>
                    <a:pt x="14575" y="12869"/>
                    <a:pt x="14526" y="12690"/>
                  </a:cubicBezTo>
                  <a:cubicBezTo>
                    <a:pt x="14413" y="12414"/>
                    <a:pt x="14315" y="11894"/>
                    <a:pt x="14380" y="11033"/>
                  </a:cubicBezTo>
                  <a:cubicBezTo>
                    <a:pt x="14478" y="9571"/>
                    <a:pt x="14543" y="7816"/>
                    <a:pt x="13877" y="7117"/>
                  </a:cubicBezTo>
                  <a:cubicBezTo>
                    <a:pt x="13454" y="6695"/>
                    <a:pt x="12122" y="5899"/>
                    <a:pt x="10432" y="5655"/>
                  </a:cubicBezTo>
                  <a:cubicBezTo>
                    <a:pt x="10221" y="5509"/>
                    <a:pt x="9977" y="5411"/>
                    <a:pt x="9766" y="5330"/>
                  </a:cubicBezTo>
                  <a:cubicBezTo>
                    <a:pt x="9912" y="4420"/>
                    <a:pt x="9847" y="3657"/>
                    <a:pt x="9847" y="3657"/>
                  </a:cubicBezTo>
                  <a:cubicBezTo>
                    <a:pt x="9847" y="3657"/>
                    <a:pt x="9993" y="3039"/>
                    <a:pt x="9912" y="2064"/>
                  </a:cubicBezTo>
                  <a:cubicBezTo>
                    <a:pt x="9831" y="1089"/>
                    <a:pt x="9035" y="1"/>
                    <a:pt x="7670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55" name="Google Shape;455;p29"/>
            <p:cNvGrpSpPr/>
            <p:nvPr/>
          </p:nvGrpSpPr>
          <p:grpSpPr>
            <a:xfrm>
              <a:off x="1427625" y="3252675"/>
              <a:ext cx="385500" cy="1172625"/>
              <a:chOff x="4431675" y="3269575"/>
              <a:chExt cx="385500" cy="1172625"/>
            </a:xfrm>
          </p:grpSpPr>
          <p:sp>
            <p:nvSpPr>
              <p:cNvPr id="456" name="Google Shape;456;p29"/>
              <p:cNvSpPr/>
              <p:nvPr/>
            </p:nvSpPr>
            <p:spPr>
              <a:xfrm>
                <a:off x="443532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2684" y="1"/>
                    </a:moveTo>
                    <a:cubicBezTo>
                      <a:pt x="1635" y="1"/>
                      <a:pt x="147" y="165"/>
                      <a:pt x="1" y="437"/>
                    </a:cubicBezTo>
                    <a:cubicBezTo>
                      <a:pt x="1" y="437"/>
                      <a:pt x="1" y="567"/>
                      <a:pt x="114" y="697"/>
                    </a:cubicBezTo>
                    <a:cubicBezTo>
                      <a:pt x="244" y="843"/>
                      <a:pt x="1041" y="1054"/>
                      <a:pt x="1886" y="1054"/>
                    </a:cubicBezTo>
                    <a:cubicBezTo>
                      <a:pt x="2747" y="1054"/>
                      <a:pt x="3527" y="648"/>
                      <a:pt x="3673" y="404"/>
                    </a:cubicBezTo>
                    <a:cubicBezTo>
                      <a:pt x="3689" y="356"/>
                      <a:pt x="3722" y="242"/>
                      <a:pt x="3722" y="161"/>
                    </a:cubicBezTo>
                    <a:cubicBezTo>
                      <a:pt x="3710" y="51"/>
                      <a:pt x="3264" y="1"/>
                      <a:pt x="2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7" name="Google Shape;457;p29"/>
              <p:cNvSpPr/>
              <p:nvPr/>
            </p:nvSpPr>
            <p:spPr>
              <a:xfrm>
                <a:off x="443167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2184" y="1"/>
                    </a:moveTo>
                    <a:cubicBezTo>
                      <a:pt x="1934" y="1"/>
                      <a:pt x="1726" y="33"/>
                      <a:pt x="1625" y="108"/>
                    </a:cubicBezTo>
                    <a:cubicBezTo>
                      <a:pt x="1625" y="108"/>
                      <a:pt x="82" y="1245"/>
                      <a:pt x="17" y="1798"/>
                    </a:cubicBezTo>
                    <a:cubicBezTo>
                      <a:pt x="1" y="1993"/>
                      <a:pt x="293" y="2285"/>
                      <a:pt x="1105" y="2383"/>
                    </a:cubicBezTo>
                    <a:cubicBezTo>
                      <a:pt x="1376" y="2415"/>
                      <a:pt x="1629" y="2428"/>
                      <a:pt x="1853" y="2428"/>
                    </a:cubicBezTo>
                    <a:cubicBezTo>
                      <a:pt x="2302" y="2428"/>
                      <a:pt x="2638" y="2377"/>
                      <a:pt x="2779" y="2334"/>
                    </a:cubicBezTo>
                    <a:cubicBezTo>
                      <a:pt x="3006" y="2285"/>
                      <a:pt x="3770" y="2058"/>
                      <a:pt x="3884" y="1717"/>
                    </a:cubicBezTo>
                    <a:cubicBezTo>
                      <a:pt x="3981" y="1359"/>
                      <a:pt x="4030" y="628"/>
                      <a:pt x="3721" y="352"/>
                    </a:cubicBezTo>
                    <a:cubicBezTo>
                      <a:pt x="3508" y="161"/>
                      <a:pt x="2743" y="1"/>
                      <a:pt x="2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8" name="Google Shape;458;p29"/>
              <p:cNvSpPr/>
              <p:nvPr/>
            </p:nvSpPr>
            <p:spPr>
              <a:xfrm>
                <a:off x="472007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1045" y="1"/>
                    </a:moveTo>
                    <a:cubicBezTo>
                      <a:pt x="466" y="1"/>
                      <a:pt x="18" y="51"/>
                      <a:pt x="1" y="161"/>
                    </a:cubicBezTo>
                    <a:cubicBezTo>
                      <a:pt x="1" y="242"/>
                      <a:pt x="17" y="356"/>
                      <a:pt x="49" y="404"/>
                    </a:cubicBezTo>
                    <a:cubicBezTo>
                      <a:pt x="179" y="648"/>
                      <a:pt x="975" y="1054"/>
                      <a:pt x="1837" y="1054"/>
                    </a:cubicBezTo>
                    <a:cubicBezTo>
                      <a:pt x="2681" y="1054"/>
                      <a:pt x="3478" y="843"/>
                      <a:pt x="3591" y="697"/>
                    </a:cubicBezTo>
                    <a:cubicBezTo>
                      <a:pt x="3721" y="567"/>
                      <a:pt x="3721" y="437"/>
                      <a:pt x="3721" y="437"/>
                    </a:cubicBezTo>
                    <a:cubicBezTo>
                      <a:pt x="3575" y="165"/>
                      <a:pt x="2094" y="1"/>
                      <a:pt x="10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9" name="Google Shape;459;p29"/>
              <p:cNvSpPr/>
              <p:nvPr/>
            </p:nvSpPr>
            <p:spPr>
              <a:xfrm>
                <a:off x="471642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1846" y="1"/>
                    </a:moveTo>
                    <a:cubicBezTo>
                      <a:pt x="1287" y="1"/>
                      <a:pt x="522" y="161"/>
                      <a:pt x="309" y="352"/>
                    </a:cubicBezTo>
                    <a:cubicBezTo>
                      <a:pt x="0" y="628"/>
                      <a:pt x="49" y="1359"/>
                      <a:pt x="147" y="1717"/>
                    </a:cubicBezTo>
                    <a:cubicBezTo>
                      <a:pt x="244" y="2058"/>
                      <a:pt x="1024" y="2285"/>
                      <a:pt x="1251" y="2334"/>
                    </a:cubicBezTo>
                    <a:cubicBezTo>
                      <a:pt x="1392" y="2377"/>
                      <a:pt x="1728" y="2428"/>
                      <a:pt x="2177" y="2428"/>
                    </a:cubicBezTo>
                    <a:cubicBezTo>
                      <a:pt x="2401" y="2428"/>
                      <a:pt x="2654" y="2415"/>
                      <a:pt x="2925" y="2383"/>
                    </a:cubicBezTo>
                    <a:cubicBezTo>
                      <a:pt x="3737" y="2285"/>
                      <a:pt x="4030" y="1993"/>
                      <a:pt x="4014" y="1798"/>
                    </a:cubicBezTo>
                    <a:cubicBezTo>
                      <a:pt x="3949" y="1245"/>
                      <a:pt x="2405" y="108"/>
                      <a:pt x="2405" y="108"/>
                    </a:cubicBezTo>
                    <a:cubicBezTo>
                      <a:pt x="2305" y="33"/>
                      <a:pt x="2096" y="1"/>
                      <a:pt x="1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0" name="Google Shape;460;p29"/>
              <p:cNvSpPr/>
              <p:nvPr/>
            </p:nvSpPr>
            <p:spPr>
              <a:xfrm>
                <a:off x="4454425" y="3708900"/>
                <a:ext cx="348950" cy="677250"/>
              </a:xfrm>
              <a:custGeom>
                <a:avLst/>
                <a:gdLst/>
                <a:ahLst/>
                <a:cxnLst/>
                <a:rect l="l" t="t" r="r" b="b"/>
                <a:pathLst>
                  <a:path w="13958" h="27090" extrusionOk="0">
                    <a:moveTo>
                      <a:pt x="8658" y="1"/>
                    </a:moveTo>
                    <a:cubicBezTo>
                      <a:pt x="6626" y="1"/>
                      <a:pt x="3986" y="240"/>
                      <a:pt x="3412" y="804"/>
                    </a:cubicBezTo>
                    <a:cubicBezTo>
                      <a:pt x="3412" y="804"/>
                      <a:pt x="2421" y="3192"/>
                      <a:pt x="2031" y="5581"/>
                    </a:cubicBezTo>
                    <a:cubicBezTo>
                      <a:pt x="1658" y="7953"/>
                      <a:pt x="1463" y="13591"/>
                      <a:pt x="1203" y="14923"/>
                    </a:cubicBezTo>
                    <a:cubicBezTo>
                      <a:pt x="943" y="16256"/>
                      <a:pt x="0" y="25420"/>
                      <a:pt x="0" y="26638"/>
                    </a:cubicBezTo>
                    <a:cubicBezTo>
                      <a:pt x="0" y="26742"/>
                      <a:pt x="26" y="26778"/>
                      <a:pt x="84" y="26778"/>
                    </a:cubicBezTo>
                    <a:cubicBezTo>
                      <a:pt x="215" y="26778"/>
                      <a:pt x="514" y="26590"/>
                      <a:pt x="1057" y="26590"/>
                    </a:cubicBezTo>
                    <a:cubicBezTo>
                      <a:pt x="1869" y="26590"/>
                      <a:pt x="3039" y="26979"/>
                      <a:pt x="3282" y="27061"/>
                    </a:cubicBezTo>
                    <a:cubicBezTo>
                      <a:pt x="3289" y="27063"/>
                      <a:pt x="3296" y="27064"/>
                      <a:pt x="3302" y="27064"/>
                    </a:cubicBezTo>
                    <a:cubicBezTo>
                      <a:pt x="3531" y="27064"/>
                      <a:pt x="3618" y="25678"/>
                      <a:pt x="3981" y="23340"/>
                    </a:cubicBezTo>
                    <a:cubicBezTo>
                      <a:pt x="4387" y="20951"/>
                      <a:pt x="4680" y="13916"/>
                      <a:pt x="5362" y="12161"/>
                    </a:cubicBezTo>
                    <a:cubicBezTo>
                      <a:pt x="6061" y="10390"/>
                      <a:pt x="7507" y="6670"/>
                      <a:pt x="7718" y="6475"/>
                    </a:cubicBezTo>
                    <a:cubicBezTo>
                      <a:pt x="7721" y="6472"/>
                      <a:pt x="7725" y="6470"/>
                      <a:pt x="7728" y="6470"/>
                    </a:cubicBezTo>
                    <a:cubicBezTo>
                      <a:pt x="7974" y="6470"/>
                      <a:pt x="8969" y="13101"/>
                      <a:pt x="8969" y="14062"/>
                    </a:cubicBezTo>
                    <a:cubicBezTo>
                      <a:pt x="8969" y="15037"/>
                      <a:pt x="9375" y="18985"/>
                      <a:pt x="9538" y="20009"/>
                    </a:cubicBezTo>
                    <a:cubicBezTo>
                      <a:pt x="9700" y="21049"/>
                      <a:pt x="10025" y="26979"/>
                      <a:pt x="10123" y="27077"/>
                    </a:cubicBezTo>
                    <a:cubicBezTo>
                      <a:pt x="10131" y="27085"/>
                      <a:pt x="10152" y="27089"/>
                      <a:pt x="10182" y="27089"/>
                    </a:cubicBezTo>
                    <a:cubicBezTo>
                      <a:pt x="10505" y="27089"/>
                      <a:pt x="11971" y="26655"/>
                      <a:pt x="12268" y="26655"/>
                    </a:cubicBezTo>
                    <a:cubicBezTo>
                      <a:pt x="12935" y="26655"/>
                      <a:pt x="13602" y="26806"/>
                      <a:pt x="13853" y="26806"/>
                    </a:cubicBezTo>
                    <a:cubicBezTo>
                      <a:pt x="13920" y="26806"/>
                      <a:pt x="13957" y="26796"/>
                      <a:pt x="13957" y="26768"/>
                    </a:cubicBezTo>
                    <a:cubicBezTo>
                      <a:pt x="13957" y="26655"/>
                      <a:pt x="13632" y="23470"/>
                      <a:pt x="13632" y="22788"/>
                    </a:cubicBezTo>
                    <a:cubicBezTo>
                      <a:pt x="13632" y="22105"/>
                      <a:pt x="12820" y="15508"/>
                      <a:pt x="12739" y="15070"/>
                    </a:cubicBezTo>
                    <a:cubicBezTo>
                      <a:pt x="12658" y="14696"/>
                      <a:pt x="12739" y="9545"/>
                      <a:pt x="12739" y="6978"/>
                    </a:cubicBezTo>
                    <a:cubicBezTo>
                      <a:pt x="12739" y="5938"/>
                      <a:pt x="11536" y="690"/>
                      <a:pt x="11098" y="252"/>
                    </a:cubicBezTo>
                    <a:cubicBezTo>
                      <a:pt x="10925" y="91"/>
                      <a:pt x="9906" y="1"/>
                      <a:pt x="86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1" name="Google Shape;461;p29"/>
              <p:cNvSpPr/>
              <p:nvPr/>
            </p:nvSpPr>
            <p:spPr>
              <a:xfrm>
                <a:off x="4516575" y="3541725"/>
                <a:ext cx="241300" cy="24342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9737" extrusionOk="0">
                    <a:moveTo>
                      <a:pt x="7903" y="1"/>
                    </a:moveTo>
                    <a:cubicBezTo>
                      <a:pt x="7894" y="1"/>
                      <a:pt x="7882" y="16"/>
                      <a:pt x="7864" y="49"/>
                    </a:cubicBezTo>
                    <a:cubicBezTo>
                      <a:pt x="7669" y="439"/>
                      <a:pt x="7377" y="2145"/>
                      <a:pt x="6922" y="2893"/>
                    </a:cubicBezTo>
                    <a:cubicBezTo>
                      <a:pt x="6207" y="4111"/>
                      <a:pt x="6532" y="5086"/>
                      <a:pt x="6126" y="6451"/>
                    </a:cubicBezTo>
                    <a:cubicBezTo>
                      <a:pt x="5996" y="6922"/>
                      <a:pt x="6110" y="7735"/>
                      <a:pt x="5557" y="7881"/>
                    </a:cubicBezTo>
                    <a:cubicBezTo>
                      <a:pt x="5539" y="7885"/>
                      <a:pt x="5521" y="7887"/>
                      <a:pt x="5502" y="7887"/>
                    </a:cubicBezTo>
                    <a:cubicBezTo>
                      <a:pt x="4925" y="7887"/>
                      <a:pt x="3967" y="6123"/>
                      <a:pt x="4298" y="6123"/>
                    </a:cubicBezTo>
                    <a:cubicBezTo>
                      <a:pt x="4317" y="6123"/>
                      <a:pt x="4342" y="6129"/>
                      <a:pt x="4371" y="6142"/>
                    </a:cubicBezTo>
                    <a:cubicBezTo>
                      <a:pt x="4625" y="6265"/>
                      <a:pt x="4776" y="6320"/>
                      <a:pt x="4849" y="6320"/>
                    </a:cubicBezTo>
                    <a:cubicBezTo>
                      <a:pt x="5181" y="6320"/>
                      <a:pt x="3908" y="5190"/>
                      <a:pt x="3575" y="4258"/>
                    </a:cubicBezTo>
                    <a:cubicBezTo>
                      <a:pt x="3428" y="3843"/>
                      <a:pt x="3083" y="2526"/>
                      <a:pt x="2983" y="2526"/>
                    </a:cubicBezTo>
                    <a:cubicBezTo>
                      <a:pt x="2962" y="2526"/>
                      <a:pt x="2952" y="2587"/>
                      <a:pt x="2957" y="2730"/>
                    </a:cubicBezTo>
                    <a:cubicBezTo>
                      <a:pt x="2990" y="3169"/>
                      <a:pt x="3331" y="4144"/>
                      <a:pt x="3006" y="4144"/>
                    </a:cubicBezTo>
                    <a:cubicBezTo>
                      <a:pt x="2421" y="4144"/>
                      <a:pt x="1625" y="4599"/>
                      <a:pt x="1056" y="4599"/>
                    </a:cubicBezTo>
                    <a:cubicBezTo>
                      <a:pt x="1056" y="4924"/>
                      <a:pt x="1040" y="5363"/>
                      <a:pt x="894" y="5720"/>
                    </a:cubicBezTo>
                    <a:cubicBezTo>
                      <a:pt x="634" y="6370"/>
                      <a:pt x="0" y="7247"/>
                      <a:pt x="667" y="7913"/>
                    </a:cubicBezTo>
                    <a:cubicBezTo>
                      <a:pt x="1501" y="8748"/>
                      <a:pt x="3025" y="9736"/>
                      <a:pt x="4943" y="9736"/>
                    </a:cubicBezTo>
                    <a:cubicBezTo>
                      <a:pt x="5190" y="9736"/>
                      <a:pt x="5444" y="9720"/>
                      <a:pt x="5703" y="9684"/>
                    </a:cubicBezTo>
                    <a:cubicBezTo>
                      <a:pt x="7978" y="9376"/>
                      <a:pt x="9440" y="7832"/>
                      <a:pt x="9440" y="7182"/>
                    </a:cubicBezTo>
                    <a:cubicBezTo>
                      <a:pt x="9457" y="6532"/>
                      <a:pt x="9034" y="6256"/>
                      <a:pt x="9099" y="4924"/>
                    </a:cubicBezTo>
                    <a:cubicBezTo>
                      <a:pt x="9132" y="4111"/>
                      <a:pt x="9440" y="3202"/>
                      <a:pt x="9652" y="2633"/>
                    </a:cubicBezTo>
                    <a:lnTo>
                      <a:pt x="9652" y="2633"/>
                    </a:lnTo>
                    <a:cubicBezTo>
                      <a:pt x="9538" y="2747"/>
                      <a:pt x="9391" y="2823"/>
                      <a:pt x="9241" y="2823"/>
                    </a:cubicBezTo>
                    <a:cubicBezTo>
                      <a:pt x="9113" y="2823"/>
                      <a:pt x="8984" y="2768"/>
                      <a:pt x="8872" y="2633"/>
                    </a:cubicBezTo>
                    <a:cubicBezTo>
                      <a:pt x="8612" y="2357"/>
                      <a:pt x="7978" y="2438"/>
                      <a:pt x="7832" y="2064"/>
                    </a:cubicBezTo>
                    <a:cubicBezTo>
                      <a:pt x="7654" y="1605"/>
                      <a:pt x="7989" y="1"/>
                      <a:pt x="7903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2" name="Google Shape;462;p29"/>
              <p:cNvSpPr/>
              <p:nvPr/>
            </p:nvSpPr>
            <p:spPr>
              <a:xfrm>
                <a:off x="4536875" y="3685125"/>
                <a:ext cx="287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244" extrusionOk="0">
                    <a:moveTo>
                      <a:pt x="114" y="0"/>
                    </a:moveTo>
                    <a:cubicBezTo>
                      <a:pt x="82" y="65"/>
                      <a:pt x="33" y="146"/>
                      <a:pt x="1" y="244"/>
                    </a:cubicBezTo>
                    <a:lnTo>
                      <a:pt x="114" y="0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3" name="Google Shape;463;p29"/>
              <p:cNvSpPr/>
              <p:nvPr/>
            </p:nvSpPr>
            <p:spPr>
              <a:xfrm>
                <a:off x="4541750" y="3675775"/>
                <a:ext cx="8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99" extrusionOk="0">
                    <a:moveTo>
                      <a:pt x="33" y="1"/>
                    </a:moveTo>
                    <a:cubicBezTo>
                      <a:pt x="1" y="33"/>
                      <a:pt x="1" y="82"/>
                      <a:pt x="1" y="98"/>
                    </a:cubicBezTo>
                    <a:cubicBezTo>
                      <a:pt x="1" y="49"/>
                      <a:pt x="33" y="33"/>
                      <a:pt x="3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4" name="Google Shape;464;p29"/>
              <p:cNvSpPr/>
              <p:nvPr/>
            </p:nvSpPr>
            <p:spPr>
              <a:xfrm>
                <a:off x="4689200" y="3769200"/>
                <a:ext cx="17075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683" h="294" extrusionOk="0">
                    <a:moveTo>
                      <a:pt x="683" y="1"/>
                    </a:moveTo>
                    <a:lnTo>
                      <a:pt x="683" y="1"/>
                    </a:lnTo>
                    <a:cubicBezTo>
                      <a:pt x="488" y="98"/>
                      <a:pt x="244" y="196"/>
                      <a:pt x="1" y="293"/>
                    </a:cubicBezTo>
                    <a:cubicBezTo>
                      <a:pt x="261" y="196"/>
                      <a:pt x="488" y="98"/>
                      <a:pt x="68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5" name="Google Shape;465;p29"/>
              <p:cNvSpPr/>
              <p:nvPr/>
            </p:nvSpPr>
            <p:spPr>
              <a:xfrm>
                <a:off x="4628675" y="3784225"/>
                <a:ext cx="10175" cy="4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47" y="17"/>
                      <a:pt x="261" y="17"/>
                      <a:pt x="407" y="17"/>
                    </a:cubicBezTo>
                    <a:cubicBezTo>
                      <a:pt x="293" y="17"/>
                      <a:pt x="147" y="17"/>
                      <a:pt x="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6" name="Google Shape;466;p29"/>
              <p:cNvSpPr/>
              <p:nvPr/>
            </p:nvSpPr>
            <p:spPr>
              <a:xfrm>
                <a:off x="4592125" y="3776100"/>
                <a:ext cx="179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212" extrusionOk="0">
                    <a:moveTo>
                      <a:pt x="0" y="1"/>
                    </a:moveTo>
                    <a:cubicBezTo>
                      <a:pt x="57" y="21"/>
                      <a:pt x="115" y="40"/>
                      <a:pt x="174" y="59"/>
                    </a:cubicBezTo>
                    <a:lnTo>
                      <a:pt x="174" y="59"/>
                    </a:lnTo>
                    <a:cubicBezTo>
                      <a:pt x="117" y="40"/>
                      <a:pt x="59" y="20"/>
                      <a:pt x="0" y="1"/>
                    </a:cubicBezTo>
                    <a:close/>
                    <a:moveTo>
                      <a:pt x="174" y="59"/>
                    </a:moveTo>
                    <a:cubicBezTo>
                      <a:pt x="355" y="119"/>
                      <a:pt x="530" y="175"/>
                      <a:pt x="715" y="212"/>
                    </a:cubicBezTo>
                    <a:cubicBezTo>
                      <a:pt x="533" y="163"/>
                      <a:pt x="350" y="115"/>
                      <a:pt x="174" y="59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7" name="Google Shape;467;p29"/>
              <p:cNvSpPr/>
              <p:nvPr/>
            </p:nvSpPr>
            <p:spPr>
              <a:xfrm>
                <a:off x="4528350" y="3701375"/>
                <a:ext cx="40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439" extrusionOk="0">
                    <a:moveTo>
                      <a:pt x="163" y="0"/>
                    </a:moveTo>
                    <a:lnTo>
                      <a:pt x="163" y="0"/>
                    </a:lnTo>
                    <a:cubicBezTo>
                      <a:pt x="82" y="146"/>
                      <a:pt x="33" y="293"/>
                      <a:pt x="1" y="439"/>
                    </a:cubicBezTo>
                    <a:cubicBezTo>
                      <a:pt x="33" y="293"/>
                      <a:pt x="98" y="146"/>
                      <a:pt x="163" y="0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8" name="Google Shape;468;p29"/>
              <p:cNvSpPr/>
              <p:nvPr/>
            </p:nvSpPr>
            <p:spPr>
              <a:xfrm>
                <a:off x="4531600" y="3694450"/>
                <a:ext cx="327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78" extrusionOk="0">
                    <a:moveTo>
                      <a:pt x="131" y="1"/>
                    </a:moveTo>
                    <a:lnTo>
                      <a:pt x="131" y="1"/>
                    </a:lnTo>
                    <a:cubicBezTo>
                      <a:pt x="82" y="98"/>
                      <a:pt x="49" y="180"/>
                      <a:pt x="1" y="277"/>
                    </a:cubicBezTo>
                    <a:cubicBezTo>
                      <a:pt x="49" y="180"/>
                      <a:pt x="114" y="98"/>
                      <a:pt x="13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" name="Google Shape;469;p29"/>
              <p:cNvSpPr/>
              <p:nvPr/>
            </p:nvSpPr>
            <p:spPr>
              <a:xfrm>
                <a:off x="4542975" y="3668875"/>
                <a:ext cx="25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82" extrusionOk="0">
                    <a:moveTo>
                      <a:pt x="0" y="82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" name="Google Shape;470;p29"/>
              <p:cNvSpPr/>
              <p:nvPr/>
            </p:nvSpPr>
            <p:spPr>
              <a:xfrm>
                <a:off x="4543375" y="3662775"/>
                <a:ext cx="25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" h="50" extrusionOk="0">
                    <a:moveTo>
                      <a:pt x="1" y="49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1" name="Google Shape;471;p29"/>
              <p:cNvSpPr/>
              <p:nvPr/>
            </p:nvSpPr>
            <p:spPr>
              <a:xfrm>
                <a:off x="4539325" y="3678225"/>
                <a:ext cx="20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2" h="260" extrusionOk="0">
                    <a:moveTo>
                      <a:pt x="81" y="0"/>
                    </a:moveTo>
                    <a:cubicBezTo>
                      <a:pt x="65" y="81"/>
                      <a:pt x="49" y="179"/>
                      <a:pt x="0" y="260"/>
                    </a:cubicBezTo>
                    <a:cubicBezTo>
                      <a:pt x="49" y="179"/>
                      <a:pt x="65" y="98"/>
                      <a:pt x="81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2" name="Google Shape;472;p29"/>
              <p:cNvSpPr/>
              <p:nvPr/>
            </p:nvSpPr>
            <p:spPr>
              <a:xfrm>
                <a:off x="4541750" y="3670900"/>
                <a:ext cx="12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96" extrusionOk="0">
                    <a:moveTo>
                      <a:pt x="49" y="1"/>
                    </a:moveTo>
                    <a:lnTo>
                      <a:pt x="49" y="1"/>
                    </a:lnTo>
                    <a:cubicBezTo>
                      <a:pt x="33" y="66"/>
                      <a:pt x="33" y="131"/>
                      <a:pt x="1" y="196"/>
                    </a:cubicBezTo>
                    <a:cubicBezTo>
                      <a:pt x="33" y="131"/>
                      <a:pt x="49" y="66"/>
                      <a:pt x="49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3" name="Google Shape;473;p29"/>
              <p:cNvSpPr/>
              <p:nvPr/>
            </p:nvSpPr>
            <p:spPr>
              <a:xfrm>
                <a:off x="4543375" y="3664000"/>
                <a:ext cx="42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7" h="19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1" y="65"/>
                      <a:pt x="1" y="147"/>
                      <a:pt x="1" y="195"/>
                    </a:cubicBezTo>
                    <a:cubicBezTo>
                      <a:pt x="1" y="147"/>
                      <a:pt x="17" y="65"/>
                      <a:pt x="17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4" name="Google Shape;474;p29"/>
              <p:cNvSpPr/>
              <p:nvPr/>
            </p:nvSpPr>
            <p:spPr>
              <a:xfrm>
                <a:off x="4638825" y="3784625"/>
                <a:ext cx="10200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6" extrusionOk="0">
                    <a:moveTo>
                      <a:pt x="1" y="1"/>
                    </a:moveTo>
                    <a:cubicBezTo>
                      <a:pt x="44" y="12"/>
                      <a:pt x="88" y="15"/>
                      <a:pt x="132" y="15"/>
                    </a:cubicBezTo>
                    <a:cubicBezTo>
                      <a:pt x="219" y="15"/>
                      <a:pt x="310" y="1"/>
                      <a:pt x="407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5" name="Google Shape;475;p29"/>
              <p:cNvSpPr/>
              <p:nvPr/>
            </p:nvSpPr>
            <p:spPr>
              <a:xfrm>
                <a:off x="4721700" y="3750925"/>
                <a:ext cx="12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75" extrusionOk="0">
                    <a:moveTo>
                      <a:pt x="488" y="0"/>
                    </a:moveTo>
                    <a:lnTo>
                      <a:pt x="488" y="0"/>
                    </a:lnTo>
                    <a:cubicBezTo>
                      <a:pt x="326" y="114"/>
                      <a:pt x="163" y="260"/>
                      <a:pt x="1" y="374"/>
                    </a:cubicBezTo>
                    <a:cubicBezTo>
                      <a:pt x="179" y="260"/>
                      <a:pt x="342" y="114"/>
                      <a:pt x="488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6" name="Google Shape;476;p29"/>
              <p:cNvSpPr/>
              <p:nvPr/>
            </p:nvSpPr>
            <p:spPr>
              <a:xfrm>
                <a:off x="4534450" y="3739550"/>
                <a:ext cx="27650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9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76" y="309"/>
                      <a:pt x="666" y="602"/>
                      <a:pt x="1105" y="894"/>
                    </a:cubicBezTo>
                    <a:cubicBezTo>
                      <a:pt x="666" y="602"/>
                      <a:pt x="276" y="277"/>
                      <a:pt x="0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7" name="Google Shape;477;p29"/>
              <p:cNvSpPr/>
              <p:nvPr/>
            </p:nvSpPr>
            <p:spPr>
              <a:xfrm>
                <a:off x="4543775" y="3657500"/>
                <a:ext cx="25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212" extrusionOk="0">
                    <a:moveTo>
                      <a:pt x="1" y="0"/>
                    </a:moveTo>
                    <a:lnTo>
                      <a:pt x="1" y="212"/>
                    </a:ln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8" name="Google Shape;478;p29"/>
              <p:cNvSpPr/>
              <p:nvPr/>
            </p:nvSpPr>
            <p:spPr>
              <a:xfrm>
                <a:off x="4490575" y="3409275"/>
                <a:ext cx="308725" cy="375350"/>
              </a:xfrm>
              <a:custGeom>
                <a:avLst/>
                <a:gdLst/>
                <a:ahLst/>
                <a:cxnLst/>
                <a:rect l="l" t="t" r="r" b="b"/>
                <a:pathLst>
                  <a:path w="12349" h="15014" extrusionOk="0">
                    <a:moveTo>
                      <a:pt x="7148" y="1"/>
                    </a:moveTo>
                    <a:cubicBezTo>
                      <a:pt x="6444" y="1"/>
                      <a:pt x="5698" y="108"/>
                      <a:pt x="4940" y="376"/>
                    </a:cubicBezTo>
                    <a:cubicBezTo>
                      <a:pt x="3997" y="701"/>
                      <a:pt x="2486" y="1464"/>
                      <a:pt x="1528" y="2407"/>
                    </a:cubicBezTo>
                    <a:cubicBezTo>
                      <a:pt x="569" y="3365"/>
                      <a:pt x="0" y="3771"/>
                      <a:pt x="260" y="5412"/>
                    </a:cubicBezTo>
                    <a:cubicBezTo>
                      <a:pt x="537" y="7086"/>
                      <a:pt x="1398" y="9003"/>
                      <a:pt x="1138" y="9409"/>
                    </a:cubicBezTo>
                    <a:lnTo>
                      <a:pt x="2080" y="9409"/>
                    </a:lnTo>
                    <a:cubicBezTo>
                      <a:pt x="2080" y="9409"/>
                      <a:pt x="2210" y="10352"/>
                      <a:pt x="1934" y="11002"/>
                    </a:cubicBezTo>
                    <a:cubicBezTo>
                      <a:pt x="1674" y="11652"/>
                      <a:pt x="1040" y="12529"/>
                      <a:pt x="1707" y="13195"/>
                    </a:cubicBezTo>
                    <a:cubicBezTo>
                      <a:pt x="2532" y="14020"/>
                      <a:pt x="4079" y="15013"/>
                      <a:pt x="6015" y="15013"/>
                    </a:cubicBezTo>
                    <a:cubicBezTo>
                      <a:pt x="6252" y="15013"/>
                      <a:pt x="6495" y="14998"/>
                      <a:pt x="6743" y="14966"/>
                    </a:cubicBezTo>
                    <a:cubicBezTo>
                      <a:pt x="9018" y="14658"/>
                      <a:pt x="10480" y="13114"/>
                      <a:pt x="10480" y="12464"/>
                    </a:cubicBezTo>
                    <a:cubicBezTo>
                      <a:pt x="10480" y="11814"/>
                      <a:pt x="10025" y="11522"/>
                      <a:pt x="10107" y="10206"/>
                    </a:cubicBezTo>
                    <a:cubicBezTo>
                      <a:pt x="10188" y="8890"/>
                      <a:pt x="10903" y="7362"/>
                      <a:pt x="10903" y="7362"/>
                    </a:cubicBezTo>
                    <a:lnTo>
                      <a:pt x="12349" y="7362"/>
                    </a:lnTo>
                    <a:cubicBezTo>
                      <a:pt x="12349" y="7362"/>
                      <a:pt x="11975" y="6907"/>
                      <a:pt x="12089" y="5461"/>
                    </a:cubicBezTo>
                    <a:cubicBezTo>
                      <a:pt x="12186" y="3983"/>
                      <a:pt x="12251" y="2228"/>
                      <a:pt x="11569" y="1529"/>
                    </a:cubicBezTo>
                    <a:cubicBezTo>
                      <a:pt x="11067" y="1014"/>
                      <a:pt x="9307" y="1"/>
                      <a:pt x="71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9" name="Google Shape;479;p29"/>
              <p:cNvSpPr/>
              <p:nvPr/>
            </p:nvSpPr>
            <p:spPr>
              <a:xfrm>
                <a:off x="4519425" y="3638000"/>
                <a:ext cx="7677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748" extrusionOk="0">
                    <a:moveTo>
                      <a:pt x="49" y="0"/>
                    </a:moveTo>
                    <a:cubicBezTo>
                      <a:pt x="49" y="130"/>
                      <a:pt x="49" y="228"/>
                      <a:pt x="0" y="293"/>
                    </a:cubicBezTo>
                    <a:lnTo>
                      <a:pt x="942" y="293"/>
                    </a:lnTo>
                    <a:cubicBezTo>
                      <a:pt x="942" y="293"/>
                      <a:pt x="959" y="488"/>
                      <a:pt x="975" y="748"/>
                    </a:cubicBezTo>
                    <a:cubicBezTo>
                      <a:pt x="1544" y="748"/>
                      <a:pt x="2340" y="293"/>
                      <a:pt x="2925" y="293"/>
                    </a:cubicBezTo>
                    <a:cubicBezTo>
                      <a:pt x="3038" y="293"/>
                      <a:pt x="3071" y="163"/>
                      <a:pt x="30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0" name="Google Shape;480;p29"/>
              <p:cNvSpPr/>
              <p:nvPr/>
            </p:nvSpPr>
            <p:spPr>
              <a:xfrm>
                <a:off x="4711550" y="3587225"/>
                <a:ext cx="8775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3510" h="996" extrusionOk="0">
                    <a:moveTo>
                      <a:pt x="0" y="0"/>
                    </a:moveTo>
                    <a:lnTo>
                      <a:pt x="0" y="17"/>
                    </a:lnTo>
                    <a:lnTo>
                      <a:pt x="1" y="17"/>
                    </a:lnTo>
                    <a:cubicBezTo>
                      <a:pt x="0" y="11"/>
                      <a:pt x="0" y="6"/>
                      <a:pt x="0" y="0"/>
                    </a:cubicBezTo>
                    <a:close/>
                    <a:moveTo>
                      <a:pt x="1" y="17"/>
                    </a:moveTo>
                    <a:lnTo>
                      <a:pt x="1" y="17"/>
                    </a:lnTo>
                    <a:cubicBezTo>
                      <a:pt x="2" y="110"/>
                      <a:pt x="18" y="214"/>
                      <a:pt x="33" y="260"/>
                    </a:cubicBezTo>
                    <a:cubicBezTo>
                      <a:pt x="179" y="634"/>
                      <a:pt x="813" y="553"/>
                      <a:pt x="1073" y="829"/>
                    </a:cubicBezTo>
                    <a:cubicBezTo>
                      <a:pt x="1184" y="947"/>
                      <a:pt x="1315" y="995"/>
                      <a:pt x="1443" y="995"/>
                    </a:cubicBezTo>
                    <a:cubicBezTo>
                      <a:pt x="1597" y="995"/>
                      <a:pt x="1746" y="927"/>
                      <a:pt x="1853" y="829"/>
                    </a:cubicBezTo>
                    <a:cubicBezTo>
                      <a:pt x="1966" y="488"/>
                      <a:pt x="2064" y="277"/>
                      <a:pt x="2064" y="277"/>
                    </a:cubicBezTo>
                    <a:lnTo>
                      <a:pt x="3510" y="277"/>
                    </a:lnTo>
                    <a:cubicBezTo>
                      <a:pt x="3510" y="277"/>
                      <a:pt x="3445" y="195"/>
                      <a:pt x="3396" y="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" name="Google Shape;481;p29"/>
              <p:cNvSpPr/>
              <p:nvPr/>
            </p:nvSpPr>
            <p:spPr>
              <a:xfrm>
                <a:off x="4570600" y="3397925"/>
                <a:ext cx="139750" cy="105250"/>
              </a:xfrm>
              <a:custGeom>
                <a:avLst/>
                <a:gdLst/>
                <a:ahLst/>
                <a:cxnLst/>
                <a:rect l="l" t="t" r="r" b="b"/>
                <a:pathLst>
                  <a:path w="5590" h="4210" extrusionOk="0">
                    <a:moveTo>
                      <a:pt x="3786" y="1"/>
                    </a:moveTo>
                    <a:cubicBezTo>
                      <a:pt x="3786" y="1"/>
                      <a:pt x="2064" y="180"/>
                      <a:pt x="1576" y="310"/>
                    </a:cubicBezTo>
                    <a:cubicBezTo>
                      <a:pt x="1089" y="423"/>
                      <a:pt x="683" y="683"/>
                      <a:pt x="390" y="976"/>
                    </a:cubicBezTo>
                    <a:cubicBezTo>
                      <a:pt x="195" y="1155"/>
                      <a:pt x="0" y="2259"/>
                      <a:pt x="82" y="2519"/>
                    </a:cubicBezTo>
                    <a:cubicBezTo>
                      <a:pt x="163" y="2779"/>
                      <a:pt x="1528" y="4209"/>
                      <a:pt x="1528" y="4209"/>
                    </a:cubicBezTo>
                    <a:cubicBezTo>
                      <a:pt x="1528" y="4209"/>
                      <a:pt x="1463" y="3754"/>
                      <a:pt x="1576" y="3657"/>
                    </a:cubicBezTo>
                    <a:cubicBezTo>
                      <a:pt x="1596" y="3634"/>
                      <a:pt x="1650" y="3625"/>
                      <a:pt x="1724" y="3625"/>
                    </a:cubicBezTo>
                    <a:cubicBezTo>
                      <a:pt x="2019" y="3625"/>
                      <a:pt x="2632" y="3770"/>
                      <a:pt x="2632" y="3770"/>
                    </a:cubicBezTo>
                    <a:cubicBezTo>
                      <a:pt x="2890" y="3513"/>
                      <a:pt x="3117" y="3407"/>
                      <a:pt x="3321" y="3407"/>
                    </a:cubicBezTo>
                    <a:cubicBezTo>
                      <a:pt x="3452" y="3407"/>
                      <a:pt x="3574" y="3451"/>
                      <a:pt x="3689" y="3527"/>
                    </a:cubicBezTo>
                    <a:cubicBezTo>
                      <a:pt x="4053" y="3148"/>
                      <a:pt x="4757" y="2560"/>
                      <a:pt x="5016" y="2560"/>
                    </a:cubicBezTo>
                    <a:cubicBezTo>
                      <a:pt x="5045" y="2560"/>
                      <a:pt x="5069" y="2568"/>
                      <a:pt x="5086" y="2584"/>
                    </a:cubicBezTo>
                    <a:cubicBezTo>
                      <a:pt x="5265" y="2747"/>
                      <a:pt x="5151" y="3121"/>
                      <a:pt x="5037" y="3413"/>
                    </a:cubicBezTo>
                    <a:cubicBezTo>
                      <a:pt x="5118" y="3332"/>
                      <a:pt x="5590" y="2552"/>
                      <a:pt x="5590" y="2292"/>
                    </a:cubicBezTo>
                    <a:cubicBezTo>
                      <a:pt x="5590" y="2032"/>
                      <a:pt x="5525" y="911"/>
                      <a:pt x="5037" y="586"/>
                    </a:cubicBezTo>
                    <a:cubicBezTo>
                      <a:pt x="4501" y="228"/>
                      <a:pt x="3786" y="1"/>
                      <a:pt x="3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" name="Google Shape;482;p29"/>
              <p:cNvSpPr/>
              <p:nvPr/>
            </p:nvSpPr>
            <p:spPr>
              <a:xfrm>
                <a:off x="4583600" y="3406250"/>
                <a:ext cx="102375" cy="91625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3665" extrusionOk="0">
                    <a:moveTo>
                      <a:pt x="2659" y="1"/>
                    </a:moveTo>
                    <a:cubicBezTo>
                      <a:pt x="1872" y="1"/>
                      <a:pt x="854" y="154"/>
                      <a:pt x="341" y="724"/>
                    </a:cubicBezTo>
                    <a:cubicBezTo>
                      <a:pt x="341" y="724"/>
                      <a:pt x="0" y="1536"/>
                      <a:pt x="341" y="2040"/>
                    </a:cubicBezTo>
                    <a:cubicBezTo>
                      <a:pt x="683" y="2544"/>
                      <a:pt x="2340" y="3665"/>
                      <a:pt x="2665" y="3665"/>
                    </a:cubicBezTo>
                    <a:cubicBezTo>
                      <a:pt x="2990" y="3665"/>
                      <a:pt x="3916" y="2138"/>
                      <a:pt x="3997" y="1764"/>
                    </a:cubicBezTo>
                    <a:cubicBezTo>
                      <a:pt x="4095" y="1358"/>
                      <a:pt x="3851" y="269"/>
                      <a:pt x="3721" y="139"/>
                    </a:cubicBezTo>
                    <a:cubicBezTo>
                      <a:pt x="3660" y="78"/>
                      <a:pt x="3218" y="1"/>
                      <a:pt x="2659" y="1"/>
                    </a:cubicBezTo>
                    <a:close/>
                  </a:path>
                </a:pathLst>
              </a:custGeom>
              <a:solidFill>
                <a:srgbClr val="F1C2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" name="Google Shape;483;p29"/>
              <p:cNvSpPr/>
              <p:nvPr/>
            </p:nvSpPr>
            <p:spPr>
              <a:xfrm>
                <a:off x="4582825" y="3364375"/>
                <a:ext cx="96650" cy="9820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8" extrusionOk="0">
                    <a:moveTo>
                      <a:pt x="2581" y="0"/>
                    </a:moveTo>
                    <a:cubicBezTo>
                      <a:pt x="1468" y="0"/>
                      <a:pt x="1" y="150"/>
                      <a:pt x="31" y="466"/>
                    </a:cubicBezTo>
                    <a:cubicBezTo>
                      <a:pt x="112" y="1359"/>
                      <a:pt x="291" y="2302"/>
                      <a:pt x="535" y="2821"/>
                    </a:cubicBezTo>
                    <a:cubicBezTo>
                      <a:pt x="741" y="3266"/>
                      <a:pt x="1537" y="3927"/>
                      <a:pt x="2013" y="3927"/>
                    </a:cubicBezTo>
                    <a:cubicBezTo>
                      <a:pt x="2024" y="3927"/>
                      <a:pt x="2035" y="3927"/>
                      <a:pt x="2046" y="3926"/>
                    </a:cubicBezTo>
                    <a:cubicBezTo>
                      <a:pt x="2598" y="3861"/>
                      <a:pt x="3443" y="3000"/>
                      <a:pt x="3590" y="2594"/>
                    </a:cubicBezTo>
                    <a:cubicBezTo>
                      <a:pt x="3768" y="2107"/>
                      <a:pt x="3866" y="644"/>
                      <a:pt x="3801" y="157"/>
                    </a:cubicBezTo>
                    <a:cubicBezTo>
                      <a:pt x="3783" y="54"/>
                      <a:pt x="3245" y="0"/>
                      <a:pt x="2581" y="0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" name="Google Shape;484;p29"/>
              <p:cNvSpPr/>
              <p:nvPr/>
            </p:nvSpPr>
            <p:spPr>
              <a:xfrm>
                <a:off x="4582825" y="3364400"/>
                <a:ext cx="96650" cy="9815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6" extrusionOk="0">
                    <a:moveTo>
                      <a:pt x="2592" y="0"/>
                    </a:moveTo>
                    <a:cubicBezTo>
                      <a:pt x="1482" y="0"/>
                      <a:pt x="1" y="154"/>
                      <a:pt x="31" y="481"/>
                    </a:cubicBezTo>
                    <a:cubicBezTo>
                      <a:pt x="96" y="1293"/>
                      <a:pt x="259" y="2138"/>
                      <a:pt x="470" y="2674"/>
                    </a:cubicBezTo>
                    <a:cubicBezTo>
                      <a:pt x="616" y="2528"/>
                      <a:pt x="1547" y="2291"/>
                      <a:pt x="1878" y="2291"/>
                    </a:cubicBezTo>
                    <a:cubicBezTo>
                      <a:pt x="1915" y="2291"/>
                      <a:pt x="1945" y="2294"/>
                      <a:pt x="1965" y="2301"/>
                    </a:cubicBezTo>
                    <a:cubicBezTo>
                      <a:pt x="2079" y="2333"/>
                      <a:pt x="2014" y="2788"/>
                      <a:pt x="2014" y="2885"/>
                    </a:cubicBezTo>
                    <a:cubicBezTo>
                      <a:pt x="2014" y="2916"/>
                      <a:pt x="1997" y="2924"/>
                      <a:pt x="1977" y="2924"/>
                    </a:cubicBezTo>
                    <a:cubicBezTo>
                      <a:pt x="1958" y="2924"/>
                      <a:pt x="1936" y="2917"/>
                      <a:pt x="1920" y="2917"/>
                    </a:cubicBezTo>
                    <a:cubicBezTo>
                      <a:pt x="1908" y="2917"/>
                      <a:pt x="1900" y="2921"/>
                      <a:pt x="1900" y="2934"/>
                    </a:cubicBezTo>
                    <a:cubicBezTo>
                      <a:pt x="1900" y="3015"/>
                      <a:pt x="1916" y="3129"/>
                      <a:pt x="1900" y="3162"/>
                    </a:cubicBezTo>
                    <a:cubicBezTo>
                      <a:pt x="1900" y="3194"/>
                      <a:pt x="2127" y="3210"/>
                      <a:pt x="2095" y="3243"/>
                    </a:cubicBezTo>
                    <a:cubicBezTo>
                      <a:pt x="2083" y="3278"/>
                      <a:pt x="1894" y="3305"/>
                      <a:pt x="1735" y="3305"/>
                    </a:cubicBezTo>
                    <a:cubicBezTo>
                      <a:pt x="1673" y="3305"/>
                      <a:pt x="1616" y="3301"/>
                      <a:pt x="1575" y="3292"/>
                    </a:cubicBezTo>
                    <a:cubicBezTo>
                      <a:pt x="1567" y="3288"/>
                      <a:pt x="1560" y="3286"/>
                      <a:pt x="1555" y="3286"/>
                    </a:cubicBezTo>
                    <a:cubicBezTo>
                      <a:pt x="1521" y="3286"/>
                      <a:pt x="1568" y="3375"/>
                      <a:pt x="1754" y="3389"/>
                    </a:cubicBezTo>
                    <a:cubicBezTo>
                      <a:pt x="1777" y="3391"/>
                      <a:pt x="1800" y="3392"/>
                      <a:pt x="1822" y="3392"/>
                    </a:cubicBezTo>
                    <a:cubicBezTo>
                      <a:pt x="1898" y="3392"/>
                      <a:pt x="1963" y="3383"/>
                      <a:pt x="2022" y="3383"/>
                    </a:cubicBezTo>
                    <a:cubicBezTo>
                      <a:pt x="2085" y="3383"/>
                      <a:pt x="2140" y="3393"/>
                      <a:pt x="2192" y="3438"/>
                    </a:cubicBezTo>
                    <a:cubicBezTo>
                      <a:pt x="2533" y="3617"/>
                      <a:pt x="2225" y="3893"/>
                      <a:pt x="1997" y="3925"/>
                    </a:cubicBezTo>
                    <a:cubicBezTo>
                      <a:pt x="2566" y="3860"/>
                      <a:pt x="3395" y="2999"/>
                      <a:pt x="3541" y="2593"/>
                    </a:cubicBezTo>
                    <a:cubicBezTo>
                      <a:pt x="3752" y="2106"/>
                      <a:pt x="3866" y="643"/>
                      <a:pt x="3785" y="156"/>
                    </a:cubicBezTo>
                    <a:cubicBezTo>
                      <a:pt x="3772" y="53"/>
                      <a:pt x="3247" y="0"/>
                      <a:pt x="2592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" name="Google Shape;485;p29"/>
              <p:cNvSpPr/>
              <p:nvPr/>
            </p:nvSpPr>
            <p:spPr>
              <a:xfrm>
                <a:off x="4565725" y="3269975"/>
                <a:ext cx="117825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6050" extrusionOk="0">
                    <a:moveTo>
                      <a:pt x="2405" y="1"/>
                    </a:moveTo>
                    <a:cubicBezTo>
                      <a:pt x="1040" y="1"/>
                      <a:pt x="520" y="959"/>
                      <a:pt x="374" y="1398"/>
                    </a:cubicBezTo>
                    <a:cubicBezTo>
                      <a:pt x="0" y="2292"/>
                      <a:pt x="147" y="3348"/>
                      <a:pt x="309" y="3770"/>
                    </a:cubicBezTo>
                    <a:cubicBezTo>
                      <a:pt x="309" y="3770"/>
                      <a:pt x="423" y="5233"/>
                      <a:pt x="732" y="5883"/>
                    </a:cubicBezTo>
                    <a:cubicBezTo>
                      <a:pt x="792" y="6004"/>
                      <a:pt x="879" y="6049"/>
                      <a:pt x="986" y="6049"/>
                    </a:cubicBezTo>
                    <a:cubicBezTo>
                      <a:pt x="1280" y="6049"/>
                      <a:pt x="1729" y="5711"/>
                      <a:pt x="2234" y="5711"/>
                    </a:cubicBezTo>
                    <a:cubicBezTo>
                      <a:pt x="2280" y="5711"/>
                      <a:pt x="2326" y="5714"/>
                      <a:pt x="2373" y="5720"/>
                    </a:cubicBezTo>
                    <a:cubicBezTo>
                      <a:pt x="2754" y="5777"/>
                      <a:pt x="3250" y="5907"/>
                      <a:pt x="3666" y="5907"/>
                    </a:cubicBezTo>
                    <a:cubicBezTo>
                      <a:pt x="4083" y="5907"/>
                      <a:pt x="4420" y="5777"/>
                      <a:pt x="4485" y="5314"/>
                    </a:cubicBezTo>
                    <a:cubicBezTo>
                      <a:pt x="4631" y="4404"/>
                      <a:pt x="4566" y="3657"/>
                      <a:pt x="4566" y="3657"/>
                    </a:cubicBezTo>
                    <a:cubicBezTo>
                      <a:pt x="4566" y="3657"/>
                      <a:pt x="4712" y="3023"/>
                      <a:pt x="4631" y="2048"/>
                    </a:cubicBezTo>
                    <a:cubicBezTo>
                      <a:pt x="4550" y="1073"/>
                      <a:pt x="3754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" name="Google Shape;486;p29"/>
              <p:cNvSpPr/>
              <p:nvPr/>
            </p:nvSpPr>
            <p:spPr>
              <a:xfrm>
                <a:off x="4566125" y="3269575"/>
                <a:ext cx="117825" cy="12072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829" extrusionOk="0">
                    <a:moveTo>
                      <a:pt x="2405" y="1"/>
                    </a:moveTo>
                    <a:cubicBezTo>
                      <a:pt x="1040" y="1"/>
                      <a:pt x="537" y="943"/>
                      <a:pt x="374" y="1398"/>
                    </a:cubicBezTo>
                    <a:cubicBezTo>
                      <a:pt x="1" y="2292"/>
                      <a:pt x="147" y="3348"/>
                      <a:pt x="309" y="3770"/>
                    </a:cubicBezTo>
                    <a:cubicBezTo>
                      <a:pt x="294" y="3785"/>
                      <a:pt x="645" y="4828"/>
                      <a:pt x="2122" y="4828"/>
                    </a:cubicBezTo>
                    <a:cubicBezTo>
                      <a:pt x="2232" y="4828"/>
                      <a:pt x="2348" y="4822"/>
                      <a:pt x="2470" y="4810"/>
                    </a:cubicBezTo>
                    <a:cubicBezTo>
                      <a:pt x="4111" y="4647"/>
                      <a:pt x="4583" y="3656"/>
                      <a:pt x="4583" y="3656"/>
                    </a:cubicBezTo>
                    <a:cubicBezTo>
                      <a:pt x="4583" y="3656"/>
                      <a:pt x="4713" y="3023"/>
                      <a:pt x="4631" y="2048"/>
                    </a:cubicBezTo>
                    <a:cubicBezTo>
                      <a:pt x="4550" y="1073"/>
                      <a:pt x="3770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" name="Google Shape;487;p29"/>
              <p:cNvSpPr/>
              <p:nvPr/>
            </p:nvSpPr>
            <p:spPr>
              <a:xfrm>
                <a:off x="4639650" y="3593725"/>
                <a:ext cx="13367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5347" h="16126" extrusionOk="0">
                    <a:moveTo>
                      <a:pt x="2941" y="0"/>
                    </a:moveTo>
                    <a:cubicBezTo>
                      <a:pt x="2941" y="0"/>
                      <a:pt x="2389" y="4989"/>
                      <a:pt x="2178" y="5671"/>
                    </a:cubicBezTo>
                    <a:cubicBezTo>
                      <a:pt x="2015" y="6223"/>
                      <a:pt x="1430" y="9489"/>
                      <a:pt x="1138" y="11212"/>
                    </a:cubicBezTo>
                    <a:cubicBezTo>
                      <a:pt x="1073" y="11748"/>
                      <a:pt x="862" y="12251"/>
                      <a:pt x="537" y="12690"/>
                    </a:cubicBezTo>
                    <a:cubicBezTo>
                      <a:pt x="439" y="12836"/>
                      <a:pt x="325" y="12999"/>
                      <a:pt x="293" y="13145"/>
                    </a:cubicBezTo>
                    <a:cubicBezTo>
                      <a:pt x="130" y="13616"/>
                      <a:pt x="0" y="14347"/>
                      <a:pt x="244" y="14867"/>
                    </a:cubicBezTo>
                    <a:cubicBezTo>
                      <a:pt x="399" y="15208"/>
                      <a:pt x="923" y="16125"/>
                      <a:pt x="1211" y="16125"/>
                    </a:cubicBezTo>
                    <a:cubicBezTo>
                      <a:pt x="1225" y="16125"/>
                      <a:pt x="1239" y="16123"/>
                      <a:pt x="1252" y="16118"/>
                    </a:cubicBezTo>
                    <a:cubicBezTo>
                      <a:pt x="1528" y="15988"/>
                      <a:pt x="1983" y="15339"/>
                      <a:pt x="1999" y="14819"/>
                    </a:cubicBezTo>
                    <a:cubicBezTo>
                      <a:pt x="2015" y="14299"/>
                      <a:pt x="1950" y="13210"/>
                      <a:pt x="1950" y="12869"/>
                    </a:cubicBezTo>
                    <a:cubicBezTo>
                      <a:pt x="1950" y="12251"/>
                      <a:pt x="2308" y="11260"/>
                      <a:pt x="2308" y="11260"/>
                    </a:cubicBezTo>
                    <a:cubicBezTo>
                      <a:pt x="2308" y="11260"/>
                      <a:pt x="3608" y="8011"/>
                      <a:pt x="4030" y="7052"/>
                    </a:cubicBezTo>
                    <a:cubicBezTo>
                      <a:pt x="4452" y="6093"/>
                      <a:pt x="4501" y="5070"/>
                      <a:pt x="4761" y="3867"/>
                    </a:cubicBezTo>
                    <a:cubicBezTo>
                      <a:pt x="5005" y="2633"/>
                      <a:pt x="5346" y="0"/>
                      <a:pt x="5346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" name="Google Shape;488;p29"/>
              <p:cNvSpPr/>
              <p:nvPr/>
            </p:nvSpPr>
            <p:spPr>
              <a:xfrm>
                <a:off x="4642500" y="4376475"/>
                <a:ext cx="63800" cy="65725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2629" extrusionOk="0">
                    <a:moveTo>
                      <a:pt x="65" y="0"/>
                    </a:moveTo>
                    <a:lnTo>
                      <a:pt x="16" y="1008"/>
                    </a:lnTo>
                    <a:cubicBezTo>
                      <a:pt x="0" y="1495"/>
                      <a:pt x="260" y="1950"/>
                      <a:pt x="715" y="2145"/>
                    </a:cubicBezTo>
                    <a:lnTo>
                      <a:pt x="1560" y="2535"/>
                    </a:lnTo>
                    <a:cubicBezTo>
                      <a:pt x="1658" y="2567"/>
                      <a:pt x="1739" y="2600"/>
                      <a:pt x="1852" y="2616"/>
                    </a:cubicBezTo>
                    <a:cubicBezTo>
                      <a:pt x="1909" y="2624"/>
                      <a:pt x="1974" y="2628"/>
                      <a:pt x="2039" y="2628"/>
                    </a:cubicBezTo>
                    <a:cubicBezTo>
                      <a:pt x="2104" y="2628"/>
                      <a:pt x="2169" y="2624"/>
                      <a:pt x="2226" y="2616"/>
                    </a:cubicBezTo>
                    <a:cubicBezTo>
                      <a:pt x="2421" y="2567"/>
                      <a:pt x="2535" y="2437"/>
                      <a:pt x="2535" y="2275"/>
                    </a:cubicBezTo>
                    <a:lnTo>
                      <a:pt x="2551" y="2226"/>
                    </a:lnTo>
                    <a:cubicBezTo>
                      <a:pt x="2551" y="1918"/>
                      <a:pt x="2356" y="1674"/>
                      <a:pt x="2064" y="1625"/>
                    </a:cubicBezTo>
                    <a:lnTo>
                      <a:pt x="748" y="1381"/>
                    </a:lnTo>
                    <a:cubicBezTo>
                      <a:pt x="553" y="1333"/>
                      <a:pt x="423" y="1170"/>
                      <a:pt x="423" y="975"/>
                    </a:cubicBezTo>
                    <a:lnTo>
                      <a:pt x="471" y="17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" name="Google Shape;489;p29"/>
              <p:cNvSpPr/>
              <p:nvPr/>
            </p:nvSpPr>
            <p:spPr>
              <a:xfrm>
                <a:off x="4645325" y="4408150"/>
                <a:ext cx="6015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1362" extrusionOk="0">
                    <a:moveTo>
                      <a:pt x="228" y="1"/>
                    </a:moveTo>
                    <a:cubicBezTo>
                      <a:pt x="115" y="1"/>
                      <a:pt x="1" y="82"/>
                      <a:pt x="1" y="212"/>
                    </a:cubicBezTo>
                    <a:cubicBezTo>
                      <a:pt x="1" y="293"/>
                      <a:pt x="33" y="374"/>
                      <a:pt x="66" y="439"/>
                    </a:cubicBezTo>
                    <a:cubicBezTo>
                      <a:pt x="196" y="618"/>
                      <a:pt x="358" y="781"/>
                      <a:pt x="570" y="878"/>
                    </a:cubicBezTo>
                    <a:lnTo>
                      <a:pt x="1431" y="1268"/>
                    </a:lnTo>
                    <a:cubicBezTo>
                      <a:pt x="1528" y="1300"/>
                      <a:pt x="1609" y="1333"/>
                      <a:pt x="1707" y="1349"/>
                    </a:cubicBezTo>
                    <a:cubicBezTo>
                      <a:pt x="1780" y="1357"/>
                      <a:pt x="1853" y="1361"/>
                      <a:pt x="1922" y="1361"/>
                    </a:cubicBezTo>
                    <a:cubicBezTo>
                      <a:pt x="1991" y="1361"/>
                      <a:pt x="2056" y="1357"/>
                      <a:pt x="2113" y="1349"/>
                    </a:cubicBezTo>
                    <a:cubicBezTo>
                      <a:pt x="2276" y="1300"/>
                      <a:pt x="2406" y="1170"/>
                      <a:pt x="2406" y="1008"/>
                    </a:cubicBezTo>
                    <a:lnTo>
                      <a:pt x="2406" y="943"/>
                    </a:lnTo>
                    <a:cubicBezTo>
                      <a:pt x="2406" y="634"/>
                      <a:pt x="2194" y="391"/>
                      <a:pt x="1918" y="326"/>
                    </a:cubicBezTo>
                    <a:lnTo>
                      <a:pt x="602" y="82"/>
                    </a:lnTo>
                    <a:cubicBezTo>
                      <a:pt x="570" y="82"/>
                      <a:pt x="537" y="82"/>
                      <a:pt x="521" y="66"/>
                    </a:cubicBezTo>
                    <a:cubicBezTo>
                      <a:pt x="440" y="33"/>
                      <a:pt x="326" y="1"/>
                      <a:pt x="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" name="Google Shape;490;p29"/>
              <p:cNvSpPr/>
              <p:nvPr/>
            </p:nvSpPr>
            <p:spPr>
              <a:xfrm>
                <a:off x="4646150" y="4411800"/>
                <a:ext cx="5892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216" extrusionOk="0">
                    <a:moveTo>
                      <a:pt x="0" y="1"/>
                    </a:moveTo>
                    <a:lnTo>
                      <a:pt x="0" y="66"/>
                    </a:lnTo>
                    <a:cubicBezTo>
                      <a:pt x="0" y="147"/>
                      <a:pt x="17" y="228"/>
                      <a:pt x="49" y="293"/>
                    </a:cubicBezTo>
                    <a:cubicBezTo>
                      <a:pt x="179" y="472"/>
                      <a:pt x="342" y="635"/>
                      <a:pt x="553" y="732"/>
                    </a:cubicBezTo>
                    <a:lnTo>
                      <a:pt x="1414" y="1122"/>
                    </a:lnTo>
                    <a:cubicBezTo>
                      <a:pt x="1512" y="1154"/>
                      <a:pt x="1593" y="1187"/>
                      <a:pt x="1690" y="1203"/>
                    </a:cubicBezTo>
                    <a:cubicBezTo>
                      <a:pt x="1763" y="1211"/>
                      <a:pt x="1836" y="1215"/>
                      <a:pt x="1906" y="1215"/>
                    </a:cubicBezTo>
                    <a:cubicBezTo>
                      <a:pt x="1975" y="1215"/>
                      <a:pt x="2040" y="1211"/>
                      <a:pt x="2096" y="1203"/>
                    </a:cubicBezTo>
                    <a:cubicBezTo>
                      <a:pt x="2210" y="1154"/>
                      <a:pt x="2308" y="1106"/>
                      <a:pt x="2356" y="992"/>
                    </a:cubicBezTo>
                    <a:cubicBezTo>
                      <a:pt x="2161" y="992"/>
                      <a:pt x="1690" y="813"/>
                      <a:pt x="1138" y="553"/>
                    </a:cubicBezTo>
                    <a:cubicBezTo>
                      <a:pt x="894" y="456"/>
                      <a:pt x="163" y="6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" name="Google Shape;491;p29"/>
              <p:cNvSpPr/>
              <p:nvPr/>
            </p:nvSpPr>
            <p:spPr>
              <a:xfrm>
                <a:off x="4644525" y="4364275"/>
                <a:ext cx="10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505" extrusionOk="0">
                    <a:moveTo>
                      <a:pt x="114" y="1"/>
                    </a:moveTo>
                    <a:cubicBezTo>
                      <a:pt x="82" y="1"/>
                      <a:pt x="33" y="17"/>
                      <a:pt x="33" y="82"/>
                    </a:cubicBezTo>
                    <a:lnTo>
                      <a:pt x="0" y="488"/>
                    </a:lnTo>
                    <a:lnTo>
                      <a:pt x="407" y="505"/>
                    </a:lnTo>
                    <a:lnTo>
                      <a:pt x="407" y="98"/>
                    </a:lnTo>
                    <a:cubicBezTo>
                      <a:pt x="390" y="33"/>
                      <a:pt x="342" y="1"/>
                      <a:pt x="3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" name="Google Shape;492;p29"/>
              <p:cNvSpPr/>
              <p:nvPr/>
            </p:nvSpPr>
            <p:spPr>
              <a:xfrm>
                <a:off x="4646950" y="3999100"/>
                <a:ext cx="22375" cy="3652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4608" extrusionOk="0">
                    <a:moveTo>
                      <a:pt x="553" y="1"/>
                    </a:moveTo>
                    <a:lnTo>
                      <a:pt x="1" y="14575"/>
                    </a:lnTo>
                    <a:lnTo>
                      <a:pt x="212" y="14608"/>
                    </a:lnTo>
                    <a:lnTo>
                      <a:pt x="895" y="17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" name="Google Shape;493;p29"/>
              <p:cNvSpPr/>
              <p:nvPr/>
            </p:nvSpPr>
            <p:spPr>
              <a:xfrm>
                <a:off x="4660775" y="3999525"/>
                <a:ext cx="89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4" extrusionOk="0">
                    <a:moveTo>
                      <a:pt x="17" y="0"/>
                    </a:moveTo>
                    <a:lnTo>
                      <a:pt x="0" y="341"/>
                    </a:lnTo>
                    <a:cubicBezTo>
                      <a:pt x="44" y="298"/>
                      <a:pt x="96" y="277"/>
                      <a:pt x="150" y="277"/>
                    </a:cubicBezTo>
                    <a:cubicBezTo>
                      <a:pt x="218" y="277"/>
                      <a:pt x="287" y="310"/>
                      <a:pt x="342" y="374"/>
                    </a:cubicBezTo>
                    <a:lnTo>
                      <a:pt x="358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" name="Google Shape;494;p29"/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rgbClr val="54B1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5" name="Google Shape;495;p29"/>
              <p:cNvSpPr/>
              <p:nvPr/>
            </p:nvSpPr>
            <p:spPr>
              <a:xfrm>
                <a:off x="4661575" y="3840861"/>
                <a:ext cx="2035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61" extrusionOk="0">
                    <a:moveTo>
                      <a:pt x="1" y="0"/>
                    </a:moveTo>
                    <a:lnTo>
                      <a:pt x="1" y="211"/>
                    </a:lnTo>
                    <a:lnTo>
                      <a:pt x="813" y="260"/>
                    </a:lnTo>
                    <a:lnTo>
                      <a:pt x="813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6" name="Google Shape;496;p29"/>
              <p:cNvSpPr/>
              <p:nvPr/>
            </p:nvSpPr>
            <p:spPr>
              <a:xfrm>
                <a:off x="4661575" y="3832881"/>
                <a:ext cx="2035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360" extrusionOk="0">
                    <a:moveTo>
                      <a:pt x="298" y="1"/>
                    </a:moveTo>
                    <a:cubicBezTo>
                      <a:pt x="149" y="1"/>
                      <a:pt x="32" y="125"/>
                      <a:pt x="1" y="278"/>
                    </a:cubicBezTo>
                    <a:cubicBezTo>
                      <a:pt x="1" y="311"/>
                      <a:pt x="17" y="327"/>
                      <a:pt x="50" y="327"/>
                    </a:cubicBezTo>
                    <a:lnTo>
                      <a:pt x="781" y="359"/>
                    </a:lnTo>
                    <a:cubicBezTo>
                      <a:pt x="797" y="359"/>
                      <a:pt x="813" y="343"/>
                      <a:pt x="813" y="327"/>
                    </a:cubicBezTo>
                    <a:cubicBezTo>
                      <a:pt x="813" y="164"/>
                      <a:pt x="700" y="2"/>
                      <a:pt x="521" y="2"/>
                    </a:cubicBezTo>
                    <a:lnTo>
                      <a:pt x="326" y="2"/>
                    </a:lnTo>
                    <a:cubicBezTo>
                      <a:pt x="317" y="1"/>
                      <a:pt x="307" y="1"/>
                      <a:pt x="2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7" name="Google Shape;497;p29"/>
              <p:cNvSpPr/>
              <p:nvPr/>
            </p:nvSpPr>
            <p:spPr>
              <a:xfrm>
                <a:off x="4659550" y="3988150"/>
                <a:ext cx="11800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47" extrusionOk="0">
                    <a:moveTo>
                      <a:pt x="1" y="0"/>
                    </a:moveTo>
                    <a:lnTo>
                      <a:pt x="1" y="130"/>
                    </a:lnTo>
                    <a:lnTo>
                      <a:pt x="472" y="146"/>
                    </a:lnTo>
                    <a:lnTo>
                      <a:pt x="472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8" name="Google Shape;498;p29"/>
              <p:cNvSpPr/>
              <p:nvPr/>
            </p:nvSpPr>
            <p:spPr>
              <a:xfrm>
                <a:off x="4659950" y="3991400"/>
                <a:ext cx="10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326" extrusionOk="0">
                    <a:moveTo>
                      <a:pt x="17" y="0"/>
                    </a:moveTo>
                    <a:lnTo>
                      <a:pt x="1" y="309"/>
                    </a:lnTo>
                    <a:lnTo>
                      <a:pt x="407" y="325"/>
                    </a:lnTo>
                    <a:lnTo>
                      <a:pt x="423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716F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9" name="Google Shape;499;p29"/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0" name="Google Shape;500;p29"/>
              <p:cNvSpPr/>
              <p:nvPr/>
            </p:nvSpPr>
            <p:spPr>
              <a:xfrm>
                <a:off x="4530800" y="3644500"/>
                <a:ext cx="140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4169" extrusionOk="0">
                    <a:moveTo>
                      <a:pt x="0" y="0"/>
                    </a:moveTo>
                    <a:cubicBezTo>
                      <a:pt x="0" y="0"/>
                      <a:pt x="894" y="2681"/>
                      <a:pt x="1300" y="4420"/>
                    </a:cubicBezTo>
                    <a:cubicBezTo>
                      <a:pt x="1722" y="6126"/>
                      <a:pt x="3266" y="9473"/>
                      <a:pt x="3721" y="10757"/>
                    </a:cubicBezTo>
                    <a:cubicBezTo>
                      <a:pt x="4143" y="12024"/>
                      <a:pt x="3737" y="12901"/>
                      <a:pt x="4208" y="13551"/>
                    </a:cubicBezTo>
                    <a:cubicBezTo>
                      <a:pt x="4468" y="13941"/>
                      <a:pt x="5183" y="14169"/>
                      <a:pt x="5183" y="14169"/>
                    </a:cubicBezTo>
                    <a:cubicBezTo>
                      <a:pt x="5378" y="14087"/>
                      <a:pt x="5638" y="13226"/>
                      <a:pt x="5378" y="12723"/>
                    </a:cubicBezTo>
                    <a:cubicBezTo>
                      <a:pt x="5053" y="12105"/>
                      <a:pt x="5443" y="12186"/>
                      <a:pt x="5362" y="11683"/>
                    </a:cubicBezTo>
                    <a:cubicBezTo>
                      <a:pt x="5297" y="11212"/>
                      <a:pt x="4696" y="10367"/>
                      <a:pt x="4696" y="10367"/>
                    </a:cubicBezTo>
                    <a:cubicBezTo>
                      <a:pt x="4533" y="10042"/>
                      <a:pt x="4419" y="9262"/>
                      <a:pt x="4322" y="8287"/>
                    </a:cubicBezTo>
                    <a:cubicBezTo>
                      <a:pt x="4176" y="7328"/>
                      <a:pt x="3688" y="4550"/>
                      <a:pt x="3250" y="2811"/>
                    </a:cubicBezTo>
                    <a:cubicBezTo>
                      <a:pt x="2795" y="1057"/>
                      <a:pt x="2470" y="0"/>
                      <a:pt x="2470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1" name="Google Shape;501;p29"/>
              <p:cNvSpPr/>
              <p:nvPr/>
            </p:nvSpPr>
            <p:spPr>
              <a:xfrm>
                <a:off x="4660375" y="3955250"/>
                <a:ext cx="18950" cy="4455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782" extrusionOk="0">
                    <a:moveTo>
                      <a:pt x="0" y="0"/>
                    </a:moveTo>
                    <a:lnTo>
                      <a:pt x="0" y="1755"/>
                    </a:lnTo>
                    <a:cubicBezTo>
                      <a:pt x="0" y="1755"/>
                      <a:pt x="102" y="1781"/>
                      <a:pt x="214" y="1781"/>
                    </a:cubicBezTo>
                    <a:cubicBezTo>
                      <a:pt x="333" y="1781"/>
                      <a:pt x="462" y="1751"/>
                      <a:pt x="488" y="1625"/>
                    </a:cubicBezTo>
                    <a:cubicBezTo>
                      <a:pt x="536" y="1462"/>
                      <a:pt x="504" y="1446"/>
                      <a:pt x="439" y="1381"/>
                    </a:cubicBezTo>
                    <a:cubicBezTo>
                      <a:pt x="666" y="1349"/>
                      <a:pt x="683" y="1056"/>
                      <a:pt x="520" y="1008"/>
                    </a:cubicBezTo>
                    <a:lnTo>
                      <a:pt x="520" y="1008"/>
                    </a:lnTo>
                    <a:cubicBezTo>
                      <a:pt x="525" y="1008"/>
                      <a:pt x="530" y="1008"/>
                      <a:pt x="535" y="1008"/>
                    </a:cubicBezTo>
                    <a:cubicBezTo>
                      <a:pt x="673" y="1008"/>
                      <a:pt x="758" y="791"/>
                      <a:pt x="585" y="650"/>
                    </a:cubicBezTo>
                    <a:cubicBezTo>
                      <a:pt x="130" y="32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502" name="Google Shape;502;p29"/>
          <p:cNvSpPr/>
          <p:nvPr/>
        </p:nvSpPr>
        <p:spPr>
          <a:xfrm>
            <a:off x="156276" y="37110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>
          <a:extLst>
            <a:ext uri="{FF2B5EF4-FFF2-40B4-BE49-F238E27FC236}">
              <a16:creationId xmlns:a16="http://schemas.microsoft.com/office/drawing/2014/main" id="{D7844F16-B754-1D3A-3FD7-A3E6132C2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3">
            <a:extLst>
              <a:ext uri="{FF2B5EF4-FFF2-40B4-BE49-F238E27FC236}">
                <a16:creationId xmlns:a16="http://schemas.microsoft.com/office/drawing/2014/main" id="{E932DDC1-CAEA-B4DD-19B3-16F14463DB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rgbClr val="E04141"/>
                </a:solidFill>
              </a:rPr>
              <a:t>01</a:t>
            </a:r>
            <a:r>
              <a:rPr lang="es-ES" noProof="0" dirty="0"/>
              <a:t> Presentación</a:t>
            </a:r>
          </a:p>
        </p:txBody>
      </p:sp>
      <p:sp>
        <p:nvSpPr>
          <p:cNvPr id="610" name="Google Shape;610;p33">
            <a:extLst>
              <a:ext uri="{FF2B5EF4-FFF2-40B4-BE49-F238E27FC236}">
                <a16:creationId xmlns:a16="http://schemas.microsoft.com/office/drawing/2014/main" id="{81F95009-46F7-B9ED-7327-DC0ADA28297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850416"/>
            <a:ext cx="2336400" cy="12229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noProof="0" dirty="0"/>
              <a:t>Empresa liderada por Óscar Montero, con experiencia en tecnología, mantenimiento de campos de golf y micro movilidad.</a:t>
            </a:r>
          </a:p>
        </p:txBody>
      </p:sp>
      <p:sp>
        <p:nvSpPr>
          <p:cNvPr id="611" name="Google Shape;611;p33">
            <a:extLst>
              <a:ext uri="{FF2B5EF4-FFF2-40B4-BE49-F238E27FC236}">
                <a16:creationId xmlns:a16="http://schemas.microsoft.com/office/drawing/2014/main" id="{08957B1F-B72C-2C51-29E3-094BBD3DE40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00412" y="1850417"/>
            <a:ext cx="2336400" cy="1222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noProof="0" dirty="0"/>
              <a:t>Idea basada en experiencia personal en mantenimiento de campos de golf y detección de problemas operativos.</a:t>
            </a:r>
          </a:p>
        </p:txBody>
      </p:sp>
      <p:sp>
        <p:nvSpPr>
          <p:cNvPr id="612" name="Google Shape;612;p33">
            <a:extLst>
              <a:ext uri="{FF2B5EF4-FFF2-40B4-BE49-F238E27FC236}">
                <a16:creationId xmlns:a16="http://schemas.microsoft.com/office/drawing/2014/main" id="{84A01EE2-8CE2-6C90-E80D-497F3FBEFB6B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087600" y="1850416"/>
            <a:ext cx="2336400" cy="12229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noProof="0" dirty="0"/>
              <a:t>Reducir costes, mejorar la eficiencia y proporcionar un diagnóstico preciso en grandes terrenos y campos de golf mediante drones avanzados.</a:t>
            </a:r>
          </a:p>
        </p:txBody>
      </p:sp>
      <p:sp>
        <p:nvSpPr>
          <p:cNvPr id="613" name="Google Shape;613;p33">
            <a:extLst>
              <a:ext uri="{FF2B5EF4-FFF2-40B4-BE49-F238E27FC236}">
                <a16:creationId xmlns:a16="http://schemas.microsoft.com/office/drawing/2014/main" id="{0BEEECD2-D0C8-5AF0-BBE1-B382EC13ACF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13225" y="14792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¿Quién somos?</a:t>
            </a:r>
          </a:p>
        </p:txBody>
      </p:sp>
      <p:sp>
        <p:nvSpPr>
          <p:cNvPr id="614" name="Google Shape;614;p33">
            <a:extLst>
              <a:ext uri="{FF2B5EF4-FFF2-40B4-BE49-F238E27FC236}">
                <a16:creationId xmlns:a16="http://schemas.microsoft.com/office/drawing/2014/main" id="{59940A78-1FB3-517D-D4D5-BE8552177884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087600" y="14792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Objetivos</a:t>
            </a:r>
          </a:p>
        </p:txBody>
      </p:sp>
      <p:sp>
        <p:nvSpPr>
          <p:cNvPr id="615" name="Google Shape;615;p33">
            <a:extLst>
              <a:ext uri="{FF2B5EF4-FFF2-40B4-BE49-F238E27FC236}">
                <a16:creationId xmlns:a16="http://schemas.microsoft.com/office/drawing/2014/main" id="{FCBFAE92-83E4-593E-41E8-C96F7C040E0E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3400412" y="14792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Origen</a:t>
            </a:r>
          </a:p>
        </p:txBody>
      </p:sp>
      <p:grpSp>
        <p:nvGrpSpPr>
          <p:cNvPr id="616" name="Google Shape;616;p33">
            <a:extLst>
              <a:ext uri="{FF2B5EF4-FFF2-40B4-BE49-F238E27FC236}">
                <a16:creationId xmlns:a16="http://schemas.microsoft.com/office/drawing/2014/main" id="{A7E4968F-D41F-D44D-6AFE-DD8F689D97C8}"/>
              </a:ext>
            </a:extLst>
          </p:cNvPr>
          <p:cNvGrpSpPr/>
          <p:nvPr/>
        </p:nvGrpSpPr>
        <p:grpSpPr>
          <a:xfrm>
            <a:off x="823972" y="3831148"/>
            <a:ext cx="351100" cy="939434"/>
            <a:chOff x="4719372" y="2891498"/>
            <a:chExt cx="351100" cy="939434"/>
          </a:xfrm>
        </p:grpSpPr>
        <p:sp>
          <p:nvSpPr>
            <p:cNvPr id="617" name="Google Shape;617;p33">
              <a:extLst>
                <a:ext uri="{FF2B5EF4-FFF2-40B4-BE49-F238E27FC236}">
                  <a16:creationId xmlns:a16="http://schemas.microsoft.com/office/drawing/2014/main" id="{694B9BB2-A9CF-A2D0-CB47-04AF41D3AD81}"/>
                </a:ext>
              </a:extLst>
            </p:cNvPr>
            <p:cNvSpPr/>
            <p:nvPr/>
          </p:nvSpPr>
          <p:spPr>
            <a:xfrm>
              <a:off x="4969759" y="3778984"/>
              <a:ext cx="100713" cy="5190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" name="Google Shape;618;p33">
              <a:extLst>
                <a:ext uri="{FF2B5EF4-FFF2-40B4-BE49-F238E27FC236}">
                  <a16:creationId xmlns:a16="http://schemas.microsoft.com/office/drawing/2014/main" id="{3C431A4B-2D51-BCE7-62CC-9E8967F31539}"/>
                </a:ext>
              </a:extLst>
            </p:cNvPr>
            <p:cNvSpPr/>
            <p:nvPr/>
          </p:nvSpPr>
          <p:spPr>
            <a:xfrm>
              <a:off x="4719372" y="2891498"/>
              <a:ext cx="284117" cy="21225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" name="Google Shape;619;p33">
              <a:extLst>
                <a:ext uri="{FF2B5EF4-FFF2-40B4-BE49-F238E27FC236}">
                  <a16:creationId xmlns:a16="http://schemas.microsoft.com/office/drawing/2014/main" id="{1FEF5426-15E6-AAFD-BE23-2C254E31D9DB}"/>
                </a:ext>
              </a:extLst>
            </p:cNvPr>
            <p:cNvSpPr/>
            <p:nvPr/>
          </p:nvSpPr>
          <p:spPr>
            <a:xfrm>
              <a:off x="5003458" y="2891498"/>
              <a:ext cx="32156" cy="939434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2" name="Google Shape;1688;p41">
            <a:extLst>
              <a:ext uri="{FF2B5EF4-FFF2-40B4-BE49-F238E27FC236}">
                <a16:creationId xmlns:a16="http://schemas.microsoft.com/office/drawing/2014/main" id="{879B4BD8-5ADC-FCE9-4DC7-0E577F771B17}"/>
              </a:ext>
            </a:extLst>
          </p:cNvPr>
          <p:cNvGrpSpPr/>
          <p:nvPr/>
        </p:nvGrpSpPr>
        <p:grpSpPr>
          <a:xfrm>
            <a:off x="1971343" y="3422218"/>
            <a:ext cx="659265" cy="269230"/>
            <a:chOff x="3183903" y="395477"/>
            <a:chExt cx="1096805" cy="447933"/>
          </a:xfrm>
        </p:grpSpPr>
        <p:sp>
          <p:nvSpPr>
            <p:cNvPr id="3" name="Google Shape;1689;p41">
              <a:extLst>
                <a:ext uri="{FF2B5EF4-FFF2-40B4-BE49-F238E27FC236}">
                  <a16:creationId xmlns:a16="http://schemas.microsoft.com/office/drawing/2014/main" id="{226E7467-2B06-AFA2-BDF8-798E426D197C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" name="Google Shape;1690;p41">
              <a:extLst>
                <a:ext uri="{FF2B5EF4-FFF2-40B4-BE49-F238E27FC236}">
                  <a16:creationId xmlns:a16="http://schemas.microsoft.com/office/drawing/2014/main" id="{AF49EE41-E2F5-6D93-FB16-5C90660856AF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" name="Google Shape;1691;p41">
              <a:extLst>
                <a:ext uri="{FF2B5EF4-FFF2-40B4-BE49-F238E27FC236}">
                  <a16:creationId xmlns:a16="http://schemas.microsoft.com/office/drawing/2014/main" id="{B8A11A71-5BFC-14E0-A599-EFBE49045C81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" name="Google Shape;1692;p41">
              <a:extLst>
                <a:ext uri="{FF2B5EF4-FFF2-40B4-BE49-F238E27FC236}">
                  <a16:creationId xmlns:a16="http://schemas.microsoft.com/office/drawing/2014/main" id="{64B58650-ABF6-73C9-F17D-41C3E799AF70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" name="Google Shape;1693;p41">
              <a:extLst>
                <a:ext uri="{FF2B5EF4-FFF2-40B4-BE49-F238E27FC236}">
                  <a16:creationId xmlns:a16="http://schemas.microsoft.com/office/drawing/2014/main" id="{128CD498-CC4D-2721-230F-9A456A7040D6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" name="Google Shape;1694;p41">
              <a:extLst>
                <a:ext uri="{FF2B5EF4-FFF2-40B4-BE49-F238E27FC236}">
                  <a16:creationId xmlns:a16="http://schemas.microsoft.com/office/drawing/2014/main" id="{3067A7AE-5AD2-DCBF-5FBA-0D2FA8BEB744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" name="Google Shape;1695;p41">
              <a:extLst>
                <a:ext uri="{FF2B5EF4-FFF2-40B4-BE49-F238E27FC236}">
                  <a16:creationId xmlns:a16="http://schemas.microsoft.com/office/drawing/2014/main" id="{A5A2E76F-06E3-30BE-5C51-28D80444E487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" name="Google Shape;1696;p41">
              <a:extLst>
                <a:ext uri="{FF2B5EF4-FFF2-40B4-BE49-F238E27FC236}">
                  <a16:creationId xmlns:a16="http://schemas.microsoft.com/office/drawing/2014/main" id="{5C14CA53-B668-290B-C0AA-1E269C9DD7A4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" name="Google Shape;1697;p41">
              <a:extLst>
                <a:ext uri="{FF2B5EF4-FFF2-40B4-BE49-F238E27FC236}">
                  <a16:creationId xmlns:a16="http://schemas.microsoft.com/office/drawing/2014/main" id="{BD51430E-1A14-D31F-9D5D-84450637ADCE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" name="Google Shape;1698;p41">
              <a:extLst>
                <a:ext uri="{FF2B5EF4-FFF2-40B4-BE49-F238E27FC236}">
                  <a16:creationId xmlns:a16="http://schemas.microsoft.com/office/drawing/2014/main" id="{7970D137-AE32-C1DB-6154-A8A848F1EB99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" name="Google Shape;1699;p41">
              <a:extLst>
                <a:ext uri="{FF2B5EF4-FFF2-40B4-BE49-F238E27FC236}">
                  <a16:creationId xmlns:a16="http://schemas.microsoft.com/office/drawing/2014/main" id="{BC0D51EF-BA0C-B9CF-1827-1C5235E39484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" name="Google Shape;1700;p41">
              <a:extLst>
                <a:ext uri="{FF2B5EF4-FFF2-40B4-BE49-F238E27FC236}">
                  <a16:creationId xmlns:a16="http://schemas.microsoft.com/office/drawing/2014/main" id="{7C1FE230-5912-10DD-BD76-85EDDA5015C5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" name="Google Shape;1701;p41">
              <a:extLst>
                <a:ext uri="{FF2B5EF4-FFF2-40B4-BE49-F238E27FC236}">
                  <a16:creationId xmlns:a16="http://schemas.microsoft.com/office/drawing/2014/main" id="{9567B46C-2DCE-3375-55E2-8369DC0E408C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" name="Google Shape;1702;p41">
              <a:extLst>
                <a:ext uri="{FF2B5EF4-FFF2-40B4-BE49-F238E27FC236}">
                  <a16:creationId xmlns:a16="http://schemas.microsoft.com/office/drawing/2014/main" id="{77E8022B-6086-9DA3-88F9-61AD6C5EFA06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" name="Google Shape;1703;p41">
              <a:extLst>
                <a:ext uri="{FF2B5EF4-FFF2-40B4-BE49-F238E27FC236}">
                  <a16:creationId xmlns:a16="http://schemas.microsoft.com/office/drawing/2014/main" id="{65662D1D-4B4B-3C59-18EF-C3ADDDCE15C7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" name="Google Shape;1704;p41">
              <a:extLst>
                <a:ext uri="{FF2B5EF4-FFF2-40B4-BE49-F238E27FC236}">
                  <a16:creationId xmlns:a16="http://schemas.microsoft.com/office/drawing/2014/main" id="{333E2DEE-01F3-F2F3-96DC-F002D1A3C297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" name="Google Shape;1705;p41">
              <a:extLst>
                <a:ext uri="{FF2B5EF4-FFF2-40B4-BE49-F238E27FC236}">
                  <a16:creationId xmlns:a16="http://schemas.microsoft.com/office/drawing/2014/main" id="{6C9D5BA5-415F-FB75-AC69-56F158199BD3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" name="Google Shape;1706;p41">
              <a:extLst>
                <a:ext uri="{FF2B5EF4-FFF2-40B4-BE49-F238E27FC236}">
                  <a16:creationId xmlns:a16="http://schemas.microsoft.com/office/drawing/2014/main" id="{F1A734A1-1E77-D68A-B2BF-4EA267D34842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707;p41">
              <a:extLst>
                <a:ext uri="{FF2B5EF4-FFF2-40B4-BE49-F238E27FC236}">
                  <a16:creationId xmlns:a16="http://schemas.microsoft.com/office/drawing/2014/main" id="{BD7D8D33-1C76-48B0-9C24-DD3DAA248FE2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708;p41">
              <a:extLst>
                <a:ext uri="{FF2B5EF4-FFF2-40B4-BE49-F238E27FC236}">
                  <a16:creationId xmlns:a16="http://schemas.microsoft.com/office/drawing/2014/main" id="{64D11E09-3AA0-B1A7-AE92-D4B322275A19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709;p41">
              <a:extLst>
                <a:ext uri="{FF2B5EF4-FFF2-40B4-BE49-F238E27FC236}">
                  <a16:creationId xmlns:a16="http://schemas.microsoft.com/office/drawing/2014/main" id="{B80A7D05-3010-F367-EFB5-4C910A63DFC6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710;p41">
              <a:extLst>
                <a:ext uri="{FF2B5EF4-FFF2-40B4-BE49-F238E27FC236}">
                  <a16:creationId xmlns:a16="http://schemas.microsoft.com/office/drawing/2014/main" id="{00EB1E13-C5FC-7C2A-54CD-D2406FB6739C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711;p41">
              <a:extLst>
                <a:ext uri="{FF2B5EF4-FFF2-40B4-BE49-F238E27FC236}">
                  <a16:creationId xmlns:a16="http://schemas.microsoft.com/office/drawing/2014/main" id="{4416EBB1-167C-6069-1697-468B6103D767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712;p41">
              <a:extLst>
                <a:ext uri="{FF2B5EF4-FFF2-40B4-BE49-F238E27FC236}">
                  <a16:creationId xmlns:a16="http://schemas.microsoft.com/office/drawing/2014/main" id="{AE5FD901-84CE-1E28-0657-DA93EFC2949B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713;p41">
              <a:extLst>
                <a:ext uri="{FF2B5EF4-FFF2-40B4-BE49-F238E27FC236}">
                  <a16:creationId xmlns:a16="http://schemas.microsoft.com/office/drawing/2014/main" id="{293AF428-E30B-55E8-6D6E-25B2D15010BB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714;p41">
              <a:extLst>
                <a:ext uri="{FF2B5EF4-FFF2-40B4-BE49-F238E27FC236}">
                  <a16:creationId xmlns:a16="http://schemas.microsoft.com/office/drawing/2014/main" id="{81F73349-C9A9-BF8B-1581-90149A2CACE6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715;p41">
              <a:extLst>
                <a:ext uri="{FF2B5EF4-FFF2-40B4-BE49-F238E27FC236}">
                  <a16:creationId xmlns:a16="http://schemas.microsoft.com/office/drawing/2014/main" id="{CA5C7AC3-0625-41E6-AB95-CDBC89079970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0" name="Google Shape;1716;p41">
              <a:extLst>
                <a:ext uri="{FF2B5EF4-FFF2-40B4-BE49-F238E27FC236}">
                  <a16:creationId xmlns:a16="http://schemas.microsoft.com/office/drawing/2014/main" id="{8E4B1387-EDC4-CE7F-2071-3B8DAF226FAC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643" name="Google Shape;1717;p41">
                <a:extLst>
                  <a:ext uri="{FF2B5EF4-FFF2-40B4-BE49-F238E27FC236}">
                    <a16:creationId xmlns:a16="http://schemas.microsoft.com/office/drawing/2014/main" id="{D98267C2-A86E-CF75-2884-E9F3C3493BEE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44" name="Google Shape;1718;p41">
                <a:extLst>
                  <a:ext uri="{FF2B5EF4-FFF2-40B4-BE49-F238E27FC236}">
                    <a16:creationId xmlns:a16="http://schemas.microsoft.com/office/drawing/2014/main" id="{6B468EA1-A2FE-1BBC-7092-2E18E48D85D2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1" name="Google Shape;1719;p41">
              <a:extLst>
                <a:ext uri="{FF2B5EF4-FFF2-40B4-BE49-F238E27FC236}">
                  <a16:creationId xmlns:a16="http://schemas.microsoft.com/office/drawing/2014/main" id="{BE991E78-C53B-C3A1-53FA-F4E6FFEB2F36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" name="Google Shape;1720;p41">
              <a:extLst>
                <a:ext uri="{FF2B5EF4-FFF2-40B4-BE49-F238E27FC236}">
                  <a16:creationId xmlns:a16="http://schemas.microsoft.com/office/drawing/2014/main" id="{038F52D9-D3F8-A12E-C374-8B0DBF013D08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" name="Google Shape;1721;p41">
              <a:extLst>
                <a:ext uri="{FF2B5EF4-FFF2-40B4-BE49-F238E27FC236}">
                  <a16:creationId xmlns:a16="http://schemas.microsoft.com/office/drawing/2014/main" id="{08D2512A-96AA-ECA2-77A1-A54B148E7952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" name="Google Shape;1722;p41">
              <a:extLst>
                <a:ext uri="{FF2B5EF4-FFF2-40B4-BE49-F238E27FC236}">
                  <a16:creationId xmlns:a16="http://schemas.microsoft.com/office/drawing/2014/main" id="{0E90717A-D5F5-FD2F-7773-3F85298CDD82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" name="Google Shape;1723;p41">
              <a:extLst>
                <a:ext uri="{FF2B5EF4-FFF2-40B4-BE49-F238E27FC236}">
                  <a16:creationId xmlns:a16="http://schemas.microsoft.com/office/drawing/2014/main" id="{C5A2B301-8D4E-F98F-E46C-5C0800F59EED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24;p41">
              <a:extLst>
                <a:ext uri="{FF2B5EF4-FFF2-40B4-BE49-F238E27FC236}">
                  <a16:creationId xmlns:a16="http://schemas.microsoft.com/office/drawing/2014/main" id="{2A3E969A-43AE-5F37-2F11-4DD47E8EE6B7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25;p41">
              <a:extLst>
                <a:ext uri="{FF2B5EF4-FFF2-40B4-BE49-F238E27FC236}">
                  <a16:creationId xmlns:a16="http://schemas.microsoft.com/office/drawing/2014/main" id="{EA1D60F7-A1C3-CC6B-A427-F9B3604526BE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26;p41">
              <a:extLst>
                <a:ext uri="{FF2B5EF4-FFF2-40B4-BE49-F238E27FC236}">
                  <a16:creationId xmlns:a16="http://schemas.microsoft.com/office/drawing/2014/main" id="{A375F867-491E-8558-438C-BF9DF76BB5CC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727;p41">
              <a:extLst>
                <a:ext uri="{FF2B5EF4-FFF2-40B4-BE49-F238E27FC236}">
                  <a16:creationId xmlns:a16="http://schemas.microsoft.com/office/drawing/2014/main" id="{17E054FA-7182-CA35-C499-A2275D2D820E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728;p41">
              <a:extLst>
                <a:ext uri="{FF2B5EF4-FFF2-40B4-BE49-F238E27FC236}">
                  <a16:creationId xmlns:a16="http://schemas.microsoft.com/office/drawing/2014/main" id="{F04B1BB4-BFCE-ABE3-02E8-9D2D966A173B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29;p41">
              <a:extLst>
                <a:ext uri="{FF2B5EF4-FFF2-40B4-BE49-F238E27FC236}">
                  <a16:creationId xmlns:a16="http://schemas.microsoft.com/office/drawing/2014/main" id="{083903B4-2B6A-DC2B-07BC-04461B75A21A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30;p41">
              <a:extLst>
                <a:ext uri="{FF2B5EF4-FFF2-40B4-BE49-F238E27FC236}">
                  <a16:creationId xmlns:a16="http://schemas.microsoft.com/office/drawing/2014/main" id="{182E9C4B-438F-D17B-D38A-C7908F93DC5C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31;p41">
              <a:extLst>
                <a:ext uri="{FF2B5EF4-FFF2-40B4-BE49-F238E27FC236}">
                  <a16:creationId xmlns:a16="http://schemas.microsoft.com/office/drawing/2014/main" id="{3A4EAF1A-81FB-B627-2973-6625DEA7BF0B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32;p41">
              <a:extLst>
                <a:ext uri="{FF2B5EF4-FFF2-40B4-BE49-F238E27FC236}">
                  <a16:creationId xmlns:a16="http://schemas.microsoft.com/office/drawing/2014/main" id="{E47CA70A-69EE-49FB-D191-7C649349BC49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33;p41">
              <a:extLst>
                <a:ext uri="{FF2B5EF4-FFF2-40B4-BE49-F238E27FC236}">
                  <a16:creationId xmlns:a16="http://schemas.microsoft.com/office/drawing/2014/main" id="{16F154C9-F8FC-BD66-B07E-B3737F5916B9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34;p41">
              <a:extLst>
                <a:ext uri="{FF2B5EF4-FFF2-40B4-BE49-F238E27FC236}">
                  <a16:creationId xmlns:a16="http://schemas.microsoft.com/office/drawing/2014/main" id="{A5E84D5E-DCF7-4F82-F648-6BE6FB050B0C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" name="Google Shape;1735;p41">
              <a:extLst>
                <a:ext uri="{FF2B5EF4-FFF2-40B4-BE49-F238E27FC236}">
                  <a16:creationId xmlns:a16="http://schemas.microsoft.com/office/drawing/2014/main" id="{45F75F2B-E72F-3D9C-C987-E651B0253203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" name="Google Shape;1736;p41">
              <a:extLst>
                <a:ext uri="{FF2B5EF4-FFF2-40B4-BE49-F238E27FC236}">
                  <a16:creationId xmlns:a16="http://schemas.microsoft.com/office/drawing/2014/main" id="{57388EB5-A082-8BA0-47AD-8CF4384E5F27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37;p41">
              <a:extLst>
                <a:ext uri="{FF2B5EF4-FFF2-40B4-BE49-F238E27FC236}">
                  <a16:creationId xmlns:a16="http://schemas.microsoft.com/office/drawing/2014/main" id="{51557554-F980-CCA0-1AB8-01C6A1F2F7CB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38;p41">
              <a:extLst>
                <a:ext uri="{FF2B5EF4-FFF2-40B4-BE49-F238E27FC236}">
                  <a16:creationId xmlns:a16="http://schemas.microsoft.com/office/drawing/2014/main" id="{85F125F2-5288-8EF8-6BC1-8B2A138D5469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39;p41">
              <a:extLst>
                <a:ext uri="{FF2B5EF4-FFF2-40B4-BE49-F238E27FC236}">
                  <a16:creationId xmlns:a16="http://schemas.microsoft.com/office/drawing/2014/main" id="{CEE56E27-F96B-A4F8-0620-6069593F4F03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40;p41">
              <a:extLst>
                <a:ext uri="{FF2B5EF4-FFF2-40B4-BE49-F238E27FC236}">
                  <a16:creationId xmlns:a16="http://schemas.microsoft.com/office/drawing/2014/main" id="{861C08D5-9571-7C8B-7787-31E43B535A04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41;p41">
              <a:extLst>
                <a:ext uri="{FF2B5EF4-FFF2-40B4-BE49-F238E27FC236}">
                  <a16:creationId xmlns:a16="http://schemas.microsoft.com/office/drawing/2014/main" id="{88C46260-5EF3-A113-3861-986257317B66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42;p41">
              <a:extLst>
                <a:ext uri="{FF2B5EF4-FFF2-40B4-BE49-F238E27FC236}">
                  <a16:creationId xmlns:a16="http://schemas.microsoft.com/office/drawing/2014/main" id="{48362330-7371-D3C0-7002-F0CA64F0E184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43;p41">
              <a:extLst>
                <a:ext uri="{FF2B5EF4-FFF2-40B4-BE49-F238E27FC236}">
                  <a16:creationId xmlns:a16="http://schemas.microsoft.com/office/drawing/2014/main" id="{2B677208-F29A-A567-051C-A0457A550945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44;p41">
              <a:extLst>
                <a:ext uri="{FF2B5EF4-FFF2-40B4-BE49-F238E27FC236}">
                  <a16:creationId xmlns:a16="http://schemas.microsoft.com/office/drawing/2014/main" id="{320542A1-3708-BDD9-C5A7-85081A820A1A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45;p41">
              <a:extLst>
                <a:ext uri="{FF2B5EF4-FFF2-40B4-BE49-F238E27FC236}">
                  <a16:creationId xmlns:a16="http://schemas.microsoft.com/office/drawing/2014/main" id="{F4C28A79-4C79-5AAC-48E3-9CF4D6B39B59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46;p41">
              <a:extLst>
                <a:ext uri="{FF2B5EF4-FFF2-40B4-BE49-F238E27FC236}">
                  <a16:creationId xmlns:a16="http://schemas.microsoft.com/office/drawing/2014/main" id="{6281780C-0E51-661C-4FEE-54B6624FC34A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47;p41">
              <a:extLst>
                <a:ext uri="{FF2B5EF4-FFF2-40B4-BE49-F238E27FC236}">
                  <a16:creationId xmlns:a16="http://schemas.microsoft.com/office/drawing/2014/main" id="{3E058AC1-20DC-7CB6-C295-DABF3FA02639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48;p41">
              <a:extLst>
                <a:ext uri="{FF2B5EF4-FFF2-40B4-BE49-F238E27FC236}">
                  <a16:creationId xmlns:a16="http://schemas.microsoft.com/office/drawing/2014/main" id="{6502A420-AA34-86B9-DD0F-8DEE6BB39D46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49;p41">
              <a:extLst>
                <a:ext uri="{FF2B5EF4-FFF2-40B4-BE49-F238E27FC236}">
                  <a16:creationId xmlns:a16="http://schemas.microsoft.com/office/drawing/2014/main" id="{1A51B825-4FE6-D32E-F975-4460552A09DD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50;p41">
              <a:extLst>
                <a:ext uri="{FF2B5EF4-FFF2-40B4-BE49-F238E27FC236}">
                  <a16:creationId xmlns:a16="http://schemas.microsoft.com/office/drawing/2014/main" id="{A9E12776-BF02-B1A9-D8F1-78C2FE1BAFA4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51;p41">
              <a:extLst>
                <a:ext uri="{FF2B5EF4-FFF2-40B4-BE49-F238E27FC236}">
                  <a16:creationId xmlns:a16="http://schemas.microsoft.com/office/drawing/2014/main" id="{D721BCB5-DDD5-F349-8E3A-892C17FC0ACD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" name="Google Shape;1752;p41">
              <a:extLst>
                <a:ext uri="{FF2B5EF4-FFF2-40B4-BE49-F238E27FC236}">
                  <a16:creationId xmlns:a16="http://schemas.microsoft.com/office/drawing/2014/main" id="{99481A62-A57D-078E-77B0-905DDE739BEE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" name="Google Shape;1753;p41">
              <a:extLst>
                <a:ext uri="{FF2B5EF4-FFF2-40B4-BE49-F238E27FC236}">
                  <a16:creationId xmlns:a16="http://schemas.microsoft.com/office/drawing/2014/main" id="{2F911E07-2B33-F835-5416-489562D1F36D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" name="Google Shape;1754;p41">
              <a:extLst>
                <a:ext uri="{FF2B5EF4-FFF2-40B4-BE49-F238E27FC236}">
                  <a16:creationId xmlns:a16="http://schemas.microsoft.com/office/drawing/2014/main" id="{CEA2C880-483C-B7F2-0D16-634227D58691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" name="Google Shape;1755;p41">
              <a:extLst>
                <a:ext uri="{FF2B5EF4-FFF2-40B4-BE49-F238E27FC236}">
                  <a16:creationId xmlns:a16="http://schemas.microsoft.com/office/drawing/2014/main" id="{0492F1B0-7102-A112-1086-B1B363C229A9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" name="Google Shape;1756;p41">
              <a:extLst>
                <a:ext uri="{FF2B5EF4-FFF2-40B4-BE49-F238E27FC236}">
                  <a16:creationId xmlns:a16="http://schemas.microsoft.com/office/drawing/2014/main" id="{1F926D7D-0754-A63B-7A03-1426301E8E3E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" name="Google Shape;1757;p41">
              <a:extLst>
                <a:ext uri="{FF2B5EF4-FFF2-40B4-BE49-F238E27FC236}">
                  <a16:creationId xmlns:a16="http://schemas.microsoft.com/office/drawing/2014/main" id="{18E64EB4-B321-CC51-6A9C-D94C7A64B457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" name="Google Shape;1758;p41">
              <a:extLst>
                <a:ext uri="{FF2B5EF4-FFF2-40B4-BE49-F238E27FC236}">
                  <a16:creationId xmlns:a16="http://schemas.microsoft.com/office/drawing/2014/main" id="{AA2EA4A2-D8F2-75D7-4607-72C3651268B5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" name="Google Shape;1759;p41">
              <a:extLst>
                <a:ext uri="{FF2B5EF4-FFF2-40B4-BE49-F238E27FC236}">
                  <a16:creationId xmlns:a16="http://schemas.microsoft.com/office/drawing/2014/main" id="{3CEFF94C-C7AF-8386-30EE-E451605DE454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" name="Google Shape;1760;p41">
              <a:extLst>
                <a:ext uri="{FF2B5EF4-FFF2-40B4-BE49-F238E27FC236}">
                  <a16:creationId xmlns:a16="http://schemas.microsoft.com/office/drawing/2014/main" id="{5120721C-EDA6-F100-0CA4-45AC86F260EC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" name="Google Shape;1761;p41">
              <a:extLst>
                <a:ext uri="{FF2B5EF4-FFF2-40B4-BE49-F238E27FC236}">
                  <a16:creationId xmlns:a16="http://schemas.microsoft.com/office/drawing/2014/main" id="{B8559432-71A3-6134-5760-CEE03CA44774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" name="Google Shape;1762;p41">
              <a:extLst>
                <a:ext uri="{FF2B5EF4-FFF2-40B4-BE49-F238E27FC236}">
                  <a16:creationId xmlns:a16="http://schemas.microsoft.com/office/drawing/2014/main" id="{9CA1A64F-866F-7401-AD22-8FAFE3960A92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" name="Google Shape;1763;p41">
              <a:extLst>
                <a:ext uri="{FF2B5EF4-FFF2-40B4-BE49-F238E27FC236}">
                  <a16:creationId xmlns:a16="http://schemas.microsoft.com/office/drawing/2014/main" id="{4456109E-BD17-2120-8E0D-7A156D04720B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" name="Google Shape;1764;p41">
              <a:extLst>
                <a:ext uri="{FF2B5EF4-FFF2-40B4-BE49-F238E27FC236}">
                  <a16:creationId xmlns:a16="http://schemas.microsoft.com/office/drawing/2014/main" id="{F329981D-7272-59EC-7D31-9EBE9910ED94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" name="Google Shape;1765;p41">
              <a:extLst>
                <a:ext uri="{FF2B5EF4-FFF2-40B4-BE49-F238E27FC236}">
                  <a16:creationId xmlns:a16="http://schemas.microsoft.com/office/drawing/2014/main" id="{E64A3708-8719-9A1C-4123-A403CFCA3C45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" name="Google Shape;1766;p41">
              <a:extLst>
                <a:ext uri="{FF2B5EF4-FFF2-40B4-BE49-F238E27FC236}">
                  <a16:creationId xmlns:a16="http://schemas.microsoft.com/office/drawing/2014/main" id="{C63A2658-3972-618B-5019-5C6F11073FC3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" name="Google Shape;1767;p41">
              <a:extLst>
                <a:ext uri="{FF2B5EF4-FFF2-40B4-BE49-F238E27FC236}">
                  <a16:creationId xmlns:a16="http://schemas.microsoft.com/office/drawing/2014/main" id="{2608BDB2-CD57-94BE-17A5-EDB48D0341A6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" name="Google Shape;1768;p41">
              <a:extLst>
                <a:ext uri="{FF2B5EF4-FFF2-40B4-BE49-F238E27FC236}">
                  <a16:creationId xmlns:a16="http://schemas.microsoft.com/office/drawing/2014/main" id="{2CD51387-3BC1-6A76-C6FA-CE8C3217DCFF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" name="Google Shape;1769;p41">
              <a:extLst>
                <a:ext uri="{FF2B5EF4-FFF2-40B4-BE49-F238E27FC236}">
                  <a16:creationId xmlns:a16="http://schemas.microsoft.com/office/drawing/2014/main" id="{8FB17AD4-E2FD-7840-3726-9C69A36480B2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" name="Google Shape;1770;p41">
              <a:extLst>
                <a:ext uri="{FF2B5EF4-FFF2-40B4-BE49-F238E27FC236}">
                  <a16:creationId xmlns:a16="http://schemas.microsoft.com/office/drawing/2014/main" id="{C688ECE5-639B-FF29-6270-D76A66B2E058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" name="Google Shape;1771;p41">
              <a:extLst>
                <a:ext uri="{FF2B5EF4-FFF2-40B4-BE49-F238E27FC236}">
                  <a16:creationId xmlns:a16="http://schemas.microsoft.com/office/drawing/2014/main" id="{A1962343-34F6-04EE-4572-22C6BB690813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" name="Google Shape;1772;p41">
              <a:extLst>
                <a:ext uri="{FF2B5EF4-FFF2-40B4-BE49-F238E27FC236}">
                  <a16:creationId xmlns:a16="http://schemas.microsoft.com/office/drawing/2014/main" id="{EBBDB64C-3B44-29BC-C85A-972391F41035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7" name="Google Shape;1773;p41">
              <a:extLst>
                <a:ext uri="{FF2B5EF4-FFF2-40B4-BE49-F238E27FC236}">
                  <a16:creationId xmlns:a16="http://schemas.microsoft.com/office/drawing/2014/main" id="{67496E72-666F-490C-3EC9-3AF40A6D3855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8" name="Google Shape;1774;p41">
              <a:extLst>
                <a:ext uri="{FF2B5EF4-FFF2-40B4-BE49-F238E27FC236}">
                  <a16:creationId xmlns:a16="http://schemas.microsoft.com/office/drawing/2014/main" id="{A84E8976-E68B-308C-F999-6BF435ACC2EE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" name="Google Shape;1775;p41">
              <a:extLst>
                <a:ext uri="{FF2B5EF4-FFF2-40B4-BE49-F238E27FC236}">
                  <a16:creationId xmlns:a16="http://schemas.microsoft.com/office/drawing/2014/main" id="{ED433FCB-06A8-2F59-64D9-6F7735939A03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" name="Google Shape;1776;p41">
              <a:extLst>
                <a:ext uri="{FF2B5EF4-FFF2-40B4-BE49-F238E27FC236}">
                  <a16:creationId xmlns:a16="http://schemas.microsoft.com/office/drawing/2014/main" id="{C9D61364-A312-8541-B2EB-4DABA40401D4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" name="Google Shape;1777;p41">
              <a:extLst>
                <a:ext uri="{FF2B5EF4-FFF2-40B4-BE49-F238E27FC236}">
                  <a16:creationId xmlns:a16="http://schemas.microsoft.com/office/drawing/2014/main" id="{2A961A4B-49AC-8188-D129-57EA5076CF5C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" name="Google Shape;1778;p41">
              <a:extLst>
                <a:ext uri="{FF2B5EF4-FFF2-40B4-BE49-F238E27FC236}">
                  <a16:creationId xmlns:a16="http://schemas.microsoft.com/office/drawing/2014/main" id="{88D86FEF-9DF0-71AD-D94C-230E3DC04F90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" name="Google Shape;1779;p41">
              <a:extLst>
                <a:ext uri="{FF2B5EF4-FFF2-40B4-BE49-F238E27FC236}">
                  <a16:creationId xmlns:a16="http://schemas.microsoft.com/office/drawing/2014/main" id="{FC88931E-302C-8059-8118-E9246221BE53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" name="Google Shape;1780;p41">
              <a:extLst>
                <a:ext uri="{FF2B5EF4-FFF2-40B4-BE49-F238E27FC236}">
                  <a16:creationId xmlns:a16="http://schemas.microsoft.com/office/drawing/2014/main" id="{3249879E-F308-22E0-F320-348ADB58F6E5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" name="Google Shape;1781;p41">
              <a:extLst>
                <a:ext uri="{FF2B5EF4-FFF2-40B4-BE49-F238E27FC236}">
                  <a16:creationId xmlns:a16="http://schemas.microsoft.com/office/drawing/2014/main" id="{9CEE475E-C2AA-33F7-E01A-2B1937EFA8BC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" name="Google Shape;1782;p41">
              <a:extLst>
                <a:ext uri="{FF2B5EF4-FFF2-40B4-BE49-F238E27FC236}">
                  <a16:creationId xmlns:a16="http://schemas.microsoft.com/office/drawing/2014/main" id="{270400EF-AEBD-31A7-29C6-C86497B8C3E5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" name="Google Shape;1783;p41">
              <a:extLst>
                <a:ext uri="{FF2B5EF4-FFF2-40B4-BE49-F238E27FC236}">
                  <a16:creationId xmlns:a16="http://schemas.microsoft.com/office/drawing/2014/main" id="{31EC483B-3F88-7953-FFB1-A494A0FA1C91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" name="Google Shape;1784;p41">
              <a:extLst>
                <a:ext uri="{FF2B5EF4-FFF2-40B4-BE49-F238E27FC236}">
                  <a16:creationId xmlns:a16="http://schemas.microsoft.com/office/drawing/2014/main" id="{A3DBDA87-CE25-E796-9E04-6CCB93662EA9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" name="Google Shape;1785;p41">
              <a:extLst>
                <a:ext uri="{FF2B5EF4-FFF2-40B4-BE49-F238E27FC236}">
                  <a16:creationId xmlns:a16="http://schemas.microsoft.com/office/drawing/2014/main" id="{BE9ED116-758B-F042-5BF4-6D96CC755093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" name="Google Shape;1786;p41">
              <a:extLst>
                <a:ext uri="{FF2B5EF4-FFF2-40B4-BE49-F238E27FC236}">
                  <a16:creationId xmlns:a16="http://schemas.microsoft.com/office/drawing/2014/main" id="{FBBE0DD7-0E11-E53F-EB66-7427D4BA1721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" name="Google Shape;1787;p41">
              <a:extLst>
                <a:ext uri="{FF2B5EF4-FFF2-40B4-BE49-F238E27FC236}">
                  <a16:creationId xmlns:a16="http://schemas.microsoft.com/office/drawing/2014/main" id="{58713EB0-6DF5-7E44-81B0-55EF692AC919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" name="Google Shape;1788;p41">
              <a:extLst>
                <a:ext uri="{FF2B5EF4-FFF2-40B4-BE49-F238E27FC236}">
                  <a16:creationId xmlns:a16="http://schemas.microsoft.com/office/drawing/2014/main" id="{49BD4721-88E7-A018-407E-73C57D9A2F24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" name="Google Shape;1789;p41">
              <a:extLst>
                <a:ext uri="{FF2B5EF4-FFF2-40B4-BE49-F238E27FC236}">
                  <a16:creationId xmlns:a16="http://schemas.microsoft.com/office/drawing/2014/main" id="{793D206D-DC4C-A9FA-7EDF-96444528688C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" name="Google Shape;1790;p41">
              <a:extLst>
                <a:ext uri="{FF2B5EF4-FFF2-40B4-BE49-F238E27FC236}">
                  <a16:creationId xmlns:a16="http://schemas.microsoft.com/office/drawing/2014/main" id="{8B30ECA4-9E37-BFD2-BF28-C6E79934A672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" name="Google Shape;1791;p41">
              <a:extLst>
                <a:ext uri="{FF2B5EF4-FFF2-40B4-BE49-F238E27FC236}">
                  <a16:creationId xmlns:a16="http://schemas.microsoft.com/office/drawing/2014/main" id="{5FDF1EF2-88C2-8039-0762-1B2E919C67D0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pic>
        <p:nvPicPr>
          <p:cNvPr id="620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A5E21B50-0D96-7A42-1A54-D45435D6E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621" name="Google Shape;870;p39">
            <a:extLst>
              <a:ext uri="{FF2B5EF4-FFF2-40B4-BE49-F238E27FC236}">
                <a16:creationId xmlns:a16="http://schemas.microsoft.com/office/drawing/2014/main" id="{726CBCE7-BE1A-2556-9720-B837D2BDA847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4253679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0.00031 L 0.06372 -0.02747 L 0.11424 0.03889 L 0.21493 0.00339 L 0.27084 0.07531 " pathEditMode="relative" rAng="0" ptsTypes="AAAAA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42" y="2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0"/>
          <p:cNvSpPr/>
          <p:nvPr/>
        </p:nvSpPr>
        <p:spPr>
          <a:xfrm flipH="1">
            <a:off x="6534392" y="781693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08" name="Google Shape;508;p30"/>
          <p:cNvSpPr txBox="1">
            <a:spLocks noGrp="1"/>
          </p:cNvSpPr>
          <p:nvPr>
            <p:ph type="subTitle" idx="1"/>
          </p:nvPr>
        </p:nvSpPr>
        <p:spPr>
          <a:xfrm>
            <a:off x="998325" y="2257813"/>
            <a:ext cx="48393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 can </a:t>
            </a:r>
            <a:r>
              <a:rPr lang="es-ES" noProof="0" dirty="0" err="1"/>
              <a:t>enter</a:t>
            </a:r>
            <a:r>
              <a:rPr lang="es-ES" noProof="0" dirty="0"/>
              <a:t> a </a:t>
            </a:r>
            <a:r>
              <a:rPr lang="es-ES" noProof="0" dirty="0" err="1"/>
              <a:t>subtitle</a:t>
            </a:r>
            <a:r>
              <a:rPr lang="es-ES" noProof="0" dirty="0"/>
              <a:t> </a:t>
            </a:r>
            <a:r>
              <a:rPr lang="es-ES" noProof="0" dirty="0" err="1"/>
              <a:t>here</a:t>
            </a:r>
            <a:r>
              <a:rPr lang="es-ES" noProof="0" dirty="0"/>
              <a:t> if you need </a:t>
            </a:r>
            <a:r>
              <a:rPr lang="es-ES" noProof="0" dirty="0" err="1"/>
              <a:t>it</a:t>
            </a:r>
            <a:endParaRPr lang="es-ES" noProof="0" dirty="0"/>
          </a:p>
        </p:txBody>
      </p:sp>
      <p:sp>
        <p:nvSpPr>
          <p:cNvPr id="509" name="Google Shape;509;p30"/>
          <p:cNvSpPr txBox="1">
            <a:spLocks noGrp="1"/>
          </p:cNvSpPr>
          <p:nvPr>
            <p:ph type="title"/>
          </p:nvPr>
        </p:nvSpPr>
        <p:spPr>
          <a:xfrm>
            <a:off x="1938848" y="1259175"/>
            <a:ext cx="3898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>
                <a:solidFill>
                  <a:srgbClr val="424727"/>
                </a:solidFill>
              </a:rPr>
              <a:t>Learning</a:t>
            </a:r>
            <a:r>
              <a:rPr lang="es-ES" noProof="0" dirty="0"/>
              <a:t> golf</a:t>
            </a:r>
          </a:p>
        </p:txBody>
      </p:sp>
      <p:sp>
        <p:nvSpPr>
          <p:cNvPr id="510" name="Google Shape;510;p30"/>
          <p:cNvSpPr txBox="1">
            <a:spLocks noGrp="1"/>
          </p:cNvSpPr>
          <p:nvPr>
            <p:ph type="title" idx="2"/>
          </p:nvPr>
        </p:nvSpPr>
        <p:spPr>
          <a:xfrm>
            <a:off x="998325" y="1259171"/>
            <a:ext cx="84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01</a:t>
            </a:r>
          </a:p>
        </p:txBody>
      </p:sp>
      <p:grpSp>
        <p:nvGrpSpPr>
          <p:cNvPr id="511" name="Google Shape;511;p30"/>
          <p:cNvGrpSpPr/>
          <p:nvPr/>
        </p:nvGrpSpPr>
        <p:grpSpPr>
          <a:xfrm>
            <a:off x="6534390" y="1421094"/>
            <a:ext cx="2196275" cy="3244391"/>
            <a:chOff x="2633225" y="3262875"/>
            <a:chExt cx="820915" cy="1212675"/>
          </a:xfrm>
        </p:grpSpPr>
        <p:sp>
          <p:nvSpPr>
            <p:cNvPr id="512" name="Google Shape;512;p30"/>
            <p:cNvSpPr/>
            <p:nvPr/>
          </p:nvSpPr>
          <p:spPr>
            <a:xfrm>
              <a:off x="2644165" y="3263375"/>
              <a:ext cx="809975" cy="1211675"/>
            </a:xfrm>
            <a:custGeom>
              <a:avLst/>
              <a:gdLst/>
              <a:ahLst/>
              <a:cxnLst/>
              <a:rect l="l" t="t" r="r" b="b"/>
              <a:pathLst>
                <a:path w="32399" h="48467" extrusionOk="0">
                  <a:moveTo>
                    <a:pt x="5119" y="2280"/>
                  </a:moveTo>
                  <a:lnTo>
                    <a:pt x="5622" y="2377"/>
                  </a:lnTo>
                  <a:cubicBezTo>
                    <a:pt x="5557" y="2637"/>
                    <a:pt x="5541" y="2897"/>
                    <a:pt x="5541" y="3027"/>
                  </a:cubicBezTo>
                  <a:cubicBezTo>
                    <a:pt x="5541" y="3352"/>
                    <a:pt x="5866" y="3709"/>
                    <a:pt x="6045" y="3953"/>
                  </a:cubicBezTo>
                  <a:cubicBezTo>
                    <a:pt x="6045" y="3953"/>
                    <a:pt x="6077" y="3986"/>
                    <a:pt x="6077" y="4002"/>
                  </a:cubicBezTo>
                  <a:lnTo>
                    <a:pt x="6077" y="4018"/>
                  </a:lnTo>
                  <a:cubicBezTo>
                    <a:pt x="6093" y="4034"/>
                    <a:pt x="6093" y="4067"/>
                    <a:pt x="6110" y="4083"/>
                  </a:cubicBezTo>
                  <a:cubicBezTo>
                    <a:pt x="6126" y="4099"/>
                    <a:pt x="6158" y="4148"/>
                    <a:pt x="6175" y="4181"/>
                  </a:cubicBezTo>
                  <a:lnTo>
                    <a:pt x="6175" y="4197"/>
                  </a:lnTo>
                  <a:cubicBezTo>
                    <a:pt x="6191" y="4246"/>
                    <a:pt x="6207" y="4278"/>
                    <a:pt x="6240" y="4311"/>
                  </a:cubicBezTo>
                  <a:cubicBezTo>
                    <a:pt x="6483" y="4749"/>
                    <a:pt x="6890" y="5480"/>
                    <a:pt x="7182" y="6065"/>
                  </a:cubicBezTo>
                  <a:cubicBezTo>
                    <a:pt x="7215" y="6114"/>
                    <a:pt x="7247" y="6179"/>
                    <a:pt x="7263" y="6212"/>
                  </a:cubicBezTo>
                  <a:cubicBezTo>
                    <a:pt x="7263" y="6212"/>
                    <a:pt x="7263" y="6228"/>
                    <a:pt x="7296" y="6228"/>
                  </a:cubicBezTo>
                  <a:cubicBezTo>
                    <a:pt x="7328" y="6293"/>
                    <a:pt x="7377" y="6374"/>
                    <a:pt x="7393" y="6439"/>
                  </a:cubicBezTo>
                  <a:cubicBezTo>
                    <a:pt x="6806" y="6644"/>
                    <a:pt x="6001" y="6872"/>
                    <a:pt x="5393" y="6872"/>
                  </a:cubicBezTo>
                  <a:cubicBezTo>
                    <a:pt x="5277" y="6872"/>
                    <a:pt x="5168" y="6863"/>
                    <a:pt x="5070" y="6845"/>
                  </a:cubicBezTo>
                  <a:cubicBezTo>
                    <a:pt x="4967" y="6824"/>
                    <a:pt x="4879" y="6814"/>
                    <a:pt x="4804" y="6814"/>
                  </a:cubicBezTo>
                  <a:cubicBezTo>
                    <a:pt x="4371" y="6814"/>
                    <a:pt x="4371" y="7121"/>
                    <a:pt x="4371" y="7121"/>
                  </a:cubicBezTo>
                  <a:cubicBezTo>
                    <a:pt x="4371" y="7121"/>
                    <a:pt x="3819" y="7186"/>
                    <a:pt x="3689" y="7186"/>
                  </a:cubicBezTo>
                  <a:lnTo>
                    <a:pt x="3689" y="7235"/>
                  </a:lnTo>
                  <a:cubicBezTo>
                    <a:pt x="3396" y="7235"/>
                    <a:pt x="2941" y="7251"/>
                    <a:pt x="2941" y="7251"/>
                  </a:cubicBezTo>
                  <a:cubicBezTo>
                    <a:pt x="3006" y="6683"/>
                    <a:pt x="3315" y="4099"/>
                    <a:pt x="3315" y="4099"/>
                  </a:cubicBezTo>
                  <a:cubicBezTo>
                    <a:pt x="3315" y="4099"/>
                    <a:pt x="3385" y="4115"/>
                    <a:pt x="3478" y="4115"/>
                  </a:cubicBezTo>
                  <a:cubicBezTo>
                    <a:pt x="3617" y="4115"/>
                    <a:pt x="3806" y="4080"/>
                    <a:pt x="3884" y="3904"/>
                  </a:cubicBezTo>
                  <a:cubicBezTo>
                    <a:pt x="3981" y="3644"/>
                    <a:pt x="4079" y="3043"/>
                    <a:pt x="4631" y="2702"/>
                  </a:cubicBezTo>
                  <a:cubicBezTo>
                    <a:pt x="4777" y="2621"/>
                    <a:pt x="4956" y="2458"/>
                    <a:pt x="5119" y="2280"/>
                  </a:cubicBezTo>
                  <a:close/>
                  <a:moveTo>
                    <a:pt x="10220" y="27919"/>
                  </a:moveTo>
                  <a:cubicBezTo>
                    <a:pt x="10221" y="27920"/>
                    <a:pt x="11894" y="32355"/>
                    <a:pt x="11894" y="33167"/>
                  </a:cubicBezTo>
                  <a:cubicBezTo>
                    <a:pt x="11894" y="33979"/>
                    <a:pt x="12381" y="38204"/>
                    <a:pt x="12040" y="41437"/>
                  </a:cubicBezTo>
                  <a:cubicBezTo>
                    <a:pt x="12089" y="41453"/>
                    <a:pt x="12170" y="41470"/>
                    <a:pt x="12268" y="41486"/>
                  </a:cubicBezTo>
                  <a:cubicBezTo>
                    <a:pt x="12268" y="41518"/>
                    <a:pt x="12251" y="41518"/>
                    <a:pt x="12251" y="41535"/>
                  </a:cubicBezTo>
                  <a:lnTo>
                    <a:pt x="12186" y="41648"/>
                  </a:lnTo>
                  <a:cubicBezTo>
                    <a:pt x="12170" y="41697"/>
                    <a:pt x="12138" y="41762"/>
                    <a:pt x="12121" y="41795"/>
                  </a:cubicBezTo>
                  <a:cubicBezTo>
                    <a:pt x="11975" y="42103"/>
                    <a:pt x="11862" y="42428"/>
                    <a:pt x="11862" y="42591"/>
                  </a:cubicBezTo>
                  <a:cubicBezTo>
                    <a:pt x="11862" y="42704"/>
                    <a:pt x="11862" y="42834"/>
                    <a:pt x="11894" y="42981"/>
                  </a:cubicBezTo>
                  <a:lnTo>
                    <a:pt x="11894" y="42997"/>
                  </a:lnTo>
                  <a:cubicBezTo>
                    <a:pt x="11927" y="43029"/>
                    <a:pt x="11927" y="43094"/>
                    <a:pt x="11943" y="43159"/>
                  </a:cubicBezTo>
                  <a:cubicBezTo>
                    <a:pt x="11959" y="43224"/>
                    <a:pt x="11975" y="43257"/>
                    <a:pt x="11991" y="43322"/>
                  </a:cubicBezTo>
                  <a:lnTo>
                    <a:pt x="11991" y="43338"/>
                  </a:lnTo>
                  <a:cubicBezTo>
                    <a:pt x="12024" y="43403"/>
                    <a:pt x="12040" y="43468"/>
                    <a:pt x="12073" y="43517"/>
                  </a:cubicBezTo>
                  <a:cubicBezTo>
                    <a:pt x="12073" y="43549"/>
                    <a:pt x="12105" y="43549"/>
                    <a:pt x="12105" y="43566"/>
                  </a:cubicBezTo>
                  <a:cubicBezTo>
                    <a:pt x="12138" y="43631"/>
                    <a:pt x="12170" y="43679"/>
                    <a:pt x="12203" y="43744"/>
                  </a:cubicBezTo>
                  <a:lnTo>
                    <a:pt x="12203" y="43761"/>
                  </a:lnTo>
                  <a:cubicBezTo>
                    <a:pt x="12235" y="43826"/>
                    <a:pt x="12284" y="43891"/>
                    <a:pt x="12333" y="43972"/>
                  </a:cubicBezTo>
                  <a:cubicBezTo>
                    <a:pt x="12333" y="43988"/>
                    <a:pt x="12349" y="43988"/>
                    <a:pt x="12349" y="44004"/>
                  </a:cubicBezTo>
                  <a:cubicBezTo>
                    <a:pt x="12381" y="44069"/>
                    <a:pt x="12446" y="44151"/>
                    <a:pt x="12511" y="44232"/>
                  </a:cubicBezTo>
                  <a:lnTo>
                    <a:pt x="12544" y="44281"/>
                  </a:lnTo>
                  <a:cubicBezTo>
                    <a:pt x="12593" y="44329"/>
                    <a:pt x="12658" y="44394"/>
                    <a:pt x="12706" y="44459"/>
                  </a:cubicBezTo>
                  <a:cubicBezTo>
                    <a:pt x="12593" y="44443"/>
                    <a:pt x="12463" y="44443"/>
                    <a:pt x="12349" y="44411"/>
                  </a:cubicBezTo>
                  <a:lnTo>
                    <a:pt x="12284" y="44411"/>
                  </a:lnTo>
                  <a:cubicBezTo>
                    <a:pt x="12203" y="44411"/>
                    <a:pt x="12121" y="44394"/>
                    <a:pt x="12040" y="44394"/>
                  </a:cubicBezTo>
                  <a:lnTo>
                    <a:pt x="11715" y="44394"/>
                  </a:lnTo>
                  <a:cubicBezTo>
                    <a:pt x="11715" y="44378"/>
                    <a:pt x="11715" y="44378"/>
                    <a:pt x="11732" y="44362"/>
                  </a:cubicBezTo>
                  <a:lnTo>
                    <a:pt x="11732" y="44329"/>
                  </a:lnTo>
                  <a:cubicBezTo>
                    <a:pt x="11732" y="44313"/>
                    <a:pt x="11715" y="44313"/>
                    <a:pt x="11715" y="44281"/>
                  </a:cubicBezTo>
                  <a:cubicBezTo>
                    <a:pt x="11699" y="44232"/>
                    <a:pt x="11683" y="44151"/>
                    <a:pt x="11634" y="44053"/>
                  </a:cubicBezTo>
                  <a:lnTo>
                    <a:pt x="11634" y="44037"/>
                  </a:lnTo>
                  <a:cubicBezTo>
                    <a:pt x="11569" y="43891"/>
                    <a:pt x="11520" y="43679"/>
                    <a:pt x="11439" y="43436"/>
                  </a:cubicBezTo>
                  <a:cubicBezTo>
                    <a:pt x="11358" y="43192"/>
                    <a:pt x="11277" y="42899"/>
                    <a:pt x="11163" y="42542"/>
                  </a:cubicBezTo>
                  <a:cubicBezTo>
                    <a:pt x="11114" y="42331"/>
                    <a:pt x="11049" y="42087"/>
                    <a:pt x="10984" y="41811"/>
                  </a:cubicBezTo>
                  <a:lnTo>
                    <a:pt x="10984" y="41795"/>
                  </a:lnTo>
                  <a:cubicBezTo>
                    <a:pt x="10968" y="41681"/>
                    <a:pt x="10919" y="41535"/>
                    <a:pt x="10903" y="41388"/>
                  </a:cubicBezTo>
                  <a:cubicBezTo>
                    <a:pt x="10838" y="41112"/>
                    <a:pt x="10789" y="40820"/>
                    <a:pt x="10740" y="40495"/>
                  </a:cubicBezTo>
                  <a:lnTo>
                    <a:pt x="10740" y="40462"/>
                  </a:lnTo>
                  <a:cubicBezTo>
                    <a:pt x="10724" y="40300"/>
                    <a:pt x="10675" y="40154"/>
                    <a:pt x="10659" y="39991"/>
                  </a:cubicBezTo>
                  <a:cubicBezTo>
                    <a:pt x="10578" y="39406"/>
                    <a:pt x="10497" y="38756"/>
                    <a:pt x="10464" y="38058"/>
                  </a:cubicBezTo>
                  <a:cubicBezTo>
                    <a:pt x="10399" y="36985"/>
                    <a:pt x="10318" y="32761"/>
                    <a:pt x="10350" y="30762"/>
                  </a:cubicBezTo>
                  <a:lnTo>
                    <a:pt x="10350" y="30665"/>
                  </a:lnTo>
                  <a:lnTo>
                    <a:pt x="10350" y="30600"/>
                  </a:lnTo>
                  <a:lnTo>
                    <a:pt x="10350" y="30486"/>
                  </a:lnTo>
                  <a:lnTo>
                    <a:pt x="10350" y="30356"/>
                  </a:lnTo>
                  <a:lnTo>
                    <a:pt x="10350" y="30307"/>
                  </a:lnTo>
                  <a:lnTo>
                    <a:pt x="10350" y="30194"/>
                  </a:lnTo>
                  <a:lnTo>
                    <a:pt x="10350" y="30161"/>
                  </a:lnTo>
                  <a:lnTo>
                    <a:pt x="10350" y="30031"/>
                  </a:lnTo>
                  <a:lnTo>
                    <a:pt x="10350" y="29999"/>
                  </a:lnTo>
                  <a:lnTo>
                    <a:pt x="10350" y="29901"/>
                  </a:lnTo>
                  <a:cubicBezTo>
                    <a:pt x="10464" y="28796"/>
                    <a:pt x="10221" y="27919"/>
                    <a:pt x="10220" y="27919"/>
                  </a:cubicBezTo>
                  <a:close/>
                  <a:moveTo>
                    <a:pt x="16170" y="0"/>
                  </a:moveTo>
                  <a:cubicBezTo>
                    <a:pt x="15569" y="0"/>
                    <a:pt x="15274" y="427"/>
                    <a:pt x="15274" y="427"/>
                  </a:cubicBezTo>
                  <a:cubicBezTo>
                    <a:pt x="15274" y="225"/>
                    <a:pt x="15016" y="72"/>
                    <a:pt x="14702" y="72"/>
                  </a:cubicBezTo>
                  <a:cubicBezTo>
                    <a:pt x="14536" y="72"/>
                    <a:pt x="14354" y="115"/>
                    <a:pt x="14185" y="216"/>
                  </a:cubicBezTo>
                  <a:cubicBezTo>
                    <a:pt x="13763" y="476"/>
                    <a:pt x="13405" y="2133"/>
                    <a:pt x="13259" y="3141"/>
                  </a:cubicBezTo>
                  <a:lnTo>
                    <a:pt x="12349" y="2962"/>
                  </a:lnTo>
                  <a:lnTo>
                    <a:pt x="11829" y="2864"/>
                  </a:lnTo>
                  <a:lnTo>
                    <a:pt x="11829" y="2816"/>
                  </a:lnTo>
                  <a:lnTo>
                    <a:pt x="11390" y="2718"/>
                  </a:lnTo>
                  <a:lnTo>
                    <a:pt x="11260" y="3303"/>
                  </a:lnTo>
                  <a:lnTo>
                    <a:pt x="11715" y="3401"/>
                  </a:lnTo>
                  <a:lnTo>
                    <a:pt x="11715" y="3368"/>
                  </a:lnTo>
                  <a:lnTo>
                    <a:pt x="12219" y="3466"/>
                  </a:lnTo>
                  <a:lnTo>
                    <a:pt x="13178" y="3644"/>
                  </a:lnTo>
                  <a:cubicBezTo>
                    <a:pt x="13178" y="3758"/>
                    <a:pt x="13161" y="3807"/>
                    <a:pt x="13161" y="3872"/>
                  </a:cubicBezTo>
                  <a:cubicBezTo>
                    <a:pt x="13161" y="4213"/>
                    <a:pt x="13194" y="4538"/>
                    <a:pt x="13340" y="4863"/>
                  </a:cubicBezTo>
                  <a:lnTo>
                    <a:pt x="13340" y="4912"/>
                  </a:lnTo>
                  <a:lnTo>
                    <a:pt x="13340" y="4977"/>
                  </a:lnTo>
                  <a:lnTo>
                    <a:pt x="13340" y="5058"/>
                  </a:lnTo>
                  <a:lnTo>
                    <a:pt x="13340" y="5805"/>
                  </a:lnTo>
                  <a:lnTo>
                    <a:pt x="13275" y="5805"/>
                  </a:lnTo>
                  <a:cubicBezTo>
                    <a:pt x="12869" y="5805"/>
                    <a:pt x="12641" y="6455"/>
                    <a:pt x="12641" y="6455"/>
                  </a:cubicBezTo>
                  <a:cubicBezTo>
                    <a:pt x="12641" y="6455"/>
                    <a:pt x="11878" y="6861"/>
                    <a:pt x="11098" y="6861"/>
                  </a:cubicBezTo>
                  <a:cubicBezTo>
                    <a:pt x="10984" y="6861"/>
                    <a:pt x="10838" y="6845"/>
                    <a:pt x="10692" y="6796"/>
                  </a:cubicBezTo>
                  <a:cubicBezTo>
                    <a:pt x="10675" y="6780"/>
                    <a:pt x="10659" y="6780"/>
                    <a:pt x="10643" y="6764"/>
                  </a:cubicBezTo>
                  <a:cubicBezTo>
                    <a:pt x="10610" y="6732"/>
                    <a:pt x="10594" y="6732"/>
                    <a:pt x="10594" y="6715"/>
                  </a:cubicBezTo>
                  <a:cubicBezTo>
                    <a:pt x="10562" y="6699"/>
                    <a:pt x="10513" y="6650"/>
                    <a:pt x="10480" y="6634"/>
                  </a:cubicBezTo>
                  <a:cubicBezTo>
                    <a:pt x="10448" y="6618"/>
                    <a:pt x="10432" y="6602"/>
                    <a:pt x="10415" y="6602"/>
                  </a:cubicBezTo>
                  <a:cubicBezTo>
                    <a:pt x="10367" y="6569"/>
                    <a:pt x="10334" y="6537"/>
                    <a:pt x="10318" y="6520"/>
                  </a:cubicBezTo>
                  <a:cubicBezTo>
                    <a:pt x="10285" y="6488"/>
                    <a:pt x="10269" y="6472"/>
                    <a:pt x="10253" y="6472"/>
                  </a:cubicBezTo>
                  <a:cubicBezTo>
                    <a:pt x="10204" y="6455"/>
                    <a:pt x="10172" y="6407"/>
                    <a:pt x="10123" y="6390"/>
                  </a:cubicBezTo>
                  <a:cubicBezTo>
                    <a:pt x="10107" y="6374"/>
                    <a:pt x="10090" y="6374"/>
                    <a:pt x="10074" y="6358"/>
                  </a:cubicBezTo>
                  <a:cubicBezTo>
                    <a:pt x="10009" y="6309"/>
                    <a:pt x="9944" y="6277"/>
                    <a:pt x="9879" y="6212"/>
                  </a:cubicBezTo>
                  <a:lnTo>
                    <a:pt x="9847" y="6163"/>
                  </a:lnTo>
                  <a:cubicBezTo>
                    <a:pt x="9798" y="6130"/>
                    <a:pt x="9766" y="6114"/>
                    <a:pt x="9701" y="6065"/>
                  </a:cubicBezTo>
                  <a:lnTo>
                    <a:pt x="9636" y="6000"/>
                  </a:lnTo>
                  <a:cubicBezTo>
                    <a:pt x="9603" y="5968"/>
                    <a:pt x="9554" y="5952"/>
                    <a:pt x="9522" y="5903"/>
                  </a:cubicBezTo>
                  <a:lnTo>
                    <a:pt x="9457" y="5838"/>
                  </a:lnTo>
                  <a:cubicBezTo>
                    <a:pt x="9424" y="5805"/>
                    <a:pt x="9376" y="5789"/>
                    <a:pt x="9343" y="5740"/>
                  </a:cubicBezTo>
                  <a:lnTo>
                    <a:pt x="9278" y="5675"/>
                  </a:lnTo>
                  <a:cubicBezTo>
                    <a:pt x="9229" y="5643"/>
                    <a:pt x="9181" y="5594"/>
                    <a:pt x="9132" y="5562"/>
                  </a:cubicBezTo>
                  <a:lnTo>
                    <a:pt x="9116" y="5545"/>
                  </a:lnTo>
                  <a:cubicBezTo>
                    <a:pt x="8953" y="5383"/>
                    <a:pt x="8791" y="5237"/>
                    <a:pt x="8661" y="5090"/>
                  </a:cubicBezTo>
                  <a:cubicBezTo>
                    <a:pt x="8254" y="4619"/>
                    <a:pt x="7848" y="4213"/>
                    <a:pt x="7605" y="3953"/>
                  </a:cubicBezTo>
                  <a:cubicBezTo>
                    <a:pt x="7572" y="3921"/>
                    <a:pt x="7556" y="3888"/>
                    <a:pt x="7523" y="3856"/>
                  </a:cubicBezTo>
                  <a:lnTo>
                    <a:pt x="7507" y="3839"/>
                  </a:lnTo>
                  <a:cubicBezTo>
                    <a:pt x="7491" y="3807"/>
                    <a:pt x="7475" y="3774"/>
                    <a:pt x="7442" y="3758"/>
                  </a:cubicBezTo>
                  <a:cubicBezTo>
                    <a:pt x="7426" y="3726"/>
                    <a:pt x="7426" y="3709"/>
                    <a:pt x="7410" y="3693"/>
                  </a:cubicBezTo>
                  <a:lnTo>
                    <a:pt x="7410" y="3677"/>
                  </a:lnTo>
                  <a:cubicBezTo>
                    <a:pt x="7491" y="3628"/>
                    <a:pt x="7572" y="3547"/>
                    <a:pt x="7718" y="3384"/>
                  </a:cubicBezTo>
                  <a:cubicBezTo>
                    <a:pt x="7881" y="3222"/>
                    <a:pt x="7930" y="2978"/>
                    <a:pt x="7978" y="2751"/>
                  </a:cubicBezTo>
                  <a:lnTo>
                    <a:pt x="9441" y="3027"/>
                  </a:lnTo>
                  <a:lnTo>
                    <a:pt x="10090" y="3141"/>
                  </a:lnTo>
                  <a:lnTo>
                    <a:pt x="10643" y="3238"/>
                  </a:lnTo>
                  <a:lnTo>
                    <a:pt x="11017" y="3303"/>
                  </a:lnTo>
                  <a:lnTo>
                    <a:pt x="11017" y="3271"/>
                  </a:lnTo>
                  <a:lnTo>
                    <a:pt x="11212" y="3303"/>
                  </a:lnTo>
                  <a:lnTo>
                    <a:pt x="11342" y="2637"/>
                  </a:lnTo>
                  <a:lnTo>
                    <a:pt x="11163" y="2588"/>
                  </a:lnTo>
                  <a:lnTo>
                    <a:pt x="11163" y="2556"/>
                  </a:lnTo>
                  <a:lnTo>
                    <a:pt x="10009" y="2296"/>
                  </a:lnTo>
                  <a:lnTo>
                    <a:pt x="8092" y="1841"/>
                  </a:lnTo>
                  <a:lnTo>
                    <a:pt x="8092" y="1760"/>
                  </a:lnTo>
                  <a:cubicBezTo>
                    <a:pt x="8071" y="1739"/>
                    <a:pt x="8024" y="1711"/>
                    <a:pt x="7962" y="1711"/>
                  </a:cubicBezTo>
                  <a:cubicBezTo>
                    <a:pt x="7928" y="1711"/>
                    <a:pt x="7889" y="1720"/>
                    <a:pt x="7848" y="1743"/>
                  </a:cubicBezTo>
                  <a:cubicBezTo>
                    <a:pt x="7832" y="1581"/>
                    <a:pt x="7816" y="1451"/>
                    <a:pt x="7816" y="1402"/>
                  </a:cubicBezTo>
                  <a:cubicBezTo>
                    <a:pt x="7848" y="1256"/>
                    <a:pt x="7751" y="1110"/>
                    <a:pt x="7605" y="1110"/>
                  </a:cubicBezTo>
                  <a:lnTo>
                    <a:pt x="7572" y="1110"/>
                  </a:lnTo>
                  <a:cubicBezTo>
                    <a:pt x="7475" y="1110"/>
                    <a:pt x="7393" y="1175"/>
                    <a:pt x="7361" y="1272"/>
                  </a:cubicBezTo>
                  <a:lnTo>
                    <a:pt x="7312" y="1272"/>
                  </a:lnTo>
                  <a:cubicBezTo>
                    <a:pt x="7280" y="1175"/>
                    <a:pt x="7182" y="1110"/>
                    <a:pt x="7085" y="1110"/>
                  </a:cubicBezTo>
                  <a:lnTo>
                    <a:pt x="7036" y="1110"/>
                  </a:lnTo>
                  <a:cubicBezTo>
                    <a:pt x="6938" y="1110"/>
                    <a:pt x="6841" y="1191"/>
                    <a:pt x="6825" y="1288"/>
                  </a:cubicBezTo>
                  <a:lnTo>
                    <a:pt x="6776" y="1288"/>
                  </a:lnTo>
                  <a:cubicBezTo>
                    <a:pt x="6760" y="1191"/>
                    <a:pt x="6662" y="1126"/>
                    <a:pt x="6548" y="1126"/>
                  </a:cubicBezTo>
                  <a:lnTo>
                    <a:pt x="6516" y="1126"/>
                  </a:lnTo>
                  <a:cubicBezTo>
                    <a:pt x="6418" y="1126"/>
                    <a:pt x="6305" y="1207"/>
                    <a:pt x="6288" y="1321"/>
                  </a:cubicBezTo>
                  <a:lnTo>
                    <a:pt x="6288" y="1337"/>
                  </a:lnTo>
                  <a:lnTo>
                    <a:pt x="6223" y="1337"/>
                  </a:lnTo>
                  <a:cubicBezTo>
                    <a:pt x="6191" y="1272"/>
                    <a:pt x="6126" y="1207"/>
                    <a:pt x="6045" y="1207"/>
                  </a:cubicBezTo>
                  <a:lnTo>
                    <a:pt x="6012" y="1207"/>
                  </a:lnTo>
                  <a:cubicBezTo>
                    <a:pt x="5931" y="1207"/>
                    <a:pt x="5866" y="1256"/>
                    <a:pt x="5817" y="1321"/>
                  </a:cubicBezTo>
                  <a:lnTo>
                    <a:pt x="5785" y="1321"/>
                  </a:lnTo>
                  <a:cubicBezTo>
                    <a:pt x="5801" y="1028"/>
                    <a:pt x="5931" y="769"/>
                    <a:pt x="5655" y="557"/>
                  </a:cubicBezTo>
                  <a:cubicBezTo>
                    <a:pt x="5375" y="348"/>
                    <a:pt x="4795" y="222"/>
                    <a:pt x="4359" y="222"/>
                  </a:cubicBezTo>
                  <a:cubicBezTo>
                    <a:pt x="4288" y="222"/>
                    <a:pt x="4221" y="225"/>
                    <a:pt x="4160" y="232"/>
                  </a:cubicBezTo>
                  <a:cubicBezTo>
                    <a:pt x="3900" y="281"/>
                    <a:pt x="3526" y="476"/>
                    <a:pt x="3266" y="720"/>
                  </a:cubicBezTo>
                  <a:lnTo>
                    <a:pt x="2519" y="541"/>
                  </a:lnTo>
                  <a:cubicBezTo>
                    <a:pt x="2324" y="590"/>
                    <a:pt x="2161" y="720"/>
                    <a:pt x="2129" y="931"/>
                  </a:cubicBezTo>
                  <a:lnTo>
                    <a:pt x="2064" y="1207"/>
                  </a:lnTo>
                  <a:cubicBezTo>
                    <a:pt x="2031" y="1418"/>
                    <a:pt x="2113" y="1613"/>
                    <a:pt x="2275" y="1727"/>
                  </a:cubicBezTo>
                  <a:lnTo>
                    <a:pt x="2698" y="1808"/>
                  </a:lnTo>
                  <a:cubicBezTo>
                    <a:pt x="2551" y="2166"/>
                    <a:pt x="2389" y="2556"/>
                    <a:pt x="2226" y="2735"/>
                  </a:cubicBezTo>
                  <a:cubicBezTo>
                    <a:pt x="1707" y="3271"/>
                    <a:pt x="2161" y="3482"/>
                    <a:pt x="2161" y="3482"/>
                  </a:cubicBezTo>
                  <a:cubicBezTo>
                    <a:pt x="2161" y="3482"/>
                    <a:pt x="0" y="8178"/>
                    <a:pt x="537" y="9494"/>
                  </a:cubicBezTo>
                  <a:lnTo>
                    <a:pt x="537" y="9526"/>
                  </a:lnTo>
                  <a:cubicBezTo>
                    <a:pt x="569" y="9559"/>
                    <a:pt x="585" y="9607"/>
                    <a:pt x="602" y="9624"/>
                  </a:cubicBezTo>
                  <a:cubicBezTo>
                    <a:pt x="602" y="9624"/>
                    <a:pt x="602" y="9640"/>
                    <a:pt x="618" y="9640"/>
                  </a:cubicBezTo>
                  <a:cubicBezTo>
                    <a:pt x="650" y="9689"/>
                    <a:pt x="683" y="9721"/>
                    <a:pt x="732" y="9737"/>
                  </a:cubicBezTo>
                  <a:cubicBezTo>
                    <a:pt x="1075" y="9991"/>
                    <a:pt x="2252" y="10037"/>
                    <a:pt x="3075" y="10037"/>
                  </a:cubicBezTo>
                  <a:cubicBezTo>
                    <a:pt x="3305" y="10037"/>
                    <a:pt x="3507" y="10033"/>
                    <a:pt x="3656" y="10030"/>
                  </a:cubicBezTo>
                  <a:cubicBezTo>
                    <a:pt x="3656" y="10111"/>
                    <a:pt x="3673" y="10176"/>
                    <a:pt x="3673" y="10257"/>
                  </a:cubicBezTo>
                  <a:cubicBezTo>
                    <a:pt x="3673" y="10257"/>
                    <a:pt x="4176" y="10290"/>
                    <a:pt x="4387" y="10290"/>
                  </a:cubicBezTo>
                  <a:cubicBezTo>
                    <a:pt x="4387" y="10290"/>
                    <a:pt x="4387" y="10534"/>
                    <a:pt x="4566" y="10745"/>
                  </a:cubicBezTo>
                  <a:cubicBezTo>
                    <a:pt x="4631" y="10810"/>
                    <a:pt x="4743" y="10831"/>
                    <a:pt x="4885" y="10831"/>
                  </a:cubicBezTo>
                  <a:cubicBezTo>
                    <a:pt x="5167" y="10831"/>
                    <a:pt x="5568" y="10745"/>
                    <a:pt x="5947" y="10745"/>
                  </a:cubicBezTo>
                  <a:cubicBezTo>
                    <a:pt x="6207" y="10745"/>
                    <a:pt x="6370" y="10777"/>
                    <a:pt x="6435" y="10842"/>
                  </a:cubicBezTo>
                  <a:cubicBezTo>
                    <a:pt x="6516" y="10907"/>
                    <a:pt x="6516" y="10940"/>
                    <a:pt x="6516" y="10940"/>
                  </a:cubicBezTo>
                  <a:lnTo>
                    <a:pt x="6516" y="10956"/>
                  </a:lnTo>
                  <a:lnTo>
                    <a:pt x="6516" y="10988"/>
                  </a:lnTo>
                  <a:lnTo>
                    <a:pt x="6516" y="11200"/>
                  </a:lnTo>
                  <a:cubicBezTo>
                    <a:pt x="6532" y="11573"/>
                    <a:pt x="6548" y="12240"/>
                    <a:pt x="6532" y="12906"/>
                  </a:cubicBezTo>
                  <a:cubicBezTo>
                    <a:pt x="6516" y="13458"/>
                    <a:pt x="6500" y="14011"/>
                    <a:pt x="6386" y="14319"/>
                  </a:cubicBezTo>
                  <a:cubicBezTo>
                    <a:pt x="6175" y="15164"/>
                    <a:pt x="5037" y="17910"/>
                    <a:pt x="6272" y="18723"/>
                  </a:cubicBezTo>
                  <a:cubicBezTo>
                    <a:pt x="6272" y="18723"/>
                    <a:pt x="5135" y="20786"/>
                    <a:pt x="5135" y="23191"/>
                  </a:cubicBezTo>
                  <a:cubicBezTo>
                    <a:pt x="5135" y="25157"/>
                    <a:pt x="6223" y="32680"/>
                    <a:pt x="6451" y="34564"/>
                  </a:cubicBezTo>
                  <a:cubicBezTo>
                    <a:pt x="6678" y="36465"/>
                    <a:pt x="8709" y="44427"/>
                    <a:pt x="8319" y="46295"/>
                  </a:cubicBezTo>
                  <a:cubicBezTo>
                    <a:pt x="8310" y="46345"/>
                    <a:pt x="8367" y="46364"/>
                    <a:pt x="8468" y="46364"/>
                  </a:cubicBezTo>
                  <a:cubicBezTo>
                    <a:pt x="8533" y="46364"/>
                    <a:pt x="8615" y="46357"/>
                    <a:pt x="8709" y="46344"/>
                  </a:cubicBezTo>
                  <a:lnTo>
                    <a:pt x="8709" y="46344"/>
                  </a:lnTo>
                  <a:cubicBezTo>
                    <a:pt x="8693" y="46425"/>
                    <a:pt x="8693" y="46507"/>
                    <a:pt x="8693" y="46588"/>
                  </a:cubicBezTo>
                  <a:cubicBezTo>
                    <a:pt x="8693" y="46653"/>
                    <a:pt x="8693" y="46734"/>
                    <a:pt x="8709" y="46766"/>
                  </a:cubicBezTo>
                  <a:lnTo>
                    <a:pt x="8709" y="46783"/>
                  </a:lnTo>
                  <a:cubicBezTo>
                    <a:pt x="8709" y="46815"/>
                    <a:pt x="8726" y="46831"/>
                    <a:pt x="8726" y="46848"/>
                  </a:cubicBezTo>
                  <a:lnTo>
                    <a:pt x="8726" y="46864"/>
                  </a:lnTo>
                  <a:cubicBezTo>
                    <a:pt x="8742" y="46896"/>
                    <a:pt x="8742" y="46913"/>
                    <a:pt x="8774" y="46929"/>
                  </a:cubicBezTo>
                  <a:cubicBezTo>
                    <a:pt x="8791" y="46945"/>
                    <a:pt x="8791" y="46945"/>
                    <a:pt x="8823" y="46945"/>
                  </a:cubicBezTo>
                  <a:lnTo>
                    <a:pt x="9197" y="46945"/>
                  </a:lnTo>
                  <a:cubicBezTo>
                    <a:pt x="9262" y="46945"/>
                    <a:pt x="9311" y="46929"/>
                    <a:pt x="9376" y="46929"/>
                  </a:cubicBezTo>
                  <a:lnTo>
                    <a:pt x="9392" y="46929"/>
                  </a:lnTo>
                  <a:cubicBezTo>
                    <a:pt x="9457" y="46929"/>
                    <a:pt x="9522" y="46913"/>
                    <a:pt x="9603" y="46896"/>
                  </a:cubicBezTo>
                  <a:lnTo>
                    <a:pt x="9619" y="46896"/>
                  </a:lnTo>
                  <a:cubicBezTo>
                    <a:pt x="9701" y="46864"/>
                    <a:pt x="9766" y="46864"/>
                    <a:pt x="9847" y="46848"/>
                  </a:cubicBezTo>
                  <a:lnTo>
                    <a:pt x="9863" y="46848"/>
                  </a:lnTo>
                  <a:cubicBezTo>
                    <a:pt x="10822" y="46669"/>
                    <a:pt x="12203" y="46344"/>
                    <a:pt x="13194" y="46247"/>
                  </a:cubicBezTo>
                  <a:cubicBezTo>
                    <a:pt x="13243" y="46247"/>
                    <a:pt x="13275" y="46214"/>
                    <a:pt x="13291" y="46214"/>
                  </a:cubicBezTo>
                  <a:cubicBezTo>
                    <a:pt x="13373" y="46669"/>
                    <a:pt x="13438" y="47075"/>
                    <a:pt x="13568" y="47335"/>
                  </a:cubicBezTo>
                  <a:cubicBezTo>
                    <a:pt x="13809" y="47908"/>
                    <a:pt x="15071" y="48467"/>
                    <a:pt x="15732" y="48467"/>
                  </a:cubicBezTo>
                  <a:cubicBezTo>
                    <a:pt x="15783" y="48467"/>
                    <a:pt x="15831" y="48463"/>
                    <a:pt x="15875" y="48456"/>
                  </a:cubicBezTo>
                  <a:cubicBezTo>
                    <a:pt x="15924" y="48456"/>
                    <a:pt x="15940" y="48440"/>
                    <a:pt x="15972" y="48408"/>
                  </a:cubicBezTo>
                  <a:lnTo>
                    <a:pt x="16005" y="48408"/>
                  </a:lnTo>
                  <a:lnTo>
                    <a:pt x="16053" y="48359"/>
                  </a:lnTo>
                  <a:cubicBezTo>
                    <a:pt x="16053" y="48359"/>
                    <a:pt x="16053" y="48326"/>
                    <a:pt x="16086" y="48326"/>
                  </a:cubicBezTo>
                  <a:cubicBezTo>
                    <a:pt x="16102" y="48310"/>
                    <a:pt x="16118" y="48278"/>
                    <a:pt x="16118" y="48229"/>
                  </a:cubicBezTo>
                  <a:lnTo>
                    <a:pt x="16118" y="48213"/>
                  </a:lnTo>
                  <a:cubicBezTo>
                    <a:pt x="16135" y="48164"/>
                    <a:pt x="16135" y="48148"/>
                    <a:pt x="16135" y="48115"/>
                  </a:cubicBezTo>
                  <a:lnTo>
                    <a:pt x="16135" y="48083"/>
                  </a:lnTo>
                  <a:cubicBezTo>
                    <a:pt x="16135" y="48050"/>
                    <a:pt x="16167" y="48001"/>
                    <a:pt x="16167" y="47969"/>
                  </a:cubicBezTo>
                  <a:lnTo>
                    <a:pt x="16167" y="47920"/>
                  </a:lnTo>
                  <a:lnTo>
                    <a:pt x="16167" y="47790"/>
                  </a:lnTo>
                  <a:lnTo>
                    <a:pt x="16167" y="47725"/>
                  </a:lnTo>
                  <a:lnTo>
                    <a:pt x="16167" y="47628"/>
                  </a:lnTo>
                  <a:cubicBezTo>
                    <a:pt x="16167" y="47579"/>
                    <a:pt x="16167" y="47546"/>
                    <a:pt x="16135" y="47514"/>
                  </a:cubicBezTo>
                  <a:cubicBezTo>
                    <a:pt x="16135" y="47498"/>
                    <a:pt x="16135" y="47465"/>
                    <a:pt x="16118" y="47433"/>
                  </a:cubicBezTo>
                  <a:cubicBezTo>
                    <a:pt x="16118" y="47384"/>
                    <a:pt x="16102" y="47335"/>
                    <a:pt x="16102" y="47270"/>
                  </a:cubicBezTo>
                  <a:cubicBezTo>
                    <a:pt x="16102" y="47254"/>
                    <a:pt x="16102" y="47238"/>
                    <a:pt x="16086" y="47221"/>
                  </a:cubicBezTo>
                  <a:cubicBezTo>
                    <a:pt x="16086" y="47173"/>
                    <a:pt x="16053" y="47140"/>
                    <a:pt x="16053" y="47091"/>
                  </a:cubicBezTo>
                  <a:cubicBezTo>
                    <a:pt x="15956" y="46604"/>
                    <a:pt x="15777" y="46100"/>
                    <a:pt x="15631" y="45808"/>
                  </a:cubicBezTo>
                  <a:cubicBezTo>
                    <a:pt x="15387" y="45320"/>
                    <a:pt x="15209" y="44313"/>
                    <a:pt x="15062" y="43598"/>
                  </a:cubicBezTo>
                  <a:cubicBezTo>
                    <a:pt x="15046" y="43533"/>
                    <a:pt x="15046" y="43501"/>
                    <a:pt x="15030" y="43436"/>
                  </a:cubicBezTo>
                  <a:lnTo>
                    <a:pt x="15030" y="43403"/>
                  </a:lnTo>
                  <a:cubicBezTo>
                    <a:pt x="15030" y="43354"/>
                    <a:pt x="14997" y="43322"/>
                    <a:pt x="14997" y="43273"/>
                  </a:cubicBezTo>
                  <a:lnTo>
                    <a:pt x="14997" y="43273"/>
                  </a:lnTo>
                  <a:cubicBezTo>
                    <a:pt x="15046" y="43338"/>
                    <a:pt x="15079" y="43371"/>
                    <a:pt x="15127" y="43436"/>
                  </a:cubicBezTo>
                  <a:lnTo>
                    <a:pt x="15209" y="43566"/>
                  </a:lnTo>
                  <a:cubicBezTo>
                    <a:pt x="15209" y="43566"/>
                    <a:pt x="14965" y="41453"/>
                    <a:pt x="15209" y="39829"/>
                  </a:cubicBezTo>
                  <a:cubicBezTo>
                    <a:pt x="15452" y="38204"/>
                    <a:pt x="15891" y="32550"/>
                    <a:pt x="15891" y="31916"/>
                  </a:cubicBezTo>
                  <a:cubicBezTo>
                    <a:pt x="15891" y="31298"/>
                    <a:pt x="14997" y="26781"/>
                    <a:pt x="14916" y="25287"/>
                  </a:cubicBezTo>
                  <a:cubicBezTo>
                    <a:pt x="14884" y="24344"/>
                    <a:pt x="14819" y="23174"/>
                    <a:pt x="14705" y="22070"/>
                  </a:cubicBezTo>
                  <a:lnTo>
                    <a:pt x="14640" y="21582"/>
                  </a:lnTo>
                  <a:lnTo>
                    <a:pt x="14640" y="21550"/>
                  </a:lnTo>
                  <a:cubicBezTo>
                    <a:pt x="14624" y="21387"/>
                    <a:pt x="14591" y="21241"/>
                    <a:pt x="14575" y="21095"/>
                  </a:cubicBezTo>
                  <a:lnTo>
                    <a:pt x="14575" y="21078"/>
                  </a:lnTo>
                  <a:cubicBezTo>
                    <a:pt x="14559" y="20932"/>
                    <a:pt x="14510" y="20786"/>
                    <a:pt x="14494" y="20656"/>
                  </a:cubicBezTo>
                  <a:cubicBezTo>
                    <a:pt x="14494" y="20624"/>
                    <a:pt x="14477" y="20591"/>
                    <a:pt x="14477" y="20575"/>
                  </a:cubicBezTo>
                  <a:cubicBezTo>
                    <a:pt x="14429" y="20429"/>
                    <a:pt x="14412" y="20299"/>
                    <a:pt x="14380" y="20185"/>
                  </a:cubicBezTo>
                  <a:lnTo>
                    <a:pt x="14396" y="19632"/>
                  </a:lnTo>
                  <a:cubicBezTo>
                    <a:pt x="14396" y="19632"/>
                    <a:pt x="14397" y="19633"/>
                    <a:pt x="14399" y="19633"/>
                  </a:cubicBezTo>
                  <a:cubicBezTo>
                    <a:pt x="14437" y="19633"/>
                    <a:pt x="14796" y="19589"/>
                    <a:pt x="14965" y="17926"/>
                  </a:cubicBezTo>
                  <a:cubicBezTo>
                    <a:pt x="14981" y="17731"/>
                    <a:pt x="15030" y="17536"/>
                    <a:pt x="15062" y="17374"/>
                  </a:cubicBezTo>
                  <a:cubicBezTo>
                    <a:pt x="15079" y="17325"/>
                    <a:pt x="15111" y="17260"/>
                    <a:pt x="15127" y="17179"/>
                  </a:cubicBezTo>
                  <a:cubicBezTo>
                    <a:pt x="15127" y="17163"/>
                    <a:pt x="15127" y="17130"/>
                    <a:pt x="15144" y="17130"/>
                  </a:cubicBezTo>
                  <a:cubicBezTo>
                    <a:pt x="15160" y="17081"/>
                    <a:pt x="15192" y="17016"/>
                    <a:pt x="15209" y="16968"/>
                  </a:cubicBezTo>
                  <a:cubicBezTo>
                    <a:pt x="15209" y="16951"/>
                    <a:pt x="15225" y="16935"/>
                    <a:pt x="15225" y="16935"/>
                  </a:cubicBezTo>
                  <a:cubicBezTo>
                    <a:pt x="15241" y="16870"/>
                    <a:pt x="15274" y="16838"/>
                    <a:pt x="15290" y="16773"/>
                  </a:cubicBezTo>
                  <a:cubicBezTo>
                    <a:pt x="15290" y="16757"/>
                    <a:pt x="15306" y="16757"/>
                    <a:pt x="15306" y="16724"/>
                  </a:cubicBezTo>
                  <a:cubicBezTo>
                    <a:pt x="15322" y="16675"/>
                    <a:pt x="15355" y="16627"/>
                    <a:pt x="15387" y="16594"/>
                  </a:cubicBezTo>
                  <a:cubicBezTo>
                    <a:pt x="15387" y="16594"/>
                    <a:pt x="15387" y="16562"/>
                    <a:pt x="15404" y="16562"/>
                  </a:cubicBezTo>
                  <a:cubicBezTo>
                    <a:pt x="15631" y="16155"/>
                    <a:pt x="15891" y="15863"/>
                    <a:pt x="16167" y="15505"/>
                  </a:cubicBezTo>
                  <a:cubicBezTo>
                    <a:pt x="16167" y="15505"/>
                    <a:pt x="16167" y="15489"/>
                    <a:pt x="16183" y="15489"/>
                  </a:cubicBezTo>
                  <a:cubicBezTo>
                    <a:pt x="16200" y="15457"/>
                    <a:pt x="16248" y="15408"/>
                    <a:pt x="16265" y="15375"/>
                  </a:cubicBezTo>
                  <a:lnTo>
                    <a:pt x="16297" y="15327"/>
                  </a:lnTo>
                  <a:cubicBezTo>
                    <a:pt x="16330" y="15294"/>
                    <a:pt x="16346" y="15245"/>
                    <a:pt x="16378" y="15229"/>
                  </a:cubicBezTo>
                  <a:cubicBezTo>
                    <a:pt x="16411" y="15213"/>
                    <a:pt x="16411" y="15180"/>
                    <a:pt x="16427" y="15164"/>
                  </a:cubicBezTo>
                  <a:lnTo>
                    <a:pt x="16492" y="15050"/>
                  </a:lnTo>
                  <a:cubicBezTo>
                    <a:pt x="16508" y="15018"/>
                    <a:pt x="16508" y="15002"/>
                    <a:pt x="16525" y="14985"/>
                  </a:cubicBezTo>
                  <a:cubicBezTo>
                    <a:pt x="16573" y="14920"/>
                    <a:pt x="16590" y="14855"/>
                    <a:pt x="16622" y="14807"/>
                  </a:cubicBezTo>
                  <a:cubicBezTo>
                    <a:pt x="17223" y="13588"/>
                    <a:pt x="18783" y="10014"/>
                    <a:pt x="18539" y="8795"/>
                  </a:cubicBezTo>
                  <a:cubicBezTo>
                    <a:pt x="18296" y="7576"/>
                    <a:pt x="16655" y="7008"/>
                    <a:pt x="16606" y="6975"/>
                  </a:cubicBezTo>
                  <a:cubicBezTo>
                    <a:pt x="16525" y="6943"/>
                    <a:pt x="16443" y="6878"/>
                    <a:pt x="16362" y="6813"/>
                  </a:cubicBezTo>
                  <a:cubicBezTo>
                    <a:pt x="16167" y="6650"/>
                    <a:pt x="15972" y="6472"/>
                    <a:pt x="15972" y="6325"/>
                  </a:cubicBezTo>
                  <a:cubicBezTo>
                    <a:pt x="15972" y="6212"/>
                    <a:pt x="16167" y="5903"/>
                    <a:pt x="16346" y="5578"/>
                  </a:cubicBezTo>
                  <a:cubicBezTo>
                    <a:pt x="16655" y="5350"/>
                    <a:pt x="16866" y="5074"/>
                    <a:pt x="17012" y="4847"/>
                  </a:cubicBezTo>
                  <a:cubicBezTo>
                    <a:pt x="17077" y="4766"/>
                    <a:pt x="17158" y="4619"/>
                    <a:pt x="17240" y="4489"/>
                  </a:cubicBezTo>
                  <a:lnTo>
                    <a:pt x="28092" y="6647"/>
                  </a:lnTo>
                  <a:lnTo>
                    <a:pt x="28092" y="6647"/>
                  </a:lnTo>
                  <a:lnTo>
                    <a:pt x="28061" y="6732"/>
                  </a:lnTo>
                  <a:lnTo>
                    <a:pt x="28321" y="6796"/>
                  </a:lnTo>
                  <a:lnTo>
                    <a:pt x="28353" y="6732"/>
                  </a:lnTo>
                  <a:cubicBezTo>
                    <a:pt x="28451" y="6796"/>
                    <a:pt x="28678" y="6845"/>
                    <a:pt x="28776" y="6861"/>
                  </a:cubicBezTo>
                  <a:lnTo>
                    <a:pt x="28808" y="6861"/>
                  </a:lnTo>
                  <a:cubicBezTo>
                    <a:pt x="28857" y="6861"/>
                    <a:pt x="28889" y="6878"/>
                    <a:pt x="28938" y="6878"/>
                  </a:cubicBezTo>
                  <a:cubicBezTo>
                    <a:pt x="29214" y="6943"/>
                    <a:pt x="29783" y="7040"/>
                    <a:pt x="29864" y="7170"/>
                  </a:cubicBezTo>
                  <a:cubicBezTo>
                    <a:pt x="29978" y="7300"/>
                    <a:pt x="30027" y="7625"/>
                    <a:pt x="30027" y="8113"/>
                  </a:cubicBezTo>
                  <a:cubicBezTo>
                    <a:pt x="30027" y="8600"/>
                    <a:pt x="30189" y="9494"/>
                    <a:pt x="30547" y="9949"/>
                  </a:cubicBezTo>
                  <a:cubicBezTo>
                    <a:pt x="30667" y="10097"/>
                    <a:pt x="30854" y="10149"/>
                    <a:pt x="31050" y="10149"/>
                  </a:cubicBezTo>
                  <a:cubicBezTo>
                    <a:pt x="31411" y="10149"/>
                    <a:pt x="31805" y="9974"/>
                    <a:pt x="31879" y="9900"/>
                  </a:cubicBezTo>
                  <a:lnTo>
                    <a:pt x="31944" y="9851"/>
                  </a:lnTo>
                  <a:lnTo>
                    <a:pt x="31960" y="9819"/>
                  </a:lnTo>
                  <a:lnTo>
                    <a:pt x="32009" y="9786"/>
                  </a:lnTo>
                  <a:cubicBezTo>
                    <a:pt x="32025" y="9770"/>
                    <a:pt x="32025" y="9737"/>
                    <a:pt x="32041" y="9721"/>
                  </a:cubicBezTo>
                  <a:cubicBezTo>
                    <a:pt x="32058" y="9705"/>
                    <a:pt x="32058" y="9689"/>
                    <a:pt x="32090" y="9656"/>
                  </a:cubicBezTo>
                  <a:cubicBezTo>
                    <a:pt x="32106" y="9640"/>
                    <a:pt x="32106" y="9624"/>
                    <a:pt x="32123" y="9607"/>
                  </a:cubicBezTo>
                  <a:cubicBezTo>
                    <a:pt x="32139" y="9575"/>
                    <a:pt x="32139" y="9559"/>
                    <a:pt x="32171" y="9542"/>
                  </a:cubicBezTo>
                  <a:cubicBezTo>
                    <a:pt x="32188" y="9526"/>
                    <a:pt x="32188" y="9494"/>
                    <a:pt x="32204" y="9477"/>
                  </a:cubicBezTo>
                  <a:cubicBezTo>
                    <a:pt x="32204" y="9461"/>
                    <a:pt x="32220" y="9445"/>
                    <a:pt x="32220" y="9412"/>
                  </a:cubicBezTo>
                  <a:cubicBezTo>
                    <a:pt x="32220" y="9396"/>
                    <a:pt x="32253" y="9380"/>
                    <a:pt x="32253" y="9364"/>
                  </a:cubicBezTo>
                  <a:cubicBezTo>
                    <a:pt x="32253" y="9331"/>
                    <a:pt x="32269" y="9315"/>
                    <a:pt x="32269" y="9299"/>
                  </a:cubicBezTo>
                  <a:cubicBezTo>
                    <a:pt x="32269" y="9282"/>
                    <a:pt x="32285" y="9250"/>
                    <a:pt x="32285" y="9234"/>
                  </a:cubicBezTo>
                  <a:cubicBezTo>
                    <a:pt x="32285" y="9217"/>
                    <a:pt x="32285" y="9201"/>
                    <a:pt x="32301" y="9201"/>
                  </a:cubicBezTo>
                  <a:lnTo>
                    <a:pt x="32301" y="9152"/>
                  </a:lnTo>
                  <a:lnTo>
                    <a:pt x="32301" y="9120"/>
                  </a:lnTo>
                  <a:cubicBezTo>
                    <a:pt x="32366" y="9071"/>
                    <a:pt x="32399" y="9071"/>
                    <a:pt x="32399" y="9055"/>
                  </a:cubicBezTo>
                  <a:lnTo>
                    <a:pt x="32399" y="8990"/>
                  </a:lnTo>
                  <a:cubicBezTo>
                    <a:pt x="32269" y="8373"/>
                    <a:pt x="31294" y="7170"/>
                    <a:pt x="30774" y="6926"/>
                  </a:cubicBezTo>
                  <a:cubicBezTo>
                    <a:pt x="30254" y="6699"/>
                    <a:pt x="29556" y="6520"/>
                    <a:pt x="29166" y="6439"/>
                  </a:cubicBezTo>
                  <a:lnTo>
                    <a:pt x="29149" y="6439"/>
                  </a:lnTo>
                  <a:cubicBezTo>
                    <a:pt x="29101" y="6439"/>
                    <a:pt x="29084" y="6423"/>
                    <a:pt x="29036" y="6423"/>
                  </a:cubicBezTo>
                  <a:lnTo>
                    <a:pt x="29019" y="6423"/>
                  </a:lnTo>
                  <a:cubicBezTo>
                    <a:pt x="29003" y="6423"/>
                    <a:pt x="28954" y="6390"/>
                    <a:pt x="28954" y="6390"/>
                  </a:cubicBezTo>
                  <a:lnTo>
                    <a:pt x="28889" y="6390"/>
                  </a:lnTo>
                  <a:cubicBezTo>
                    <a:pt x="28792" y="6374"/>
                    <a:pt x="28646" y="6358"/>
                    <a:pt x="28564" y="6358"/>
                  </a:cubicBezTo>
                  <a:lnTo>
                    <a:pt x="28548" y="6358"/>
                  </a:lnTo>
                  <a:lnTo>
                    <a:pt x="28564" y="6293"/>
                  </a:lnTo>
                  <a:lnTo>
                    <a:pt x="28304" y="6228"/>
                  </a:lnTo>
                  <a:lnTo>
                    <a:pt x="28272" y="6374"/>
                  </a:lnTo>
                  <a:lnTo>
                    <a:pt x="28239" y="6439"/>
                  </a:lnTo>
                  <a:lnTo>
                    <a:pt x="28272" y="6309"/>
                  </a:lnTo>
                  <a:lnTo>
                    <a:pt x="17565" y="4051"/>
                  </a:lnTo>
                  <a:cubicBezTo>
                    <a:pt x="17922" y="3319"/>
                    <a:pt x="18328" y="2361"/>
                    <a:pt x="18328" y="1841"/>
                  </a:cubicBezTo>
                  <a:cubicBezTo>
                    <a:pt x="18328" y="1110"/>
                    <a:pt x="17548" y="362"/>
                    <a:pt x="16606" y="70"/>
                  </a:cubicBezTo>
                  <a:cubicBezTo>
                    <a:pt x="16446" y="20"/>
                    <a:pt x="16301" y="0"/>
                    <a:pt x="1617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513" name="Google Shape;513;p30"/>
            <p:cNvGrpSpPr/>
            <p:nvPr/>
          </p:nvGrpSpPr>
          <p:grpSpPr>
            <a:xfrm>
              <a:off x="2633225" y="3262875"/>
              <a:ext cx="819325" cy="1212675"/>
              <a:chOff x="5635250" y="3310300"/>
              <a:chExt cx="819325" cy="1212675"/>
            </a:xfrm>
          </p:grpSpPr>
          <p:sp>
            <p:nvSpPr>
              <p:cNvPr id="514" name="Google Shape;514;p30"/>
              <p:cNvSpPr/>
              <p:nvPr/>
            </p:nvSpPr>
            <p:spPr>
              <a:xfrm>
                <a:off x="5782300" y="3342100"/>
                <a:ext cx="149350" cy="1498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5993" extrusionOk="0">
                    <a:moveTo>
                      <a:pt x="1725" y="0"/>
                    </a:moveTo>
                    <a:cubicBezTo>
                      <a:pt x="1194" y="0"/>
                      <a:pt x="504" y="73"/>
                      <a:pt x="406" y="122"/>
                    </a:cubicBezTo>
                    <a:cubicBezTo>
                      <a:pt x="244" y="170"/>
                      <a:pt x="0" y="1389"/>
                      <a:pt x="0" y="1714"/>
                    </a:cubicBezTo>
                    <a:cubicBezTo>
                      <a:pt x="0" y="2055"/>
                      <a:pt x="325" y="2413"/>
                      <a:pt x="504" y="2656"/>
                    </a:cubicBezTo>
                    <a:cubicBezTo>
                      <a:pt x="699" y="2900"/>
                      <a:pt x="2128" y="5597"/>
                      <a:pt x="2128" y="5597"/>
                    </a:cubicBezTo>
                    <a:cubicBezTo>
                      <a:pt x="2346" y="5815"/>
                      <a:pt x="4319" y="5992"/>
                      <a:pt x="5314" y="5992"/>
                    </a:cubicBezTo>
                    <a:cubicBezTo>
                      <a:pt x="5729" y="5992"/>
                      <a:pt x="5974" y="5961"/>
                      <a:pt x="5849" y="5890"/>
                    </a:cubicBezTo>
                    <a:cubicBezTo>
                      <a:pt x="5378" y="5646"/>
                      <a:pt x="3835" y="4574"/>
                      <a:pt x="3185" y="3810"/>
                    </a:cubicBezTo>
                    <a:cubicBezTo>
                      <a:pt x="2518" y="3063"/>
                      <a:pt x="1869" y="2461"/>
                      <a:pt x="1934" y="2396"/>
                    </a:cubicBezTo>
                    <a:cubicBezTo>
                      <a:pt x="2015" y="2331"/>
                      <a:pt x="2356" y="1665"/>
                      <a:pt x="2421" y="1535"/>
                    </a:cubicBezTo>
                    <a:cubicBezTo>
                      <a:pt x="2567" y="1243"/>
                      <a:pt x="2356" y="349"/>
                      <a:pt x="2356" y="122"/>
                    </a:cubicBezTo>
                    <a:cubicBezTo>
                      <a:pt x="2356" y="31"/>
                      <a:pt x="2075" y="0"/>
                      <a:pt x="1725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5" name="Google Shape;515;p30"/>
              <p:cNvSpPr/>
              <p:nvPr/>
            </p:nvSpPr>
            <p:spPr>
              <a:xfrm>
                <a:off x="5782300" y="3342100"/>
                <a:ext cx="63775" cy="50350"/>
              </a:xfrm>
              <a:custGeom>
                <a:avLst/>
                <a:gdLst/>
                <a:ahLst/>
                <a:cxnLst/>
                <a:rect l="l" t="t" r="r" b="b"/>
                <a:pathLst>
                  <a:path w="2551" h="2014" extrusionOk="0">
                    <a:moveTo>
                      <a:pt x="1709" y="0"/>
                    </a:moveTo>
                    <a:cubicBezTo>
                      <a:pt x="1177" y="0"/>
                      <a:pt x="488" y="73"/>
                      <a:pt x="390" y="122"/>
                    </a:cubicBezTo>
                    <a:cubicBezTo>
                      <a:pt x="244" y="170"/>
                      <a:pt x="16" y="1194"/>
                      <a:pt x="0" y="1617"/>
                    </a:cubicBezTo>
                    <a:cubicBezTo>
                      <a:pt x="121" y="1596"/>
                      <a:pt x="320" y="1568"/>
                      <a:pt x="512" y="1568"/>
                    </a:cubicBezTo>
                    <a:cubicBezTo>
                      <a:pt x="783" y="1568"/>
                      <a:pt x="1040" y="1625"/>
                      <a:pt x="1040" y="1844"/>
                    </a:cubicBezTo>
                    <a:cubicBezTo>
                      <a:pt x="1036" y="1969"/>
                      <a:pt x="1084" y="2014"/>
                      <a:pt x="1166" y="2014"/>
                    </a:cubicBezTo>
                    <a:cubicBezTo>
                      <a:pt x="1375" y="2014"/>
                      <a:pt x="1801" y="1727"/>
                      <a:pt x="2147" y="1727"/>
                    </a:cubicBezTo>
                    <a:cubicBezTo>
                      <a:pt x="2197" y="1727"/>
                      <a:pt x="2245" y="1733"/>
                      <a:pt x="2291" y="1746"/>
                    </a:cubicBezTo>
                    <a:lnTo>
                      <a:pt x="2405" y="1535"/>
                    </a:lnTo>
                    <a:cubicBezTo>
                      <a:pt x="2551" y="1243"/>
                      <a:pt x="2340" y="349"/>
                      <a:pt x="2340" y="122"/>
                    </a:cubicBezTo>
                    <a:cubicBezTo>
                      <a:pt x="2340" y="31"/>
                      <a:pt x="2058" y="0"/>
                      <a:pt x="1709" y="0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6" name="Google Shape;516;p30"/>
              <p:cNvSpPr/>
              <p:nvPr/>
            </p:nvSpPr>
            <p:spPr>
              <a:xfrm>
                <a:off x="5785950" y="3396300"/>
                <a:ext cx="48750" cy="207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830" extrusionOk="0">
                    <a:moveTo>
                      <a:pt x="0" y="1"/>
                    </a:moveTo>
                    <a:cubicBezTo>
                      <a:pt x="98" y="180"/>
                      <a:pt x="260" y="342"/>
                      <a:pt x="358" y="488"/>
                    </a:cubicBezTo>
                    <a:cubicBezTo>
                      <a:pt x="406" y="537"/>
                      <a:pt x="455" y="667"/>
                      <a:pt x="569" y="830"/>
                    </a:cubicBezTo>
                    <a:cubicBezTo>
                      <a:pt x="569" y="748"/>
                      <a:pt x="634" y="651"/>
                      <a:pt x="748" y="618"/>
                    </a:cubicBezTo>
                    <a:cubicBezTo>
                      <a:pt x="1047" y="514"/>
                      <a:pt x="1325" y="483"/>
                      <a:pt x="1607" y="483"/>
                    </a:cubicBezTo>
                    <a:cubicBezTo>
                      <a:pt x="1678" y="483"/>
                      <a:pt x="1749" y="485"/>
                      <a:pt x="1820" y="488"/>
                    </a:cubicBezTo>
                    <a:cubicBezTo>
                      <a:pt x="1869" y="488"/>
                      <a:pt x="1901" y="488"/>
                      <a:pt x="1950" y="505"/>
                    </a:cubicBezTo>
                    <a:cubicBezTo>
                      <a:pt x="1804" y="342"/>
                      <a:pt x="1723" y="245"/>
                      <a:pt x="1739" y="228"/>
                    </a:cubicBezTo>
                    <a:lnTo>
                      <a:pt x="1739" y="228"/>
                    </a:lnTo>
                    <a:cubicBezTo>
                      <a:pt x="1678" y="290"/>
                      <a:pt x="1302" y="421"/>
                      <a:pt x="902" y="421"/>
                    </a:cubicBezTo>
                    <a:cubicBezTo>
                      <a:pt x="557" y="421"/>
                      <a:pt x="196" y="324"/>
                      <a:pt x="0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7" name="Google Shape;517;p30"/>
              <p:cNvSpPr/>
              <p:nvPr/>
            </p:nvSpPr>
            <p:spPr>
              <a:xfrm>
                <a:off x="5824125" y="3448700"/>
                <a:ext cx="107000" cy="43250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1730" extrusionOk="0">
                    <a:moveTo>
                      <a:pt x="1918" y="1"/>
                    </a:moveTo>
                    <a:cubicBezTo>
                      <a:pt x="2470" y="553"/>
                      <a:pt x="585" y="326"/>
                      <a:pt x="1" y="505"/>
                    </a:cubicBezTo>
                    <a:cubicBezTo>
                      <a:pt x="261" y="992"/>
                      <a:pt x="439" y="1366"/>
                      <a:pt x="439" y="1366"/>
                    </a:cubicBezTo>
                    <a:cubicBezTo>
                      <a:pt x="667" y="1559"/>
                      <a:pt x="2622" y="1729"/>
                      <a:pt x="3612" y="1729"/>
                    </a:cubicBezTo>
                    <a:cubicBezTo>
                      <a:pt x="4033" y="1729"/>
                      <a:pt x="4280" y="1698"/>
                      <a:pt x="4144" y="1626"/>
                    </a:cubicBezTo>
                    <a:cubicBezTo>
                      <a:pt x="3770" y="1414"/>
                      <a:pt x="2681" y="667"/>
                      <a:pt x="1918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8" name="Google Shape;518;p30"/>
              <p:cNvSpPr/>
              <p:nvPr/>
            </p:nvSpPr>
            <p:spPr>
              <a:xfrm>
                <a:off x="5806250" y="3352825"/>
                <a:ext cx="430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2082" extrusionOk="0">
                    <a:moveTo>
                      <a:pt x="1563" y="1"/>
                    </a:moveTo>
                    <a:cubicBezTo>
                      <a:pt x="1451" y="1"/>
                      <a:pt x="1315" y="68"/>
                      <a:pt x="1252" y="278"/>
                    </a:cubicBezTo>
                    <a:cubicBezTo>
                      <a:pt x="1122" y="733"/>
                      <a:pt x="894" y="944"/>
                      <a:pt x="894" y="944"/>
                    </a:cubicBezTo>
                    <a:cubicBezTo>
                      <a:pt x="894" y="944"/>
                      <a:pt x="851" y="939"/>
                      <a:pt x="784" y="939"/>
                    </a:cubicBezTo>
                    <a:cubicBezTo>
                      <a:pt x="583" y="939"/>
                      <a:pt x="171" y="984"/>
                      <a:pt x="98" y="1350"/>
                    </a:cubicBezTo>
                    <a:cubicBezTo>
                      <a:pt x="1" y="1789"/>
                      <a:pt x="651" y="2081"/>
                      <a:pt x="651" y="2081"/>
                    </a:cubicBezTo>
                    <a:cubicBezTo>
                      <a:pt x="894" y="2000"/>
                      <a:pt x="959" y="2032"/>
                      <a:pt x="1300" y="1707"/>
                    </a:cubicBezTo>
                    <a:cubicBezTo>
                      <a:pt x="1560" y="1415"/>
                      <a:pt x="1577" y="976"/>
                      <a:pt x="1625" y="651"/>
                    </a:cubicBezTo>
                    <a:cubicBezTo>
                      <a:pt x="1658" y="294"/>
                      <a:pt x="1723" y="99"/>
                      <a:pt x="1707" y="50"/>
                    </a:cubicBezTo>
                    <a:cubicBezTo>
                      <a:pt x="1678" y="21"/>
                      <a:pt x="1624" y="1"/>
                      <a:pt x="1563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9" name="Google Shape;519;p30"/>
              <p:cNvSpPr/>
              <p:nvPr/>
            </p:nvSpPr>
            <p:spPr>
              <a:xfrm>
                <a:off x="6353000" y="3468125"/>
                <a:ext cx="101175" cy="9480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792" extrusionOk="0">
                    <a:moveTo>
                      <a:pt x="158" y="1"/>
                    </a:moveTo>
                    <a:cubicBezTo>
                      <a:pt x="145" y="1"/>
                      <a:pt x="135" y="2"/>
                      <a:pt x="130" y="4"/>
                    </a:cubicBezTo>
                    <a:cubicBezTo>
                      <a:pt x="82" y="36"/>
                      <a:pt x="0" y="296"/>
                      <a:pt x="65" y="361"/>
                    </a:cubicBezTo>
                    <a:cubicBezTo>
                      <a:pt x="130" y="410"/>
                      <a:pt x="407" y="475"/>
                      <a:pt x="537" y="508"/>
                    </a:cubicBezTo>
                    <a:cubicBezTo>
                      <a:pt x="650" y="524"/>
                      <a:pt x="1528" y="670"/>
                      <a:pt x="1625" y="800"/>
                    </a:cubicBezTo>
                    <a:cubicBezTo>
                      <a:pt x="1723" y="946"/>
                      <a:pt x="1788" y="1271"/>
                      <a:pt x="1788" y="1759"/>
                    </a:cubicBezTo>
                    <a:cubicBezTo>
                      <a:pt x="1788" y="2246"/>
                      <a:pt x="1950" y="3140"/>
                      <a:pt x="2291" y="3595"/>
                    </a:cubicBezTo>
                    <a:cubicBezTo>
                      <a:pt x="2415" y="3741"/>
                      <a:pt x="2599" y="3792"/>
                      <a:pt x="2792" y="3792"/>
                    </a:cubicBezTo>
                    <a:cubicBezTo>
                      <a:pt x="3157" y="3792"/>
                      <a:pt x="3555" y="3610"/>
                      <a:pt x="3640" y="3546"/>
                    </a:cubicBezTo>
                    <a:cubicBezTo>
                      <a:pt x="3900" y="3383"/>
                      <a:pt x="4046" y="2831"/>
                      <a:pt x="4030" y="2652"/>
                    </a:cubicBezTo>
                    <a:cubicBezTo>
                      <a:pt x="3900" y="2019"/>
                      <a:pt x="2925" y="832"/>
                      <a:pt x="2405" y="589"/>
                    </a:cubicBezTo>
                    <a:cubicBezTo>
                      <a:pt x="1755" y="280"/>
                      <a:pt x="699" y="69"/>
                      <a:pt x="569" y="53"/>
                    </a:cubicBezTo>
                    <a:cubicBezTo>
                      <a:pt x="471" y="39"/>
                      <a:pt x="241" y="1"/>
                      <a:pt x="158" y="1"/>
                    </a:cubicBezTo>
                    <a:close/>
                  </a:path>
                </a:pathLst>
              </a:custGeom>
              <a:solidFill>
                <a:srgbClr val="3225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0" name="Google Shape;520;p30"/>
              <p:cNvSpPr/>
              <p:nvPr/>
            </p:nvSpPr>
            <p:spPr>
              <a:xfrm>
                <a:off x="6403375" y="3501925"/>
                <a:ext cx="28850" cy="55400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216" extrusionOk="0">
                    <a:moveTo>
                      <a:pt x="163" y="0"/>
                    </a:moveTo>
                    <a:cubicBezTo>
                      <a:pt x="81" y="0"/>
                      <a:pt x="0" y="65"/>
                      <a:pt x="0" y="147"/>
                    </a:cubicBezTo>
                    <a:lnTo>
                      <a:pt x="0" y="423"/>
                    </a:lnTo>
                    <a:cubicBezTo>
                      <a:pt x="0" y="878"/>
                      <a:pt x="146" y="1706"/>
                      <a:pt x="439" y="2096"/>
                    </a:cubicBezTo>
                    <a:cubicBezTo>
                      <a:pt x="518" y="2176"/>
                      <a:pt x="638" y="2216"/>
                      <a:pt x="775" y="2216"/>
                    </a:cubicBezTo>
                    <a:cubicBezTo>
                      <a:pt x="834" y="2216"/>
                      <a:pt x="895" y="2209"/>
                      <a:pt x="959" y="2194"/>
                    </a:cubicBezTo>
                    <a:cubicBezTo>
                      <a:pt x="1073" y="2178"/>
                      <a:pt x="1154" y="2031"/>
                      <a:pt x="1089" y="1918"/>
                    </a:cubicBezTo>
                    <a:cubicBezTo>
                      <a:pt x="894" y="1446"/>
                      <a:pt x="390" y="325"/>
                      <a:pt x="244" y="65"/>
                    </a:cubicBezTo>
                    <a:cubicBezTo>
                      <a:pt x="211" y="17"/>
                      <a:pt x="195" y="0"/>
                      <a:pt x="163" y="0"/>
                    </a:cubicBezTo>
                    <a:close/>
                  </a:path>
                </a:pathLst>
              </a:custGeom>
              <a:solidFill>
                <a:srgbClr val="4238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1" name="Google Shape;521;p30"/>
              <p:cNvSpPr/>
              <p:nvPr/>
            </p:nvSpPr>
            <p:spPr>
              <a:xfrm>
                <a:off x="6405400" y="3501925"/>
                <a:ext cx="26825" cy="554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217" extrusionOk="0">
                    <a:moveTo>
                      <a:pt x="0" y="0"/>
                    </a:moveTo>
                    <a:cubicBezTo>
                      <a:pt x="163" y="309"/>
                      <a:pt x="650" y="1365"/>
                      <a:pt x="845" y="1836"/>
                    </a:cubicBezTo>
                    <a:cubicBezTo>
                      <a:pt x="910" y="1950"/>
                      <a:pt x="829" y="2096"/>
                      <a:pt x="715" y="2113"/>
                    </a:cubicBezTo>
                    <a:cubicBezTo>
                      <a:pt x="650" y="2121"/>
                      <a:pt x="593" y="2125"/>
                      <a:pt x="539" y="2125"/>
                    </a:cubicBezTo>
                    <a:cubicBezTo>
                      <a:pt x="484" y="2125"/>
                      <a:pt x="431" y="2121"/>
                      <a:pt x="374" y="2113"/>
                    </a:cubicBezTo>
                    <a:lnTo>
                      <a:pt x="374" y="2113"/>
                    </a:lnTo>
                    <a:cubicBezTo>
                      <a:pt x="453" y="2180"/>
                      <a:pt x="570" y="2216"/>
                      <a:pt x="699" y="2216"/>
                    </a:cubicBezTo>
                    <a:cubicBezTo>
                      <a:pt x="757" y="2216"/>
                      <a:pt x="817" y="2209"/>
                      <a:pt x="878" y="2194"/>
                    </a:cubicBezTo>
                    <a:cubicBezTo>
                      <a:pt x="992" y="2178"/>
                      <a:pt x="1073" y="2031"/>
                      <a:pt x="1008" y="1918"/>
                    </a:cubicBezTo>
                    <a:cubicBezTo>
                      <a:pt x="797" y="1446"/>
                      <a:pt x="309" y="325"/>
                      <a:pt x="147" y="65"/>
                    </a:cubicBezTo>
                    <a:cubicBezTo>
                      <a:pt x="114" y="17"/>
                      <a:pt x="98" y="0"/>
                      <a:pt x="65" y="0"/>
                    </a:cubicBezTo>
                    <a:close/>
                  </a:path>
                </a:pathLst>
              </a:custGeom>
              <a:solidFill>
                <a:srgbClr val="3E34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2" name="Google Shape;522;p30"/>
              <p:cNvSpPr/>
              <p:nvPr/>
            </p:nvSpPr>
            <p:spPr>
              <a:xfrm>
                <a:off x="6353800" y="3467650"/>
                <a:ext cx="100775" cy="88325"/>
              </a:xfrm>
              <a:custGeom>
                <a:avLst/>
                <a:gdLst/>
                <a:ahLst/>
                <a:cxnLst/>
                <a:rect l="l" t="t" r="r" b="b"/>
                <a:pathLst>
                  <a:path w="4031" h="3533" extrusionOk="0">
                    <a:moveTo>
                      <a:pt x="162" y="0"/>
                    </a:moveTo>
                    <a:cubicBezTo>
                      <a:pt x="130" y="0"/>
                      <a:pt x="107" y="3"/>
                      <a:pt x="98" y="7"/>
                    </a:cubicBezTo>
                    <a:cubicBezTo>
                      <a:pt x="66" y="39"/>
                      <a:pt x="33" y="153"/>
                      <a:pt x="1" y="250"/>
                    </a:cubicBezTo>
                    <a:cubicBezTo>
                      <a:pt x="98" y="380"/>
                      <a:pt x="1512" y="527"/>
                      <a:pt x="2292" y="981"/>
                    </a:cubicBezTo>
                    <a:cubicBezTo>
                      <a:pt x="2763" y="1274"/>
                      <a:pt x="3575" y="2736"/>
                      <a:pt x="3657" y="3370"/>
                    </a:cubicBezTo>
                    <a:cubicBezTo>
                      <a:pt x="3657" y="3402"/>
                      <a:pt x="3657" y="3467"/>
                      <a:pt x="3640" y="3532"/>
                    </a:cubicBezTo>
                    <a:cubicBezTo>
                      <a:pt x="3884" y="3321"/>
                      <a:pt x="4030" y="2834"/>
                      <a:pt x="3998" y="2671"/>
                    </a:cubicBezTo>
                    <a:cubicBezTo>
                      <a:pt x="3868" y="2038"/>
                      <a:pt x="2893" y="851"/>
                      <a:pt x="2373" y="608"/>
                    </a:cubicBezTo>
                    <a:cubicBezTo>
                      <a:pt x="1691" y="315"/>
                      <a:pt x="635" y="88"/>
                      <a:pt x="537" y="55"/>
                    </a:cubicBezTo>
                    <a:cubicBezTo>
                      <a:pt x="440" y="19"/>
                      <a:pt x="260" y="0"/>
                      <a:pt x="162" y="0"/>
                    </a:cubicBezTo>
                    <a:close/>
                  </a:path>
                </a:pathLst>
              </a:custGeom>
              <a:solidFill>
                <a:srgbClr val="3E34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3" name="Google Shape;523;p30"/>
              <p:cNvSpPr/>
              <p:nvPr/>
            </p:nvSpPr>
            <p:spPr>
              <a:xfrm>
                <a:off x="6355025" y="3468275"/>
                <a:ext cx="98725" cy="69825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2793" extrusionOk="0">
                    <a:moveTo>
                      <a:pt x="134" y="1"/>
                    </a:moveTo>
                    <a:cubicBezTo>
                      <a:pt x="91" y="1"/>
                      <a:pt x="59" y="5"/>
                      <a:pt x="49" y="14"/>
                    </a:cubicBezTo>
                    <a:cubicBezTo>
                      <a:pt x="17" y="14"/>
                      <a:pt x="17" y="30"/>
                      <a:pt x="1" y="47"/>
                    </a:cubicBezTo>
                    <a:cubicBezTo>
                      <a:pt x="82" y="47"/>
                      <a:pt x="326" y="95"/>
                      <a:pt x="423" y="112"/>
                    </a:cubicBezTo>
                    <a:cubicBezTo>
                      <a:pt x="553" y="144"/>
                      <a:pt x="1642" y="388"/>
                      <a:pt x="2324" y="713"/>
                    </a:cubicBezTo>
                    <a:cubicBezTo>
                      <a:pt x="2844" y="956"/>
                      <a:pt x="3754" y="2094"/>
                      <a:pt x="3949" y="2792"/>
                    </a:cubicBezTo>
                    <a:lnTo>
                      <a:pt x="3949" y="2646"/>
                    </a:lnTo>
                    <a:cubicBezTo>
                      <a:pt x="3819" y="2013"/>
                      <a:pt x="2844" y="826"/>
                      <a:pt x="2324" y="583"/>
                    </a:cubicBezTo>
                    <a:cubicBezTo>
                      <a:pt x="1642" y="290"/>
                      <a:pt x="586" y="63"/>
                      <a:pt x="488" y="47"/>
                    </a:cubicBezTo>
                    <a:cubicBezTo>
                      <a:pt x="408" y="24"/>
                      <a:pt x="238" y="1"/>
                      <a:pt x="134" y="1"/>
                    </a:cubicBezTo>
                    <a:close/>
                  </a:path>
                </a:pathLst>
              </a:custGeom>
              <a:solidFill>
                <a:srgbClr val="4238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4" name="Google Shape;524;p30"/>
              <p:cNvSpPr/>
              <p:nvPr/>
            </p:nvSpPr>
            <p:spPr>
              <a:xfrm>
                <a:off x="6364775" y="3469425"/>
                <a:ext cx="8150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488" extrusionOk="0">
                    <a:moveTo>
                      <a:pt x="114" y="1"/>
                    </a:moveTo>
                    <a:cubicBezTo>
                      <a:pt x="33" y="147"/>
                      <a:pt x="1" y="309"/>
                      <a:pt x="33" y="439"/>
                    </a:cubicBezTo>
                    <a:lnTo>
                      <a:pt x="66" y="439"/>
                    </a:lnTo>
                    <a:cubicBezTo>
                      <a:pt x="82" y="472"/>
                      <a:pt x="163" y="472"/>
                      <a:pt x="244" y="488"/>
                    </a:cubicBezTo>
                    <a:cubicBezTo>
                      <a:pt x="196" y="342"/>
                      <a:pt x="244" y="179"/>
                      <a:pt x="326" y="33"/>
                    </a:cubicBezTo>
                    <a:cubicBezTo>
                      <a:pt x="228" y="17"/>
                      <a:pt x="163" y="1"/>
                      <a:pt x="114" y="1"/>
                    </a:cubicBezTo>
                    <a:close/>
                  </a:path>
                </a:pathLst>
              </a:custGeom>
              <a:solidFill>
                <a:srgbClr val="6565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5" name="Google Shape;525;p30"/>
              <p:cNvSpPr/>
              <p:nvPr/>
            </p:nvSpPr>
            <p:spPr>
              <a:xfrm>
                <a:off x="5937050" y="3381275"/>
                <a:ext cx="413525" cy="94275"/>
              </a:xfrm>
              <a:custGeom>
                <a:avLst/>
                <a:gdLst/>
                <a:ahLst/>
                <a:cxnLst/>
                <a:rect l="l" t="t" r="r" b="b"/>
                <a:pathLst>
                  <a:path w="16541" h="3771" extrusionOk="0">
                    <a:moveTo>
                      <a:pt x="114" y="1"/>
                    </a:moveTo>
                    <a:lnTo>
                      <a:pt x="0" y="488"/>
                    </a:lnTo>
                    <a:lnTo>
                      <a:pt x="16476" y="3770"/>
                    </a:lnTo>
                    <a:lnTo>
                      <a:pt x="16541" y="3462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rgbClr val="DAD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6" name="Google Shape;526;p30"/>
              <p:cNvSpPr/>
              <p:nvPr/>
            </p:nvSpPr>
            <p:spPr>
              <a:xfrm>
                <a:off x="5938275" y="3385750"/>
                <a:ext cx="411900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16476" h="3478" extrusionOk="0">
                    <a:moveTo>
                      <a:pt x="16" y="0"/>
                    </a:moveTo>
                    <a:lnTo>
                      <a:pt x="0" y="114"/>
                    </a:lnTo>
                    <a:lnTo>
                      <a:pt x="16443" y="3478"/>
                    </a:lnTo>
                    <a:lnTo>
                      <a:pt x="16476" y="3396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7" name="Google Shape;527;p30"/>
              <p:cNvSpPr/>
              <p:nvPr/>
            </p:nvSpPr>
            <p:spPr>
              <a:xfrm>
                <a:off x="5937050" y="3381275"/>
                <a:ext cx="1545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602" extrusionOk="0">
                    <a:moveTo>
                      <a:pt x="114" y="1"/>
                    </a:moveTo>
                    <a:lnTo>
                      <a:pt x="0" y="504"/>
                    </a:lnTo>
                    <a:lnTo>
                      <a:pt x="520" y="602"/>
                    </a:lnTo>
                    <a:cubicBezTo>
                      <a:pt x="407" y="423"/>
                      <a:pt x="455" y="196"/>
                      <a:pt x="618" y="98"/>
                    </a:cubicBezTo>
                    <a:lnTo>
                      <a:pt x="114" y="1"/>
                    </a:lnTo>
                    <a:close/>
                  </a:path>
                </a:pathLst>
              </a:custGeom>
              <a:solidFill>
                <a:srgbClr val="DAD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8" name="Google Shape;528;p30"/>
              <p:cNvSpPr/>
              <p:nvPr/>
            </p:nvSpPr>
            <p:spPr>
              <a:xfrm>
                <a:off x="6348125" y="3465375"/>
                <a:ext cx="97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553" extrusionOk="0">
                    <a:moveTo>
                      <a:pt x="114" y="0"/>
                    </a:moveTo>
                    <a:lnTo>
                      <a:pt x="0" y="488"/>
                    </a:lnTo>
                    <a:lnTo>
                      <a:pt x="293" y="553"/>
                    </a:lnTo>
                    <a:lnTo>
                      <a:pt x="390" y="49"/>
                    </a:lnTo>
                    <a:lnTo>
                      <a:pt x="114" y="0"/>
                    </a:ln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9" name="Google Shape;529;p30"/>
              <p:cNvSpPr/>
              <p:nvPr/>
            </p:nvSpPr>
            <p:spPr>
              <a:xfrm>
                <a:off x="6349350" y="3469025"/>
                <a:ext cx="77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5" extrusionOk="0">
                    <a:moveTo>
                      <a:pt x="33" y="0"/>
                    </a:moveTo>
                    <a:lnTo>
                      <a:pt x="0" y="195"/>
                    </a:lnTo>
                    <a:lnTo>
                      <a:pt x="276" y="244"/>
                    </a:lnTo>
                    <a:lnTo>
                      <a:pt x="309" y="49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DAD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0" name="Google Shape;530;p30"/>
              <p:cNvSpPr/>
              <p:nvPr/>
            </p:nvSpPr>
            <p:spPr>
              <a:xfrm>
                <a:off x="5694950" y="3324000"/>
                <a:ext cx="12225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187" extrusionOk="0">
                    <a:moveTo>
                      <a:pt x="488" y="1"/>
                    </a:moveTo>
                    <a:lnTo>
                      <a:pt x="488" y="1"/>
                    </a:lnTo>
                    <a:cubicBezTo>
                      <a:pt x="309" y="50"/>
                      <a:pt x="147" y="196"/>
                      <a:pt x="98" y="391"/>
                    </a:cubicBezTo>
                    <a:lnTo>
                      <a:pt x="49" y="683"/>
                    </a:lnTo>
                    <a:cubicBezTo>
                      <a:pt x="1" y="878"/>
                      <a:pt x="82" y="1089"/>
                      <a:pt x="244" y="1187"/>
                    </a:cubicBezTo>
                    <a:lnTo>
                      <a:pt x="488" y="1"/>
                    </a:lnTo>
                    <a:close/>
                  </a:path>
                </a:pathLst>
              </a:custGeom>
              <a:solidFill>
                <a:srgbClr val="878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1" name="Google Shape;531;p30"/>
              <p:cNvSpPr/>
              <p:nvPr/>
            </p:nvSpPr>
            <p:spPr>
              <a:xfrm>
                <a:off x="5920800" y="3375200"/>
                <a:ext cx="815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699" extrusionOk="0">
                    <a:moveTo>
                      <a:pt x="147" y="0"/>
                    </a:moveTo>
                    <a:lnTo>
                      <a:pt x="1" y="666"/>
                    </a:lnTo>
                    <a:lnTo>
                      <a:pt x="179" y="699"/>
                    </a:lnTo>
                    <a:lnTo>
                      <a:pt x="326" y="33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2" name="Google Shape;532;p30"/>
              <p:cNvSpPr/>
              <p:nvPr/>
            </p:nvSpPr>
            <p:spPr>
              <a:xfrm>
                <a:off x="5925675" y="3377225"/>
                <a:ext cx="1425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570" h="699" extrusionOk="0">
                    <a:moveTo>
                      <a:pt x="131" y="0"/>
                    </a:moveTo>
                    <a:lnTo>
                      <a:pt x="1" y="601"/>
                    </a:lnTo>
                    <a:lnTo>
                      <a:pt x="439" y="699"/>
                    </a:lnTo>
                    <a:lnTo>
                      <a:pt x="569" y="98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5858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3" name="Google Shape;533;p30"/>
              <p:cNvSpPr/>
              <p:nvPr/>
            </p:nvSpPr>
            <p:spPr>
              <a:xfrm>
                <a:off x="5860675" y="4418425"/>
                <a:ext cx="169425" cy="65975"/>
              </a:xfrm>
              <a:custGeom>
                <a:avLst/>
                <a:gdLst/>
                <a:ahLst/>
                <a:cxnLst/>
                <a:rect l="l" t="t" r="r" b="b"/>
                <a:pathLst>
                  <a:path w="6777" h="2639" extrusionOk="0">
                    <a:moveTo>
                      <a:pt x="2132" y="0"/>
                    </a:moveTo>
                    <a:cubicBezTo>
                      <a:pt x="1713" y="0"/>
                      <a:pt x="1394" y="33"/>
                      <a:pt x="1301" y="126"/>
                    </a:cubicBezTo>
                    <a:cubicBezTo>
                      <a:pt x="1008" y="402"/>
                      <a:pt x="180" y="1523"/>
                      <a:pt x="180" y="1702"/>
                    </a:cubicBezTo>
                    <a:cubicBezTo>
                      <a:pt x="180" y="1702"/>
                      <a:pt x="1" y="2384"/>
                      <a:pt x="212" y="2595"/>
                    </a:cubicBezTo>
                    <a:cubicBezTo>
                      <a:pt x="242" y="2625"/>
                      <a:pt x="312" y="2638"/>
                      <a:pt x="415" y="2638"/>
                    </a:cubicBezTo>
                    <a:cubicBezTo>
                      <a:pt x="1104" y="2638"/>
                      <a:pt x="3265" y="2054"/>
                      <a:pt x="4664" y="1913"/>
                    </a:cubicBezTo>
                    <a:cubicBezTo>
                      <a:pt x="6305" y="1734"/>
                      <a:pt x="6776" y="857"/>
                      <a:pt x="6630" y="711"/>
                    </a:cubicBezTo>
                    <a:cubicBezTo>
                      <a:pt x="6500" y="564"/>
                      <a:pt x="5655" y="240"/>
                      <a:pt x="4632" y="158"/>
                    </a:cubicBezTo>
                    <a:cubicBezTo>
                      <a:pt x="3963" y="106"/>
                      <a:pt x="2886" y="0"/>
                      <a:pt x="2132" y="0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4" name="Google Shape;534;p30"/>
              <p:cNvSpPr/>
              <p:nvPr/>
            </p:nvSpPr>
            <p:spPr>
              <a:xfrm>
                <a:off x="5863125" y="4434550"/>
                <a:ext cx="1669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6679" h="1994" extrusionOk="0">
                    <a:moveTo>
                      <a:pt x="6435" y="1"/>
                    </a:moveTo>
                    <a:lnTo>
                      <a:pt x="6435" y="33"/>
                    </a:lnTo>
                    <a:cubicBezTo>
                      <a:pt x="6337" y="163"/>
                      <a:pt x="6191" y="407"/>
                      <a:pt x="5850" y="537"/>
                    </a:cubicBezTo>
                    <a:cubicBezTo>
                      <a:pt x="4387" y="1122"/>
                      <a:pt x="1885" y="1333"/>
                      <a:pt x="0" y="1609"/>
                    </a:cubicBezTo>
                    <a:cubicBezTo>
                      <a:pt x="0" y="1756"/>
                      <a:pt x="17" y="1869"/>
                      <a:pt x="98" y="1950"/>
                    </a:cubicBezTo>
                    <a:cubicBezTo>
                      <a:pt x="127" y="1980"/>
                      <a:pt x="198" y="1993"/>
                      <a:pt x="301" y="1993"/>
                    </a:cubicBezTo>
                    <a:cubicBezTo>
                      <a:pt x="990" y="1993"/>
                      <a:pt x="3151" y="1409"/>
                      <a:pt x="4550" y="1268"/>
                    </a:cubicBezTo>
                    <a:cubicBezTo>
                      <a:pt x="6191" y="1089"/>
                      <a:pt x="6678" y="228"/>
                      <a:pt x="6532" y="66"/>
                    </a:cubicBezTo>
                    <a:cubicBezTo>
                      <a:pt x="6516" y="49"/>
                      <a:pt x="6483" y="17"/>
                      <a:pt x="6435" y="1"/>
                    </a:cubicBezTo>
                    <a:close/>
                  </a:path>
                </a:pathLst>
              </a:custGeom>
              <a:solidFill>
                <a:srgbClr val="5C3D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5" name="Google Shape;535;p30"/>
              <p:cNvSpPr/>
              <p:nvPr/>
            </p:nvSpPr>
            <p:spPr>
              <a:xfrm>
                <a:off x="5860675" y="4419100"/>
                <a:ext cx="91425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3657" h="2616" extrusionOk="0">
                    <a:moveTo>
                      <a:pt x="2078" y="1"/>
                    </a:moveTo>
                    <a:cubicBezTo>
                      <a:pt x="1674" y="1"/>
                      <a:pt x="1367" y="31"/>
                      <a:pt x="1268" y="115"/>
                    </a:cubicBezTo>
                    <a:cubicBezTo>
                      <a:pt x="1008" y="375"/>
                      <a:pt x="180" y="1496"/>
                      <a:pt x="180" y="1675"/>
                    </a:cubicBezTo>
                    <a:cubicBezTo>
                      <a:pt x="180" y="1675"/>
                      <a:pt x="1" y="2357"/>
                      <a:pt x="212" y="2568"/>
                    </a:cubicBezTo>
                    <a:cubicBezTo>
                      <a:pt x="245" y="2601"/>
                      <a:pt x="313" y="2615"/>
                      <a:pt x="410" y="2615"/>
                    </a:cubicBezTo>
                    <a:cubicBezTo>
                      <a:pt x="650" y="2615"/>
                      <a:pt x="1068" y="2531"/>
                      <a:pt x="1577" y="2439"/>
                    </a:cubicBezTo>
                    <a:cubicBezTo>
                      <a:pt x="2032" y="1756"/>
                      <a:pt x="2552" y="1626"/>
                      <a:pt x="2942" y="1187"/>
                    </a:cubicBezTo>
                    <a:cubicBezTo>
                      <a:pt x="3185" y="927"/>
                      <a:pt x="3608" y="456"/>
                      <a:pt x="3657" y="83"/>
                    </a:cubicBezTo>
                    <a:cubicBezTo>
                      <a:pt x="3114" y="39"/>
                      <a:pt x="2534" y="1"/>
                      <a:pt x="2078" y="1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6" name="Google Shape;536;p30"/>
              <p:cNvSpPr/>
              <p:nvPr/>
            </p:nvSpPr>
            <p:spPr>
              <a:xfrm>
                <a:off x="5939900" y="4335025"/>
                <a:ext cx="119025" cy="187225"/>
              </a:xfrm>
              <a:custGeom>
                <a:avLst/>
                <a:gdLst/>
                <a:ahLst/>
                <a:cxnLst/>
                <a:rect l="l" t="t" r="r" b="b"/>
                <a:pathLst>
                  <a:path w="4761" h="7489" extrusionOk="0">
                    <a:moveTo>
                      <a:pt x="1117" y="1"/>
                    </a:moveTo>
                    <a:cubicBezTo>
                      <a:pt x="959" y="1"/>
                      <a:pt x="792" y="26"/>
                      <a:pt x="618" y="82"/>
                    </a:cubicBezTo>
                    <a:cubicBezTo>
                      <a:pt x="618" y="82"/>
                      <a:pt x="0" y="1285"/>
                      <a:pt x="0" y="1610"/>
                    </a:cubicBezTo>
                    <a:cubicBezTo>
                      <a:pt x="0" y="2032"/>
                      <a:pt x="130" y="2601"/>
                      <a:pt x="894" y="3527"/>
                    </a:cubicBezTo>
                    <a:cubicBezTo>
                      <a:pt x="1641" y="4404"/>
                      <a:pt x="1576" y="5753"/>
                      <a:pt x="1836" y="6370"/>
                    </a:cubicBezTo>
                    <a:cubicBezTo>
                      <a:pt x="2090" y="6923"/>
                      <a:pt x="3318" y="7489"/>
                      <a:pt x="3994" y="7489"/>
                    </a:cubicBezTo>
                    <a:cubicBezTo>
                      <a:pt x="4054" y="7489"/>
                      <a:pt x="4110" y="7484"/>
                      <a:pt x="4160" y="7475"/>
                    </a:cubicBezTo>
                    <a:cubicBezTo>
                      <a:pt x="4761" y="7378"/>
                      <a:pt x="4257" y="5525"/>
                      <a:pt x="3916" y="4810"/>
                    </a:cubicBezTo>
                    <a:cubicBezTo>
                      <a:pt x="3542" y="4112"/>
                      <a:pt x="3331" y="2324"/>
                      <a:pt x="3185" y="1869"/>
                    </a:cubicBezTo>
                    <a:cubicBezTo>
                      <a:pt x="3055" y="1482"/>
                      <a:pt x="2329" y="1"/>
                      <a:pt x="1117" y="1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7" name="Google Shape;537;p30"/>
              <p:cNvSpPr/>
              <p:nvPr/>
            </p:nvSpPr>
            <p:spPr>
              <a:xfrm>
                <a:off x="5940700" y="4364775"/>
                <a:ext cx="113350" cy="158200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6328" extrusionOk="0">
                    <a:moveTo>
                      <a:pt x="952" y="1"/>
                    </a:moveTo>
                    <a:cubicBezTo>
                      <a:pt x="554" y="1"/>
                      <a:pt x="161" y="273"/>
                      <a:pt x="1" y="679"/>
                    </a:cubicBezTo>
                    <a:cubicBezTo>
                      <a:pt x="66" y="1086"/>
                      <a:pt x="261" y="1622"/>
                      <a:pt x="894" y="2353"/>
                    </a:cubicBezTo>
                    <a:cubicBezTo>
                      <a:pt x="1642" y="3247"/>
                      <a:pt x="1593" y="4579"/>
                      <a:pt x="1853" y="5196"/>
                    </a:cubicBezTo>
                    <a:cubicBezTo>
                      <a:pt x="2095" y="5755"/>
                      <a:pt x="3360" y="6328"/>
                      <a:pt x="4021" y="6328"/>
                    </a:cubicBezTo>
                    <a:cubicBezTo>
                      <a:pt x="4071" y="6328"/>
                      <a:pt x="4118" y="6324"/>
                      <a:pt x="4160" y="6318"/>
                    </a:cubicBezTo>
                    <a:cubicBezTo>
                      <a:pt x="4534" y="6253"/>
                      <a:pt x="4518" y="5603"/>
                      <a:pt x="4355" y="4936"/>
                    </a:cubicBezTo>
                    <a:cubicBezTo>
                      <a:pt x="3900" y="3637"/>
                      <a:pt x="2893" y="2987"/>
                      <a:pt x="2340" y="1931"/>
                    </a:cubicBezTo>
                    <a:cubicBezTo>
                      <a:pt x="2048" y="1394"/>
                      <a:pt x="1999" y="631"/>
                      <a:pt x="1544" y="241"/>
                    </a:cubicBezTo>
                    <a:cubicBezTo>
                      <a:pt x="1367" y="74"/>
                      <a:pt x="1158" y="1"/>
                      <a:pt x="952" y="1"/>
                    </a:cubicBezTo>
                    <a:close/>
                  </a:path>
                </a:pathLst>
              </a:custGeom>
              <a:solidFill>
                <a:srgbClr val="5C3D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8" name="Google Shape;538;p30"/>
              <p:cNvSpPr/>
              <p:nvPr/>
            </p:nvSpPr>
            <p:spPr>
              <a:xfrm>
                <a:off x="5946400" y="4334750"/>
                <a:ext cx="77600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2742" extrusionOk="0">
                    <a:moveTo>
                      <a:pt x="843" y="0"/>
                    </a:moveTo>
                    <a:cubicBezTo>
                      <a:pt x="689" y="0"/>
                      <a:pt x="527" y="24"/>
                      <a:pt x="358" y="77"/>
                    </a:cubicBezTo>
                    <a:cubicBezTo>
                      <a:pt x="358" y="77"/>
                      <a:pt x="179" y="434"/>
                      <a:pt x="0" y="824"/>
                    </a:cubicBezTo>
                    <a:cubicBezTo>
                      <a:pt x="104" y="791"/>
                      <a:pt x="209" y="776"/>
                      <a:pt x="315" y="776"/>
                    </a:cubicBezTo>
                    <a:cubicBezTo>
                      <a:pt x="1360" y="776"/>
                      <a:pt x="2493" y="2238"/>
                      <a:pt x="2876" y="2563"/>
                    </a:cubicBezTo>
                    <a:cubicBezTo>
                      <a:pt x="2957" y="2612"/>
                      <a:pt x="3022" y="2677"/>
                      <a:pt x="3104" y="2742"/>
                    </a:cubicBezTo>
                    <a:cubicBezTo>
                      <a:pt x="3022" y="2368"/>
                      <a:pt x="2957" y="2043"/>
                      <a:pt x="2925" y="1880"/>
                    </a:cubicBezTo>
                    <a:cubicBezTo>
                      <a:pt x="2795" y="1491"/>
                      <a:pt x="2063" y="0"/>
                      <a:pt x="843" y="0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9" name="Google Shape;539;p30"/>
              <p:cNvSpPr/>
              <p:nvPr/>
            </p:nvSpPr>
            <p:spPr>
              <a:xfrm>
                <a:off x="5774175" y="3749625"/>
                <a:ext cx="270550" cy="719975"/>
              </a:xfrm>
              <a:custGeom>
                <a:avLst/>
                <a:gdLst/>
                <a:ahLst/>
                <a:cxnLst/>
                <a:rect l="l" t="t" r="r" b="b"/>
                <a:pathLst>
                  <a:path w="10822" h="28799" extrusionOk="0">
                    <a:moveTo>
                      <a:pt x="8162" y="1"/>
                    </a:moveTo>
                    <a:cubicBezTo>
                      <a:pt x="6158" y="1"/>
                      <a:pt x="1217" y="415"/>
                      <a:pt x="1137" y="1141"/>
                    </a:cubicBezTo>
                    <a:cubicBezTo>
                      <a:pt x="1137" y="1141"/>
                      <a:pt x="0" y="3221"/>
                      <a:pt x="0" y="5609"/>
                    </a:cubicBezTo>
                    <a:cubicBezTo>
                      <a:pt x="0" y="7575"/>
                      <a:pt x="1105" y="15098"/>
                      <a:pt x="1316" y="16983"/>
                    </a:cubicBezTo>
                    <a:cubicBezTo>
                      <a:pt x="1544" y="18900"/>
                      <a:pt x="3575" y="26862"/>
                      <a:pt x="3185" y="28730"/>
                    </a:cubicBezTo>
                    <a:cubicBezTo>
                      <a:pt x="3178" y="28776"/>
                      <a:pt x="3230" y="28799"/>
                      <a:pt x="3327" y="28799"/>
                    </a:cubicBezTo>
                    <a:cubicBezTo>
                      <a:pt x="3910" y="28799"/>
                      <a:pt x="6093" y="27993"/>
                      <a:pt x="6483" y="26780"/>
                    </a:cubicBezTo>
                    <a:cubicBezTo>
                      <a:pt x="6483" y="26780"/>
                      <a:pt x="5411" y="24278"/>
                      <a:pt x="5167" y="20492"/>
                    </a:cubicBezTo>
                    <a:cubicBezTo>
                      <a:pt x="5086" y="19225"/>
                      <a:pt x="5004" y="13424"/>
                      <a:pt x="5102" y="12336"/>
                    </a:cubicBezTo>
                    <a:cubicBezTo>
                      <a:pt x="5199" y="11231"/>
                      <a:pt x="4956" y="10354"/>
                      <a:pt x="4956" y="10354"/>
                    </a:cubicBezTo>
                    <a:lnTo>
                      <a:pt x="4956" y="10354"/>
                    </a:lnTo>
                    <a:cubicBezTo>
                      <a:pt x="4956" y="10355"/>
                      <a:pt x="6645" y="14789"/>
                      <a:pt x="6645" y="15602"/>
                    </a:cubicBezTo>
                    <a:cubicBezTo>
                      <a:pt x="6645" y="16414"/>
                      <a:pt x="7133" y="20639"/>
                      <a:pt x="6792" y="23872"/>
                    </a:cubicBezTo>
                    <a:cubicBezTo>
                      <a:pt x="8108" y="24051"/>
                      <a:pt x="9310" y="24782"/>
                      <a:pt x="10058" y="25870"/>
                    </a:cubicBezTo>
                    <a:lnTo>
                      <a:pt x="10139" y="26000"/>
                    </a:lnTo>
                    <a:cubicBezTo>
                      <a:pt x="10139" y="26000"/>
                      <a:pt x="9895" y="23888"/>
                      <a:pt x="10139" y="22263"/>
                    </a:cubicBezTo>
                    <a:cubicBezTo>
                      <a:pt x="10382" y="20622"/>
                      <a:pt x="10821" y="15001"/>
                      <a:pt x="10821" y="14367"/>
                    </a:cubicBezTo>
                    <a:cubicBezTo>
                      <a:pt x="10821" y="13733"/>
                      <a:pt x="9928" y="9233"/>
                      <a:pt x="9846" y="7721"/>
                    </a:cubicBezTo>
                    <a:cubicBezTo>
                      <a:pt x="9765" y="6194"/>
                      <a:pt x="9684" y="4001"/>
                      <a:pt x="9310" y="2587"/>
                    </a:cubicBezTo>
                    <a:cubicBezTo>
                      <a:pt x="8904" y="1157"/>
                      <a:pt x="9229" y="312"/>
                      <a:pt x="8985" y="69"/>
                    </a:cubicBezTo>
                    <a:cubicBezTo>
                      <a:pt x="8933" y="23"/>
                      <a:pt x="8627" y="1"/>
                      <a:pt x="8162" y="1"/>
                    </a:cubicBezTo>
                    <a:close/>
                  </a:path>
                </a:pathLst>
              </a:custGeom>
              <a:solidFill>
                <a:srgbClr val="BBE2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0" name="Google Shape;540;p30"/>
              <p:cNvSpPr/>
              <p:nvPr/>
            </p:nvSpPr>
            <p:spPr>
              <a:xfrm>
                <a:off x="5896025" y="4310250"/>
                <a:ext cx="40650" cy="138150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5526" extrusionOk="0">
                    <a:moveTo>
                      <a:pt x="504" y="1"/>
                    </a:moveTo>
                    <a:cubicBezTo>
                      <a:pt x="407" y="423"/>
                      <a:pt x="325" y="878"/>
                      <a:pt x="244" y="1349"/>
                    </a:cubicBezTo>
                    <a:cubicBezTo>
                      <a:pt x="0" y="2731"/>
                      <a:pt x="212" y="4160"/>
                      <a:pt x="618" y="5525"/>
                    </a:cubicBezTo>
                    <a:cubicBezTo>
                      <a:pt x="1073" y="5200"/>
                      <a:pt x="1479" y="4810"/>
                      <a:pt x="1625" y="4355"/>
                    </a:cubicBezTo>
                    <a:cubicBezTo>
                      <a:pt x="1625" y="4355"/>
                      <a:pt x="894" y="2682"/>
                      <a:pt x="504" y="1"/>
                    </a:cubicBezTo>
                    <a:close/>
                  </a:path>
                </a:pathLst>
              </a:custGeom>
              <a:solidFill>
                <a:srgbClr val="A2D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1" name="Google Shape;541;p30"/>
              <p:cNvSpPr/>
              <p:nvPr/>
            </p:nvSpPr>
            <p:spPr>
              <a:xfrm>
                <a:off x="5876525" y="3962950"/>
                <a:ext cx="27650" cy="11702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4681" extrusionOk="0">
                    <a:moveTo>
                      <a:pt x="49" y="1"/>
                    </a:moveTo>
                    <a:lnTo>
                      <a:pt x="49" y="1"/>
                    </a:lnTo>
                    <a:cubicBezTo>
                      <a:pt x="1" y="797"/>
                      <a:pt x="1" y="1544"/>
                      <a:pt x="212" y="2357"/>
                    </a:cubicBezTo>
                    <a:cubicBezTo>
                      <a:pt x="407" y="3104"/>
                      <a:pt x="683" y="3900"/>
                      <a:pt x="959" y="4680"/>
                    </a:cubicBezTo>
                    <a:cubicBezTo>
                      <a:pt x="959" y="4290"/>
                      <a:pt x="992" y="3982"/>
                      <a:pt x="1008" y="3803"/>
                    </a:cubicBezTo>
                    <a:cubicBezTo>
                      <a:pt x="1105" y="2682"/>
                      <a:pt x="862" y="1837"/>
                      <a:pt x="862" y="1837"/>
                    </a:cubicBezTo>
                    <a:cubicBezTo>
                      <a:pt x="585" y="1317"/>
                      <a:pt x="407" y="943"/>
                      <a:pt x="49" y="1"/>
                    </a:cubicBezTo>
                    <a:close/>
                  </a:path>
                </a:pathLst>
              </a:custGeom>
              <a:solidFill>
                <a:srgbClr val="A2D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2" name="Google Shape;542;p30"/>
              <p:cNvSpPr/>
              <p:nvPr/>
            </p:nvSpPr>
            <p:spPr>
              <a:xfrm>
                <a:off x="5794075" y="3749225"/>
                <a:ext cx="220175" cy="112625"/>
              </a:xfrm>
              <a:custGeom>
                <a:avLst/>
                <a:gdLst/>
                <a:ahLst/>
                <a:cxnLst/>
                <a:rect l="l" t="t" r="r" b="b"/>
                <a:pathLst>
                  <a:path w="8807" h="4505" extrusionOk="0">
                    <a:moveTo>
                      <a:pt x="7333" y="0"/>
                    </a:moveTo>
                    <a:cubicBezTo>
                      <a:pt x="5346" y="0"/>
                      <a:pt x="404" y="415"/>
                      <a:pt x="325" y="1141"/>
                    </a:cubicBezTo>
                    <a:cubicBezTo>
                      <a:pt x="325" y="1141"/>
                      <a:pt x="179" y="1401"/>
                      <a:pt x="0" y="1856"/>
                    </a:cubicBezTo>
                    <a:cubicBezTo>
                      <a:pt x="85" y="1681"/>
                      <a:pt x="235" y="1614"/>
                      <a:pt x="436" y="1614"/>
                    </a:cubicBezTo>
                    <a:cubicBezTo>
                      <a:pt x="1041" y="1614"/>
                      <a:pt x="2108" y="2221"/>
                      <a:pt x="3266" y="2343"/>
                    </a:cubicBezTo>
                    <a:cubicBezTo>
                      <a:pt x="5784" y="2619"/>
                      <a:pt x="8157" y="2587"/>
                      <a:pt x="8807" y="4504"/>
                    </a:cubicBezTo>
                    <a:cubicBezTo>
                      <a:pt x="8725" y="3805"/>
                      <a:pt x="8628" y="3123"/>
                      <a:pt x="8465" y="2587"/>
                    </a:cubicBezTo>
                    <a:cubicBezTo>
                      <a:pt x="8059" y="1157"/>
                      <a:pt x="8384" y="312"/>
                      <a:pt x="8140" y="68"/>
                    </a:cubicBezTo>
                    <a:cubicBezTo>
                      <a:pt x="8095" y="23"/>
                      <a:pt x="7793" y="0"/>
                      <a:pt x="7333" y="0"/>
                    </a:cubicBezTo>
                    <a:close/>
                  </a:path>
                </a:pathLst>
              </a:custGeom>
              <a:solidFill>
                <a:srgbClr val="A2D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3" name="Google Shape;543;p30"/>
              <p:cNvSpPr/>
              <p:nvPr/>
            </p:nvSpPr>
            <p:spPr>
              <a:xfrm>
                <a:off x="5843225" y="3773675"/>
                <a:ext cx="4795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2" extrusionOk="0">
                    <a:moveTo>
                      <a:pt x="1917" y="0"/>
                    </a:moveTo>
                    <a:cubicBezTo>
                      <a:pt x="1349" y="114"/>
                      <a:pt x="715" y="325"/>
                      <a:pt x="0" y="601"/>
                    </a:cubicBezTo>
                    <a:cubicBezTo>
                      <a:pt x="0" y="601"/>
                      <a:pt x="439" y="574"/>
                      <a:pt x="1138" y="574"/>
                    </a:cubicBezTo>
                    <a:cubicBezTo>
                      <a:pt x="1371" y="574"/>
                      <a:pt x="1633" y="577"/>
                      <a:pt x="1917" y="585"/>
                    </a:cubicBezTo>
                    <a:lnTo>
                      <a:pt x="1917" y="0"/>
                    </a:ln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4" name="Google Shape;544;p30"/>
              <p:cNvSpPr/>
              <p:nvPr/>
            </p:nvSpPr>
            <p:spPr>
              <a:xfrm>
                <a:off x="5900500" y="3769100"/>
                <a:ext cx="56475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1029" extrusionOk="0">
                    <a:moveTo>
                      <a:pt x="1257" y="1"/>
                    </a:moveTo>
                    <a:cubicBezTo>
                      <a:pt x="882" y="1"/>
                      <a:pt x="463" y="37"/>
                      <a:pt x="0" y="118"/>
                    </a:cubicBezTo>
                    <a:lnTo>
                      <a:pt x="0" y="784"/>
                    </a:lnTo>
                    <a:cubicBezTo>
                      <a:pt x="406" y="817"/>
                      <a:pt x="845" y="833"/>
                      <a:pt x="1284" y="866"/>
                    </a:cubicBezTo>
                    <a:cubicBezTo>
                      <a:pt x="1641" y="914"/>
                      <a:pt x="1966" y="979"/>
                      <a:pt x="2259" y="1028"/>
                    </a:cubicBezTo>
                    <a:lnTo>
                      <a:pt x="2259" y="102"/>
                    </a:lnTo>
                    <a:cubicBezTo>
                      <a:pt x="1966" y="37"/>
                      <a:pt x="1633" y="1"/>
                      <a:pt x="1257" y="1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5" name="Google Shape;545;p30"/>
              <p:cNvSpPr/>
              <p:nvPr/>
            </p:nvSpPr>
            <p:spPr>
              <a:xfrm>
                <a:off x="5971175" y="3775300"/>
                <a:ext cx="35775" cy="3902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1561" extrusionOk="0">
                    <a:moveTo>
                      <a:pt x="0" y="0"/>
                    </a:moveTo>
                    <a:lnTo>
                      <a:pt x="0" y="926"/>
                    </a:lnTo>
                    <a:cubicBezTo>
                      <a:pt x="910" y="1219"/>
                      <a:pt x="1398" y="1560"/>
                      <a:pt x="1398" y="1560"/>
                    </a:cubicBezTo>
                    <a:lnTo>
                      <a:pt x="1430" y="1008"/>
                    </a:lnTo>
                    <a:cubicBezTo>
                      <a:pt x="1430" y="1008"/>
                      <a:pt x="1040" y="374"/>
                      <a:pt x="0" y="0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6" name="Google Shape;546;p30"/>
              <p:cNvSpPr/>
              <p:nvPr/>
            </p:nvSpPr>
            <p:spPr>
              <a:xfrm>
                <a:off x="5977675" y="3419825"/>
                <a:ext cx="94025" cy="76800"/>
              </a:xfrm>
              <a:custGeom>
                <a:avLst/>
                <a:gdLst/>
                <a:ahLst/>
                <a:cxnLst/>
                <a:rect l="l" t="t" r="r" b="b"/>
                <a:pathLst>
                  <a:path w="3761" h="3072" extrusionOk="0">
                    <a:moveTo>
                      <a:pt x="980" y="1"/>
                    </a:moveTo>
                    <a:cubicBezTo>
                      <a:pt x="441" y="1"/>
                      <a:pt x="33" y="30"/>
                      <a:pt x="33" y="116"/>
                    </a:cubicBezTo>
                    <a:cubicBezTo>
                      <a:pt x="33" y="360"/>
                      <a:pt x="0" y="1741"/>
                      <a:pt x="0" y="1741"/>
                    </a:cubicBezTo>
                    <a:cubicBezTo>
                      <a:pt x="0" y="1741"/>
                      <a:pt x="569" y="2326"/>
                      <a:pt x="1625" y="2846"/>
                    </a:cubicBezTo>
                    <a:cubicBezTo>
                      <a:pt x="1983" y="3011"/>
                      <a:pt x="2347" y="3071"/>
                      <a:pt x="2664" y="3071"/>
                    </a:cubicBezTo>
                    <a:cubicBezTo>
                      <a:pt x="3312" y="3071"/>
                      <a:pt x="3761" y="2819"/>
                      <a:pt x="3542" y="2699"/>
                    </a:cubicBezTo>
                    <a:cubicBezTo>
                      <a:pt x="3217" y="2537"/>
                      <a:pt x="2714" y="2196"/>
                      <a:pt x="2714" y="1920"/>
                    </a:cubicBezTo>
                    <a:cubicBezTo>
                      <a:pt x="2714" y="1660"/>
                      <a:pt x="3737" y="197"/>
                      <a:pt x="3542" y="132"/>
                    </a:cubicBezTo>
                    <a:cubicBezTo>
                      <a:pt x="3405" y="101"/>
                      <a:pt x="1972" y="1"/>
                      <a:pt x="980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7" name="Google Shape;547;p30"/>
              <p:cNvSpPr/>
              <p:nvPr/>
            </p:nvSpPr>
            <p:spPr>
              <a:xfrm>
                <a:off x="5987825" y="3471875"/>
                <a:ext cx="83925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986" extrusionOk="0">
                    <a:moveTo>
                      <a:pt x="0" y="0"/>
                    </a:moveTo>
                    <a:cubicBezTo>
                      <a:pt x="260" y="228"/>
                      <a:pt x="699" y="487"/>
                      <a:pt x="1235" y="764"/>
                    </a:cubicBezTo>
                    <a:cubicBezTo>
                      <a:pt x="1572" y="927"/>
                      <a:pt x="1924" y="986"/>
                      <a:pt x="2235" y="986"/>
                    </a:cubicBezTo>
                    <a:cubicBezTo>
                      <a:pt x="2885" y="986"/>
                      <a:pt x="3356" y="727"/>
                      <a:pt x="3136" y="617"/>
                    </a:cubicBezTo>
                    <a:cubicBezTo>
                      <a:pt x="2990" y="536"/>
                      <a:pt x="2828" y="439"/>
                      <a:pt x="2681" y="325"/>
                    </a:cubicBezTo>
                    <a:cubicBezTo>
                      <a:pt x="2410" y="408"/>
                      <a:pt x="2122" y="447"/>
                      <a:pt x="1828" y="447"/>
                    </a:cubicBezTo>
                    <a:cubicBezTo>
                      <a:pt x="1208" y="447"/>
                      <a:pt x="563" y="276"/>
                      <a:pt x="0" y="0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8" name="Google Shape;548;p30"/>
              <p:cNvSpPr/>
              <p:nvPr/>
            </p:nvSpPr>
            <p:spPr>
              <a:xfrm>
                <a:off x="5977675" y="3419225"/>
                <a:ext cx="93450" cy="49325"/>
              </a:xfrm>
              <a:custGeom>
                <a:avLst/>
                <a:gdLst/>
                <a:ahLst/>
                <a:cxnLst/>
                <a:rect l="l" t="t" r="r" b="b"/>
                <a:pathLst>
                  <a:path w="3738" h="1973" extrusionOk="0">
                    <a:moveTo>
                      <a:pt x="1088" y="0"/>
                    </a:moveTo>
                    <a:cubicBezTo>
                      <a:pt x="497" y="0"/>
                      <a:pt x="33" y="32"/>
                      <a:pt x="33" y="124"/>
                    </a:cubicBezTo>
                    <a:cubicBezTo>
                      <a:pt x="0" y="254"/>
                      <a:pt x="0" y="790"/>
                      <a:pt x="33" y="1196"/>
                    </a:cubicBezTo>
                    <a:cubicBezTo>
                      <a:pt x="598" y="1640"/>
                      <a:pt x="1430" y="1973"/>
                      <a:pt x="2225" y="1973"/>
                    </a:cubicBezTo>
                    <a:cubicBezTo>
                      <a:pt x="2390" y="1973"/>
                      <a:pt x="2554" y="1958"/>
                      <a:pt x="2714" y="1927"/>
                    </a:cubicBezTo>
                    <a:cubicBezTo>
                      <a:pt x="2730" y="1651"/>
                      <a:pt x="3737" y="221"/>
                      <a:pt x="3542" y="140"/>
                    </a:cubicBezTo>
                    <a:cubicBezTo>
                      <a:pt x="3410" y="89"/>
                      <a:pt x="2072" y="0"/>
                      <a:pt x="1088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9" name="Google Shape;549;p30"/>
              <p:cNvSpPr/>
              <p:nvPr/>
            </p:nvSpPr>
            <p:spPr>
              <a:xfrm>
                <a:off x="5972800" y="3310300"/>
                <a:ext cx="129200" cy="150650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6026" extrusionOk="0">
                    <a:moveTo>
                      <a:pt x="2990" y="0"/>
                    </a:moveTo>
                    <a:cubicBezTo>
                      <a:pt x="2402" y="0"/>
                      <a:pt x="2113" y="419"/>
                      <a:pt x="2113" y="419"/>
                    </a:cubicBezTo>
                    <a:cubicBezTo>
                      <a:pt x="2113" y="217"/>
                      <a:pt x="1855" y="64"/>
                      <a:pt x="1541" y="64"/>
                    </a:cubicBezTo>
                    <a:cubicBezTo>
                      <a:pt x="1375" y="64"/>
                      <a:pt x="1193" y="106"/>
                      <a:pt x="1024" y="208"/>
                    </a:cubicBezTo>
                    <a:cubicBezTo>
                      <a:pt x="471" y="565"/>
                      <a:pt x="0" y="3295"/>
                      <a:pt x="17" y="3847"/>
                    </a:cubicBezTo>
                    <a:cubicBezTo>
                      <a:pt x="33" y="4400"/>
                      <a:pt x="147" y="4887"/>
                      <a:pt x="569" y="5456"/>
                    </a:cubicBezTo>
                    <a:cubicBezTo>
                      <a:pt x="991" y="6008"/>
                      <a:pt x="1723" y="6024"/>
                      <a:pt x="1723" y="6024"/>
                    </a:cubicBezTo>
                    <a:cubicBezTo>
                      <a:pt x="1748" y="6025"/>
                      <a:pt x="1773" y="6025"/>
                      <a:pt x="1798" y="6025"/>
                    </a:cubicBezTo>
                    <a:cubicBezTo>
                      <a:pt x="2953" y="6025"/>
                      <a:pt x="3599" y="5299"/>
                      <a:pt x="3949" y="4822"/>
                    </a:cubicBezTo>
                    <a:cubicBezTo>
                      <a:pt x="4306" y="4318"/>
                      <a:pt x="5167" y="2564"/>
                      <a:pt x="5167" y="1832"/>
                    </a:cubicBezTo>
                    <a:cubicBezTo>
                      <a:pt x="5167" y="1101"/>
                      <a:pt x="4355" y="370"/>
                      <a:pt x="3445" y="78"/>
                    </a:cubicBezTo>
                    <a:cubicBezTo>
                      <a:pt x="3277" y="23"/>
                      <a:pt x="3126" y="0"/>
                      <a:pt x="2990" y="0"/>
                    </a:cubicBezTo>
                    <a:close/>
                  </a:path>
                </a:pathLst>
              </a:custGeom>
              <a:solidFill>
                <a:srgbClr val="5E160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0" name="Google Shape;550;p30"/>
              <p:cNvSpPr/>
              <p:nvPr/>
            </p:nvSpPr>
            <p:spPr>
              <a:xfrm>
                <a:off x="5701050" y="3324000"/>
                <a:ext cx="22342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8937" h="2780" extrusionOk="0">
                    <a:moveTo>
                      <a:pt x="244" y="1"/>
                    </a:moveTo>
                    <a:lnTo>
                      <a:pt x="0" y="1203"/>
                    </a:lnTo>
                    <a:lnTo>
                      <a:pt x="748" y="1333"/>
                    </a:lnTo>
                    <a:lnTo>
                      <a:pt x="7198" y="2487"/>
                    </a:lnTo>
                    <a:lnTo>
                      <a:pt x="7848" y="2617"/>
                    </a:lnTo>
                    <a:lnTo>
                      <a:pt x="8384" y="2714"/>
                    </a:lnTo>
                    <a:lnTo>
                      <a:pt x="8774" y="2779"/>
                    </a:lnTo>
                    <a:lnTo>
                      <a:pt x="8937" y="2016"/>
                    </a:lnTo>
                    <a:lnTo>
                      <a:pt x="7783" y="1756"/>
                    </a:lnTo>
                    <a:lnTo>
                      <a:pt x="1560" y="310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716F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1" name="Google Shape;551;p30"/>
              <p:cNvSpPr/>
              <p:nvPr/>
            </p:nvSpPr>
            <p:spPr>
              <a:xfrm>
                <a:off x="5635250" y="3397025"/>
                <a:ext cx="106850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4274" h="6590" extrusionOk="0">
                    <a:moveTo>
                      <a:pt x="2826" y="0"/>
                    </a:moveTo>
                    <a:cubicBezTo>
                      <a:pt x="2641" y="0"/>
                      <a:pt x="2535" y="53"/>
                      <a:pt x="2535" y="53"/>
                    </a:cubicBezTo>
                    <a:cubicBezTo>
                      <a:pt x="2535" y="53"/>
                      <a:pt x="0" y="5512"/>
                      <a:pt x="1089" y="6309"/>
                    </a:cubicBezTo>
                    <a:cubicBezTo>
                      <a:pt x="1420" y="6543"/>
                      <a:pt x="2500" y="6589"/>
                      <a:pt x="3312" y="6589"/>
                    </a:cubicBezTo>
                    <a:cubicBezTo>
                      <a:pt x="3852" y="6589"/>
                      <a:pt x="4273" y="6569"/>
                      <a:pt x="4273" y="6569"/>
                    </a:cubicBezTo>
                    <a:cubicBezTo>
                      <a:pt x="4176" y="5902"/>
                      <a:pt x="4241" y="3774"/>
                      <a:pt x="4241" y="3774"/>
                    </a:cubicBezTo>
                    <a:cubicBezTo>
                      <a:pt x="3981" y="3774"/>
                      <a:pt x="3282" y="3790"/>
                      <a:pt x="3282" y="3790"/>
                    </a:cubicBezTo>
                    <a:cubicBezTo>
                      <a:pt x="3347" y="3222"/>
                      <a:pt x="3640" y="638"/>
                      <a:pt x="3640" y="638"/>
                    </a:cubicBezTo>
                    <a:cubicBezTo>
                      <a:pt x="3640" y="638"/>
                      <a:pt x="3705" y="297"/>
                      <a:pt x="3364" y="134"/>
                    </a:cubicBezTo>
                    <a:cubicBezTo>
                      <a:pt x="3148" y="30"/>
                      <a:pt x="2965" y="0"/>
                      <a:pt x="2826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2" name="Google Shape;552;p30"/>
              <p:cNvSpPr/>
              <p:nvPr/>
            </p:nvSpPr>
            <p:spPr>
              <a:xfrm>
                <a:off x="5687225" y="3315625"/>
                <a:ext cx="105650" cy="96925"/>
              </a:xfrm>
              <a:custGeom>
                <a:avLst/>
                <a:gdLst/>
                <a:ahLst/>
                <a:cxnLst/>
                <a:rect l="l" t="t" r="r" b="b"/>
                <a:pathLst>
                  <a:path w="4226" h="3877" extrusionOk="0">
                    <a:moveTo>
                      <a:pt x="2670" y="1"/>
                    </a:moveTo>
                    <a:cubicBezTo>
                      <a:pt x="2599" y="1"/>
                      <a:pt x="2532" y="4"/>
                      <a:pt x="2471" y="11"/>
                    </a:cubicBezTo>
                    <a:cubicBezTo>
                      <a:pt x="2032" y="76"/>
                      <a:pt x="1382" y="563"/>
                      <a:pt x="1252" y="937"/>
                    </a:cubicBezTo>
                    <a:cubicBezTo>
                      <a:pt x="1106" y="1294"/>
                      <a:pt x="813" y="2237"/>
                      <a:pt x="537" y="2529"/>
                    </a:cubicBezTo>
                    <a:cubicBezTo>
                      <a:pt x="1" y="3065"/>
                      <a:pt x="472" y="3293"/>
                      <a:pt x="472" y="3293"/>
                    </a:cubicBezTo>
                    <a:cubicBezTo>
                      <a:pt x="472" y="3293"/>
                      <a:pt x="580" y="3247"/>
                      <a:pt x="761" y="3247"/>
                    </a:cubicBezTo>
                    <a:cubicBezTo>
                      <a:pt x="902" y="3247"/>
                      <a:pt x="1088" y="3275"/>
                      <a:pt x="1301" y="3374"/>
                    </a:cubicBezTo>
                    <a:cubicBezTo>
                      <a:pt x="1658" y="3537"/>
                      <a:pt x="1610" y="3862"/>
                      <a:pt x="1610" y="3862"/>
                    </a:cubicBezTo>
                    <a:cubicBezTo>
                      <a:pt x="1610" y="3862"/>
                      <a:pt x="1678" y="3876"/>
                      <a:pt x="1768" y="3876"/>
                    </a:cubicBezTo>
                    <a:cubicBezTo>
                      <a:pt x="1911" y="3876"/>
                      <a:pt x="2109" y="3840"/>
                      <a:pt x="2178" y="3650"/>
                    </a:cubicBezTo>
                    <a:cubicBezTo>
                      <a:pt x="2276" y="3407"/>
                      <a:pt x="2389" y="2805"/>
                      <a:pt x="2926" y="2448"/>
                    </a:cubicBezTo>
                    <a:cubicBezTo>
                      <a:pt x="3218" y="2269"/>
                      <a:pt x="3657" y="1847"/>
                      <a:pt x="3787" y="1441"/>
                    </a:cubicBezTo>
                    <a:cubicBezTo>
                      <a:pt x="3852" y="1197"/>
                      <a:pt x="4095" y="1099"/>
                      <a:pt x="4095" y="1099"/>
                    </a:cubicBezTo>
                    <a:cubicBezTo>
                      <a:pt x="4112" y="807"/>
                      <a:pt x="4225" y="547"/>
                      <a:pt x="3965" y="336"/>
                    </a:cubicBezTo>
                    <a:cubicBezTo>
                      <a:pt x="3686" y="126"/>
                      <a:pt x="3106" y="1"/>
                      <a:pt x="2670" y="1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3" name="Google Shape;553;p30"/>
              <p:cNvSpPr/>
              <p:nvPr/>
            </p:nvSpPr>
            <p:spPr>
              <a:xfrm>
                <a:off x="5658000" y="3490950"/>
                <a:ext cx="84100" cy="70425"/>
              </a:xfrm>
              <a:custGeom>
                <a:avLst/>
                <a:gdLst/>
                <a:ahLst/>
                <a:cxnLst/>
                <a:rect l="l" t="t" r="r" b="b"/>
                <a:pathLst>
                  <a:path w="3364" h="2817" extrusionOk="0">
                    <a:moveTo>
                      <a:pt x="3331" y="1"/>
                    </a:moveTo>
                    <a:cubicBezTo>
                      <a:pt x="3152" y="1"/>
                      <a:pt x="2600" y="1"/>
                      <a:pt x="2372" y="17"/>
                    </a:cubicBezTo>
                    <a:cubicBezTo>
                      <a:pt x="2129" y="2003"/>
                      <a:pt x="907" y="2305"/>
                      <a:pt x="240" y="2305"/>
                    </a:cubicBezTo>
                    <a:cubicBezTo>
                      <a:pt x="148" y="2305"/>
                      <a:pt x="67" y="2300"/>
                      <a:pt x="0" y="2292"/>
                    </a:cubicBezTo>
                    <a:lnTo>
                      <a:pt x="0" y="2292"/>
                    </a:lnTo>
                    <a:cubicBezTo>
                      <a:pt x="33" y="2389"/>
                      <a:pt x="98" y="2470"/>
                      <a:pt x="179" y="2535"/>
                    </a:cubicBezTo>
                    <a:cubicBezTo>
                      <a:pt x="510" y="2769"/>
                      <a:pt x="1590" y="2816"/>
                      <a:pt x="2402" y="2816"/>
                    </a:cubicBezTo>
                    <a:cubicBezTo>
                      <a:pt x="2942" y="2816"/>
                      <a:pt x="3363" y="2795"/>
                      <a:pt x="3363" y="2795"/>
                    </a:cubicBezTo>
                    <a:cubicBezTo>
                      <a:pt x="3282" y="2145"/>
                      <a:pt x="3331" y="1"/>
                      <a:pt x="3331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4" name="Google Shape;554;p30"/>
              <p:cNvSpPr/>
              <p:nvPr/>
            </p:nvSpPr>
            <p:spPr>
              <a:xfrm>
                <a:off x="5785950" y="3340650"/>
                <a:ext cx="15850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995" extrusionOk="0">
                    <a:moveTo>
                      <a:pt x="341" y="1"/>
                    </a:moveTo>
                    <a:cubicBezTo>
                      <a:pt x="244" y="1"/>
                      <a:pt x="163" y="50"/>
                      <a:pt x="146" y="147"/>
                    </a:cubicBezTo>
                    <a:lnTo>
                      <a:pt x="16" y="765"/>
                    </a:lnTo>
                    <a:cubicBezTo>
                      <a:pt x="0" y="895"/>
                      <a:pt x="81" y="992"/>
                      <a:pt x="179" y="992"/>
                    </a:cubicBezTo>
                    <a:cubicBezTo>
                      <a:pt x="189" y="994"/>
                      <a:pt x="199" y="995"/>
                      <a:pt x="209" y="995"/>
                    </a:cubicBezTo>
                    <a:cubicBezTo>
                      <a:pt x="293" y="995"/>
                      <a:pt x="361" y="935"/>
                      <a:pt x="390" y="862"/>
                    </a:cubicBezTo>
                    <a:lnTo>
                      <a:pt x="585" y="261"/>
                    </a:lnTo>
                    <a:cubicBezTo>
                      <a:pt x="634" y="131"/>
                      <a:pt x="520" y="1"/>
                      <a:pt x="390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5" name="Google Shape;555;p30"/>
              <p:cNvSpPr/>
              <p:nvPr/>
            </p:nvSpPr>
            <p:spPr>
              <a:xfrm>
                <a:off x="5796900" y="3337825"/>
                <a:ext cx="18325" cy="2845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1138" extrusionOk="0">
                    <a:moveTo>
                      <a:pt x="440" y="0"/>
                    </a:moveTo>
                    <a:cubicBezTo>
                      <a:pt x="326" y="0"/>
                      <a:pt x="228" y="81"/>
                      <a:pt x="212" y="195"/>
                    </a:cubicBezTo>
                    <a:lnTo>
                      <a:pt x="50" y="894"/>
                    </a:lnTo>
                    <a:cubicBezTo>
                      <a:pt x="1" y="1024"/>
                      <a:pt x="115" y="1138"/>
                      <a:pt x="245" y="1138"/>
                    </a:cubicBezTo>
                    <a:cubicBezTo>
                      <a:pt x="358" y="1138"/>
                      <a:pt x="440" y="1105"/>
                      <a:pt x="472" y="1008"/>
                    </a:cubicBezTo>
                    <a:lnTo>
                      <a:pt x="700" y="309"/>
                    </a:lnTo>
                    <a:cubicBezTo>
                      <a:pt x="732" y="163"/>
                      <a:pt x="635" y="0"/>
                      <a:pt x="472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6" name="Google Shape;556;p30"/>
              <p:cNvSpPr/>
              <p:nvPr/>
            </p:nvSpPr>
            <p:spPr>
              <a:xfrm>
                <a:off x="5810800" y="3337400"/>
                <a:ext cx="18225" cy="28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1140" extrusionOk="0">
                    <a:moveTo>
                      <a:pt x="420" y="1"/>
                    </a:moveTo>
                    <a:cubicBezTo>
                      <a:pt x="322" y="1"/>
                      <a:pt x="225" y="82"/>
                      <a:pt x="192" y="180"/>
                    </a:cubicBezTo>
                    <a:lnTo>
                      <a:pt x="46" y="895"/>
                    </a:lnTo>
                    <a:cubicBezTo>
                      <a:pt x="0" y="1017"/>
                      <a:pt x="70" y="1140"/>
                      <a:pt x="214" y="1140"/>
                    </a:cubicBezTo>
                    <a:cubicBezTo>
                      <a:pt x="223" y="1140"/>
                      <a:pt x="232" y="1139"/>
                      <a:pt x="241" y="1138"/>
                    </a:cubicBezTo>
                    <a:cubicBezTo>
                      <a:pt x="339" y="1138"/>
                      <a:pt x="420" y="1090"/>
                      <a:pt x="469" y="992"/>
                    </a:cubicBezTo>
                    <a:lnTo>
                      <a:pt x="696" y="310"/>
                    </a:lnTo>
                    <a:cubicBezTo>
                      <a:pt x="729" y="163"/>
                      <a:pt x="631" y="1"/>
                      <a:pt x="469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7" name="Google Shape;557;p30"/>
              <p:cNvSpPr/>
              <p:nvPr/>
            </p:nvSpPr>
            <p:spPr>
              <a:xfrm>
                <a:off x="5824950" y="3337825"/>
                <a:ext cx="16675" cy="272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089" extrusionOk="0">
                    <a:moveTo>
                      <a:pt x="374" y="0"/>
                    </a:moveTo>
                    <a:cubicBezTo>
                      <a:pt x="260" y="0"/>
                      <a:pt x="179" y="65"/>
                      <a:pt x="163" y="163"/>
                    </a:cubicBezTo>
                    <a:lnTo>
                      <a:pt x="16" y="813"/>
                    </a:lnTo>
                    <a:cubicBezTo>
                      <a:pt x="0" y="943"/>
                      <a:pt x="81" y="1056"/>
                      <a:pt x="179" y="1089"/>
                    </a:cubicBezTo>
                    <a:cubicBezTo>
                      <a:pt x="260" y="1089"/>
                      <a:pt x="374" y="1024"/>
                      <a:pt x="390" y="943"/>
                    </a:cubicBezTo>
                    <a:lnTo>
                      <a:pt x="617" y="293"/>
                    </a:lnTo>
                    <a:cubicBezTo>
                      <a:pt x="666" y="146"/>
                      <a:pt x="552" y="0"/>
                      <a:pt x="406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8" name="Google Shape;558;p30"/>
              <p:cNvSpPr/>
              <p:nvPr/>
            </p:nvSpPr>
            <p:spPr>
              <a:xfrm>
                <a:off x="5733550" y="3455175"/>
                <a:ext cx="381450" cy="345750"/>
              </a:xfrm>
              <a:custGeom>
                <a:avLst/>
                <a:gdLst/>
                <a:ahLst/>
                <a:cxnLst/>
                <a:rect l="l" t="t" r="r" b="b"/>
                <a:pathLst>
                  <a:path w="15258" h="13830" extrusionOk="0">
                    <a:moveTo>
                      <a:pt x="9704" y="1"/>
                    </a:moveTo>
                    <a:cubicBezTo>
                      <a:pt x="9316" y="1"/>
                      <a:pt x="9099" y="636"/>
                      <a:pt x="9099" y="636"/>
                    </a:cubicBezTo>
                    <a:cubicBezTo>
                      <a:pt x="9099" y="636"/>
                      <a:pt x="8335" y="1042"/>
                      <a:pt x="7556" y="1042"/>
                    </a:cubicBezTo>
                    <a:cubicBezTo>
                      <a:pt x="6917" y="1042"/>
                      <a:pt x="5677" y="406"/>
                      <a:pt x="4747" y="406"/>
                    </a:cubicBezTo>
                    <a:cubicBezTo>
                      <a:pt x="4564" y="406"/>
                      <a:pt x="4393" y="431"/>
                      <a:pt x="4241" y="489"/>
                    </a:cubicBezTo>
                    <a:cubicBezTo>
                      <a:pt x="3678" y="715"/>
                      <a:pt x="2590" y="1086"/>
                      <a:pt x="1834" y="1086"/>
                    </a:cubicBezTo>
                    <a:cubicBezTo>
                      <a:pt x="1717" y="1086"/>
                      <a:pt x="1609" y="1078"/>
                      <a:pt x="1511" y="1058"/>
                    </a:cubicBezTo>
                    <a:cubicBezTo>
                      <a:pt x="1406" y="1036"/>
                      <a:pt x="1316" y="1027"/>
                      <a:pt x="1239" y="1027"/>
                    </a:cubicBezTo>
                    <a:cubicBezTo>
                      <a:pt x="796" y="1027"/>
                      <a:pt x="796" y="1334"/>
                      <a:pt x="796" y="1334"/>
                    </a:cubicBezTo>
                    <a:cubicBezTo>
                      <a:pt x="796" y="1334"/>
                      <a:pt x="244" y="1399"/>
                      <a:pt x="130" y="1399"/>
                    </a:cubicBezTo>
                    <a:cubicBezTo>
                      <a:pt x="130" y="1399"/>
                      <a:pt x="0" y="3349"/>
                      <a:pt x="130" y="4470"/>
                    </a:cubicBezTo>
                    <a:cubicBezTo>
                      <a:pt x="130" y="4470"/>
                      <a:pt x="634" y="4519"/>
                      <a:pt x="829" y="4519"/>
                    </a:cubicBezTo>
                    <a:cubicBezTo>
                      <a:pt x="829" y="4519"/>
                      <a:pt x="829" y="4763"/>
                      <a:pt x="1024" y="4958"/>
                    </a:cubicBezTo>
                    <a:cubicBezTo>
                      <a:pt x="1089" y="5028"/>
                      <a:pt x="1201" y="5051"/>
                      <a:pt x="1342" y="5051"/>
                    </a:cubicBezTo>
                    <a:cubicBezTo>
                      <a:pt x="1625" y="5051"/>
                      <a:pt x="2026" y="4958"/>
                      <a:pt x="2405" y="4958"/>
                    </a:cubicBezTo>
                    <a:cubicBezTo>
                      <a:pt x="2974" y="4958"/>
                      <a:pt x="2990" y="5169"/>
                      <a:pt x="2990" y="5169"/>
                    </a:cubicBezTo>
                    <a:cubicBezTo>
                      <a:pt x="2990" y="5169"/>
                      <a:pt x="3104" y="7703"/>
                      <a:pt x="2892" y="8532"/>
                    </a:cubicBezTo>
                    <a:cubicBezTo>
                      <a:pt x="2665" y="9393"/>
                      <a:pt x="1528" y="12123"/>
                      <a:pt x="2762" y="12935"/>
                    </a:cubicBezTo>
                    <a:cubicBezTo>
                      <a:pt x="3256" y="13262"/>
                      <a:pt x="3789" y="13375"/>
                      <a:pt x="4402" y="13375"/>
                    </a:cubicBezTo>
                    <a:cubicBezTo>
                      <a:pt x="5162" y="13375"/>
                      <a:pt x="6045" y="13202"/>
                      <a:pt x="7133" y="13049"/>
                    </a:cubicBezTo>
                    <a:cubicBezTo>
                      <a:pt x="7427" y="13007"/>
                      <a:pt x="7708" y="12989"/>
                      <a:pt x="7974" y="12989"/>
                    </a:cubicBezTo>
                    <a:cubicBezTo>
                      <a:pt x="9787" y="12989"/>
                      <a:pt x="10935" y="13829"/>
                      <a:pt x="10935" y="13829"/>
                    </a:cubicBezTo>
                    <a:cubicBezTo>
                      <a:pt x="10935" y="13829"/>
                      <a:pt x="10936" y="13829"/>
                      <a:pt x="10938" y="13829"/>
                    </a:cubicBezTo>
                    <a:cubicBezTo>
                      <a:pt x="10974" y="13829"/>
                      <a:pt x="11319" y="13785"/>
                      <a:pt x="11504" y="12123"/>
                    </a:cubicBezTo>
                    <a:cubicBezTo>
                      <a:pt x="11683" y="10384"/>
                      <a:pt x="12592" y="10059"/>
                      <a:pt x="13096" y="9003"/>
                    </a:cubicBezTo>
                    <a:cubicBezTo>
                      <a:pt x="13697" y="7785"/>
                      <a:pt x="15257" y="4210"/>
                      <a:pt x="15013" y="2992"/>
                    </a:cubicBezTo>
                    <a:cubicBezTo>
                      <a:pt x="14770" y="1773"/>
                      <a:pt x="13080" y="1188"/>
                      <a:pt x="13080" y="1188"/>
                    </a:cubicBezTo>
                    <a:cubicBezTo>
                      <a:pt x="13080" y="1188"/>
                      <a:pt x="13039" y="1423"/>
                      <a:pt x="12487" y="1423"/>
                    </a:cubicBezTo>
                    <a:cubicBezTo>
                      <a:pt x="12343" y="1423"/>
                      <a:pt x="12164" y="1407"/>
                      <a:pt x="11943" y="1367"/>
                    </a:cubicBezTo>
                    <a:cubicBezTo>
                      <a:pt x="10870" y="1139"/>
                      <a:pt x="10058" y="2"/>
                      <a:pt x="9733" y="2"/>
                    </a:cubicBezTo>
                    <a:cubicBezTo>
                      <a:pt x="9723" y="1"/>
                      <a:pt x="9714" y="1"/>
                      <a:pt x="9704" y="1"/>
                    </a:cubicBezTo>
                    <a:close/>
                  </a:path>
                </a:pathLst>
              </a:custGeom>
              <a:solidFill>
                <a:srgbClr val="FFDB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9" name="Google Shape;559;p30"/>
              <p:cNvSpPr/>
              <p:nvPr/>
            </p:nvSpPr>
            <p:spPr>
              <a:xfrm>
                <a:off x="5733150" y="3488100"/>
                <a:ext cx="2072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829" h="3170" extrusionOk="0">
                    <a:moveTo>
                      <a:pt x="796" y="1"/>
                    </a:moveTo>
                    <a:lnTo>
                      <a:pt x="796" y="1"/>
                    </a:lnTo>
                    <a:cubicBezTo>
                      <a:pt x="796" y="1"/>
                      <a:pt x="244" y="66"/>
                      <a:pt x="114" y="66"/>
                    </a:cubicBezTo>
                    <a:cubicBezTo>
                      <a:pt x="114" y="66"/>
                      <a:pt x="0" y="2016"/>
                      <a:pt x="114" y="3137"/>
                    </a:cubicBezTo>
                    <a:cubicBezTo>
                      <a:pt x="114" y="3137"/>
                      <a:pt x="634" y="3169"/>
                      <a:pt x="829" y="3169"/>
                    </a:cubicBezTo>
                    <a:cubicBezTo>
                      <a:pt x="829" y="3169"/>
                      <a:pt x="715" y="2113"/>
                      <a:pt x="715" y="1431"/>
                    </a:cubicBezTo>
                    <a:cubicBezTo>
                      <a:pt x="731" y="732"/>
                      <a:pt x="796" y="1"/>
                      <a:pt x="796" y="1"/>
                    </a:cubicBezTo>
                    <a:close/>
                  </a:path>
                </a:pathLst>
              </a:custGeom>
              <a:solidFill>
                <a:srgbClr val="FFC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0" name="Google Shape;560;p30"/>
              <p:cNvSpPr/>
              <p:nvPr/>
            </p:nvSpPr>
            <p:spPr>
              <a:xfrm>
                <a:off x="5895900" y="3674975"/>
                <a:ext cx="166700" cy="6865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746" extrusionOk="0">
                    <a:moveTo>
                      <a:pt x="6667" y="0"/>
                    </a:moveTo>
                    <a:cubicBezTo>
                      <a:pt x="6635" y="49"/>
                      <a:pt x="5952" y="812"/>
                      <a:pt x="2735" y="1771"/>
                    </a:cubicBezTo>
                    <a:cubicBezTo>
                      <a:pt x="2459" y="1852"/>
                      <a:pt x="639" y="2437"/>
                      <a:pt x="265" y="2583"/>
                    </a:cubicBezTo>
                    <a:cubicBezTo>
                      <a:pt x="1" y="2685"/>
                      <a:pt x="130" y="2722"/>
                      <a:pt x="441" y="2722"/>
                    </a:cubicBezTo>
                    <a:cubicBezTo>
                      <a:pt x="1122" y="2722"/>
                      <a:pt x="2675" y="2547"/>
                      <a:pt x="2865" y="2502"/>
                    </a:cubicBezTo>
                    <a:cubicBezTo>
                      <a:pt x="3406" y="2424"/>
                      <a:pt x="3909" y="2364"/>
                      <a:pt x="4298" y="2364"/>
                    </a:cubicBezTo>
                    <a:cubicBezTo>
                      <a:pt x="4799" y="2364"/>
                      <a:pt x="5111" y="2463"/>
                      <a:pt x="5075" y="2746"/>
                    </a:cubicBezTo>
                    <a:cubicBezTo>
                      <a:pt x="5384" y="1462"/>
                      <a:pt x="6131" y="1105"/>
                      <a:pt x="6586" y="163"/>
                    </a:cubicBezTo>
                    <a:cubicBezTo>
                      <a:pt x="6602" y="114"/>
                      <a:pt x="6651" y="49"/>
                      <a:pt x="6667" y="0"/>
                    </a:cubicBezTo>
                    <a:close/>
                  </a:path>
                </a:pathLst>
              </a:custGeom>
              <a:solidFill>
                <a:srgbClr val="FFC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1" name="Google Shape;561;p30"/>
              <p:cNvSpPr/>
              <p:nvPr/>
            </p:nvSpPr>
            <p:spPr>
              <a:xfrm>
                <a:off x="5806250" y="3550250"/>
                <a:ext cx="56900" cy="82075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3283" extrusionOk="0">
                    <a:moveTo>
                      <a:pt x="2275" y="1"/>
                    </a:moveTo>
                    <a:lnTo>
                      <a:pt x="2275" y="1"/>
                    </a:lnTo>
                    <a:cubicBezTo>
                      <a:pt x="2093" y="491"/>
                      <a:pt x="1077" y="1284"/>
                      <a:pt x="332" y="1284"/>
                    </a:cubicBezTo>
                    <a:cubicBezTo>
                      <a:pt x="213" y="1284"/>
                      <a:pt x="101" y="1264"/>
                      <a:pt x="1" y="1220"/>
                    </a:cubicBezTo>
                    <a:lnTo>
                      <a:pt x="1" y="1220"/>
                    </a:lnTo>
                    <a:cubicBezTo>
                      <a:pt x="82" y="1268"/>
                      <a:pt x="82" y="1317"/>
                      <a:pt x="82" y="1317"/>
                    </a:cubicBezTo>
                    <a:cubicBezTo>
                      <a:pt x="82" y="1317"/>
                      <a:pt x="147" y="2357"/>
                      <a:pt x="114" y="3283"/>
                    </a:cubicBezTo>
                    <a:cubicBezTo>
                      <a:pt x="261" y="2259"/>
                      <a:pt x="2145" y="992"/>
                      <a:pt x="2275" y="1"/>
                    </a:cubicBezTo>
                    <a:close/>
                  </a:path>
                </a:pathLst>
              </a:custGeom>
              <a:solidFill>
                <a:srgbClr val="FFC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562" name="Google Shape;562;p30"/>
          <p:cNvSpPr/>
          <p:nvPr/>
        </p:nvSpPr>
        <p:spPr>
          <a:xfrm>
            <a:off x="453251" y="7817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31"/>
          <p:cNvSpPr/>
          <p:nvPr/>
        </p:nvSpPr>
        <p:spPr>
          <a:xfrm flipH="1">
            <a:off x="6344642" y="1017718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pic>
        <p:nvPicPr>
          <p:cNvPr id="568" name="Google Shape;568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3018" r="13011"/>
          <a:stretch/>
        </p:blipFill>
        <p:spPr>
          <a:xfrm>
            <a:off x="4976975" y="1374425"/>
            <a:ext cx="3232800" cy="2913000"/>
          </a:xfrm>
          <a:prstGeom prst="ellipse">
            <a:avLst/>
          </a:prstGeom>
        </p:spPr>
      </p:pic>
      <p:sp>
        <p:nvSpPr>
          <p:cNvPr id="569" name="Google Shape;56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The </a:t>
            </a:r>
            <a:r>
              <a:rPr lang="es-ES" noProof="0" dirty="0" err="1"/>
              <a:t>slide</a:t>
            </a:r>
            <a:r>
              <a:rPr lang="es-ES" noProof="0" dirty="0"/>
              <a:t> </a:t>
            </a:r>
            <a:r>
              <a:rPr lang="es-ES" noProof="0" dirty="0" err="1"/>
              <a:t>title</a:t>
            </a:r>
            <a:r>
              <a:rPr lang="es-ES" noProof="0" dirty="0"/>
              <a:t> </a:t>
            </a:r>
            <a:r>
              <a:rPr lang="es-ES" noProof="0" dirty="0" err="1"/>
              <a:t>goes</a:t>
            </a:r>
            <a:r>
              <a:rPr lang="es-ES" noProof="0" dirty="0"/>
              <a:t> </a:t>
            </a:r>
            <a:r>
              <a:rPr lang="es-ES" noProof="0" dirty="0" err="1"/>
              <a:t>here</a:t>
            </a:r>
            <a:r>
              <a:rPr lang="es-ES" noProof="0" dirty="0"/>
              <a:t>!</a:t>
            </a:r>
          </a:p>
        </p:txBody>
      </p:sp>
      <p:sp>
        <p:nvSpPr>
          <p:cNvPr id="570" name="Google Shape;570;p31"/>
          <p:cNvSpPr txBox="1">
            <a:spLocks noGrp="1"/>
          </p:cNvSpPr>
          <p:nvPr>
            <p:ph type="body" idx="1"/>
          </p:nvPr>
        </p:nvSpPr>
        <p:spPr>
          <a:xfrm>
            <a:off x="726450" y="1754975"/>
            <a:ext cx="4015200" cy="21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s-ES" noProof="0" dirty="0">
                <a:solidFill>
                  <a:schemeClr val="dk1"/>
                </a:solidFill>
              </a:rPr>
              <a:t>Do you know what </a:t>
            </a:r>
            <a:r>
              <a:rPr lang="es-ES" noProof="0" dirty="0" err="1">
                <a:solidFill>
                  <a:schemeClr val="dk1"/>
                </a:solidFill>
              </a:rPr>
              <a:t>helps</a:t>
            </a:r>
            <a:r>
              <a:rPr lang="es-ES" noProof="0" dirty="0">
                <a:solidFill>
                  <a:schemeClr val="dk1"/>
                </a:solidFill>
              </a:rPr>
              <a:t> you make your </a:t>
            </a:r>
            <a:r>
              <a:rPr lang="es-ES" noProof="0" dirty="0" err="1">
                <a:solidFill>
                  <a:schemeClr val="dk1"/>
                </a:solidFill>
              </a:rPr>
              <a:t>point</a:t>
            </a:r>
            <a:r>
              <a:rPr lang="es-ES" noProof="0" dirty="0">
                <a:solidFill>
                  <a:schemeClr val="dk1"/>
                </a:solidFill>
              </a:rPr>
              <a:t> </a:t>
            </a:r>
            <a:r>
              <a:rPr lang="es-ES" noProof="0" dirty="0" err="1">
                <a:solidFill>
                  <a:schemeClr val="dk1"/>
                </a:solidFill>
              </a:rPr>
              <a:t>clear</a:t>
            </a:r>
            <a:r>
              <a:rPr lang="es-ES" noProof="0" dirty="0">
                <a:solidFill>
                  <a:schemeClr val="dk1"/>
                </a:solidFill>
              </a:rPr>
              <a:t>?</a:t>
            </a:r>
            <a:br>
              <a:rPr lang="es-ES" noProof="0" dirty="0">
                <a:solidFill>
                  <a:schemeClr val="dk1"/>
                </a:solidFill>
              </a:rPr>
            </a:br>
            <a:r>
              <a:rPr lang="es-ES" noProof="0" dirty="0" err="1">
                <a:solidFill>
                  <a:schemeClr val="dk1"/>
                </a:solidFill>
              </a:rPr>
              <a:t>Lists</a:t>
            </a:r>
            <a:r>
              <a:rPr lang="es-ES" noProof="0" dirty="0">
                <a:solidFill>
                  <a:schemeClr val="dk1"/>
                </a:solidFill>
              </a:rPr>
              <a:t> like this </a:t>
            </a:r>
            <a:r>
              <a:rPr lang="es-ES" noProof="0" dirty="0" err="1">
                <a:solidFill>
                  <a:schemeClr val="dk1"/>
                </a:solidFill>
              </a:rPr>
              <a:t>one</a:t>
            </a:r>
            <a:r>
              <a:rPr lang="es-ES" noProof="0" dirty="0">
                <a:solidFill>
                  <a:schemeClr val="dk1"/>
                </a:solidFill>
              </a:rPr>
              <a:t>:</a:t>
            </a: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noProof="0" dirty="0" err="1">
                <a:solidFill>
                  <a:schemeClr val="dk1"/>
                </a:solidFill>
              </a:rPr>
              <a:t>They’re</a:t>
            </a:r>
            <a:r>
              <a:rPr lang="es-ES" noProof="0" dirty="0">
                <a:solidFill>
                  <a:schemeClr val="dk1"/>
                </a:solidFill>
              </a:rPr>
              <a:t> simple 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noProof="0" dirty="0">
                <a:solidFill>
                  <a:schemeClr val="dk1"/>
                </a:solidFill>
              </a:rPr>
              <a:t>You can </a:t>
            </a:r>
            <a:r>
              <a:rPr lang="es-ES" noProof="0" dirty="0" err="1">
                <a:solidFill>
                  <a:schemeClr val="dk1"/>
                </a:solidFill>
              </a:rPr>
              <a:t>organize</a:t>
            </a:r>
            <a:r>
              <a:rPr lang="es-ES" noProof="0" dirty="0">
                <a:solidFill>
                  <a:schemeClr val="dk1"/>
                </a:solidFill>
              </a:rPr>
              <a:t> your ideas </a:t>
            </a:r>
            <a:r>
              <a:rPr lang="es-ES" noProof="0" dirty="0" err="1">
                <a:solidFill>
                  <a:schemeClr val="dk1"/>
                </a:solidFill>
              </a:rPr>
              <a:t>clearly</a:t>
            </a:r>
            <a:endParaRPr lang="es-ES" noProof="0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noProof="0" dirty="0" err="1">
                <a:solidFill>
                  <a:schemeClr val="dk1"/>
                </a:solidFill>
              </a:rPr>
              <a:t>You’ll</a:t>
            </a:r>
            <a:r>
              <a:rPr lang="es-ES" noProof="0" dirty="0">
                <a:solidFill>
                  <a:schemeClr val="dk1"/>
                </a:solidFill>
              </a:rPr>
              <a:t> </a:t>
            </a:r>
            <a:r>
              <a:rPr lang="es-ES" noProof="0" dirty="0" err="1">
                <a:solidFill>
                  <a:schemeClr val="dk1"/>
                </a:solidFill>
              </a:rPr>
              <a:t>never</a:t>
            </a:r>
            <a:r>
              <a:rPr lang="es-ES" noProof="0" dirty="0">
                <a:solidFill>
                  <a:schemeClr val="dk1"/>
                </a:solidFill>
              </a:rPr>
              <a:t> </a:t>
            </a:r>
            <a:r>
              <a:rPr lang="es-ES" noProof="0" dirty="0" err="1">
                <a:solidFill>
                  <a:schemeClr val="dk1"/>
                </a:solidFill>
              </a:rPr>
              <a:t>forget</a:t>
            </a:r>
            <a:r>
              <a:rPr lang="es-ES" noProof="0" dirty="0">
                <a:solidFill>
                  <a:schemeClr val="dk1"/>
                </a:solidFill>
              </a:rPr>
              <a:t> to buy </a:t>
            </a:r>
            <a:r>
              <a:rPr lang="es-ES" noProof="0" dirty="0" err="1">
                <a:solidFill>
                  <a:schemeClr val="dk1"/>
                </a:solidFill>
              </a:rPr>
              <a:t>milk</a:t>
            </a:r>
            <a:r>
              <a:rPr lang="es-ES" noProof="0" dirty="0">
                <a:solidFill>
                  <a:schemeClr val="dk1"/>
                </a:solidFill>
              </a:rPr>
              <a:t>!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ES" noProof="0" dirty="0"/>
              <a:t>You can 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. Just right-</a:t>
            </a:r>
            <a:r>
              <a:rPr lang="es-ES" noProof="0" dirty="0" err="1"/>
              <a:t>click</a:t>
            </a:r>
            <a:r>
              <a:rPr lang="es-ES" noProof="0" dirty="0"/>
              <a:t> on </a:t>
            </a:r>
            <a:r>
              <a:rPr lang="es-ES" noProof="0" dirty="0" err="1"/>
              <a:t>it</a:t>
            </a:r>
            <a:r>
              <a:rPr lang="es-ES" noProof="0" dirty="0"/>
              <a:t> and </a:t>
            </a:r>
            <a:r>
              <a:rPr lang="es-ES" noProof="0" dirty="0" err="1"/>
              <a:t>select</a:t>
            </a:r>
            <a:r>
              <a:rPr lang="es-ES" noProof="0" dirty="0"/>
              <a:t> “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32"/>
          <p:cNvGrpSpPr/>
          <p:nvPr/>
        </p:nvGrpSpPr>
        <p:grpSpPr>
          <a:xfrm>
            <a:off x="-241425" y="3426823"/>
            <a:ext cx="6161672" cy="1765927"/>
            <a:chOff x="-241425" y="3426823"/>
            <a:chExt cx="6161672" cy="1765927"/>
          </a:xfrm>
        </p:grpSpPr>
        <p:sp>
          <p:nvSpPr>
            <p:cNvPr id="576" name="Google Shape;576;p32"/>
            <p:cNvSpPr/>
            <p:nvPr/>
          </p:nvSpPr>
          <p:spPr>
            <a:xfrm>
              <a:off x="-241425" y="3780575"/>
              <a:ext cx="6161672" cy="1412175"/>
            </a:xfrm>
            <a:custGeom>
              <a:avLst/>
              <a:gdLst/>
              <a:ahLst/>
              <a:cxnLst/>
              <a:rect l="l" t="t" r="r" b="b"/>
              <a:pathLst>
                <a:path w="147638" h="56487" extrusionOk="0">
                  <a:moveTo>
                    <a:pt x="71885" y="0"/>
                  </a:moveTo>
                  <a:cubicBezTo>
                    <a:pt x="56805" y="0"/>
                    <a:pt x="38155" y="2032"/>
                    <a:pt x="16026" y="8094"/>
                  </a:cubicBezTo>
                  <a:cubicBezTo>
                    <a:pt x="11407" y="9356"/>
                    <a:pt x="7442" y="12404"/>
                    <a:pt x="3679" y="15083"/>
                  </a:cubicBezTo>
                  <a:lnTo>
                    <a:pt x="429" y="15892"/>
                  </a:lnTo>
                  <a:cubicBezTo>
                    <a:pt x="429" y="23453"/>
                    <a:pt x="0" y="31168"/>
                    <a:pt x="1179" y="38669"/>
                  </a:cubicBezTo>
                  <a:cubicBezTo>
                    <a:pt x="2036" y="44193"/>
                    <a:pt x="2108" y="49230"/>
                    <a:pt x="8501" y="51611"/>
                  </a:cubicBezTo>
                  <a:cubicBezTo>
                    <a:pt x="15979" y="54385"/>
                    <a:pt x="25420" y="54373"/>
                    <a:pt x="33397" y="54730"/>
                  </a:cubicBezTo>
                  <a:cubicBezTo>
                    <a:pt x="39934" y="55028"/>
                    <a:pt x="46447" y="54968"/>
                    <a:pt x="52971" y="55397"/>
                  </a:cubicBezTo>
                  <a:cubicBezTo>
                    <a:pt x="58686" y="55778"/>
                    <a:pt x="64520" y="56385"/>
                    <a:pt x="70235" y="56457"/>
                  </a:cubicBezTo>
                  <a:cubicBezTo>
                    <a:pt x="71803" y="56476"/>
                    <a:pt x="73370" y="56486"/>
                    <a:pt x="74935" y="56486"/>
                  </a:cubicBezTo>
                  <a:cubicBezTo>
                    <a:pt x="85787" y="56486"/>
                    <a:pt x="96571" y="56003"/>
                    <a:pt x="107383" y="54837"/>
                  </a:cubicBezTo>
                  <a:cubicBezTo>
                    <a:pt x="120896" y="53361"/>
                    <a:pt x="133696" y="49682"/>
                    <a:pt x="147031" y="47646"/>
                  </a:cubicBezTo>
                  <a:cubicBezTo>
                    <a:pt x="147364" y="42443"/>
                    <a:pt x="147507" y="37061"/>
                    <a:pt x="147590" y="31847"/>
                  </a:cubicBezTo>
                  <a:cubicBezTo>
                    <a:pt x="147638" y="29358"/>
                    <a:pt x="147471" y="28513"/>
                    <a:pt x="145685" y="26632"/>
                  </a:cubicBezTo>
                  <a:cubicBezTo>
                    <a:pt x="138327" y="18845"/>
                    <a:pt x="127754" y="12154"/>
                    <a:pt x="117372" y="7772"/>
                  </a:cubicBezTo>
                  <a:cubicBezTo>
                    <a:pt x="112780" y="5847"/>
                    <a:pt x="97471" y="0"/>
                    <a:pt x="718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3754125" y="4154742"/>
              <a:ext cx="896641" cy="29088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4162909" y="4314309"/>
              <a:ext cx="100713" cy="5190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3912522" y="3426823"/>
              <a:ext cx="284117" cy="21225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4196608" y="3426823"/>
              <a:ext cx="32156" cy="939434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1" name="Google Shape;581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Two</a:t>
            </a:r>
            <a:r>
              <a:rPr lang="es-ES" noProof="0" dirty="0"/>
              <a:t> ideas</a:t>
            </a:r>
          </a:p>
        </p:txBody>
      </p:sp>
      <p:sp>
        <p:nvSpPr>
          <p:cNvPr id="582" name="Google Shape;582;p32"/>
          <p:cNvSpPr txBox="1">
            <a:spLocks noGrp="1"/>
          </p:cNvSpPr>
          <p:nvPr>
            <p:ph type="subTitle" idx="3"/>
          </p:nvPr>
        </p:nvSpPr>
        <p:spPr>
          <a:xfrm>
            <a:off x="1001983" y="1939284"/>
            <a:ext cx="31635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closest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to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r>
              <a:rPr lang="es-ES" noProof="0" dirty="0"/>
              <a:t> and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smallest</a:t>
            </a:r>
            <a:r>
              <a:rPr lang="es-ES" noProof="0" dirty="0"/>
              <a:t> </a:t>
            </a:r>
            <a:r>
              <a:rPr lang="es-ES" noProof="0" dirty="0" err="1"/>
              <a:t>one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r>
              <a:rPr lang="es-ES" noProof="0" dirty="0"/>
              <a:t>. This </a:t>
            </a:r>
            <a:r>
              <a:rPr lang="es-ES" noProof="0" dirty="0" err="1"/>
              <a:t>planet’s</a:t>
            </a:r>
            <a:r>
              <a:rPr lang="es-ES" noProof="0" dirty="0"/>
              <a:t> </a:t>
            </a:r>
            <a:r>
              <a:rPr lang="es-ES" noProof="0" dirty="0" err="1"/>
              <a:t>name</a:t>
            </a:r>
            <a:r>
              <a:rPr lang="es-ES" noProof="0" dirty="0"/>
              <a:t> has </a:t>
            </a:r>
            <a:r>
              <a:rPr lang="es-ES" noProof="0" dirty="0" err="1"/>
              <a:t>nothing</a:t>
            </a:r>
            <a:r>
              <a:rPr lang="es-ES" noProof="0" dirty="0"/>
              <a:t> to do with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liquid</a:t>
            </a:r>
            <a:r>
              <a:rPr lang="es-ES" noProof="0" dirty="0"/>
              <a:t> metal</a:t>
            </a:r>
          </a:p>
        </p:txBody>
      </p:sp>
      <p:sp>
        <p:nvSpPr>
          <p:cNvPr id="583" name="Google Shape;583;p32"/>
          <p:cNvSpPr txBox="1">
            <a:spLocks noGrp="1"/>
          </p:cNvSpPr>
          <p:nvPr>
            <p:ph type="subTitle" idx="4"/>
          </p:nvPr>
        </p:nvSpPr>
        <p:spPr>
          <a:xfrm>
            <a:off x="4978517" y="1939284"/>
            <a:ext cx="31635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 has a </a:t>
            </a:r>
            <a:r>
              <a:rPr lang="es-ES" noProof="0" dirty="0" err="1"/>
              <a:t>beautiful</a:t>
            </a:r>
            <a:r>
              <a:rPr lang="es-ES" noProof="0" dirty="0"/>
              <a:t> </a:t>
            </a:r>
            <a:r>
              <a:rPr lang="es-ES" noProof="0" dirty="0" err="1"/>
              <a:t>name</a:t>
            </a:r>
            <a:r>
              <a:rPr lang="es-ES" noProof="0" dirty="0"/>
              <a:t> and is </a:t>
            </a:r>
            <a:r>
              <a:rPr lang="es-ES" noProof="0" dirty="0" err="1"/>
              <a:t>the</a:t>
            </a:r>
            <a:r>
              <a:rPr lang="es-ES" noProof="0" dirty="0"/>
              <a:t> second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r>
              <a:rPr lang="es-ES" noProof="0" dirty="0"/>
              <a:t>. </a:t>
            </a:r>
            <a:r>
              <a:rPr lang="es-ES" noProof="0" dirty="0" err="1"/>
              <a:t>It’s</a:t>
            </a:r>
            <a:r>
              <a:rPr lang="es-ES" noProof="0" dirty="0"/>
              <a:t> </a:t>
            </a:r>
            <a:r>
              <a:rPr lang="es-ES" noProof="0" dirty="0" err="1"/>
              <a:t>hot</a:t>
            </a:r>
            <a:r>
              <a:rPr lang="es-ES" noProof="0" dirty="0"/>
              <a:t> and is </a:t>
            </a:r>
            <a:r>
              <a:rPr lang="es-ES" noProof="0" dirty="0" err="1"/>
              <a:t>the</a:t>
            </a:r>
            <a:r>
              <a:rPr lang="es-ES" noProof="0" dirty="0"/>
              <a:t> second-</a:t>
            </a:r>
            <a:r>
              <a:rPr lang="es-ES" noProof="0" dirty="0" err="1"/>
              <a:t>brightest</a:t>
            </a:r>
            <a:r>
              <a:rPr lang="es-ES" noProof="0" dirty="0"/>
              <a:t> natural </a:t>
            </a:r>
            <a:r>
              <a:rPr lang="es-ES" noProof="0" dirty="0" err="1"/>
              <a:t>object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night </a:t>
            </a:r>
            <a:r>
              <a:rPr lang="es-ES" noProof="0" dirty="0" err="1"/>
              <a:t>sky</a:t>
            </a:r>
            <a:endParaRPr lang="es-ES" noProof="0" dirty="0"/>
          </a:p>
        </p:txBody>
      </p:sp>
      <p:sp>
        <p:nvSpPr>
          <p:cNvPr id="584" name="Google Shape;584;p32"/>
          <p:cNvSpPr txBox="1">
            <a:spLocks noGrp="1"/>
          </p:cNvSpPr>
          <p:nvPr>
            <p:ph type="subTitle" idx="1"/>
          </p:nvPr>
        </p:nvSpPr>
        <p:spPr>
          <a:xfrm>
            <a:off x="1001983" y="1573475"/>
            <a:ext cx="31635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</a:t>
            </a:r>
          </a:p>
        </p:txBody>
      </p:sp>
      <p:sp>
        <p:nvSpPr>
          <p:cNvPr id="585" name="Google Shape;585;p32"/>
          <p:cNvSpPr txBox="1">
            <a:spLocks noGrp="1"/>
          </p:cNvSpPr>
          <p:nvPr>
            <p:ph type="subTitle" idx="2"/>
          </p:nvPr>
        </p:nvSpPr>
        <p:spPr>
          <a:xfrm>
            <a:off x="4978517" y="1573475"/>
            <a:ext cx="31635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</a:t>
            </a:r>
          </a:p>
        </p:txBody>
      </p:sp>
      <p:sp>
        <p:nvSpPr>
          <p:cNvPr id="586" name="Google Shape;586;p32"/>
          <p:cNvSpPr/>
          <p:nvPr/>
        </p:nvSpPr>
        <p:spPr>
          <a:xfrm>
            <a:off x="6535176" y="308156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7" name="Google Shape;587;p32"/>
          <p:cNvGrpSpPr/>
          <p:nvPr/>
        </p:nvGrpSpPr>
        <p:grpSpPr>
          <a:xfrm>
            <a:off x="1441050" y="3253350"/>
            <a:ext cx="522375" cy="1228500"/>
            <a:chOff x="1472525" y="1468850"/>
            <a:chExt cx="522375" cy="1228500"/>
          </a:xfrm>
        </p:grpSpPr>
        <p:sp>
          <p:nvSpPr>
            <p:cNvPr id="588" name="Google Shape;588;p32"/>
            <p:cNvSpPr/>
            <p:nvPr/>
          </p:nvSpPr>
          <p:spPr>
            <a:xfrm>
              <a:off x="1472525" y="1468850"/>
              <a:ext cx="522375" cy="1228500"/>
            </a:xfrm>
            <a:custGeom>
              <a:avLst/>
              <a:gdLst/>
              <a:ahLst/>
              <a:cxnLst/>
              <a:rect l="l" t="t" r="r" b="b"/>
              <a:pathLst>
                <a:path w="20895" h="49140" extrusionOk="0">
                  <a:moveTo>
                    <a:pt x="2284" y="0"/>
                  </a:moveTo>
                  <a:cubicBezTo>
                    <a:pt x="2078" y="0"/>
                    <a:pt x="1830" y="36"/>
                    <a:pt x="1592" y="67"/>
                  </a:cubicBezTo>
                  <a:cubicBezTo>
                    <a:pt x="1121" y="100"/>
                    <a:pt x="293" y="669"/>
                    <a:pt x="146" y="928"/>
                  </a:cubicBezTo>
                  <a:cubicBezTo>
                    <a:pt x="0" y="1205"/>
                    <a:pt x="228" y="2358"/>
                    <a:pt x="228" y="2358"/>
                  </a:cubicBezTo>
                  <a:lnTo>
                    <a:pt x="325" y="2943"/>
                  </a:lnTo>
                  <a:lnTo>
                    <a:pt x="1381" y="12919"/>
                  </a:lnTo>
                  <a:lnTo>
                    <a:pt x="1934" y="21693"/>
                  </a:lnTo>
                  <a:cubicBezTo>
                    <a:pt x="1917" y="21726"/>
                    <a:pt x="1885" y="21775"/>
                    <a:pt x="1804" y="21872"/>
                  </a:cubicBezTo>
                  <a:cubicBezTo>
                    <a:pt x="1625" y="22051"/>
                    <a:pt x="1706" y="22490"/>
                    <a:pt x="1885" y="22571"/>
                  </a:cubicBezTo>
                  <a:cubicBezTo>
                    <a:pt x="1852" y="22603"/>
                    <a:pt x="1804" y="22620"/>
                    <a:pt x="1787" y="22668"/>
                  </a:cubicBezTo>
                  <a:cubicBezTo>
                    <a:pt x="1641" y="22863"/>
                    <a:pt x="1755" y="23221"/>
                    <a:pt x="1787" y="23334"/>
                  </a:cubicBezTo>
                  <a:cubicBezTo>
                    <a:pt x="1836" y="23464"/>
                    <a:pt x="1706" y="23984"/>
                    <a:pt x="2194" y="24212"/>
                  </a:cubicBezTo>
                  <a:lnTo>
                    <a:pt x="2242" y="24845"/>
                  </a:lnTo>
                  <a:lnTo>
                    <a:pt x="2567" y="24813"/>
                  </a:lnTo>
                  <a:lnTo>
                    <a:pt x="2535" y="24293"/>
                  </a:lnTo>
                  <a:lnTo>
                    <a:pt x="2535" y="24293"/>
                  </a:lnTo>
                  <a:cubicBezTo>
                    <a:pt x="2632" y="24310"/>
                    <a:pt x="2728" y="24317"/>
                    <a:pt x="2820" y="24317"/>
                  </a:cubicBezTo>
                  <a:cubicBezTo>
                    <a:pt x="3249" y="24317"/>
                    <a:pt x="3591" y="24163"/>
                    <a:pt x="3591" y="24163"/>
                  </a:cubicBezTo>
                  <a:cubicBezTo>
                    <a:pt x="3591" y="24163"/>
                    <a:pt x="4468" y="24147"/>
                    <a:pt x="5524" y="24131"/>
                  </a:cubicBezTo>
                  <a:cubicBezTo>
                    <a:pt x="6012" y="24358"/>
                    <a:pt x="6516" y="24553"/>
                    <a:pt x="6970" y="24699"/>
                  </a:cubicBezTo>
                  <a:cubicBezTo>
                    <a:pt x="7962" y="25040"/>
                    <a:pt x="9586" y="25138"/>
                    <a:pt x="9586" y="25138"/>
                  </a:cubicBezTo>
                  <a:cubicBezTo>
                    <a:pt x="9846" y="25008"/>
                    <a:pt x="10090" y="24797"/>
                    <a:pt x="10301" y="24602"/>
                  </a:cubicBezTo>
                  <a:cubicBezTo>
                    <a:pt x="10318" y="24878"/>
                    <a:pt x="10366" y="25138"/>
                    <a:pt x="10366" y="25382"/>
                  </a:cubicBezTo>
                  <a:cubicBezTo>
                    <a:pt x="10415" y="26828"/>
                    <a:pt x="10366" y="28258"/>
                    <a:pt x="10691" y="29086"/>
                  </a:cubicBezTo>
                  <a:cubicBezTo>
                    <a:pt x="10659" y="29070"/>
                    <a:pt x="10643" y="29070"/>
                    <a:pt x="10626" y="29037"/>
                  </a:cubicBezTo>
                  <a:cubicBezTo>
                    <a:pt x="10626" y="29037"/>
                    <a:pt x="10041" y="30776"/>
                    <a:pt x="9765" y="32336"/>
                  </a:cubicBezTo>
                  <a:cubicBezTo>
                    <a:pt x="9505" y="33912"/>
                    <a:pt x="9066" y="36495"/>
                    <a:pt x="9066" y="36918"/>
                  </a:cubicBezTo>
                  <a:cubicBezTo>
                    <a:pt x="9066" y="37356"/>
                    <a:pt x="8498" y="38997"/>
                    <a:pt x="8303" y="39582"/>
                  </a:cubicBezTo>
                  <a:cubicBezTo>
                    <a:pt x="8303" y="39582"/>
                    <a:pt x="7474" y="42442"/>
                    <a:pt x="7360" y="44668"/>
                  </a:cubicBezTo>
                  <a:cubicBezTo>
                    <a:pt x="7230" y="46861"/>
                    <a:pt x="7230" y="47316"/>
                    <a:pt x="7230" y="47316"/>
                  </a:cubicBezTo>
                  <a:lnTo>
                    <a:pt x="7523" y="47398"/>
                  </a:lnTo>
                  <a:cubicBezTo>
                    <a:pt x="7442" y="47560"/>
                    <a:pt x="7230" y="47934"/>
                    <a:pt x="7003" y="48161"/>
                  </a:cubicBezTo>
                  <a:cubicBezTo>
                    <a:pt x="6710" y="48454"/>
                    <a:pt x="6499" y="48649"/>
                    <a:pt x="6499" y="48892"/>
                  </a:cubicBezTo>
                  <a:cubicBezTo>
                    <a:pt x="6483" y="49136"/>
                    <a:pt x="6516" y="49136"/>
                    <a:pt x="6710" y="49136"/>
                  </a:cubicBezTo>
                  <a:cubicBezTo>
                    <a:pt x="6830" y="49136"/>
                    <a:pt x="7230" y="49122"/>
                    <a:pt x="7581" y="49122"/>
                  </a:cubicBezTo>
                  <a:cubicBezTo>
                    <a:pt x="7756" y="49122"/>
                    <a:pt x="7918" y="49125"/>
                    <a:pt x="8027" y="49136"/>
                  </a:cubicBezTo>
                  <a:cubicBezTo>
                    <a:pt x="8064" y="49138"/>
                    <a:pt x="8100" y="49139"/>
                    <a:pt x="8134" y="49139"/>
                  </a:cubicBezTo>
                  <a:cubicBezTo>
                    <a:pt x="8311" y="49139"/>
                    <a:pt x="8444" y="49118"/>
                    <a:pt x="8584" y="49118"/>
                  </a:cubicBezTo>
                  <a:cubicBezTo>
                    <a:pt x="8650" y="49118"/>
                    <a:pt x="8717" y="49122"/>
                    <a:pt x="8790" y="49136"/>
                  </a:cubicBezTo>
                  <a:cubicBezTo>
                    <a:pt x="8805" y="49138"/>
                    <a:pt x="8820" y="49139"/>
                    <a:pt x="8834" y="49139"/>
                  </a:cubicBezTo>
                  <a:cubicBezTo>
                    <a:pt x="9049" y="49139"/>
                    <a:pt x="9166" y="48913"/>
                    <a:pt x="9196" y="48730"/>
                  </a:cubicBezTo>
                  <a:cubicBezTo>
                    <a:pt x="9245" y="48519"/>
                    <a:pt x="9245" y="48031"/>
                    <a:pt x="9066" y="47853"/>
                  </a:cubicBezTo>
                  <a:lnTo>
                    <a:pt x="9001" y="47788"/>
                  </a:lnTo>
                  <a:lnTo>
                    <a:pt x="9148" y="47836"/>
                  </a:lnTo>
                  <a:cubicBezTo>
                    <a:pt x="9148" y="47836"/>
                    <a:pt x="9668" y="46309"/>
                    <a:pt x="9928" y="44294"/>
                  </a:cubicBezTo>
                  <a:cubicBezTo>
                    <a:pt x="10220" y="42280"/>
                    <a:pt x="10301" y="41695"/>
                    <a:pt x="10643" y="40768"/>
                  </a:cubicBezTo>
                  <a:cubicBezTo>
                    <a:pt x="10967" y="39826"/>
                    <a:pt x="11617" y="38932"/>
                    <a:pt x="11829" y="37860"/>
                  </a:cubicBezTo>
                  <a:cubicBezTo>
                    <a:pt x="12024" y="36788"/>
                    <a:pt x="12430" y="36170"/>
                    <a:pt x="12560" y="35813"/>
                  </a:cubicBezTo>
                  <a:cubicBezTo>
                    <a:pt x="12673" y="35441"/>
                    <a:pt x="13415" y="33424"/>
                    <a:pt x="13774" y="33424"/>
                  </a:cubicBezTo>
                  <a:cubicBezTo>
                    <a:pt x="13776" y="33424"/>
                    <a:pt x="13777" y="33424"/>
                    <a:pt x="13778" y="33424"/>
                  </a:cubicBezTo>
                  <a:cubicBezTo>
                    <a:pt x="14120" y="33457"/>
                    <a:pt x="14802" y="34546"/>
                    <a:pt x="15094" y="35455"/>
                  </a:cubicBezTo>
                  <a:cubicBezTo>
                    <a:pt x="15403" y="36349"/>
                    <a:pt x="14948" y="37194"/>
                    <a:pt x="15419" y="38510"/>
                  </a:cubicBezTo>
                  <a:cubicBezTo>
                    <a:pt x="15891" y="39826"/>
                    <a:pt x="16313" y="40606"/>
                    <a:pt x="16508" y="41353"/>
                  </a:cubicBezTo>
                  <a:cubicBezTo>
                    <a:pt x="16719" y="42101"/>
                    <a:pt x="17710" y="46260"/>
                    <a:pt x="17710" y="46260"/>
                  </a:cubicBezTo>
                  <a:lnTo>
                    <a:pt x="18263" y="47755"/>
                  </a:lnTo>
                  <a:lnTo>
                    <a:pt x="18295" y="47723"/>
                  </a:lnTo>
                  <a:lnTo>
                    <a:pt x="18295" y="47723"/>
                  </a:lnTo>
                  <a:cubicBezTo>
                    <a:pt x="18165" y="47934"/>
                    <a:pt x="18165" y="48356"/>
                    <a:pt x="18198" y="48535"/>
                  </a:cubicBezTo>
                  <a:cubicBezTo>
                    <a:pt x="18242" y="48728"/>
                    <a:pt x="18341" y="48948"/>
                    <a:pt x="18543" y="48948"/>
                  </a:cubicBezTo>
                  <a:cubicBezTo>
                    <a:pt x="18562" y="48948"/>
                    <a:pt x="18583" y="48945"/>
                    <a:pt x="18604" y="48941"/>
                  </a:cubicBezTo>
                  <a:cubicBezTo>
                    <a:pt x="18656" y="48934"/>
                    <a:pt x="18706" y="48932"/>
                    <a:pt x="18756" y="48932"/>
                  </a:cubicBezTo>
                  <a:cubicBezTo>
                    <a:pt x="18892" y="48932"/>
                    <a:pt x="19028" y="48951"/>
                    <a:pt x="19192" y="48951"/>
                  </a:cubicBezTo>
                  <a:cubicBezTo>
                    <a:pt x="19252" y="48951"/>
                    <a:pt x="19315" y="48948"/>
                    <a:pt x="19384" y="48941"/>
                  </a:cubicBezTo>
                  <a:cubicBezTo>
                    <a:pt x="19492" y="48936"/>
                    <a:pt x="19655" y="48934"/>
                    <a:pt x="19830" y="48934"/>
                  </a:cubicBezTo>
                  <a:cubicBezTo>
                    <a:pt x="20180" y="48934"/>
                    <a:pt x="20581" y="48941"/>
                    <a:pt x="20700" y="48941"/>
                  </a:cubicBezTo>
                  <a:cubicBezTo>
                    <a:pt x="20879" y="48941"/>
                    <a:pt x="20895" y="48941"/>
                    <a:pt x="20895" y="48697"/>
                  </a:cubicBezTo>
                  <a:cubicBezTo>
                    <a:pt x="20765" y="48486"/>
                    <a:pt x="20554" y="48308"/>
                    <a:pt x="20278" y="47999"/>
                  </a:cubicBezTo>
                  <a:cubicBezTo>
                    <a:pt x="20001" y="47739"/>
                    <a:pt x="19790" y="47284"/>
                    <a:pt x="19725" y="47186"/>
                  </a:cubicBezTo>
                  <a:lnTo>
                    <a:pt x="19953" y="47105"/>
                  </a:lnTo>
                  <a:cubicBezTo>
                    <a:pt x="19953" y="47105"/>
                    <a:pt x="19806" y="45659"/>
                    <a:pt x="19433" y="43466"/>
                  </a:cubicBezTo>
                  <a:cubicBezTo>
                    <a:pt x="19091" y="41288"/>
                    <a:pt x="18117" y="38851"/>
                    <a:pt x="18117" y="38169"/>
                  </a:cubicBezTo>
                  <a:cubicBezTo>
                    <a:pt x="18117" y="37470"/>
                    <a:pt x="17840" y="34659"/>
                    <a:pt x="17889" y="34091"/>
                  </a:cubicBezTo>
                  <a:cubicBezTo>
                    <a:pt x="17938" y="33522"/>
                    <a:pt x="17320" y="31783"/>
                    <a:pt x="17272" y="31003"/>
                  </a:cubicBezTo>
                  <a:cubicBezTo>
                    <a:pt x="17223" y="30224"/>
                    <a:pt x="17207" y="29297"/>
                    <a:pt x="16979" y="28518"/>
                  </a:cubicBezTo>
                  <a:lnTo>
                    <a:pt x="16979" y="28485"/>
                  </a:lnTo>
                  <a:cubicBezTo>
                    <a:pt x="16914" y="28323"/>
                    <a:pt x="16622" y="27478"/>
                    <a:pt x="16411" y="26324"/>
                  </a:cubicBezTo>
                  <a:cubicBezTo>
                    <a:pt x="16183" y="25024"/>
                    <a:pt x="16589" y="22473"/>
                    <a:pt x="16232" y="21450"/>
                  </a:cubicBezTo>
                  <a:cubicBezTo>
                    <a:pt x="15988" y="20800"/>
                    <a:pt x="15436" y="19711"/>
                    <a:pt x="14867" y="18915"/>
                  </a:cubicBezTo>
                  <a:cubicBezTo>
                    <a:pt x="14769" y="18265"/>
                    <a:pt x="14640" y="18184"/>
                    <a:pt x="14623" y="18168"/>
                  </a:cubicBezTo>
                  <a:lnTo>
                    <a:pt x="14623" y="18103"/>
                  </a:lnTo>
                  <a:cubicBezTo>
                    <a:pt x="14640" y="17680"/>
                    <a:pt x="14477" y="16981"/>
                    <a:pt x="14477" y="16884"/>
                  </a:cubicBezTo>
                  <a:cubicBezTo>
                    <a:pt x="14477" y="16819"/>
                    <a:pt x="14591" y="16397"/>
                    <a:pt x="14672" y="16007"/>
                  </a:cubicBezTo>
                  <a:cubicBezTo>
                    <a:pt x="14769" y="15454"/>
                    <a:pt x="14623" y="14869"/>
                    <a:pt x="14217" y="14463"/>
                  </a:cubicBezTo>
                  <a:cubicBezTo>
                    <a:pt x="13957" y="14203"/>
                    <a:pt x="13552" y="13957"/>
                    <a:pt x="12948" y="13957"/>
                  </a:cubicBezTo>
                  <a:cubicBezTo>
                    <a:pt x="12911" y="13957"/>
                    <a:pt x="12874" y="13957"/>
                    <a:pt x="12836" y="13959"/>
                  </a:cubicBezTo>
                  <a:cubicBezTo>
                    <a:pt x="11195" y="13992"/>
                    <a:pt x="10951" y="15405"/>
                    <a:pt x="10951" y="15454"/>
                  </a:cubicBezTo>
                  <a:cubicBezTo>
                    <a:pt x="10951" y="15519"/>
                    <a:pt x="10870" y="16608"/>
                    <a:pt x="11016" y="17079"/>
                  </a:cubicBezTo>
                  <a:cubicBezTo>
                    <a:pt x="11097" y="17388"/>
                    <a:pt x="11195" y="17859"/>
                    <a:pt x="11276" y="18200"/>
                  </a:cubicBezTo>
                  <a:cubicBezTo>
                    <a:pt x="11016" y="18363"/>
                    <a:pt x="10789" y="18558"/>
                    <a:pt x="10578" y="18834"/>
                  </a:cubicBezTo>
                  <a:cubicBezTo>
                    <a:pt x="10480" y="18964"/>
                    <a:pt x="10383" y="19159"/>
                    <a:pt x="10318" y="19337"/>
                  </a:cubicBezTo>
                  <a:cubicBezTo>
                    <a:pt x="10074" y="19841"/>
                    <a:pt x="9716" y="20718"/>
                    <a:pt x="9440" y="21807"/>
                  </a:cubicBezTo>
                  <a:lnTo>
                    <a:pt x="9733" y="21953"/>
                  </a:lnTo>
                  <a:lnTo>
                    <a:pt x="9408" y="22246"/>
                  </a:lnTo>
                  <a:cubicBezTo>
                    <a:pt x="8173" y="22408"/>
                    <a:pt x="6710" y="22652"/>
                    <a:pt x="5687" y="22814"/>
                  </a:cubicBezTo>
                  <a:cubicBezTo>
                    <a:pt x="5362" y="22782"/>
                    <a:pt x="5118" y="22782"/>
                    <a:pt x="5021" y="22766"/>
                  </a:cubicBezTo>
                  <a:cubicBezTo>
                    <a:pt x="4631" y="22733"/>
                    <a:pt x="3818" y="22360"/>
                    <a:pt x="3818" y="22360"/>
                  </a:cubicBezTo>
                  <a:cubicBezTo>
                    <a:pt x="3412" y="21693"/>
                    <a:pt x="3298" y="21645"/>
                    <a:pt x="3136" y="21515"/>
                  </a:cubicBezTo>
                  <a:cubicBezTo>
                    <a:pt x="2973" y="21368"/>
                    <a:pt x="2616" y="21466"/>
                    <a:pt x="2502" y="21352"/>
                  </a:cubicBezTo>
                  <a:cubicBezTo>
                    <a:pt x="2372" y="21206"/>
                    <a:pt x="2275" y="20962"/>
                    <a:pt x="2275" y="20962"/>
                  </a:cubicBezTo>
                  <a:cubicBezTo>
                    <a:pt x="2242" y="20962"/>
                    <a:pt x="2210" y="20978"/>
                    <a:pt x="2194" y="20995"/>
                  </a:cubicBezTo>
                  <a:cubicBezTo>
                    <a:pt x="2080" y="19077"/>
                    <a:pt x="1706" y="13797"/>
                    <a:pt x="1609" y="12822"/>
                  </a:cubicBezTo>
                  <a:cubicBezTo>
                    <a:pt x="1479" y="11620"/>
                    <a:pt x="471" y="1903"/>
                    <a:pt x="471" y="1903"/>
                  </a:cubicBezTo>
                  <a:cubicBezTo>
                    <a:pt x="471" y="1903"/>
                    <a:pt x="1869" y="1546"/>
                    <a:pt x="2194" y="1237"/>
                  </a:cubicBezTo>
                  <a:cubicBezTo>
                    <a:pt x="2519" y="928"/>
                    <a:pt x="3006" y="766"/>
                    <a:pt x="2730" y="165"/>
                  </a:cubicBezTo>
                  <a:cubicBezTo>
                    <a:pt x="2671" y="40"/>
                    <a:pt x="2502" y="0"/>
                    <a:pt x="2284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589" name="Google Shape;589;p32"/>
            <p:cNvGrpSpPr/>
            <p:nvPr/>
          </p:nvGrpSpPr>
          <p:grpSpPr>
            <a:xfrm>
              <a:off x="1473113" y="1468850"/>
              <a:ext cx="521200" cy="1228500"/>
              <a:chOff x="4355300" y="1395325"/>
              <a:chExt cx="521200" cy="1228500"/>
            </a:xfrm>
          </p:grpSpPr>
          <p:sp>
            <p:nvSpPr>
              <p:cNvPr id="590" name="Google Shape;590;p32"/>
              <p:cNvSpPr/>
              <p:nvPr/>
            </p:nvSpPr>
            <p:spPr>
              <a:xfrm>
                <a:off x="4395525" y="1918975"/>
                <a:ext cx="247800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4193" extrusionOk="0">
                    <a:moveTo>
                      <a:pt x="699" y="0"/>
                    </a:moveTo>
                    <a:cubicBezTo>
                      <a:pt x="488" y="49"/>
                      <a:pt x="520" y="195"/>
                      <a:pt x="537" y="374"/>
                    </a:cubicBezTo>
                    <a:cubicBezTo>
                      <a:pt x="549" y="535"/>
                      <a:pt x="485" y="554"/>
                      <a:pt x="455" y="554"/>
                    </a:cubicBezTo>
                    <a:cubicBezTo>
                      <a:pt x="445" y="554"/>
                      <a:pt x="439" y="553"/>
                      <a:pt x="439" y="553"/>
                    </a:cubicBezTo>
                    <a:cubicBezTo>
                      <a:pt x="293" y="682"/>
                      <a:pt x="407" y="682"/>
                      <a:pt x="212" y="894"/>
                    </a:cubicBezTo>
                    <a:cubicBezTo>
                      <a:pt x="0" y="1089"/>
                      <a:pt x="130" y="1592"/>
                      <a:pt x="358" y="1592"/>
                    </a:cubicBezTo>
                    <a:cubicBezTo>
                      <a:pt x="569" y="1592"/>
                      <a:pt x="1528" y="1869"/>
                      <a:pt x="2259" y="2324"/>
                    </a:cubicBezTo>
                    <a:cubicBezTo>
                      <a:pt x="2990" y="2795"/>
                      <a:pt x="4339" y="3412"/>
                      <a:pt x="5330" y="3753"/>
                    </a:cubicBezTo>
                    <a:cubicBezTo>
                      <a:pt x="6321" y="4095"/>
                      <a:pt x="7946" y="4192"/>
                      <a:pt x="7946" y="4192"/>
                    </a:cubicBezTo>
                    <a:cubicBezTo>
                      <a:pt x="9181" y="3510"/>
                      <a:pt x="9912" y="1869"/>
                      <a:pt x="9912" y="1869"/>
                    </a:cubicBezTo>
                    <a:lnTo>
                      <a:pt x="8742" y="488"/>
                    </a:lnTo>
                    <a:lnTo>
                      <a:pt x="7101" y="1917"/>
                    </a:lnTo>
                    <a:cubicBezTo>
                      <a:pt x="7101" y="1917"/>
                      <a:pt x="3819" y="1836"/>
                      <a:pt x="3445" y="1804"/>
                    </a:cubicBezTo>
                    <a:cubicBezTo>
                      <a:pt x="3055" y="1755"/>
                      <a:pt x="2243" y="1397"/>
                      <a:pt x="2243" y="1397"/>
                    </a:cubicBezTo>
                    <a:cubicBezTo>
                      <a:pt x="1836" y="731"/>
                      <a:pt x="1706" y="682"/>
                      <a:pt x="1544" y="536"/>
                    </a:cubicBezTo>
                    <a:cubicBezTo>
                      <a:pt x="1382" y="406"/>
                      <a:pt x="1040" y="520"/>
                      <a:pt x="927" y="374"/>
                    </a:cubicBezTo>
                    <a:cubicBezTo>
                      <a:pt x="797" y="244"/>
                      <a:pt x="699" y="0"/>
                      <a:pt x="699" y="0"/>
                    </a:cubicBez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1" name="Google Shape;591;p32"/>
              <p:cNvSpPr/>
              <p:nvPr/>
            </p:nvSpPr>
            <p:spPr>
              <a:xfrm>
                <a:off x="4409750" y="1999400"/>
                <a:ext cx="93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651" extrusionOk="0">
                    <a:moveTo>
                      <a:pt x="0" y="0"/>
                    </a:moveTo>
                    <a:lnTo>
                      <a:pt x="49" y="650"/>
                    </a:lnTo>
                    <a:lnTo>
                      <a:pt x="374" y="650"/>
                    </a:lnTo>
                    <a:lnTo>
                      <a:pt x="325" y="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2" name="Google Shape;592;p32"/>
              <p:cNvSpPr/>
              <p:nvPr/>
            </p:nvSpPr>
            <p:spPr>
              <a:xfrm>
                <a:off x="4355300" y="1395325"/>
                <a:ext cx="75600" cy="543975"/>
              </a:xfrm>
              <a:custGeom>
                <a:avLst/>
                <a:gdLst/>
                <a:ahLst/>
                <a:cxnLst/>
                <a:rect l="l" t="t" r="r" b="b"/>
                <a:pathLst>
                  <a:path w="3024" h="21759" extrusionOk="0">
                    <a:moveTo>
                      <a:pt x="2291" y="0"/>
                    </a:moveTo>
                    <a:cubicBezTo>
                      <a:pt x="2083" y="0"/>
                      <a:pt x="1830" y="36"/>
                      <a:pt x="1593" y="67"/>
                    </a:cubicBezTo>
                    <a:cubicBezTo>
                      <a:pt x="1122" y="100"/>
                      <a:pt x="293" y="669"/>
                      <a:pt x="147" y="929"/>
                    </a:cubicBezTo>
                    <a:cubicBezTo>
                      <a:pt x="1" y="1205"/>
                      <a:pt x="228" y="2358"/>
                      <a:pt x="228" y="2358"/>
                    </a:cubicBezTo>
                    <a:lnTo>
                      <a:pt x="326" y="2943"/>
                    </a:lnTo>
                    <a:lnTo>
                      <a:pt x="1398" y="12920"/>
                    </a:lnTo>
                    <a:lnTo>
                      <a:pt x="1934" y="21758"/>
                    </a:lnTo>
                    <a:lnTo>
                      <a:pt x="2259" y="21710"/>
                    </a:lnTo>
                    <a:cubicBezTo>
                      <a:pt x="2259" y="21710"/>
                      <a:pt x="1756" y="14008"/>
                      <a:pt x="1609" y="12822"/>
                    </a:cubicBezTo>
                    <a:cubicBezTo>
                      <a:pt x="1496" y="11620"/>
                      <a:pt x="472" y="1903"/>
                      <a:pt x="472" y="1903"/>
                    </a:cubicBezTo>
                    <a:cubicBezTo>
                      <a:pt x="472" y="1903"/>
                      <a:pt x="1886" y="1546"/>
                      <a:pt x="2211" y="1237"/>
                    </a:cubicBezTo>
                    <a:cubicBezTo>
                      <a:pt x="2503" y="929"/>
                      <a:pt x="3023" y="766"/>
                      <a:pt x="2731" y="165"/>
                    </a:cubicBezTo>
                    <a:cubicBezTo>
                      <a:pt x="2681" y="40"/>
                      <a:pt x="2511" y="0"/>
                      <a:pt x="2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3" name="Google Shape;593;p32"/>
              <p:cNvSpPr/>
              <p:nvPr/>
            </p:nvSpPr>
            <p:spPr>
              <a:xfrm>
                <a:off x="4592125" y="1865950"/>
                <a:ext cx="39500" cy="88375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3535" extrusionOk="0">
                    <a:moveTo>
                      <a:pt x="1174" y="0"/>
                    </a:moveTo>
                    <a:cubicBezTo>
                      <a:pt x="1163" y="0"/>
                      <a:pt x="1151" y="3"/>
                      <a:pt x="1138" y="9"/>
                    </a:cubicBezTo>
                    <a:cubicBezTo>
                      <a:pt x="1138" y="9"/>
                      <a:pt x="407" y="1179"/>
                      <a:pt x="0" y="2982"/>
                    </a:cubicBezTo>
                    <a:lnTo>
                      <a:pt x="1057" y="3535"/>
                    </a:lnTo>
                    <a:cubicBezTo>
                      <a:pt x="1057" y="3535"/>
                      <a:pt x="1579" y="0"/>
                      <a:pt x="1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4" name="Google Shape;594;p32"/>
              <p:cNvSpPr/>
              <p:nvPr/>
            </p:nvSpPr>
            <p:spPr>
              <a:xfrm>
                <a:off x="4535650" y="2108225"/>
                <a:ext cx="320125" cy="483825"/>
              </a:xfrm>
              <a:custGeom>
                <a:avLst/>
                <a:gdLst/>
                <a:ahLst/>
                <a:cxnLst/>
                <a:rect l="l" t="t" r="r" b="b"/>
                <a:pathLst>
                  <a:path w="12805" h="19353" extrusionOk="0">
                    <a:moveTo>
                      <a:pt x="9813" y="1"/>
                    </a:moveTo>
                    <a:cubicBezTo>
                      <a:pt x="9744" y="1"/>
                      <a:pt x="7522" y="1100"/>
                      <a:pt x="5467" y="1100"/>
                    </a:cubicBezTo>
                    <a:cubicBezTo>
                      <a:pt x="4717" y="1100"/>
                      <a:pt x="3989" y="953"/>
                      <a:pt x="3397" y="554"/>
                    </a:cubicBezTo>
                    <a:cubicBezTo>
                      <a:pt x="3397" y="554"/>
                      <a:pt x="2812" y="2276"/>
                      <a:pt x="2552" y="3836"/>
                    </a:cubicBezTo>
                    <a:cubicBezTo>
                      <a:pt x="2276" y="5428"/>
                      <a:pt x="1837" y="7996"/>
                      <a:pt x="1837" y="8434"/>
                    </a:cubicBezTo>
                    <a:cubicBezTo>
                      <a:pt x="1837" y="8841"/>
                      <a:pt x="1268" y="10498"/>
                      <a:pt x="1090" y="11083"/>
                    </a:cubicBezTo>
                    <a:cubicBezTo>
                      <a:pt x="1090" y="11083"/>
                      <a:pt x="245" y="13959"/>
                      <a:pt x="131" y="16168"/>
                    </a:cubicBezTo>
                    <a:cubicBezTo>
                      <a:pt x="1" y="18362"/>
                      <a:pt x="1" y="18833"/>
                      <a:pt x="1" y="18833"/>
                    </a:cubicBezTo>
                    <a:lnTo>
                      <a:pt x="1870" y="19353"/>
                    </a:lnTo>
                    <a:cubicBezTo>
                      <a:pt x="1870" y="19353"/>
                      <a:pt x="2406" y="17826"/>
                      <a:pt x="2666" y="15827"/>
                    </a:cubicBezTo>
                    <a:cubicBezTo>
                      <a:pt x="2942" y="13812"/>
                      <a:pt x="3023" y="13227"/>
                      <a:pt x="3381" y="12285"/>
                    </a:cubicBezTo>
                    <a:cubicBezTo>
                      <a:pt x="3706" y="11359"/>
                      <a:pt x="4355" y="10465"/>
                      <a:pt x="4550" y="9377"/>
                    </a:cubicBezTo>
                    <a:cubicBezTo>
                      <a:pt x="4762" y="8304"/>
                      <a:pt x="5168" y="7703"/>
                      <a:pt x="5282" y="7329"/>
                    </a:cubicBezTo>
                    <a:cubicBezTo>
                      <a:pt x="5411" y="6973"/>
                      <a:pt x="6153" y="4957"/>
                      <a:pt x="6496" y="4957"/>
                    </a:cubicBezTo>
                    <a:cubicBezTo>
                      <a:pt x="6497" y="4957"/>
                      <a:pt x="6499" y="4957"/>
                      <a:pt x="6500" y="4957"/>
                    </a:cubicBezTo>
                    <a:cubicBezTo>
                      <a:pt x="6858" y="4974"/>
                      <a:pt x="7540" y="6078"/>
                      <a:pt x="7816" y="6988"/>
                    </a:cubicBezTo>
                    <a:cubicBezTo>
                      <a:pt x="8125" y="7882"/>
                      <a:pt x="7686" y="8711"/>
                      <a:pt x="8141" y="10027"/>
                    </a:cubicBezTo>
                    <a:cubicBezTo>
                      <a:pt x="8612" y="11359"/>
                      <a:pt x="9035" y="12123"/>
                      <a:pt x="9246" y="12870"/>
                    </a:cubicBezTo>
                    <a:cubicBezTo>
                      <a:pt x="9441" y="13634"/>
                      <a:pt x="10448" y="17793"/>
                      <a:pt x="10448" y="17793"/>
                    </a:cubicBezTo>
                    <a:lnTo>
                      <a:pt x="10985" y="19272"/>
                    </a:lnTo>
                    <a:lnTo>
                      <a:pt x="12804" y="18606"/>
                    </a:lnTo>
                    <a:cubicBezTo>
                      <a:pt x="12804" y="18606"/>
                      <a:pt x="12658" y="17159"/>
                      <a:pt x="12284" y="14966"/>
                    </a:cubicBezTo>
                    <a:cubicBezTo>
                      <a:pt x="11943" y="12789"/>
                      <a:pt x="10968" y="10352"/>
                      <a:pt x="10968" y="9669"/>
                    </a:cubicBezTo>
                    <a:cubicBezTo>
                      <a:pt x="10968" y="8954"/>
                      <a:pt x="10692" y="6160"/>
                      <a:pt x="10741" y="5591"/>
                    </a:cubicBezTo>
                    <a:cubicBezTo>
                      <a:pt x="10790" y="5022"/>
                      <a:pt x="10172" y="3284"/>
                      <a:pt x="10123" y="2504"/>
                    </a:cubicBezTo>
                    <a:cubicBezTo>
                      <a:pt x="10075" y="1724"/>
                      <a:pt x="10075" y="765"/>
                      <a:pt x="9815" y="2"/>
                    </a:cubicBezTo>
                    <a:cubicBezTo>
                      <a:pt x="9815" y="1"/>
                      <a:pt x="9814" y="1"/>
                      <a:pt x="98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5" name="Google Shape;595;p32"/>
              <p:cNvSpPr/>
              <p:nvPr/>
            </p:nvSpPr>
            <p:spPr>
              <a:xfrm>
                <a:off x="4515750" y="2578225"/>
                <a:ext cx="69500" cy="45600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1824" extrusionOk="0">
                    <a:moveTo>
                      <a:pt x="1089" y="1"/>
                    </a:moveTo>
                    <a:cubicBezTo>
                      <a:pt x="1089" y="1"/>
                      <a:pt x="846" y="537"/>
                      <a:pt x="537" y="845"/>
                    </a:cubicBezTo>
                    <a:cubicBezTo>
                      <a:pt x="228" y="1138"/>
                      <a:pt x="33" y="1333"/>
                      <a:pt x="33" y="1577"/>
                    </a:cubicBezTo>
                    <a:cubicBezTo>
                      <a:pt x="1" y="1820"/>
                      <a:pt x="50" y="1820"/>
                      <a:pt x="228" y="1820"/>
                    </a:cubicBezTo>
                    <a:cubicBezTo>
                      <a:pt x="347" y="1820"/>
                      <a:pt x="748" y="1806"/>
                      <a:pt x="1103" y="1806"/>
                    </a:cubicBezTo>
                    <a:cubicBezTo>
                      <a:pt x="1281" y="1806"/>
                      <a:pt x="1447" y="1809"/>
                      <a:pt x="1561" y="1820"/>
                    </a:cubicBezTo>
                    <a:cubicBezTo>
                      <a:pt x="1598" y="1822"/>
                      <a:pt x="1634" y="1823"/>
                      <a:pt x="1668" y="1823"/>
                    </a:cubicBezTo>
                    <a:cubicBezTo>
                      <a:pt x="1845" y="1823"/>
                      <a:pt x="1979" y="1802"/>
                      <a:pt x="2118" y="1802"/>
                    </a:cubicBezTo>
                    <a:cubicBezTo>
                      <a:pt x="2184" y="1802"/>
                      <a:pt x="2251" y="1807"/>
                      <a:pt x="2324" y="1820"/>
                    </a:cubicBezTo>
                    <a:cubicBezTo>
                      <a:pt x="2339" y="1822"/>
                      <a:pt x="2354" y="1823"/>
                      <a:pt x="2367" y="1823"/>
                    </a:cubicBezTo>
                    <a:cubicBezTo>
                      <a:pt x="2582" y="1823"/>
                      <a:pt x="2685" y="1597"/>
                      <a:pt x="2731" y="1414"/>
                    </a:cubicBezTo>
                    <a:cubicBezTo>
                      <a:pt x="2779" y="1203"/>
                      <a:pt x="2779" y="715"/>
                      <a:pt x="2584" y="537"/>
                    </a:cubicBezTo>
                    <a:cubicBezTo>
                      <a:pt x="2389" y="390"/>
                      <a:pt x="2211" y="33"/>
                      <a:pt x="10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6" name="Google Shape;596;p32"/>
              <p:cNvSpPr/>
              <p:nvPr/>
            </p:nvSpPr>
            <p:spPr>
              <a:xfrm>
                <a:off x="4807400" y="2573750"/>
                <a:ext cx="69100" cy="45350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1814" extrusionOk="0">
                    <a:moveTo>
                      <a:pt x="1691" y="1"/>
                    </a:moveTo>
                    <a:cubicBezTo>
                      <a:pt x="570" y="17"/>
                      <a:pt x="391" y="375"/>
                      <a:pt x="180" y="537"/>
                    </a:cubicBezTo>
                    <a:cubicBezTo>
                      <a:pt x="1" y="716"/>
                      <a:pt x="1" y="1203"/>
                      <a:pt x="50" y="1398"/>
                    </a:cubicBezTo>
                    <a:cubicBezTo>
                      <a:pt x="79" y="1591"/>
                      <a:pt x="190" y="1811"/>
                      <a:pt x="394" y="1811"/>
                    </a:cubicBezTo>
                    <a:cubicBezTo>
                      <a:pt x="414" y="1811"/>
                      <a:pt x="434" y="1809"/>
                      <a:pt x="456" y="1804"/>
                    </a:cubicBezTo>
                    <a:cubicBezTo>
                      <a:pt x="511" y="1797"/>
                      <a:pt x="562" y="1795"/>
                      <a:pt x="612" y="1795"/>
                    </a:cubicBezTo>
                    <a:cubicBezTo>
                      <a:pt x="748" y="1795"/>
                      <a:pt x="873" y="1814"/>
                      <a:pt x="1031" y="1814"/>
                    </a:cubicBezTo>
                    <a:cubicBezTo>
                      <a:pt x="1089" y="1814"/>
                      <a:pt x="1151" y="1811"/>
                      <a:pt x="1219" y="1804"/>
                    </a:cubicBezTo>
                    <a:cubicBezTo>
                      <a:pt x="1328" y="1799"/>
                      <a:pt x="1490" y="1797"/>
                      <a:pt x="1665" y="1797"/>
                    </a:cubicBezTo>
                    <a:cubicBezTo>
                      <a:pt x="2016" y="1797"/>
                      <a:pt x="2416" y="1804"/>
                      <a:pt x="2536" y="1804"/>
                    </a:cubicBezTo>
                    <a:cubicBezTo>
                      <a:pt x="2731" y="1804"/>
                      <a:pt x="2763" y="1804"/>
                      <a:pt x="2747" y="1561"/>
                    </a:cubicBezTo>
                    <a:cubicBezTo>
                      <a:pt x="2747" y="1317"/>
                      <a:pt x="2536" y="1138"/>
                      <a:pt x="2243" y="829"/>
                    </a:cubicBezTo>
                    <a:cubicBezTo>
                      <a:pt x="1934" y="537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7" name="Google Shape;597;p32"/>
              <p:cNvSpPr/>
              <p:nvPr/>
            </p:nvSpPr>
            <p:spPr>
              <a:xfrm>
                <a:off x="4597400" y="1840025"/>
                <a:ext cx="183625" cy="303975"/>
              </a:xfrm>
              <a:custGeom>
                <a:avLst/>
                <a:gdLst/>
                <a:ahLst/>
                <a:cxnLst/>
                <a:rect l="l" t="t" r="r" b="b"/>
                <a:pathLst>
                  <a:path w="7345" h="12159" extrusionOk="0">
                    <a:moveTo>
                      <a:pt x="3207" y="1"/>
                    </a:moveTo>
                    <a:cubicBezTo>
                      <a:pt x="2243" y="1"/>
                      <a:pt x="1050" y="368"/>
                      <a:pt x="618" y="1663"/>
                    </a:cubicBezTo>
                    <a:cubicBezTo>
                      <a:pt x="1" y="3581"/>
                      <a:pt x="586" y="5888"/>
                      <a:pt x="667" y="7626"/>
                    </a:cubicBezTo>
                    <a:cubicBezTo>
                      <a:pt x="748" y="9495"/>
                      <a:pt x="618" y="11331"/>
                      <a:pt x="1398" y="11883"/>
                    </a:cubicBezTo>
                    <a:cubicBezTo>
                      <a:pt x="1640" y="12064"/>
                      <a:pt x="2155" y="12159"/>
                      <a:pt x="2801" y="12159"/>
                    </a:cubicBezTo>
                    <a:cubicBezTo>
                      <a:pt x="4189" y="12159"/>
                      <a:pt x="6180" y="11717"/>
                      <a:pt x="7345" y="10730"/>
                    </a:cubicBezTo>
                    <a:cubicBezTo>
                      <a:pt x="7345" y="10730"/>
                      <a:pt x="7004" y="9836"/>
                      <a:pt x="6776" y="8536"/>
                    </a:cubicBezTo>
                    <a:cubicBezTo>
                      <a:pt x="6549" y="7236"/>
                      <a:pt x="6955" y="4669"/>
                      <a:pt x="6597" y="3662"/>
                    </a:cubicBezTo>
                    <a:cubicBezTo>
                      <a:pt x="6207" y="2638"/>
                      <a:pt x="5070" y="510"/>
                      <a:pt x="4306" y="185"/>
                    </a:cubicBezTo>
                    <a:cubicBezTo>
                      <a:pt x="4058" y="81"/>
                      <a:pt x="3657" y="1"/>
                      <a:pt x="32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8" name="Google Shape;598;p32"/>
              <p:cNvSpPr/>
              <p:nvPr/>
            </p:nvSpPr>
            <p:spPr>
              <a:xfrm>
                <a:off x="4395525" y="1946575"/>
                <a:ext cx="276250" cy="56100"/>
              </a:xfrm>
              <a:custGeom>
                <a:avLst/>
                <a:gdLst/>
                <a:ahLst/>
                <a:cxnLst/>
                <a:rect l="l" t="t" r="r" b="b"/>
                <a:pathLst>
                  <a:path w="11050" h="2244" extrusionOk="0">
                    <a:moveTo>
                      <a:pt x="9668" y="1"/>
                    </a:moveTo>
                    <a:cubicBezTo>
                      <a:pt x="8011" y="66"/>
                      <a:pt x="3754" y="846"/>
                      <a:pt x="2909" y="943"/>
                    </a:cubicBezTo>
                    <a:cubicBezTo>
                      <a:pt x="2828" y="952"/>
                      <a:pt x="2751" y="957"/>
                      <a:pt x="2678" y="957"/>
                    </a:cubicBezTo>
                    <a:cubicBezTo>
                      <a:pt x="1969" y="957"/>
                      <a:pt x="1609" y="570"/>
                      <a:pt x="1609" y="570"/>
                    </a:cubicBezTo>
                    <a:cubicBezTo>
                      <a:pt x="1486" y="493"/>
                      <a:pt x="1189" y="242"/>
                      <a:pt x="951" y="242"/>
                    </a:cubicBezTo>
                    <a:cubicBezTo>
                      <a:pt x="937" y="242"/>
                      <a:pt x="924" y="243"/>
                      <a:pt x="910" y="245"/>
                    </a:cubicBezTo>
                    <a:cubicBezTo>
                      <a:pt x="650" y="293"/>
                      <a:pt x="293" y="375"/>
                      <a:pt x="147" y="570"/>
                    </a:cubicBezTo>
                    <a:cubicBezTo>
                      <a:pt x="0" y="765"/>
                      <a:pt x="98" y="1122"/>
                      <a:pt x="147" y="1252"/>
                    </a:cubicBezTo>
                    <a:cubicBezTo>
                      <a:pt x="212" y="1382"/>
                      <a:pt x="65" y="1983"/>
                      <a:pt x="683" y="2178"/>
                    </a:cubicBezTo>
                    <a:cubicBezTo>
                      <a:pt x="841" y="2224"/>
                      <a:pt x="1001" y="2241"/>
                      <a:pt x="1152" y="2241"/>
                    </a:cubicBezTo>
                    <a:cubicBezTo>
                      <a:pt x="1590" y="2241"/>
                      <a:pt x="1950" y="2097"/>
                      <a:pt x="1950" y="2097"/>
                    </a:cubicBezTo>
                    <a:cubicBezTo>
                      <a:pt x="1950" y="2097"/>
                      <a:pt x="6305" y="2032"/>
                      <a:pt x="7458" y="1983"/>
                    </a:cubicBezTo>
                    <a:cubicBezTo>
                      <a:pt x="7566" y="1977"/>
                      <a:pt x="7684" y="1975"/>
                      <a:pt x="7809" y="1975"/>
                    </a:cubicBezTo>
                    <a:cubicBezTo>
                      <a:pt x="9062" y="1975"/>
                      <a:pt x="11049" y="2243"/>
                      <a:pt x="11049" y="2243"/>
                    </a:cubicBezTo>
                    <a:lnTo>
                      <a:pt x="9668" y="1"/>
                    </a:ln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9" name="Google Shape;599;p32"/>
              <p:cNvSpPr/>
              <p:nvPr/>
            </p:nvSpPr>
            <p:spPr>
              <a:xfrm>
                <a:off x="4632350" y="1926500"/>
                <a:ext cx="128775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3286" extrusionOk="0">
                    <a:moveTo>
                      <a:pt x="2626" y="1"/>
                    </a:moveTo>
                    <a:cubicBezTo>
                      <a:pt x="2073" y="1"/>
                      <a:pt x="1690" y="203"/>
                      <a:pt x="1690" y="203"/>
                    </a:cubicBezTo>
                    <a:lnTo>
                      <a:pt x="0" y="771"/>
                    </a:lnTo>
                    <a:cubicBezTo>
                      <a:pt x="16" y="1096"/>
                      <a:pt x="162" y="1503"/>
                      <a:pt x="162" y="1503"/>
                    </a:cubicBezTo>
                    <a:cubicBezTo>
                      <a:pt x="812" y="2884"/>
                      <a:pt x="1527" y="3241"/>
                      <a:pt x="1527" y="3241"/>
                    </a:cubicBezTo>
                    <a:cubicBezTo>
                      <a:pt x="1598" y="3229"/>
                      <a:pt x="1680" y="3224"/>
                      <a:pt x="1771" y="3224"/>
                    </a:cubicBezTo>
                    <a:cubicBezTo>
                      <a:pt x="2094" y="3224"/>
                      <a:pt x="2527" y="3286"/>
                      <a:pt x="2965" y="3286"/>
                    </a:cubicBezTo>
                    <a:cubicBezTo>
                      <a:pt x="3526" y="3286"/>
                      <a:pt x="4095" y="3184"/>
                      <a:pt x="4452" y="2721"/>
                    </a:cubicBezTo>
                    <a:cubicBezTo>
                      <a:pt x="5151" y="1811"/>
                      <a:pt x="4549" y="641"/>
                      <a:pt x="3558" y="203"/>
                    </a:cubicBezTo>
                    <a:cubicBezTo>
                      <a:pt x="3223" y="51"/>
                      <a:pt x="2903" y="1"/>
                      <a:pt x="2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0" name="Google Shape;600;p32"/>
              <p:cNvSpPr/>
              <p:nvPr/>
            </p:nvSpPr>
            <p:spPr>
              <a:xfrm>
                <a:off x="4638825" y="1858025"/>
                <a:ext cx="46350" cy="39850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594" extrusionOk="0">
                    <a:moveTo>
                      <a:pt x="423" y="1"/>
                    </a:moveTo>
                    <a:cubicBezTo>
                      <a:pt x="423" y="1"/>
                      <a:pt x="1" y="342"/>
                      <a:pt x="423" y="1512"/>
                    </a:cubicBezTo>
                    <a:cubicBezTo>
                      <a:pt x="423" y="1512"/>
                      <a:pt x="407" y="1593"/>
                      <a:pt x="570" y="1593"/>
                    </a:cubicBezTo>
                    <a:cubicBezTo>
                      <a:pt x="732" y="1577"/>
                      <a:pt x="1317" y="1528"/>
                      <a:pt x="1593" y="1414"/>
                    </a:cubicBezTo>
                    <a:cubicBezTo>
                      <a:pt x="1853" y="1284"/>
                      <a:pt x="1642" y="521"/>
                      <a:pt x="1642" y="521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1" name="Google Shape;601;p32"/>
              <p:cNvSpPr/>
              <p:nvPr/>
            </p:nvSpPr>
            <p:spPr>
              <a:xfrm>
                <a:off x="4650200" y="1848700"/>
                <a:ext cx="7802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538" extrusionOk="0">
                    <a:moveTo>
                      <a:pt x="1" y="1950"/>
                    </a:moveTo>
                    <a:cubicBezTo>
                      <a:pt x="1" y="1950"/>
                      <a:pt x="2" y="1950"/>
                      <a:pt x="4" y="1950"/>
                    </a:cubicBezTo>
                    <a:lnTo>
                      <a:pt x="4" y="1950"/>
                    </a:lnTo>
                    <a:cubicBezTo>
                      <a:pt x="3" y="1950"/>
                      <a:pt x="2" y="1950"/>
                      <a:pt x="1" y="1950"/>
                    </a:cubicBezTo>
                    <a:close/>
                    <a:moveTo>
                      <a:pt x="2861" y="0"/>
                    </a:moveTo>
                    <a:cubicBezTo>
                      <a:pt x="2796" y="228"/>
                      <a:pt x="2471" y="813"/>
                      <a:pt x="1788" y="1381"/>
                    </a:cubicBezTo>
                    <a:cubicBezTo>
                      <a:pt x="1142" y="1935"/>
                      <a:pt x="116" y="1950"/>
                      <a:pt x="10" y="1950"/>
                    </a:cubicBezTo>
                    <a:cubicBezTo>
                      <a:pt x="8" y="1950"/>
                      <a:pt x="6" y="1950"/>
                      <a:pt x="4" y="1950"/>
                    </a:cubicBezTo>
                    <a:lnTo>
                      <a:pt x="4" y="1950"/>
                    </a:lnTo>
                    <a:cubicBezTo>
                      <a:pt x="277" y="1955"/>
                      <a:pt x="293" y="2535"/>
                      <a:pt x="293" y="2535"/>
                    </a:cubicBezTo>
                    <a:cubicBezTo>
                      <a:pt x="293" y="2535"/>
                      <a:pt x="316" y="2538"/>
                      <a:pt x="362" y="2538"/>
                    </a:cubicBezTo>
                    <a:cubicBezTo>
                      <a:pt x="532" y="2538"/>
                      <a:pt x="1019" y="2497"/>
                      <a:pt x="1788" y="2112"/>
                    </a:cubicBezTo>
                    <a:cubicBezTo>
                      <a:pt x="2763" y="1625"/>
                      <a:pt x="3121" y="991"/>
                      <a:pt x="3121" y="991"/>
                    </a:cubicBezTo>
                    <a:cubicBezTo>
                      <a:pt x="3023" y="65"/>
                      <a:pt x="2861" y="0"/>
                      <a:pt x="28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2" name="Google Shape;602;p32"/>
              <p:cNvSpPr/>
              <p:nvPr/>
            </p:nvSpPr>
            <p:spPr>
              <a:xfrm>
                <a:off x="4632350" y="1857225"/>
                <a:ext cx="19325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723" extrusionOk="0">
                    <a:moveTo>
                      <a:pt x="309" y="0"/>
                    </a:moveTo>
                    <a:cubicBezTo>
                      <a:pt x="309" y="0"/>
                      <a:pt x="0" y="585"/>
                      <a:pt x="325" y="1723"/>
                    </a:cubicBezTo>
                    <a:cubicBezTo>
                      <a:pt x="325" y="1723"/>
                      <a:pt x="523" y="1598"/>
                      <a:pt x="651" y="1598"/>
                    </a:cubicBezTo>
                    <a:cubicBezTo>
                      <a:pt x="684" y="1598"/>
                      <a:pt x="712" y="1606"/>
                      <a:pt x="731" y="1625"/>
                    </a:cubicBezTo>
                    <a:cubicBezTo>
                      <a:pt x="752" y="1646"/>
                      <a:pt x="762" y="1654"/>
                      <a:pt x="764" y="1654"/>
                    </a:cubicBezTo>
                    <a:cubicBezTo>
                      <a:pt x="773" y="1654"/>
                      <a:pt x="682" y="1544"/>
                      <a:pt x="682" y="1544"/>
                    </a:cubicBezTo>
                    <a:cubicBezTo>
                      <a:pt x="682" y="1544"/>
                      <a:pt x="341" y="699"/>
                      <a:pt x="634" y="212"/>
                    </a:cubicBez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3" name="Google Shape;603;p32"/>
              <p:cNvSpPr/>
              <p:nvPr/>
            </p:nvSpPr>
            <p:spPr>
              <a:xfrm>
                <a:off x="4648175" y="1842200"/>
                <a:ext cx="6582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32" extrusionOk="0">
                    <a:moveTo>
                      <a:pt x="2633" y="0"/>
                    </a:moveTo>
                    <a:lnTo>
                      <a:pt x="1" y="878"/>
                    </a:lnTo>
                    <a:cubicBezTo>
                      <a:pt x="1" y="878"/>
                      <a:pt x="400" y="2032"/>
                      <a:pt x="1318" y="2032"/>
                    </a:cubicBezTo>
                    <a:cubicBezTo>
                      <a:pt x="1380" y="2032"/>
                      <a:pt x="1445" y="2026"/>
                      <a:pt x="1512" y="2015"/>
                    </a:cubicBezTo>
                    <a:cubicBezTo>
                      <a:pt x="2568" y="1852"/>
                      <a:pt x="2633" y="0"/>
                      <a:pt x="2633" y="0"/>
                    </a:cubicBez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4" name="Google Shape;604;p32"/>
              <p:cNvSpPr/>
              <p:nvPr/>
            </p:nvSpPr>
            <p:spPr>
              <a:xfrm>
                <a:off x="4627875" y="1743875"/>
                <a:ext cx="97500" cy="122425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4897" extrusionOk="0">
                    <a:moveTo>
                      <a:pt x="2029" y="0"/>
                    </a:moveTo>
                    <a:cubicBezTo>
                      <a:pt x="2008" y="0"/>
                      <a:pt x="1987" y="1"/>
                      <a:pt x="1966" y="1"/>
                    </a:cubicBezTo>
                    <a:cubicBezTo>
                      <a:pt x="325" y="50"/>
                      <a:pt x="82" y="1447"/>
                      <a:pt x="82" y="1512"/>
                    </a:cubicBezTo>
                    <a:cubicBezTo>
                      <a:pt x="82" y="1577"/>
                      <a:pt x="0" y="2666"/>
                      <a:pt x="130" y="3137"/>
                    </a:cubicBezTo>
                    <a:cubicBezTo>
                      <a:pt x="260" y="3608"/>
                      <a:pt x="423" y="4421"/>
                      <a:pt x="520" y="4632"/>
                    </a:cubicBezTo>
                    <a:cubicBezTo>
                      <a:pt x="616" y="4800"/>
                      <a:pt x="695" y="4897"/>
                      <a:pt x="873" y="4897"/>
                    </a:cubicBezTo>
                    <a:cubicBezTo>
                      <a:pt x="936" y="4897"/>
                      <a:pt x="1012" y="4885"/>
                      <a:pt x="1105" y="4859"/>
                    </a:cubicBezTo>
                    <a:cubicBezTo>
                      <a:pt x="1393" y="4772"/>
                      <a:pt x="1873" y="4665"/>
                      <a:pt x="2376" y="4665"/>
                    </a:cubicBezTo>
                    <a:cubicBezTo>
                      <a:pt x="2526" y="4665"/>
                      <a:pt x="2678" y="4674"/>
                      <a:pt x="2827" y="4697"/>
                    </a:cubicBezTo>
                    <a:cubicBezTo>
                      <a:pt x="2949" y="4721"/>
                      <a:pt x="3056" y="4732"/>
                      <a:pt x="3151" y="4732"/>
                    </a:cubicBezTo>
                    <a:cubicBezTo>
                      <a:pt x="3580" y="4732"/>
                      <a:pt x="3757" y="4503"/>
                      <a:pt x="3770" y="4144"/>
                    </a:cubicBezTo>
                    <a:cubicBezTo>
                      <a:pt x="3786" y="3722"/>
                      <a:pt x="3624" y="3040"/>
                      <a:pt x="3624" y="2926"/>
                    </a:cubicBezTo>
                    <a:cubicBezTo>
                      <a:pt x="3607" y="2877"/>
                      <a:pt x="3737" y="2455"/>
                      <a:pt x="3786" y="2065"/>
                    </a:cubicBezTo>
                    <a:cubicBezTo>
                      <a:pt x="3900" y="1512"/>
                      <a:pt x="3754" y="927"/>
                      <a:pt x="3347" y="521"/>
                    </a:cubicBezTo>
                    <a:cubicBezTo>
                      <a:pt x="3064" y="238"/>
                      <a:pt x="2659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Three</a:t>
            </a:r>
            <a:r>
              <a:rPr lang="es-ES" noProof="0" dirty="0"/>
              <a:t> ideas</a:t>
            </a:r>
          </a:p>
        </p:txBody>
      </p:sp>
      <p:sp>
        <p:nvSpPr>
          <p:cNvPr id="610" name="Google Shape;610;p33"/>
          <p:cNvSpPr txBox="1">
            <a:spLocks noGrp="1"/>
          </p:cNvSpPr>
          <p:nvPr>
            <p:ph type="subTitle" idx="1"/>
          </p:nvPr>
        </p:nvSpPr>
        <p:spPr>
          <a:xfrm>
            <a:off x="716613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closest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to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r>
              <a:rPr lang="es-ES" noProof="0" dirty="0"/>
              <a:t> and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smallest</a:t>
            </a:r>
            <a:r>
              <a:rPr lang="es-ES" noProof="0" dirty="0"/>
              <a:t> </a:t>
            </a:r>
            <a:r>
              <a:rPr lang="es-ES" noProof="0" dirty="0" err="1"/>
              <a:t>one</a:t>
            </a:r>
            <a:endParaRPr lang="es-ES" noProof="0" dirty="0"/>
          </a:p>
        </p:txBody>
      </p:sp>
      <p:sp>
        <p:nvSpPr>
          <p:cNvPr id="611" name="Google Shape;611;p33"/>
          <p:cNvSpPr txBox="1">
            <a:spLocks noGrp="1"/>
          </p:cNvSpPr>
          <p:nvPr>
            <p:ph type="subTitle" idx="2"/>
          </p:nvPr>
        </p:nvSpPr>
        <p:spPr>
          <a:xfrm>
            <a:off x="3403800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Despite</a:t>
            </a:r>
            <a:r>
              <a:rPr lang="es-ES" noProof="0" dirty="0"/>
              <a:t> </a:t>
            </a:r>
            <a:r>
              <a:rPr lang="es-ES" noProof="0" dirty="0" err="1"/>
              <a:t>being</a:t>
            </a:r>
            <a:r>
              <a:rPr lang="es-ES" noProof="0" dirty="0"/>
              <a:t> red, Mars is </a:t>
            </a:r>
            <a:r>
              <a:rPr lang="es-ES" noProof="0" dirty="0" err="1"/>
              <a:t>actually</a:t>
            </a:r>
            <a:r>
              <a:rPr lang="es-ES" noProof="0" dirty="0"/>
              <a:t> a </a:t>
            </a:r>
            <a:r>
              <a:rPr lang="es-ES" noProof="0" dirty="0" err="1"/>
              <a:t>cold</a:t>
            </a:r>
            <a:r>
              <a:rPr lang="es-ES" noProof="0" dirty="0"/>
              <a:t> place. </a:t>
            </a:r>
            <a:r>
              <a:rPr lang="es-ES" noProof="0" dirty="0" err="1"/>
              <a:t>It’s</a:t>
            </a:r>
            <a:r>
              <a:rPr lang="es-ES" noProof="0" dirty="0"/>
              <a:t> full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iron</a:t>
            </a:r>
            <a:r>
              <a:rPr lang="es-ES" noProof="0" dirty="0"/>
              <a:t> oxide </a:t>
            </a:r>
            <a:r>
              <a:rPr lang="es-ES" noProof="0" dirty="0" err="1"/>
              <a:t>dust</a:t>
            </a:r>
            <a:endParaRPr lang="es-ES" noProof="0" dirty="0"/>
          </a:p>
        </p:txBody>
      </p:sp>
      <p:sp>
        <p:nvSpPr>
          <p:cNvPr id="612" name="Google Shape;612;p33"/>
          <p:cNvSpPr txBox="1">
            <a:spLocks noGrp="1"/>
          </p:cNvSpPr>
          <p:nvPr>
            <p:ph type="subTitle" idx="3"/>
          </p:nvPr>
        </p:nvSpPr>
        <p:spPr>
          <a:xfrm>
            <a:off x="6090988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 has a </a:t>
            </a:r>
            <a:r>
              <a:rPr lang="es-ES" noProof="0" dirty="0" err="1"/>
              <a:t>beautiful</a:t>
            </a:r>
            <a:r>
              <a:rPr lang="es-ES" noProof="0" dirty="0"/>
              <a:t> </a:t>
            </a:r>
            <a:r>
              <a:rPr lang="es-ES" noProof="0" dirty="0" err="1"/>
              <a:t>name</a:t>
            </a:r>
            <a:r>
              <a:rPr lang="es-ES" noProof="0" dirty="0"/>
              <a:t> and is </a:t>
            </a:r>
            <a:r>
              <a:rPr lang="es-ES" noProof="0" dirty="0" err="1"/>
              <a:t>the</a:t>
            </a:r>
            <a:r>
              <a:rPr lang="es-ES" noProof="0" dirty="0"/>
              <a:t> second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613" name="Google Shape;613;p33"/>
          <p:cNvSpPr txBox="1">
            <a:spLocks noGrp="1"/>
          </p:cNvSpPr>
          <p:nvPr>
            <p:ph type="subTitle" idx="4"/>
          </p:nvPr>
        </p:nvSpPr>
        <p:spPr>
          <a:xfrm>
            <a:off x="716613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</a:t>
            </a:r>
          </a:p>
        </p:txBody>
      </p:sp>
      <p:sp>
        <p:nvSpPr>
          <p:cNvPr id="614" name="Google Shape;614;p33"/>
          <p:cNvSpPr txBox="1">
            <a:spLocks noGrp="1"/>
          </p:cNvSpPr>
          <p:nvPr>
            <p:ph type="subTitle" idx="5"/>
          </p:nvPr>
        </p:nvSpPr>
        <p:spPr>
          <a:xfrm>
            <a:off x="6090988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</a:t>
            </a:r>
          </a:p>
        </p:txBody>
      </p:sp>
      <p:sp>
        <p:nvSpPr>
          <p:cNvPr id="615" name="Google Shape;615;p33"/>
          <p:cNvSpPr txBox="1">
            <a:spLocks noGrp="1"/>
          </p:cNvSpPr>
          <p:nvPr>
            <p:ph type="subTitle" idx="6"/>
          </p:nvPr>
        </p:nvSpPr>
        <p:spPr>
          <a:xfrm>
            <a:off x="3403800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Mars</a:t>
            </a:r>
          </a:p>
        </p:txBody>
      </p:sp>
      <p:grpSp>
        <p:nvGrpSpPr>
          <p:cNvPr id="616" name="Google Shape;616;p33"/>
          <p:cNvGrpSpPr/>
          <p:nvPr/>
        </p:nvGrpSpPr>
        <p:grpSpPr>
          <a:xfrm>
            <a:off x="823972" y="3831148"/>
            <a:ext cx="351100" cy="939434"/>
            <a:chOff x="4719372" y="2891498"/>
            <a:chExt cx="351100" cy="939434"/>
          </a:xfrm>
        </p:grpSpPr>
        <p:sp>
          <p:nvSpPr>
            <p:cNvPr id="617" name="Google Shape;617;p33"/>
            <p:cNvSpPr/>
            <p:nvPr/>
          </p:nvSpPr>
          <p:spPr>
            <a:xfrm>
              <a:off x="4969759" y="3778984"/>
              <a:ext cx="100713" cy="5190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4719372" y="2891498"/>
              <a:ext cx="284117" cy="21225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5003458" y="2891498"/>
              <a:ext cx="32156" cy="939434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0" name="Google Shape;620;p33"/>
          <p:cNvGrpSpPr/>
          <p:nvPr/>
        </p:nvGrpSpPr>
        <p:grpSpPr>
          <a:xfrm>
            <a:off x="2707378" y="3013247"/>
            <a:ext cx="1007142" cy="1590764"/>
            <a:chOff x="2896250" y="1725475"/>
            <a:chExt cx="619475" cy="978450"/>
          </a:xfrm>
        </p:grpSpPr>
        <p:sp>
          <p:nvSpPr>
            <p:cNvPr id="621" name="Google Shape;621;p33"/>
            <p:cNvSpPr/>
            <p:nvPr/>
          </p:nvSpPr>
          <p:spPr>
            <a:xfrm>
              <a:off x="2896250" y="1725475"/>
              <a:ext cx="619475" cy="978450"/>
            </a:xfrm>
            <a:custGeom>
              <a:avLst/>
              <a:gdLst/>
              <a:ahLst/>
              <a:cxnLst/>
              <a:rect l="l" t="t" r="r" b="b"/>
              <a:pathLst>
                <a:path w="24779" h="39138" extrusionOk="0">
                  <a:moveTo>
                    <a:pt x="7539" y="7984"/>
                  </a:moveTo>
                  <a:lnTo>
                    <a:pt x="7458" y="8065"/>
                  </a:lnTo>
                  <a:lnTo>
                    <a:pt x="7409" y="8081"/>
                  </a:lnTo>
                  <a:cubicBezTo>
                    <a:pt x="7458" y="8033"/>
                    <a:pt x="7491" y="8016"/>
                    <a:pt x="7539" y="7984"/>
                  </a:cubicBezTo>
                  <a:close/>
                  <a:moveTo>
                    <a:pt x="23308" y="1"/>
                  </a:moveTo>
                  <a:cubicBezTo>
                    <a:pt x="22897" y="1"/>
                    <a:pt x="22065" y="282"/>
                    <a:pt x="22065" y="282"/>
                  </a:cubicBezTo>
                  <a:lnTo>
                    <a:pt x="21496" y="461"/>
                  </a:lnTo>
                  <a:lnTo>
                    <a:pt x="11747" y="2801"/>
                  </a:lnTo>
                  <a:lnTo>
                    <a:pt x="4225" y="4263"/>
                  </a:lnTo>
                  <a:cubicBezTo>
                    <a:pt x="4164" y="4096"/>
                    <a:pt x="3990" y="3886"/>
                    <a:pt x="3383" y="3886"/>
                  </a:cubicBezTo>
                  <a:cubicBezTo>
                    <a:pt x="3341" y="3886"/>
                    <a:pt x="3296" y="3887"/>
                    <a:pt x="3250" y="3889"/>
                  </a:cubicBezTo>
                  <a:cubicBezTo>
                    <a:pt x="3022" y="3922"/>
                    <a:pt x="2844" y="3938"/>
                    <a:pt x="2697" y="3954"/>
                  </a:cubicBezTo>
                  <a:cubicBezTo>
                    <a:pt x="2649" y="3889"/>
                    <a:pt x="2567" y="3824"/>
                    <a:pt x="2502" y="3824"/>
                  </a:cubicBezTo>
                  <a:cubicBezTo>
                    <a:pt x="2463" y="3819"/>
                    <a:pt x="2418" y="3817"/>
                    <a:pt x="2369" y="3817"/>
                  </a:cubicBezTo>
                  <a:cubicBezTo>
                    <a:pt x="1948" y="3817"/>
                    <a:pt x="1208" y="3994"/>
                    <a:pt x="975" y="4198"/>
                  </a:cubicBezTo>
                  <a:cubicBezTo>
                    <a:pt x="715" y="4393"/>
                    <a:pt x="796" y="5075"/>
                    <a:pt x="975" y="5547"/>
                  </a:cubicBezTo>
                  <a:cubicBezTo>
                    <a:pt x="1154" y="6002"/>
                    <a:pt x="1365" y="6083"/>
                    <a:pt x="1398" y="7058"/>
                  </a:cubicBezTo>
                  <a:cubicBezTo>
                    <a:pt x="1446" y="8033"/>
                    <a:pt x="1690" y="9121"/>
                    <a:pt x="2047" y="9852"/>
                  </a:cubicBezTo>
                  <a:cubicBezTo>
                    <a:pt x="2340" y="10421"/>
                    <a:pt x="3087" y="11753"/>
                    <a:pt x="3412" y="12338"/>
                  </a:cubicBezTo>
                  <a:cubicBezTo>
                    <a:pt x="3429" y="12468"/>
                    <a:pt x="3477" y="12614"/>
                    <a:pt x="3510" y="12777"/>
                  </a:cubicBezTo>
                  <a:cubicBezTo>
                    <a:pt x="3510" y="12777"/>
                    <a:pt x="3753" y="13346"/>
                    <a:pt x="4225" y="13394"/>
                  </a:cubicBezTo>
                  <a:cubicBezTo>
                    <a:pt x="4225" y="13394"/>
                    <a:pt x="4615" y="14450"/>
                    <a:pt x="4631" y="15702"/>
                  </a:cubicBezTo>
                  <a:cubicBezTo>
                    <a:pt x="4647" y="16693"/>
                    <a:pt x="4793" y="18512"/>
                    <a:pt x="5265" y="19617"/>
                  </a:cubicBezTo>
                  <a:cubicBezTo>
                    <a:pt x="5265" y="19634"/>
                    <a:pt x="4127" y="22331"/>
                    <a:pt x="3818" y="23289"/>
                  </a:cubicBezTo>
                  <a:cubicBezTo>
                    <a:pt x="3510" y="24248"/>
                    <a:pt x="2990" y="24882"/>
                    <a:pt x="2811" y="26506"/>
                  </a:cubicBezTo>
                  <a:cubicBezTo>
                    <a:pt x="2616" y="28131"/>
                    <a:pt x="2177" y="29545"/>
                    <a:pt x="1917" y="30260"/>
                  </a:cubicBezTo>
                  <a:cubicBezTo>
                    <a:pt x="1917" y="30260"/>
                    <a:pt x="1284" y="33379"/>
                    <a:pt x="1284" y="35118"/>
                  </a:cubicBezTo>
                  <a:cubicBezTo>
                    <a:pt x="1284" y="36596"/>
                    <a:pt x="1105" y="37198"/>
                    <a:pt x="1056" y="37344"/>
                  </a:cubicBezTo>
                  <a:cubicBezTo>
                    <a:pt x="1040" y="37409"/>
                    <a:pt x="796" y="37896"/>
                    <a:pt x="504" y="38156"/>
                  </a:cubicBezTo>
                  <a:cubicBezTo>
                    <a:pt x="211" y="38465"/>
                    <a:pt x="0" y="38644"/>
                    <a:pt x="0" y="38887"/>
                  </a:cubicBezTo>
                  <a:cubicBezTo>
                    <a:pt x="0" y="39131"/>
                    <a:pt x="16" y="39131"/>
                    <a:pt x="211" y="39131"/>
                  </a:cubicBezTo>
                  <a:cubicBezTo>
                    <a:pt x="331" y="39131"/>
                    <a:pt x="731" y="39124"/>
                    <a:pt x="1082" y="39124"/>
                  </a:cubicBezTo>
                  <a:cubicBezTo>
                    <a:pt x="1257" y="39124"/>
                    <a:pt x="1419" y="39126"/>
                    <a:pt x="1528" y="39131"/>
                  </a:cubicBezTo>
                  <a:cubicBezTo>
                    <a:pt x="1576" y="39134"/>
                    <a:pt x="1622" y="39135"/>
                    <a:pt x="1665" y="39135"/>
                  </a:cubicBezTo>
                  <a:cubicBezTo>
                    <a:pt x="1833" y="39135"/>
                    <a:pt x="1963" y="39120"/>
                    <a:pt x="2100" y="39120"/>
                  </a:cubicBezTo>
                  <a:cubicBezTo>
                    <a:pt x="2161" y="39120"/>
                    <a:pt x="2223" y="39123"/>
                    <a:pt x="2291" y="39131"/>
                  </a:cubicBezTo>
                  <a:cubicBezTo>
                    <a:pt x="2313" y="39135"/>
                    <a:pt x="2333" y="39137"/>
                    <a:pt x="2353" y="39137"/>
                  </a:cubicBezTo>
                  <a:cubicBezTo>
                    <a:pt x="2557" y="39137"/>
                    <a:pt x="2668" y="38918"/>
                    <a:pt x="2697" y="38725"/>
                  </a:cubicBezTo>
                  <a:cubicBezTo>
                    <a:pt x="2730" y="38562"/>
                    <a:pt x="2746" y="38254"/>
                    <a:pt x="2665" y="38043"/>
                  </a:cubicBezTo>
                  <a:lnTo>
                    <a:pt x="2665" y="38043"/>
                  </a:lnTo>
                  <a:lnTo>
                    <a:pt x="2844" y="38221"/>
                  </a:lnTo>
                  <a:cubicBezTo>
                    <a:pt x="2844" y="38221"/>
                    <a:pt x="3461" y="37555"/>
                    <a:pt x="3542" y="35817"/>
                  </a:cubicBezTo>
                  <a:cubicBezTo>
                    <a:pt x="3640" y="34094"/>
                    <a:pt x="3965" y="33168"/>
                    <a:pt x="4160" y="32210"/>
                  </a:cubicBezTo>
                  <a:cubicBezTo>
                    <a:pt x="4355" y="31251"/>
                    <a:pt x="4793" y="30097"/>
                    <a:pt x="5265" y="29155"/>
                  </a:cubicBezTo>
                  <a:cubicBezTo>
                    <a:pt x="5703" y="28229"/>
                    <a:pt x="5768" y="27530"/>
                    <a:pt x="6142" y="27091"/>
                  </a:cubicBezTo>
                  <a:cubicBezTo>
                    <a:pt x="6483" y="26685"/>
                    <a:pt x="7491" y="25207"/>
                    <a:pt x="7685" y="24963"/>
                  </a:cubicBezTo>
                  <a:cubicBezTo>
                    <a:pt x="8254" y="26230"/>
                    <a:pt x="8628" y="27676"/>
                    <a:pt x="8742" y="28667"/>
                  </a:cubicBezTo>
                  <a:cubicBezTo>
                    <a:pt x="8904" y="30276"/>
                    <a:pt x="9180" y="30568"/>
                    <a:pt x="9668" y="31218"/>
                  </a:cubicBezTo>
                  <a:cubicBezTo>
                    <a:pt x="10171" y="31868"/>
                    <a:pt x="10496" y="33347"/>
                    <a:pt x="10984" y="35232"/>
                  </a:cubicBezTo>
                  <a:cubicBezTo>
                    <a:pt x="11358" y="36629"/>
                    <a:pt x="12040" y="37653"/>
                    <a:pt x="12397" y="38075"/>
                  </a:cubicBezTo>
                  <a:cubicBezTo>
                    <a:pt x="12332" y="38303"/>
                    <a:pt x="12349" y="38562"/>
                    <a:pt x="12365" y="38709"/>
                  </a:cubicBezTo>
                  <a:cubicBezTo>
                    <a:pt x="12411" y="38892"/>
                    <a:pt x="12514" y="39118"/>
                    <a:pt x="12728" y="39118"/>
                  </a:cubicBezTo>
                  <a:cubicBezTo>
                    <a:pt x="12742" y="39118"/>
                    <a:pt x="12756" y="39117"/>
                    <a:pt x="12771" y="39115"/>
                  </a:cubicBezTo>
                  <a:cubicBezTo>
                    <a:pt x="12840" y="39101"/>
                    <a:pt x="12906" y="39096"/>
                    <a:pt x="12973" y="39096"/>
                  </a:cubicBezTo>
                  <a:cubicBezTo>
                    <a:pt x="13116" y="39096"/>
                    <a:pt x="13262" y="39118"/>
                    <a:pt x="13442" y="39118"/>
                  </a:cubicBezTo>
                  <a:cubicBezTo>
                    <a:pt x="13477" y="39118"/>
                    <a:pt x="13513" y="39117"/>
                    <a:pt x="13551" y="39115"/>
                  </a:cubicBezTo>
                  <a:cubicBezTo>
                    <a:pt x="13659" y="39109"/>
                    <a:pt x="13822" y="39108"/>
                    <a:pt x="13997" y="39108"/>
                  </a:cubicBezTo>
                  <a:cubicBezTo>
                    <a:pt x="14347" y="39108"/>
                    <a:pt x="14748" y="39115"/>
                    <a:pt x="14867" y="39115"/>
                  </a:cubicBezTo>
                  <a:cubicBezTo>
                    <a:pt x="15046" y="39115"/>
                    <a:pt x="15078" y="39115"/>
                    <a:pt x="15078" y="38871"/>
                  </a:cubicBezTo>
                  <a:cubicBezTo>
                    <a:pt x="15046" y="38627"/>
                    <a:pt x="14867" y="38416"/>
                    <a:pt x="14558" y="38140"/>
                  </a:cubicBezTo>
                  <a:cubicBezTo>
                    <a:pt x="14266" y="37831"/>
                    <a:pt x="14022" y="37311"/>
                    <a:pt x="14022" y="37311"/>
                  </a:cubicBezTo>
                  <a:lnTo>
                    <a:pt x="13827" y="37311"/>
                  </a:lnTo>
                  <a:cubicBezTo>
                    <a:pt x="13941" y="37246"/>
                    <a:pt x="14022" y="37181"/>
                    <a:pt x="14038" y="37165"/>
                  </a:cubicBezTo>
                  <a:cubicBezTo>
                    <a:pt x="14022" y="37116"/>
                    <a:pt x="13957" y="36954"/>
                    <a:pt x="13811" y="36288"/>
                  </a:cubicBezTo>
                  <a:cubicBezTo>
                    <a:pt x="13584" y="35199"/>
                    <a:pt x="13047" y="32453"/>
                    <a:pt x="12592" y="31478"/>
                  </a:cubicBezTo>
                  <a:cubicBezTo>
                    <a:pt x="12154" y="30503"/>
                    <a:pt x="11715" y="29756"/>
                    <a:pt x="11553" y="28050"/>
                  </a:cubicBezTo>
                  <a:cubicBezTo>
                    <a:pt x="11374" y="26344"/>
                    <a:pt x="11634" y="22363"/>
                    <a:pt x="11699" y="21275"/>
                  </a:cubicBezTo>
                  <a:cubicBezTo>
                    <a:pt x="11764" y="20267"/>
                    <a:pt x="10773" y="18919"/>
                    <a:pt x="10643" y="18756"/>
                  </a:cubicBezTo>
                  <a:cubicBezTo>
                    <a:pt x="10659" y="18707"/>
                    <a:pt x="10659" y="18659"/>
                    <a:pt x="10659" y="18626"/>
                  </a:cubicBezTo>
                  <a:cubicBezTo>
                    <a:pt x="10708" y="18382"/>
                    <a:pt x="10139" y="16871"/>
                    <a:pt x="10139" y="16059"/>
                  </a:cubicBezTo>
                  <a:cubicBezTo>
                    <a:pt x="10139" y="15247"/>
                    <a:pt x="10139" y="11266"/>
                    <a:pt x="10058" y="10583"/>
                  </a:cubicBezTo>
                  <a:cubicBezTo>
                    <a:pt x="9976" y="9934"/>
                    <a:pt x="9651" y="8634"/>
                    <a:pt x="7848" y="8504"/>
                  </a:cubicBezTo>
                  <a:cubicBezTo>
                    <a:pt x="7962" y="8081"/>
                    <a:pt x="7962" y="7691"/>
                    <a:pt x="7815" y="7691"/>
                  </a:cubicBezTo>
                  <a:cubicBezTo>
                    <a:pt x="7783" y="7691"/>
                    <a:pt x="7718" y="7740"/>
                    <a:pt x="7685" y="7773"/>
                  </a:cubicBezTo>
                  <a:lnTo>
                    <a:pt x="7702" y="7756"/>
                  </a:lnTo>
                  <a:cubicBezTo>
                    <a:pt x="7702" y="7756"/>
                    <a:pt x="7718" y="7058"/>
                    <a:pt x="7702" y="6781"/>
                  </a:cubicBezTo>
                  <a:cubicBezTo>
                    <a:pt x="7687" y="6514"/>
                    <a:pt x="7346" y="4984"/>
                    <a:pt x="5935" y="4984"/>
                  </a:cubicBezTo>
                  <a:cubicBezTo>
                    <a:pt x="5802" y="4984"/>
                    <a:pt x="5660" y="4997"/>
                    <a:pt x="5508" y="5027"/>
                  </a:cubicBezTo>
                  <a:cubicBezTo>
                    <a:pt x="3721" y="5384"/>
                    <a:pt x="3753" y="7659"/>
                    <a:pt x="3753" y="7659"/>
                  </a:cubicBezTo>
                  <a:cubicBezTo>
                    <a:pt x="3753" y="7659"/>
                    <a:pt x="3705" y="7756"/>
                    <a:pt x="3624" y="7903"/>
                  </a:cubicBezTo>
                  <a:cubicBezTo>
                    <a:pt x="3542" y="7659"/>
                    <a:pt x="3477" y="7415"/>
                    <a:pt x="3429" y="7204"/>
                  </a:cubicBezTo>
                  <a:cubicBezTo>
                    <a:pt x="3331" y="6570"/>
                    <a:pt x="3266" y="6278"/>
                    <a:pt x="3299" y="6050"/>
                  </a:cubicBezTo>
                  <a:cubicBezTo>
                    <a:pt x="3315" y="5920"/>
                    <a:pt x="3380" y="5790"/>
                    <a:pt x="3494" y="5644"/>
                  </a:cubicBezTo>
                  <a:cubicBezTo>
                    <a:pt x="3542" y="5595"/>
                    <a:pt x="3591" y="5563"/>
                    <a:pt x="3640" y="5498"/>
                  </a:cubicBezTo>
                  <a:cubicBezTo>
                    <a:pt x="4030" y="5189"/>
                    <a:pt x="4208" y="4783"/>
                    <a:pt x="4273" y="4539"/>
                  </a:cubicBezTo>
                  <a:cubicBezTo>
                    <a:pt x="6418" y="4117"/>
                    <a:pt x="10984" y="3207"/>
                    <a:pt x="11877" y="2979"/>
                  </a:cubicBezTo>
                  <a:cubicBezTo>
                    <a:pt x="13064" y="2703"/>
                    <a:pt x="22552" y="445"/>
                    <a:pt x="22552" y="445"/>
                  </a:cubicBezTo>
                  <a:cubicBezTo>
                    <a:pt x="22552" y="445"/>
                    <a:pt x="23089" y="1777"/>
                    <a:pt x="23446" y="2070"/>
                  </a:cubicBezTo>
                  <a:cubicBezTo>
                    <a:pt x="23702" y="2274"/>
                    <a:pt x="24018" y="2519"/>
                    <a:pt x="24331" y="2519"/>
                  </a:cubicBezTo>
                  <a:cubicBezTo>
                    <a:pt x="24416" y="2519"/>
                    <a:pt x="24500" y="2501"/>
                    <a:pt x="24583" y="2459"/>
                  </a:cubicBezTo>
                  <a:cubicBezTo>
                    <a:pt x="24778" y="2346"/>
                    <a:pt x="24616" y="1810"/>
                    <a:pt x="24518" y="1338"/>
                  </a:cubicBezTo>
                  <a:cubicBezTo>
                    <a:pt x="24421" y="867"/>
                    <a:pt x="23738" y="120"/>
                    <a:pt x="23462" y="22"/>
                  </a:cubicBezTo>
                  <a:cubicBezTo>
                    <a:pt x="23424" y="7"/>
                    <a:pt x="23371" y="1"/>
                    <a:pt x="23308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622" name="Google Shape;622;p33"/>
            <p:cNvGrpSpPr/>
            <p:nvPr/>
          </p:nvGrpSpPr>
          <p:grpSpPr>
            <a:xfrm>
              <a:off x="2896250" y="1725713"/>
              <a:ext cx="619475" cy="977975"/>
              <a:chOff x="5780675" y="1651275"/>
              <a:chExt cx="619475" cy="977975"/>
            </a:xfrm>
          </p:grpSpPr>
          <p:sp>
            <p:nvSpPr>
              <p:cNvPr id="623" name="Google Shape;623;p33"/>
              <p:cNvSpPr/>
              <p:nvPr/>
            </p:nvSpPr>
            <p:spPr>
              <a:xfrm>
                <a:off x="5874100" y="1651275"/>
                <a:ext cx="52605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1042" h="4632" extrusionOk="0">
                    <a:moveTo>
                      <a:pt x="19593" y="0"/>
                    </a:moveTo>
                    <a:cubicBezTo>
                      <a:pt x="19196" y="0"/>
                      <a:pt x="18328" y="277"/>
                      <a:pt x="18328" y="277"/>
                    </a:cubicBezTo>
                    <a:lnTo>
                      <a:pt x="17759" y="456"/>
                    </a:lnTo>
                    <a:lnTo>
                      <a:pt x="8010" y="2795"/>
                    </a:lnTo>
                    <a:lnTo>
                      <a:pt x="49" y="4355"/>
                    </a:lnTo>
                    <a:cubicBezTo>
                      <a:pt x="33" y="4388"/>
                      <a:pt x="33" y="4404"/>
                      <a:pt x="0" y="4404"/>
                    </a:cubicBezTo>
                    <a:cubicBezTo>
                      <a:pt x="33" y="4436"/>
                      <a:pt x="49" y="4485"/>
                      <a:pt x="81" y="4518"/>
                    </a:cubicBezTo>
                    <a:cubicBezTo>
                      <a:pt x="146" y="4550"/>
                      <a:pt x="211" y="4583"/>
                      <a:pt x="260" y="4631"/>
                    </a:cubicBezTo>
                    <a:cubicBezTo>
                      <a:pt x="2291" y="4225"/>
                      <a:pt x="7198" y="3250"/>
                      <a:pt x="8124" y="3023"/>
                    </a:cubicBezTo>
                    <a:cubicBezTo>
                      <a:pt x="9310" y="2747"/>
                      <a:pt x="18783" y="488"/>
                      <a:pt x="18783" y="488"/>
                    </a:cubicBezTo>
                    <a:cubicBezTo>
                      <a:pt x="18783" y="488"/>
                      <a:pt x="19335" y="1820"/>
                      <a:pt x="19693" y="2113"/>
                    </a:cubicBezTo>
                    <a:cubicBezTo>
                      <a:pt x="19932" y="2314"/>
                      <a:pt x="20249" y="2555"/>
                      <a:pt x="20553" y="2555"/>
                    </a:cubicBezTo>
                    <a:cubicBezTo>
                      <a:pt x="20642" y="2555"/>
                      <a:pt x="20729" y="2534"/>
                      <a:pt x="20814" y="2487"/>
                    </a:cubicBezTo>
                    <a:cubicBezTo>
                      <a:pt x="21041" y="2340"/>
                      <a:pt x="20879" y="1804"/>
                      <a:pt x="20781" y="1333"/>
                    </a:cubicBezTo>
                    <a:cubicBezTo>
                      <a:pt x="20684" y="862"/>
                      <a:pt x="20018" y="114"/>
                      <a:pt x="19725" y="17"/>
                    </a:cubicBezTo>
                    <a:cubicBezTo>
                      <a:pt x="19692" y="5"/>
                      <a:pt x="19647" y="0"/>
                      <a:pt x="195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4" name="Google Shape;624;p33"/>
              <p:cNvSpPr/>
              <p:nvPr/>
            </p:nvSpPr>
            <p:spPr>
              <a:xfrm>
                <a:off x="5830225" y="1748775"/>
                <a:ext cx="73125" cy="176300"/>
              </a:xfrm>
              <a:custGeom>
                <a:avLst/>
                <a:gdLst/>
                <a:ahLst/>
                <a:cxnLst/>
                <a:rect l="l" t="t" r="r" b="b"/>
                <a:pathLst>
                  <a:path w="2925" h="7052" extrusionOk="0">
                    <a:moveTo>
                      <a:pt x="1463" y="0"/>
                    </a:moveTo>
                    <a:cubicBezTo>
                      <a:pt x="1138" y="0"/>
                      <a:pt x="1008" y="33"/>
                      <a:pt x="861" y="114"/>
                    </a:cubicBezTo>
                    <a:cubicBezTo>
                      <a:pt x="748" y="179"/>
                      <a:pt x="536" y="146"/>
                      <a:pt x="423" y="179"/>
                    </a:cubicBezTo>
                    <a:cubicBezTo>
                      <a:pt x="293" y="244"/>
                      <a:pt x="0" y="1170"/>
                      <a:pt x="0" y="1739"/>
                    </a:cubicBezTo>
                    <a:cubicBezTo>
                      <a:pt x="0" y="2307"/>
                      <a:pt x="325" y="3753"/>
                      <a:pt x="569" y="4468"/>
                    </a:cubicBezTo>
                    <a:cubicBezTo>
                      <a:pt x="813" y="5200"/>
                      <a:pt x="1788" y="6418"/>
                      <a:pt x="1788" y="6418"/>
                    </a:cubicBezTo>
                    <a:lnTo>
                      <a:pt x="2535" y="7052"/>
                    </a:lnTo>
                    <a:lnTo>
                      <a:pt x="2925" y="6646"/>
                    </a:lnTo>
                    <a:cubicBezTo>
                      <a:pt x="2925" y="6646"/>
                      <a:pt x="1641" y="4615"/>
                      <a:pt x="1430" y="3331"/>
                    </a:cubicBezTo>
                    <a:cubicBezTo>
                      <a:pt x="1235" y="2047"/>
                      <a:pt x="1170" y="2047"/>
                      <a:pt x="1641" y="1625"/>
                    </a:cubicBezTo>
                    <a:cubicBezTo>
                      <a:pt x="2113" y="1186"/>
                      <a:pt x="2275" y="780"/>
                      <a:pt x="2291" y="504"/>
                    </a:cubicBezTo>
                    <a:cubicBezTo>
                      <a:pt x="2307" y="228"/>
                      <a:pt x="1788" y="0"/>
                      <a:pt x="1463" y="0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5" name="Google Shape;625;p33"/>
              <p:cNvSpPr/>
              <p:nvPr/>
            </p:nvSpPr>
            <p:spPr>
              <a:xfrm>
                <a:off x="5826975" y="1748600"/>
                <a:ext cx="613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2607" extrusionOk="0">
                    <a:moveTo>
                      <a:pt x="1608" y="1"/>
                    </a:moveTo>
                    <a:cubicBezTo>
                      <a:pt x="1552" y="1"/>
                      <a:pt x="1493" y="3"/>
                      <a:pt x="1430" y="7"/>
                    </a:cubicBezTo>
                    <a:cubicBezTo>
                      <a:pt x="471" y="72"/>
                      <a:pt x="390" y="202"/>
                      <a:pt x="390" y="202"/>
                    </a:cubicBezTo>
                    <a:cubicBezTo>
                      <a:pt x="390" y="202"/>
                      <a:pt x="147" y="917"/>
                      <a:pt x="65" y="1145"/>
                    </a:cubicBezTo>
                    <a:cubicBezTo>
                      <a:pt x="0" y="1372"/>
                      <a:pt x="82" y="1811"/>
                      <a:pt x="130" y="1876"/>
                    </a:cubicBezTo>
                    <a:cubicBezTo>
                      <a:pt x="147" y="1941"/>
                      <a:pt x="406" y="2607"/>
                      <a:pt x="406" y="2607"/>
                    </a:cubicBezTo>
                    <a:lnTo>
                      <a:pt x="1430" y="2461"/>
                    </a:lnTo>
                    <a:cubicBezTo>
                      <a:pt x="1430" y="2461"/>
                      <a:pt x="1268" y="2038"/>
                      <a:pt x="1771" y="1632"/>
                    </a:cubicBezTo>
                    <a:cubicBezTo>
                      <a:pt x="2275" y="1226"/>
                      <a:pt x="2454" y="657"/>
                      <a:pt x="2421" y="511"/>
                    </a:cubicBezTo>
                    <a:cubicBezTo>
                      <a:pt x="2406" y="390"/>
                      <a:pt x="2363" y="1"/>
                      <a:pt x="16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6" name="Google Shape;626;p33"/>
              <p:cNvSpPr/>
              <p:nvPr/>
            </p:nvSpPr>
            <p:spPr>
              <a:xfrm>
                <a:off x="5799750" y="1746425"/>
                <a:ext cx="87775" cy="219675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8787" extrusionOk="0">
                    <a:moveTo>
                      <a:pt x="1625" y="1"/>
                    </a:moveTo>
                    <a:cubicBezTo>
                      <a:pt x="1200" y="1"/>
                      <a:pt x="488" y="186"/>
                      <a:pt x="261" y="370"/>
                    </a:cubicBezTo>
                    <a:cubicBezTo>
                      <a:pt x="1" y="582"/>
                      <a:pt x="82" y="1248"/>
                      <a:pt x="261" y="1719"/>
                    </a:cubicBezTo>
                    <a:cubicBezTo>
                      <a:pt x="439" y="2190"/>
                      <a:pt x="651" y="2271"/>
                      <a:pt x="683" y="3246"/>
                    </a:cubicBezTo>
                    <a:cubicBezTo>
                      <a:pt x="732" y="4221"/>
                      <a:pt x="976" y="5294"/>
                      <a:pt x="1333" y="6025"/>
                    </a:cubicBezTo>
                    <a:cubicBezTo>
                      <a:pt x="1707" y="6756"/>
                      <a:pt x="2844" y="8787"/>
                      <a:pt x="2844" y="8787"/>
                    </a:cubicBezTo>
                    <a:lnTo>
                      <a:pt x="3510" y="6545"/>
                    </a:lnTo>
                    <a:cubicBezTo>
                      <a:pt x="3510" y="6545"/>
                      <a:pt x="3283" y="5797"/>
                      <a:pt x="2763" y="4952"/>
                    </a:cubicBezTo>
                    <a:cubicBezTo>
                      <a:pt x="2227" y="4091"/>
                      <a:pt x="1674" y="2239"/>
                      <a:pt x="1577" y="1914"/>
                    </a:cubicBezTo>
                    <a:cubicBezTo>
                      <a:pt x="1463" y="1589"/>
                      <a:pt x="1983" y="1248"/>
                      <a:pt x="2210" y="1085"/>
                    </a:cubicBezTo>
                    <a:cubicBezTo>
                      <a:pt x="2405" y="939"/>
                      <a:pt x="2129" y="78"/>
                      <a:pt x="1788" y="13"/>
                    </a:cubicBezTo>
                    <a:cubicBezTo>
                      <a:pt x="1741" y="5"/>
                      <a:pt x="1686" y="1"/>
                      <a:pt x="1625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7" name="Google Shape;627;p33"/>
              <p:cNvSpPr/>
              <p:nvPr/>
            </p:nvSpPr>
            <p:spPr>
              <a:xfrm>
                <a:off x="5807475" y="2140750"/>
                <a:ext cx="166150" cy="465525"/>
              </a:xfrm>
              <a:custGeom>
                <a:avLst/>
                <a:gdLst/>
                <a:ahLst/>
                <a:cxnLst/>
                <a:rect l="l" t="t" r="r" b="b"/>
                <a:pathLst>
                  <a:path w="6646" h="18621" extrusionOk="0">
                    <a:moveTo>
                      <a:pt x="4241" y="0"/>
                    </a:moveTo>
                    <a:cubicBezTo>
                      <a:pt x="4241" y="0"/>
                      <a:pt x="3104" y="2714"/>
                      <a:pt x="2795" y="3673"/>
                    </a:cubicBezTo>
                    <a:cubicBezTo>
                      <a:pt x="2486" y="4631"/>
                      <a:pt x="1950" y="5265"/>
                      <a:pt x="1771" y="6890"/>
                    </a:cubicBezTo>
                    <a:cubicBezTo>
                      <a:pt x="1593" y="8514"/>
                      <a:pt x="1138" y="9928"/>
                      <a:pt x="878" y="10643"/>
                    </a:cubicBezTo>
                    <a:cubicBezTo>
                      <a:pt x="878" y="10643"/>
                      <a:pt x="260" y="13762"/>
                      <a:pt x="260" y="15501"/>
                    </a:cubicBezTo>
                    <a:cubicBezTo>
                      <a:pt x="260" y="17223"/>
                      <a:pt x="0" y="17776"/>
                      <a:pt x="0" y="17776"/>
                    </a:cubicBezTo>
                    <a:cubicBezTo>
                      <a:pt x="0" y="17776"/>
                      <a:pt x="1414" y="18117"/>
                      <a:pt x="1788" y="18621"/>
                    </a:cubicBezTo>
                    <a:cubicBezTo>
                      <a:pt x="1788" y="18621"/>
                      <a:pt x="2405" y="17954"/>
                      <a:pt x="2486" y="16232"/>
                    </a:cubicBezTo>
                    <a:cubicBezTo>
                      <a:pt x="2584" y="14494"/>
                      <a:pt x="2909" y="13568"/>
                      <a:pt x="3120" y="12609"/>
                    </a:cubicBezTo>
                    <a:cubicBezTo>
                      <a:pt x="3299" y="11650"/>
                      <a:pt x="3737" y="10497"/>
                      <a:pt x="4209" y="9554"/>
                    </a:cubicBezTo>
                    <a:cubicBezTo>
                      <a:pt x="4664" y="8628"/>
                      <a:pt x="4712" y="7929"/>
                      <a:pt x="5086" y="7491"/>
                    </a:cubicBezTo>
                    <a:cubicBezTo>
                      <a:pt x="5443" y="7052"/>
                      <a:pt x="6646" y="5330"/>
                      <a:pt x="6646" y="5330"/>
                    </a:cubicBezTo>
                    <a:lnTo>
                      <a:pt x="42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8" name="Google Shape;628;p33"/>
              <p:cNvSpPr/>
              <p:nvPr/>
            </p:nvSpPr>
            <p:spPr>
              <a:xfrm>
                <a:off x="5911050" y="2120850"/>
                <a:ext cx="220600" cy="489075"/>
              </a:xfrm>
              <a:custGeom>
                <a:avLst/>
                <a:gdLst/>
                <a:ahLst/>
                <a:cxnLst/>
                <a:rect l="l" t="t" r="r" b="b"/>
                <a:pathLst>
                  <a:path w="8824" h="19563" extrusionOk="0">
                    <a:moveTo>
                      <a:pt x="5395" y="0"/>
                    </a:moveTo>
                    <a:cubicBezTo>
                      <a:pt x="4512" y="935"/>
                      <a:pt x="3332" y="1189"/>
                      <a:pt x="2309" y="1189"/>
                    </a:cubicBezTo>
                    <a:cubicBezTo>
                      <a:pt x="1092" y="1189"/>
                      <a:pt x="98" y="829"/>
                      <a:pt x="98" y="829"/>
                    </a:cubicBezTo>
                    <a:lnTo>
                      <a:pt x="98" y="829"/>
                    </a:lnTo>
                    <a:cubicBezTo>
                      <a:pt x="98" y="829"/>
                      <a:pt x="1" y="2763"/>
                      <a:pt x="1268" y="4209"/>
                    </a:cubicBezTo>
                    <a:cubicBezTo>
                      <a:pt x="2535" y="5655"/>
                      <a:pt x="3364" y="8303"/>
                      <a:pt x="3526" y="9912"/>
                    </a:cubicBezTo>
                    <a:cubicBezTo>
                      <a:pt x="3689" y="11520"/>
                      <a:pt x="3949" y="11796"/>
                      <a:pt x="4453" y="12446"/>
                    </a:cubicBezTo>
                    <a:cubicBezTo>
                      <a:pt x="4972" y="13096"/>
                      <a:pt x="5297" y="14591"/>
                      <a:pt x="5785" y="16476"/>
                    </a:cubicBezTo>
                    <a:cubicBezTo>
                      <a:pt x="6272" y="18361"/>
                      <a:pt x="7361" y="19563"/>
                      <a:pt x="7361" y="19563"/>
                    </a:cubicBezTo>
                    <a:cubicBezTo>
                      <a:pt x="7528" y="19214"/>
                      <a:pt x="8656" y="18512"/>
                      <a:pt x="8807" y="18419"/>
                    </a:cubicBezTo>
                    <a:lnTo>
                      <a:pt x="8807" y="18419"/>
                    </a:lnTo>
                    <a:cubicBezTo>
                      <a:pt x="8810" y="18424"/>
                      <a:pt x="8813" y="18426"/>
                      <a:pt x="8815" y="18426"/>
                    </a:cubicBezTo>
                    <a:cubicBezTo>
                      <a:pt x="8822" y="18426"/>
                      <a:pt x="8823" y="18409"/>
                      <a:pt x="8823" y="18409"/>
                    </a:cubicBezTo>
                    <a:lnTo>
                      <a:pt x="8823" y="18409"/>
                    </a:lnTo>
                    <a:cubicBezTo>
                      <a:pt x="8823" y="18409"/>
                      <a:pt x="8817" y="18413"/>
                      <a:pt x="8807" y="18419"/>
                    </a:cubicBezTo>
                    <a:lnTo>
                      <a:pt x="8807" y="18419"/>
                    </a:lnTo>
                    <a:cubicBezTo>
                      <a:pt x="8782" y="18387"/>
                      <a:pt x="8723" y="18217"/>
                      <a:pt x="8580" y="17532"/>
                    </a:cubicBezTo>
                    <a:cubicBezTo>
                      <a:pt x="8352" y="16427"/>
                      <a:pt x="7816" y="13697"/>
                      <a:pt x="7361" y="12722"/>
                    </a:cubicBezTo>
                    <a:cubicBezTo>
                      <a:pt x="6938" y="11748"/>
                      <a:pt x="6500" y="10984"/>
                      <a:pt x="6321" y="9278"/>
                    </a:cubicBezTo>
                    <a:cubicBezTo>
                      <a:pt x="6142" y="7572"/>
                      <a:pt x="6386" y="3591"/>
                      <a:pt x="6467" y="2519"/>
                    </a:cubicBezTo>
                    <a:cubicBezTo>
                      <a:pt x="6549" y="1446"/>
                      <a:pt x="5395" y="0"/>
                      <a:pt x="53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9" name="Google Shape;629;p33"/>
              <p:cNvSpPr/>
              <p:nvPr/>
            </p:nvSpPr>
            <p:spPr>
              <a:xfrm>
                <a:off x="5780675" y="2583900"/>
                <a:ext cx="69075" cy="453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1814" extrusionOk="0">
                    <a:moveTo>
                      <a:pt x="1089" y="1"/>
                    </a:moveTo>
                    <a:cubicBezTo>
                      <a:pt x="1089" y="1"/>
                      <a:pt x="845" y="537"/>
                      <a:pt x="536" y="830"/>
                    </a:cubicBezTo>
                    <a:cubicBezTo>
                      <a:pt x="227" y="1138"/>
                      <a:pt x="33" y="1317"/>
                      <a:pt x="33" y="1561"/>
                    </a:cubicBezTo>
                    <a:cubicBezTo>
                      <a:pt x="0" y="1805"/>
                      <a:pt x="49" y="1805"/>
                      <a:pt x="227" y="1805"/>
                    </a:cubicBezTo>
                    <a:cubicBezTo>
                      <a:pt x="347" y="1805"/>
                      <a:pt x="747" y="1797"/>
                      <a:pt x="1098" y="1797"/>
                    </a:cubicBezTo>
                    <a:cubicBezTo>
                      <a:pt x="1273" y="1797"/>
                      <a:pt x="1435" y="1799"/>
                      <a:pt x="1544" y="1805"/>
                    </a:cubicBezTo>
                    <a:cubicBezTo>
                      <a:pt x="1612" y="1811"/>
                      <a:pt x="1675" y="1814"/>
                      <a:pt x="1734" y="1814"/>
                    </a:cubicBezTo>
                    <a:cubicBezTo>
                      <a:pt x="1895" y="1814"/>
                      <a:pt x="2026" y="1795"/>
                      <a:pt x="2166" y="1795"/>
                    </a:cubicBezTo>
                    <a:cubicBezTo>
                      <a:pt x="2217" y="1795"/>
                      <a:pt x="2269" y="1798"/>
                      <a:pt x="2323" y="1805"/>
                    </a:cubicBezTo>
                    <a:cubicBezTo>
                      <a:pt x="2345" y="1809"/>
                      <a:pt x="2365" y="1811"/>
                      <a:pt x="2385" y="1811"/>
                    </a:cubicBezTo>
                    <a:cubicBezTo>
                      <a:pt x="2587" y="1811"/>
                      <a:pt x="2685" y="1591"/>
                      <a:pt x="2730" y="1398"/>
                    </a:cubicBezTo>
                    <a:cubicBezTo>
                      <a:pt x="2762" y="1203"/>
                      <a:pt x="2762" y="716"/>
                      <a:pt x="2583" y="537"/>
                    </a:cubicBezTo>
                    <a:cubicBezTo>
                      <a:pt x="2388" y="375"/>
                      <a:pt x="2226" y="17"/>
                      <a:pt x="10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0" name="Google Shape;630;p33"/>
              <p:cNvSpPr/>
              <p:nvPr/>
            </p:nvSpPr>
            <p:spPr>
              <a:xfrm>
                <a:off x="6088150" y="2583900"/>
                <a:ext cx="69075" cy="453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1814" extrusionOk="0">
                    <a:moveTo>
                      <a:pt x="1674" y="1"/>
                    </a:moveTo>
                    <a:cubicBezTo>
                      <a:pt x="537" y="17"/>
                      <a:pt x="374" y="375"/>
                      <a:pt x="179" y="537"/>
                    </a:cubicBezTo>
                    <a:cubicBezTo>
                      <a:pt x="1" y="716"/>
                      <a:pt x="1" y="1203"/>
                      <a:pt x="33" y="1398"/>
                    </a:cubicBezTo>
                    <a:cubicBezTo>
                      <a:pt x="78" y="1591"/>
                      <a:pt x="176" y="1811"/>
                      <a:pt x="378" y="1811"/>
                    </a:cubicBezTo>
                    <a:cubicBezTo>
                      <a:pt x="398" y="1811"/>
                      <a:pt x="418" y="1809"/>
                      <a:pt x="439" y="1805"/>
                    </a:cubicBezTo>
                    <a:cubicBezTo>
                      <a:pt x="494" y="1798"/>
                      <a:pt x="546" y="1795"/>
                      <a:pt x="597" y="1795"/>
                    </a:cubicBezTo>
                    <a:cubicBezTo>
                      <a:pt x="737" y="1795"/>
                      <a:pt x="868" y="1814"/>
                      <a:pt x="1029" y="1814"/>
                    </a:cubicBezTo>
                    <a:cubicBezTo>
                      <a:pt x="1088" y="1814"/>
                      <a:pt x="1151" y="1811"/>
                      <a:pt x="1219" y="1805"/>
                    </a:cubicBezTo>
                    <a:cubicBezTo>
                      <a:pt x="1328" y="1799"/>
                      <a:pt x="1490" y="1797"/>
                      <a:pt x="1665" y="1797"/>
                    </a:cubicBezTo>
                    <a:cubicBezTo>
                      <a:pt x="2015" y="1797"/>
                      <a:pt x="2416" y="1805"/>
                      <a:pt x="2535" y="1805"/>
                    </a:cubicBezTo>
                    <a:cubicBezTo>
                      <a:pt x="2714" y="1805"/>
                      <a:pt x="2763" y="1805"/>
                      <a:pt x="2730" y="1561"/>
                    </a:cubicBezTo>
                    <a:cubicBezTo>
                      <a:pt x="2730" y="1317"/>
                      <a:pt x="2535" y="1138"/>
                      <a:pt x="2227" y="830"/>
                    </a:cubicBezTo>
                    <a:cubicBezTo>
                      <a:pt x="1918" y="537"/>
                      <a:pt x="1674" y="1"/>
                      <a:pt x="1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1" name="Google Shape;631;p33"/>
              <p:cNvSpPr/>
              <p:nvPr/>
            </p:nvSpPr>
            <p:spPr>
              <a:xfrm>
                <a:off x="5852975" y="1864125"/>
                <a:ext cx="193775" cy="299675"/>
              </a:xfrm>
              <a:custGeom>
                <a:avLst/>
                <a:gdLst/>
                <a:ahLst/>
                <a:cxnLst/>
                <a:rect l="l" t="t" r="r" b="b"/>
                <a:pathLst>
                  <a:path w="7751" h="11987" extrusionOk="0">
                    <a:moveTo>
                      <a:pt x="4631" y="1"/>
                    </a:moveTo>
                    <a:lnTo>
                      <a:pt x="3786" y="1577"/>
                    </a:lnTo>
                    <a:lnTo>
                      <a:pt x="3672" y="1837"/>
                    </a:lnTo>
                    <a:cubicBezTo>
                      <a:pt x="3672" y="1837"/>
                      <a:pt x="3071" y="2162"/>
                      <a:pt x="2421" y="2194"/>
                    </a:cubicBezTo>
                    <a:cubicBezTo>
                      <a:pt x="2405" y="2195"/>
                      <a:pt x="2389" y="2195"/>
                      <a:pt x="2372" y="2195"/>
                    </a:cubicBezTo>
                    <a:cubicBezTo>
                      <a:pt x="2003" y="2195"/>
                      <a:pt x="1681" y="2018"/>
                      <a:pt x="1479" y="1707"/>
                    </a:cubicBezTo>
                    <a:cubicBezTo>
                      <a:pt x="1479" y="1707"/>
                      <a:pt x="0" y="2080"/>
                      <a:pt x="650" y="4225"/>
                    </a:cubicBezTo>
                    <a:cubicBezTo>
                      <a:pt x="650" y="4225"/>
                      <a:pt x="894" y="4794"/>
                      <a:pt x="1349" y="4842"/>
                    </a:cubicBezTo>
                    <a:cubicBezTo>
                      <a:pt x="1349" y="4842"/>
                      <a:pt x="1739" y="5899"/>
                      <a:pt x="1755" y="7150"/>
                    </a:cubicBezTo>
                    <a:cubicBezTo>
                      <a:pt x="1787" y="8401"/>
                      <a:pt x="2015" y="10984"/>
                      <a:pt x="2827" y="11732"/>
                    </a:cubicBezTo>
                    <a:cubicBezTo>
                      <a:pt x="2827" y="11732"/>
                      <a:pt x="3076" y="11986"/>
                      <a:pt x="3792" y="11986"/>
                    </a:cubicBezTo>
                    <a:cubicBezTo>
                      <a:pt x="4205" y="11986"/>
                      <a:pt x="4774" y="11902"/>
                      <a:pt x="5541" y="11634"/>
                    </a:cubicBezTo>
                    <a:cubicBezTo>
                      <a:pt x="7653" y="10903"/>
                      <a:pt x="7669" y="10367"/>
                      <a:pt x="7718" y="10123"/>
                    </a:cubicBezTo>
                    <a:cubicBezTo>
                      <a:pt x="7750" y="9879"/>
                      <a:pt x="7182" y="8385"/>
                      <a:pt x="7182" y="7572"/>
                    </a:cubicBezTo>
                    <a:cubicBezTo>
                      <a:pt x="7182" y="6760"/>
                      <a:pt x="7182" y="2779"/>
                      <a:pt x="7101" y="2080"/>
                    </a:cubicBezTo>
                    <a:cubicBezTo>
                      <a:pt x="7019" y="1398"/>
                      <a:pt x="6678" y="1"/>
                      <a:pt x="4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2" name="Google Shape;632;p33"/>
              <p:cNvSpPr/>
              <p:nvPr/>
            </p:nvSpPr>
            <p:spPr>
              <a:xfrm>
                <a:off x="5928525" y="1864950"/>
                <a:ext cx="56075" cy="54175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67" extrusionOk="0">
                    <a:moveTo>
                      <a:pt x="1593" y="0"/>
                    </a:moveTo>
                    <a:lnTo>
                      <a:pt x="1625" y="179"/>
                    </a:lnTo>
                    <a:cubicBezTo>
                      <a:pt x="1625" y="179"/>
                      <a:pt x="2015" y="650"/>
                      <a:pt x="1755" y="894"/>
                    </a:cubicBezTo>
                    <a:cubicBezTo>
                      <a:pt x="1463" y="1137"/>
                      <a:pt x="715" y="1186"/>
                      <a:pt x="715" y="1186"/>
                    </a:cubicBezTo>
                    <a:lnTo>
                      <a:pt x="0" y="1966"/>
                    </a:lnTo>
                    <a:cubicBezTo>
                      <a:pt x="0" y="1966"/>
                      <a:pt x="273" y="2167"/>
                      <a:pt x="727" y="2167"/>
                    </a:cubicBezTo>
                    <a:cubicBezTo>
                      <a:pt x="1049" y="2167"/>
                      <a:pt x="1462" y="2066"/>
                      <a:pt x="1934" y="1722"/>
                    </a:cubicBezTo>
                    <a:cubicBezTo>
                      <a:pt x="1983" y="1690"/>
                      <a:pt x="2031" y="1625"/>
                      <a:pt x="2080" y="1544"/>
                    </a:cubicBezTo>
                    <a:cubicBezTo>
                      <a:pt x="2129" y="1365"/>
                      <a:pt x="2242" y="975"/>
                      <a:pt x="2161" y="585"/>
                    </a:cubicBezTo>
                    <a:cubicBezTo>
                      <a:pt x="2048" y="49"/>
                      <a:pt x="1593" y="0"/>
                      <a:pt x="15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3" name="Google Shape;633;p33"/>
              <p:cNvSpPr/>
              <p:nvPr/>
            </p:nvSpPr>
            <p:spPr>
              <a:xfrm>
                <a:off x="5953300" y="1866975"/>
                <a:ext cx="22375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154" extrusionOk="0">
                    <a:moveTo>
                      <a:pt x="650" y="0"/>
                    </a:moveTo>
                    <a:cubicBezTo>
                      <a:pt x="650" y="0"/>
                      <a:pt x="244" y="260"/>
                      <a:pt x="212" y="488"/>
                    </a:cubicBezTo>
                    <a:cubicBezTo>
                      <a:pt x="163" y="715"/>
                      <a:pt x="0" y="1154"/>
                      <a:pt x="0" y="1154"/>
                    </a:cubicBezTo>
                    <a:cubicBezTo>
                      <a:pt x="894" y="943"/>
                      <a:pt x="894" y="667"/>
                      <a:pt x="894" y="667"/>
                    </a:cubicBezTo>
                    <a:lnTo>
                      <a:pt x="650" y="0"/>
                    </a:ln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4" name="Google Shape;634;p33"/>
              <p:cNvSpPr/>
              <p:nvPr/>
            </p:nvSpPr>
            <p:spPr>
              <a:xfrm>
                <a:off x="5877750" y="1844225"/>
                <a:ext cx="101975" cy="78350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134" extrusionOk="0">
                    <a:moveTo>
                      <a:pt x="3949" y="0"/>
                    </a:moveTo>
                    <a:cubicBezTo>
                      <a:pt x="3802" y="0"/>
                      <a:pt x="3575" y="309"/>
                      <a:pt x="3575" y="309"/>
                    </a:cubicBezTo>
                    <a:lnTo>
                      <a:pt x="0" y="1252"/>
                    </a:lnTo>
                    <a:cubicBezTo>
                      <a:pt x="0" y="1252"/>
                      <a:pt x="455" y="2048"/>
                      <a:pt x="585" y="2373"/>
                    </a:cubicBezTo>
                    <a:cubicBezTo>
                      <a:pt x="713" y="2672"/>
                      <a:pt x="1116" y="3133"/>
                      <a:pt x="1531" y="3133"/>
                    </a:cubicBezTo>
                    <a:cubicBezTo>
                      <a:pt x="1589" y="3133"/>
                      <a:pt x="1648" y="3124"/>
                      <a:pt x="1706" y="3104"/>
                    </a:cubicBezTo>
                    <a:cubicBezTo>
                      <a:pt x="2178" y="2941"/>
                      <a:pt x="3152" y="2048"/>
                      <a:pt x="3250" y="1853"/>
                    </a:cubicBezTo>
                    <a:cubicBezTo>
                      <a:pt x="3331" y="1658"/>
                      <a:pt x="3380" y="1235"/>
                      <a:pt x="3380" y="1235"/>
                    </a:cubicBezTo>
                    <a:cubicBezTo>
                      <a:pt x="3380" y="1235"/>
                      <a:pt x="3394" y="1237"/>
                      <a:pt x="3419" y="1237"/>
                    </a:cubicBezTo>
                    <a:cubicBezTo>
                      <a:pt x="3529" y="1237"/>
                      <a:pt x="3842" y="1204"/>
                      <a:pt x="3949" y="845"/>
                    </a:cubicBezTo>
                    <a:cubicBezTo>
                      <a:pt x="4062" y="407"/>
                      <a:pt x="4079" y="0"/>
                      <a:pt x="3949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5" name="Google Shape;635;p33"/>
              <p:cNvSpPr/>
              <p:nvPr/>
            </p:nvSpPr>
            <p:spPr>
              <a:xfrm>
                <a:off x="5853975" y="1776950"/>
                <a:ext cx="119250" cy="118600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4744" extrusionOk="0">
                    <a:moveTo>
                      <a:pt x="2941" y="0"/>
                    </a:moveTo>
                    <a:cubicBezTo>
                      <a:pt x="2808" y="0"/>
                      <a:pt x="2664" y="14"/>
                      <a:pt x="2511" y="43"/>
                    </a:cubicBezTo>
                    <a:cubicBezTo>
                      <a:pt x="756" y="384"/>
                      <a:pt x="773" y="2659"/>
                      <a:pt x="773" y="2659"/>
                    </a:cubicBezTo>
                    <a:cubicBezTo>
                      <a:pt x="773" y="2659"/>
                      <a:pt x="513" y="3130"/>
                      <a:pt x="269" y="3504"/>
                    </a:cubicBezTo>
                    <a:cubicBezTo>
                      <a:pt x="49" y="3812"/>
                      <a:pt x="1" y="4133"/>
                      <a:pt x="448" y="4133"/>
                    </a:cubicBezTo>
                    <a:cubicBezTo>
                      <a:pt x="496" y="4133"/>
                      <a:pt x="550" y="4129"/>
                      <a:pt x="610" y="4121"/>
                    </a:cubicBezTo>
                    <a:cubicBezTo>
                      <a:pt x="642" y="4118"/>
                      <a:pt x="673" y="4116"/>
                      <a:pt x="705" y="4116"/>
                    </a:cubicBezTo>
                    <a:cubicBezTo>
                      <a:pt x="1283" y="4116"/>
                      <a:pt x="1925" y="4646"/>
                      <a:pt x="2495" y="4739"/>
                    </a:cubicBezTo>
                    <a:cubicBezTo>
                      <a:pt x="2515" y="4742"/>
                      <a:pt x="2535" y="4743"/>
                      <a:pt x="2555" y="4743"/>
                    </a:cubicBezTo>
                    <a:cubicBezTo>
                      <a:pt x="3157" y="4743"/>
                      <a:pt x="3811" y="3374"/>
                      <a:pt x="3811" y="3374"/>
                    </a:cubicBezTo>
                    <a:cubicBezTo>
                      <a:pt x="4428" y="3195"/>
                      <a:pt x="4753" y="2773"/>
                      <a:pt x="4753" y="2773"/>
                    </a:cubicBezTo>
                    <a:cubicBezTo>
                      <a:pt x="4753" y="2773"/>
                      <a:pt x="4770" y="2074"/>
                      <a:pt x="4705" y="1798"/>
                    </a:cubicBezTo>
                    <a:cubicBezTo>
                      <a:pt x="4705" y="1530"/>
                      <a:pt x="4365" y="0"/>
                      <a:pt x="29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4"/>
          <p:cNvSpPr txBox="1">
            <a:spLocks noGrp="1"/>
          </p:cNvSpPr>
          <p:nvPr>
            <p:ph type="subTitle" idx="3"/>
          </p:nvPr>
        </p:nvSpPr>
        <p:spPr>
          <a:xfrm>
            <a:off x="719975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Jupiter</a:t>
            </a:r>
            <a:r>
              <a:rPr lang="es-ES" noProof="0" dirty="0"/>
              <a:t>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biggest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endParaRPr lang="es-ES" noProof="0" dirty="0"/>
          </a:p>
        </p:txBody>
      </p:sp>
      <p:sp>
        <p:nvSpPr>
          <p:cNvPr id="641" name="Google Shape;641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Six</a:t>
            </a:r>
            <a:r>
              <a:rPr lang="es-ES" noProof="0" dirty="0"/>
              <a:t> </a:t>
            </a:r>
            <a:r>
              <a:rPr lang="es-ES" noProof="0" dirty="0" err="1"/>
              <a:t>different</a:t>
            </a:r>
            <a:r>
              <a:rPr lang="es-ES" noProof="0" dirty="0"/>
              <a:t> ideas</a:t>
            </a:r>
          </a:p>
        </p:txBody>
      </p:sp>
      <p:sp>
        <p:nvSpPr>
          <p:cNvPr id="642" name="Google Shape;642;p34"/>
          <p:cNvSpPr txBox="1">
            <a:spLocks noGrp="1"/>
          </p:cNvSpPr>
          <p:nvPr>
            <p:ph type="subTitle" idx="1"/>
          </p:nvPr>
        </p:nvSpPr>
        <p:spPr>
          <a:xfrm>
            <a:off x="719975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smallest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endParaRPr lang="es-ES" noProof="0" dirty="0"/>
          </a:p>
        </p:txBody>
      </p:sp>
      <p:sp>
        <p:nvSpPr>
          <p:cNvPr id="643" name="Google Shape;643;p34"/>
          <p:cNvSpPr txBox="1">
            <a:spLocks noGrp="1"/>
          </p:cNvSpPr>
          <p:nvPr>
            <p:ph type="subTitle" idx="2"/>
          </p:nvPr>
        </p:nvSpPr>
        <p:spPr>
          <a:xfrm>
            <a:off x="341925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 is </a:t>
            </a:r>
            <a:r>
              <a:rPr lang="es-ES" noProof="0" dirty="0" err="1"/>
              <a:t>the</a:t>
            </a:r>
            <a:r>
              <a:rPr lang="es-ES" noProof="0" dirty="0"/>
              <a:t> second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644" name="Google Shape;644;p34"/>
          <p:cNvSpPr txBox="1">
            <a:spLocks noGrp="1"/>
          </p:cNvSpPr>
          <p:nvPr>
            <p:ph type="subTitle" idx="4"/>
          </p:nvPr>
        </p:nvSpPr>
        <p:spPr>
          <a:xfrm>
            <a:off x="341925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Saturn</a:t>
            </a:r>
            <a:r>
              <a:rPr lang="es-ES" noProof="0" dirty="0"/>
              <a:t> is </a:t>
            </a:r>
            <a:r>
              <a:rPr lang="es-ES" noProof="0" dirty="0" err="1"/>
              <a:t>composed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hydrogen</a:t>
            </a:r>
            <a:r>
              <a:rPr lang="es-ES" noProof="0" dirty="0"/>
              <a:t> and </a:t>
            </a:r>
            <a:r>
              <a:rPr lang="es-ES" noProof="0" dirty="0" err="1"/>
              <a:t>helium</a:t>
            </a:r>
            <a:endParaRPr lang="es-ES" noProof="0" dirty="0"/>
          </a:p>
        </p:txBody>
      </p:sp>
      <p:sp>
        <p:nvSpPr>
          <p:cNvPr id="645" name="Google Shape;645;p34"/>
          <p:cNvSpPr txBox="1">
            <a:spLocks noGrp="1"/>
          </p:cNvSpPr>
          <p:nvPr>
            <p:ph type="subTitle" idx="5"/>
          </p:nvPr>
        </p:nvSpPr>
        <p:spPr>
          <a:xfrm>
            <a:off x="611852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Despite</a:t>
            </a:r>
            <a:r>
              <a:rPr lang="es-ES" noProof="0" dirty="0"/>
              <a:t> </a:t>
            </a:r>
            <a:r>
              <a:rPr lang="es-ES" noProof="0" dirty="0" err="1"/>
              <a:t>being</a:t>
            </a:r>
            <a:r>
              <a:rPr lang="es-ES" noProof="0" dirty="0"/>
              <a:t> red, Mars is </a:t>
            </a:r>
            <a:r>
              <a:rPr lang="es-ES" noProof="0" dirty="0" err="1"/>
              <a:t>actually</a:t>
            </a:r>
            <a:r>
              <a:rPr lang="es-ES" noProof="0" dirty="0"/>
              <a:t> a </a:t>
            </a:r>
            <a:r>
              <a:rPr lang="es-ES" noProof="0" dirty="0" err="1"/>
              <a:t>cold</a:t>
            </a:r>
            <a:r>
              <a:rPr lang="es-ES" noProof="0" dirty="0"/>
              <a:t> place</a:t>
            </a:r>
          </a:p>
        </p:txBody>
      </p:sp>
      <p:sp>
        <p:nvSpPr>
          <p:cNvPr id="646" name="Google Shape;646;p34"/>
          <p:cNvSpPr txBox="1">
            <a:spLocks noGrp="1"/>
          </p:cNvSpPr>
          <p:nvPr>
            <p:ph type="subTitle" idx="6"/>
          </p:nvPr>
        </p:nvSpPr>
        <p:spPr>
          <a:xfrm>
            <a:off x="611852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Neptune</a:t>
            </a:r>
            <a:r>
              <a:rPr lang="es-ES" noProof="0" dirty="0"/>
              <a:t>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farthest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647" name="Google Shape;647;p34"/>
          <p:cNvSpPr txBox="1">
            <a:spLocks noGrp="1"/>
          </p:cNvSpPr>
          <p:nvPr>
            <p:ph type="subTitle" idx="7"/>
          </p:nvPr>
        </p:nvSpPr>
        <p:spPr>
          <a:xfrm>
            <a:off x="719975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</a:t>
            </a:r>
          </a:p>
        </p:txBody>
      </p:sp>
      <p:sp>
        <p:nvSpPr>
          <p:cNvPr id="648" name="Google Shape;648;p34"/>
          <p:cNvSpPr txBox="1">
            <a:spLocks noGrp="1"/>
          </p:cNvSpPr>
          <p:nvPr>
            <p:ph type="subTitle" idx="8"/>
          </p:nvPr>
        </p:nvSpPr>
        <p:spPr>
          <a:xfrm>
            <a:off x="341925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</a:t>
            </a:r>
          </a:p>
        </p:txBody>
      </p:sp>
      <p:sp>
        <p:nvSpPr>
          <p:cNvPr id="649" name="Google Shape;649;p34"/>
          <p:cNvSpPr txBox="1">
            <a:spLocks noGrp="1"/>
          </p:cNvSpPr>
          <p:nvPr>
            <p:ph type="subTitle" idx="9"/>
          </p:nvPr>
        </p:nvSpPr>
        <p:spPr>
          <a:xfrm>
            <a:off x="611852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Mars</a:t>
            </a:r>
          </a:p>
        </p:txBody>
      </p:sp>
      <p:sp>
        <p:nvSpPr>
          <p:cNvPr id="650" name="Google Shape;650;p34"/>
          <p:cNvSpPr txBox="1">
            <a:spLocks noGrp="1"/>
          </p:cNvSpPr>
          <p:nvPr>
            <p:ph type="subTitle" idx="13"/>
          </p:nvPr>
        </p:nvSpPr>
        <p:spPr>
          <a:xfrm>
            <a:off x="71997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Jupiter</a:t>
            </a:r>
            <a:endParaRPr lang="es-ES" noProof="0" dirty="0"/>
          </a:p>
        </p:txBody>
      </p:sp>
      <p:sp>
        <p:nvSpPr>
          <p:cNvPr id="651" name="Google Shape;651;p34"/>
          <p:cNvSpPr txBox="1">
            <a:spLocks noGrp="1"/>
          </p:cNvSpPr>
          <p:nvPr>
            <p:ph type="subTitle" idx="14"/>
          </p:nvPr>
        </p:nvSpPr>
        <p:spPr>
          <a:xfrm>
            <a:off x="3419250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Saturn</a:t>
            </a:r>
            <a:endParaRPr lang="es-ES" noProof="0" dirty="0"/>
          </a:p>
        </p:txBody>
      </p:sp>
      <p:sp>
        <p:nvSpPr>
          <p:cNvPr id="652" name="Google Shape;652;p34"/>
          <p:cNvSpPr txBox="1">
            <a:spLocks noGrp="1"/>
          </p:cNvSpPr>
          <p:nvPr>
            <p:ph type="subTitle" idx="15"/>
          </p:nvPr>
        </p:nvSpPr>
        <p:spPr>
          <a:xfrm>
            <a:off x="611852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Neptune</a:t>
            </a:r>
            <a:endParaRPr lang="es-ES" noProof="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35"/>
          <p:cNvSpPr txBox="1">
            <a:spLocks noGrp="1"/>
          </p:cNvSpPr>
          <p:nvPr>
            <p:ph type="title"/>
          </p:nvPr>
        </p:nvSpPr>
        <p:spPr>
          <a:xfrm>
            <a:off x="1388100" y="1078500"/>
            <a:ext cx="6367800" cy="15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Awesome</a:t>
            </a:r>
            <a:r>
              <a:rPr lang="es-ES" noProof="0" dirty="0"/>
              <a:t> </a:t>
            </a:r>
            <a:r>
              <a:rPr lang="es-ES" noProof="0" dirty="0" err="1"/>
              <a:t>words</a:t>
            </a:r>
            <a:endParaRPr lang="es-ES" noProof="0" dirty="0"/>
          </a:p>
        </p:txBody>
      </p:sp>
      <p:sp>
        <p:nvSpPr>
          <p:cNvPr id="658" name="Google Shape;658;p35"/>
          <p:cNvSpPr/>
          <p:nvPr/>
        </p:nvSpPr>
        <p:spPr>
          <a:xfrm flipH="1">
            <a:off x="5316591" y="4471355"/>
            <a:ext cx="2895352" cy="881776"/>
          </a:xfrm>
          <a:custGeom>
            <a:avLst/>
            <a:gdLst/>
            <a:ahLst/>
            <a:cxnLst/>
            <a:rect l="l" t="t" r="r" b="b"/>
            <a:pathLst>
              <a:path w="47329" h="14414" extrusionOk="0">
                <a:moveTo>
                  <a:pt x="18136" y="1"/>
                </a:moveTo>
                <a:cubicBezTo>
                  <a:pt x="15696" y="1"/>
                  <a:pt x="13250" y="210"/>
                  <a:pt x="10967" y="531"/>
                </a:cubicBezTo>
                <a:cubicBezTo>
                  <a:pt x="9181" y="793"/>
                  <a:pt x="906" y="2948"/>
                  <a:pt x="1" y="5400"/>
                </a:cubicBezTo>
                <a:cubicBezTo>
                  <a:pt x="572" y="5805"/>
                  <a:pt x="2299" y="5341"/>
                  <a:pt x="2608" y="6127"/>
                </a:cubicBezTo>
                <a:cubicBezTo>
                  <a:pt x="3370" y="7912"/>
                  <a:pt x="4632" y="8901"/>
                  <a:pt x="5895" y="10079"/>
                </a:cubicBezTo>
                <a:cubicBezTo>
                  <a:pt x="9764" y="13687"/>
                  <a:pt x="14550" y="13806"/>
                  <a:pt x="19241" y="14092"/>
                </a:cubicBezTo>
                <a:cubicBezTo>
                  <a:pt x="22313" y="14278"/>
                  <a:pt x="25299" y="14350"/>
                  <a:pt x="28322" y="14350"/>
                </a:cubicBezTo>
                <a:cubicBezTo>
                  <a:pt x="29541" y="14350"/>
                  <a:pt x="30766" y="14339"/>
                  <a:pt x="32005" y="14318"/>
                </a:cubicBezTo>
                <a:cubicBezTo>
                  <a:pt x="34565" y="14270"/>
                  <a:pt x="37160" y="14413"/>
                  <a:pt x="39696" y="13854"/>
                </a:cubicBezTo>
                <a:cubicBezTo>
                  <a:pt x="39979" y="13792"/>
                  <a:pt x="40420" y="13778"/>
                  <a:pt x="40947" y="13778"/>
                </a:cubicBezTo>
                <a:cubicBezTo>
                  <a:pt x="41374" y="13778"/>
                  <a:pt x="41859" y="13788"/>
                  <a:pt x="42361" y="13788"/>
                </a:cubicBezTo>
                <a:cubicBezTo>
                  <a:pt x="44240" y="13788"/>
                  <a:pt x="46372" y="13661"/>
                  <a:pt x="46745" y="12461"/>
                </a:cubicBezTo>
                <a:cubicBezTo>
                  <a:pt x="47328" y="10579"/>
                  <a:pt x="43209" y="6341"/>
                  <a:pt x="42042" y="5317"/>
                </a:cubicBezTo>
                <a:cubicBezTo>
                  <a:pt x="40649" y="4067"/>
                  <a:pt x="38315" y="3400"/>
                  <a:pt x="36648" y="2995"/>
                </a:cubicBezTo>
                <a:cubicBezTo>
                  <a:pt x="32815" y="2043"/>
                  <a:pt x="28921" y="1531"/>
                  <a:pt x="25076" y="685"/>
                </a:cubicBezTo>
                <a:cubicBezTo>
                  <a:pt x="22870" y="199"/>
                  <a:pt x="20505" y="1"/>
                  <a:pt x="181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59" name="Google Shape;659;p35"/>
          <p:cNvGrpSpPr/>
          <p:nvPr/>
        </p:nvGrpSpPr>
        <p:grpSpPr>
          <a:xfrm>
            <a:off x="2299876" y="2886595"/>
            <a:ext cx="7270457" cy="3033677"/>
            <a:chOff x="2299876" y="2886595"/>
            <a:chExt cx="7270457" cy="3033677"/>
          </a:xfrm>
        </p:grpSpPr>
        <p:grpSp>
          <p:nvGrpSpPr>
            <p:cNvPr id="660" name="Google Shape;660;p35"/>
            <p:cNvGrpSpPr/>
            <p:nvPr/>
          </p:nvGrpSpPr>
          <p:grpSpPr>
            <a:xfrm>
              <a:off x="2299876" y="2886595"/>
              <a:ext cx="7270457" cy="3033677"/>
              <a:chOff x="2299876" y="2886595"/>
              <a:chExt cx="7270457" cy="3033677"/>
            </a:xfrm>
          </p:grpSpPr>
          <p:sp>
            <p:nvSpPr>
              <p:cNvPr id="661" name="Google Shape;661;p35"/>
              <p:cNvSpPr/>
              <p:nvPr/>
            </p:nvSpPr>
            <p:spPr>
              <a:xfrm flipH="1">
                <a:off x="2716347" y="3577283"/>
                <a:ext cx="6853986" cy="2185171"/>
              </a:xfrm>
              <a:custGeom>
                <a:avLst/>
                <a:gdLst/>
                <a:ahLst/>
                <a:cxnLst/>
                <a:rect l="l" t="t" r="r" b="b"/>
                <a:pathLst>
                  <a:path w="112039" h="35720" extrusionOk="0">
                    <a:moveTo>
                      <a:pt x="112039" y="11205"/>
                    </a:moveTo>
                    <a:cubicBezTo>
                      <a:pt x="107824" y="15562"/>
                      <a:pt x="97168" y="15955"/>
                      <a:pt x="91631" y="15908"/>
                    </a:cubicBezTo>
                    <a:cubicBezTo>
                      <a:pt x="79761" y="15800"/>
                      <a:pt x="67474" y="12991"/>
                      <a:pt x="56413" y="8692"/>
                    </a:cubicBezTo>
                    <a:cubicBezTo>
                      <a:pt x="39137" y="1965"/>
                      <a:pt x="17265" y="1"/>
                      <a:pt x="287" y="8466"/>
                    </a:cubicBezTo>
                    <a:cubicBezTo>
                      <a:pt x="1" y="10883"/>
                      <a:pt x="465" y="13336"/>
                      <a:pt x="953" y="15705"/>
                    </a:cubicBezTo>
                    <a:cubicBezTo>
                      <a:pt x="1370" y="17753"/>
                      <a:pt x="1596" y="21313"/>
                      <a:pt x="2632" y="23266"/>
                    </a:cubicBezTo>
                    <a:cubicBezTo>
                      <a:pt x="4251" y="26314"/>
                      <a:pt x="8835" y="26968"/>
                      <a:pt x="11812" y="27695"/>
                    </a:cubicBezTo>
                    <a:cubicBezTo>
                      <a:pt x="23920" y="30636"/>
                      <a:pt x="36577" y="32445"/>
                      <a:pt x="48935" y="34077"/>
                    </a:cubicBezTo>
                    <a:cubicBezTo>
                      <a:pt x="55091" y="34898"/>
                      <a:pt x="61151" y="35720"/>
                      <a:pt x="67390" y="35315"/>
                    </a:cubicBezTo>
                    <a:cubicBezTo>
                      <a:pt x="74427" y="34862"/>
                      <a:pt x="81928" y="33374"/>
                      <a:pt x="88417" y="30624"/>
                    </a:cubicBezTo>
                    <a:cubicBezTo>
                      <a:pt x="94525" y="28040"/>
                      <a:pt x="98835" y="23670"/>
                      <a:pt x="102871" y="18575"/>
                    </a:cubicBezTo>
                    <a:cubicBezTo>
                      <a:pt x="105085" y="15741"/>
                      <a:pt x="107526" y="11979"/>
                      <a:pt x="112039" y="1120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62" name="Google Shape;662;p35"/>
              <p:cNvSpPr/>
              <p:nvPr/>
            </p:nvSpPr>
            <p:spPr>
              <a:xfrm flipH="1">
                <a:off x="2299876" y="4250807"/>
                <a:ext cx="6130897" cy="1669466"/>
              </a:xfrm>
              <a:custGeom>
                <a:avLst/>
                <a:gdLst/>
                <a:ahLst/>
                <a:cxnLst/>
                <a:rect l="l" t="t" r="r" b="b"/>
                <a:pathLst>
                  <a:path w="100219" h="27290" extrusionOk="0">
                    <a:moveTo>
                      <a:pt x="96382" y="0"/>
                    </a:moveTo>
                    <a:cubicBezTo>
                      <a:pt x="96278" y="0"/>
                      <a:pt x="96171" y="3"/>
                      <a:pt x="96060" y="8"/>
                    </a:cubicBezTo>
                    <a:cubicBezTo>
                      <a:pt x="89893" y="293"/>
                      <a:pt x="85333" y="3806"/>
                      <a:pt x="80166" y="6616"/>
                    </a:cubicBezTo>
                    <a:cubicBezTo>
                      <a:pt x="76891" y="8401"/>
                      <a:pt x="73808" y="10164"/>
                      <a:pt x="70403" y="11652"/>
                    </a:cubicBezTo>
                    <a:cubicBezTo>
                      <a:pt x="66319" y="13438"/>
                      <a:pt x="61520" y="13628"/>
                      <a:pt x="57115" y="13854"/>
                    </a:cubicBezTo>
                    <a:cubicBezTo>
                      <a:pt x="54741" y="13972"/>
                      <a:pt x="52374" y="14021"/>
                      <a:pt x="50012" y="14021"/>
                    </a:cubicBezTo>
                    <a:cubicBezTo>
                      <a:pt x="43763" y="14021"/>
                      <a:pt x="37543" y="13681"/>
                      <a:pt x="31279" y="13378"/>
                    </a:cubicBezTo>
                    <a:cubicBezTo>
                      <a:pt x="26576" y="13140"/>
                      <a:pt x="21635" y="12319"/>
                      <a:pt x="17063" y="11199"/>
                    </a:cubicBezTo>
                    <a:cubicBezTo>
                      <a:pt x="14919" y="10676"/>
                      <a:pt x="12681" y="10175"/>
                      <a:pt x="10597" y="9461"/>
                    </a:cubicBezTo>
                    <a:cubicBezTo>
                      <a:pt x="8621" y="8771"/>
                      <a:pt x="6990" y="7723"/>
                      <a:pt x="5121" y="6830"/>
                    </a:cubicBezTo>
                    <a:cubicBezTo>
                      <a:pt x="5121" y="6830"/>
                      <a:pt x="3852" y="5715"/>
                      <a:pt x="2120" y="5715"/>
                    </a:cubicBezTo>
                    <a:cubicBezTo>
                      <a:pt x="1749" y="5715"/>
                      <a:pt x="1358" y="5766"/>
                      <a:pt x="953" y="5889"/>
                    </a:cubicBezTo>
                    <a:cubicBezTo>
                      <a:pt x="84" y="6151"/>
                      <a:pt x="1" y="6627"/>
                      <a:pt x="263" y="7639"/>
                    </a:cubicBezTo>
                    <a:cubicBezTo>
                      <a:pt x="810" y="9806"/>
                      <a:pt x="3335" y="10652"/>
                      <a:pt x="5240" y="11414"/>
                    </a:cubicBezTo>
                    <a:cubicBezTo>
                      <a:pt x="9291" y="13008"/>
                      <a:pt x="12850" y="13747"/>
                      <a:pt x="17208" y="13747"/>
                    </a:cubicBezTo>
                    <a:cubicBezTo>
                      <a:pt x="17243" y="13747"/>
                      <a:pt x="17278" y="13747"/>
                      <a:pt x="17313" y="13747"/>
                    </a:cubicBezTo>
                    <a:cubicBezTo>
                      <a:pt x="17647" y="13747"/>
                      <a:pt x="17987" y="13745"/>
                      <a:pt x="18329" y="13745"/>
                    </a:cubicBezTo>
                    <a:cubicBezTo>
                      <a:pt x="19569" y="13745"/>
                      <a:pt x="20842" y="13774"/>
                      <a:pt x="22027" y="14045"/>
                    </a:cubicBezTo>
                    <a:cubicBezTo>
                      <a:pt x="22885" y="14235"/>
                      <a:pt x="25659" y="15188"/>
                      <a:pt x="26064" y="16093"/>
                    </a:cubicBezTo>
                    <a:cubicBezTo>
                      <a:pt x="26654" y="17447"/>
                      <a:pt x="24279" y="17656"/>
                      <a:pt x="22329" y="17656"/>
                    </a:cubicBezTo>
                    <a:cubicBezTo>
                      <a:pt x="21457" y="17656"/>
                      <a:pt x="20670" y="17614"/>
                      <a:pt x="20272" y="17614"/>
                    </a:cubicBezTo>
                    <a:cubicBezTo>
                      <a:pt x="20213" y="17614"/>
                      <a:pt x="20163" y="17615"/>
                      <a:pt x="20122" y="17617"/>
                    </a:cubicBezTo>
                    <a:cubicBezTo>
                      <a:pt x="18015" y="17724"/>
                      <a:pt x="15896" y="17784"/>
                      <a:pt x="13729" y="17867"/>
                    </a:cubicBezTo>
                    <a:cubicBezTo>
                      <a:pt x="21289" y="20915"/>
                      <a:pt x="28921" y="24130"/>
                      <a:pt x="37089" y="24927"/>
                    </a:cubicBezTo>
                    <a:cubicBezTo>
                      <a:pt x="42685" y="25475"/>
                      <a:pt x="48221" y="26451"/>
                      <a:pt x="53817" y="27047"/>
                    </a:cubicBezTo>
                    <a:cubicBezTo>
                      <a:pt x="55420" y="27222"/>
                      <a:pt x="57027" y="27290"/>
                      <a:pt x="58634" y="27290"/>
                    </a:cubicBezTo>
                    <a:cubicBezTo>
                      <a:pt x="61061" y="27290"/>
                      <a:pt x="63488" y="27135"/>
                      <a:pt x="65902" y="26963"/>
                    </a:cubicBezTo>
                    <a:cubicBezTo>
                      <a:pt x="74701" y="26320"/>
                      <a:pt x="83726" y="24130"/>
                      <a:pt x="91203" y="19224"/>
                    </a:cubicBezTo>
                    <a:cubicBezTo>
                      <a:pt x="92989" y="18057"/>
                      <a:pt x="96060" y="16236"/>
                      <a:pt x="96001" y="13854"/>
                    </a:cubicBezTo>
                    <a:cubicBezTo>
                      <a:pt x="95965" y="12759"/>
                      <a:pt x="95822" y="12545"/>
                      <a:pt x="94775" y="12342"/>
                    </a:cubicBezTo>
                    <a:cubicBezTo>
                      <a:pt x="94630" y="12314"/>
                      <a:pt x="94442" y="12303"/>
                      <a:pt x="94225" y="12303"/>
                    </a:cubicBezTo>
                    <a:cubicBezTo>
                      <a:pt x="93517" y="12303"/>
                      <a:pt x="92492" y="12418"/>
                      <a:pt x="91590" y="12418"/>
                    </a:cubicBezTo>
                    <a:cubicBezTo>
                      <a:pt x="90312" y="12418"/>
                      <a:pt x="89280" y="12188"/>
                      <a:pt x="89738" y="11080"/>
                    </a:cubicBezTo>
                    <a:cubicBezTo>
                      <a:pt x="90226" y="9890"/>
                      <a:pt x="92262" y="8890"/>
                      <a:pt x="93215" y="8151"/>
                    </a:cubicBezTo>
                    <a:cubicBezTo>
                      <a:pt x="94691" y="7008"/>
                      <a:pt x="96191" y="5889"/>
                      <a:pt x="97620" y="4711"/>
                    </a:cubicBezTo>
                    <a:cubicBezTo>
                      <a:pt x="100219" y="2574"/>
                      <a:pt x="99770" y="0"/>
                      <a:pt x="963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63" name="Google Shape;663;p35"/>
              <p:cNvSpPr/>
              <p:nvPr/>
            </p:nvSpPr>
            <p:spPr>
              <a:xfrm flipH="1">
                <a:off x="5288940" y="4528554"/>
                <a:ext cx="2786032" cy="877984"/>
              </a:xfrm>
              <a:custGeom>
                <a:avLst/>
                <a:gdLst/>
                <a:ahLst/>
                <a:cxnLst/>
                <a:rect l="l" t="t" r="r" b="b"/>
                <a:pathLst>
                  <a:path w="45542" h="14352" extrusionOk="0">
                    <a:moveTo>
                      <a:pt x="17446" y="0"/>
                    </a:moveTo>
                    <a:cubicBezTo>
                      <a:pt x="15100" y="0"/>
                      <a:pt x="12748" y="210"/>
                      <a:pt x="10549" y="536"/>
                    </a:cubicBezTo>
                    <a:cubicBezTo>
                      <a:pt x="8835" y="786"/>
                      <a:pt x="869" y="2953"/>
                      <a:pt x="0" y="5406"/>
                    </a:cubicBezTo>
                    <a:cubicBezTo>
                      <a:pt x="548" y="5811"/>
                      <a:pt x="2203" y="5346"/>
                      <a:pt x="2524" y="6132"/>
                    </a:cubicBezTo>
                    <a:cubicBezTo>
                      <a:pt x="3251" y="7918"/>
                      <a:pt x="4477" y="8906"/>
                      <a:pt x="5692" y="10073"/>
                    </a:cubicBezTo>
                    <a:cubicBezTo>
                      <a:pt x="9418" y="13693"/>
                      <a:pt x="14026" y="13812"/>
                      <a:pt x="18538" y="14097"/>
                    </a:cubicBezTo>
                    <a:cubicBezTo>
                      <a:pt x="21400" y="14279"/>
                      <a:pt x="24192" y="14352"/>
                      <a:pt x="27015" y="14352"/>
                    </a:cubicBezTo>
                    <a:cubicBezTo>
                      <a:pt x="28269" y="14352"/>
                      <a:pt x="29528" y="14337"/>
                      <a:pt x="30802" y="14312"/>
                    </a:cubicBezTo>
                    <a:cubicBezTo>
                      <a:pt x="31242" y="14305"/>
                      <a:pt x="31683" y="14305"/>
                      <a:pt x="32125" y="14305"/>
                    </a:cubicBezTo>
                    <a:cubicBezTo>
                      <a:pt x="32240" y="14305"/>
                      <a:pt x="32356" y="14305"/>
                      <a:pt x="32472" y="14305"/>
                    </a:cubicBezTo>
                    <a:cubicBezTo>
                      <a:pt x="34382" y="14305"/>
                      <a:pt x="36307" y="14292"/>
                      <a:pt x="38196" y="13859"/>
                    </a:cubicBezTo>
                    <a:cubicBezTo>
                      <a:pt x="38474" y="13796"/>
                      <a:pt x="38916" y="13783"/>
                      <a:pt x="39445" y="13783"/>
                    </a:cubicBezTo>
                    <a:cubicBezTo>
                      <a:pt x="39823" y="13783"/>
                      <a:pt x="40245" y="13789"/>
                      <a:pt x="40683" y="13789"/>
                    </a:cubicBezTo>
                    <a:cubicBezTo>
                      <a:pt x="42513" y="13789"/>
                      <a:pt x="44627" y="13672"/>
                      <a:pt x="44982" y="12454"/>
                    </a:cubicBezTo>
                    <a:cubicBezTo>
                      <a:pt x="45542" y="10585"/>
                      <a:pt x="41577" y="6335"/>
                      <a:pt x="40458" y="5311"/>
                    </a:cubicBezTo>
                    <a:cubicBezTo>
                      <a:pt x="39112" y="4060"/>
                      <a:pt x="36850" y="3406"/>
                      <a:pt x="35255" y="2989"/>
                    </a:cubicBezTo>
                    <a:cubicBezTo>
                      <a:pt x="31576" y="2036"/>
                      <a:pt x="27825" y="1536"/>
                      <a:pt x="24122" y="679"/>
                    </a:cubicBezTo>
                    <a:cubicBezTo>
                      <a:pt x="21999" y="198"/>
                      <a:pt x="19725" y="0"/>
                      <a:pt x="17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664" name="Google Shape;664;p35"/>
              <p:cNvGrpSpPr/>
              <p:nvPr/>
            </p:nvGrpSpPr>
            <p:grpSpPr>
              <a:xfrm>
                <a:off x="6009153" y="2886595"/>
                <a:ext cx="786464" cy="2104332"/>
                <a:chOff x="4719372" y="2891498"/>
                <a:chExt cx="351100" cy="939434"/>
              </a:xfrm>
            </p:grpSpPr>
            <p:sp>
              <p:nvSpPr>
                <p:cNvPr id="665" name="Google Shape;665;p35"/>
                <p:cNvSpPr/>
                <p:nvPr/>
              </p:nvSpPr>
              <p:spPr>
                <a:xfrm>
                  <a:off x="4969759" y="3778984"/>
                  <a:ext cx="100713" cy="51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2" h="3191" extrusionOk="0">
                      <a:moveTo>
                        <a:pt x="3096" y="0"/>
                      </a:moveTo>
                      <a:cubicBezTo>
                        <a:pt x="1381" y="0"/>
                        <a:pt x="0" y="714"/>
                        <a:pt x="0" y="1595"/>
                      </a:cubicBezTo>
                      <a:cubicBezTo>
                        <a:pt x="0" y="2477"/>
                        <a:pt x="1381" y="3191"/>
                        <a:pt x="3096" y="3191"/>
                      </a:cubicBezTo>
                      <a:cubicBezTo>
                        <a:pt x="4799" y="3191"/>
                        <a:pt x="6192" y="2477"/>
                        <a:pt x="6192" y="1595"/>
                      </a:cubicBezTo>
                      <a:cubicBezTo>
                        <a:pt x="6192" y="714"/>
                        <a:pt x="4799" y="0"/>
                        <a:pt x="3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666" name="Google Shape;666;p35"/>
                <p:cNvSpPr/>
                <p:nvPr/>
              </p:nvSpPr>
              <p:spPr>
                <a:xfrm>
                  <a:off x="4719372" y="2891498"/>
                  <a:ext cx="284117" cy="212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68" h="13050" extrusionOk="0">
                      <a:moveTo>
                        <a:pt x="17467" y="1"/>
                      </a:moveTo>
                      <a:lnTo>
                        <a:pt x="1" y="5204"/>
                      </a:lnTo>
                      <a:lnTo>
                        <a:pt x="17467" y="13050"/>
                      </a:lnTo>
                      <a:lnTo>
                        <a:pt x="1746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667" name="Google Shape;667;p35"/>
                <p:cNvSpPr/>
                <p:nvPr/>
              </p:nvSpPr>
              <p:spPr>
                <a:xfrm>
                  <a:off x="5003458" y="2891498"/>
                  <a:ext cx="32156" cy="9394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7" h="57758" extrusionOk="0">
                      <a:moveTo>
                        <a:pt x="0" y="1"/>
                      </a:moveTo>
                      <a:lnTo>
                        <a:pt x="0" y="57758"/>
                      </a:lnTo>
                      <a:lnTo>
                        <a:pt x="1976" y="57758"/>
                      </a:lnTo>
                      <a:lnTo>
                        <a:pt x="197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sp>
          <p:nvSpPr>
            <p:cNvPr id="668" name="Google Shape;668;p35"/>
            <p:cNvSpPr/>
            <p:nvPr/>
          </p:nvSpPr>
          <p:spPr>
            <a:xfrm flipH="1">
              <a:off x="4234283" y="4488484"/>
              <a:ext cx="42272" cy="252102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" name="Google Shape;669;p35"/>
            <p:cNvSpPr/>
            <p:nvPr/>
          </p:nvSpPr>
          <p:spPr>
            <a:xfrm flipH="1">
              <a:off x="4049228" y="4047413"/>
              <a:ext cx="392682" cy="51803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0" name="Google Shape;670;p35"/>
          <p:cNvGrpSpPr/>
          <p:nvPr/>
        </p:nvGrpSpPr>
        <p:grpSpPr>
          <a:xfrm flipH="1">
            <a:off x="387186" y="2088721"/>
            <a:ext cx="936157" cy="2816698"/>
            <a:chOff x="2055813" y="3640025"/>
            <a:chExt cx="507787" cy="1527825"/>
          </a:xfrm>
        </p:grpSpPr>
        <p:sp>
          <p:nvSpPr>
            <p:cNvPr id="671" name="Google Shape;671;p35"/>
            <p:cNvSpPr/>
            <p:nvPr/>
          </p:nvSpPr>
          <p:spPr>
            <a:xfrm>
              <a:off x="2055813" y="3640025"/>
              <a:ext cx="485425" cy="1527825"/>
            </a:xfrm>
            <a:custGeom>
              <a:avLst/>
              <a:gdLst/>
              <a:ahLst/>
              <a:cxnLst/>
              <a:rect l="l" t="t" r="r" b="b"/>
              <a:pathLst>
                <a:path w="19417" h="61113" extrusionOk="0">
                  <a:moveTo>
                    <a:pt x="7182" y="1"/>
                  </a:moveTo>
                  <a:cubicBezTo>
                    <a:pt x="7100" y="1"/>
                    <a:pt x="7035" y="1"/>
                    <a:pt x="6954" y="17"/>
                  </a:cubicBezTo>
                  <a:cubicBezTo>
                    <a:pt x="6938" y="17"/>
                    <a:pt x="6922" y="49"/>
                    <a:pt x="6873" y="49"/>
                  </a:cubicBezTo>
                  <a:cubicBezTo>
                    <a:pt x="6840" y="49"/>
                    <a:pt x="6776" y="66"/>
                    <a:pt x="6743" y="82"/>
                  </a:cubicBezTo>
                  <a:cubicBezTo>
                    <a:pt x="6711" y="82"/>
                    <a:pt x="6678" y="98"/>
                    <a:pt x="6662" y="131"/>
                  </a:cubicBezTo>
                  <a:cubicBezTo>
                    <a:pt x="6662" y="131"/>
                    <a:pt x="6629" y="131"/>
                    <a:pt x="6629" y="147"/>
                  </a:cubicBezTo>
                  <a:cubicBezTo>
                    <a:pt x="6613" y="163"/>
                    <a:pt x="6597" y="163"/>
                    <a:pt x="6597" y="179"/>
                  </a:cubicBezTo>
                  <a:cubicBezTo>
                    <a:pt x="6597" y="179"/>
                    <a:pt x="6581" y="179"/>
                    <a:pt x="6581" y="212"/>
                  </a:cubicBezTo>
                  <a:cubicBezTo>
                    <a:pt x="6548" y="228"/>
                    <a:pt x="6532" y="244"/>
                    <a:pt x="6532" y="261"/>
                  </a:cubicBezTo>
                  <a:lnTo>
                    <a:pt x="6532" y="293"/>
                  </a:lnTo>
                  <a:cubicBezTo>
                    <a:pt x="6516" y="309"/>
                    <a:pt x="6516" y="326"/>
                    <a:pt x="6516" y="342"/>
                  </a:cubicBezTo>
                  <a:lnTo>
                    <a:pt x="6516" y="374"/>
                  </a:lnTo>
                  <a:cubicBezTo>
                    <a:pt x="6516" y="391"/>
                    <a:pt x="6499" y="423"/>
                    <a:pt x="6499" y="472"/>
                  </a:cubicBezTo>
                  <a:lnTo>
                    <a:pt x="6499" y="537"/>
                  </a:lnTo>
                  <a:lnTo>
                    <a:pt x="6499" y="618"/>
                  </a:lnTo>
                  <a:cubicBezTo>
                    <a:pt x="6516" y="943"/>
                    <a:pt x="6808" y="1203"/>
                    <a:pt x="7117" y="1219"/>
                  </a:cubicBezTo>
                  <a:lnTo>
                    <a:pt x="8628" y="1301"/>
                  </a:lnTo>
                  <a:cubicBezTo>
                    <a:pt x="8660" y="1301"/>
                    <a:pt x="8693" y="1301"/>
                    <a:pt x="8709" y="1317"/>
                  </a:cubicBezTo>
                  <a:cubicBezTo>
                    <a:pt x="8888" y="1366"/>
                    <a:pt x="9018" y="1528"/>
                    <a:pt x="9034" y="1707"/>
                  </a:cubicBezTo>
                  <a:lnTo>
                    <a:pt x="9131" y="2779"/>
                  </a:lnTo>
                  <a:lnTo>
                    <a:pt x="9196" y="3234"/>
                  </a:lnTo>
                  <a:cubicBezTo>
                    <a:pt x="9196" y="3267"/>
                    <a:pt x="9261" y="3315"/>
                    <a:pt x="9294" y="3315"/>
                  </a:cubicBezTo>
                  <a:lnTo>
                    <a:pt x="10707" y="16163"/>
                  </a:lnTo>
                  <a:lnTo>
                    <a:pt x="10707" y="16163"/>
                  </a:lnTo>
                  <a:lnTo>
                    <a:pt x="10659" y="16167"/>
                  </a:lnTo>
                  <a:lnTo>
                    <a:pt x="10708" y="16509"/>
                  </a:lnTo>
                  <a:lnTo>
                    <a:pt x="10659" y="16509"/>
                  </a:lnTo>
                  <a:lnTo>
                    <a:pt x="10675" y="16655"/>
                  </a:lnTo>
                  <a:lnTo>
                    <a:pt x="10643" y="16655"/>
                  </a:lnTo>
                  <a:lnTo>
                    <a:pt x="10740" y="18247"/>
                  </a:lnTo>
                  <a:cubicBezTo>
                    <a:pt x="10626" y="18296"/>
                    <a:pt x="10464" y="18507"/>
                    <a:pt x="10464" y="18767"/>
                  </a:cubicBezTo>
                  <a:cubicBezTo>
                    <a:pt x="10431" y="19157"/>
                    <a:pt x="10383" y="19677"/>
                    <a:pt x="10383" y="19872"/>
                  </a:cubicBezTo>
                  <a:cubicBezTo>
                    <a:pt x="10269" y="19953"/>
                    <a:pt x="10188" y="20034"/>
                    <a:pt x="10139" y="20132"/>
                  </a:cubicBezTo>
                  <a:cubicBezTo>
                    <a:pt x="9895" y="20636"/>
                    <a:pt x="9505" y="22017"/>
                    <a:pt x="9456" y="22114"/>
                  </a:cubicBezTo>
                  <a:cubicBezTo>
                    <a:pt x="9440" y="22147"/>
                    <a:pt x="9440" y="22179"/>
                    <a:pt x="9424" y="22195"/>
                  </a:cubicBezTo>
                  <a:cubicBezTo>
                    <a:pt x="8969" y="22325"/>
                    <a:pt x="8612" y="22439"/>
                    <a:pt x="8400" y="22439"/>
                  </a:cubicBezTo>
                  <a:cubicBezTo>
                    <a:pt x="7880" y="22439"/>
                    <a:pt x="7702" y="22732"/>
                    <a:pt x="7702" y="22732"/>
                  </a:cubicBezTo>
                  <a:cubicBezTo>
                    <a:pt x="7702" y="22732"/>
                    <a:pt x="7689" y="22733"/>
                    <a:pt x="7667" y="22733"/>
                  </a:cubicBezTo>
                  <a:cubicBezTo>
                    <a:pt x="7566" y="22733"/>
                    <a:pt x="7263" y="22711"/>
                    <a:pt x="6970" y="22472"/>
                  </a:cubicBezTo>
                  <a:cubicBezTo>
                    <a:pt x="6889" y="22390"/>
                    <a:pt x="6808" y="22309"/>
                    <a:pt x="6727" y="22195"/>
                  </a:cubicBezTo>
                  <a:cubicBezTo>
                    <a:pt x="6564" y="21984"/>
                    <a:pt x="6353" y="21578"/>
                    <a:pt x="6044" y="21172"/>
                  </a:cubicBezTo>
                  <a:cubicBezTo>
                    <a:pt x="6044" y="21172"/>
                    <a:pt x="5109" y="19775"/>
                    <a:pt x="3616" y="19775"/>
                  </a:cubicBezTo>
                  <a:cubicBezTo>
                    <a:pt x="3383" y="19775"/>
                    <a:pt x="3135" y="19809"/>
                    <a:pt x="2876" y="19888"/>
                  </a:cubicBezTo>
                  <a:cubicBezTo>
                    <a:pt x="975" y="20473"/>
                    <a:pt x="1219" y="22927"/>
                    <a:pt x="1219" y="22927"/>
                  </a:cubicBezTo>
                  <a:cubicBezTo>
                    <a:pt x="1056" y="23235"/>
                    <a:pt x="0" y="24535"/>
                    <a:pt x="0" y="24535"/>
                  </a:cubicBezTo>
                  <a:cubicBezTo>
                    <a:pt x="0" y="24535"/>
                    <a:pt x="202" y="24666"/>
                    <a:pt x="693" y="24666"/>
                  </a:cubicBezTo>
                  <a:cubicBezTo>
                    <a:pt x="825" y="24666"/>
                    <a:pt x="978" y="24657"/>
                    <a:pt x="1154" y="24633"/>
                  </a:cubicBezTo>
                  <a:cubicBezTo>
                    <a:pt x="1527" y="24600"/>
                    <a:pt x="1852" y="24291"/>
                    <a:pt x="2096" y="23901"/>
                  </a:cubicBezTo>
                  <a:cubicBezTo>
                    <a:pt x="2210" y="24064"/>
                    <a:pt x="2291" y="24194"/>
                    <a:pt x="2340" y="24259"/>
                  </a:cubicBezTo>
                  <a:cubicBezTo>
                    <a:pt x="2470" y="24503"/>
                    <a:pt x="2389" y="25266"/>
                    <a:pt x="2470" y="25348"/>
                  </a:cubicBezTo>
                  <a:cubicBezTo>
                    <a:pt x="2518" y="25395"/>
                    <a:pt x="2568" y="25412"/>
                    <a:pt x="2620" y="25412"/>
                  </a:cubicBezTo>
                  <a:cubicBezTo>
                    <a:pt x="2744" y="25412"/>
                    <a:pt x="2875" y="25315"/>
                    <a:pt x="2990" y="25315"/>
                  </a:cubicBezTo>
                  <a:cubicBezTo>
                    <a:pt x="3363" y="25315"/>
                    <a:pt x="3120" y="25575"/>
                    <a:pt x="3445" y="25575"/>
                  </a:cubicBezTo>
                  <a:cubicBezTo>
                    <a:pt x="3445" y="25575"/>
                    <a:pt x="3507" y="25749"/>
                    <a:pt x="3653" y="25749"/>
                  </a:cubicBezTo>
                  <a:cubicBezTo>
                    <a:pt x="3674" y="25749"/>
                    <a:pt x="3697" y="25746"/>
                    <a:pt x="3721" y="25737"/>
                  </a:cubicBezTo>
                  <a:cubicBezTo>
                    <a:pt x="3900" y="25672"/>
                    <a:pt x="3900" y="25656"/>
                    <a:pt x="3997" y="25656"/>
                  </a:cubicBezTo>
                  <a:cubicBezTo>
                    <a:pt x="4095" y="25656"/>
                    <a:pt x="4225" y="25835"/>
                    <a:pt x="4371" y="25916"/>
                  </a:cubicBezTo>
                  <a:cubicBezTo>
                    <a:pt x="4420" y="25932"/>
                    <a:pt x="4485" y="25965"/>
                    <a:pt x="4550" y="25965"/>
                  </a:cubicBezTo>
                  <a:cubicBezTo>
                    <a:pt x="4371" y="26144"/>
                    <a:pt x="4225" y="26306"/>
                    <a:pt x="4127" y="26404"/>
                  </a:cubicBezTo>
                  <a:cubicBezTo>
                    <a:pt x="3510" y="27070"/>
                    <a:pt x="3315" y="28435"/>
                    <a:pt x="4176" y="29068"/>
                  </a:cubicBezTo>
                  <a:cubicBezTo>
                    <a:pt x="4826" y="29556"/>
                    <a:pt x="5638" y="29637"/>
                    <a:pt x="6272" y="29994"/>
                  </a:cubicBezTo>
                  <a:cubicBezTo>
                    <a:pt x="6272" y="29994"/>
                    <a:pt x="6288" y="29994"/>
                    <a:pt x="6288" y="30027"/>
                  </a:cubicBezTo>
                  <a:cubicBezTo>
                    <a:pt x="6337" y="30043"/>
                    <a:pt x="6369" y="30059"/>
                    <a:pt x="6402" y="30076"/>
                  </a:cubicBezTo>
                  <a:cubicBezTo>
                    <a:pt x="6418" y="30076"/>
                    <a:pt x="6418" y="30108"/>
                    <a:pt x="6434" y="30108"/>
                  </a:cubicBezTo>
                  <a:cubicBezTo>
                    <a:pt x="6483" y="30124"/>
                    <a:pt x="6499" y="30141"/>
                    <a:pt x="6532" y="30189"/>
                  </a:cubicBezTo>
                  <a:cubicBezTo>
                    <a:pt x="6564" y="30189"/>
                    <a:pt x="6564" y="30206"/>
                    <a:pt x="6581" y="30206"/>
                  </a:cubicBezTo>
                  <a:cubicBezTo>
                    <a:pt x="6595" y="30220"/>
                    <a:pt x="6613" y="30238"/>
                    <a:pt x="6631" y="30255"/>
                  </a:cubicBezTo>
                  <a:lnTo>
                    <a:pt x="6631" y="30255"/>
                  </a:lnTo>
                  <a:cubicBezTo>
                    <a:pt x="6625" y="30250"/>
                    <a:pt x="6619" y="30244"/>
                    <a:pt x="6613" y="30238"/>
                  </a:cubicBezTo>
                  <a:lnTo>
                    <a:pt x="6613" y="30238"/>
                  </a:lnTo>
                  <a:cubicBezTo>
                    <a:pt x="6662" y="30287"/>
                    <a:pt x="6694" y="30303"/>
                    <a:pt x="6727" y="30352"/>
                  </a:cubicBezTo>
                  <a:cubicBezTo>
                    <a:pt x="6776" y="30401"/>
                    <a:pt x="6840" y="30466"/>
                    <a:pt x="6905" y="30514"/>
                  </a:cubicBezTo>
                  <a:cubicBezTo>
                    <a:pt x="6970" y="30563"/>
                    <a:pt x="7052" y="30628"/>
                    <a:pt x="7100" y="30677"/>
                  </a:cubicBezTo>
                  <a:cubicBezTo>
                    <a:pt x="7133" y="30693"/>
                    <a:pt x="7149" y="30709"/>
                    <a:pt x="7165" y="30709"/>
                  </a:cubicBezTo>
                  <a:cubicBezTo>
                    <a:pt x="7214" y="30726"/>
                    <a:pt x="7230" y="30758"/>
                    <a:pt x="7263" y="30791"/>
                  </a:cubicBezTo>
                  <a:cubicBezTo>
                    <a:pt x="7295" y="30807"/>
                    <a:pt x="7328" y="30839"/>
                    <a:pt x="7344" y="30856"/>
                  </a:cubicBezTo>
                  <a:cubicBezTo>
                    <a:pt x="7409" y="30888"/>
                    <a:pt x="7458" y="30921"/>
                    <a:pt x="7507" y="30953"/>
                  </a:cubicBezTo>
                  <a:cubicBezTo>
                    <a:pt x="7588" y="31002"/>
                    <a:pt x="7669" y="31034"/>
                    <a:pt x="7734" y="31083"/>
                  </a:cubicBezTo>
                  <a:cubicBezTo>
                    <a:pt x="7750" y="31099"/>
                    <a:pt x="7783" y="31099"/>
                    <a:pt x="7799" y="31116"/>
                  </a:cubicBezTo>
                  <a:cubicBezTo>
                    <a:pt x="7832" y="31132"/>
                    <a:pt x="7897" y="31164"/>
                    <a:pt x="7945" y="31181"/>
                  </a:cubicBezTo>
                  <a:cubicBezTo>
                    <a:pt x="7962" y="31181"/>
                    <a:pt x="7978" y="31197"/>
                    <a:pt x="7994" y="31197"/>
                  </a:cubicBezTo>
                  <a:cubicBezTo>
                    <a:pt x="8059" y="31213"/>
                    <a:pt x="8108" y="31246"/>
                    <a:pt x="8157" y="31262"/>
                  </a:cubicBezTo>
                  <a:lnTo>
                    <a:pt x="8189" y="31262"/>
                  </a:lnTo>
                  <a:cubicBezTo>
                    <a:pt x="8287" y="31278"/>
                    <a:pt x="8368" y="31327"/>
                    <a:pt x="8465" y="31343"/>
                  </a:cubicBezTo>
                  <a:cubicBezTo>
                    <a:pt x="8644" y="31522"/>
                    <a:pt x="8920" y="31944"/>
                    <a:pt x="9196" y="32432"/>
                  </a:cubicBezTo>
                  <a:cubicBezTo>
                    <a:pt x="9521" y="33000"/>
                    <a:pt x="9846" y="33634"/>
                    <a:pt x="10009" y="33975"/>
                  </a:cubicBezTo>
                  <a:cubicBezTo>
                    <a:pt x="10025" y="34008"/>
                    <a:pt x="10025" y="34024"/>
                    <a:pt x="10058" y="34040"/>
                  </a:cubicBezTo>
                  <a:cubicBezTo>
                    <a:pt x="10106" y="34170"/>
                    <a:pt x="10139" y="34219"/>
                    <a:pt x="10139" y="34219"/>
                  </a:cubicBezTo>
                  <a:cubicBezTo>
                    <a:pt x="10139" y="34219"/>
                    <a:pt x="10106" y="34690"/>
                    <a:pt x="10253" y="35113"/>
                  </a:cubicBezTo>
                  <a:cubicBezTo>
                    <a:pt x="10399" y="35568"/>
                    <a:pt x="11146" y="35714"/>
                    <a:pt x="11276" y="35730"/>
                  </a:cubicBezTo>
                  <a:cubicBezTo>
                    <a:pt x="11227" y="35730"/>
                    <a:pt x="11162" y="35746"/>
                    <a:pt x="11130" y="35746"/>
                  </a:cubicBezTo>
                  <a:cubicBezTo>
                    <a:pt x="11130" y="35746"/>
                    <a:pt x="11130" y="35762"/>
                    <a:pt x="11146" y="35811"/>
                  </a:cubicBezTo>
                  <a:cubicBezTo>
                    <a:pt x="11162" y="35909"/>
                    <a:pt x="11211" y="36201"/>
                    <a:pt x="11211" y="36315"/>
                  </a:cubicBezTo>
                  <a:cubicBezTo>
                    <a:pt x="11227" y="36445"/>
                    <a:pt x="11227" y="36559"/>
                    <a:pt x="11227" y="36705"/>
                  </a:cubicBezTo>
                  <a:cubicBezTo>
                    <a:pt x="11227" y="37160"/>
                    <a:pt x="9603" y="40003"/>
                    <a:pt x="8530" y="42359"/>
                  </a:cubicBezTo>
                  <a:cubicBezTo>
                    <a:pt x="7458" y="44748"/>
                    <a:pt x="6451" y="46242"/>
                    <a:pt x="6857" y="47299"/>
                  </a:cubicBezTo>
                  <a:cubicBezTo>
                    <a:pt x="7247" y="48355"/>
                    <a:pt x="9050" y="51897"/>
                    <a:pt x="9700" y="52839"/>
                  </a:cubicBezTo>
                  <a:cubicBezTo>
                    <a:pt x="10350" y="53798"/>
                    <a:pt x="11471" y="55423"/>
                    <a:pt x="11471" y="55764"/>
                  </a:cubicBezTo>
                  <a:cubicBezTo>
                    <a:pt x="11471" y="56121"/>
                    <a:pt x="11276" y="56495"/>
                    <a:pt x="11276" y="56771"/>
                  </a:cubicBezTo>
                  <a:cubicBezTo>
                    <a:pt x="11211" y="56787"/>
                    <a:pt x="11162" y="56804"/>
                    <a:pt x="11146" y="56852"/>
                  </a:cubicBezTo>
                  <a:cubicBezTo>
                    <a:pt x="11114" y="56885"/>
                    <a:pt x="11049" y="56934"/>
                    <a:pt x="11000" y="56966"/>
                  </a:cubicBezTo>
                  <a:cubicBezTo>
                    <a:pt x="10513" y="57307"/>
                    <a:pt x="10058" y="57372"/>
                    <a:pt x="9700" y="57470"/>
                  </a:cubicBezTo>
                  <a:cubicBezTo>
                    <a:pt x="9180" y="57632"/>
                    <a:pt x="8920" y="58168"/>
                    <a:pt x="9018" y="58331"/>
                  </a:cubicBezTo>
                  <a:cubicBezTo>
                    <a:pt x="9180" y="58575"/>
                    <a:pt x="10171" y="58656"/>
                    <a:pt x="10984" y="58688"/>
                  </a:cubicBezTo>
                  <a:cubicBezTo>
                    <a:pt x="10984" y="58688"/>
                    <a:pt x="11000" y="58688"/>
                    <a:pt x="11000" y="58721"/>
                  </a:cubicBezTo>
                  <a:lnTo>
                    <a:pt x="11032" y="58721"/>
                  </a:lnTo>
                  <a:cubicBezTo>
                    <a:pt x="10902" y="58818"/>
                    <a:pt x="10756" y="58916"/>
                    <a:pt x="10643" y="58981"/>
                  </a:cubicBezTo>
                  <a:cubicBezTo>
                    <a:pt x="10106" y="59290"/>
                    <a:pt x="9603" y="59371"/>
                    <a:pt x="9196" y="59468"/>
                  </a:cubicBezTo>
                  <a:cubicBezTo>
                    <a:pt x="8514" y="59663"/>
                    <a:pt x="8189" y="60362"/>
                    <a:pt x="8319" y="60557"/>
                  </a:cubicBezTo>
                  <a:cubicBezTo>
                    <a:pt x="8566" y="60927"/>
                    <a:pt x="10154" y="61112"/>
                    <a:pt x="11250" y="61112"/>
                  </a:cubicBezTo>
                  <a:cubicBezTo>
                    <a:pt x="11453" y="61112"/>
                    <a:pt x="11639" y="61106"/>
                    <a:pt x="11796" y="61093"/>
                  </a:cubicBezTo>
                  <a:cubicBezTo>
                    <a:pt x="13405" y="60963"/>
                    <a:pt x="16037" y="61012"/>
                    <a:pt x="16118" y="60378"/>
                  </a:cubicBezTo>
                  <a:cubicBezTo>
                    <a:pt x="16118" y="60346"/>
                    <a:pt x="16151" y="60297"/>
                    <a:pt x="16151" y="60264"/>
                  </a:cubicBezTo>
                  <a:cubicBezTo>
                    <a:pt x="16151" y="60151"/>
                    <a:pt x="16151" y="60037"/>
                    <a:pt x="16118" y="59939"/>
                  </a:cubicBezTo>
                  <a:cubicBezTo>
                    <a:pt x="16329" y="59891"/>
                    <a:pt x="16411" y="59826"/>
                    <a:pt x="16411" y="59826"/>
                  </a:cubicBezTo>
                  <a:cubicBezTo>
                    <a:pt x="16411" y="59452"/>
                    <a:pt x="16281" y="58477"/>
                    <a:pt x="16118" y="57437"/>
                  </a:cubicBezTo>
                  <a:cubicBezTo>
                    <a:pt x="16102" y="57307"/>
                    <a:pt x="16086" y="57177"/>
                    <a:pt x="16069" y="57047"/>
                  </a:cubicBezTo>
                  <a:cubicBezTo>
                    <a:pt x="16037" y="56901"/>
                    <a:pt x="16021" y="56787"/>
                    <a:pt x="16004" y="56657"/>
                  </a:cubicBezTo>
                  <a:cubicBezTo>
                    <a:pt x="15939" y="56284"/>
                    <a:pt x="15858" y="55894"/>
                    <a:pt x="15793" y="55520"/>
                  </a:cubicBezTo>
                  <a:cubicBezTo>
                    <a:pt x="15777" y="55406"/>
                    <a:pt x="15761" y="55309"/>
                    <a:pt x="15744" y="55179"/>
                  </a:cubicBezTo>
                  <a:cubicBezTo>
                    <a:pt x="15696" y="54951"/>
                    <a:pt x="15631" y="54773"/>
                    <a:pt x="15598" y="54594"/>
                  </a:cubicBezTo>
                  <a:cubicBezTo>
                    <a:pt x="15257" y="53245"/>
                    <a:pt x="14802" y="50841"/>
                    <a:pt x="14932" y="49898"/>
                  </a:cubicBezTo>
                  <a:cubicBezTo>
                    <a:pt x="15046" y="48972"/>
                    <a:pt x="14705" y="48257"/>
                    <a:pt x="14932" y="47152"/>
                  </a:cubicBezTo>
                  <a:cubicBezTo>
                    <a:pt x="15143" y="46064"/>
                    <a:pt x="17288" y="42733"/>
                    <a:pt x="18783" y="39386"/>
                  </a:cubicBezTo>
                  <a:cubicBezTo>
                    <a:pt x="19026" y="38850"/>
                    <a:pt x="19173" y="38362"/>
                    <a:pt x="19270" y="37891"/>
                  </a:cubicBezTo>
                  <a:cubicBezTo>
                    <a:pt x="19319" y="37712"/>
                    <a:pt x="19335" y="37534"/>
                    <a:pt x="19351" y="37355"/>
                  </a:cubicBezTo>
                  <a:cubicBezTo>
                    <a:pt x="19416" y="36819"/>
                    <a:pt x="19368" y="36331"/>
                    <a:pt x="19286" y="35909"/>
                  </a:cubicBezTo>
                  <a:cubicBezTo>
                    <a:pt x="19026" y="34820"/>
                    <a:pt x="18539" y="34056"/>
                    <a:pt x="18263" y="33699"/>
                  </a:cubicBezTo>
                  <a:cubicBezTo>
                    <a:pt x="18182" y="33602"/>
                    <a:pt x="18117" y="33537"/>
                    <a:pt x="18068" y="33488"/>
                  </a:cubicBezTo>
                  <a:cubicBezTo>
                    <a:pt x="18019" y="33439"/>
                    <a:pt x="17970" y="33374"/>
                    <a:pt x="17938" y="33293"/>
                  </a:cubicBezTo>
                  <a:cubicBezTo>
                    <a:pt x="17905" y="33228"/>
                    <a:pt x="17889" y="33195"/>
                    <a:pt x="17873" y="33130"/>
                  </a:cubicBezTo>
                  <a:cubicBezTo>
                    <a:pt x="17857" y="33065"/>
                    <a:pt x="17824" y="33000"/>
                    <a:pt x="17824" y="32968"/>
                  </a:cubicBezTo>
                  <a:cubicBezTo>
                    <a:pt x="17808" y="32838"/>
                    <a:pt x="17792" y="32740"/>
                    <a:pt x="17792" y="32659"/>
                  </a:cubicBezTo>
                  <a:cubicBezTo>
                    <a:pt x="17775" y="32562"/>
                    <a:pt x="17775" y="32480"/>
                    <a:pt x="17775" y="32480"/>
                  </a:cubicBezTo>
                  <a:cubicBezTo>
                    <a:pt x="17775" y="32480"/>
                    <a:pt x="17727" y="32464"/>
                    <a:pt x="17645" y="32432"/>
                  </a:cubicBezTo>
                  <a:cubicBezTo>
                    <a:pt x="17662" y="31197"/>
                    <a:pt x="16037" y="30124"/>
                    <a:pt x="15224" y="29133"/>
                  </a:cubicBezTo>
                  <a:cubicBezTo>
                    <a:pt x="15176" y="29052"/>
                    <a:pt x="15094" y="28938"/>
                    <a:pt x="15029" y="28857"/>
                  </a:cubicBezTo>
                  <a:cubicBezTo>
                    <a:pt x="14315" y="27850"/>
                    <a:pt x="14038" y="26582"/>
                    <a:pt x="14038" y="26582"/>
                  </a:cubicBezTo>
                  <a:lnTo>
                    <a:pt x="14737" y="26582"/>
                  </a:lnTo>
                  <a:cubicBezTo>
                    <a:pt x="14802" y="26582"/>
                    <a:pt x="14867" y="26566"/>
                    <a:pt x="14899" y="26566"/>
                  </a:cubicBezTo>
                  <a:lnTo>
                    <a:pt x="14932" y="26566"/>
                  </a:lnTo>
                  <a:cubicBezTo>
                    <a:pt x="14964" y="26566"/>
                    <a:pt x="15029" y="26550"/>
                    <a:pt x="15062" y="26534"/>
                  </a:cubicBezTo>
                  <a:cubicBezTo>
                    <a:pt x="15094" y="26534"/>
                    <a:pt x="15094" y="26501"/>
                    <a:pt x="15111" y="26501"/>
                  </a:cubicBezTo>
                  <a:cubicBezTo>
                    <a:pt x="15143" y="26485"/>
                    <a:pt x="15176" y="26485"/>
                    <a:pt x="15208" y="26469"/>
                  </a:cubicBezTo>
                  <a:cubicBezTo>
                    <a:pt x="15224" y="26469"/>
                    <a:pt x="15224" y="26452"/>
                    <a:pt x="15257" y="26452"/>
                  </a:cubicBezTo>
                  <a:cubicBezTo>
                    <a:pt x="15289" y="26420"/>
                    <a:pt x="15338" y="26404"/>
                    <a:pt x="15371" y="26371"/>
                  </a:cubicBezTo>
                  <a:cubicBezTo>
                    <a:pt x="15452" y="26290"/>
                    <a:pt x="15679" y="26062"/>
                    <a:pt x="15907" y="25819"/>
                  </a:cubicBezTo>
                  <a:cubicBezTo>
                    <a:pt x="16313" y="25770"/>
                    <a:pt x="16687" y="25575"/>
                    <a:pt x="16914" y="25234"/>
                  </a:cubicBezTo>
                  <a:lnTo>
                    <a:pt x="16930" y="25201"/>
                  </a:lnTo>
                  <a:lnTo>
                    <a:pt x="16930" y="25185"/>
                  </a:lnTo>
                  <a:cubicBezTo>
                    <a:pt x="17142" y="24893"/>
                    <a:pt x="17174" y="24535"/>
                    <a:pt x="17077" y="24194"/>
                  </a:cubicBezTo>
                  <a:cubicBezTo>
                    <a:pt x="17060" y="24113"/>
                    <a:pt x="17012" y="24015"/>
                    <a:pt x="16979" y="23934"/>
                  </a:cubicBezTo>
                  <a:cubicBezTo>
                    <a:pt x="16963" y="23885"/>
                    <a:pt x="16914" y="23853"/>
                    <a:pt x="16898" y="23788"/>
                  </a:cubicBezTo>
                  <a:cubicBezTo>
                    <a:pt x="16687" y="23430"/>
                    <a:pt x="16362" y="22975"/>
                    <a:pt x="15939" y="22667"/>
                  </a:cubicBezTo>
                  <a:cubicBezTo>
                    <a:pt x="15549" y="22390"/>
                    <a:pt x="14623" y="21952"/>
                    <a:pt x="13843" y="21594"/>
                  </a:cubicBezTo>
                  <a:cubicBezTo>
                    <a:pt x="13762" y="21546"/>
                    <a:pt x="13713" y="21529"/>
                    <a:pt x="13632" y="21497"/>
                  </a:cubicBezTo>
                  <a:cubicBezTo>
                    <a:pt x="13632" y="21497"/>
                    <a:pt x="13600" y="21497"/>
                    <a:pt x="13600" y="21464"/>
                  </a:cubicBezTo>
                  <a:cubicBezTo>
                    <a:pt x="13112" y="21237"/>
                    <a:pt x="12739" y="21042"/>
                    <a:pt x="12609" y="20944"/>
                  </a:cubicBezTo>
                  <a:cubicBezTo>
                    <a:pt x="12544" y="20879"/>
                    <a:pt x="12527" y="20814"/>
                    <a:pt x="12511" y="20717"/>
                  </a:cubicBezTo>
                  <a:cubicBezTo>
                    <a:pt x="12495" y="20619"/>
                    <a:pt x="12462" y="20473"/>
                    <a:pt x="12462" y="20359"/>
                  </a:cubicBezTo>
                  <a:cubicBezTo>
                    <a:pt x="12576" y="20278"/>
                    <a:pt x="12657" y="20197"/>
                    <a:pt x="12706" y="20132"/>
                  </a:cubicBezTo>
                  <a:cubicBezTo>
                    <a:pt x="12836" y="19953"/>
                    <a:pt x="12657" y="19774"/>
                    <a:pt x="12527" y="19758"/>
                  </a:cubicBezTo>
                  <a:cubicBezTo>
                    <a:pt x="12544" y="19677"/>
                    <a:pt x="12544" y="19596"/>
                    <a:pt x="12544" y="19547"/>
                  </a:cubicBezTo>
                  <a:cubicBezTo>
                    <a:pt x="12576" y="19515"/>
                    <a:pt x="12576" y="19498"/>
                    <a:pt x="12592" y="19498"/>
                  </a:cubicBezTo>
                  <a:cubicBezTo>
                    <a:pt x="12755" y="19271"/>
                    <a:pt x="12446" y="19043"/>
                    <a:pt x="12332" y="19043"/>
                  </a:cubicBezTo>
                  <a:cubicBezTo>
                    <a:pt x="12300" y="19043"/>
                    <a:pt x="12267" y="19076"/>
                    <a:pt x="12219" y="19092"/>
                  </a:cubicBezTo>
                  <a:lnTo>
                    <a:pt x="12186" y="19043"/>
                  </a:lnTo>
                  <a:lnTo>
                    <a:pt x="12202" y="19027"/>
                  </a:lnTo>
                  <a:cubicBezTo>
                    <a:pt x="12381" y="18800"/>
                    <a:pt x="12089" y="18588"/>
                    <a:pt x="11959" y="18556"/>
                  </a:cubicBezTo>
                  <a:cubicBezTo>
                    <a:pt x="11894" y="18556"/>
                    <a:pt x="11780" y="18621"/>
                    <a:pt x="11682" y="18686"/>
                  </a:cubicBezTo>
                  <a:cubicBezTo>
                    <a:pt x="11650" y="18686"/>
                    <a:pt x="11650" y="18670"/>
                    <a:pt x="11634" y="18670"/>
                  </a:cubicBezTo>
                  <a:lnTo>
                    <a:pt x="11715" y="18588"/>
                  </a:lnTo>
                  <a:cubicBezTo>
                    <a:pt x="11877" y="18377"/>
                    <a:pt x="11617" y="18215"/>
                    <a:pt x="11487" y="18215"/>
                  </a:cubicBezTo>
                  <a:cubicBezTo>
                    <a:pt x="11455" y="18215"/>
                    <a:pt x="11406" y="18247"/>
                    <a:pt x="11357" y="18263"/>
                  </a:cubicBezTo>
                  <a:lnTo>
                    <a:pt x="11162" y="16655"/>
                  </a:lnTo>
                  <a:lnTo>
                    <a:pt x="10886" y="16671"/>
                  </a:lnTo>
                  <a:lnTo>
                    <a:pt x="11146" y="16655"/>
                  </a:lnTo>
                  <a:lnTo>
                    <a:pt x="11130" y="16509"/>
                  </a:lnTo>
                  <a:lnTo>
                    <a:pt x="10724" y="16557"/>
                  </a:lnTo>
                  <a:lnTo>
                    <a:pt x="11114" y="16509"/>
                  </a:lnTo>
                  <a:lnTo>
                    <a:pt x="11065" y="16167"/>
                  </a:lnTo>
                  <a:lnTo>
                    <a:pt x="11032" y="16167"/>
                  </a:lnTo>
                  <a:lnTo>
                    <a:pt x="10984" y="15777"/>
                  </a:lnTo>
                  <a:lnTo>
                    <a:pt x="9489" y="3250"/>
                  </a:lnTo>
                  <a:cubicBezTo>
                    <a:pt x="9521" y="3250"/>
                    <a:pt x="9554" y="3218"/>
                    <a:pt x="9554" y="3153"/>
                  </a:cubicBezTo>
                  <a:lnTo>
                    <a:pt x="9538" y="2698"/>
                  </a:lnTo>
                  <a:lnTo>
                    <a:pt x="9440" y="1561"/>
                  </a:lnTo>
                  <a:cubicBezTo>
                    <a:pt x="9424" y="1284"/>
                    <a:pt x="9294" y="1041"/>
                    <a:pt x="9131" y="813"/>
                  </a:cubicBezTo>
                  <a:lnTo>
                    <a:pt x="9066" y="748"/>
                  </a:lnTo>
                  <a:cubicBezTo>
                    <a:pt x="9050" y="732"/>
                    <a:pt x="9034" y="699"/>
                    <a:pt x="8985" y="667"/>
                  </a:cubicBezTo>
                  <a:lnTo>
                    <a:pt x="8936" y="618"/>
                  </a:lnTo>
                  <a:cubicBezTo>
                    <a:pt x="8904" y="586"/>
                    <a:pt x="8871" y="569"/>
                    <a:pt x="8855" y="553"/>
                  </a:cubicBezTo>
                  <a:cubicBezTo>
                    <a:pt x="8807" y="537"/>
                    <a:pt x="8790" y="504"/>
                    <a:pt x="8742" y="488"/>
                  </a:cubicBezTo>
                  <a:cubicBezTo>
                    <a:pt x="8725" y="472"/>
                    <a:pt x="8709" y="472"/>
                    <a:pt x="8693" y="456"/>
                  </a:cubicBezTo>
                  <a:cubicBezTo>
                    <a:pt x="8628" y="423"/>
                    <a:pt x="8563" y="391"/>
                    <a:pt x="8498" y="374"/>
                  </a:cubicBezTo>
                  <a:lnTo>
                    <a:pt x="7507" y="66"/>
                  </a:lnTo>
                  <a:cubicBezTo>
                    <a:pt x="7409" y="17"/>
                    <a:pt x="7279" y="1"/>
                    <a:pt x="7182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672" name="Google Shape;672;p35"/>
            <p:cNvGrpSpPr/>
            <p:nvPr/>
          </p:nvGrpSpPr>
          <p:grpSpPr>
            <a:xfrm>
              <a:off x="2056225" y="3640838"/>
              <a:ext cx="507375" cy="1526200"/>
              <a:chOff x="5071850" y="3687950"/>
              <a:chExt cx="507375" cy="1526200"/>
            </a:xfrm>
          </p:grpSpPr>
          <p:sp>
            <p:nvSpPr>
              <p:cNvPr id="673" name="Google Shape;673;p35"/>
              <p:cNvSpPr/>
              <p:nvPr/>
            </p:nvSpPr>
            <p:spPr>
              <a:xfrm>
                <a:off x="5155125" y="4230950"/>
                <a:ext cx="364375" cy="348075"/>
              </a:xfrm>
              <a:custGeom>
                <a:avLst/>
                <a:gdLst/>
                <a:ahLst/>
                <a:cxnLst/>
                <a:rect l="l" t="t" r="r" b="b"/>
                <a:pathLst>
                  <a:path w="14575" h="13923" extrusionOk="0">
                    <a:moveTo>
                      <a:pt x="8338" y="0"/>
                    </a:moveTo>
                    <a:cubicBezTo>
                      <a:pt x="6928" y="0"/>
                      <a:pt x="5583" y="654"/>
                      <a:pt x="5086" y="654"/>
                    </a:cubicBezTo>
                    <a:cubicBezTo>
                      <a:pt x="4533" y="654"/>
                      <a:pt x="4371" y="947"/>
                      <a:pt x="4371" y="947"/>
                    </a:cubicBezTo>
                    <a:cubicBezTo>
                      <a:pt x="4371" y="947"/>
                      <a:pt x="1430" y="3920"/>
                      <a:pt x="813" y="4619"/>
                    </a:cubicBezTo>
                    <a:cubicBezTo>
                      <a:pt x="211" y="5285"/>
                      <a:pt x="0" y="6650"/>
                      <a:pt x="878" y="7284"/>
                    </a:cubicBezTo>
                    <a:cubicBezTo>
                      <a:pt x="1690" y="7869"/>
                      <a:pt x="2730" y="7869"/>
                      <a:pt x="3396" y="8518"/>
                    </a:cubicBezTo>
                    <a:cubicBezTo>
                      <a:pt x="4062" y="9168"/>
                      <a:pt x="4696" y="9428"/>
                      <a:pt x="5183" y="9526"/>
                    </a:cubicBezTo>
                    <a:cubicBezTo>
                      <a:pt x="5654" y="9997"/>
                      <a:pt x="6857" y="12418"/>
                      <a:pt x="6857" y="12418"/>
                    </a:cubicBezTo>
                    <a:cubicBezTo>
                      <a:pt x="6857" y="12418"/>
                      <a:pt x="6824" y="12889"/>
                      <a:pt x="6971" y="13312"/>
                    </a:cubicBezTo>
                    <a:cubicBezTo>
                      <a:pt x="7133" y="13783"/>
                      <a:pt x="8010" y="13913"/>
                      <a:pt x="8010" y="13913"/>
                    </a:cubicBezTo>
                    <a:cubicBezTo>
                      <a:pt x="8066" y="13919"/>
                      <a:pt x="8126" y="13922"/>
                      <a:pt x="8191" y="13922"/>
                    </a:cubicBezTo>
                    <a:cubicBezTo>
                      <a:pt x="9779" y="13922"/>
                      <a:pt x="14208" y="12074"/>
                      <a:pt x="14380" y="10809"/>
                    </a:cubicBezTo>
                    <a:cubicBezTo>
                      <a:pt x="14575" y="9493"/>
                      <a:pt x="12836" y="8356"/>
                      <a:pt x="11991" y="7316"/>
                    </a:cubicBezTo>
                    <a:cubicBezTo>
                      <a:pt x="11130" y="6276"/>
                      <a:pt x="10789" y="4781"/>
                      <a:pt x="10789" y="4781"/>
                    </a:cubicBezTo>
                    <a:cubicBezTo>
                      <a:pt x="10854" y="4781"/>
                      <a:pt x="10932" y="4783"/>
                      <a:pt x="11019" y="4783"/>
                    </a:cubicBezTo>
                    <a:cubicBezTo>
                      <a:pt x="11387" y="4783"/>
                      <a:pt x="11901" y="4761"/>
                      <a:pt x="12137" y="4538"/>
                    </a:cubicBezTo>
                    <a:cubicBezTo>
                      <a:pt x="12414" y="4278"/>
                      <a:pt x="14055" y="2702"/>
                      <a:pt x="13129" y="2198"/>
                    </a:cubicBezTo>
                    <a:cubicBezTo>
                      <a:pt x="12544" y="1873"/>
                      <a:pt x="9993" y="69"/>
                      <a:pt x="8530" y="5"/>
                    </a:cubicBezTo>
                    <a:cubicBezTo>
                      <a:pt x="8466" y="2"/>
                      <a:pt x="8402" y="0"/>
                      <a:pt x="83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4" name="Google Shape;674;p35"/>
              <p:cNvSpPr/>
              <p:nvPr/>
            </p:nvSpPr>
            <p:spPr>
              <a:xfrm>
                <a:off x="5183150" y="4302550"/>
                <a:ext cx="95900" cy="40325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1613" extrusionOk="0">
                    <a:moveTo>
                      <a:pt x="1365" y="0"/>
                    </a:moveTo>
                    <a:cubicBezTo>
                      <a:pt x="861" y="536"/>
                      <a:pt x="341" y="1040"/>
                      <a:pt x="0" y="1414"/>
                    </a:cubicBezTo>
                    <a:cubicBezTo>
                      <a:pt x="206" y="1277"/>
                      <a:pt x="563" y="1228"/>
                      <a:pt x="916" y="1228"/>
                    </a:cubicBezTo>
                    <a:cubicBezTo>
                      <a:pt x="1065" y="1228"/>
                      <a:pt x="1213" y="1237"/>
                      <a:pt x="1349" y="1251"/>
                    </a:cubicBezTo>
                    <a:cubicBezTo>
                      <a:pt x="1999" y="1284"/>
                      <a:pt x="3087" y="1462"/>
                      <a:pt x="3640" y="1609"/>
                    </a:cubicBezTo>
                    <a:cubicBezTo>
                      <a:pt x="3649" y="1611"/>
                      <a:pt x="3657" y="1612"/>
                      <a:pt x="3663" y="1612"/>
                    </a:cubicBezTo>
                    <a:cubicBezTo>
                      <a:pt x="3836" y="1612"/>
                      <a:pt x="2968" y="778"/>
                      <a:pt x="2811" y="715"/>
                    </a:cubicBezTo>
                    <a:cubicBezTo>
                      <a:pt x="2356" y="439"/>
                      <a:pt x="1869" y="211"/>
                      <a:pt x="13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5" name="Google Shape;675;p35"/>
              <p:cNvSpPr/>
              <p:nvPr/>
            </p:nvSpPr>
            <p:spPr>
              <a:xfrm>
                <a:off x="5411025" y="4276975"/>
                <a:ext cx="9467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2941" extrusionOk="0">
                    <a:moveTo>
                      <a:pt x="1719" y="0"/>
                    </a:moveTo>
                    <a:cubicBezTo>
                      <a:pt x="1414" y="0"/>
                      <a:pt x="1129" y="107"/>
                      <a:pt x="975" y="438"/>
                    </a:cubicBezTo>
                    <a:cubicBezTo>
                      <a:pt x="618" y="1218"/>
                      <a:pt x="0" y="2729"/>
                      <a:pt x="845" y="2940"/>
                    </a:cubicBezTo>
                    <a:cubicBezTo>
                      <a:pt x="1203" y="2940"/>
                      <a:pt x="1674" y="2892"/>
                      <a:pt x="1869" y="2697"/>
                    </a:cubicBezTo>
                    <a:cubicBezTo>
                      <a:pt x="2161" y="2437"/>
                      <a:pt x="3786" y="861"/>
                      <a:pt x="2876" y="341"/>
                    </a:cubicBezTo>
                    <a:cubicBezTo>
                      <a:pt x="2775" y="290"/>
                      <a:pt x="2221" y="0"/>
                      <a:pt x="17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6" name="Google Shape;676;p35"/>
              <p:cNvSpPr/>
              <p:nvPr/>
            </p:nvSpPr>
            <p:spPr>
              <a:xfrm>
                <a:off x="5218075" y="4336550"/>
                <a:ext cx="47950" cy="94600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3784" extrusionOk="0">
                    <a:moveTo>
                      <a:pt x="1035" y="0"/>
                    </a:moveTo>
                    <a:cubicBezTo>
                      <a:pt x="803" y="0"/>
                      <a:pt x="551" y="115"/>
                      <a:pt x="309" y="411"/>
                    </a:cubicBezTo>
                    <a:cubicBezTo>
                      <a:pt x="1" y="785"/>
                      <a:pt x="82" y="1435"/>
                      <a:pt x="293" y="1808"/>
                    </a:cubicBezTo>
                    <a:cubicBezTo>
                      <a:pt x="521" y="2263"/>
                      <a:pt x="537" y="3645"/>
                      <a:pt x="927" y="3742"/>
                    </a:cubicBezTo>
                    <a:cubicBezTo>
                      <a:pt x="1013" y="3769"/>
                      <a:pt x="1095" y="3784"/>
                      <a:pt x="1173" y="3784"/>
                    </a:cubicBezTo>
                    <a:cubicBezTo>
                      <a:pt x="1609" y="3784"/>
                      <a:pt x="1902" y="3322"/>
                      <a:pt x="1902" y="1971"/>
                    </a:cubicBezTo>
                    <a:cubicBezTo>
                      <a:pt x="1902" y="1695"/>
                      <a:pt x="1918" y="996"/>
                      <a:pt x="1902" y="817"/>
                    </a:cubicBezTo>
                    <a:cubicBezTo>
                      <a:pt x="1859" y="441"/>
                      <a:pt x="1488" y="0"/>
                      <a:pt x="10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7" name="Google Shape;677;p35"/>
              <p:cNvSpPr/>
              <p:nvPr/>
            </p:nvSpPr>
            <p:spPr>
              <a:xfrm>
                <a:off x="5277800" y="5147675"/>
                <a:ext cx="199875" cy="66475"/>
              </a:xfrm>
              <a:custGeom>
                <a:avLst/>
                <a:gdLst/>
                <a:ahLst/>
                <a:cxnLst/>
                <a:rect l="l" t="t" r="r" b="b"/>
                <a:pathLst>
                  <a:path w="7995" h="2659" extrusionOk="0">
                    <a:moveTo>
                      <a:pt x="4176" y="0"/>
                    </a:moveTo>
                    <a:cubicBezTo>
                      <a:pt x="3547" y="0"/>
                      <a:pt x="3035" y="58"/>
                      <a:pt x="2860" y="202"/>
                    </a:cubicBezTo>
                    <a:cubicBezTo>
                      <a:pt x="2161" y="803"/>
                      <a:pt x="1479" y="868"/>
                      <a:pt x="991" y="1015"/>
                    </a:cubicBezTo>
                    <a:cubicBezTo>
                      <a:pt x="292" y="1210"/>
                      <a:pt x="0" y="1924"/>
                      <a:pt x="114" y="2103"/>
                    </a:cubicBezTo>
                    <a:cubicBezTo>
                      <a:pt x="374" y="2473"/>
                      <a:pt x="1965" y="2658"/>
                      <a:pt x="3051" y="2658"/>
                    </a:cubicBezTo>
                    <a:cubicBezTo>
                      <a:pt x="3252" y="2658"/>
                      <a:pt x="3436" y="2652"/>
                      <a:pt x="3591" y="2639"/>
                    </a:cubicBezTo>
                    <a:cubicBezTo>
                      <a:pt x="5199" y="2509"/>
                      <a:pt x="7815" y="2558"/>
                      <a:pt x="7913" y="1924"/>
                    </a:cubicBezTo>
                    <a:cubicBezTo>
                      <a:pt x="7994" y="1291"/>
                      <a:pt x="7637" y="511"/>
                      <a:pt x="7637" y="511"/>
                    </a:cubicBezTo>
                    <a:cubicBezTo>
                      <a:pt x="7415" y="267"/>
                      <a:pt x="5527" y="0"/>
                      <a:pt x="4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8" name="Google Shape;678;p35"/>
              <p:cNvSpPr/>
              <p:nvPr/>
            </p:nvSpPr>
            <p:spPr>
              <a:xfrm>
                <a:off x="5294850" y="5102400"/>
                <a:ext cx="155600" cy="52750"/>
              </a:xfrm>
              <a:custGeom>
                <a:avLst/>
                <a:gdLst/>
                <a:ahLst/>
                <a:cxnLst/>
                <a:rect l="l" t="t" r="r" b="b"/>
                <a:pathLst>
                  <a:path w="6224" h="2110" extrusionOk="0">
                    <a:moveTo>
                      <a:pt x="3344" y="1"/>
                    </a:moveTo>
                    <a:cubicBezTo>
                      <a:pt x="2848" y="1"/>
                      <a:pt x="2426" y="58"/>
                      <a:pt x="2243" y="210"/>
                    </a:cubicBezTo>
                    <a:cubicBezTo>
                      <a:pt x="1706" y="665"/>
                      <a:pt x="1187" y="713"/>
                      <a:pt x="797" y="827"/>
                    </a:cubicBezTo>
                    <a:cubicBezTo>
                      <a:pt x="244" y="990"/>
                      <a:pt x="0" y="1542"/>
                      <a:pt x="98" y="1688"/>
                    </a:cubicBezTo>
                    <a:cubicBezTo>
                      <a:pt x="325" y="2013"/>
                      <a:pt x="2015" y="2029"/>
                      <a:pt x="2779" y="2094"/>
                    </a:cubicBezTo>
                    <a:cubicBezTo>
                      <a:pt x="2901" y="2105"/>
                      <a:pt x="3065" y="2110"/>
                      <a:pt x="3256" y="2110"/>
                    </a:cubicBezTo>
                    <a:cubicBezTo>
                      <a:pt x="4282" y="2110"/>
                      <a:pt x="6074" y="1953"/>
                      <a:pt x="6142" y="1542"/>
                    </a:cubicBezTo>
                    <a:cubicBezTo>
                      <a:pt x="6223" y="1038"/>
                      <a:pt x="5931" y="421"/>
                      <a:pt x="5931" y="421"/>
                    </a:cubicBezTo>
                    <a:cubicBezTo>
                      <a:pt x="5766" y="256"/>
                      <a:pt x="4390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9" name="Google Shape;679;p35"/>
              <p:cNvSpPr/>
              <p:nvPr/>
            </p:nvSpPr>
            <p:spPr>
              <a:xfrm>
                <a:off x="5233925" y="4497325"/>
                <a:ext cx="345300" cy="689975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27599" extrusionOk="0">
                    <a:moveTo>
                      <a:pt x="11048" y="1"/>
                    </a:moveTo>
                    <a:cubicBezTo>
                      <a:pt x="10792" y="1"/>
                      <a:pt x="10356" y="76"/>
                      <a:pt x="9668" y="398"/>
                    </a:cubicBezTo>
                    <a:cubicBezTo>
                      <a:pt x="8384" y="983"/>
                      <a:pt x="7003" y="2185"/>
                      <a:pt x="7003" y="2185"/>
                    </a:cubicBezTo>
                    <a:cubicBezTo>
                      <a:pt x="7003" y="2185"/>
                      <a:pt x="5622" y="3307"/>
                      <a:pt x="4680" y="3307"/>
                    </a:cubicBezTo>
                    <a:cubicBezTo>
                      <a:pt x="4680" y="3307"/>
                      <a:pt x="4777" y="3794"/>
                      <a:pt x="4777" y="4265"/>
                    </a:cubicBezTo>
                    <a:cubicBezTo>
                      <a:pt x="4777" y="4720"/>
                      <a:pt x="3152" y="7547"/>
                      <a:pt x="2080" y="9919"/>
                    </a:cubicBezTo>
                    <a:cubicBezTo>
                      <a:pt x="991" y="12308"/>
                      <a:pt x="0" y="13803"/>
                      <a:pt x="390" y="14924"/>
                    </a:cubicBezTo>
                    <a:cubicBezTo>
                      <a:pt x="764" y="15980"/>
                      <a:pt x="2584" y="19506"/>
                      <a:pt x="3234" y="20464"/>
                    </a:cubicBezTo>
                    <a:cubicBezTo>
                      <a:pt x="3884" y="21423"/>
                      <a:pt x="4988" y="23048"/>
                      <a:pt x="4988" y="23389"/>
                    </a:cubicBezTo>
                    <a:cubicBezTo>
                      <a:pt x="4988" y="23730"/>
                      <a:pt x="4793" y="24120"/>
                      <a:pt x="4793" y="24380"/>
                    </a:cubicBezTo>
                    <a:cubicBezTo>
                      <a:pt x="4793" y="24494"/>
                      <a:pt x="4940" y="24673"/>
                      <a:pt x="5200" y="24868"/>
                    </a:cubicBezTo>
                    <a:cubicBezTo>
                      <a:pt x="4826" y="25517"/>
                      <a:pt x="4208" y="26330"/>
                      <a:pt x="4566" y="26330"/>
                    </a:cubicBezTo>
                    <a:cubicBezTo>
                      <a:pt x="4956" y="26330"/>
                      <a:pt x="5736" y="26866"/>
                      <a:pt x="7556" y="27353"/>
                    </a:cubicBezTo>
                    <a:cubicBezTo>
                      <a:pt x="8268" y="27541"/>
                      <a:pt x="8783" y="27599"/>
                      <a:pt x="9148" y="27599"/>
                    </a:cubicBezTo>
                    <a:cubicBezTo>
                      <a:pt x="9731" y="27599"/>
                      <a:pt x="9928" y="27451"/>
                      <a:pt x="9928" y="27451"/>
                    </a:cubicBezTo>
                    <a:cubicBezTo>
                      <a:pt x="9928" y="26687"/>
                      <a:pt x="9440" y="23551"/>
                      <a:pt x="9099" y="22219"/>
                    </a:cubicBezTo>
                    <a:cubicBezTo>
                      <a:pt x="8742" y="20871"/>
                      <a:pt x="8303" y="18450"/>
                      <a:pt x="8433" y="17523"/>
                    </a:cubicBezTo>
                    <a:cubicBezTo>
                      <a:pt x="8547" y="16581"/>
                      <a:pt x="8205" y="15882"/>
                      <a:pt x="8433" y="14778"/>
                    </a:cubicBezTo>
                    <a:cubicBezTo>
                      <a:pt x="8660" y="13689"/>
                      <a:pt x="10789" y="10358"/>
                      <a:pt x="12284" y="6995"/>
                    </a:cubicBezTo>
                    <a:cubicBezTo>
                      <a:pt x="13811" y="3648"/>
                      <a:pt x="11959" y="1422"/>
                      <a:pt x="11666" y="1113"/>
                    </a:cubicBezTo>
                    <a:cubicBezTo>
                      <a:pt x="11358" y="804"/>
                      <a:pt x="11358" y="57"/>
                      <a:pt x="11358" y="57"/>
                    </a:cubicBezTo>
                    <a:cubicBezTo>
                      <a:pt x="11358" y="57"/>
                      <a:pt x="11270" y="1"/>
                      <a:pt x="110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0" name="Google Shape;680;p35"/>
              <p:cNvSpPr/>
              <p:nvPr/>
            </p:nvSpPr>
            <p:spPr>
              <a:xfrm>
                <a:off x="5308650" y="4522325"/>
                <a:ext cx="270575" cy="663900"/>
              </a:xfrm>
              <a:custGeom>
                <a:avLst/>
                <a:gdLst/>
                <a:ahLst/>
                <a:cxnLst/>
                <a:rect l="l" t="t" r="r" b="b"/>
                <a:pathLst>
                  <a:path w="10823" h="26556" extrusionOk="0">
                    <a:moveTo>
                      <a:pt x="8463" y="1"/>
                    </a:moveTo>
                    <a:cubicBezTo>
                      <a:pt x="7930" y="1"/>
                      <a:pt x="6744" y="635"/>
                      <a:pt x="6191" y="1104"/>
                    </a:cubicBezTo>
                    <a:cubicBezTo>
                      <a:pt x="5834" y="1413"/>
                      <a:pt x="4502" y="3233"/>
                      <a:pt x="3120" y="5816"/>
                    </a:cubicBezTo>
                    <a:cubicBezTo>
                      <a:pt x="2454" y="7100"/>
                      <a:pt x="651" y="11405"/>
                      <a:pt x="423" y="11909"/>
                    </a:cubicBezTo>
                    <a:cubicBezTo>
                      <a:pt x="1" y="12884"/>
                      <a:pt x="830" y="15809"/>
                      <a:pt x="1154" y="17222"/>
                    </a:cubicBezTo>
                    <a:cubicBezTo>
                      <a:pt x="1252" y="17742"/>
                      <a:pt x="1479" y="18571"/>
                      <a:pt x="1707" y="19481"/>
                    </a:cubicBezTo>
                    <a:cubicBezTo>
                      <a:pt x="1967" y="20553"/>
                      <a:pt x="2454" y="21739"/>
                      <a:pt x="2552" y="22584"/>
                    </a:cubicBezTo>
                    <a:cubicBezTo>
                      <a:pt x="2617" y="23104"/>
                      <a:pt x="2129" y="23981"/>
                      <a:pt x="2032" y="24128"/>
                    </a:cubicBezTo>
                    <a:cubicBezTo>
                      <a:pt x="1707" y="24680"/>
                      <a:pt x="1284" y="25297"/>
                      <a:pt x="1577" y="25297"/>
                    </a:cubicBezTo>
                    <a:cubicBezTo>
                      <a:pt x="1967" y="25297"/>
                      <a:pt x="2747" y="25817"/>
                      <a:pt x="4567" y="26305"/>
                    </a:cubicBezTo>
                    <a:cubicBezTo>
                      <a:pt x="5298" y="26497"/>
                      <a:pt x="5821" y="26555"/>
                      <a:pt x="6187" y="26555"/>
                    </a:cubicBezTo>
                    <a:cubicBezTo>
                      <a:pt x="6748" y="26555"/>
                      <a:pt x="6939" y="26418"/>
                      <a:pt x="6939" y="26418"/>
                    </a:cubicBezTo>
                    <a:cubicBezTo>
                      <a:pt x="6939" y="25639"/>
                      <a:pt x="6451" y="22519"/>
                      <a:pt x="6110" y="21170"/>
                    </a:cubicBezTo>
                    <a:cubicBezTo>
                      <a:pt x="5753" y="19838"/>
                      <a:pt x="5314" y="17417"/>
                      <a:pt x="5444" y="16475"/>
                    </a:cubicBezTo>
                    <a:cubicBezTo>
                      <a:pt x="5558" y="15549"/>
                      <a:pt x="5216" y="14834"/>
                      <a:pt x="5444" y="13745"/>
                    </a:cubicBezTo>
                    <a:cubicBezTo>
                      <a:pt x="5671" y="12640"/>
                      <a:pt x="7800" y="9309"/>
                      <a:pt x="9295" y="5962"/>
                    </a:cubicBezTo>
                    <a:cubicBezTo>
                      <a:pt x="10822" y="2615"/>
                      <a:pt x="8970" y="373"/>
                      <a:pt x="8677" y="64"/>
                    </a:cubicBezTo>
                    <a:cubicBezTo>
                      <a:pt x="8631" y="20"/>
                      <a:pt x="8557" y="1"/>
                      <a:pt x="8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1" name="Google Shape;681;p35"/>
              <p:cNvSpPr/>
              <p:nvPr/>
            </p:nvSpPr>
            <p:spPr>
              <a:xfrm>
                <a:off x="5489825" y="4502400"/>
                <a:ext cx="32125" cy="22775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911" extrusionOk="0">
                    <a:moveTo>
                      <a:pt x="970" y="1"/>
                    </a:moveTo>
                    <a:cubicBezTo>
                      <a:pt x="792" y="1"/>
                      <a:pt x="460" y="33"/>
                      <a:pt x="0" y="179"/>
                    </a:cubicBezTo>
                    <a:cubicBezTo>
                      <a:pt x="98" y="423"/>
                      <a:pt x="228" y="666"/>
                      <a:pt x="342" y="910"/>
                    </a:cubicBezTo>
                    <a:cubicBezTo>
                      <a:pt x="748" y="748"/>
                      <a:pt x="1073" y="683"/>
                      <a:pt x="1284" y="666"/>
                    </a:cubicBezTo>
                    <a:cubicBezTo>
                      <a:pt x="1187" y="455"/>
                      <a:pt x="1138" y="195"/>
                      <a:pt x="1122" y="16"/>
                    </a:cubicBezTo>
                    <a:cubicBezTo>
                      <a:pt x="1122" y="11"/>
                      <a:pt x="1070" y="1"/>
                      <a:pt x="9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2" name="Google Shape;682;p35"/>
              <p:cNvSpPr/>
              <p:nvPr/>
            </p:nvSpPr>
            <p:spPr>
              <a:xfrm>
                <a:off x="5412250" y="4509300"/>
                <a:ext cx="78000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2584" extrusionOk="0">
                    <a:moveTo>
                      <a:pt x="2779" y="0"/>
                    </a:moveTo>
                    <a:cubicBezTo>
                      <a:pt x="2177" y="260"/>
                      <a:pt x="1381" y="699"/>
                      <a:pt x="488" y="1511"/>
                    </a:cubicBezTo>
                    <a:cubicBezTo>
                      <a:pt x="325" y="1674"/>
                      <a:pt x="163" y="1788"/>
                      <a:pt x="0" y="1918"/>
                    </a:cubicBezTo>
                    <a:cubicBezTo>
                      <a:pt x="114" y="2129"/>
                      <a:pt x="260" y="2356"/>
                      <a:pt x="341" y="2584"/>
                    </a:cubicBezTo>
                    <a:cubicBezTo>
                      <a:pt x="1527" y="1593"/>
                      <a:pt x="2437" y="1040"/>
                      <a:pt x="3120" y="732"/>
                    </a:cubicBezTo>
                    <a:cubicBezTo>
                      <a:pt x="3006" y="488"/>
                      <a:pt x="2876" y="244"/>
                      <a:pt x="27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3" name="Google Shape;683;p35"/>
              <p:cNvSpPr/>
              <p:nvPr/>
            </p:nvSpPr>
            <p:spPr>
              <a:xfrm>
                <a:off x="5351300" y="4561700"/>
                <a:ext cx="63400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1552" extrusionOk="0">
                    <a:moveTo>
                      <a:pt x="2178" y="0"/>
                    </a:moveTo>
                    <a:cubicBezTo>
                      <a:pt x="1304" y="708"/>
                      <a:pt x="611" y="821"/>
                      <a:pt x="258" y="821"/>
                    </a:cubicBezTo>
                    <a:cubicBezTo>
                      <a:pt x="92" y="821"/>
                      <a:pt x="1" y="797"/>
                      <a:pt x="1" y="796"/>
                    </a:cubicBezTo>
                    <a:lnTo>
                      <a:pt x="1" y="796"/>
                    </a:lnTo>
                    <a:cubicBezTo>
                      <a:pt x="1" y="878"/>
                      <a:pt x="33" y="1154"/>
                      <a:pt x="50" y="1300"/>
                    </a:cubicBezTo>
                    <a:cubicBezTo>
                      <a:pt x="50" y="1334"/>
                      <a:pt x="268" y="1551"/>
                      <a:pt x="720" y="1551"/>
                    </a:cubicBezTo>
                    <a:cubicBezTo>
                      <a:pt x="1130" y="1551"/>
                      <a:pt x="1732" y="1372"/>
                      <a:pt x="2536" y="715"/>
                    </a:cubicBezTo>
                    <a:cubicBezTo>
                      <a:pt x="2438" y="472"/>
                      <a:pt x="2292" y="244"/>
                      <a:pt x="21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4" name="Google Shape;684;p35"/>
              <p:cNvSpPr/>
              <p:nvPr/>
            </p:nvSpPr>
            <p:spPr>
              <a:xfrm>
                <a:off x="5218075" y="4172125"/>
                <a:ext cx="166150" cy="245800"/>
              </a:xfrm>
              <a:custGeom>
                <a:avLst/>
                <a:gdLst/>
                <a:ahLst/>
                <a:cxnLst/>
                <a:rect l="l" t="t" r="r" b="b"/>
                <a:pathLst>
                  <a:path w="6646" h="9832" extrusionOk="0">
                    <a:moveTo>
                      <a:pt x="5947" y="0"/>
                    </a:moveTo>
                    <a:cubicBezTo>
                      <a:pt x="5936" y="0"/>
                      <a:pt x="5926" y="1"/>
                      <a:pt x="5915" y="2"/>
                    </a:cubicBezTo>
                    <a:cubicBezTo>
                      <a:pt x="5736" y="18"/>
                      <a:pt x="4550" y="132"/>
                      <a:pt x="4290" y="700"/>
                    </a:cubicBezTo>
                    <a:cubicBezTo>
                      <a:pt x="4063" y="1204"/>
                      <a:pt x="3656" y="2601"/>
                      <a:pt x="3624" y="2682"/>
                    </a:cubicBezTo>
                    <a:cubicBezTo>
                      <a:pt x="3315" y="3332"/>
                      <a:pt x="2600" y="4242"/>
                      <a:pt x="1902" y="4957"/>
                    </a:cubicBezTo>
                    <a:cubicBezTo>
                      <a:pt x="1333" y="5526"/>
                      <a:pt x="456" y="6809"/>
                      <a:pt x="309" y="6988"/>
                    </a:cubicBezTo>
                    <a:cubicBezTo>
                      <a:pt x="1" y="7362"/>
                      <a:pt x="82" y="8012"/>
                      <a:pt x="293" y="8385"/>
                    </a:cubicBezTo>
                    <a:cubicBezTo>
                      <a:pt x="439" y="8678"/>
                      <a:pt x="488" y="9360"/>
                      <a:pt x="651" y="9832"/>
                    </a:cubicBezTo>
                    <a:cubicBezTo>
                      <a:pt x="651" y="9832"/>
                      <a:pt x="1560" y="8987"/>
                      <a:pt x="2438" y="8142"/>
                    </a:cubicBezTo>
                    <a:cubicBezTo>
                      <a:pt x="3071" y="7557"/>
                      <a:pt x="3234" y="6972"/>
                      <a:pt x="3494" y="6354"/>
                    </a:cubicBezTo>
                    <a:cubicBezTo>
                      <a:pt x="3851" y="5575"/>
                      <a:pt x="4274" y="4616"/>
                      <a:pt x="4550" y="3950"/>
                    </a:cubicBezTo>
                    <a:cubicBezTo>
                      <a:pt x="4712" y="3560"/>
                      <a:pt x="5086" y="3641"/>
                      <a:pt x="5314" y="3414"/>
                    </a:cubicBezTo>
                    <a:cubicBezTo>
                      <a:pt x="5574" y="3137"/>
                      <a:pt x="5899" y="2650"/>
                      <a:pt x="6094" y="2601"/>
                    </a:cubicBezTo>
                    <a:cubicBezTo>
                      <a:pt x="6224" y="2585"/>
                      <a:pt x="6337" y="2536"/>
                      <a:pt x="6402" y="2487"/>
                    </a:cubicBezTo>
                    <a:cubicBezTo>
                      <a:pt x="6484" y="2406"/>
                      <a:pt x="6484" y="2276"/>
                      <a:pt x="6467" y="2098"/>
                    </a:cubicBezTo>
                    <a:cubicBezTo>
                      <a:pt x="6549" y="1951"/>
                      <a:pt x="6646" y="1724"/>
                      <a:pt x="6630" y="1594"/>
                    </a:cubicBezTo>
                    <a:cubicBezTo>
                      <a:pt x="6597" y="1529"/>
                      <a:pt x="6565" y="1480"/>
                      <a:pt x="6419" y="1431"/>
                    </a:cubicBezTo>
                    <a:cubicBezTo>
                      <a:pt x="6516" y="1236"/>
                      <a:pt x="6581" y="1074"/>
                      <a:pt x="6565" y="879"/>
                    </a:cubicBezTo>
                    <a:cubicBezTo>
                      <a:pt x="6549" y="716"/>
                      <a:pt x="6256" y="635"/>
                      <a:pt x="6256" y="570"/>
                    </a:cubicBezTo>
                    <a:cubicBezTo>
                      <a:pt x="6241" y="167"/>
                      <a:pt x="6166" y="0"/>
                      <a:pt x="5947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5" name="Google Shape;685;p35"/>
              <p:cNvSpPr/>
              <p:nvPr/>
            </p:nvSpPr>
            <p:spPr>
              <a:xfrm>
                <a:off x="5071850" y="4249325"/>
                <a:ext cx="69875" cy="53100"/>
              </a:xfrm>
              <a:custGeom>
                <a:avLst/>
                <a:gdLst/>
                <a:ahLst/>
                <a:cxnLst/>
                <a:rect l="l" t="t" r="r" b="b"/>
                <a:pathLst>
                  <a:path w="2795" h="2124" extrusionOk="0">
                    <a:moveTo>
                      <a:pt x="2795" y="1"/>
                    </a:moveTo>
                    <a:lnTo>
                      <a:pt x="1365" y="667"/>
                    </a:lnTo>
                    <a:lnTo>
                      <a:pt x="0" y="1999"/>
                    </a:lnTo>
                    <a:cubicBezTo>
                      <a:pt x="0" y="1999"/>
                      <a:pt x="208" y="2124"/>
                      <a:pt x="724" y="2124"/>
                    </a:cubicBezTo>
                    <a:cubicBezTo>
                      <a:pt x="853" y="2124"/>
                      <a:pt x="1001" y="2116"/>
                      <a:pt x="1170" y="2097"/>
                    </a:cubicBezTo>
                    <a:cubicBezTo>
                      <a:pt x="2113" y="1999"/>
                      <a:pt x="2795" y="1"/>
                      <a:pt x="27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6" name="Google Shape;686;p35"/>
              <p:cNvSpPr/>
              <p:nvPr/>
            </p:nvSpPr>
            <p:spPr>
              <a:xfrm>
                <a:off x="5103125" y="4184250"/>
                <a:ext cx="167650" cy="154975"/>
              </a:xfrm>
              <a:custGeom>
                <a:avLst/>
                <a:gdLst/>
                <a:ahLst/>
                <a:cxnLst/>
                <a:rect l="l" t="t" r="r" b="b"/>
                <a:pathLst>
                  <a:path w="6706" h="6199" extrusionOk="0">
                    <a:moveTo>
                      <a:pt x="2436" y="0"/>
                    </a:moveTo>
                    <a:cubicBezTo>
                      <a:pt x="2383" y="0"/>
                      <a:pt x="2330" y="1"/>
                      <a:pt x="2275" y="4"/>
                    </a:cubicBezTo>
                    <a:cubicBezTo>
                      <a:pt x="179" y="101"/>
                      <a:pt x="0" y="2262"/>
                      <a:pt x="163" y="2799"/>
                    </a:cubicBezTo>
                    <a:cubicBezTo>
                      <a:pt x="342" y="3367"/>
                      <a:pt x="992" y="4131"/>
                      <a:pt x="1105" y="4326"/>
                    </a:cubicBezTo>
                    <a:cubicBezTo>
                      <a:pt x="1252" y="4570"/>
                      <a:pt x="1170" y="5350"/>
                      <a:pt x="1252" y="5431"/>
                    </a:cubicBezTo>
                    <a:cubicBezTo>
                      <a:pt x="1297" y="5476"/>
                      <a:pt x="1343" y="5492"/>
                      <a:pt x="1390" y="5492"/>
                    </a:cubicBezTo>
                    <a:cubicBezTo>
                      <a:pt x="1512" y="5492"/>
                      <a:pt x="1638" y="5382"/>
                      <a:pt x="1755" y="5382"/>
                    </a:cubicBezTo>
                    <a:cubicBezTo>
                      <a:pt x="2145" y="5382"/>
                      <a:pt x="1901" y="5642"/>
                      <a:pt x="2226" y="5642"/>
                    </a:cubicBezTo>
                    <a:cubicBezTo>
                      <a:pt x="2226" y="5642"/>
                      <a:pt x="2289" y="5816"/>
                      <a:pt x="2424" y="5816"/>
                    </a:cubicBezTo>
                    <a:cubicBezTo>
                      <a:pt x="2443" y="5816"/>
                      <a:pt x="2464" y="5813"/>
                      <a:pt x="2486" y="5805"/>
                    </a:cubicBezTo>
                    <a:cubicBezTo>
                      <a:pt x="2681" y="5756"/>
                      <a:pt x="2681" y="5723"/>
                      <a:pt x="2779" y="5723"/>
                    </a:cubicBezTo>
                    <a:cubicBezTo>
                      <a:pt x="2876" y="5723"/>
                      <a:pt x="3006" y="5918"/>
                      <a:pt x="3136" y="5999"/>
                    </a:cubicBezTo>
                    <a:cubicBezTo>
                      <a:pt x="3201" y="6035"/>
                      <a:pt x="3284" y="6049"/>
                      <a:pt x="3371" y="6049"/>
                    </a:cubicBezTo>
                    <a:cubicBezTo>
                      <a:pt x="3481" y="6049"/>
                      <a:pt x="3598" y="6027"/>
                      <a:pt x="3689" y="5999"/>
                    </a:cubicBezTo>
                    <a:cubicBezTo>
                      <a:pt x="3835" y="5934"/>
                      <a:pt x="4176" y="5512"/>
                      <a:pt x="4241" y="5155"/>
                    </a:cubicBezTo>
                    <a:cubicBezTo>
                      <a:pt x="4242" y="5149"/>
                      <a:pt x="4246" y="5146"/>
                      <a:pt x="4252" y="5146"/>
                    </a:cubicBezTo>
                    <a:cubicBezTo>
                      <a:pt x="4367" y="5146"/>
                      <a:pt x="5362" y="6087"/>
                      <a:pt x="5947" y="6194"/>
                    </a:cubicBezTo>
                    <a:cubicBezTo>
                      <a:pt x="5960" y="6197"/>
                      <a:pt x="5973" y="6199"/>
                      <a:pt x="5985" y="6199"/>
                    </a:cubicBezTo>
                    <a:cubicBezTo>
                      <a:pt x="6555" y="6199"/>
                      <a:pt x="6705" y="3340"/>
                      <a:pt x="6451" y="2815"/>
                    </a:cubicBezTo>
                    <a:lnTo>
                      <a:pt x="6451" y="2815"/>
                    </a:lnTo>
                    <a:cubicBezTo>
                      <a:pt x="6451" y="2815"/>
                      <a:pt x="6440" y="2816"/>
                      <a:pt x="6419" y="2816"/>
                    </a:cubicBezTo>
                    <a:cubicBezTo>
                      <a:pt x="6296" y="2816"/>
                      <a:pt x="5838" y="2780"/>
                      <a:pt x="5476" y="2279"/>
                    </a:cubicBezTo>
                    <a:cubicBezTo>
                      <a:pt x="5081" y="1709"/>
                      <a:pt x="4377" y="0"/>
                      <a:pt x="2436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7" name="Google Shape;687;p35"/>
              <p:cNvSpPr/>
              <p:nvPr/>
            </p:nvSpPr>
            <p:spPr>
              <a:xfrm>
                <a:off x="5144950" y="4184250"/>
                <a:ext cx="123925" cy="135375"/>
              </a:xfrm>
              <a:custGeom>
                <a:avLst/>
                <a:gdLst/>
                <a:ahLst/>
                <a:cxnLst/>
                <a:rect l="l" t="t" r="r" b="b"/>
                <a:pathLst>
                  <a:path w="4957" h="5415" extrusionOk="0">
                    <a:moveTo>
                      <a:pt x="766" y="0"/>
                    </a:moveTo>
                    <a:cubicBezTo>
                      <a:pt x="712" y="0"/>
                      <a:pt x="658" y="1"/>
                      <a:pt x="602" y="4"/>
                    </a:cubicBezTo>
                    <a:cubicBezTo>
                      <a:pt x="375" y="20"/>
                      <a:pt x="196" y="69"/>
                      <a:pt x="1" y="101"/>
                    </a:cubicBezTo>
                    <a:cubicBezTo>
                      <a:pt x="277" y="426"/>
                      <a:pt x="1122" y="1710"/>
                      <a:pt x="1674" y="2132"/>
                    </a:cubicBezTo>
                    <a:cubicBezTo>
                      <a:pt x="2763" y="2994"/>
                      <a:pt x="3689" y="4602"/>
                      <a:pt x="4729" y="5415"/>
                    </a:cubicBezTo>
                    <a:cubicBezTo>
                      <a:pt x="4924" y="4521"/>
                      <a:pt x="4957" y="3156"/>
                      <a:pt x="4778" y="2815"/>
                    </a:cubicBezTo>
                    <a:lnTo>
                      <a:pt x="4778" y="2815"/>
                    </a:lnTo>
                    <a:cubicBezTo>
                      <a:pt x="4778" y="2815"/>
                      <a:pt x="4766" y="2816"/>
                      <a:pt x="4745" y="2816"/>
                    </a:cubicBezTo>
                    <a:cubicBezTo>
                      <a:pt x="4619" y="2816"/>
                      <a:pt x="4151" y="2780"/>
                      <a:pt x="3803" y="2279"/>
                    </a:cubicBezTo>
                    <a:cubicBezTo>
                      <a:pt x="3408" y="1694"/>
                      <a:pt x="2720" y="0"/>
                      <a:pt x="766" y="0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8" name="Google Shape;688;p35"/>
              <p:cNvSpPr/>
              <p:nvPr/>
            </p:nvSpPr>
            <p:spPr>
              <a:xfrm>
                <a:off x="5105975" y="4184250"/>
                <a:ext cx="139750" cy="78175"/>
              </a:xfrm>
              <a:custGeom>
                <a:avLst/>
                <a:gdLst/>
                <a:ahLst/>
                <a:cxnLst/>
                <a:rect l="l" t="t" r="r" b="b"/>
                <a:pathLst>
                  <a:path w="5590" h="3127" extrusionOk="0">
                    <a:moveTo>
                      <a:pt x="2293" y="0"/>
                    </a:moveTo>
                    <a:cubicBezTo>
                      <a:pt x="2239" y="0"/>
                      <a:pt x="2185" y="1"/>
                      <a:pt x="2129" y="4"/>
                    </a:cubicBezTo>
                    <a:cubicBezTo>
                      <a:pt x="585" y="85"/>
                      <a:pt x="81" y="1304"/>
                      <a:pt x="0" y="2132"/>
                    </a:cubicBezTo>
                    <a:cubicBezTo>
                      <a:pt x="488" y="2214"/>
                      <a:pt x="910" y="2376"/>
                      <a:pt x="1397" y="2685"/>
                    </a:cubicBezTo>
                    <a:cubicBezTo>
                      <a:pt x="1576" y="2782"/>
                      <a:pt x="1917" y="2929"/>
                      <a:pt x="2096" y="3107"/>
                    </a:cubicBezTo>
                    <a:cubicBezTo>
                      <a:pt x="2110" y="3121"/>
                      <a:pt x="2130" y="3127"/>
                      <a:pt x="2155" y="3127"/>
                    </a:cubicBezTo>
                    <a:cubicBezTo>
                      <a:pt x="2280" y="3127"/>
                      <a:pt x="2511" y="2977"/>
                      <a:pt x="2470" y="2896"/>
                    </a:cubicBezTo>
                    <a:cubicBezTo>
                      <a:pt x="2389" y="2669"/>
                      <a:pt x="2356" y="2360"/>
                      <a:pt x="2421" y="2197"/>
                    </a:cubicBezTo>
                    <a:cubicBezTo>
                      <a:pt x="2486" y="2021"/>
                      <a:pt x="2584" y="1929"/>
                      <a:pt x="2722" y="1929"/>
                    </a:cubicBezTo>
                    <a:cubicBezTo>
                      <a:pt x="2825" y="1929"/>
                      <a:pt x="2951" y="1980"/>
                      <a:pt x="3104" y="2084"/>
                    </a:cubicBezTo>
                    <a:cubicBezTo>
                      <a:pt x="3428" y="2279"/>
                      <a:pt x="3916" y="2262"/>
                      <a:pt x="4273" y="2376"/>
                    </a:cubicBezTo>
                    <a:cubicBezTo>
                      <a:pt x="4659" y="2497"/>
                      <a:pt x="4946" y="2564"/>
                      <a:pt x="5255" y="2564"/>
                    </a:cubicBezTo>
                    <a:cubicBezTo>
                      <a:pt x="5362" y="2564"/>
                      <a:pt x="5472" y="2555"/>
                      <a:pt x="5589" y="2539"/>
                    </a:cubicBezTo>
                    <a:cubicBezTo>
                      <a:pt x="5508" y="2490"/>
                      <a:pt x="5427" y="2409"/>
                      <a:pt x="5346" y="2279"/>
                    </a:cubicBezTo>
                    <a:cubicBezTo>
                      <a:pt x="4950" y="1694"/>
                      <a:pt x="4263" y="0"/>
                      <a:pt x="22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9" name="Google Shape;689;p35"/>
              <p:cNvSpPr/>
              <p:nvPr/>
            </p:nvSpPr>
            <p:spPr>
              <a:xfrm>
                <a:off x="5187500" y="4269925"/>
                <a:ext cx="18000" cy="59600"/>
              </a:xfrm>
              <a:custGeom>
                <a:avLst/>
                <a:gdLst/>
                <a:ahLst/>
                <a:cxnLst/>
                <a:rect l="l" t="t" r="r" b="b"/>
                <a:pathLst>
                  <a:path w="720" h="2384" extrusionOk="0">
                    <a:moveTo>
                      <a:pt x="180" y="0"/>
                    </a:moveTo>
                    <a:cubicBezTo>
                      <a:pt x="117" y="0"/>
                      <a:pt x="1" y="46"/>
                      <a:pt x="86" y="412"/>
                    </a:cubicBezTo>
                    <a:cubicBezTo>
                      <a:pt x="298" y="1152"/>
                      <a:pt x="186" y="2383"/>
                      <a:pt x="313" y="2383"/>
                    </a:cubicBezTo>
                    <a:cubicBezTo>
                      <a:pt x="323" y="2383"/>
                      <a:pt x="334" y="2376"/>
                      <a:pt x="346" y="2361"/>
                    </a:cubicBezTo>
                    <a:cubicBezTo>
                      <a:pt x="687" y="2004"/>
                      <a:pt x="720" y="1191"/>
                      <a:pt x="687" y="736"/>
                    </a:cubicBezTo>
                    <a:cubicBezTo>
                      <a:pt x="639" y="298"/>
                      <a:pt x="216" y="5"/>
                      <a:pt x="216" y="5"/>
                    </a:cubicBezTo>
                    <a:cubicBezTo>
                      <a:pt x="216" y="5"/>
                      <a:pt x="201" y="0"/>
                      <a:pt x="180" y="0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0" name="Google Shape;690;p35"/>
              <p:cNvSpPr/>
              <p:nvPr/>
            </p:nvSpPr>
            <p:spPr>
              <a:xfrm>
                <a:off x="5071850" y="4247300"/>
                <a:ext cx="68675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2747" h="2081" extrusionOk="0">
                    <a:moveTo>
                      <a:pt x="2746" y="0"/>
                    </a:moveTo>
                    <a:cubicBezTo>
                      <a:pt x="2470" y="0"/>
                      <a:pt x="1381" y="163"/>
                      <a:pt x="1219" y="472"/>
                    </a:cubicBezTo>
                    <a:cubicBezTo>
                      <a:pt x="1056" y="797"/>
                      <a:pt x="0" y="2080"/>
                      <a:pt x="0" y="2080"/>
                    </a:cubicBezTo>
                    <a:cubicBezTo>
                      <a:pt x="6" y="2080"/>
                      <a:pt x="11" y="2080"/>
                      <a:pt x="17" y="2080"/>
                    </a:cubicBezTo>
                    <a:cubicBezTo>
                      <a:pt x="1424" y="2080"/>
                      <a:pt x="2746" y="0"/>
                      <a:pt x="27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1" name="Google Shape;691;p35"/>
              <p:cNvSpPr/>
              <p:nvPr/>
            </p:nvSpPr>
            <p:spPr>
              <a:xfrm>
                <a:off x="5096225" y="4179875"/>
                <a:ext cx="12715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3169" extrusionOk="0">
                    <a:moveTo>
                      <a:pt x="2653" y="1"/>
                    </a:moveTo>
                    <a:cubicBezTo>
                      <a:pt x="2420" y="1"/>
                      <a:pt x="2175" y="35"/>
                      <a:pt x="1917" y="114"/>
                    </a:cubicBezTo>
                    <a:cubicBezTo>
                      <a:pt x="0" y="715"/>
                      <a:pt x="244" y="3169"/>
                      <a:pt x="244" y="3169"/>
                    </a:cubicBezTo>
                    <a:cubicBezTo>
                      <a:pt x="878" y="3169"/>
                      <a:pt x="5086" y="1398"/>
                      <a:pt x="5086" y="1398"/>
                    </a:cubicBezTo>
                    <a:cubicBezTo>
                      <a:pt x="5086" y="1398"/>
                      <a:pt x="4138" y="1"/>
                      <a:pt x="26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2" name="Google Shape;692;p35"/>
              <p:cNvSpPr/>
              <p:nvPr/>
            </p:nvSpPr>
            <p:spPr>
              <a:xfrm>
                <a:off x="5164875" y="4231700"/>
                <a:ext cx="29225" cy="37175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487" extrusionOk="0">
                    <a:moveTo>
                      <a:pt x="337" y="0"/>
                    </a:moveTo>
                    <a:cubicBezTo>
                      <a:pt x="287" y="0"/>
                      <a:pt x="244" y="18"/>
                      <a:pt x="211" y="56"/>
                    </a:cubicBezTo>
                    <a:cubicBezTo>
                      <a:pt x="0" y="283"/>
                      <a:pt x="146" y="689"/>
                      <a:pt x="146" y="689"/>
                    </a:cubicBezTo>
                    <a:cubicBezTo>
                      <a:pt x="146" y="689"/>
                      <a:pt x="423" y="1339"/>
                      <a:pt x="731" y="1453"/>
                    </a:cubicBezTo>
                    <a:cubicBezTo>
                      <a:pt x="782" y="1476"/>
                      <a:pt x="827" y="1486"/>
                      <a:pt x="868" y="1486"/>
                    </a:cubicBezTo>
                    <a:cubicBezTo>
                      <a:pt x="1091" y="1486"/>
                      <a:pt x="1169" y="1171"/>
                      <a:pt x="1072" y="787"/>
                    </a:cubicBezTo>
                    <a:cubicBezTo>
                      <a:pt x="991" y="422"/>
                      <a:pt x="584" y="0"/>
                      <a:pt x="337" y="0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3" name="Google Shape;693;p35"/>
              <p:cNvSpPr/>
              <p:nvPr/>
            </p:nvSpPr>
            <p:spPr>
              <a:xfrm>
                <a:off x="5233925" y="3687950"/>
                <a:ext cx="77600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2699" extrusionOk="0">
                    <a:moveTo>
                      <a:pt x="731" y="1"/>
                    </a:moveTo>
                    <a:cubicBezTo>
                      <a:pt x="585" y="1"/>
                      <a:pt x="455" y="17"/>
                      <a:pt x="309" y="50"/>
                    </a:cubicBezTo>
                    <a:cubicBezTo>
                      <a:pt x="130" y="115"/>
                      <a:pt x="0" y="293"/>
                      <a:pt x="17" y="488"/>
                    </a:cubicBezTo>
                    <a:lnTo>
                      <a:pt x="17" y="521"/>
                    </a:lnTo>
                    <a:cubicBezTo>
                      <a:pt x="65" y="846"/>
                      <a:pt x="325" y="1106"/>
                      <a:pt x="650" y="1138"/>
                    </a:cubicBezTo>
                    <a:lnTo>
                      <a:pt x="2161" y="1220"/>
                    </a:lnTo>
                    <a:cubicBezTo>
                      <a:pt x="2356" y="1236"/>
                      <a:pt x="2535" y="1398"/>
                      <a:pt x="2567" y="1626"/>
                    </a:cubicBezTo>
                    <a:lnTo>
                      <a:pt x="2665" y="2698"/>
                    </a:lnTo>
                    <a:lnTo>
                      <a:pt x="3104" y="2649"/>
                    </a:lnTo>
                    <a:lnTo>
                      <a:pt x="3006" y="1512"/>
                    </a:lnTo>
                    <a:cubicBezTo>
                      <a:pt x="2941" y="992"/>
                      <a:pt x="2584" y="521"/>
                      <a:pt x="2047" y="358"/>
                    </a:cubicBezTo>
                    <a:lnTo>
                      <a:pt x="1056" y="50"/>
                    </a:lnTo>
                    <a:cubicBezTo>
                      <a:pt x="959" y="17"/>
                      <a:pt x="829" y="1"/>
                      <a:pt x="7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4" name="Google Shape;694;p35"/>
              <p:cNvSpPr/>
              <p:nvPr/>
            </p:nvSpPr>
            <p:spPr>
              <a:xfrm>
                <a:off x="5233925" y="3687950"/>
                <a:ext cx="7070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1307" extrusionOk="0">
                    <a:moveTo>
                      <a:pt x="748" y="1"/>
                    </a:moveTo>
                    <a:cubicBezTo>
                      <a:pt x="585" y="1"/>
                      <a:pt x="455" y="17"/>
                      <a:pt x="309" y="50"/>
                    </a:cubicBezTo>
                    <a:cubicBezTo>
                      <a:pt x="130" y="115"/>
                      <a:pt x="0" y="277"/>
                      <a:pt x="17" y="456"/>
                    </a:cubicBezTo>
                    <a:lnTo>
                      <a:pt x="17" y="537"/>
                    </a:lnTo>
                    <a:cubicBezTo>
                      <a:pt x="65" y="862"/>
                      <a:pt x="325" y="1138"/>
                      <a:pt x="650" y="1155"/>
                    </a:cubicBezTo>
                    <a:lnTo>
                      <a:pt x="2161" y="1236"/>
                    </a:lnTo>
                    <a:cubicBezTo>
                      <a:pt x="2194" y="1236"/>
                      <a:pt x="2242" y="1252"/>
                      <a:pt x="2259" y="1252"/>
                    </a:cubicBezTo>
                    <a:cubicBezTo>
                      <a:pt x="2332" y="1289"/>
                      <a:pt x="2405" y="1307"/>
                      <a:pt x="2492" y="1307"/>
                    </a:cubicBezTo>
                    <a:cubicBezTo>
                      <a:pt x="2521" y="1307"/>
                      <a:pt x="2551" y="1305"/>
                      <a:pt x="2584" y="1301"/>
                    </a:cubicBezTo>
                    <a:cubicBezTo>
                      <a:pt x="2730" y="1268"/>
                      <a:pt x="2827" y="1155"/>
                      <a:pt x="2811" y="1025"/>
                    </a:cubicBezTo>
                    <a:cubicBezTo>
                      <a:pt x="2811" y="943"/>
                      <a:pt x="2762" y="846"/>
                      <a:pt x="2697" y="781"/>
                    </a:cubicBezTo>
                    <a:cubicBezTo>
                      <a:pt x="2535" y="586"/>
                      <a:pt x="2324" y="440"/>
                      <a:pt x="2080" y="358"/>
                    </a:cubicBezTo>
                    <a:lnTo>
                      <a:pt x="1073" y="50"/>
                    </a:lnTo>
                    <a:cubicBezTo>
                      <a:pt x="975" y="17"/>
                      <a:pt x="861" y="1"/>
                      <a:pt x="7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5" name="Google Shape;695;p35"/>
              <p:cNvSpPr/>
              <p:nvPr/>
            </p:nvSpPr>
            <p:spPr>
              <a:xfrm>
                <a:off x="5235125" y="3688375"/>
                <a:ext cx="68275" cy="27225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089" extrusionOk="0">
                    <a:moveTo>
                      <a:pt x="683" y="0"/>
                    </a:moveTo>
                    <a:cubicBezTo>
                      <a:pt x="521" y="0"/>
                      <a:pt x="375" y="16"/>
                      <a:pt x="245" y="65"/>
                    </a:cubicBezTo>
                    <a:cubicBezTo>
                      <a:pt x="115" y="98"/>
                      <a:pt x="33" y="179"/>
                      <a:pt x="1" y="309"/>
                    </a:cubicBezTo>
                    <a:cubicBezTo>
                      <a:pt x="21" y="306"/>
                      <a:pt x="45" y="304"/>
                      <a:pt x="73" y="304"/>
                    </a:cubicBezTo>
                    <a:cubicBezTo>
                      <a:pt x="311" y="304"/>
                      <a:pt x="817" y="427"/>
                      <a:pt x="1415" y="601"/>
                    </a:cubicBezTo>
                    <a:cubicBezTo>
                      <a:pt x="1707" y="683"/>
                      <a:pt x="2568" y="991"/>
                      <a:pt x="2731" y="1089"/>
                    </a:cubicBezTo>
                    <a:lnTo>
                      <a:pt x="2731" y="1040"/>
                    </a:lnTo>
                    <a:cubicBezTo>
                      <a:pt x="2731" y="959"/>
                      <a:pt x="2698" y="845"/>
                      <a:pt x="2633" y="796"/>
                    </a:cubicBezTo>
                    <a:cubicBezTo>
                      <a:pt x="2471" y="585"/>
                      <a:pt x="2243" y="439"/>
                      <a:pt x="1999" y="358"/>
                    </a:cubicBezTo>
                    <a:lnTo>
                      <a:pt x="1008" y="65"/>
                    </a:lnTo>
                    <a:cubicBezTo>
                      <a:pt x="911" y="16"/>
                      <a:pt x="781" y="0"/>
                      <a:pt x="6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6" name="Google Shape;696;p35"/>
              <p:cNvSpPr/>
              <p:nvPr/>
            </p:nvSpPr>
            <p:spPr>
              <a:xfrm>
                <a:off x="5299725" y="3754175"/>
                <a:ext cx="11800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570" extrusionOk="0">
                    <a:moveTo>
                      <a:pt x="455" y="0"/>
                    </a:moveTo>
                    <a:lnTo>
                      <a:pt x="0" y="49"/>
                    </a:lnTo>
                    <a:lnTo>
                      <a:pt x="65" y="488"/>
                    </a:lnTo>
                    <a:cubicBezTo>
                      <a:pt x="114" y="553"/>
                      <a:pt x="147" y="569"/>
                      <a:pt x="195" y="569"/>
                    </a:cubicBezTo>
                    <a:lnTo>
                      <a:pt x="390" y="553"/>
                    </a:lnTo>
                    <a:cubicBezTo>
                      <a:pt x="439" y="553"/>
                      <a:pt x="472" y="504"/>
                      <a:pt x="472" y="455"/>
                    </a:cubicBez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7" name="Google Shape;697;p35"/>
              <p:cNvSpPr/>
              <p:nvPr/>
            </p:nvSpPr>
            <p:spPr>
              <a:xfrm>
                <a:off x="5304200" y="3767975"/>
                <a:ext cx="44700" cy="322550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2902" extrusionOk="0">
                    <a:moveTo>
                      <a:pt x="244" y="1"/>
                    </a:moveTo>
                    <a:lnTo>
                      <a:pt x="0" y="17"/>
                    </a:lnTo>
                    <a:lnTo>
                      <a:pt x="1414" y="12902"/>
                    </a:lnTo>
                    <a:lnTo>
                      <a:pt x="1787" y="12853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8" name="Google Shape;698;p35"/>
              <p:cNvSpPr/>
              <p:nvPr/>
            </p:nvSpPr>
            <p:spPr>
              <a:xfrm>
                <a:off x="5306625" y="3767975"/>
                <a:ext cx="39025" cy="3221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2886" extrusionOk="0">
                    <a:moveTo>
                      <a:pt x="66" y="1"/>
                    </a:moveTo>
                    <a:lnTo>
                      <a:pt x="1" y="17"/>
                    </a:lnTo>
                    <a:lnTo>
                      <a:pt x="1463" y="12885"/>
                    </a:lnTo>
                    <a:lnTo>
                      <a:pt x="1560" y="12853"/>
                    </a:lnTo>
                    <a:lnTo>
                      <a:pt x="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9" name="Google Shape;699;p35"/>
              <p:cNvSpPr/>
              <p:nvPr/>
            </p:nvSpPr>
            <p:spPr>
              <a:xfrm>
                <a:off x="5338725" y="4079950"/>
                <a:ext cx="105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423" h="423" extrusionOk="0">
                    <a:moveTo>
                      <a:pt x="374" y="0"/>
                    </a:moveTo>
                    <a:cubicBezTo>
                      <a:pt x="319" y="56"/>
                      <a:pt x="242" y="85"/>
                      <a:pt x="166" y="85"/>
                    </a:cubicBezTo>
                    <a:cubicBezTo>
                      <a:pt x="108" y="85"/>
                      <a:pt x="49" y="68"/>
                      <a:pt x="0" y="33"/>
                    </a:cubicBezTo>
                    <a:lnTo>
                      <a:pt x="0" y="33"/>
                    </a:lnTo>
                    <a:lnTo>
                      <a:pt x="33" y="423"/>
                    </a:lnTo>
                    <a:lnTo>
                      <a:pt x="423" y="374"/>
                    </a:lnTo>
                    <a:lnTo>
                      <a:pt x="3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0" name="Google Shape;700;p35"/>
              <p:cNvSpPr/>
              <p:nvPr/>
            </p:nvSpPr>
            <p:spPr>
              <a:xfrm>
                <a:off x="5337900" y="4101075"/>
                <a:ext cx="33350" cy="162500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6500" extrusionOk="0">
                    <a:moveTo>
                      <a:pt x="602" y="0"/>
                    </a:moveTo>
                    <a:lnTo>
                      <a:pt x="1" y="65"/>
                    </a:lnTo>
                    <a:lnTo>
                      <a:pt x="439" y="6499"/>
                    </a:lnTo>
                    <a:lnTo>
                      <a:pt x="1333" y="6418"/>
                    </a:lnTo>
                    <a:lnTo>
                      <a:pt x="602" y="0"/>
                    </a:lnTo>
                    <a:close/>
                  </a:path>
                </a:pathLst>
              </a:custGeom>
              <a:solidFill>
                <a:srgbClr val="54B1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1" name="Google Shape;701;p35"/>
              <p:cNvSpPr/>
              <p:nvPr/>
            </p:nvSpPr>
            <p:spPr>
              <a:xfrm>
                <a:off x="5348475" y="4261525"/>
                <a:ext cx="2317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27" h="326" extrusionOk="0">
                    <a:moveTo>
                      <a:pt x="910" y="0"/>
                    </a:moveTo>
                    <a:lnTo>
                      <a:pt x="0" y="81"/>
                    </a:lnTo>
                    <a:lnTo>
                      <a:pt x="16" y="325"/>
                    </a:lnTo>
                    <a:lnTo>
                      <a:pt x="926" y="244"/>
                    </a:lnTo>
                    <a:lnTo>
                      <a:pt x="910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2" name="Google Shape;702;p35"/>
              <p:cNvSpPr/>
              <p:nvPr/>
            </p:nvSpPr>
            <p:spPr>
              <a:xfrm>
                <a:off x="5349275" y="4267600"/>
                <a:ext cx="2317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927" h="457" extrusionOk="0">
                    <a:moveTo>
                      <a:pt x="878" y="1"/>
                    </a:moveTo>
                    <a:lnTo>
                      <a:pt x="33" y="82"/>
                    </a:lnTo>
                    <a:cubicBezTo>
                      <a:pt x="17" y="82"/>
                      <a:pt x="1" y="98"/>
                      <a:pt x="1" y="131"/>
                    </a:cubicBezTo>
                    <a:cubicBezTo>
                      <a:pt x="16" y="316"/>
                      <a:pt x="163" y="457"/>
                      <a:pt x="359" y="457"/>
                    </a:cubicBezTo>
                    <a:cubicBezTo>
                      <a:pt x="369" y="457"/>
                      <a:pt x="380" y="457"/>
                      <a:pt x="391" y="456"/>
                    </a:cubicBezTo>
                    <a:lnTo>
                      <a:pt x="586" y="423"/>
                    </a:lnTo>
                    <a:cubicBezTo>
                      <a:pt x="764" y="407"/>
                      <a:pt x="927" y="245"/>
                      <a:pt x="911" y="50"/>
                    </a:cubicBezTo>
                    <a:cubicBezTo>
                      <a:pt x="911" y="17"/>
                      <a:pt x="894" y="1"/>
                      <a:pt x="878" y="1"/>
                    </a:cubicBezTo>
                    <a:close/>
                  </a:path>
                </a:pathLst>
              </a:custGeom>
              <a:solidFill>
                <a:srgbClr val="716F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3" name="Google Shape;703;p35"/>
              <p:cNvSpPr/>
              <p:nvPr/>
            </p:nvSpPr>
            <p:spPr>
              <a:xfrm>
                <a:off x="5350100" y="4272075"/>
                <a:ext cx="21550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862" h="279" extrusionOk="0">
                    <a:moveTo>
                      <a:pt x="861" y="1"/>
                    </a:moveTo>
                    <a:lnTo>
                      <a:pt x="0" y="82"/>
                    </a:lnTo>
                    <a:cubicBezTo>
                      <a:pt x="60" y="201"/>
                      <a:pt x="187" y="279"/>
                      <a:pt x="320" y="279"/>
                    </a:cubicBezTo>
                    <a:cubicBezTo>
                      <a:pt x="333" y="279"/>
                      <a:pt x="345" y="278"/>
                      <a:pt x="358" y="277"/>
                    </a:cubicBezTo>
                    <a:lnTo>
                      <a:pt x="553" y="244"/>
                    </a:lnTo>
                    <a:cubicBezTo>
                      <a:pt x="699" y="228"/>
                      <a:pt x="813" y="131"/>
                      <a:pt x="861" y="1"/>
                    </a:cubicBezTo>
                    <a:close/>
                  </a:path>
                </a:pathLst>
              </a:custGeom>
              <a:solidFill>
                <a:srgbClr val="86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4" name="Google Shape;704;p35"/>
              <p:cNvSpPr/>
              <p:nvPr/>
            </p:nvSpPr>
            <p:spPr>
              <a:xfrm>
                <a:off x="5338300" y="4097825"/>
                <a:ext cx="134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96" extrusionOk="0">
                    <a:moveTo>
                      <a:pt x="537" y="0"/>
                    </a:moveTo>
                    <a:lnTo>
                      <a:pt x="1" y="49"/>
                    </a:lnTo>
                    <a:lnTo>
                      <a:pt x="17" y="195"/>
                    </a:lnTo>
                    <a:lnTo>
                      <a:pt x="537" y="146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5" name="Google Shape;705;p35"/>
              <p:cNvSpPr/>
              <p:nvPr/>
            </p:nvSpPr>
            <p:spPr>
              <a:xfrm>
                <a:off x="5338725" y="4089275"/>
                <a:ext cx="122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91" extrusionOk="0">
                    <a:moveTo>
                      <a:pt x="455" y="1"/>
                    </a:moveTo>
                    <a:lnTo>
                      <a:pt x="0" y="50"/>
                    </a:lnTo>
                    <a:lnTo>
                      <a:pt x="33" y="391"/>
                    </a:lnTo>
                    <a:lnTo>
                      <a:pt x="488" y="342"/>
                    </a:lnTo>
                    <a:lnTo>
                      <a:pt x="4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6" name="Google Shape;706;p35"/>
              <p:cNvSpPr/>
              <p:nvPr/>
            </p:nvSpPr>
            <p:spPr>
              <a:xfrm>
                <a:off x="5337900" y="4101075"/>
                <a:ext cx="33350" cy="162500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6500" extrusionOk="0">
                    <a:moveTo>
                      <a:pt x="602" y="0"/>
                    </a:moveTo>
                    <a:lnTo>
                      <a:pt x="1" y="65"/>
                    </a:lnTo>
                    <a:lnTo>
                      <a:pt x="439" y="6499"/>
                    </a:lnTo>
                    <a:lnTo>
                      <a:pt x="1333" y="6418"/>
                    </a:lnTo>
                    <a:lnTo>
                      <a:pt x="6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7" name="Google Shape;707;p35"/>
              <p:cNvSpPr/>
              <p:nvPr/>
            </p:nvSpPr>
            <p:spPr>
              <a:xfrm>
                <a:off x="5350900" y="4252975"/>
                <a:ext cx="1710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229" extrusionOk="0">
                    <a:moveTo>
                      <a:pt x="667" y="1"/>
                    </a:moveTo>
                    <a:lnTo>
                      <a:pt x="1" y="82"/>
                    </a:lnTo>
                    <a:lnTo>
                      <a:pt x="1" y="228"/>
                    </a:lnTo>
                    <a:lnTo>
                      <a:pt x="683" y="163"/>
                    </a:lnTo>
                    <a:lnTo>
                      <a:pt x="667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8" name="Google Shape;708;p35"/>
              <p:cNvSpPr/>
              <p:nvPr/>
            </p:nvSpPr>
            <p:spPr>
              <a:xfrm>
                <a:off x="5350100" y="4246475"/>
                <a:ext cx="170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683" h="196" extrusionOk="0">
                    <a:moveTo>
                      <a:pt x="683" y="1"/>
                    </a:moveTo>
                    <a:lnTo>
                      <a:pt x="0" y="50"/>
                    </a:lnTo>
                    <a:lnTo>
                      <a:pt x="0" y="196"/>
                    </a:lnTo>
                    <a:lnTo>
                      <a:pt x="683" y="131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9" name="Google Shape;709;p35"/>
              <p:cNvSpPr/>
              <p:nvPr/>
            </p:nvSpPr>
            <p:spPr>
              <a:xfrm>
                <a:off x="5349675" y="4239575"/>
                <a:ext cx="167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12" extrusionOk="0">
                    <a:moveTo>
                      <a:pt x="651" y="1"/>
                    </a:moveTo>
                    <a:lnTo>
                      <a:pt x="1" y="66"/>
                    </a:lnTo>
                    <a:lnTo>
                      <a:pt x="1" y="212"/>
                    </a:lnTo>
                    <a:lnTo>
                      <a:pt x="667" y="147"/>
                    </a:lnTo>
                    <a:lnTo>
                      <a:pt x="651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0" name="Google Shape;710;p35"/>
              <p:cNvSpPr/>
              <p:nvPr/>
            </p:nvSpPr>
            <p:spPr>
              <a:xfrm>
                <a:off x="5349275" y="4233075"/>
                <a:ext cx="16275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212" extrusionOk="0">
                    <a:moveTo>
                      <a:pt x="651" y="1"/>
                    </a:moveTo>
                    <a:lnTo>
                      <a:pt x="1" y="66"/>
                    </a:lnTo>
                    <a:lnTo>
                      <a:pt x="17" y="212"/>
                    </a:lnTo>
                    <a:lnTo>
                      <a:pt x="651" y="147"/>
                    </a:lnTo>
                    <a:lnTo>
                      <a:pt x="651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1" name="Google Shape;711;p35"/>
              <p:cNvSpPr/>
              <p:nvPr/>
            </p:nvSpPr>
            <p:spPr>
              <a:xfrm>
                <a:off x="5348875" y="4226575"/>
                <a:ext cx="162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196" extrusionOk="0">
                    <a:moveTo>
                      <a:pt x="618" y="1"/>
                    </a:moveTo>
                    <a:lnTo>
                      <a:pt x="0" y="66"/>
                    </a:lnTo>
                    <a:lnTo>
                      <a:pt x="17" y="196"/>
                    </a:lnTo>
                    <a:lnTo>
                      <a:pt x="650" y="147"/>
                    </a:lnTo>
                    <a:lnTo>
                      <a:pt x="618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2" name="Google Shape;712;p35"/>
              <p:cNvSpPr/>
              <p:nvPr/>
            </p:nvSpPr>
            <p:spPr>
              <a:xfrm>
                <a:off x="5348050" y="4220075"/>
                <a:ext cx="158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80" extrusionOk="0">
                    <a:moveTo>
                      <a:pt x="618" y="1"/>
                    </a:moveTo>
                    <a:lnTo>
                      <a:pt x="1" y="33"/>
                    </a:lnTo>
                    <a:lnTo>
                      <a:pt x="33" y="180"/>
                    </a:lnTo>
                    <a:lnTo>
                      <a:pt x="635" y="131"/>
                    </a:lnTo>
                    <a:lnTo>
                      <a:pt x="618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3" name="Google Shape;713;p35"/>
              <p:cNvSpPr/>
              <p:nvPr/>
            </p:nvSpPr>
            <p:spPr>
              <a:xfrm>
                <a:off x="5348050" y="4213175"/>
                <a:ext cx="154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619" h="196" extrusionOk="0">
                    <a:moveTo>
                      <a:pt x="602" y="1"/>
                    </a:moveTo>
                    <a:lnTo>
                      <a:pt x="1" y="49"/>
                    </a:lnTo>
                    <a:lnTo>
                      <a:pt x="1" y="196"/>
                    </a:lnTo>
                    <a:lnTo>
                      <a:pt x="618" y="147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4" name="Google Shape;714;p35"/>
              <p:cNvSpPr/>
              <p:nvPr/>
            </p:nvSpPr>
            <p:spPr>
              <a:xfrm>
                <a:off x="5347650" y="4206275"/>
                <a:ext cx="1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196" extrusionOk="0">
                    <a:moveTo>
                      <a:pt x="569" y="0"/>
                    </a:moveTo>
                    <a:lnTo>
                      <a:pt x="1" y="65"/>
                    </a:lnTo>
                    <a:lnTo>
                      <a:pt x="1" y="195"/>
                    </a:lnTo>
                    <a:lnTo>
                      <a:pt x="586" y="147"/>
                    </a:lnTo>
                    <a:lnTo>
                      <a:pt x="569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5" name="Google Shape;715;p35"/>
              <p:cNvSpPr/>
              <p:nvPr/>
            </p:nvSpPr>
            <p:spPr>
              <a:xfrm>
                <a:off x="5347250" y="4199775"/>
                <a:ext cx="1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196" extrusionOk="0">
                    <a:moveTo>
                      <a:pt x="569" y="0"/>
                    </a:moveTo>
                    <a:lnTo>
                      <a:pt x="0" y="49"/>
                    </a:lnTo>
                    <a:lnTo>
                      <a:pt x="0" y="195"/>
                    </a:lnTo>
                    <a:lnTo>
                      <a:pt x="585" y="130"/>
                    </a:lnTo>
                    <a:lnTo>
                      <a:pt x="569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6" name="Google Shape;716;p35"/>
              <p:cNvSpPr/>
              <p:nvPr/>
            </p:nvSpPr>
            <p:spPr>
              <a:xfrm>
                <a:off x="5346850" y="4192875"/>
                <a:ext cx="14225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12" extrusionOk="0">
                    <a:moveTo>
                      <a:pt x="536" y="0"/>
                    </a:moveTo>
                    <a:lnTo>
                      <a:pt x="0" y="65"/>
                    </a:lnTo>
                    <a:lnTo>
                      <a:pt x="0" y="211"/>
                    </a:lnTo>
                    <a:lnTo>
                      <a:pt x="569" y="146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7" name="Google Shape;717;p35"/>
              <p:cNvSpPr/>
              <p:nvPr/>
            </p:nvSpPr>
            <p:spPr>
              <a:xfrm>
                <a:off x="5346025" y="4186375"/>
                <a:ext cx="1425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70" h="179" extrusionOk="0">
                    <a:moveTo>
                      <a:pt x="553" y="0"/>
                    </a:moveTo>
                    <a:lnTo>
                      <a:pt x="1" y="49"/>
                    </a:lnTo>
                    <a:lnTo>
                      <a:pt x="33" y="179"/>
                    </a:lnTo>
                    <a:lnTo>
                      <a:pt x="569" y="146"/>
                    </a:lnTo>
                    <a:lnTo>
                      <a:pt x="553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8" name="Google Shape;718;p35"/>
              <p:cNvSpPr/>
              <p:nvPr/>
            </p:nvSpPr>
            <p:spPr>
              <a:xfrm>
                <a:off x="5345625" y="4179875"/>
                <a:ext cx="138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53" h="179" extrusionOk="0">
                    <a:moveTo>
                      <a:pt x="537" y="0"/>
                    </a:moveTo>
                    <a:lnTo>
                      <a:pt x="0" y="33"/>
                    </a:lnTo>
                    <a:lnTo>
                      <a:pt x="17" y="179"/>
                    </a:lnTo>
                    <a:lnTo>
                      <a:pt x="553" y="146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9" name="Google Shape;719;p35"/>
              <p:cNvSpPr/>
              <p:nvPr/>
            </p:nvSpPr>
            <p:spPr>
              <a:xfrm>
                <a:off x="5345225" y="4173375"/>
                <a:ext cx="138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180" extrusionOk="0">
                    <a:moveTo>
                      <a:pt x="520" y="0"/>
                    </a:moveTo>
                    <a:lnTo>
                      <a:pt x="0" y="33"/>
                    </a:lnTo>
                    <a:lnTo>
                      <a:pt x="16" y="179"/>
                    </a:lnTo>
                    <a:lnTo>
                      <a:pt x="553" y="130"/>
                    </a:lnTo>
                    <a:lnTo>
                      <a:pt x="520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0" name="Google Shape;720;p35"/>
              <p:cNvSpPr/>
              <p:nvPr/>
            </p:nvSpPr>
            <p:spPr>
              <a:xfrm>
                <a:off x="5345225" y="4166050"/>
                <a:ext cx="12600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213" extrusionOk="0">
                    <a:moveTo>
                      <a:pt x="488" y="1"/>
                    </a:moveTo>
                    <a:lnTo>
                      <a:pt x="0" y="66"/>
                    </a:lnTo>
                    <a:lnTo>
                      <a:pt x="0" y="212"/>
                    </a:lnTo>
                    <a:lnTo>
                      <a:pt x="504" y="147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1" name="Google Shape;721;p35"/>
              <p:cNvSpPr/>
              <p:nvPr/>
            </p:nvSpPr>
            <p:spPr>
              <a:xfrm>
                <a:off x="5344800" y="4159550"/>
                <a:ext cx="122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80" extrusionOk="0">
                    <a:moveTo>
                      <a:pt x="488" y="1"/>
                    </a:moveTo>
                    <a:lnTo>
                      <a:pt x="1" y="33"/>
                    </a:lnTo>
                    <a:lnTo>
                      <a:pt x="1" y="180"/>
                    </a:lnTo>
                    <a:lnTo>
                      <a:pt x="488" y="147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2" name="Google Shape;722;p35"/>
              <p:cNvSpPr/>
              <p:nvPr/>
            </p:nvSpPr>
            <p:spPr>
              <a:xfrm>
                <a:off x="5344000" y="4153050"/>
                <a:ext cx="122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80" extrusionOk="0">
                    <a:moveTo>
                      <a:pt x="472" y="1"/>
                    </a:moveTo>
                    <a:lnTo>
                      <a:pt x="0" y="33"/>
                    </a:lnTo>
                    <a:lnTo>
                      <a:pt x="0" y="180"/>
                    </a:lnTo>
                    <a:lnTo>
                      <a:pt x="488" y="131"/>
                    </a:lnTo>
                    <a:lnTo>
                      <a:pt x="472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3" name="Google Shape;723;p35"/>
              <p:cNvSpPr/>
              <p:nvPr/>
            </p:nvSpPr>
            <p:spPr>
              <a:xfrm>
                <a:off x="5343600" y="4146150"/>
                <a:ext cx="118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96" extrusionOk="0">
                    <a:moveTo>
                      <a:pt x="471" y="1"/>
                    </a:moveTo>
                    <a:lnTo>
                      <a:pt x="0" y="49"/>
                    </a:lnTo>
                    <a:lnTo>
                      <a:pt x="0" y="196"/>
                    </a:lnTo>
                    <a:lnTo>
                      <a:pt x="471" y="147"/>
                    </a:lnTo>
                    <a:lnTo>
                      <a:pt x="471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4" name="Google Shape;724;p35"/>
              <p:cNvSpPr/>
              <p:nvPr/>
            </p:nvSpPr>
            <p:spPr>
              <a:xfrm>
                <a:off x="5343175" y="4139650"/>
                <a:ext cx="118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73" h="180" extrusionOk="0">
                    <a:moveTo>
                      <a:pt x="440" y="1"/>
                    </a:moveTo>
                    <a:lnTo>
                      <a:pt x="1" y="49"/>
                    </a:lnTo>
                    <a:lnTo>
                      <a:pt x="17" y="179"/>
                    </a:lnTo>
                    <a:lnTo>
                      <a:pt x="472" y="147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5" name="Google Shape;725;p35"/>
              <p:cNvSpPr/>
              <p:nvPr/>
            </p:nvSpPr>
            <p:spPr>
              <a:xfrm>
                <a:off x="5342775" y="4133150"/>
                <a:ext cx="110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80" extrusionOk="0">
                    <a:moveTo>
                      <a:pt x="439" y="1"/>
                    </a:moveTo>
                    <a:lnTo>
                      <a:pt x="1" y="33"/>
                    </a:lnTo>
                    <a:lnTo>
                      <a:pt x="17" y="179"/>
                    </a:lnTo>
                    <a:lnTo>
                      <a:pt x="439" y="147"/>
                    </a:lnTo>
                    <a:lnTo>
                      <a:pt x="4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6" name="Google Shape;726;p35"/>
              <p:cNvSpPr/>
              <p:nvPr/>
            </p:nvSpPr>
            <p:spPr>
              <a:xfrm>
                <a:off x="5341975" y="4125850"/>
                <a:ext cx="114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96" extrusionOk="0">
                    <a:moveTo>
                      <a:pt x="439" y="0"/>
                    </a:moveTo>
                    <a:lnTo>
                      <a:pt x="0" y="49"/>
                    </a:lnTo>
                    <a:lnTo>
                      <a:pt x="33" y="195"/>
                    </a:lnTo>
                    <a:lnTo>
                      <a:pt x="455" y="147"/>
                    </a:lnTo>
                    <a:lnTo>
                      <a:pt x="4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7" name="Google Shape;727;p35"/>
              <p:cNvSpPr/>
              <p:nvPr/>
            </p:nvSpPr>
            <p:spPr>
              <a:xfrm>
                <a:off x="5341550" y="4119350"/>
                <a:ext cx="106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180" extrusionOk="0">
                    <a:moveTo>
                      <a:pt x="407" y="0"/>
                    </a:moveTo>
                    <a:lnTo>
                      <a:pt x="1" y="49"/>
                    </a:lnTo>
                    <a:lnTo>
                      <a:pt x="17" y="179"/>
                    </a:lnTo>
                    <a:lnTo>
                      <a:pt x="423" y="147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8" name="Google Shape;728;p35"/>
              <p:cNvSpPr/>
              <p:nvPr/>
            </p:nvSpPr>
            <p:spPr>
              <a:xfrm>
                <a:off x="5341550" y="4112850"/>
                <a:ext cx="102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80" extrusionOk="0">
                    <a:moveTo>
                      <a:pt x="391" y="0"/>
                    </a:moveTo>
                    <a:lnTo>
                      <a:pt x="1" y="33"/>
                    </a:lnTo>
                    <a:lnTo>
                      <a:pt x="1" y="179"/>
                    </a:lnTo>
                    <a:lnTo>
                      <a:pt x="407" y="147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9" name="Google Shape;729;p35"/>
              <p:cNvSpPr/>
              <p:nvPr/>
            </p:nvSpPr>
            <p:spPr>
              <a:xfrm>
                <a:off x="5341150" y="4106350"/>
                <a:ext cx="97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391" h="180" extrusionOk="0">
                    <a:moveTo>
                      <a:pt x="358" y="0"/>
                    </a:moveTo>
                    <a:lnTo>
                      <a:pt x="1" y="33"/>
                    </a:lnTo>
                    <a:lnTo>
                      <a:pt x="1" y="179"/>
                    </a:lnTo>
                    <a:lnTo>
                      <a:pt x="391" y="130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0" name="Google Shape;730;p35"/>
              <p:cNvSpPr/>
              <p:nvPr/>
            </p:nvSpPr>
            <p:spPr>
              <a:xfrm>
                <a:off x="5422000" y="4278050"/>
                <a:ext cx="80450" cy="52850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2114" extrusionOk="0">
                    <a:moveTo>
                      <a:pt x="1330" y="1"/>
                    </a:moveTo>
                    <a:cubicBezTo>
                      <a:pt x="971" y="1"/>
                      <a:pt x="649" y="103"/>
                      <a:pt x="504" y="411"/>
                    </a:cubicBezTo>
                    <a:cubicBezTo>
                      <a:pt x="325" y="801"/>
                      <a:pt x="81" y="1370"/>
                      <a:pt x="0" y="1874"/>
                    </a:cubicBezTo>
                    <a:cubicBezTo>
                      <a:pt x="163" y="1906"/>
                      <a:pt x="293" y="1923"/>
                      <a:pt x="439" y="1939"/>
                    </a:cubicBezTo>
                    <a:cubicBezTo>
                      <a:pt x="731" y="1988"/>
                      <a:pt x="1219" y="2036"/>
                      <a:pt x="1641" y="2101"/>
                    </a:cubicBezTo>
                    <a:cubicBezTo>
                      <a:pt x="1703" y="2109"/>
                      <a:pt x="1765" y="2113"/>
                      <a:pt x="1827" y="2113"/>
                    </a:cubicBezTo>
                    <a:cubicBezTo>
                      <a:pt x="2392" y="2113"/>
                      <a:pt x="2913" y="1784"/>
                      <a:pt x="3103" y="1256"/>
                    </a:cubicBezTo>
                    <a:cubicBezTo>
                      <a:pt x="3217" y="899"/>
                      <a:pt x="3185" y="574"/>
                      <a:pt x="2843" y="379"/>
                    </a:cubicBezTo>
                    <a:cubicBezTo>
                      <a:pt x="2739" y="327"/>
                      <a:pt x="1973" y="1"/>
                      <a:pt x="1330" y="1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1" name="Google Shape;731;p35"/>
              <p:cNvSpPr/>
              <p:nvPr/>
            </p:nvSpPr>
            <p:spPr>
              <a:xfrm>
                <a:off x="5331825" y="4140900"/>
                <a:ext cx="172250" cy="180550"/>
              </a:xfrm>
              <a:custGeom>
                <a:avLst/>
                <a:gdLst/>
                <a:ahLst/>
                <a:cxnLst/>
                <a:rect l="l" t="t" r="r" b="b"/>
                <a:pathLst>
                  <a:path w="6890" h="7222" extrusionOk="0">
                    <a:moveTo>
                      <a:pt x="444" y="1"/>
                    </a:moveTo>
                    <a:cubicBezTo>
                      <a:pt x="329" y="1"/>
                      <a:pt x="128" y="237"/>
                      <a:pt x="114" y="536"/>
                    </a:cubicBezTo>
                    <a:cubicBezTo>
                      <a:pt x="81" y="926"/>
                      <a:pt x="33" y="1446"/>
                      <a:pt x="33" y="1640"/>
                    </a:cubicBezTo>
                    <a:cubicBezTo>
                      <a:pt x="0" y="2339"/>
                      <a:pt x="536" y="2827"/>
                      <a:pt x="894" y="3200"/>
                    </a:cubicBezTo>
                    <a:cubicBezTo>
                      <a:pt x="1267" y="3574"/>
                      <a:pt x="1511" y="3558"/>
                      <a:pt x="2064" y="4208"/>
                    </a:cubicBezTo>
                    <a:cubicBezTo>
                      <a:pt x="2600" y="4890"/>
                      <a:pt x="3867" y="6759"/>
                      <a:pt x="4501" y="6937"/>
                    </a:cubicBezTo>
                    <a:cubicBezTo>
                      <a:pt x="4833" y="7080"/>
                      <a:pt x="5386" y="7222"/>
                      <a:pt x="5857" y="7222"/>
                    </a:cubicBezTo>
                    <a:cubicBezTo>
                      <a:pt x="6193" y="7222"/>
                      <a:pt x="6487" y="7150"/>
                      <a:pt x="6629" y="6954"/>
                    </a:cubicBezTo>
                    <a:cubicBezTo>
                      <a:pt x="6889" y="6596"/>
                      <a:pt x="6889" y="6109"/>
                      <a:pt x="6662" y="5702"/>
                    </a:cubicBezTo>
                    <a:cubicBezTo>
                      <a:pt x="6483" y="5345"/>
                      <a:pt x="6093" y="4809"/>
                      <a:pt x="5654" y="4435"/>
                    </a:cubicBezTo>
                    <a:cubicBezTo>
                      <a:pt x="4956" y="3931"/>
                      <a:pt x="2600" y="2989"/>
                      <a:pt x="2323" y="2697"/>
                    </a:cubicBezTo>
                    <a:cubicBezTo>
                      <a:pt x="2031" y="2404"/>
                      <a:pt x="2258" y="1446"/>
                      <a:pt x="2258" y="1234"/>
                    </a:cubicBezTo>
                    <a:cubicBezTo>
                      <a:pt x="2242" y="1007"/>
                      <a:pt x="1170" y="211"/>
                      <a:pt x="877" y="211"/>
                    </a:cubicBezTo>
                    <a:cubicBezTo>
                      <a:pt x="764" y="211"/>
                      <a:pt x="682" y="227"/>
                      <a:pt x="552" y="308"/>
                    </a:cubicBezTo>
                    <a:cubicBezTo>
                      <a:pt x="569" y="178"/>
                      <a:pt x="552" y="64"/>
                      <a:pt x="487" y="16"/>
                    </a:cubicBezTo>
                    <a:cubicBezTo>
                      <a:pt x="475" y="6"/>
                      <a:pt x="461" y="1"/>
                      <a:pt x="444" y="1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2" name="Google Shape;732;p35"/>
              <p:cNvSpPr/>
              <p:nvPr/>
            </p:nvSpPr>
            <p:spPr>
              <a:xfrm>
                <a:off x="5384225" y="4203825"/>
                <a:ext cx="119025" cy="118750"/>
              </a:xfrm>
              <a:custGeom>
                <a:avLst/>
                <a:gdLst/>
                <a:ahLst/>
                <a:cxnLst/>
                <a:rect l="l" t="t" r="r" b="b"/>
                <a:pathLst>
                  <a:path w="4761" h="4750" extrusionOk="0">
                    <a:moveTo>
                      <a:pt x="81" y="1"/>
                    </a:moveTo>
                    <a:cubicBezTo>
                      <a:pt x="16" y="115"/>
                      <a:pt x="0" y="342"/>
                      <a:pt x="0" y="602"/>
                    </a:cubicBezTo>
                    <a:cubicBezTo>
                      <a:pt x="16" y="1073"/>
                      <a:pt x="162" y="1561"/>
                      <a:pt x="422" y="1967"/>
                    </a:cubicBezTo>
                    <a:cubicBezTo>
                      <a:pt x="959" y="2779"/>
                      <a:pt x="1950" y="4339"/>
                      <a:pt x="2291" y="4502"/>
                    </a:cubicBezTo>
                    <a:cubicBezTo>
                      <a:pt x="2669" y="4608"/>
                      <a:pt x="3256" y="4750"/>
                      <a:pt x="3736" y="4750"/>
                    </a:cubicBezTo>
                    <a:cubicBezTo>
                      <a:pt x="4061" y="4750"/>
                      <a:pt x="4337" y="4685"/>
                      <a:pt x="4468" y="4502"/>
                    </a:cubicBezTo>
                    <a:cubicBezTo>
                      <a:pt x="4484" y="4502"/>
                      <a:pt x="4484" y="4485"/>
                      <a:pt x="4484" y="4485"/>
                    </a:cubicBezTo>
                    <a:cubicBezTo>
                      <a:pt x="4761" y="4112"/>
                      <a:pt x="4761" y="3624"/>
                      <a:pt x="4533" y="3218"/>
                    </a:cubicBezTo>
                    <a:cubicBezTo>
                      <a:pt x="4354" y="2861"/>
                      <a:pt x="3981" y="2308"/>
                      <a:pt x="3510" y="1967"/>
                    </a:cubicBezTo>
                    <a:cubicBezTo>
                      <a:pt x="2827" y="1431"/>
                      <a:pt x="471" y="505"/>
                      <a:pt x="179" y="212"/>
                    </a:cubicBezTo>
                    <a:cubicBezTo>
                      <a:pt x="146" y="163"/>
                      <a:pt x="97" y="82"/>
                      <a:pt x="81" y="1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3" name="Google Shape;733;p35"/>
              <p:cNvSpPr/>
              <p:nvPr/>
            </p:nvSpPr>
            <p:spPr>
              <a:xfrm>
                <a:off x="5218075" y="4172125"/>
                <a:ext cx="166150" cy="245800"/>
              </a:xfrm>
              <a:custGeom>
                <a:avLst/>
                <a:gdLst/>
                <a:ahLst/>
                <a:cxnLst/>
                <a:rect l="l" t="t" r="r" b="b"/>
                <a:pathLst>
                  <a:path w="6646" h="9832" extrusionOk="0">
                    <a:moveTo>
                      <a:pt x="5947" y="0"/>
                    </a:moveTo>
                    <a:cubicBezTo>
                      <a:pt x="5936" y="0"/>
                      <a:pt x="5926" y="1"/>
                      <a:pt x="5915" y="2"/>
                    </a:cubicBezTo>
                    <a:cubicBezTo>
                      <a:pt x="5736" y="18"/>
                      <a:pt x="4550" y="132"/>
                      <a:pt x="4290" y="700"/>
                    </a:cubicBezTo>
                    <a:cubicBezTo>
                      <a:pt x="4063" y="1204"/>
                      <a:pt x="3656" y="2601"/>
                      <a:pt x="3624" y="2682"/>
                    </a:cubicBezTo>
                    <a:cubicBezTo>
                      <a:pt x="3315" y="3332"/>
                      <a:pt x="2600" y="4242"/>
                      <a:pt x="1902" y="4957"/>
                    </a:cubicBezTo>
                    <a:cubicBezTo>
                      <a:pt x="1333" y="5526"/>
                      <a:pt x="456" y="6809"/>
                      <a:pt x="309" y="6988"/>
                    </a:cubicBezTo>
                    <a:cubicBezTo>
                      <a:pt x="1" y="7362"/>
                      <a:pt x="82" y="8012"/>
                      <a:pt x="293" y="8385"/>
                    </a:cubicBezTo>
                    <a:cubicBezTo>
                      <a:pt x="439" y="8678"/>
                      <a:pt x="488" y="9360"/>
                      <a:pt x="651" y="9832"/>
                    </a:cubicBezTo>
                    <a:cubicBezTo>
                      <a:pt x="651" y="9832"/>
                      <a:pt x="1560" y="8987"/>
                      <a:pt x="2438" y="8142"/>
                    </a:cubicBezTo>
                    <a:cubicBezTo>
                      <a:pt x="3071" y="7557"/>
                      <a:pt x="3234" y="6972"/>
                      <a:pt x="3494" y="6354"/>
                    </a:cubicBezTo>
                    <a:cubicBezTo>
                      <a:pt x="3851" y="5575"/>
                      <a:pt x="4274" y="4616"/>
                      <a:pt x="4550" y="3950"/>
                    </a:cubicBezTo>
                    <a:cubicBezTo>
                      <a:pt x="4712" y="3560"/>
                      <a:pt x="5086" y="3641"/>
                      <a:pt x="5314" y="3414"/>
                    </a:cubicBezTo>
                    <a:cubicBezTo>
                      <a:pt x="5574" y="3137"/>
                      <a:pt x="5899" y="2650"/>
                      <a:pt x="6094" y="2601"/>
                    </a:cubicBezTo>
                    <a:cubicBezTo>
                      <a:pt x="6224" y="2585"/>
                      <a:pt x="6337" y="2536"/>
                      <a:pt x="6402" y="2487"/>
                    </a:cubicBezTo>
                    <a:cubicBezTo>
                      <a:pt x="6484" y="2406"/>
                      <a:pt x="6484" y="2276"/>
                      <a:pt x="6467" y="2098"/>
                    </a:cubicBezTo>
                    <a:cubicBezTo>
                      <a:pt x="6549" y="1951"/>
                      <a:pt x="6646" y="1724"/>
                      <a:pt x="6630" y="1594"/>
                    </a:cubicBezTo>
                    <a:cubicBezTo>
                      <a:pt x="6597" y="1529"/>
                      <a:pt x="6565" y="1480"/>
                      <a:pt x="6419" y="1431"/>
                    </a:cubicBezTo>
                    <a:cubicBezTo>
                      <a:pt x="6516" y="1236"/>
                      <a:pt x="6581" y="1074"/>
                      <a:pt x="6565" y="879"/>
                    </a:cubicBezTo>
                    <a:cubicBezTo>
                      <a:pt x="6549" y="716"/>
                      <a:pt x="6256" y="635"/>
                      <a:pt x="6256" y="570"/>
                    </a:cubicBezTo>
                    <a:cubicBezTo>
                      <a:pt x="6241" y="167"/>
                      <a:pt x="6166" y="0"/>
                      <a:pt x="5947" y="0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4" name="Google Shape;734;p35"/>
              <p:cNvSpPr/>
              <p:nvPr/>
            </p:nvSpPr>
            <p:spPr>
              <a:xfrm>
                <a:off x="5218075" y="4344775"/>
                <a:ext cx="40250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2944" extrusionOk="0">
                    <a:moveTo>
                      <a:pt x="391" y="1"/>
                    </a:moveTo>
                    <a:cubicBezTo>
                      <a:pt x="358" y="50"/>
                      <a:pt x="326" y="82"/>
                      <a:pt x="309" y="98"/>
                    </a:cubicBezTo>
                    <a:cubicBezTo>
                      <a:pt x="1" y="472"/>
                      <a:pt x="82" y="1106"/>
                      <a:pt x="293" y="1512"/>
                    </a:cubicBezTo>
                    <a:cubicBezTo>
                      <a:pt x="439" y="1788"/>
                      <a:pt x="488" y="2487"/>
                      <a:pt x="634" y="2942"/>
                    </a:cubicBezTo>
                    <a:cubicBezTo>
                      <a:pt x="634" y="2943"/>
                      <a:pt x="635" y="2944"/>
                      <a:pt x="636" y="2944"/>
                    </a:cubicBezTo>
                    <a:cubicBezTo>
                      <a:pt x="666" y="2944"/>
                      <a:pt x="1077" y="2549"/>
                      <a:pt x="1609" y="2048"/>
                    </a:cubicBezTo>
                    <a:cubicBezTo>
                      <a:pt x="943" y="1528"/>
                      <a:pt x="521" y="797"/>
                      <a:pt x="391" y="1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5" name="Google Shape;735;p35"/>
              <p:cNvSpPr/>
              <p:nvPr/>
            </p:nvSpPr>
            <p:spPr>
              <a:xfrm>
                <a:off x="5322875" y="4223100"/>
                <a:ext cx="528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113" h="2236" extrusionOk="0">
                    <a:moveTo>
                      <a:pt x="1040" y="1"/>
                    </a:moveTo>
                    <a:cubicBezTo>
                      <a:pt x="959" y="1"/>
                      <a:pt x="1004" y="231"/>
                      <a:pt x="992" y="319"/>
                    </a:cubicBezTo>
                    <a:cubicBezTo>
                      <a:pt x="959" y="725"/>
                      <a:pt x="650" y="1228"/>
                      <a:pt x="358" y="1228"/>
                    </a:cubicBezTo>
                    <a:cubicBezTo>
                      <a:pt x="82" y="1261"/>
                      <a:pt x="1" y="1212"/>
                      <a:pt x="82" y="1440"/>
                    </a:cubicBezTo>
                    <a:cubicBezTo>
                      <a:pt x="179" y="1667"/>
                      <a:pt x="309" y="1878"/>
                      <a:pt x="196" y="2236"/>
                    </a:cubicBezTo>
                    <a:cubicBezTo>
                      <a:pt x="244" y="2106"/>
                      <a:pt x="293" y="2008"/>
                      <a:pt x="342" y="1911"/>
                    </a:cubicBezTo>
                    <a:cubicBezTo>
                      <a:pt x="504" y="1521"/>
                      <a:pt x="878" y="1602"/>
                      <a:pt x="1089" y="1375"/>
                    </a:cubicBezTo>
                    <a:cubicBezTo>
                      <a:pt x="1365" y="1098"/>
                      <a:pt x="1690" y="611"/>
                      <a:pt x="1885" y="562"/>
                    </a:cubicBezTo>
                    <a:cubicBezTo>
                      <a:pt x="1967" y="546"/>
                      <a:pt x="2048" y="497"/>
                      <a:pt x="2113" y="481"/>
                    </a:cubicBezTo>
                    <a:lnTo>
                      <a:pt x="2113" y="481"/>
                    </a:lnTo>
                    <a:cubicBezTo>
                      <a:pt x="2100" y="482"/>
                      <a:pt x="2087" y="482"/>
                      <a:pt x="2074" y="482"/>
                    </a:cubicBezTo>
                    <a:cubicBezTo>
                      <a:pt x="1798" y="482"/>
                      <a:pt x="1402" y="323"/>
                      <a:pt x="1154" y="75"/>
                    </a:cubicBezTo>
                    <a:cubicBezTo>
                      <a:pt x="1101" y="22"/>
                      <a:pt x="1065" y="1"/>
                      <a:pt x="1040" y="1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6" name="Google Shape;736;p35"/>
              <p:cNvSpPr/>
              <p:nvPr/>
            </p:nvSpPr>
            <p:spPr>
              <a:xfrm>
                <a:off x="5354975" y="4173375"/>
                <a:ext cx="272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349" extrusionOk="0">
                    <a:moveTo>
                      <a:pt x="601" y="0"/>
                    </a:moveTo>
                    <a:cubicBezTo>
                      <a:pt x="536" y="33"/>
                      <a:pt x="504" y="82"/>
                      <a:pt x="439" y="114"/>
                    </a:cubicBezTo>
                    <a:cubicBezTo>
                      <a:pt x="325" y="195"/>
                      <a:pt x="16" y="293"/>
                      <a:pt x="0" y="423"/>
                    </a:cubicBezTo>
                    <a:cubicBezTo>
                      <a:pt x="0" y="650"/>
                      <a:pt x="179" y="618"/>
                      <a:pt x="276" y="731"/>
                    </a:cubicBezTo>
                    <a:cubicBezTo>
                      <a:pt x="358" y="813"/>
                      <a:pt x="260" y="943"/>
                      <a:pt x="341" y="1056"/>
                    </a:cubicBezTo>
                    <a:cubicBezTo>
                      <a:pt x="471" y="1235"/>
                      <a:pt x="536" y="1219"/>
                      <a:pt x="926" y="1349"/>
                    </a:cubicBezTo>
                    <a:cubicBezTo>
                      <a:pt x="1024" y="1170"/>
                      <a:pt x="1089" y="1008"/>
                      <a:pt x="1073" y="813"/>
                    </a:cubicBezTo>
                    <a:cubicBezTo>
                      <a:pt x="1040" y="650"/>
                      <a:pt x="764" y="569"/>
                      <a:pt x="764" y="504"/>
                    </a:cubicBezTo>
                    <a:cubicBezTo>
                      <a:pt x="748" y="244"/>
                      <a:pt x="699" y="82"/>
                      <a:pt x="601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7" name="Google Shape;737;p35"/>
              <p:cNvSpPr/>
              <p:nvPr/>
            </p:nvSpPr>
            <p:spPr>
              <a:xfrm>
                <a:off x="5362250" y="4179475"/>
                <a:ext cx="3377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958" extrusionOk="0">
                    <a:moveTo>
                      <a:pt x="960" y="0"/>
                    </a:moveTo>
                    <a:cubicBezTo>
                      <a:pt x="847" y="0"/>
                      <a:pt x="603" y="195"/>
                      <a:pt x="489" y="276"/>
                    </a:cubicBezTo>
                    <a:cubicBezTo>
                      <a:pt x="375" y="357"/>
                      <a:pt x="148" y="536"/>
                      <a:pt x="83" y="699"/>
                    </a:cubicBezTo>
                    <a:cubicBezTo>
                      <a:pt x="1" y="822"/>
                      <a:pt x="173" y="957"/>
                      <a:pt x="326" y="957"/>
                    </a:cubicBezTo>
                    <a:cubicBezTo>
                      <a:pt x="355" y="957"/>
                      <a:pt x="382" y="953"/>
                      <a:pt x="408" y="942"/>
                    </a:cubicBezTo>
                    <a:cubicBezTo>
                      <a:pt x="619" y="861"/>
                      <a:pt x="1058" y="585"/>
                      <a:pt x="1204" y="374"/>
                    </a:cubicBezTo>
                    <a:cubicBezTo>
                      <a:pt x="1350" y="179"/>
                      <a:pt x="1058" y="0"/>
                      <a:pt x="960" y="0"/>
                    </a:cubicBezTo>
                    <a:close/>
                  </a:path>
                </a:pathLst>
              </a:custGeom>
              <a:solidFill>
                <a:srgbClr val="FBD7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8" name="Google Shape;738;p35"/>
              <p:cNvSpPr/>
              <p:nvPr/>
            </p:nvSpPr>
            <p:spPr>
              <a:xfrm>
                <a:off x="5353725" y="4162000"/>
                <a:ext cx="3905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124" extrusionOk="0">
                    <a:moveTo>
                      <a:pt x="1123" y="0"/>
                    </a:moveTo>
                    <a:cubicBezTo>
                      <a:pt x="993" y="0"/>
                      <a:pt x="716" y="228"/>
                      <a:pt x="586" y="325"/>
                    </a:cubicBezTo>
                    <a:cubicBezTo>
                      <a:pt x="456" y="423"/>
                      <a:pt x="213" y="634"/>
                      <a:pt x="83" y="813"/>
                    </a:cubicBezTo>
                    <a:cubicBezTo>
                      <a:pt x="0" y="950"/>
                      <a:pt x="186" y="1123"/>
                      <a:pt x="373" y="1123"/>
                    </a:cubicBezTo>
                    <a:cubicBezTo>
                      <a:pt x="407" y="1123"/>
                      <a:pt x="440" y="1118"/>
                      <a:pt x="473" y="1105"/>
                    </a:cubicBezTo>
                    <a:cubicBezTo>
                      <a:pt x="716" y="1024"/>
                      <a:pt x="1220" y="667"/>
                      <a:pt x="1382" y="455"/>
                    </a:cubicBezTo>
                    <a:cubicBezTo>
                      <a:pt x="1561" y="212"/>
                      <a:pt x="1236" y="0"/>
                      <a:pt x="1123" y="0"/>
                    </a:cubicBezTo>
                    <a:close/>
                  </a:path>
                </a:pathLst>
              </a:custGeom>
              <a:solidFill>
                <a:srgbClr val="FBD7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9" name="Google Shape;739;p35"/>
              <p:cNvSpPr/>
              <p:nvPr/>
            </p:nvSpPr>
            <p:spPr>
              <a:xfrm>
                <a:off x="5343150" y="4149800"/>
                <a:ext cx="40275" cy="26750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1070" extrusionOk="0">
                    <a:moveTo>
                      <a:pt x="1159" y="0"/>
                    </a:moveTo>
                    <a:cubicBezTo>
                      <a:pt x="1037" y="0"/>
                      <a:pt x="745" y="215"/>
                      <a:pt x="636" y="293"/>
                    </a:cubicBezTo>
                    <a:cubicBezTo>
                      <a:pt x="489" y="391"/>
                      <a:pt x="229" y="570"/>
                      <a:pt x="99" y="748"/>
                    </a:cubicBezTo>
                    <a:cubicBezTo>
                      <a:pt x="0" y="890"/>
                      <a:pt x="198" y="1069"/>
                      <a:pt x="390" y="1069"/>
                    </a:cubicBezTo>
                    <a:cubicBezTo>
                      <a:pt x="418" y="1069"/>
                      <a:pt x="446" y="1065"/>
                      <a:pt x="473" y="1057"/>
                    </a:cubicBezTo>
                    <a:cubicBezTo>
                      <a:pt x="717" y="992"/>
                      <a:pt x="1237" y="700"/>
                      <a:pt x="1416" y="472"/>
                    </a:cubicBezTo>
                    <a:cubicBezTo>
                      <a:pt x="1611" y="245"/>
                      <a:pt x="1302" y="1"/>
                      <a:pt x="1172" y="1"/>
                    </a:cubicBezTo>
                    <a:cubicBezTo>
                      <a:pt x="1168" y="0"/>
                      <a:pt x="1164" y="0"/>
                      <a:pt x="1159" y="0"/>
                    </a:cubicBezTo>
                    <a:close/>
                  </a:path>
                </a:pathLst>
              </a:custGeom>
              <a:solidFill>
                <a:srgbClr val="FBD7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40" name="Google Shape;740;p35"/>
              <p:cNvSpPr/>
              <p:nvPr/>
            </p:nvSpPr>
            <p:spPr>
              <a:xfrm>
                <a:off x="5336925" y="4140050"/>
                <a:ext cx="3350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935" extrusionOk="0">
                    <a:moveTo>
                      <a:pt x="966" y="1"/>
                    </a:moveTo>
                    <a:cubicBezTo>
                      <a:pt x="836" y="1"/>
                      <a:pt x="576" y="196"/>
                      <a:pt x="446" y="277"/>
                    </a:cubicBezTo>
                    <a:cubicBezTo>
                      <a:pt x="316" y="375"/>
                      <a:pt x="186" y="472"/>
                      <a:pt x="88" y="618"/>
                    </a:cubicBezTo>
                    <a:cubicBezTo>
                      <a:pt x="1" y="750"/>
                      <a:pt x="97" y="934"/>
                      <a:pt x="260" y="934"/>
                    </a:cubicBezTo>
                    <a:cubicBezTo>
                      <a:pt x="278" y="934"/>
                      <a:pt x="296" y="932"/>
                      <a:pt x="316" y="927"/>
                    </a:cubicBezTo>
                    <a:cubicBezTo>
                      <a:pt x="527" y="862"/>
                      <a:pt x="1015" y="570"/>
                      <a:pt x="1177" y="375"/>
                    </a:cubicBezTo>
                    <a:cubicBezTo>
                      <a:pt x="1340" y="163"/>
                      <a:pt x="1080" y="1"/>
                      <a:pt x="966" y="1"/>
                    </a:cubicBezTo>
                    <a:close/>
                  </a:path>
                </a:pathLst>
              </a:custGeom>
              <a:solidFill>
                <a:srgbClr val="FBD7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41" name="Google Shape;741;p35"/>
              <p:cNvSpPr/>
              <p:nvPr/>
            </p:nvSpPr>
            <p:spPr>
              <a:xfrm>
                <a:off x="5353025" y="4282725"/>
                <a:ext cx="95800" cy="125450"/>
              </a:xfrm>
              <a:custGeom>
                <a:avLst/>
                <a:gdLst/>
                <a:ahLst/>
                <a:cxnLst/>
                <a:rect l="l" t="t" r="r" b="b"/>
                <a:pathLst>
                  <a:path w="3832" h="5018" extrusionOk="0">
                    <a:moveTo>
                      <a:pt x="87" y="1"/>
                    </a:moveTo>
                    <a:cubicBezTo>
                      <a:pt x="1" y="1"/>
                      <a:pt x="1348" y="3712"/>
                      <a:pt x="3019" y="4579"/>
                    </a:cubicBezTo>
                    <a:cubicBezTo>
                      <a:pt x="3295" y="4725"/>
                      <a:pt x="3571" y="4888"/>
                      <a:pt x="3831" y="5018"/>
                    </a:cubicBezTo>
                    <a:cubicBezTo>
                      <a:pt x="3133" y="4026"/>
                      <a:pt x="2840" y="2743"/>
                      <a:pt x="2840" y="2743"/>
                    </a:cubicBezTo>
                    <a:cubicBezTo>
                      <a:pt x="2832" y="2743"/>
                      <a:pt x="2824" y="2744"/>
                      <a:pt x="2816" y="2744"/>
                    </a:cubicBezTo>
                    <a:cubicBezTo>
                      <a:pt x="2322" y="2744"/>
                      <a:pt x="1406" y="1796"/>
                      <a:pt x="1151" y="1524"/>
                    </a:cubicBezTo>
                    <a:cubicBezTo>
                      <a:pt x="939" y="1329"/>
                      <a:pt x="241" y="208"/>
                      <a:pt x="111" y="29"/>
                    </a:cubicBezTo>
                    <a:cubicBezTo>
                      <a:pt x="99" y="10"/>
                      <a:pt x="91" y="1"/>
                      <a:pt x="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42" name="Google Shape;742;p35"/>
              <p:cNvSpPr/>
              <p:nvPr/>
            </p:nvSpPr>
            <p:spPr>
              <a:xfrm>
                <a:off x="5301750" y="4328275"/>
                <a:ext cx="24000" cy="213125"/>
              </a:xfrm>
              <a:custGeom>
                <a:avLst/>
                <a:gdLst/>
                <a:ahLst/>
                <a:cxnLst/>
                <a:rect l="l" t="t" r="r" b="b"/>
                <a:pathLst>
                  <a:path w="960" h="8525" extrusionOk="0">
                    <a:moveTo>
                      <a:pt x="633" y="1"/>
                    </a:moveTo>
                    <a:cubicBezTo>
                      <a:pt x="599" y="1"/>
                      <a:pt x="3" y="3905"/>
                      <a:pt x="66" y="4820"/>
                    </a:cubicBezTo>
                    <a:cubicBezTo>
                      <a:pt x="145" y="6103"/>
                      <a:pt x="354" y="6859"/>
                      <a:pt x="183" y="6859"/>
                    </a:cubicBezTo>
                    <a:cubicBezTo>
                      <a:pt x="144" y="6859"/>
                      <a:pt x="85" y="6819"/>
                      <a:pt x="1" y="6738"/>
                    </a:cubicBezTo>
                    <a:lnTo>
                      <a:pt x="1" y="6738"/>
                    </a:lnTo>
                    <a:cubicBezTo>
                      <a:pt x="504" y="7566"/>
                      <a:pt x="959" y="8525"/>
                      <a:pt x="959" y="8525"/>
                    </a:cubicBezTo>
                    <a:cubicBezTo>
                      <a:pt x="959" y="8525"/>
                      <a:pt x="927" y="6526"/>
                      <a:pt x="699" y="5259"/>
                    </a:cubicBezTo>
                    <a:cubicBezTo>
                      <a:pt x="537" y="4317"/>
                      <a:pt x="634" y="1896"/>
                      <a:pt x="634" y="11"/>
                    </a:cubicBezTo>
                    <a:cubicBezTo>
                      <a:pt x="634" y="4"/>
                      <a:pt x="634" y="1"/>
                      <a:pt x="6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43" name="Google Shape;743;p35"/>
              <p:cNvSpPr/>
              <p:nvPr/>
            </p:nvSpPr>
            <p:spPr>
              <a:xfrm>
                <a:off x="5214025" y="4381875"/>
                <a:ext cx="71275" cy="86450"/>
              </a:xfrm>
              <a:custGeom>
                <a:avLst/>
                <a:gdLst/>
                <a:ahLst/>
                <a:cxnLst/>
                <a:rect l="l" t="t" r="r" b="b"/>
                <a:pathLst>
                  <a:path w="2851" h="3458" extrusionOk="0">
                    <a:moveTo>
                      <a:pt x="2231" y="0"/>
                    </a:moveTo>
                    <a:cubicBezTo>
                      <a:pt x="2201" y="0"/>
                      <a:pt x="2235" y="472"/>
                      <a:pt x="2210" y="1003"/>
                    </a:cubicBezTo>
                    <a:cubicBezTo>
                      <a:pt x="2080" y="1750"/>
                      <a:pt x="1836" y="1864"/>
                      <a:pt x="1657" y="1864"/>
                    </a:cubicBezTo>
                    <a:cubicBezTo>
                      <a:pt x="1427" y="2038"/>
                      <a:pt x="1239" y="2105"/>
                      <a:pt x="1035" y="2105"/>
                    </a:cubicBezTo>
                    <a:cubicBezTo>
                      <a:pt x="764" y="2105"/>
                      <a:pt x="464" y="1987"/>
                      <a:pt x="0" y="1848"/>
                    </a:cubicBezTo>
                    <a:lnTo>
                      <a:pt x="0" y="1848"/>
                    </a:lnTo>
                    <a:cubicBezTo>
                      <a:pt x="390" y="1994"/>
                      <a:pt x="764" y="2156"/>
                      <a:pt x="1040" y="2433"/>
                    </a:cubicBezTo>
                    <a:cubicBezTo>
                      <a:pt x="1024" y="2416"/>
                      <a:pt x="975" y="2400"/>
                      <a:pt x="959" y="2384"/>
                    </a:cubicBezTo>
                    <a:lnTo>
                      <a:pt x="959" y="2384"/>
                    </a:lnTo>
                    <a:cubicBezTo>
                      <a:pt x="975" y="2416"/>
                      <a:pt x="1024" y="2465"/>
                      <a:pt x="1056" y="2481"/>
                    </a:cubicBezTo>
                    <a:cubicBezTo>
                      <a:pt x="1121" y="2563"/>
                      <a:pt x="1202" y="2628"/>
                      <a:pt x="1267" y="2676"/>
                    </a:cubicBezTo>
                    <a:cubicBezTo>
                      <a:pt x="1284" y="2709"/>
                      <a:pt x="1316" y="2725"/>
                      <a:pt x="1349" y="2741"/>
                    </a:cubicBezTo>
                    <a:cubicBezTo>
                      <a:pt x="1381" y="2790"/>
                      <a:pt x="1446" y="2823"/>
                      <a:pt x="1495" y="2871"/>
                    </a:cubicBezTo>
                    <a:cubicBezTo>
                      <a:pt x="1527" y="2904"/>
                      <a:pt x="1544" y="2920"/>
                      <a:pt x="1592" y="2953"/>
                    </a:cubicBezTo>
                    <a:cubicBezTo>
                      <a:pt x="1625" y="2969"/>
                      <a:pt x="1674" y="3001"/>
                      <a:pt x="1706" y="3034"/>
                    </a:cubicBezTo>
                    <a:cubicBezTo>
                      <a:pt x="1755" y="3066"/>
                      <a:pt x="1787" y="3083"/>
                      <a:pt x="1836" y="3115"/>
                    </a:cubicBezTo>
                    <a:cubicBezTo>
                      <a:pt x="1869" y="3131"/>
                      <a:pt x="1901" y="3148"/>
                      <a:pt x="1934" y="3164"/>
                    </a:cubicBezTo>
                    <a:lnTo>
                      <a:pt x="2064" y="3229"/>
                    </a:lnTo>
                    <a:cubicBezTo>
                      <a:pt x="2080" y="3245"/>
                      <a:pt x="2112" y="3245"/>
                      <a:pt x="2145" y="3278"/>
                    </a:cubicBezTo>
                    <a:cubicBezTo>
                      <a:pt x="2177" y="3294"/>
                      <a:pt x="2242" y="3310"/>
                      <a:pt x="2275" y="3326"/>
                    </a:cubicBezTo>
                    <a:cubicBezTo>
                      <a:pt x="2307" y="3326"/>
                      <a:pt x="2324" y="3359"/>
                      <a:pt x="2340" y="3359"/>
                    </a:cubicBezTo>
                    <a:cubicBezTo>
                      <a:pt x="2405" y="3375"/>
                      <a:pt x="2437" y="3391"/>
                      <a:pt x="2502" y="3408"/>
                    </a:cubicBezTo>
                    <a:cubicBezTo>
                      <a:pt x="2502" y="3408"/>
                      <a:pt x="2519" y="3408"/>
                      <a:pt x="2567" y="3391"/>
                    </a:cubicBezTo>
                    <a:cubicBezTo>
                      <a:pt x="2616" y="3408"/>
                      <a:pt x="2665" y="3408"/>
                      <a:pt x="2730" y="3440"/>
                    </a:cubicBezTo>
                    <a:cubicBezTo>
                      <a:pt x="2746" y="3440"/>
                      <a:pt x="2779" y="3456"/>
                      <a:pt x="2827" y="3456"/>
                    </a:cubicBezTo>
                    <a:cubicBezTo>
                      <a:pt x="2828" y="3457"/>
                      <a:pt x="2828" y="3457"/>
                      <a:pt x="2829" y="3457"/>
                    </a:cubicBezTo>
                    <a:cubicBezTo>
                      <a:pt x="2850" y="3457"/>
                      <a:pt x="2583" y="2569"/>
                      <a:pt x="2535" y="1994"/>
                    </a:cubicBezTo>
                    <a:cubicBezTo>
                      <a:pt x="2454" y="1035"/>
                      <a:pt x="2405" y="597"/>
                      <a:pt x="2275" y="125"/>
                    </a:cubicBezTo>
                    <a:cubicBezTo>
                      <a:pt x="2253" y="39"/>
                      <a:pt x="2240" y="0"/>
                      <a:pt x="22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744" name="Google Shape;744;p35"/>
          <p:cNvSpPr/>
          <p:nvPr/>
        </p:nvSpPr>
        <p:spPr>
          <a:xfrm>
            <a:off x="202667" y="11652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745" name="Google Shape;745;p35"/>
          <p:cNvSpPr/>
          <p:nvPr/>
        </p:nvSpPr>
        <p:spPr>
          <a:xfrm flipH="1">
            <a:off x="6386842" y="399343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0" name="Google Shape;750;p3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751" name="Google Shape;751;p36"/>
          <p:cNvSpPr txBox="1">
            <a:spLocks noGrp="1"/>
          </p:cNvSpPr>
          <p:nvPr>
            <p:ph type="title"/>
          </p:nvPr>
        </p:nvSpPr>
        <p:spPr>
          <a:xfrm>
            <a:off x="740550" y="539500"/>
            <a:ext cx="7662900" cy="6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A </a:t>
            </a:r>
            <a:r>
              <a:rPr lang="es-ES" noProof="0" dirty="0" err="1"/>
              <a:t>picture</a:t>
            </a:r>
            <a:r>
              <a:rPr lang="es-ES" noProof="0" dirty="0"/>
              <a:t> is </a:t>
            </a:r>
            <a:r>
              <a:rPr lang="es-ES" noProof="0" dirty="0" err="1"/>
              <a:t>worth</a:t>
            </a:r>
            <a:r>
              <a:rPr lang="es-ES" noProof="0" dirty="0"/>
              <a:t> a </a:t>
            </a:r>
            <a:r>
              <a:rPr lang="es-ES" noProof="0" dirty="0" err="1"/>
              <a:t>thousand</a:t>
            </a:r>
            <a:r>
              <a:rPr lang="es-ES" noProof="0" dirty="0"/>
              <a:t> </a:t>
            </a:r>
            <a:r>
              <a:rPr lang="es-ES" noProof="0" dirty="0" err="1"/>
              <a:t>words</a:t>
            </a:r>
            <a:endParaRPr lang="es-ES" noProof="0" dirty="0"/>
          </a:p>
        </p:txBody>
      </p:sp>
      <p:grpSp>
        <p:nvGrpSpPr>
          <p:cNvPr id="752" name="Google Shape;752;p36"/>
          <p:cNvGrpSpPr/>
          <p:nvPr/>
        </p:nvGrpSpPr>
        <p:grpSpPr>
          <a:xfrm flipH="1">
            <a:off x="-246095" y="4193009"/>
            <a:ext cx="9929985" cy="1646421"/>
            <a:chOff x="1265109" y="2260413"/>
            <a:chExt cx="7879064" cy="1306372"/>
          </a:xfrm>
        </p:grpSpPr>
        <p:sp>
          <p:nvSpPr>
            <p:cNvPr id="753" name="Google Shape;753;p36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1265109" y="2522585"/>
              <a:ext cx="7879064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2447818" y="2596079"/>
              <a:ext cx="6273845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2048310" y="2686613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1973310" y="2485263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222243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212986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234151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226648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37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Product</a:t>
            </a:r>
            <a:r>
              <a:rPr lang="es-ES" noProof="0" dirty="0"/>
              <a:t> demo</a:t>
            </a:r>
          </a:p>
        </p:txBody>
      </p:sp>
      <p:sp>
        <p:nvSpPr>
          <p:cNvPr id="774" name="Google Shape;774;p37"/>
          <p:cNvSpPr txBox="1">
            <a:spLocks noGrp="1"/>
          </p:cNvSpPr>
          <p:nvPr>
            <p:ph type="subTitle" idx="1"/>
          </p:nvPr>
        </p:nvSpPr>
        <p:spPr>
          <a:xfrm>
            <a:off x="4938050" y="2270554"/>
            <a:ext cx="33462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 can 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 on </a:t>
            </a:r>
            <a:r>
              <a:rPr lang="es-ES" noProof="0" dirty="0" err="1"/>
              <a:t>the</a:t>
            </a:r>
            <a:r>
              <a:rPr lang="es-ES" noProof="0" dirty="0"/>
              <a:t> screen with your </a:t>
            </a:r>
            <a:r>
              <a:rPr lang="es-ES" noProof="0" dirty="0" err="1"/>
              <a:t>own</a:t>
            </a:r>
            <a:r>
              <a:rPr lang="es-ES" noProof="0" dirty="0"/>
              <a:t> </a:t>
            </a:r>
            <a:r>
              <a:rPr lang="es-ES" noProof="0" dirty="0" err="1"/>
              <a:t>work</a:t>
            </a:r>
            <a:r>
              <a:rPr lang="es-ES" noProof="0" dirty="0"/>
              <a:t>. Just right-</a:t>
            </a:r>
            <a:r>
              <a:rPr lang="es-ES" noProof="0" dirty="0" err="1"/>
              <a:t>click</a:t>
            </a:r>
            <a:r>
              <a:rPr lang="es-ES" noProof="0" dirty="0"/>
              <a:t> on </a:t>
            </a:r>
            <a:r>
              <a:rPr lang="es-ES" noProof="0" dirty="0" err="1"/>
              <a:t>it</a:t>
            </a:r>
            <a:r>
              <a:rPr lang="es-ES" noProof="0" dirty="0"/>
              <a:t> and </a:t>
            </a:r>
            <a:r>
              <a:rPr lang="es-ES" noProof="0" dirty="0" err="1"/>
              <a:t>select</a:t>
            </a:r>
            <a:r>
              <a:rPr lang="es-ES" noProof="0" dirty="0"/>
              <a:t> “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”</a:t>
            </a:r>
          </a:p>
        </p:txBody>
      </p:sp>
      <p:grpSp>
        <p:nvGrpSpPr>
          <p:cNvPr id="775" name="Google Shape;775;p37"/>
          <p:cNvGrpSpPr/>
          <p:nvPr/>
        </p:nvGrpSpPr>
        <p:grpSpPr>
          <a:xfrm>
            <a:off x="836336" y="1658200"/>
            <a:ext cx="3942064" cy="2211275"/>
            <a:chOff x="4729131" y="1936699"/>
            <a:chExt cx="3820200" cy="2142916"/>
          </a:xfrm>
        </p:grpSpPr>
        <p:sp>
          <p:nvSpPr>
            <p:cNvPr id="776" name="Google Shape;776;p37"/>
            <p:cNvSpPr/>
            <p:nvPr/>
          </p:nvSpPr>
          <p:spPr>
            <a:xfrm>
              <a:off x="4928413" y="1936699"/>
              <a:ext cx="3421500" cy="1990200"/>
            </a:xfrm>
            <a:prstGeom prst="round2SameRect">
              <a:avLst>
                <a:gd name="adj1" fmla="val 9051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37"/>
            <p:cNvSpPr/>
            <p:nvPr/>
          </p:nvSpPr>
          <p:spPr>
            <a:xfrm rot="10800000">
              <a:off x="4729131" y="3926915"/>
              <a:ext cx="3820200" cy="152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6606475" y="2008050"/>
              <a:ext cx="65400" cy="654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</p:grpSp>
      <p:pic>
        <p:nvPicPr>
          <p:cNvPr id="779" name="Google Shape;779;p37"/>
          <p:cNvPicPr preferRelativeResize="0"/>
          <p:nvPr/>
        </p:nvPicPr>
        <p:blipFill rotWithShape="1">
          <a:blip r:embed="rId3">
            <a:alphaModFix/>
          </a:blip>
          <a:srcRect t="49" b="39"/>
          <a:stretch/>
        </p:blipFill>
        <p:spPr>
          <a:xfrm>
            <a:off x="1222600" y="1857534"/>
            <a:ext cx="3163500" cy="1777800"/>
          </a:xfrm>
          <a:prstGeom prst="round2SameRect">
            <a:avLst>
              <a:gd name="adj1" fmla="val 8541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780" name="Google Shape;780;p37"/>
          <p:cNvGrpSpPr/>
          <p:nvPr/>
        </p:nvGrpSpPr>
        <p:grpSpPr>
          <a:xfrm>
            <a:off x="7246261" y="3444416"/>
            <a:ext cx="1041487" cy="1183426"/>
            <a:chOff x="7246261" y="3444416"/>
            <a:chExt cx="1041487" cy="1183426"/>
          </a:xfrm>
        </p:grpSpPr>
        <p:sp>
          <p:nvSpPr>
            <p:cNvPr id="781" name="Google Shape;781;p37"/>
            <p:cNvSpPr/>
            <p:nvPr/>
          </p:nvSpPr>
          <p:spPr>
            <a:xfrm flipH="1">
              <a:off x="7246261" y="4289969"/>
              <a:ext cx="1041487" cy="33787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" name="Google Shape;782;p37"/>
            <p:cNvSpPr/>
            <p:nvPr/>
          </p:nvSpPr>
          <p:spPr>
            <a:xfrm flipH="1">
              <a:off x="7695921" y="4475323"/>
              <a:ext cx="116982" cy="60286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" name="Google Shape;783;p37"/>
            <p:cNvSpPr/>
            <p:nvPr/>
          </p:nvSpPr>
          <p:spPr>
            <a:xfrm flipH="1">
              <a:off x="7773739" y="3444416"/>
              <a:ext cx="330014" cy="246547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" name="Google Shape;784;p37"/>
            <p:cNvSpPr/>
            <p:nvPr/>
          </p:nvSpPr>
          <p:spPr>
            <a:xfrm flipH="1">
              <a:off x="7736408" y="3444416"/>
              <a:ext cx="37350" cy="1091193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85" name="Google Shape;785;p37"/>
          <p:cNvSpPr/>
          <p:nvPr/>
        </p:nvSpPr>
        <p:spPr>
          <a:xfrm flipH="1">
            <a:off x="5746742" y="1304555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0" name="Google Shape;790;p38"/>
          <p:cNvGrpSpPr/>
          <p:nvPr/>
        </p:nvGrpSpPr>
        <p:grpSpPr>
          <a:xfrm>
            <a:off x="3161494" y="1508652"/>
            <a:ext cx="5056777" cy="2693930"/>
            <a:chOff x="233350" y="949250"/>
            <a:chExt cx="7137300" cy="3802300"/>
          </a:xfrm>
        </p:grpSpPr>
        <p:sp>
          <p:nvSpPr>
            <p:cNvPr id="791" name="Google Shape;791;p38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42" name="Google Shape;84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This is a </a:t>
            </a:r>
            <a:r>
              <a:rPr lang="es-ES" noProof="0" dirty="0" err="1"/>
              <a:t>map</a:t>
            </a:r>
            <a:endParaRPr lang="es-ES" b="1" noProof="0" dirty="0"/>
          </a:p>
        </p:txBody>
      </p:sp>
      <p:sp>
        <p:nvSpPr>
          <p:cNvPr id="843" name="Google Shape;843;p38"/>
          <p:cNvSpPr txBox="1"/>
          <p:nvPr/>
        </p:nvSpPr>
        <p:spPr>
          <a:xfrm>
            <a:off x="720004" y="2153341"/>
            <a:ext cx="200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Mercury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closest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planet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to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Sun</a:t>
            </a:r>
            <a:endParaRPr lang="es-ES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4" name="Google Shape;844;p38"/>
          <p:cNvSpPr txBox="1"/>
          <p:nvPr/>
        </p:nvSpPr>
        <p:spPr>
          <a:xfrm>
            <a:off x="720000" y="1833700"/>
            <a:ext cx="2005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Mercury</a:t>
            </a:r>
          </a:p>
        </p:txBody>
      </p:sp>
      <p:sp>
        <p:nvSpPr>
          <p:cNvPr id="845" name="Google Shape;845;p38"/>
          <p:cNvSpPr txBox="1"/>
          <p:nvPr/>
        </p:nvSpPr>
        <p:spPr>
          <a:xfrm>
            <a:off x="720004" y="3448476"/>
            <a:ext cx="200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Venus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second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planet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from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Sun</a:t>
            </a:r>
            <a:endParaRPr lang="es-ES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6" name="Google Shape;846;p38"/>
          <p:cNvSpPr txBox="1"/>
          <p:nvPr/>
        </p:nvSpPr>
        <p:spPr>
          <a:xfrm>
            <a:off x="720000" y="3128849"/>
            <a:ext cx="2005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Venus</a:t>
            </a:r>
          </a:p>
        </p:txBody>
      </p:sp>
      <p:cxnSp>
        <p:nvCxnSpPr>
          <p:cNvPr id="847" name="Google Shape;847;p38"/>
          <p:cNvCxnSpPr>
            <a:stCxn id="848" idx="2"/>
            <a:endCxn id="846" idx="3"/>
          </p:cNvCxnSpPr>
          <p:nvPr/>
        </p:nvCxnSpPr>
        <p:spPr>
          <a:xfrm rot="10800000">
            <a:off x="2725175" y="3344392"/>
            <a:ext cx="1918200" cy="120900"/>
          </a:xfrm>
          <a:prstGeom prst="curvedConnector3">
            <a:avLst>
              <a:gd name="adj1" fmla="val 4999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9" name="Google Shape;849;p38"/>
          <p:cNvCxnSpPr>
            <a:stCxn id="850" idx="2"/>
            <a:endCxn id="844" idx="3"/>
          </p:cNvCxnSpPr>
          <p:nvPr/>
        </p:nvCxnSpPr>
        <p:spPr>
          <a:xfrm rot="10800000">
            <a:off x="2725075" y="2049242"/>
            <a:ext cx="2580000" cy="541200"/>
          </a:xfrm>
          <a:prstGeom prst="curvedConnector3">
            <a:avLst>
              <a:gd name="adj1" fmla="val 499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1" name="Google Shape;851;p38"/>
          <p:cNvGrpSpPr/>
          <p:nvPr/>
        </p:nvGrpSpPr>
        <p:grpSpPr>
          <a:xfrm>
            <a:off x="5305075" y="2086909"/>
            <a:ext cx="278779" cy="542233"/>
            <a:chOff x="5453400" y="2040559"/>
            <a:chExt cx="278779" cy="542233"/>
          </a:xfrm>
        </p:grpSpPr>
        <p:sp>
          <p:nvSpPr>
            <p:cNvPr id="850" name="Google Shape;850;p38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52" name="Google Shape;852;p38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53" name="Google Shape;853;p38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54" name="Google Shape;854;p38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55" name="Google Shape;855;p38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56" name="Google Shape;856;p38"/>
          <p:cNvGrpSpPr/>
          <p:nvPr/>
        </p:nvGrpSpPr>
        <p:grpSpPr>
          <a:xfrm>
            <a:off x="4643375" y="2961759"/>
            <a:ext cx="278779" cy="542233"/>
            <a:chOff x="5453400" y="2040559"/>
            <a:chExt cx="278779" cy="542233"/>
          </a:xfrm>
        </p:grpSpPr>
        <p:sp>
          <p:nvSpPr>
            <p:cNvPr id="848" name="Google Shape;848;p38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57" name="Google Shape;857;p38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58" name="Google Shape;858;p38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59" name="Google Shape;859;p38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60" name="Google Shape;860;p38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 err="1"/>
              <a:t>Our</a:t>
            </a:r>
            <a:r>
              <a:rPr lang="es-ES" b="1" noProof="0" dirty="0"/>
              <a:t> </a:t>
            </a:r>
            <a:r>
              <a:rPr lang="es-ES" b="1" noProof="0" dirty="0" err="1"/>
              <a:t>history</a:t>
            </a:r>
            <a:endParaRPr lang="es-ES" b="1" noProof="0" dirty="0"/>
          </a:p>
        </p:txBody>
      </p:sp>
      <p:sp>
        <p:nvSpPr>
          <p:cNvPr id="866" name="Google Shape;866;p39"/>
          <p:cNvSpPr/>
          <p:nvPr/>
        </p:nvSpPr>
        <p:spPr>
          <a:xfrm>
            <a:off x="1139057" y="2567087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rPr>
              <a:t>2xxx</a:t>
            </a:r>
          </a:p>
        </p:txBody>
      </p:sp>
      <p:sp>
        <p:nvSpPr>
          <p:cNvPr id="867" name="Google Shape;867;p39"/>
          <p:cNvSpPr/>
          <p:nvPr/>
        </p:nvSpPr>
        <p:spPr>
          <a:xfrm>
            <a:off x="3128823" y="2033687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rPr>
              <a:t>2xxx</a:t>
            </a:r>
          </a:p>
        </p:txBody>
      </p:sp>
      <p:sp>
        <p:nvSpPr>
          <p:cNvPr id="868" name="Google Shape;868;p39"/>
          <p:cNvSpPr/>
          <p:nvPr/>
        </p:nvSpPr>
        <p:spPr>
          <a:xfrm>
            <a:off x="5118588" y="2567087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rPr>
              <a:t>2xxx</a:t>
            </a:r>
          </a:p>
        </p:txBody>
      </p:sp>
      <p:sp>
        <p:nvSpPr>
          <p:cNvPr id="869" name="Google Shape;869;p39"/>
          <p:cNvSpPr/>
          <p:nvPr/>
        </p:nvSpPr>
        <p:spPr>
          <a:xfrm>
            <a:off x="7108354" y="2033687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rPr>
              <a:t>2xxx</a:t>
            </a:r>
          </a:p>
        </p:txBody>
      </p:sp>
      <p:sp>
        <p:nvSpPr>
          <p:cNvPr id="870" name="Google Shape;870;p39"/>
          <p:cNvSpPr txBox="1"/>
          <p:nvPr/>
        </p:nvSpPr>
        <p:spPr>
          <a:xfrm>
            <a:off x="698207" y="3100750"/>
            <a:ext cx="17574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Venus</a:t>
            </a:r>
          </a:p>
        </p:txBody>
      </p:sp>
      <p:sp>
        <p:nvSpPr>
          <p:cNvPr id="871" name="Google Shape;871;p39"/>
          <p:cNvSpPr txBox="1"/>
          <p:nvPr/>
        </p:nvSpPr>
        <p:spPr>
          <a:xfrm>
            <a:off x="698207" y="3438676"/>
            <a:ext cx="1757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Venus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second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planet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from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Sun</a:t>
            </a:r>
            <a:endParaRPr lang="es-ES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2" name="Google Shape;872;p39"/>
          <p:cNvSpPr txBox="1"/>
          <p:nvPr/>
        </p:nvSpPr>
        <p:spPr>
          <a:xfrm>
            <a:off x="2689473" y="2567350"/>
            <a:ext cx="17556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Saturn</a:t>
            </a:r>
            <a:endParaRPr lang="es-ES" sz="2400" b="1" noProof="0" dirty="0">
              <a:solidFill>
                <a:schemeClr val="dk1"/>
              </a:solidFill>
              <a:latin typeface="Magra"/>
              <a:ea typeface="Magra"/>
              <a:cs typeface="Magra"/>
              <a:sym typeface="Magra"/>
            </a:endParaRPr>
          </a:p>
        </p:txBody>
      </p:sp>
      <p:sp>
        <p:nvSpPr>
          <p:cNvPr id="873" name="Google Shape;873;p39"/>
          <p:cNvSpPr txBox="1"/>
          <p:nvPr/>
        </p:nvSpPr>
        <p:spPr>
          <a:xfrm>
            <a:off x="2689473" y="2905276"/>
            <a:ext cx="175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Saturn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composed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of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hydrogen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id="874" name="Google Shape;874;p39"/>
          <p:cNvSpPr txBox="1"/>
          <p:nvPr/>
        </p:nvSpPr>
        <p:spPr>
          <a:xfrm>
            <a:off x="4678938" y="3100750"/>
            <a:ext cx="17556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Mars</a:t>
            </a:r>
          </a:p>
        </p:txBody>
      </p:sp>
      <p:sp>
        <p:nvSpPr>
          <p:cNvPr id="875" name="Google Shape;875;p39"/>
          <p:cNvSpPr txBox="1"/>
          <p:nvPr/>
        </p:nvSpPr>
        <p:spPr>
          <a:xfrm>
            <a:off x="4678938" y="3438676"/>
            <a:ext cx="175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Mars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actually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cold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place</a:t>
            </a:r>
          </a:p>
        </p:txBody>
      </p:sp>
      <p:sp>
        <p:nvSpPr>
          <p:cNvPr id="876" name="Google Shape;876;p39"/>
          <p:cNvSpPr txBox="1"/>
          <p:nvPr/>
        </p:nvSpPr>
        <p:spPr>
          <a:xfrm>
            <a:off x="6668404" y="2567350"/>
            <a:ext cx="17556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Neptune</a:t>
            </a:r>
            <a:endParaRPr lang="es-ES" sz="2400" b="1" noProof="0" dirty="0">
              <a:solidFill>
                <a:schemeClr val="dk1"/>
              </a:solidFill>
              <a:latin typeface="Magra"/>
              <a:ea typeface="Magra"/>
              <a:cs typeface="Magra"/>
              <a:sym typeface="Magra"/>
            </a:endParaRPr>
          </a:p>
        </p:txBody>
      </p:sp>
      <p:sp>
        <p:nvSpPr>
          <p:cNvPr id="877" name="Google Shape;877;p39"/>
          <p:cNvSpPr txBox="1"/>
          <p:nvPr/>
        </p:nvSpPr>
        <p:spPr>
          <a:xfrm>
            <a:off x="6668404" y="2905276"/>
            <a:ext cx="175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It´s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farthest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planet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from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Sun</a:t>
            </a:r>
            <a:endParaRPr lang="es-ES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878" name="Google Shape;878;p39"/>
          <p:cNvGrpSpPr/>
          <p:nvPr/>
        </p:nvGrpSpPr>
        <p:grpSpPr>
          <a:xfrm>
            <a:off x="1437500" y="2086909"/>
            <a:ext cx="278779" cy="542233"/>
            <a:chOff x="5453400" y="2040559"/>
            <a:chExt cx="278779" cy="542233"/>
          </a:xfrm>
        </p:grpSpPr>
        <p:sp>
          <p:nvSpPr>
            <p:cNvPr id="879" name="Google Shape;879;p39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80" name="Google Shape;880;p39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81" name="Google Shape;881;p39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2" name="Google Shape;882;p39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3" name="Google Shape;883;p39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84" name="Google Shape;884;p39"/>
          <p:cNvGrpSpPr/>
          <p:nvPr/>
        </p:nvGrpSpPr>
        <p:grpSpPr>
          <a:xfrm>
            <a:off x="3427288" y="1553509"/>
            <a:ext cx="278779" cy="542233"/>
            <a:chOff x="5453400" y="2040559"/>
            <a:chExt cx="278779" cy="542233"/>
          </a:xfrm>
        </p:grpSpPr>
        <p:sp>
          <p:nvSpPr>
            <p:cNvPr id="885" name="Google Shape;885;p39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86" name="Google Shape;886;p39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87" name="Google Shape;887;p39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8" name="Google Shape;888;p39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9" name="Google Shape;889;p39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90" name="Google Shape;890;p39"/>
          <p:cNvGrpSpPr/>
          <p:nvPr/>
        </p:nvGrpSpPr>
        <p:grpSpPr>
          <a:xfrm>
            <a:off x="5417075" y="2086909"/>
            <a:ext cx="278779" cy="542233"/>
            <a:chOff x="5453400" y="2040559"/>
            <a:chExt cx="278779" cy="542233"/>
          </a:xfrm>
        </p:grpSpPr>
        <p:sp>
          <p:nvSpPr>
            <p:cNvPr id="891" name="Google Shape;891;p39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92" name="Google Shape;892;p39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93" name="Google Shape;893;p39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94" name="Google Shape;894;p39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95" name="Google Shape;895;p39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96" name="Google Shape;896;p39"/>
          <p:cNvGrpSpPr/>
          <p:nvPr/>
        </p:nvGrpSpPr>
        <p:grpSpPr>
          <a:xfrm>
            <a:off x="7406863" y="1553509"/>
            <a:ext cx="278779" cy="542233"/>
            <a:chOff x="5453400" y="2040559"/>
            <a:chExt cx="278779" cy="542233"/>
          </a:xfrm>
        </p:grpSpPr>
        <p:sp>
          <p:nvSpPr>
            <p:cNvPr id="897" name="Google Shape;897;p39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98" name="Google Shape;898;p39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99" name="Google Shape;899;p39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00" name="Google Shape;900;p39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01" name="Google Shape;901;p39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cxnSp>
        <p:nvCxnSpPr>
          <p:cNvPr id="902" name="Google Shape;902;p39"/>
          <p:cNvCxnSpPr>
            <a:stCxn id="879" idx="6"/>
            <a:endCxn id="885" idx="2"/>
          </p:cNvCxnSpPr>
          <p:nvPr/>
        </p:nvCxnSpPr>
        <p:spPr>
          <a:xfrm rot="10800000" flipH="1">
            <a:off x="1602200" y="2057042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3" name="Google Shape;903;p39"/>
          <p:cNvCxnSpPr>
            <a:stCxn id="885" idx="6"/>
            <a:endCxn id="891" idx="2"/>
          </p:cNvCxnSpPr>
          <p:nvPr/>
        </p:nvCxnSpPr>
        <p:spPr>
          <a:xfrm>
            <a:off x="3591988" y="2057042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4" name="Google Shape;904;p39"/>
          <p:cNvCxnSpPr>
            <a:stCxn id="891" idx="6"/>
            <a:endCxn id="897" idx="2"/>
          </p:cNvCxnSpPr>
          <p:nvPr/>
        </p:nvCxnSpPr>
        <p:spPr>
          <a:xfrm rot="10800000" flipH="1">
            <a:off x="5581775" y="2057042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>
          <a:extLst>
            <a:ext uri="{FF2B5EF4-FFF2-40B4-BE49-F238E27FC236}">
              <a16:creationId xmlns:a16="http://schemas.microsoft.com/office/drawing/2014/main" id="{60783C27-5875-4C6F-BF9C-5CDB389A4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8">
            <a:extLst>
              <a:ext uri="{FF2B5EF4-FFF2-40B4-BE49-F238E27FC236}">
                <a16:creationId xmlns:a16="http://schemas.microsoft.com/office/drawing/2014/main" id="{D70E3E02-1623-FE31-C113-C704A87E2F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rgbClr val="E04141"/>
                </a:solidFill>
              </a:rPr>
              <a:t>02</a:t>
            </a:r>
            <a:r>
              <a:rPr lang="es-ES" noProof="0" dirty="0"/>
              <a:t> La idea de negocio</a:t>
            </a:r>
          </a:p>
        </p:txBody>
      </p:sp>
      <p:sp>
        <p:nvSpPr>
          <p:cNvPr id="438" name="Google Shape;438;p28">
            <a:extLst>
              <a:ext uri="{FF2B5EF4-FFF2-40B4-BE49-F238E27FC236}">
                <a16:creationId xmlns:a16="http://schemas.microsoft.com/office/drawing/2014/main" id="{28516541-60A6-7EA7-A563-5A78FEA7C300}"/>
              </a:ext>
            </a:extLst>
          </p:cNvPr>
          <p:cNvSpPr/>
          <p:nvPr/>
        </p:nvSpPr>
        <p:spPr>
          <a:xfrm>
            <a:off x="202667" y="12761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39" name="Google Shape;439;p28">
            <a:extLst>
              <a:ext uri="{FF2B5EF4-FFF2-40B4-BE49-F238E27FC236}">
                <a16:creationId xmlns:a16="http://schemas.microsoft.com/office/drawing/2014/main" id="{C39E70B4-0889-9B07-0818-409DF8C42FE8}"/>
              </a:ext>
            </a:extLst>
          </p:cNvPr>
          <p:cNvSpPr/>
          <p:nvPr/>
        </p:nvSpPr>
        <p:spPr>
          <a:xfrm>
            <a:off x="8091276" y="116908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73" name="Google Shape;613;p33">
            <a:extLst>
              <a:ext uri="{FF2B5EF4-FFF2-40B4-BE49-F238E27FC236}">
                <a16:creationId xmlns:a16="http://schemas.microsoft.com/office/drawing/2014/main" id="{B9568F7D-782E-4C9E-D93B-F6D107DC2C60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Problemas detectados</a:t>
            </a:r>
          </a:p>
        </p:txBody>
      </p:sp>
      <p:sp>
        <p:nvSpPr>
          <p:cNvPr id="484" name="Google Shape;570;p31">
            <a:extLst>
              <a:ext uri="{FF2B5EF4-FFF2-40B4-BE49-F238E27FC236}">
                <a16:creationId xmlns:a16="http://schemas.microsoft.com/office/drawing/2014/main" id="{1B61C5B1-D048-3B7C-34F1-487F965B7DF5}"/>
              </a:ext>
            </a:extLst>
          </p:cNvPr>
          <p:cNvSpPr txBox="1">
            <a:spLocks/>
          </p:cNvSpPr>
          <p:nvPr/>
        </p:nvSpPr>
        <p:spPr>
          <a:xfrm>
            <a:off x="1223766" y="1518287"/>
            <a:ext cx="6696470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  <a:buFont typeface="Arial"/>
              <a:buNone/>
            </a:pPr>
            <a:r>
              <a:rPr lang="es-ES" b="1" noProof="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AEROKEEPER</a:t>
            </a:r>
            <a:r>
              <a:rPr lang="es-ES" noProof="0" dirty="0"/>
              <a:t> pretende dar soluciones prácticas y eficaces a problemas del día a día del mantenimiento de un campo de golf y grandes extensiones de terreno.</a:t>
            </a:r>
            <a:br>
              <a:rPr lang="es-ES" noProof="0" dirty="0"/>
            </a:br>
            <a:r>
              <a:rPr lang="es-ES" noProof="0" dirty="0"/>
              <a:t>Estos son los principales problemas: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Altos costes operativos. 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Daños del terreno por el uso de vehículos.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Falta de datos precisos sobre el estado del campo.</a:t>
            </a:r>
          </a:p>
          <a:p>
            <a:pPr marL="25400" indent="0" algn="l"/>
            <a:endParaRPr lang="es-ES" noProof="0" dirty="0"/>
          </a:p>
        </p:txBody>
      </p:sp>
      <p:grpSp>
        <p:nvGrpSpPr>
          <p:cNvPr id="488" name="Google Shape;1117;p46">
            <a:extLst>
              <a:ext uri="{FF2B5EF4-FFF2-40B4-BE49-F238E27FC236}">
                <a16:creationId xmlns:a16="http://schemas.microsoft.com/office/drawing/2014/main" id="{631097E0-1EC7-7801-7588-06BB4A452BF3}"/>
              </a:ext>
            </a:extLst>
          </p:cNvPr>
          <p:cNvGrpSpPr/>
          <p:nvPr/>
        </p:nvGrpSpPr>
        <p:grpSpPr>
          <a:xfrm rot="166601">
            <a:off x="9506129" y="3990223"/>
            <a:ext cx="664742" cy="496689"/>
            <a:chOff x="3913002" y="2605428"/>
            <a:chExt cx="1867555" cy="1395421"/>
          </a:xfrm>
        </p:grpSpPr>
        <p:sp>
          <p:nvSpPr>
            <p:cNvPr id="489" name="Google Shape;1118;p46">
              <a:extLst>
                <a:ext uri="{FF2B5EF4-FFF2-40B4-BE49-F238E27FC236}">
                  <a16:creationId xmlns:a16="http://schemas.microsoft.com/office/drawing/2014/main" id="{BB14C62B-7963-3C25-BD29-5EA5C255A8D0}"/>
                </a:ext>
              </a:extLst>
            </p:cNvPr>
            <p:cNvSpPr/>
            <p:nvPr/>
          </p:nvSpPr>
          <p:spPr>
            <a:xfrm>
              <a:off x="3914085" y="2607268"/>
              <a:ext cx="1865388" cy="1391740"/>
            </a:xfrm>
            <a:custGeom>
              <a:avLst/>
              <a:gdLst/>
              <a:ahLst/>
              <a:cxnLst/>
              <a:rect l="l" t="t" r="r" b="b"/>
              <a:pathLst>
                <a:path w="93468" h="69884" extrusionOk="0">
                  <a:moveTo>
                    <a:pt x="64813" y="35526"/>
                  </a:moveTo>
                  <a:cubicBezTo>
                    <a:pt x="65147" y="35526"/>
                    <a:pt x="65414" y="35626"/>
                    <a:pt x="65480" y="35793"/>
                  </a:cubicBezTo>
                  <a:cubicBezTo>
                    <a:pt x="65514" y="35859"/>
                    <a:pt x="65581" y="35993"/>
                    <a:pt x="65514" y="36126"/>
                  </a:cubicBezTo>
                  <a:cubicBezTo>
                    <a:pt x="65514" y="36193"/>
                    <a:pt x="65480" y="36326"/>
                    <a:pt x="65380" y="36493"/>
                  </a:cubicBezTo>
                  <a:cubicBezTo>
                    <a:pt x="65280" y="36793"/>
                    <a:pt x="65114" y="37027"/>
                    <a:pt x="64980" y="37294"/>
                  </a:cubicBezTo>
                  <a:cubicBezTo>
                    <a:pt x="62645" y="37461"/>
                    <a:pt x="60277" y="37561"/>
                    <a:pt x="57875" y="37561"/>
                  </a:cubicBezTo>
                  <a:cubicBezTo>
                    <a:pt x="58242" y="37361"/>
                    <a:pt x="58609" y="37160"/>
                    <a:pt x="58976" y="36994"/>
                  </a:cubicBezTo>
                  <a:cubicBezTo>
                    <a:pt x="60844" y="36060"/>
                    <a:pt x="62812" y="35559"/>
                    <a:pt x="64813" y="35526"/>
                  </a:cubicBezTo>
                  <a:close/>
                  <a:moveTo>
                    <a:pt x="27353" y="6338"/>
                  </a:moveTo>
                  <a:lnTo>
                    <a:pt x="72852" y="6705"/>
                  </a:lnTo>
                  <a:cubicBezTo>
                    <a:pt x="72986" y="9140"/>
                    <a:pt x="72986" y="11542"/>
                    <a:pt x="72852" y="13977"/>
                  </a:cubicBezTo>
                  <a:cubicBezTo>
                    <a:pt x="72719" y="16145"/>
                    <a:pt x="72485" y="18314"/>
                    <a:pt x="72152" y="20482"/>
                  </a:cubicBezTo>
                  <a:cubicBezTo>
                    <a:pt x="72018" y="21216"/>
                    <a:pt x="71918" y="21983"/>
                    <a:pt x="71752" y="22717"/>
                  </a:cubicBezTo>
                  <a:cubicBezTo>
                    <a:pt x="71618" y="22517"/>
                    <a:pt x="71451" y="22350"/>
                    <a:pt x="71185" y="22183"/>
                  </a:cubicBezTo>
                  <a:cubicBezTo>
                    <a:pt x="70845" y="21928"/>
                    <a:pt x="70481" y="21842"/>
                    <a:pt x="70073" y="21842"/>
                  </a:cubicBezTo>
                  <a:cubicBezTo>
                    <a:pt x="70000" y="21842"/>
                    <a:pt x="69926" y="21844"/>
                    <a:pt x="69850" y="21849"/>
                  </a:cubicBezTo>
                  <a:cubicBezTo>
                    <a:pt x="69450" y="21883"/>
                    <a:pt x="68983" y="22050"/>
                    <a:pt x="68616" y="22316"/>
                  </a:cubicBezTo>
                  <a:cubicBezTo>
                    <a:pt x="68249" y="22550"/>
                    <a:pt x="67916" y="22850"/>
                    <a:pt x="67615" y="23250"/>
                  </a:cubicBezTo>
                  <a:cubicBezTo>
                    <a:pt x="67348" y="23551"/>
                    <a:pt x="67148" y="23984"/>
                    <a:pt x="66915" y="24418"/>
                  </a:cubicBezTo>
                  <a:cubicBezTo>
                    <a:pt x="66915" y="24418"/>
                    <a:pt x="66681" y="24852"/>
                    <a:pt x="66314" y="25686"/>
                  </a:cubicBezTo>
                  <a:cubicBezTo>
                    <a:pt x="66114" y="26186"/>
                    <a:pt x="65747" y="26886"/>
                    <a:pt x="65280" y="27820"/>
                  </a:cubicBezTo>
                  <a:cubicBezTo>
                    <a:pt x="64847" y="28654"/>
                    <a:pt x="64580" y="29388"/>
                    <a:pt x="64413" y="30022"/>
                  </a:cubicBezTo>
                  <a:cubicBezTo>
                    <a:pt x="64146" y="30856"/>
                    <a:pt x="64013" y="31590"/>
                    <a:pt x="64079" y="32390"/>
                  </a:cubicBezTo>
                  <a:cubicBezTo>
                    <a:pt x="64079" y="32924"/>
                    <a:pt x="64146" y="33424"/>
                    <a:pt x="64313" y="33891"/>
                  </a:cubicBezTo>
                  <a:cubicBezTo>
                    <a:pt x="62045" y="34025"/>
                    <a:pt x="59910" y="34592"/>
                    <a:pt x="57708" y="35659"/>
                  </a:cubicBezTo>
                  <a:cubicBezTo>
                    <a:pt x="57541" y="35726"/>
                    <a:pt x="57375" y="35826"/>
                    <a:pt x="57275" y="35893"/>
                  </a:cubicBezTo>
                  <a:cubicBezTo>
                    <a:pt x="56174" y="36493"/>
                    <a:pt x="55206" y="37094"/>
                    <a:pt x="54306" y="37861"/>
                  </a:cubicBezTo>
                  <a:cubicBezTo>
                    <a:pt x="52104" y="37727"/>
                    <a:pt x="50436" y="37694"/>
                    <a:pt x="49269" y="37694"/>
                  </a:cubicBezTo>
                  <a:cubicBezTo>
                    <a:pt x="47001" y="37727"/>
                    <a:pt x="44999" y="37928"/>
                    <a:pt x="43265" y="38361"/>
                  </a:cubicBezTo>
                  <a:cubicBezTo>
                    <a:pt x="42597" y="38528"/>
                    <a:pt x="42030" y="38728"/>
                    <a:pt x="41630" y="38995"/>
                  </a:cubicBezTo>
                  <a:cubicBezTo>
                    <a:pt x="41096" y="39329"/>
                    <a:pt x="40763" y="39729"/>
                    <a:pt x="40629" y="40263"/>
                  </a:cubicBezTo>
                  <a:cubicBezTo>
                    <a:pt x="40529" y="40696"/>
                    <a:pt x="40596" y="41163"/>
                    <a:pt x="40796" y="41564"/>
                  </a:cubicBezTo>
                  <a:cubicBezTo>
                    <a:pt x="40863" y="41730"/>
                    <a:pt x="40963" y="41864"/>
                    <a:pt x="41030" y="41997"/>
                  </a:cubicBezTo>
                  <a:cubicBezTo>
                    <a:pt x="41196" y="42197"/>
                    <a:pt x="41430" y="42397"/>
                    <a:pt x="41663" y="42564"/>
                  </a:cubicBezTo>
                  <a:cubicBezTo>
                    <a:pt x="41997" y="42764"/>
                    <a:pt x="42431" y="42998"/>
                    <a:pt x="42864" y="43098"/>
                  </a:cubicBezTo>
                  <a:cubicBezTo>
                    <a:pt x="43031" y="43165"/>
                    <a:pt x="43298" y="43231"/>
                    <a:pt x="43632" y="43331"/>
                  </a:cubicBezTo>
                  <a:cubicBezTo>
                    <a:pt x="43665" y="43665"/>
                    <a:pt x="43765" y="44099"/>
                    <a:pt x="43832" y="44666"/>
                  </a:cubicBezTo>
                  <a:cubicBezTo>
                    <a:pt x="43832" y="44732"/>
                    <a:pt x="43865" y="44833"/>
                    <a:pt x="43865" y="44899"/>
                  </a:cubicBezTo>
                  <a:cubicBezTo>
                    <a:pt x="43298" y="45166"/>
                    <a:pt x="42831" y="45533"/>
                    <a:pt x="42564" y="45933"/>
                  </a:cubicBezTo>
                  <a:cubicBezTo>
                    <a:pt x="42297" y="46334"/>
                    <a:pt x="42130" y="46767"/>
                    <a:pt x="42064" y="47368"/>
                  </a:cubicBezTo>
                  <a:cubicBezTo>
                    <a:pt x="41997" y="47735"/>
                    <a:pt x="41964" y="48268"/>
                    <a:pt x="41997" y="48902"/>
                  </a:cubicBezTo>
                  <a:lnTo>
                    <a:pt x="42231" y="57942"/>
                  </a:lnTo>
                  <a:cubicBezTo>
                    <a:pt x="38061" y="57708"/>
                    <a:pt x="33324" y="57642"/>
                    <a:pt x="28120" y="57575"/>
                  </a:cubicBezTo>
                  <a:cubicBezTo>
                    <a:pt x="27287" y="57575"/>
                    <a:pt x="26619" y="57542"/>
                    <a:pt x="26119" y="57475"/>
                  </a:cubicBezTo>
                  <a:lnTo>
                    <a:pt x="25619" y="57342"/>
                  </a:lnTo>
                  <a:cubicBezTo>
                    <a:pt x="25118" y="57208"/>
                    <a:pt x="24718" y="56975"/>
                    <a:pt x="24318" y="56708"/>
                  </a:cubicBezTo>
                  <a:cubicBezTo>
                    <a:pt x="23717" y="56207"/>
                    <a:pt x="23284" y="55407"/>
                    <a:pt x="23050" y="54373"/>
                  </a:cubicBezTo>
                  <a:cubicBezTo>
                    <a:pt x="22917" y="53772"/>
                    <a:pt x="22717" y="52371"/>
                    <a:pt x="22383" y="50170"/>
                  </a:cubicBezTo>
                  <a:cubicBezTo>
                    <a:pt x="22216" y="49036"/>
                    <a:pt x="22049" y="47901"/>
                    <a:pt x="21816" y="46767"/>
                  </a:cubicBezTo>
                  <a:cubicBezTo>
                    <a:pt x="21783" y="46434"/>
                    <a:pt x="21716" y="46100"/>
                    <a:pt x="21649" y="45767"/>
                  </a:cubicBezTo>
                  <a:cubicBezTo>
                    <a:pt x="21649" y="45666"/>
                    <a:pt x="21616" y="45533"/>
                    <a:pt x="21616" y="45433"/>
                  </a:cubicBezTo>
                  <a:cubicBezTo>
                    <a:pt x="21582" y="45066"/>
                    <a:pt x="21482" y="44699"/>
                    <a:pt x="21449" y="44332"/>
                  </a:cubicBezTo>
                  <a:cubicBezTo>
                    <a:pt x="21416" y="44032"/>
                    <a:pt x="21382" y="43765"/>
                    <a:pt x="21316" y="43532"/>
                  </a:cubicBezTo>
                  <a:cubicBezTo>
                    <a:pt x="21249" y="42931"/>
                    <a:pt x="21115" y="42397"/>
                    <a:pt x="21082" y="41930"/>
                  </a:cubicBezTo>
                  <a:cubicBezTo>
                    <a:pt x="25619" y="37494"/>
                    <a:pt x="30155" y="33191"/>
                    <a:pt x="34725" y="29088"/>
                  </a:cubicBezTo>
                  <a:cubicBezTo>
                    <a:pt x="35125" y="28721"/>
                    <a:pt x="35592" y="28321"/>
                    <a:pt x="35993" y="27920"/>
                  </a:cubicBezTo>
                  <a:lnTo>
                    <a:pt x="36260" y="28187"/>
                  </a:lnTo>
                  <a:lnTo>
                    <a:pt x="37394" y="27253"/>
                  </a:lnTo>
                  <a:lnTo>
                    <a:pt x="37427" y="27320"/>
                  </a:lnTo>
                  <a:cubicBezTo>
                    <a:pt x="38595" y="27187"/>
                    <a:pt x="39795" y="27087"/>
                    <a:pt x="41063" y="27053"/>
                  </a:cubicBezTo>
                  <a:lnTo>
                    <a:pt x="42831" y="28988"/>
                  </a:lnTo>
                  <a:cubicBezTo>
                    <a:pt x="42964" y="29155"/>
                    <a:pt x="43098" y="29221"/>
                    <a:pt x="43165" y="29321"/>
                  </a:cubicBezTo>
                  <a:cubicBezTo>
                    <a:pt x="43298" y="29455"/>
                    <a:pt x="43465" y="29488"/>
                    <a:pt x="43598" y="29522"/>
                  </a:cubicBezTo>
                  <a:cubicBezTo>
                    <a:pt x="43667" y="29535"/>
                    <a:pt x="43736" y="29544"/>
                    <a:pt x="43803" y="29544"/>
                  </a:cubicBezTo>
                  <a:cubicBezTo>
                    <a:pt x="43897" y="29544"/>
                    <a:pt x="43987" y="29527"/>
                    <a:pt x="44065" y="29488"/>
                  </a:cubicBezTo>
                  <a:cubicBezTo>
                    <a:pt x="44232" y="29388"/>
                    <a:pt x="44299" y="29255"/>
                    <a:pt x="44299" y="29155"/>
                  </a:cubicBezTo>
                  <a:cubicBezTo>
                    <a:pt x="44299" y="29021"/>
                    <a:pt x="44299" y="28921"/>
                    <a:pt x="44232" y="28821"/>
                  </a:cubicBezTo>
                  <a:cubicBezTo>
                    <a:pt x="44165" y="28721"/>
                    <a:pt x="44099" y="28654"/>
                    <a:pt x="43965" y="28521"/>
                  </a:cubicBezTo>
                  <a:cubicBezTo>
                    <a:pt x="43265" y="27720"/>
                    <a:pt x="42564" y="27020"/>
                    <a:pt x="41930" y="26319"/>
                  </a:cubicBezTo>
                  <a:cubicBezTo>
                    <a:pt x="39162" y="23317"/>
                    <a:pt x="37060" y="21016"/>
                    <a:pt x="35492" y="19348"/>
                  </a:cubicBezTo>
                  <a:cubicBezTo>
                    <a:pt x="35264" y="19063"/>
                    <a:pt x="35012" y="18900"/>
                    <a:pt x="34819" y="18900"/>
                  </a:cubicBezTo>
                  <a:cubicBezTo>
                    <a:pt x="34786" y="18900"/>
                    <a:pt x="34754" y="18904"/>
                    <a:pt x="34725" y="18914"/>
                  </a:cubicBezTo>
                  <a:cubicBezTo>
                    <a:pt x="34558" y="18981"/>
                    <a:pt x="34458" y="19047"/>
                    <a:pt x="34392" y="19214"/>
                  </a:cubicBezTo>
                  <a:cubicBezTo>
                    <a:pt x="34292" y="19381"/>
                    <a:pt x="34292" y="19514"/>
                    <a:pt x="34292" y="19681"/>
                  </a:cubicBezTo>
                  <a:cubicBezTo>
                    <a:pt x="34325" y="19815"/>
                    <a:pt x="34392" y="19948"/>
                    <a:pt x="34458" y="20082"/>
                  </a:cubicBezTo>
                  <a:lnTo>
                    <a:pt x="36460" y="22250"/>
                  </a:lnTo>
                  <a:cubicBezTo>
                    <a:pt x="36326" y="23351"/>
                    <a:pt x="36226" y="24351"/>
                    <a:pt x="36093" y="25252"/>
                  </a:cubicBezTo>
                  <a:cubicBezTo>
                    <a:pt x="36059" y="25419"/>
                    <a:pt x="36059" y="25585"/>
                    <a:pt x="35993" y="25752"/>
                  </a:cubicBezTo>
                  <a:cubicBezTo>
                    <a:pt x="35959" y="25686"/>
                    <a:pt x="35893" y="25585"/>
                    <a:pt x="35826" y="25519"/>
                  </a:cubicBezTo>
                  <a:cubicBezTo>
                    <a:pt x="35426" y="25986"/>
                    <a:pt x="35092" y="26353"/>
                    <a:pt x="34792" y="26686"/>
                  </a:cubicBezTo>
                  <a:cubicBezTo>
                    <a:pt x="34925" y="26820"/>
                    <a:pt x="35059" y="26986"/>
                    <a:pt x="35159" y="27087"/>
                  </a:cubicBezTo>
                  <a:lnTo>
                    <a:pt x="34325" y="27920"/>
                  </a:lnTo>
                  <a:cubicBezTo>
                    <a:pt x="29822" y="32424"/>
                    <a:pt x="25385" y="36693"/>
                    <a:pt x="20882" y="40663"/>
                  </a:cubicBezTo>
                  <a:cubicBezTo>
                    <a:pt x="20782" y="40196"/>
                    <a:pt x="20749" y="39862"/>
                    <a:pt x="20749" y="39696"/>
                  </a:cubicBezTo>
                  <a:cubicBezTo>
                    <a:pt x="20715" y="39262"/>
                    <a:pt x="20715" y="38762"/>
                    <a:pt x="20648" y="38194"/>
                  </a:cubicBezTo>
                  <a:cubicBezTo>
                    <a:pt x="20648" y="37494"/>
                    <a:pt x="20749" y="36760"/>
                    <a:pt x="20949" y="36160"/>
                  </a:cubicBezTo>
                  <a:cubicBezTo>
                    <a:pt x="21216" y="35426"/>
                    <a:pt x="21582" y="34892"/>
                    <a:pt x="22083" y="34492"/>
                  </a:cubicBezTo>
                  <a:cubicBezTo>
                    <a:pt x="22416" y="34192"/>
                    <a:pt x="22617" y="33991"/>
                    <a:pt x="22750" y="33825"/>
                  </a:cubicBezTo>
                  <a:cubicBezTo>
                    <a:pt x="22950" y="33524"/>
                    <a:pt x="22950" y="33258"/>
                    <a:pt x="22783" y="33057"/>
                  </a:cubicBezTo>
                  <a:cubicBezTo>
                    <a:pt x="22670" y="32944"/>
                    <a:pt x="22524" y="32884"/>
                    <a:pt x="22333" y="32884"/>
                  </a:cubicBezTo>
                  <a:cubicBezTo>
                    <a:pt x="22188" y="32884"/>
                    <a:pt x="22018" y="32919"/>
                    <a:pt x="21816" y="32991"/>
                  </a:cubicBezTo>
                  <a:cubicBezTo>
                    <a:pt x="21449" y="33057"/>
                    <a:pt x="21316" y="33091"/>
                    <a:pt x="21482" y="33091"/>
                  </a:cubicBezTo>
                  <a:cubicBezTo>
                    <a:pt x="20749" y="33424"/>
                    <a:pt x="20282" y="33758"/>
                    <a:pt x="20081" y="34025"/>
                  </a:cubicBezTo>
                  <a:cubicBezTo>
                    <a:pt x="19448" y="34892"/>
                    <a:pt x="19047" y="35859"/>
                    <a:pt x="18780" y="36860"/>
                  </a:cubicBezTo>
                  <a:cubicBezTo>
                    <a:pt x="18480" y="38194"/>
                    <a:pt x="18547" y="39696"/>
                    <a:pt x="18914" y="41397"/>
                  </a:cubicBezTo>
                  <a:cubicBezTo>
                    <a:pt x="19081" y="42164"/>
                    <a:pt x="19381" y="43098"/>
                    <a:pt x="19781" y="44265"/>
                  </a:cubicBezTo>
                  <a:cubicBezTo>
                    <a:pt x="19915" y="44666"/>
                    <a:pt x="20015" y="45033"/>
                    <a:pt x="20215" y="45400"/>
                  </a:cubicBezTo>
                  <a:cubicBezTo>
                    <a:pt x="19581" y="45366"/>
                    <a:pt x="19114" y="45333"/>
                    <a:pt x="18780" y="45333"/>
                  </a:cubicBezTo>
                  <a:cubicBezTo>
                    <a:pt x="18680" y="44999"/>
                    <a:pt x="18647" y="44566"/>
                    <a:pt x="18547" y="44199"/>
                  </a:cubicBezTo>
                  <a:cubicBezTo>
                    <a:pt x="18313" y="43331"/>
                    <a:pt x="18080" y="42331"/>
                    <a:pt x="17746" y="41163"/>
                  </a:cubicBezTo>
                  <a:cubicBezTo>
                    <a:pt x="17279" y="39529"/>
                    <a:pt x="16946" y="38194"/>
                    <a:pt x="16779" y="37094"/>
                  </a:cubicBezTo>
                  <a:cubicBezTo>
                    <a:pt x="16679" y="36593"/>
                    <a:pt x="16646" y="36160"/>
                    <a:pt x="16612" y="35759"/>
                  </a:cubicBezTo>
                  <a:cubicBezTo>
                    <a:pt x="16579" y="35392"/>
                    <a:pt x="16579" y="35026"/>
                    <a:pt x="16612" y="34692"/>
                  </a:cubicBezTo>
                  <a:cubicBezTo>
                    <a:pt x="16679" y="33991"/>
                    <a:pt x="16812" y="33224"/>
                    <a:pt x="17079" y="32524"/>
                  </a:cubicBezTo>
                  <a:cubicBezTo>
                    <a:pt x="17113" y="32324"/>
                    <a:pt x="17246" y="31990"/>
                    <a:pt x="17446" y="31490"/>
                  </a:cubicBezTo>
                  <a:cubicBezTo>
                    <a:pt x="17780" y="30556"/>
                    <a:pt x="18347" y="29055"/>
                    <a:pt x="19181" y="27053"/>
                  </a:cubicBezTo>
                  <a:cubicBezTo>
                    <a:pt x="19514" y="26186"/>
                    <a:pt x="19915" y="25219"/>
                    <a:pt x="20348" y="24151"/>
                  </a:cubicBezTo>
                  <a:cubicBezTo>
                    <a:pt x="20415" y="24018"/>
                    <a:pt x="20448" y="23884"/>
                    <a:pt x="20482" y="23818"/>
                  </a:cubicBezTo>
                  <a:cubicBezTo>
                    <a:pt x="21216" y="22083"/>
                    <a:pt x="21916" y="20248"/>
                    <a:pt x="22650" y="18380"/>
                  </a:cubicBezTo>
                  <a:cubicBezTo>
                    <a:pt x="24118" y="14678"/>
                    <a:pt x="25685" y="10675"/>
                    <a:pt x="27353" y="6338"/>
                  </a:cubicBezTo>
                  <a:close/>
                  <a:moveTo>
                    <a:pt x="8973" y="56207"/>
                  </a:moveTo>
                  <a:cubicBezTo>
                    <a:pt x="9874" y="56207"/>
                    <a:pt x="10708" y="56408"/>
                    <a:pt x="11409" y="56875"/>
                  </a:cubicBezTo>
                  <a:cubicBezTo>
                    <a:pt x="11742" y="57075"/>
                    <a:pt x="12009" y="57308"/>
                    <a:pt x="12309" y="57575"/>
                  </a:cubicBezTo>
                  <a:cubicBezTo>
                    <a:pt x="13243" y="58509"/>
                    <a:pt x="13677" y="59610"/>
                    <a:pt x="13677" y="60911"/>
                  </a:cubicBezTo>
                  <a:cubicBezTo>
                    <a:pt x="13677" y="62212"/>
                    <a:pt x="13243" y="63346"/>
                    <a:pt x="12309" y="64246"/>
                  </a:cubicBezTo>
                  <a:cubicBezTo>
                    <a:pt x="11409" y="65180"/>
                    <a:pt x="10274" y="65647"/>
                    <a:pt x="8973" y="65647"/>
                  </a:cubicBezTo>
                  <a:cubicBezTo>
                    <a:pt x="7706" y="65647"/>
                    <a:pt x="6572" y="65180"/>
                    <a:pt x="5638" y="64246"/>
                  </a:cubicBezTo>
                  <a:lnTo>
                    <a:pt x="5604" y="64213"/>
                  </a:lnTo>
                  <a:cubicBezTo>
                    <a:pt x="4737" y="63312"/>
                    <a:pt x="4270" y="62212"/>
                    <a:pt x="4270" y="60911"/>
                  </a:cubicBezTo>
                  <a:cubicBezTo>
                    <a:pt x="4270" y="59610"/>
                    <a:pt x="4737" y="58509"/>
                    <a:pt x="5638" y="57575"/>
                  </a:cubicBezTo>
                  <a:cubicBezTo>
                    <a:pt x="6572" y="56674"/>
                    <a:pt x="7673" y="56207"/>
                    <a:pt x="8973" y="56207"/>
                  </a:cubicBezTo>
                  <a:close/>
                  <a:moveTo>
                    <a:pt x="78757" y="56207"/>
                  </a:moveTo>
                  <a:cubicBezTo>
                    <a:pt x="80024" y="56207"/>
                    <a:pt x="81158" y="56674"/>
                    <a:pt x="82092" y="57575"/>
                  </a:cubicBezTo>
                  <a:cubicBezTo>
                    <a:pt x="82993" y="58509"/>
                    <a:pt x="83460" y="59610"/>
                    <a:pt x="83460" y="60911"/>
                  </a:cubicBezTo>
                  <a:cubicBezTo>
                    <a:pt x="83460" y="62212"/>
                    <a:pt x="82993" y="63346"/>
                    <a:pt x="82092" y="64246"/>
                  </a:cubicBezTo>
                  <a:cubicBezTo>
                    <a:pt x="81158" y="65180"/>
                    <a:pt x="80024" y="65647"/>
                    <a:pt x="78757" y="65647"/>
                  </a:cubicBezTo>
                  <a:cubicBezTo>
                    <a:pt x="77456" y="65647"/>
                    <a:pt x="76322" y="65180"/>
                    <a:pt x="75421" y="64246"/>
                  </a:cubicBezTo>
                  <a:cubicBezTo>
                    <a:pt x="74487" y="63346"/>
                    <a:pt x="74020" y="62212"/>
                    <a:pt x="74020" y="60911"/>
                  </a:cubicBezTo>
                  <a:cubicBezTo>
                    <a:pt x="74020" y="59610"/>
                    <a:pt x="74487" y="58509"/>
                    <a:pt x="75421" y="57575"/>
                  </a:cubicBezTo>
                  <a:cubicBezTo>
                    <a:pt x="76322" y="56674"/>
                    <a:pt x="77456" y="56207"/>
                    <a:pt x="78757" y="56207"/>
                  </a:cubicBezTo>
                  <a:close/>
                  <a:moveTo>
                    <a:pt x="70984" y="0"/>
                  </a:moveTo>
                  <a:cubicBezTo>
                    <a:pt x="64947" y="34"/>
                    <a:pt x="59543" y="34"/>
                    <a:pt x="54840" y="101"/>
                  </a:cubicBezTo>
                  <a:cubicBezTo>
                    <a:pt x="52505" y="101"/>
                    <a:pt x="50336" y="101"/>
                    <a:pt x="48302" y="134"/>
                  </a:cubicBezTo>
                  <a:cubicBezTo>
                    <a:pt x="39195" y="167"/>
                    <a:pt x="33291" y="201"/>
                    <a:pt x="30622" y="201"/>
                  </a:cubicBezTo>
                  <a:cubicBezTo>
                    <a:pt x="28988" y="201"/>
                    <a:pt x="27754" y="267"/>
                    <a:pt x="26853" y="334"/>
                  </a:cubicBezTo>
                  <a:cubicBezTo>
                    <a:pt x="25485" y="501"/>
                    <a:pt x="24318" y="801"/>
                    <a:pt x="23284" y="1268"/>
                  </a:cubicBezTo>
                  <a:cubicBezTo>
                    <a:pt x="22116" y="1802"/>
                    <a:pt x="21149" y="2602"/>
                    <a:pt x="20415" y="3636"/>
                  </a:cubicBezTo>
                  <a:cubicBezTo>
                    <a:pt x="19915" y="4370"/>
                    <a:pt x="19581" y="5137"/>
                    <a:pt x="19481" y="5938"/>
                  </a:cubicBezTo>
                  <a:lnTo>
                    <a:pt x="26252" y="6038"/>
                  </a:lnTo>
                  <a:cubicBezTo>
                    <a:pt x="24418" y="10641"/>
                    <a:pt x="23017" y="14144"/>
                    <a:pt x="22183" y="16512"/>
                  </a:cubicBezTo>
                  <a:cubicBezTo>
                    <a:pt x="22016" y="17013"/>
                    <a:pt x="21849" y="17513"/>
                    <a:pt x="21649" y="18013"/>
                  </a:cubicBezTo>
                  <a:cubicBezTo>
                    <a:pt x="20782" y="20482"/>
                    <a:pt x="19915" y="22717"/>
                    <a:pt x="19014" y="24852"/>
                  </a:cubicBezTo>
                  <a:cubicBezTo>
                    <a:pt x="18747" y="25552"/>
                    <a:pt x="18447" y="26286"/>
                    <a:pt x="18147" y="26953"/>
                  </a:cubicBezTo>
                  <a:lnTo>
                    <a:pt x="17780" y="27820"/>
                  </a:lnTo>
                  <a:cubicBezTo>
                    <a:pt x="17146" y="29221"/>
                    <a:pt x="16746" y="30189"/>
                    <a:pt x="16579" y="30722"/>
                  </a:cubicBezTo>
                  <a:cubicBezTo>
                    <a:pt x="16512" y="30856"/>
                    <a:pt x="16479" y="31023"/>
                    <a:pt x="16445" y="31156"/>
                  </a:cubicBezTo>
                  <a:cubicBezTo>
                    <a:pt x="16112" y="32057"/>
                    <a:pt x="15912" y="32957"/>
                    <a:pt x="15812" y="33725"/>
                  </a:cubicBezTo>
                  <a:cubicBezTo>
                    <a:pt x="15778" y="34025"/>
                    <a:pt x="15778" y="34358"/>
                    <a:pt x="15778" y="34725"/>
                  </a:cubicBezTo>
                  <a:cubicBezTo>
                    <a:pt x="15778" y="35359"/>
                    <a:pt x="15812" y="36060"/>
                    <a:pt x="15945" y="36827"/>
                  </a:cubicBezTo>
                  <a:cubicBezTo>
                    <a:pt x="16079" y="37794"/>
                    <a:pt x="16279" y="38862"/>
                    <a:pt x="16612" y="40029"/>
                  </a:cubicBezTo>
                  <a:cubicBezTo>
                    <a:pt x="17079" y="41797"/>
                    <a:pt x="17313" y="42831"/>
                    <a:pt x="17413" y="43165"/>
                  </a:cubicBezTo>
                  <a:cubicBezTo>
                    <a:pt x="17446" y="43365"/>
                    <a:pt x="17480" y="43632"/>
                    <a:pt x="17513" y="43832"/>
                  </a:cubicBezTo>
                  <a:cubicBezTo>
                    <a:pt x="17613" y="44232"/>
                    <a:pt x="17646" y="44632"/>
                    <a:pt x="17746" y="44966"/>
                  </a:cubicBezTo>
                  <a:cubicBezTo>
                    <a:pt x="17580" y="44966"/>
                    <a:pt x="17446" y="44966"/>
                    <a:pt x="17279" y="44899"/>
                  </a:cubicBezTo>
                  <a:cubicBezTo>
                    <a:pt x="16247" y="44837"/>
                    <a:pt x="15214" y="44807"/>
                    <a:pt x="14181" y="44807"/>
                  </a:cubicBezTo>
                  <a:cubicBezTo>
                    <a:pt x="11878" y="44807"/>
                    <a:pt x="9575" y="44956"/>
                    <a:pt x="7272" y="45233"/>
                  </a:cubicBezTo>
                  <a:cubicBezTo>
                    <a:pt x="6338" y="45366"/>
                    <a:pt x="5604" y="45500"/>
                    <a:pt x="5004" y="45666"/>
                  </a:cubicBezTo>
                  <a:cubicBezTo>
                    <a:pt x="4237" y="45867"/>
                    <a:pt x="3570" y="46200"/>
                    <a:pt x="3003" y="46634"/>
                  </a:cubicBezTo>
                  <a:cubicBezTo>
                    <a:pt x="2435" y="47067"/>
                    <a:pt x="2002" y="47635"/>
                    <a:pt x="1735" y="48302"/>
                  </a:cubicBezTo>
                  <a:cubicBezTo>
                    <a:pt x="1602" y="48535"/>
                    <a:pt x="1501" y="48735"/>
                    <a:pt x="1468" y="49036"/>
                  </a:cubicBezTo>
                  <a:cubicBezTo>
                    <a:pt x="1301" y="49569"/>
                    <a:pt x="1268" y="50070"/>
                    <a:pt x="1301" y="50637"/>
                  </a:cubicBezTo>
                  <a:cubicBezTo>
                    <a:pt x="1301" y="50970"/>
                    <a:pt x="1401" y="51337"/>
                    <a:pt x="1468" y="51671"/>
                  </a:cubicBezTo>
                  <a:cubicBezTo>
                    <a:pt x="1768" y="51404"/>
                    <a:pt x="2069" y="51204"/>
                    <a:pt x="2402" y="50970"/>
                  </a:cubicBezTo>
                  <a:lnTo>
                    <a:pt x="2402" y="51004"/>
                  </a:lnTo>
                  <a:cubicBezTo>
                    <a:pt x="2936" y="51804"/>
                    <a:pt x="3436" y="52638"/>
                    <a:pt x="3836" y="53505"/>
                  </a:cubicBezTo>
                  <a:cubicBezTo>
                    <a:pt x="3436" y="53806"/>
                    <a:pt x="3003" y="54139"/>
                    <a:pt x="2636" y="54506"/>
                  </a:cubicBezTo>
                  <a:cubicBezTo>
                    <a:pt x="901" y="56241"/>
                    <a:pt x="0" y="58376"/>
                    <a:pt x="0" y="60844"/>
                  </a:cubicBezTo>
                  <a:cubicBezTo>
                    <a:pt x="0" y="63312"/>
                    <a:pt x="901" y="65414"/>
                    <a:pt x="2636" y="67182"/>
                  </a:cubicBezTo>
                  <a:lnTo>
                    <a:pt x="2802" y="67349"/>
                  </a:lnTo>
                  <a:cubicBezTo>
                    <a:pt x="4504" y="68983"/>
                    <a:pt x="6572" y="69817"/>
                    <a:pt x="8973" y="69817"/>
                  </a:cubicBezTo>
                  <a:cubicBezTo>
                    <a:pt x="11442" y="69817"/>
                    <a:pt x="13577" y="68916"/>
                    <a:pt x="15311" y="67182"/>
                  </a:cubicBezTo>
                  <a:cubicBezTo>
                    <a:pt x="17079" y="65414"/>
                    <a:pt x="17947" y="63346"/>
                    <a:pt x="17947" y="60844"/>
                  </a:cubicBezTo>
                  <a:cubicBezTo>
                    <a:pt x="17947" y="60144"/>
                    <a:pt x="17846" y="59476"/>
                    <a:pt x="17746" y="58843"/>
                  </a:cubicBezTo>
                  <a:cubicBezTo>
                    <a:pt x="18881" y="58709"/>
                    <a:pt x="19848" y="58576"/>
                    <a:pt x="20882" y="58509"/>
                  </a:cubicBezTo>
                  <a:cubicBezTo>
                    <a:pt x="20915" y="58542"/>
                    <a:pt x="20949" y="58642"/>
                    <a:pt x="20982" y="58676"/>
                  </a:cubicBezTo>
                  <a:cubicBezTo>
                    <a:pt x="21649" y="59476"/>
                    <a:pt x="22450" y="60043"/>
                    <a:pt x="23250" y="60410"/>
                  </a:cubicBezTo>
                  <a:cubicBezTo>
                    <a:pt x="23717" y="60644"/>
                    <a:pt x="24218" y="60811"/>
                    <a:pt x="24785" y="60877"/>
                  </a:cubicBezTo>
                  <a:lnTo>
                    <a:pt x="25652" y="61011"/>
                  </a:lnTo>
                  <a:lnTo>
                    <a:pt x="25919" y="61011"/>
                  </a:lnTo>
                  <a:cubicBezTo>
                    <a:pt x="26085" y="61021"/>
                    <a:pt x="26283" y="61025"/>
                    <a:pt x="26512" y="61025"/>
                  </a:cubicBezTo>
                  <a:cubicBezTo>
                    <a:pt x="27065" y="61025"/>
                    <a:pt x="27801" y="61001"/>
                    <a:pt x="28721" y="60977"/>
                  </a:cubicBezTo>
                  <a:cubicBezTo>
                    <a:pt x="32212" y="60774"/>
                    <a:pt x="36170" y="60687"/>
                    <a:pt x="40566" y="60687"/>
                  </a:cubicBezTo>
                  <a:cubicBezTo>
                    <a:pt x="41924" y="60687"/>
                    <a:pt x="43325" y="60695"/>
                    <a:pt x="44766" y="60711"/>
                  </a:cubicBezTo>
                  <a:cubicBezTo>
                    <a:pt x="45199" y="60711"/>
                    <a:pt x="47668" y="60744"/>
                    <a:pt x="52138" y="60877"/>
                  </a:cubicBezTo>
                  <a:cubicBezTo>
                    <a:pt x="53539" y="60911"/>
                    <a:pt x="55206" y="60944"/>
                    <a:pt x="57041" y="61011"/>
                  </a:cubicBezTo>
                  <a:lnTo>
                    <a:pt x="57508" y="61011"/>
                  </a:lnTo>
                  <a:cubicBezTo>
                    <a:pt x="58542" y="61044"/>
                    <a:pt x="59676" y="61044"/>
                    <a:pt x="60844" y="61078"/>
                  </a:cubicBezTo>
                  <a:cubicBezTo>
                    <a:pt x="61154" y="61098"/>
                    <a:pt x="61442" y="61106"/>
                    <a:pt x="61707" y="61106"/>
                  </a:cubicBezTo>
                  <a:cubicBezTo>
                    <a:pt x="62298" y="61106"/>
                    <a:pt x="62777" y="61067"/>
                    <a:pt x="63145" y="61044"/>
                  </a:cubicBezTo>
                  <a:cubicBezTo>
                    <a:pt x="63979" y="60944"/>
                    <a:pt x="64680" y="60711"/>
                    <a:pt x="65280" y="60377"/>
                  </a:cubicBezTo>
                  <a:cubicBezTo>
                    <a:pt x="65881" y="60010"/>
                    <a:pt x="66515" y="59376"/>
                    <a:pt x="67048" y="58509"/>
                  </a:cubicBezTo>
                  <a:cubicBezTo>
                    <a:pt x="67415" y="58509"/>
                    <a:pt x="67715" y="58509"/>
                    <a:pt x="67949" y="58542"/>
                  </a:cubicBezTo>
                  <a:cubicBezTo>
                    <a:pt x="68516" y="58576"/>
                    <a:pt x="68950" y="58576"/>
                    <a:pt x="69216" y="58576"/>
                  </a:cubicBezTo>
                  <a:cubicBezTo>
                    <a:pt x="69517" y="58576"/>
                    <a:pt x="69817" y="58576"/>
                    <a:pt x="70050" y="58542"/>
                  </a:cubicBezTo>
                  <a:lnTo>
                    <a:pt x="70050" y="58542"/>
                  </a:lnTo>
                  <a:cubicBezTo>
                    <a:pt x="69850" y="59276"/>
                    <a:pt x="69784" y="60077"/>
                    <a:pt x="69784" y="60911"/>
                  </a:cubicBezTo>
                  <a:cubicBezTo>
                    <a:pt x="69784" y="63379"/>
                    <a:pt x="70651" y="65514"/>
                    <a:pt x="72419" y="67249"/>
                  </a:cubicBezTo>
                  <a:cubicBezTo>
                    <a:pt x="72986" y="67849"/>
                    <a:pt x="73653" y="68383"/>
                    <a:pt x="74353" y="68750"/>
                  </a:cubicBezTo>
                  <a:cubicBezTo>
                    <a:pt x="75388" y="69350"/>
                    <a:pt x="76488" y="69717"/>
                    <a:pt x="77723" y="69850"/>
                  </a:cubicBezTo>
                  <a:cubicBezTo>
                    <a:pt x="78089" y="69884"/>
                    <a:pt x="78390" y="69884"/>
                    <a:pt x="78790" y="69884"/>
                  </a:cubicBezTo>
                  <a:cubicBezTo>
                    <a:pt x="81225" y="69884"/>
                    <a:pt x="83360" y="69017"/>
                    <a:pt x="85128" y="67249"/>
                  </a:cubicBezTo>
                  <a:cubicBezTo>
                    <a:pt x="86862" y="65514"/>
                    <a:pt x="87730" y="63413"/>
                    <a:pt x="87730" y="60911"/>
                  </a:cubicBezTo>
                  <a:cubicBezTo>
                    <a:pt x="87730" y="59543"/>
                    <a:pt x="87496" y="58309"/>
                    <a:pt x="86962" y="57175"/>
                  </a:cubicBezTo>
                  <a:cubicBezTo>
                    <a:pt x="87229" y="57108"/>
                    <a:pt x="87530" y="57041"/>
                    <a:pt x="87896" y="56975"/>
                  </a:cubicBezTo>
                  <a:cubicBezTo>
                    <a:pt x="88730" y="56808"/>
                    <a:pt x="89364" y="56574"/>
                    <a:pt x="89931" y="56408"/>
                  </a:cubicBezTo>
                  <a:cubicBezTo>
                    <a:pt x="90165" y="56341"/>
                    <a:pt x="90365" y="56241"/>
                    <a:pt x="90532" y="56141"/>
                  </a:cubicBezTo>
                  <a:cubicBezTo>
                    <a:pt x="91232" y="56975"/>
                    <a:pt x="91999" y="57408"/>
                    <a:pt x="92767" y="57575"/>
                  </a:cubicBezTo>
                  <a:cubicBezTo>
                    <a:pt x="92867" y="57575"/>
                    <a:pt x="93000" y="57642"/>
                    <a:pt x="93167" y="57642"/>
                  </a:cubicBezTo>
                  <a:lnTo>
                    <a:pt x="93334" y="57642"/>
                  </a:lnTo>
                  <a:cubicBezTo>
                    <a:pt x="93334" y="57375"/>
                    <a:pt x="93367" y="57141"/>
                    <a:pt x="93367" y="56908"/>
                  </a:cubicBezTo>
                  <a:cubicBezTo>
                    <a:pt x="93467" y="54973"/>
                    <a:pt x="93367" y="52972"/>
                    <a:pt x="93033" y="50970"/>
                  </a:cubicBezTo>
                  <a:cubicBezTo>
                    <a:pt x="92867" y="49870"/>
                    <a:pt x="92633" y="49002"/>
                    <a:pt x="92333" y="48302"/>
                  </a:cubicBezTo>
                  <a:cubicBezTo>
                    <a:pt x="91933" y="47368"/>
                    <a:pt x="91432" y="46667"/>
                    <a:pt x="90765" y="46200"/>
                  </a:cubicBezTo>
                  <a:cubicBezTo>
                    <a:pt x="90265" y="45867"/>
                    <a:pt x="89664" y="45633"/>
                    <a:pt x="88964" y="45466"/>
                  </a:cubicBezTo>
                  <a:cubicBezTo>
                    <a:pt x="88964" y="45300"/>
                    <a:pt x="88964" y="45133"/>
                    <a:pt x="88997" y="44899"/>
                  </a:cubicBezTo>
                  <a:cubicBezTo>
                    <a:pt x="89131" y="43965"/>
                    <a:pt x="89197" y="43198"/>
                    <a:pt x="89231" y="42731"/>
                  </a:cubicBezTo>
                  <a:cubicBezTo>
                    <a:pt x="89297" y="41897"/>
                    <a:pt x="89197" y="41197"/>
                    <a:pt x="88997" y="40529"/>
                  </a:cubicBezTo>
                  <a:cubicBezTo>
                    <a:pt x="88730" y="39796"/>
                    <a:pt x="88330" y="39195"/>
                    <a:pt x="87796" y="38828"/>
                  </a:cubicBezTo>
                  <a:cubicBezTo>
                    <a:pt x="87296" y="38495"/>
                    <a:pt x="86662" y="38328"/>
                    <a:pt x="85895" y="38328"/>
                  </a:cubicBezTo>
                  <a:cubicBezTo>
                    <a:pt x="85395" y="38328"/>
                    <a:pt x="84728" y="38395"/>
                    <a:pt x="83894" y="38561"/>
                  </a:cubicBezTo>
                  <a:cubicBezTo>
                    <a:pt x="82726" y="38795"/>
                    <a:pt x="81559" y="38995"/>
                    <a:pt x="80358" y="39195"/>
                  </a:cubicBezTo>
                  <a:cubicBezTo>
                    <a:pt x="80458" y="38161"/>
                    <a:pt x="80458" y="37027"/>
                    <a:pt x="80358" y="35893"/>
                  </a:cubicBezTo>
                  <a:cubicBezTo>
                    <a:pt x="80224" y="34358"/>
                    <a:pt x="79891" y="32557"/>
                    <a:pt x="79390" y="30522"/>
                  </a:cubicBezTo>
                  <a:cubicBezTo>
                    <a:pt x="78990" y="28955"/>
                    <a:pt x="78657" y="27654"/>
                    <a:pt x="78356" y="26620"/>
                  </a:cubicBezTo>
                  <a:cubicBezTo>
                    <a:pt x="80291" y="26486"/>
                    <a:pt x="82126" y="26353"/>
                    <a:pt x="83894" y="26319"/>
                  </a:cubicBezTo>
                  <a:cubicBezTo>
                    <a:pt x="84194" y="26319"/>
                    <a:pt x="84394" y="26286"/>
                    <a:pt x="84527" y="26286"/>
                  </a:cubicBezTo>
                  <a:cubicBezTo>
                    <a:pt x="84561" y="26286"/>
                    <a:pt x="84627" y="26286"/>
                    <a:pt x="84661" y="26219"/>
                  </a:cubicBezTo>
                  <a:cubicBezTo>
                    <a:pt x="84828" y="26186"/>
                    <a:pt x="84961" y="26119"/>
                    <a:pt x="85061" y="26019"/>
                  </a:cubicBezTo>
                  <a:cubicBezTo>
                    <a:pt x="85328" y="25819"/>
                    <a:pt x="85461" y="25519"/>
                    <a:pt x="85495" y="25052"/>
                  </a:cubicBezTo>
                  <a:cubicBezTo>
                    <a:pt x="85528" y="24785"/>
                    <a:pt x="85495" y="24551"/>
                    <a:pt x="85361" y="24385"/>
                  </a:cubicBezTo>
                  <a:cubicBezTo>
                    <a:pt x="85228" y="24285"/>
                    <a:pt x="84994" y="24218"/>
                    <a:pt x="84661" y="24218"/>
                  </a:cubicBezTo>
                  <a:cubicBezTo>
                    <a:pt x="84361" y="24218"/>
                    <a:pt x="84060" y="24285"/>
                    <a:pt x="83794" y="24285"/>
                  </a:cubicBezTo>
                  <a:cubicBezTo>
                    <a:pt x="81425" y="24385"/>
                    <a:pt x="79390" y="24485"/>
                    <a:pt x="77823" y="24551"/>
                  </a:cubicBezTo>
                  <a:cubicBezTo>
                    <a:pt x="77356" y="22850"/>
                    <a:pt x="77022" y="21349"/>
                    <a:pt x="76822" y="20115"/>
                  </a:cubicBezTo>
                  <a:cubicBezTo>
                    <a:pt x="76789" y="19948"/>
                    <a:pt x="76789" y="19781"/>
                    <a:pt x="76722" y="19648"/>
                  </a:cubicBezTo>
                  <a:cubicBezTo>
                    <a:pt x="76688" y="19481"/>
                    <a:pt x="76688" y="19281"/>
                    <a:pt x="76655" y="19047"/>
                  </a:cubicBezTo>
                  <a:cubicBezTo>
                    <a:pt x="76455" y="17380"/>
                    <a:pt x="76322" y="15111"/>
                    <a:pt x="76221" y="12176"/>
                  </a:cubicBezTo>
                  <a:lnTo>
                    <a:pt x="76221" y="11642"/>
                  </a:lnTo>
                  <a:cubicBezTo>
                    <a:pt x="76188" y="9541"/>
                    <a:pt x="76121" y="7806"/>
                    <a:pt x="75988" y="6438"/>
                  </a:cubicBezTo>
                  <a:lnTo>
                    <a:pt x="78523" y="6438"/>
                  </a:lnTo>
                  <a:cubicBezTo>
                    <a:pt x="79124" y="5204"/>
                    <a:pt x="79224" y="4203"/>
                    <a:pt x="78957" y="3436"/>
                  </a:cubicBezTo>
                  <a:cubicBezTo>
                    <a:pt x="78556" y="2369"/>
                    <a:pt x="77889" y="1602"/>
                    <a:pt x="76989" y="1035"/>
                  </a:cubicBezTo>
                  <a:cubicBezTo>
                    <a:pt x="76188" y="601"/>
                    <a:pt x="75254" y="267"/>
                    <a:pt x="74087" y="134"/>
                  </a:cubicBezTo>
                  <a:cubicBezTo>
                    <a:pt x="73353" y="34"/>
                    <a:pt x="72319" y="0"/>
                    <a:pt x="70984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90" name="Google Shape;1119;p46">
              <a:extLst>
                <a:ext uri="{FF2B5EF4-FFF2-40B4-BE49-F238E27FC236}">
                  <a16:creationId xmlns:a16="http://schemas.microsoft.com/office/drawing/2014/main" id="{BC2E89DC-611E-520B-C558-11EA60019AFD}"/>
                </a:ext>
              </a:extLst>
            </p:cNvPr>
            <p:cNvGrpSpPr/>
            <p:nvPr/>
          </p:nvGrpSpPr>
          <p:grpSpPr>
            <a:xfrm>
              <a:off x="3913002" y="2605428"/>
              <a:ext cx="1867555" cy="1395421"/>
              <a:chOff x="3923804" y="2605428"/>
              <a:chExt cx="1867555" cy="1395421"/>
            </a:xfrm>
          </p:grpSpPr>
          <p:sp>
            <p:nvSpPr>
              <p:cNvPr id="491" name="Google Shape;1120;p46">
                <a:extLst>
                  <a:ext uri="{FF2B5EF4-FFF2-40B4-BE49-F238E27FC236}">
                    <a16:creationId xmlns:a16="http://schemas.microsoft.com/office/drawing/2014/main" id="{DAFE1BCE-59DD-BBF5-3220-30D661E7620E}"/>
                  </a:ext>
                </a:extLst>
              </p:cNvPr>
              <p:cNvSpPr/>
              <p:nvPr/>
            </p:nvSpPr>
            <p:spPr>
              <a:xfrm>
                <a:off x="3957817" y="3502761"/>
                <a:ext cx="399540" cy="69883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3495" extrusionOk="0">
                    <a:moveTo>
                      <a:pt x="12447" y="0"/>
                    </a:moveTo>
                    <a:cubicBezTo>
                      <a:pt x="10144" y="0"/>
                      <a:pt x="7841" y="149"/>
                      <a:pt x="5538" y="426"/>
                    </a:cubicBezTo>
                    <a:cubicBezTo>
                      <a:pt x="4638" y="559"/>
                      <a:pt x="3870" y="692"/>
                      <a:pt x="3303" y="859"/>
                    </a:cubicBezTo>
                    <a:cubicBezTo>
                      <a:pt x="2503" y="1059"/>
                      <a:pt x="1836" y="1393"/>
                      <a:pt x="1302" y="1827"/>
                    </a:cubicBezTo>
                    <a:cubicBezTo>
                      <a:pt x="701" y="2260"/>
                      <a:pt x="301" y="2827"/>
                      <a:pt x="1" y="3494"/>
                    </a:cubicBezTo>
                    <a:cubicBezTo>
                      <a:pt x="535" y="3161"/>
                      <a:pt x="1068" y="2827"/>
                      <a:pt x="1702" y="2527"/>
                    </a:cubicBezTo>
                    <a:cubicBezTo>
                      <a:pt x="3470" y="1660"/>
                      <a:pt x="5538" y="1059"/>
                      <a:pt x="7973" y="759"/>
                    </a:cubicBezTo>
                    <a:cubicBezTo>
                      <a:pt x="9611" y="572"/>
                      <a:pt x="11381" y="467"/>
                      <a:pt x="13305" y="467"/>
                    </a:cubicBezTo>
                    <a:cubicBezTo>
                      <a:pt x="14123" y="467"/>
                      <a:pt x="14970" y="486"/>
                      <a:pt x="15846" y="526"/>
                    </a:cubicBezTo>
                    <a:cubicBezTo>
                      <a:pt x="16913" y="559"/>
                      <a:pt x="18281" y="659"/>
                      <a:pt x="19982" y="826"/>
                    </a:cubicBezTo>
                    <a:cubicBezTo>
                      <a:pt x="19982" y="692"/>
                      <a:pt x="19915" y="559"/>
                      <a:pt x="19915" y="459"/>
                    </a:cubicBezTo>
                    <a:cubicBezTo>
                      <a:pt x="18514" y="359"/>
                      <a:pt x="17046" y="225"/>
                      <a:pt x="15545" y="92"/>
                    </a:cubicBezTo>
                    <a:cubicBezTo>
                      <a:pt x="14513" y="30"/>
                      <a:pt x="13480" y="0"/>
                      <a:pt x="124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" name="Google Shape;1121;p46">
                <a:extLst>
                  <a:ext uri="{FF2B5EF4-FFF2-40B4-BE49-F238E27FC236}">
                    <a16:creationId xmlns:a16="http://schemas.microsoft.com/office/drawing/2014/main" id="{10B80073-2B30-022B-B7B4-B755D770000A}"/>
                  </a:ext>
                </a:extLst>
              </p:cNvPr>
              <p:cNvSpPr/>
              <p:nvPr/>
            </p:nvSpPr>
            <p:spPr>
              <a:xfrm>
                <a:off x="3923804" y="3642678"/>
                <a:ext cx="1754181" cy="358170"/>
              </a:xfrm>
              <a:custGeom>
                <a:avLst/>
                <a:gdLst/>
                <a:ahLst/>
                <a:cxnLst/>
                <a:rect l="l" t="t" r="r" b="b"/>
                <a:pathLst>
                  <a:path w="87731" h="17913" extrusionOk="0">
                    <a:moveTo>
                      <a:pt x="78690" y="4236"/>
                    </a:moveTo>
                    <a:cubicBezTo>
                      <a:pt x="79991" y="4236"/>
                      <a:pt x="81125" y="4703"/>
                      <a:pt x="82026" y="5604"/>
                    </a:cubicBezTo>
                    <a:cubicBezTo>
                      <a:pt x="82960" y="6571"/>
                      <a:pt x="83427" y="7672"/>
                      <a:pt x="83427" y="8940"/>
                    </a:cubicBezTo>
                    <a:cubicBezTo>
                      <a:pt x="83427" y="10241"/>
                      <a:pt x="82960" y="11375"/>
                      <a:pt x="82026" y="12275"/>
                    </a:cubicBezTo>
                    <a:cubicBezTo>
                      <a:pt x="81125" y="13209"/>
                      <a:pt x="79991" y="13676"/>
                      <a:pt x="78690" y="13676"/>
                    </a:cubicBezTo>
                    <a:cubicBezTo>
                      <a:pt x="77423" y="13676"/>
                      <a:pt x="76289" y="13209"/>
                      <a:pt x="75355" y="12275"/>
                    </a:cubicBezTo>
                    <a:cubicBezTo>
                      <a:pt x="74454" y="11375"/>
                      <a:pt x="73987" y="10241"/>
                      <a:pt x="73987" y="8940"/>
                    </a:cubicBezTo>
                    <a:cubicBezTo>
                      <a:pt x="73987" y="7639"/>
                      <a:pt x="74454" y="6538"/>
                      <a:pt x="75355" y="5604"/>
                    </a:cubicBezTo>
                    <a:cubicBezTo>
                      <a:pt x="76289" y="4703"/>
                      <a:pt x="77423" y="4236"/>
                      <a:pt x="78690" y="4236"/>
                    </a:cubicBezTo>
                    <a:close/>
                    <a:moveTo>
                      <a:pt x="8940" y="4270"/>
                    </a:moveTo>
                    <a:cubicBezTo>
                      <a:pt x="9841" y="4270"/>
                      <a:pt x="10675" y="4503"/>
                      <a:pt x="11376" y="4937"/>
                    </a:cubicBezTo>
                    <a:cubicBezTo>
                      <a:pt x="11709" y="5170"/>
                      <a:pt x="12009" y="5371"/>
                      <a:pt x="12276" y="5671"/>
                    </a:cubicBezTo>
                    <a:cubicBezTo>
                      <a:pt x="13210" y="6571"/>
                      <a:pt x="13677" y="7706"/>
                      <a:pt x="13677" y="9006"/>
                    </a:cubicBezTo>
                    <a:cubicBezTo>
                      <a:pt x="13677" y="10274"/>
                      <a:pt x="13210" y="11408"/>
                      <a:pt x="12276" y="12342"/>
                    </a:cubicBezTo>
                    <a:cubicBezTo>
                      <a:pt x="11376" y="13243"/>
                      <a:pt x="10241" y="13710"/>
                      <a:pt x="8940" y="13710"/>
                    </a:cubicBezTo>
                    <a:cubicBezTo>
                      <a:pt x="7673" y="13710"/>
                      <a:pt x="6539" y="13243"/>
                      <a:pt x="5605" y="12342"/>
                    </a:cubicBezTo>
                    <a:lnTo>
                      <a:pt x="5571" y="12275"/>
                    </a:lnTo>
                    <a:cubicBezTo>
                      <a:pt x="4704" y="11375"/>
                      <a:pt x="4237" y="10274"/>
                      <a:pt x="4237" y="9006"/>
                    </a:cubicBezTo>
                    <a:cubicBezTo>
                      <a:pt x="4237" y="7706"/>
                      <a:pt x="4704" y="6571"/>
                      <a:pt x="5605" y="5671"/>
                    </a:cubicBezTo>
                    <a:cubicBezTo>
                      <a:pt x="6539" y="4737"/>
                      <a:pt x="7673" y="4270"/>
                      <a:pt x="8940" y="4270"/>
                    </a:cubicBezTo>
                    <a:close/>
                    <a:moveTo>
                      <a:pt x="8940" y="0"/>
                    </a:moveTo>
                    <a:cubicBezTo>
                      <a:pt x="7039" y="0"/>
                      <a:pt x="5305" y="534"/>
                      <a:pt x="3837" y="1568"/>
                    </a:cubicBezTo>
                    <a:cubicBezTo>
                      <a:pt x="3403" y="1868"/>
                      <a:pt x="2970" y="2202"/>
                      <a:pt x="2603" y="2569"/>
                    </a:cubicBezTo>
                    <a:cubicBezTo>
                      <a:pt x="868" y="4336"/>
                      <a:pt x="1" y="6438"/>
                      <a:pt x="1" y="8906"/>
                    </a:cubicBezTo>
                    <a:cubicBezTo>
                      <a:pt x="1" y="11375"/>
                      <a:pt x="868" y="13510"/>
                      <a:pt x="2603" y="15244"/>
                    </a:cubicBezTo>
                    <a:lnTo>
                      <a:pt x="2769" y="15411"/>
                    </a:lnTo>
                    <a:cubicBezTo>
                      <a:pt x="4504" y="17046"/>
                      <a:pt x="6539" y="17879"/>
                      <a:pt x="8940" y="17879"/>
                    </a:cubicBezTo>
                    <a:cubicBezTo>
                      <a:pt x="11409" y="17879"/>
                      <a:pt x="13544" y="16979"/>
                      <a:pt x="15278" y="15244"/>
                    </a:cubicBezTo>
                    <a:cubicBezTo>
                      <a:pt x="17046" y="13476"/>
                      <a:pt x="17914" y="11408"/>
                      <a:pt x="17914" y="8906"/>
                    </a:cubicBezTo>
                    <a:cubicBezTo>
                      <a:pt x="17914" y="8206"/>
                      <a:pt x="17813" y="7539"/>
                      <a:pt x="17713" y="6905"/>
                    </a:cubicBezTo>
                    <a:cubicBezTo>
                      <a:pt x="17346" y="5337"/>
                      <a:pt x="16546" y="3903"/>
                      <a:pt x="15278" y="2602"/>
                    </a:cubicBezTo>
                    <a:cubicBezTo>
                      <a:pt x="14845" y="2168"/>
                      <a:pt x="14344" y="1735"/>
                      <a:pt x="13844" y="1401"/>
                    </a:cubicBezTo>
                    <a:cubicBezTo>
                      <a:pt x="12410" y="434"/>
                      <a:pt x="10775" y="0"/>
                      <a:pt x="8940" y="0"/>
                    </a:cubicBezTo>
                    <a:close/>
                    <a:moveTo>
                      <a:pt x="78724" y="0"/>
                    </a:moveTo>
                    <a:cubicBezTo>
                      <a:pt x="76255" y="0"/>
                      <a:pt x="74120" y="867"/>
                      <a:pt x="72386" y="2602"/>
                    </a:cubicBezTo>
                    <a:cubicBezTo>
                      <a:pt x="71218" y="3769"/>
                      <a:pt x="70451" y="5104"/>
                      <a:pt x="70051" y="6571"/>
                    </a:cubicBezTo>
                    <a:cubicBezTo>
                      <a:pt x="69817" y="7339"/>
                      <a:pt x="69751" y="8106"/>
                      <a:pt x="69751" y="8940"/>
                    </a:cubicBezTo>
                    <a:cubicBezTo>
                      <a:pt x="69751" y="11408"/>
                      <a:pt x="70618" y="13543"/>
                      <a:pt x="72386" y="15278"/>
                    </a:cubicBezTo>
                    <a:cubicBezTo>
                      <a:pt x="72953" y="15878"/>
                      <a:pt x="73620" y="16412"/>
                      <a:pt x="74320" y="16779"/>
                    </a:cubicBezTo>
                    <a:cubicBezTo>
                      <a:pt x="75388" y="17379"/>
                      <a:pt x="76455" y="17746"/>
                      <a:pt x="77723" y="17879"/>
                    </a:cubicBezTo>
                    <a:cubicBezTo>
                      <a:pt x="78056" y="17913"/>
                      <a:pt x="78390" y="17913"/>
                      <a:pt x="78757" y="17913"/>
                    </a:cubicBezTo>
                    <a:cubicBezTo>
                      <a:pt x="81225" y="17913"/>
                      <a:pt x="83327" y="17046"/>
                      <a:pt x="85095" y="15278"/>
                    </a:cubicBezTo>
                    <a:cubicBezTo>
                      <a:pt x="86829" y="13543"/>
                      <a:pt x="87730" y="11442"/>
                      <a:pt x="87730" y="8940"/>
                    </a:cubicBezTo>
                    <a:cubicBezTo>
                      <a:pt x="87663" y="7605"/>
                      <a:pt x="87430" y="6371"/>
                      <a:pt x="86896" y="5204"/>
                    </a:cubicBezTo>
                    <a:cubicBezTo>
                      <a:pt x="86462" y="4270"/>
                      <a:pt x="85829" y="3402"/>
                      <a:pt x="85061" y="2602"/>
                    </a:cubicBezTo>
                    <a:cubicBezTo>
                      <a:pt x="83294" y="867"/>
                      <a:pt x="81225" y="0"/>
                      <a:pt x="787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" name="Google Shape;1122;p46">
                <a:extLst>
                  <a:ext uri="{FF2B5EF4-FFF2-40B4-BE49-F238E27FC236}">
                    <a16:creationId xmlns:a16="http://schemas.microsoft.com/office/drawing/2014/main" id="{2E7EC7C0-E09D-037C-E3F8-F3E110E50085}"/>
                  </a:ext>
                </a:extLst>
              </p:cNvPr>
              <p:cNvSpPr/>
              <p:nvPr/>
            </p:nvSpPr>
            <p:spPr>
              <a:xfrm>
                <a:off x="3971175" y="3141060"/>
                <a:ext cx="1761500" cy="705684"/>
              </a:xfrm>
              <a:custGeom>
                <a:avLst/>
                <a:gdLst/>
                <a:ahLst/>
                <a:cxnLst/>
                <a:rect l="l" t="t" r="r" b="b"/>
                <a:pathLst>
                  <a:path w="88097" h="35293" extrusionOk="0">
                    <a:moveTo>
                      <a:pt x="32723" y="0"/>
                    </a:moveTo>
                    <a:cubicBezTo>
                      <a:pt x="32423" y="301"/>
                      <a:pt x="32190" y="601"/>
                      <a:pt x="31890" y="834"/>
                    </a:cubicBezTo>
                    <a:lnTo>
                      <a:pt x="32256" y="2102"/>
                    </a:lnTo>
                    <a:cubicBezTo>
                      <a:pt x="32690" y="1735"/>
                      <a:pt x="33157" y="1301"/>
                      <a:pt x="33557" y="934"/>
                    </a:cubicBezTo>
                    <a:cubicBezTo>
                      <a:pt x="33257" y="634"/>
                      <a:pt x="32990" y="301"/>
                      <a:pt x="32723" y="0"/>
                    </a:cubicBezTo>
                    <a:close/>
                    <a:moveTo>
                      <a:pt x="77264" y="21760"/>
                    </a:moveTo>
                    <a:cubicBezTo>
                      <a:pt x="76651" y="21760"/>
                      <a:pt x="76036" y="21812"/>
                      <a:pt x="75421" y="21916"/>
                    </a:cubicBezTo>
                    <a:cubicBezTo>
                      <a:pt x="73519" y="22250"/>
                      <a:pt x="71718" y="23017"/>
                      <a:pt x="70083" y="24251"/>
                    </a:cubicBezTo>
                    <a:cubicBezTo>
                      <a:pt x="68516" y="25452"/>
                      <a:pt x="67215" y="26920"/>
                      <a:pt x="66247" y="28688"/>
                    </a:cubicBezTo>
                    <a:cubicBezTo>
                      <a:pt x="65680" y="29922"/>
                      <a:pt x="65213" y="30789"/>
                      <a:pt x="64846" y="31356"/>
                    </a:cubicBezTo>
                    <a:cubicBezTo>
                      <a:pt x="64780" y="31456"/>
                      <a:pt x="64713" y="31523"/>
                      <a:pt x="64680" y="31656"/>
                    </a:cubicBezTo>
                    <a:cubicBezTo>
                      <a:pt x="65013" y="31656"/>
                      <a:pt x="65347" y="31656"/>
                      <a:pt x="65547" y="31690"/>
                    </a:cubicBezTo>
                    <a:cubicBezTo>
                      <a:pt x="66114" y="31756"/>
                      <a:pt x="66548" y="31756"/>
                      <a:pt x="66848" y="31756"/>
                    </a:cubicBezTo>
                    <a:cubicBezTo>
                      <a:pt x="67115" y="31756"/>
                      <a:pt x="67415" y="31756"/>
                      <a:pt x="67682" y="31690"/>
                    </a:cubicBezTo>
                    <a:cubicBezTo>
                      <a:pt x="68049" y="30189"/>
                      <a:pt x="68849" y="28854"/>
                      <a:pt x="70017" y="27754"/>
                    </a:cubicBezTo>
                    <a:cubicBezTo>
                      <a:pt x="71751" y="25986"/>
                      <a:pt x="73886" y="25118"/>
                      <a:pt x="76321" y="25118"/>
                    </a:cubicBezTo>
                    <a:cubicBezTo>
                      <a:pt x="78790" y="25118"/>
                      <a:pt x="80925" y="25986"/>
                      <a:pt x="82659" y="27754"/>
                    </a:cubicBezTo>
                    <a:cubicBezTo>
                      <a:pt x="83460" y="28521"/>
                      <a:pt x="84093" y="29421"/>
                      <a:pt x="84494" y="30322"/>
                    </a:cubicBezTo>
                    <a:cubicBezTo>
                      <a:pt x="84794" y="30289"/>
                      <a:pt x="85094" y="30189"/>
                      <a:pt x="85461" y="30122"/>
                    </a:cubicBezTo>
                    <a:cubicBezTo>
                      <a:pt x="86295" y="29922"/>
                      <a:pt x="86962" y="29755"/>
                      <a:pt x="87463" y="29522"/>
                    </a:cubicBezTo>
                    <a:cubicBezTo>
                      <a:pt x="87729" y="29455"/>
                      <a:pt x="87930" y="29355"/>
                      <a:pt x="88096" y="29255"/>
                    </a:cubicBezTo>
                    <a:lnTo>
                      <a:pt x="88030" y="29155"/>
                    </a:lnTo>
                    <a:cubicBezTo>
                      <a:pt x="87729" y="28788"/>
                      <a:pt x="87362" y="28287"/>
                      <a:pt x="86929" y="27620"/>
                    </a:cubicBezTo>
                    <a:cubicBezTo>
                      <a:pt x="86395" y="26786"/>
                      <a:pt x="86028" y="26253"/>
                      <a:pt x="85895" y="26019"/>
                    </a:cubicBezTo>
                    <a:cubicBezTo>
                      <a:pt x="84761" y="24451"/>
                      <a:pt x="83226" y="23284"/>
                      <a:pt x="81258" y="22516"/>
                    </a:cubicBezTo>
                    <a:cubicBezTo>
                      <a:pt x="79951" y="22012"/>
                      <a:pt x="78612" y="21760"/>
                      <a:pt x="77264" y="21760"/>
                    </a:cubicBezTo>
                    <a:close/>
                    <a:moveTo>
                      <a:pt x="7008" y="21771"/>
                    </a:moveTo>
                    <a:cubicBezTo>
                      <a:pt x="6698" y="21771"/>
                      <a:pt x="6386" y="21786"/>
                      <a:pt x="6071" y="21816"/>
                    </a:cubicBezTo>
                    <a:cubicBezTo>
                      <a:pt x="5037" y="21883"/>
                      <a:pt x="4036" y="22150"/>
                      <a:pt x="3036" y="22516"/>
                    </a:cubicBezTo>
                    <a:lnTo>
                      <a:pt x="2168" y="22883"/>
                    </a:lnTo>
                    <a:cubicBezTo>
                      <a:pt x="1401" y="23217"/>
                      <a:pt x="701" y="23651"/>
                      <a:pt x="0" y="24151"/>
                    </a:cubicBezTo>
                    <a:lnTo>
                      <a:pt x="0" y="24184"/>
                    </a:lnTo>
                    <a:cubicBezTo>
                      <a:pt x="534" y="24985"/>
                      <a:pt x="1034" y="25819"/>
                      <a:pt x="1468" y="26686"/>
                    </a:cubicBezTo>
                    <a:cubicBezTo>
                      <a:pt x="2969" y="25619"/>
                      <a:pt x="4670" y="25118"/>
                      <a:pt x="6571" y="25118"/>
                    </a:cubicBezTo>
                    <a:cubicBezTo>
                      <a:pt x="8406" y="25118"/>
                      <a:pt x="10007" y="25585"/>
                      <a:pt x="11475" y="26519"/>
                    </a:cubicBezTo>
                    <a:cubicBezTo>
                      <a:pt x="11975" y="26853"/>
                      <a:pt x="12476" y="27287"/>
                      <a:pt x="12909" y="27720"/>
                    </a:cubicBezTo>
                    <a:cubicBezTo>
                      <a:pt x="14177" y="28988"/>
                      <a:pt x="14977" y="30456"/>
                      <a:pt x="15344" y="32057"/>
                    </a:cubicBezTo>
                    <a:cubicBezTo>
                      <a:pt x="16479" y="31957"/>
                      <a:pt x="17479" y="31823"/>
                      <a:pt x="18480" y="31723"/>
                    </a:cubicBezTo>
                    <a:cubicBezTo>
                      <a:pt x="18013" y="31156"/>
                      <a:pt x="17513" y="30389"/>
                      <a:pt x="16979" y="29455"/>
                    </a:cubicBezTo>
                    <a:cubicBezTo>
                      <a:pt x="16312" y="28221"/>
                      <a:pt x="15811" y="27353"/>
                      <a:pt x="15411" y="26786"/>
                    </a:cubicBezTo>
                    <a:cubicBezTo>
                      <a:pt x="14811" y="25786"/>
                      <a:pt x="14210" y="24985"/>
                      <a:pt x="13576" y="24385"/>
                    </a:cubicBezTo>
                    <a:cubicBezTo>
                      <a:pt x="13443" y="24284"/>
                      <a:pt x="13376" y="24184"/>
                      <a:pt x="13310" y="24084"/>
                    </a:cubicBezTo>
                    <a:cubicBezTo>
                      <a:pt x="12409" y="23284"/>
                      <a:pt x="11342" y="22650"/>
                      <a:pt x="10141" y="22283"/>
                    </a:cubicBezTo>
                    <a:cubicBezTo>
                      <a:pt x="9107" y="21947"/>
                      <a:pt x="8073" y="21771"/>
                      <a:pt x="7008" y="21771"/>
                    </a:cubicBezTo>
                    <a:close/>
                    <a:moveTo>
                      <a:pt x="6571" y="32824"/>
                    </a:moveTo>
                    <a:cubicBezTo>
                      <a:pt x="6238" y="32824"/>
                      <a:pt x="5971" y="32957"/>
                      <a:pt x="5738" y="33157"/>
                    </a:cubicBezTo>
                    <a:cubicBezTo>
                      <a:pt x="5504" y="33424"/>
                      <a:pt x="5404" y="33691"/>
                      <a:pt x="5404" y="34025"/>
                    </a:cubicBezTo>
                    <a:cubicBezTo>
                      <a:pt x="5404" y="34258"/>
                      <a:pt x="5471" y="34392"/>
                      <a:pt x="5537" y="34592"/>
                    </a:cubicBezTo>
                    <a:cubicBezTo>
                      <a:pt x="5571" y="34692"/>
                      <a:pt x="5671" y="34825"/>
                      <a:pt x="5804" y="34925"/>
                    </a:cubicBezTo>
                    <a:cubicBezTo>
                      <a:pt x="6038" y="35159"/>
                      <a:pt x="6305" y="35259"/>
                      <a:pt x="6638" y="35259"/>
                    </a:cubicBezTo>
                    <a:cubicBezTo>
                      <a:pt x="6972" y="35259"/>
                      <a:pt x="7239" y="35126"/>
                      <a:pt x="7505" y="34925"/>
                    </a:cubicBezTo>
                    <a:cubicBezTo>
                      <a:pt x="7739" y="34659"/>
                      <a:pt x="7839" y="34358"/>
                      <a:pt x="7839" y="34025"/>
                    </a:cubicBezTo>
                    <a:cubicBezTo>
                      <a:pt x="7806" y="33691"/>
                      <a:pt x="7672" y="33458"/>
                      <a:pt x="7472" y="33191"/>
                    </a:cubicBezTo>
                    <a:cubicBezTo>
                      <a:pt x="7305" y="33024"/>
                      <a:pt x="7072" y="32924"/>
                      <a:pt x="6838" y="32857"/>
                    </a:cubicBezTo>
                    <a:cubicBezTo>
                      <a:pt x="6738" y="32857"/>
                      <a:pt x="6672" y="32824"/>
                      <a:pt x="6571" y="32824"/>
                    </a:cubicBezTo>
                    <a:close/>
                    <a:moveTo>
                      <a:pt x="76355" y="32857"/>
                    </a:moveTo>
                    <a:cubicBezTo>
                      <a:pt x="76021" y="32857"/>
                      <a:pt x="75721" y="32991"/>
                      <a:pt x="75521" y="33191"/>
                    </a:cubicBezTo>
                    <a:cubicBezTo>
                      <a:pt x="75254" y="33458"/>
                      <a:pt x="75187" y="33758"/>
                      <a:pt x="75187" y="34091"/>
                    </a:cubicBezTo>
                    <a:cubicBezTo>
                      <a:pt x="75187" y="34425"/>
                      <a:pt x="75287" y="34692"/>
                      <a:pt x="75521" y="34959"/>
                    </a:cubicBezTo>
                    <a:cubicBezTo>
                      <a:pt x="75754" y="35192"/>
                      <a:pt x="76021" y="35292"/>
                      <a:pt x="76355" y="35292"/>
                    </a:cubicBezTo>
                    <a:cubicBezTo>
                      <a:pt x="76688" y="35292"/>
                      <a:pt x="76955" y="35159"/>
                      <a:pt x="77222" y="34959"/>
                    </a:cubicBezTo>
                    <a:cubicBezTo>
                      <a:pt x="77455" y="34692"/>
                      <a:pt x="77555" y="34425"/>
                      <a:pt x="77555" y="34091"/>
                    </a:cubicBezTo>
                    <a:cubicBezTo>
                      <a:pt x="77555" y="33691"/>
                      <a:pt x="77455" y="33458"/>
                      <a:pt x="77222" y="33191"/>
                    </a:cubicBezTo>
                    <a:cubicBezTo>
                      <a:pt x="76955" y="32957"/>
                      <a:pt x="76688" y="32857"/>
                      <a:pt x="76355" y="32857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" name="Google Shape;1123;p46">
                <a:extLst>
                  <a:ext uri="{FF2B5EF4-FFF2-40B4-BE49-F238E27FC236}">
                    <a16:creationId xmlns:a16="http://schemas.microsoft.com/office/drawing/2014/main" id="{124553E8-1D98-1F3E-5CAE-54CD6584EC23}"/>
                  </a:ext>
                </a:extLst>
              </p:cNvPr>
              <p:cNvSpPr/>
              <p:nvPr/>
            </p:nvSpPr>
            <p:spPr>
              <a:xfrm>
                <a:off x="3948479" y="3544594"/>
                <a:ext cx="1828203" cy="282449"/>
              </a:xfrm>
              <a:custGeom>
                <a:avLst/>
                <a:gdLst/>
                <a:ahLst/>
                <a:cxnLst/>
                <a:rect l="l" t="t" r="r" b="b"/>
                <a:pathLst>
                  <a:path w="91433" h="14126" extrusionOk="0">
                    <a:moveTo>
                      <a:pt x="7657" y="876"/>
                    </a:moveTo>
                    <a:cubicBezTo>
                      <a:pt x="7163" y="876"/>
                      <a:pt x="6668" y="907"/>
                      <a:pt x="6172" y="969"/>
                    </a:cubicBezTo>
                    <a:cubicBezTo>
                      <a:pt x="4037" y="1269"/>
                      <a:pt x="2069" y="2036"/>
                      <a:pt x="301" y="3437"/>
                    </a:cubicBezTo>
                    <a:cubicBezTo>
                      <a:pt x="201" y="3504"/>
                      <a:pt x="68" y="3604"/>
                      <a:pt x="1" y="3671"/>
                    </a:cubicBezTo>
                    <a:cubicBezTo>
                      <a:pt x="1" y="4004"/>
                      <a:pt x="68" y="4371"/>
                      <a:pt x="168" y="4705"/>
                    </a:cubicBezTo>
                    <a:cubicBezTo>
                      <a:pt x="468" y="4471"/>
                      <a:pt x="735" y="4271"/>
                      <a:pt x="1068" y="4004"/>
                    </a:cubicBezTo>
                    <a:cubicBezTo>
                      <a:pt x="1736" y="3504"/>
                      <a:pt x="2503" y="3104"/>
                      <a:pt x="3270" y="2770"/>
                    </a:cubicBezTo>
                    <a:lnTo>
                      <a:pt x="4137" y="2370"/>
                    </a:lnTo>
                    <a:cubicBezTo>
                      <a:pt x="5138" y="2003"/>
                      <a:pt x="6139" y="1769"/>
                      <a:pt x="7173" y="1669"/>
                    </a:cubicBezTo>
                    <a:cubicBezTo>
                      <a:pt x="7541" y="1627"/>
                      <a:pt x="7902" y="1606"/>
                      <a:pt x="8259" y="1606"/>
                    </a:cubicBezTo>
                    <a:cubicBezTo>
                      <a:pt x="9292" y="1606"/>
                      <a:pt x="10284" y="1781"/>
                      <a:pt x="11276" y="2103"/>
                    </a:cubicBezTo>
                    <a:cubicBezTo>
                      <a:pt x="12477" y="2503"/>
                      <a:pt x="13544" y="3104"/>
                      <a:pt x="14445" y="3904"/>
                    </a:cubicBezTo>
                    <a:cubicBezTo>
                      <a:pt x="14511" y="3971"/>
                      <a:pt x="14645" y="4071"/>
                      <a:pt x="14711" y="4171"/>
                    </a:cubicBezTo>
                    <a:cubicBezTo>
                      <a:pt x="15312" y="4772"/>
                      <a:pt x="15946" y="5572"/>
                      <a:pt x="16546" y="6573"/>
                    </a:cubicBezTo>
                    <a:cubicBezTo>
                      <a:pt x="16946" y="7140"/>
                      <a:pt x="17447" y="8007"/>
                      <a:pt x="18114" y="9208"/>
                    </a:cubicBezTo>
                    <a:cubicBezTo>
                      <a:pt x="18648" y="10175"/>
                      <a:pt x="19148" y="10943"/>
                      <a:pt x="19615" y="11510"/>
                    </a:cubicBezTo>
                    <a:cubicBezTo>
                      <a:pt x="19648" y="11576"/>
                      <a:pt x="19682" y="11643"/>
                      <a:pt x="19715" y="11677"/>
                    </a:cubicBezTo>
                    <a:cubicBezTo>
                      <a:pt x="20382" y="12477"/>
                      <a:pt x="21183" y="13044"/>
                      <a:pt x="21983" y="13444"/>
                    </a:cubicBezTo>
                    <a:cubicBezTo>
                      <a:pt x="22450" y="13645"/>
                      <a:pt x="22951" y="13811"/>
                      <a:pt x="23518" y="13878"/>
                    </a:cubicBezTo>
                    <a:cubicBezTo>
                      <a:pt x="22851" y="13511"/>
                      <a:pt x="22284" y="13044"/>
                      <a:pt x="21783" y="12611"/>
                    </a:cubicBezTo>
                    <a:cubicBezTo>
                      <a:pt x="21016" y="11877"/>
                      <a:pt x="20282" y="10809"/>
                      <a:pt x="19482" y="9342"/>
                    </a:cubicBezTo>
                    <a:cubicBezTo>
                      <a:pt x="18481" y="7507"/>
                      <a:pt x="17780" y="6339"/>
                      <a:pt x="17447" y="5872"/>
                    </a:cubicBezTo>
                    <a:cubicBezTo>
                      <a:pt x="16713" y="4938"/>
                      <a:pt x="15946" y="4104"/>
                      <a:pt x="14978" y="3371"/>
                    </a:cubicBezTo>
                    <a:cubicBezTo>
                      <a:pt x="14211" y="2804"/>
                      <a:pt x="13377" y="2336"/>
                      <a:pt x="12477" y="1936"/>
                    </a:cubicBezTo>
                    <a:cubicBezTo>
                      <a:pt x="10914" y="1219"/>
                      <a:pt x="9293" y="876"/>
                      <a:pt x="7657" y="876"/>
                    </a:cubicBezTo>
                    <a:close/>
                    <a:moveTo>
                      <a:pt x="77117" y="0"/>
                    </a:moveTo>
                    <a:cubicBezTo>
                      <a:pt x="77053" y="0"/>
                      <a:pt x="76988" y="1"/>
                      <a:pt x="76923" y="1"/>
                    </a:cubicBezTo>
                    <a:cubicBezTo>
                      <a:pt x="74221" y="68"/>
                      <a:pt x="71852" y="802"/>
                      <a:pt x="69717" y="2236"/>
                    </a:cubicBezTo>
                    <a:cubicBezTo>
                      <a:pt x="68483" y="3070"/>
                      <a:pt x="67015" y="4438"/>
                      <a:pt x="65348" y="6339"/>
                    </a:cubicBezTo>
                    <a:cubicBezTo>
                      <a:pt x="63380" y="8608"/>
                      <a:pt x="61979" y="10042"/>
                      <a:pt x="61178" y="10776"/>
                    </a:cubicBezTo>
                    <a:cubicBezTo>
                      <a:pt x="59744" y="11977"/>
                      <a:pt x="58109" y="13011"/>
                      <a:pt x="56308" y="13811"/>
                    </a:cubicBezTo>
                    <a:cubicBezTo>
                      <a:pt x="56141" y="13911"/>
                      <a:pt x="56008" y="13945"/>
                      <a:pt x="55841" y="14012"/>
                    </a:cubicBezTo>
                    <a:lnTo>
                      <a:pt x="56308" y="14012"/>
                    </a:lnTo>
                    <a:cubicBezTo>
                      <a:pt x="57342" y="14078"/>
                      <a:pt x="58476" y="14078"/>
                      <a:pt x="59644" y="14112"/>
                    </a:cubicBezTo>
                    <a:cubicBezTo>
                      <a:pt x="59937" y="14121"/>
                      <a:pt x="60207" y="14125"/>
                      <a:pt x="60456" y="14125"/>
                    </a:cubicBezTo>
                    <a:cubicBezTo>
                      <a:pt x="61057" y="14125"/>
                      <a:pt x="61534" y="14102"/>
                      <a:pt x="61912" y="14078"/>
                    </a:cubicBezTo>
                    <a:cubicBezTo>
                      <a:pt x="62746" y="13978"/>
                      <a:pt x="63480" y="13745"/>
                      <a:pt x="64047" y="13378"/>
                    </a:cubicBezTo>
                    <a:cubicBezTo>
                      <a:pt x="64680" y="13011"/>
                      <a:pt x="65314" y="12410"/>
                      <a:pt x="65848" y="11510"/>
                    </a:cubicBezTo>
                    <a:cubicBezTo>
                      <a:pt x="65881" y="11443"/>
                      <a:pt x="65981" y="11343"/>
                      <a:pt x="66015" y="11243"/>
                    </a:cubicBezTo>
                    <a:cubicBezTo>
                      <a:pt x="66348" y="10642"/>
                      <a:pt x="66815" y="9775"/>
                      <a:pt x="67416" y="8574"/>
                    </a:cubicBezTo>
                    <a:cubicBezTo>
                      <a:pt x="68383" y="6806"/>
                      <a:pt x="69684" y="5305"/>
                      <a:pt x="71252" y="4104"/>
                    </a:cubicBezTo>
                    <a:cubicBezTo>
                      <a:pt x="72920" y="2837"/>
                      <a:pt x="74688" y="2070"/>
                      <a:pt x="76589" y="1769"/>
                    </a:cubicBezTo>
                    <a:cubicBezTo>
                      <a:pt x="77198" y="1666"/>
                      <a:pt x="77807" y="1614"/>
                      <a:pt x="78414" y="1614"/>
                    </a:cubicBezTo>
                    <a:cubicBezTo>
                      <a:pt x="79769" y="1614"/>
                      <a:pt x="81114" y="1873"/>
                      <a:pt x="82426" y="2403"/>
                    </a:cubicBezTo>
                    <a:cubicBezTo>
                      <a:pt x="84395" y="3137"/>
                      <a:pt x="85929" y="4305"/>
                      <a:pt x="87063" y="5872"/>
                    </a:cubicBezTo>
                    <a:cubicBezTo>
                      <a:pt x="87197" y="6106"/>
                      <a:pt x="87563" y="6606"/>
                      <a:pt x="88097" y="7474"/>
                    </a:cubicBezTo>
                    <a:cubicBezTo>
                      <a:pt x="88531" y="8141"/>
                      <a:pt x="88898" y="8641"/>
                      <a:pt x="89198" y="9008"/>
                    </a:cubicBezTo>
                    <a:lnTo>
                      <a:pt x="89265" y="9108"/>
                    </a:lnTo>
                    <a:cubicBezTo>
                      <a:pt x="89932" y="9909"/>
                      <a:pt x="90699" y="10409"/>
                      <a:pt x="91433" y="10509"/>
                    </a:cubicBezTo>
                    <a:cubicBezTo>
                      <a:pt x="90566" y="8975"/>
                      <a:pt x="89832" y="7774"/>
                      <a:pt x="89198" y="6840"/>
                    </a:cubicBezTo>
                    <a:cubicBezTo>
                      <a:pt x="87664" y="4672"/>
                      <a:pt x="86029" y="3037"/>
                      <a:pt x="84228" y="1970"/>
                    </a:cubicBezTo>
                    <a:cubicBezTo>
                      <a:pt x="82111" y="667"/>
                      <a:pt x="79772" y="0"/>
                      <a:pt x="77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5" name="Google Shape;1124;p46">
                <a:extLst>
                  <a:ext uri="{FF2B5EF4-FFF2-40B4-BE49-F238E27FC236}">
                    <a16:creationId xmlns:a16="http://schemas.microsoft.com/office/drawing/2014/main" id="{D14AD011-12E4-50A2-6DF3-0D380B21B120}"/>
                  </a:ext>
                </a:extLst>
              </p:cNvPr>
              <p:cNvSpPr/>
              <p:nvPr/>
            </p:nvSpPr>
            <p:spPr>
              <a:xfrm>
                <a:off x="4312012" y="2605428"/>
                <a:ext cx="1396671" cy="1154551"/>
              </a:xfrm>
              <a:custGeom>
                <a:avLst/>
                <a:gdLst/>
                <a:ahLst/>
                <a:cxnLst/>
                <a:rect l="l" t="t" r="r" b="b"/>
                <a:pathLst>
                  <a:path w="69851" h="57742" extrusionOk="0">
                    <a:moveTo>
                      <a:pt x="51404" y="1"/>
                    </a:moveTo>
                    <a:cubicBezTo>
                      <a:pt x="45466" y="1"/>
                      <a:pt x="40063" y="34"/>
                      <a:pt x="35359" y="67"/>
                    </a:cubicBezTo>
                    <a:cubicBezTo>
                      <a:pt x="33024" y="67"/>
                      <a:pt x="30856" y="67"/>
                      <a:pt x="28821" y="101"/>
                    </a:cubicBezTo>
                    <a:cubicBezTo>
                      <a:pt x="19715" y="167"/>
                      <a:pt x="13810" y="201"/>
                      <a:pt x="11142" y="201"/>
                    </a:cubicBezTo>
                    <a:cubicBezTo>
                      <a:pt x="9507" y="201"/>
                      <a:pt x="8273" y="234"/>
                      <a:pt x="7373" y="334"/>
                    </a:cubicBezTo>
                    <a:cubicBezTo>
                      <a:pt x="6005" y="501"/>
                      <a:pt x="4837" y="768"/>
                      <a:pt x="3803" y="1235"/>
                    </a:cubicBezTo>
                    <a:cubicBezTo>
                      <a:pt x="2636" y="1768"/>
                      <a:pt x="1668" y="2569"/>
                      <a:pt x="935" y="3603"/>
                    </a:cubicBezTo>
                    <a:cubicBezTo>
                      <a:pt x="434" y="4370"/>
                      <a:pt x="101" y="5104"/>
                      <a:pt x="1" y="5905"/>
                    </a:cubicBezTo>
                    <a:lnTo>
                      <a:pt x="6772" y="6038"/>
                    </a:lnTo>
                    <a:lnTo>
                      <a:pt x="7873" y="5971"/>
                    </a:lnTo>
                    <a:lnTo>
                      <a:pt x="53372" y="6372"/>
                    </a:lnTo>
                    <a:lnTo>
                      <a:pt x="56408" y="6405"/>
                    </a:lnTo>
                    <a:lnTo>
                      <a:pt x="58976" y="6405"/>
                    </a:lnTo>
                    <a:cubicBezTo>
                      <a:pt x="59543" y="5204"/>
                      <a:pt x="59677" y="4204"/>
                      <a:pt x="59376" y="3403"/>
                    </a:cubicBezTo>
                    <a:cubicBezTo>
                      <a:pt x="59009" y="2369"/>
                      <a:pt x="58342" y="1568"/>
                      <a:pt x="57408" y="1035"/>
                    </a:cubicBezTo>
                    <a:cubicBezTo>
                      <a:pt x="56641" y="568"/>
                      <a:pt x="55674" y="234"/>
                      <a:pt x="54506" y="101"/>
                    </a:cubicBezTo>
                    <a:cubicBezTo>
                      <a:pt x="53806" y="34"/>
                      <a:pt x="52738" y="1"/>
                      <a:pt x="51404" y="1"/>
                    </a:cubicBezTo>
                    <a:close/>
                    <a:moveTo>
                      <a:pt x="16346" y="25219"/>
                    </a:moveTo>
                    <a:cubicBezTo>
                      <a:pt x="15945" y="25686"/>
                      <a:pt x="15612" y="26053"/>
                      <a:pt x="15312" y="26386"/>
                    </a:cubicBezTo>
                    <a:cubicBezTo>
                      <a:pt x="15412" y="26520"/>
                      <a:pt x="15545" y="26686"/>
                      <a:pt x="15678" y="26786"/>
                    </a:cubicBezTo>
                    <a:cubicBezTo>
                      <a:pt x="15945" y="27087"/>
                      <a:pt x="16212" y="27387"/>
                      <a:pt x="16512" y="27720"/>
                    </a:cubicBezTo>
                    <a:lnTo>
                      <a:pt x="16779" y="27954"/>
                    </a:lnTo>
                    <a:lnTo>
                      <a:pt x="17880" y="27053"/>
                    </a:lnTo>
                    <a:cubicBezTo>
                      <a:pt x="17446" y="26553"/>
                      <a:pt x="16979" y="26053"/>
                      <a:pt x="16512" y="25452"/>
                    </a:cubicBezTo>
                    <a:cubicBezTo>
                      <a:pt x="16479" y="25385"/>
                      <a:pt x="16379" y="25285"/>
                      <a:pt x="16346" y="25219"/>
                    </a:cubicBezTo>
                    <a:close/>
                    <a:moveTo>
                      <a:pt x="15272" y="18733"/>
                    </a:moveTo>
                    <a:cubicBezTo>
                      <a:pt x="15239" y="18733"/>
                      <a:pt x="15207" y="18738"/>
                      <a:pt x="15178" y="18747"/>
                    </a:cubicBezTo>
                    <a:cubicBezTo>
                      <a:pt x="15011" y="18781"/>
                      <a:pt x="14945" y="18881"/>
                      <a:pt x="14845" y="19048"/>
                    </a:cubicBezTo>
                    <a:cubicBezTo>
                      <a:pt x="14778" y="19081"/>
                      <a:pt x="14778" y="19248"/>
                      <a:pt x="14778" y="19414"/>
                    </a:cubicBezTo>
                    <a:cubicBezTo>
                      <a:pt x="14811" y="19548"/>
                      <a:pt x="14845" y="19681"/>
                      <a:pt x="14945" y="19848"/>
                    </a:cubicBezTo>
                    <a:lnTo>
                      <a:pt x="16946" y="22016"/>
                    </a:lnTo>
                    <a:lnTo>
                      <a:pt x="21516" y="26886"/>
                    </a:lnTo>
                    <a:lnTo>
                      <a:pt x="23317" y="28788"/>
                    </a:lnTo>
                    <a:cubicBezTo>
                      <a:pt x="23451" y="28955"/>
                      <a:pt x="23551" y="29055"/>
                      <a:pt x="23651" y="29121"/>
                    </a:cubicBezTo>
                    <a:cubicBezTo>
                      <a:pt x="23784" y="29255"/>
                      <a:pt x="23951" y="29288"/>
                      <a:pt x="24051" y="29355"/>
                    </a:cubicBezTo>
                    <a:cubicBezTo>
                      <a:pt x="24112" y="29367"/>
                      <a:pt x="24173" y="29375"/>
                      <a:pt x="24233" y="29375"/>
                    </a:cubicBezTo>
                    <a:cubicBezTo>
                      <a:pt x="24336" y="29375"/>
                      <a:pt x="24434" y="29352"/>
                      <a:pt x="24518" y="29288"/>
                    </a:cubicBezTo>
                    <a:cubicBezTo>
                      <a:pt x="24685" y="29221"/>
                      <a:pt x="24785" y="29088"/>
                      <a:pt x="24785" y="28955"/>
                    </a:cubicBezTo>
                    <a:cubicBezTo>
                      <a:pt x="24785" y="28855"/>
                      <a:pt x="24785" y="28754"/>
                      <a:pt x="24685" y="28621"/>
                    </a:cubicBezTo>
                    <a:cubicBezTo>
                      <a:pt x="24652" y="28554"/>
                      <a:pt x="24551" y="28454"/>
                      <a:pt x="24451" y="28354"/>
                    </a:cubicBezTo>
                    <a:cubicBezTo>
                      <a:pt x="23718" y="27554"/>
                      <a:pt x="23017" y="26853"/>
                      <a:pt x="22383" y="26119"/>
                    </a:cubicBezTo>
                    <a:cubicBezTo>
                      <a:pt x="19648" y="23117"/>
                      <a:pt x="17513" y="20849"/>
                      <a:pt x="15979" y="19181"/>
                    </a:cubicBezTo>
                    <a:cubicBezTo>
                      <a:pt x="15722" y="18896"/>
                      <a:pt x="15466" y="18733"/>
                      <a:pt x="15272" y="18733"/>
                    </a:cubicBezTo>
                    <a:close/>
                    <a:moveTo>
                      <a:pt x="50403" y="21516"/>
                    </a:moveTo>
                    <a:lnTo>
                      <a:pt x="50403" y="21516"/>
                    </a:lnTo>
                    <a:cubicBezTo>
                      <a:pt x="50003" y="21549"/>
                      <a:pt x="49536" y="21716"/>
                      <a:pt x="49169" y="21950"/>
                    </a:cubicBezTo>
                    <a:cubicBezTo>
                      <a:pt x="48835" y="22183"/>
                      <a:pt x="48502" y="22517"/>
                      <a:pt x="48202" y="22884"/>
                    </a:cubicBezTo>
                    <a:cubicBezTo>
                      <a:pt x="47968" y="23184"/>
                      <a:pt x="47735" y="23584"/>
                      <a:pt x="47501" y="24051"/>
                    </a:cubicBezTo>
                    <a:cubicBezTo>
                      <a:pt x="47501" y="24051"/>
                      <a:pt x="47301" y="24451"/>
                      <a:pt x="46901" y="25285"/>
                    </a:cubicBezTo>
                    <a:cubicBezTo>
                      <a:pt x="46701" y="25786"/>
                      <a:pt x="46334" y="26520"/>
                      <a:pt x="45867" y="27420"/>
                    </a:cubicBezTo>
                    <a:cubicBezTo>
                      <a:pt x="45466" y="28254"/>
                      <a:pt x="45166" y="29021"/>
                      <a:pt x="44999" y="29622"/>
                    </a:cubicBezTo>
                    <a:cubicBezTo>
                      <a:pt x="44733" y="30456"/>
                      <a:pt x="44632" y="31223"/>
                      <a:pt x="44666" y="32023"/>
                    </a:cubicBezTo>
                    <a:cubicBezTo>
                      <a:pt x="44666" y="32557"/>
                      <a:pt x="44733" y="33058"/>
                      <a:pt x="44899" y="33525"/>
                    </a:cubicBezTo>
                    <a:cubicBezTo>
                      <a:pt x="45272" y="33497"/>
                      <a:pt x="45645" y="33481"/>
                      <a:pt x="46016" y="33481"/>
                    </a:cubicBezTo>
                    <a:cubicBezTo>
                      <a:pt x="46540" y="33481"/>
                      <a:pt x="47060" y="33513"/>
                      <a:pt x="47568" y="33591"/>
                    </a:cubicBezTo>
                    <a:cubicBezTo>
                      <a:pt x="47801" y="33591"/>
                      <a:pt x="47901" y="33625"/>
                      <a:pt x="48002" y="33691"/>
                    </a:cubicBezTo>
                    <a:cubicBezTo>
                      <a:pt x="48035" y="33525"/>
                      <a:pt x="48068" y="33391"/>
                      <a:pt x="48135" y="33224"/>
                    </a:cubicBezTo>
                    <a:cubicBezTo>
                      <a:pt x="48402" y="32224"/>
                      <a:pt x="48669" y="30689"/>
                      <a:pt x="48869" y="28688"/>
                    </a:cubicBezTo>
                    <a:cubicBezTo>
                      <a:pt x="49136" y="26520"/>
                      <a:pt x="49336" y="24952"/>
                      <a:pt x="49536" y="24051"/>
                    </a:cubicBezTo>
                    <a:cubicBezTo>
                      <a:pt x="49736" y="23084"/>
                      <a:pt x="50036" y="22250"/>
                      <a:pt x="50403" y="21516"/>
                    </a:cubicBezTo>
                    <a:close/>
                    <a:moveTo>
                      <a:pt x="45533" y="37227"/>
                    </a:moveTo>
                    <a:lnTo>
                      <a:pt x="45533" y="37227"/>
                    </a:lnTo>
                    <a:cubicBezTo>
                      <a:pt x="43198" y="37394"/>
                      <a:pt x="40830" y="37494"/>
                      <a:pt x="38461" y="37494"/>
                    </a:cubicBezTo>
                    <a:cubicBezTo>
                      <a:pt x="37361" y="38195"/>
                      <a:pt x="36360" y="38962"/>
                      <a:pt x="35493" y="39896"/>
                    </a:cubicBezTo>
                    <a:cubicBezTo>
                      <a:pt x="36493" y="39929"/>
                      <a:pt x="37194" y="39962"/>
                      <a:pt x="37627" y="39962"/>
                    </a:cubicBezTo>
                    <a:cubicBezTo>
                      <a:pt x="37811" y="39996"/>
                      <a:pt x="37986" y="40013"/>
                      <a:pt x="38161" y="40013"/>
                    </a:cubicBezTo>
                    <a:cubicBezTo>
                      <a:pt x="38336" y="40013"/>
                      <a:pt x="38511" y="39996"/>
                      <a:pt x="38695" y="39962"/>
                    </a:cubicBezTo>
                    <a:cubicBezTo>
                      <a:pt x="39362" y="39896"/>
                      <a:pt x="40063" y="39796"/>
                      <a:pt x="40796" y="39729"/>
                    </a:cubicBezTo>
                    <a:cubicBezTo>
                      <a:pt x="41297" y="39629"/>
                      <a:pt x="41730" y="39495"/>
                      <a:pt x="42197" y="39395"/>
                    </a:cubicBezTo>
                    <a:cubicBezTo>
                      <a:pt x="43298" y="39062"/>
                      <a:pt x="44232" y="38595"/>
                      <a:pt x="45066" y="37961"/>
                    </a:cubicBezTo>
                    <a:cubicBezTo>
                      <a:pt x="45233" y="37728"/>
                      <a:pt x="45400" y="37461"/>
                      <a:pt x="45533" y="37227"/>
                    </a:cubicBezTo>
                    <a:close/>
                    <a:moveTo>
                      <a:pt x="29855" y="37261"/>
                    </a:moveTo>
                    <a:cubicBezTo>
                      <a:pt x="27620" y="37294"/>
                      <a:pt x="25619" y="37527"/>
                      <a:pt x="23851" y="37928"/>
                    </a:cubicBezTo>
                    <a:cubicBezTo>
                      <a:pt x="23184" y="38094"/>
                      <a:pt x="22650" y="38295"/>
                      <a:pt x="22216" y="38561"/>
                    </a:cubicBezTo>
                    <a:cubicBezTo>
                      <a:pt x="21683" y="38895"/>
                      <a:pt x="21349" y="39295"/>
                      <a:pt x="21216" y="39862"/>
                    </a:cubicBezTo>
                    <a:cubicBezTo>
                      <a:pt x="21149" y="40263"/>
                      <a:pt x="21182" y="40730"/>
                      <a:pt x="21383" y="41130"/>
                    </a:cubicBezTo>
                    <a:cubicBezTo>
                      <a:pt x="21483" y="41297"/>
                      <a:pt x="21549" y="41430"/>
                      <a:pt x="21649" y="41564"/>
                    </a:cubicBezTo>
                    <a:cubicBezTo>
                      <a:pt x="23818" y="40429"/>
                      <a:pt x="26053" y="39796"/>
                      <a:pt x="28454" y="39629"/>
                    </a:cubicBezTo>
                    <a:cubicBezTo>
                      <a:pt x="28883" y="39601"/>
                      <a:pt x="29374" y="39585"/>
                      <a:pt x="29926" y="39585"/>
                    </a:cubicBezTo>
                    <a:cubicBezTo>
                      <a:pt x="30706" y="39585"/>
                      <a:pt x="31608" y="39617"/>
                      <a:pt x="32624" y="39696"/>
                    </a:cubicBezTo>
                    <a:cubicBezTo>
                      <a:pt x="33291" y="38862"/>
                      <a:pt x="34058" y="38094"/>
                      <a:pt x="34892" y="37427"/>
                    </a:cubicBezTo>
                    <a:cubicBezTo>
                      <a:pt x="32691" y="37294"/>
                      <a:pt x="31023" y="37261"/>
                      <a:pt x="29855" y="37261"/>
                    </a:cubicBezTo>
                    <a:close/>
                    <a:moveTo>
                      <a:pt x="66381" y="38228"/>
                    </a:moveTo>
                    <a:cubicBezTo>
                      <a:pt x="65881" y="38228"/>
                      <a:pt x="65214" y="38295"/>
                      <a:pt x="64380" y="38461"/>
                    </a:cubicBezTo>
                    <a:cubicBezTo>
                      <a:pt x="63212" y="38695"/>
                      <a:pt x="62045" y="38895"/>
                      <a:pt x="60844" y="39095"/>
                    </a:cubicBezTo>
                    <a:cubicBezTo>
                      <a:pt x="51971" y="40696"/>
                      <a:pt x="43065" y="42031"/>
                      <a:pt x="34192" y="43131"/>
                    </a:cubicBezTo>
                    <a:cubicBezTo>
                      <a:pt x="31823" y="43432"/>
                      <a:pt x="29422" y="43732"/>
                      <a:pt x="27020" y="43965"/>
                    </a:cubicBezTo>
                    <a:cubicBezTo>
                      <a:pt x="26119" y="44065"/>
                      <a:pt x="25385" y="44232"/>
                      <a:pt x="24852" y="44399"/>
                    </a:cubicBezTo>
                    <a:lnTo>
                      <a:pt x="24485" y="44532"/>
                    </a:lnTo>
                    <a:cubicBezTo>
                      <a:pt x="23884" y="44766"/>
                      <a:pt x="23451" y="45133"/>
                      <a:pt x="23150" y="45566"/>
                    </a:cubicBezTo>
                    <a:cubicBezTo>
                      <a:pt x="22884" y="45933"/>
                      <a:pt x="22717" y="46400"/>
                      <a:pt x="22650" y="46967"/>
                    </a:cubicBezTo>
                    <a:cubicBezTo>
                      <a:pt x="22617" y="47368"/>
                      <a:pt x="22550" y="47901"/>
                      <a:pt x="22617" y="48535"/>
                    </a:cubicBezTo>
                    <a:lnTo>
                      <a:pt x="22817" y="57575"/>
                    </a:lnTo>
                    <a:cubicBezTo>
                      <a:pt x="29288" y="57642"/>
                      <a:pt x="34525" y="57709"/>
                      <a:pt x="38561" y="57742"/>
                    </a:cubicBezTo>
                    <a:cubicBezTo>
                      <a:pt x="39562" y="57742"/>
                      <a:pt x="40363" y="57742"/>
                      <a:pt x="40963" y="57642"/>
                    </a:cubicBezTo>
                    <a:cubicBezTo>
                      <a:pt x="41830" y="57508"/>
                      <a:pt x="42531" y="57275"/>
                      <a:pt x="43065" y="56875"/>
                    </a:cubicBezTo>
                    <a:cubicBezTo>
                      <a:pt x="43698" y="56408"/>
                      <a:pt x="44299" y="55707"/>
                      <a:pt x="44833" y="54706"/>
                    </a:cubicBezTo>
                    <a:cubicBezTo>
                      <a:pt x="45133" y="54106"/>
                      <a:pt x="45533" y="53272"/>
                      <a:pt x="46033" y="52071"/>
                    </a:cubicBezTo>
                    <a:cubicBezTo>
                      <a:pt x="46901" y="50403"/>
                      <a:pt x="48235" y="49036"/>
                      <a:pt x="50003" y="47835"/>
                    </a:cubicBezTo>
                    <a:cubicBezTo>
                      <a:pt x="51571" y="46801"/>
                      <a:pt x="53372" y="46033"/>
                      <a:pt x="55407" y="45500"/>
                    </a:cubicBezTo>
                    <a:cubicBezTo>
                      <a:pt x="57141" y="45099"/>
                      <a:pt x="59043" y="44899"/>
                      <a:pt x="61244" y="44833"/>
                    </a:cubicBezTo>
                    <a:cubicBezTo>
                      <a:pt x="61423" y="44828"/>
                      <a:pt x="61613" y="44826"/>
                      <a:pt x="61815" y="44826"/>
                    </a:cubicBezTo>
                    <a:cubicBezTo>
                      <a:pt x="63118" y="44826"/>
                      <a:pt x="64900" y="44913"/>
                      <a:pt x="67182" y="44999"/>
                    </a:cubicBezTo>
                    <a:cubicBezTo>
                      <a:pt x="68149" y="45066"/>
                      <a:pt x="68850" y="45133"/>
                      <a:pt x="69350" y="45233"/>
                    </a:cubicBezTo>
                    <a:cubicBezTo>
                      <a:pt x="69383" y="45233"/>
                      <a:pt x="69484" y="45266"/>
                      <a:pt x="69517" y="45266"/>
                    </a:cubicBezTo>
                    <a:cubicBezTo>
                      <a:pt x="69517" y="45099"/>
                      <a:pt x="69517" y="44933"/>
                      <a:pt x="69550" y="44733"/>
                    </a:cubicBezTo>
                    <a:cubicBezTo>
                      <a:pt x="69684" y="43765"/>
                      <a:pt x="69750" y="42998"/>
                      <a:pt x="69817" y="42564"/>
                    </a:cubicBezTo>
                    <a:cubicBezTo>
                      <a:pt x="69850" y="41730"/>
                      <a:pt x="69750" y="40997"/>
                      <a:pt x="69550" y="40329"/>
                    </a:cubicBezTo>
                    <a:cubicBezTo>
                      <a:pt x="69317" y="39596"/>
                      <a:pt x="68883" y="38995"/>
                      <a:pt x="68349" y="38628"/>
                    </a:cubicBezTo>
                    <a:cubicBezTo>
                      <a:pt x="67749" y="38428"/>
                      <a:pt x="67149" y="38261"/>
                      <a:pt x="66381" y="3822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6" name="Google Shape;1125;p46">
                <a:extLst>
                  <a:ext uri="{FF2B5EF4-FFF2-40B4-BE49-F238E27FC236}">
                    <a16:creationId xmlns:a16="http://schemas.microsoft.com/office/drawing/2014/main" id="{92668E3F-60A7-AB53-C2CA-B3119216B0DF}"/>
                  </a:ext>
                </a:extLst>
              </p:cNvPr>
              <p:cNvSpPr/>
              <p:nvPr/>
            </p:nvSpPr>
            <p:spPr>
              <a:xfrm>
                <a:off x="4743572" y="3034237"/>
                <a:ext cx="616306" cy="429653"/>
              </a:xfrm>
              <a:custGeom>
                <a:avLst/>
                <a:gdLst/>
                <a:ahLst/>
                <a:cxnLst/>
                <a:rect l="l" t="t" r="r" b="b"/>
                <a:pathLst>
                  <a:path w="30823" h="21488" extrusionOk="0">
                    <a:moveTo>
                      <a:pt x="29038" y="0"/>
                    </a:moveTo>
                    <a:cubicBezTo>
                      <a:pt x="28989" y="0"/>
                      <a:pt x="28939" y="2"/>
                      <a:pt x="28888" y="5"/>
                    </a:cubicBezTo>
                    <a:cubicBezTo>
                      <a:pt x="28488" y="772"/>
                      <a:pt x="28221" y="1606"/>
                      <a:pt x="27987" y="2574"/>
                    </a:cubicBezTo>
                    <a:cubicBezTo>
                      <a:pt x="27787" y="3474"/>
                      <a:pt x="27554" y="5009"/>
                      <a:pt x="27320" y="7177"/>
                    </a:cubicBezTo>
                    <a:cubicBezTo>
                      <a:pt x="27120" y="9245"/>
                      <a:pt x="26887" y="10746"/>
                      <a:pt x="26586" y="11747"/>
                    </a:cubicBezTo>
                    <a:cubicBezTo>
                      <a:pt x="26553" y="11914"/>
                      <a:pt x="26486" y="12014"/>
                      <a:pt x="26453" y="12181"/>
                    </a:cubicBezTo>
                    <a:lnTo>
                      <a:pt x="26486" y="12181"/>
                    </a:lnTo>
                    <a:cubicBezTo>
                      <a:pt x="26653" y="12247"/>
                      <a:pt x="26786" y="12314"/>
                      <a:pt x="26920" y="12414"/>
                    </a:cubicBezTo>
                    <a:cubicBezTo>
                      <a:pt x="27053" y="12514"/>
                      <a:pt x="27087" y="12648"/>
                      <a:pt x="27120" y="12814"/>
                    </a:cubicBezTo>
                    <a:lnTo>
                      <a:pt x="27120" y="12848"/>
                    </a:lnTo>
                    <a:cubicBezTo>
                      <a:pt x="28755" y="9012"/>
                      <a:pt x="29989" y="5009"/>
                      <a:pt x="30823" y="906"/>
                    </a:cubicBezTo>
                    <a:cubicBezTo>
                      <a:pt x="30689" y="672"/>
                      <a:pt x="30556" y="506"/>
                      <a:pt x="30289" y="339"/>
                    </a:cubicBezTo>
                    <a:cubicBezTo>
                      <a:pt x="29840" y="129"/>
                      <a:pt x="29471" y="0"/>
                      <a:pt x="29038" y="0"/>
                    </a:cubicBezTo>
                    <a:close/>
                    <a:moveTo>
                      <a:pt x="23484" y="16517"/>
                    </a:moveTo>
                    <a:lnTo>
                      <a:pt x="23484" y="16517"/>
                    </a:lnTo>
                    <a:cubicBezTo>
                      <a:pt x="22717" y="17117"/>
                      <a:pt x="21750" y="17618"/>
                      <a:pt x="20615" y="17951"/>
                    </a:cubicBezTo>
                    <a:cubicBezTo>
                      <a:pt x="20148" y="18085"/>
                      <a:pt x="19648" y="18185"/>
                      <a:pt x="19214" y="18285"/>
                    </a:cubicBezTo>
                    <a:cubicBezTo>
                      <a:pt x="20248" y="18152"/>
                      <a:pt x="21316" y="18085"/>
                      <a:pt x="22450" y="17951"/>
                    </a:cubicBezTo>
                    <a:cubicBezTo>
                      <a:pt x="22817" y="17484"/>
                      <a:pt x="23151" y="17017"/>
                      <a:pt x="23484" y="16517"/>
                    </a:cubicBezTo>
                    <a:close/>
                    <a:moveTo>
                      <a:pt x="13911" y="18485"/>
                    </a:moveTo>
                    <a:lnTo>
                      <a:pt x="13877" y="18518"/>
                    </a:lnTo>
                    <a:cubicBezTo>
                      <a:pt x="13710" y="18685"/>
                      <a:pt x="13577" y="18852"/>
                      <a:pt x="13410" y="19086"/>
                    </a:cubicBezTo>
                    <a:cubicBezTo>
                      <a:pt x="13477" y="19086"/>
                      <a:pt x="13577" y="19086"/>
                      <a:pt x="13644" y="19019"/>
                    </a:cubicBezTo>
                    <a:cubicBezTo>
                      <a:pt x="14778" y="18819"/>
                      <a:pt x="15912" y="18685"/>
                      <a:pt x="17113" y="18518"/>
                    </a:cubicBezTo>
                    <a:cubicBezTo>
                      <a:pt x="16779" y="18518"/>
                      <a:pt x="16412" y="18585"/>
                      <a:pt x="16045" y="18585"/>
                    </a:cubicBezTo>
                    <a:cubicBezTo>
                      <a:pt x="15612" y="18585"/>
                      <a:pt x="14911" y="18518"/>
                      <a:pt x="13911" y="18485"/>
                    </a:cubicBezTo>
                    <a:close/>
                    <a:moveTo>
                      <a:pt x="8491" y="18180"/>
                    </a:moveTo>
                    <a:cubicBezTo>
                      <a:pt x="7852" y="18180"/>
                      <a:pt x="7285" y="18205"/>
                      <a:pt x="6806" y="18252"/>
                    </a:cubicBezTo>
                    <a:cubicBezTo>
                      <a:pt x="4437" y="18418"/>
                      <a:pt x="2169" y="19086"/>
                      <a:pt x="1" y="20153"/>
                    </a:cubicBezTo>
                    <a:cubicBezTo>
                      <a:pt x="167" y="20353"/>
                      <a:pt x="401" y="20587"/>
                      <a:pt x="634" y="20753"/>
                    </a:cubicBezTo>
                    <a:cubicBezTo>
                      <a:pt x="968" y="20954"/>
                      <a:pt x="1402" y="21154"/>
                      <a:pt x="1835" y="21287"/>
                    </a:cubicBezTo>
                    <a:cubicBezTo>
                      <a:pt x="2069" y="21320"/>
                      <a:pt x="2302" y="21421"/>
                      <a:pt x="2636" y="21487"/>
                    </a:cubicBezTo>
                    <a:lnTo>
                      <a:pt x="2736" y="21487"/>
                    </a:lnTo>
                    <a:lnTo>
                      <a:pt x="9674" y="20120"/>
                    </a:lnTo>
                    <a:cubicBezTo>
                      <a:pt x="10075" y="19452"/>
                      <a:pt x="10508" y="18852"/>
                      <a:pt x="10975" y="18285"/>
                    </a:cubicBezTo>
                    <a:cubicBezTo>
                      <a:pt x="10063" y="18213"/>
                      <a:pt x="9228" y="18180"/>
                      <a:pt x="8491" y="1818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7" name="Google Shape;1126;p46">
                <a:extLst>
                  <a:ext uri="{FF2B5EF4-FFF2-40B4-BE49-F238E27FC236}">
                    <a16:creationId xmlns:a16="http://schemas.microsoft.com/office/drawing/2014/main" id="{01CB1DAB-F40A-CFA2-6F3A-A158048BE948}"/>
                  </a:ext>
                </a:extLst>
              </p:cNvPr>
              <p:cNvSpPr/>
              <p:nvPr/>
            </p:nvSpPr>
            <p:spPr>
              <a:xfrm>
                <a:off x="3948479" y="2726168"/>
                <a:ext cx="1842879" cy="1099105"/>
              </a:xfrm>
              <a:custGeom>
                <a:avLst/>
                <a:gdLst/>
                <a:ahLst/>
                <a:cxnLst/>
                <a:rect l="l" t="t" r="r" b="b"/>
                <a:pathLst>
                  <a:path w="92167" h="54969" extrusionOk="0">
                    <a:moveTo>
                      <a:pt x="35093" y="15912"/>
                    </a:moveTo>
                    <a:cubicBezTo>
                      <a:pt x="35026" y="17012"/>
                      <a:pt x="34893" y="18013"/>
                      <a:pt x="34792" y="18914"/>
                    </a:cubicBezTo>
                    <a:cubicBezTo>
                      <a:pt x="34726" y="19081"/>
                      <a:pt x="34726" y="19247"/>
                      <a:pt x="34692" y="19414"/>
                    </a:cubicBezTo>
                    <a:cubicBezTo>
                      <a:pt x="35159" y="20015"/>
                      <a:pt x="35560" y="20515"/>
                      <a:pt x="36027" y="21015"/>
                    </a:cubicBezTo>
                    <a:lnTo>
                      <a:pt x="36060" y="21049"/>
                    </a:lnTo>
                    <a:cubicBezTo>
                      <a:pt x="37228" y="20915"/>
                      <a:pt x="38462" y="20848"/>
                      <a:pt x="39696" y="20815"/>
                    </a:cubicBezTo>
                    <a:lnTo>
                      <a:pt x="35093" y="15912"/>
                    </a:lnTo>
                    <a:close/>
                    <a:moveTo>
                      <a:pt x="63546" y="29388"/>
                    </a:moveTo>
                    <a:cubicBezTo>
                      <a:pt x="63880" y="29388"/>
                      <a:pt x="64147" y="29488"/>
                      <a:pt x="64213" y="29655"/>
                    </a:cubicBezTo>
                    <a:cubicBezTo>
                      <a:pt x="64247" y="29721"/>
                      <a:pt x="64314" y="29855"/>
                      <a:pt x="64247" y="29988"/>
                    </a:cubicBezTo>
                    <a:cubicBezTo>
                      <a:pt x="64247" y="30055"/>
                      <a:pt x="64213" y="30188"/>
                      <a:pt x="64113" y="30355"/>
                    </a:cubicBezTo>
                    <a:cubicBezTo>
                      <a:pt x="64013" y="30655"/>
                      <a:pt x="63847" y="30889"/>
                      <a:pt x="63713" y="31156"/>
                    </a:cubicBezTo>
                    <a:cubicBezTo>
                      <a:pt x="63546" y="31389"/>
                      <a:pt x="63413" y="31656"/>
                      <a:pt x="63246" y="31890"/>
                    </a:cubicBezTo>
                    <a:cubicBezTo>
                      <a:pt x="62913" y="32390"/>
                      <a:pt x="62579" y="32857"/>
                      <a:pt x="62212" y="33324"/>
                    </a:cubicBezTo>
                    <a:cubicBezTo>
                      <a:pt x="61078" y="33391"/>
                      <a:pt x="60044" y="33524"/>
                      <a:pt x="58943" y="33658"/>
                    </a:cubicBezTo>
                    <a:cubicBezTo>
                      <a:pt x="58243" y="33724"/>
                      <a:pt x="57542" y="33824"/>
                      <a:pt x="56875" y="33891"/>
                    </a:cubicBezTo>
                    <a:cubicBezTo>
                      <a:pt x="55707" y="34058"/>
                      <a:pt x="54540" y="34191"/>
                      <a:pt x="53406" y="34358"/>
                    </a:cubicBezTo>
                    <a:cubicBezTo>
                      <a:pt x="53339" y="34358"/>
                      <a:pt x="53239" y="34358"/>
                      <a:pt x="53172" y="34391"/>
                    </a:cubicBezTo>
                    <a:cubicBezTo>
                      <a:pt x="53339" y="34225"/>
                      <a:pt x="53439" y="34058"/>
                      <a:pt x="53606" y="33858"/>
                    </a:cubicBezTo>
                    <a:lnTo>
                      <a:pt x="53673" y="33824"/>
                    </a:lnTo>
                    <a:cubicBezTo>
                      <a:pt x="54540" y="32890"/>
                      <a:pt x="55507" y="32090"/>
                      <a:pt x="56608" y="31423"/>
                    </a:cubicBezTo>
                    <a:cubicBezTo>
                      <a:pt x="56942" y="31223"/>
                      <a:pt x="57342" y="31022"/>
                      <a:pt x="57709" y="30856"/>
                    </a:cubicBezTo>
                    <a:cubicBezTo>
                      <a:pt x="59577" y="29922"/>
                      <a:pt x="61545" y="29421"/>
                      <a:pt x="63546" y="29388"/>
                    </a:cubicBezTo>
                    <a:close/>
                    <a:moveTo>
                      <a:pt x="71585" y="300"/>
                    </a:moveTo>
                    <a:lnTo>
                      <a:pt x="71585" y="300"/>
                    </a:lnTo>
                    <a:cubicBezTo>
                      <a:pt x="71719" y="2702"/>
                      <a:pt x="71719" y="5137"/>
                      <a:pt x="71585" y="7539"/>
                    </a:cubicBezTo>
                    <a:cubicBezTo>
                      <a:pt x="71452" y="9707"/>
                      <a:pt x="71218" y="11875"/>
                      <a:pt x="70885" y="14044"/>
                    </a:cubicBezTo>
                    <a:cubicBezTo>
                      <a:pt x="70751" y="14811"/>
                      <a:pt x="70651" y="15545"/>
                      <a:pt x="70485" y="16312"/>
                    </a:cubicBezTo>
                    <a:cubicBezTo>
                      <a:pt x="69651" y="20415"/>
                      <a:pt x="68416" y="24384"/>
                      <a:pt x="66749" y="28254"/>
                    </a:cubicBezTo>
                    <a:lnTo>
                      <a:pt x="66749" y="28220"/>
                    </a:lnTo>
                    <a:cubicBezTo>
                      <a:pt x="66749" y="28054"/>
                      <a:pt x="66682" y="27920"/>
                      <a:pt x="66548" y="27787"/>
                    </a:cubicBezTo>
                    <a:cubicBezTo>
                      <a:pt x="66482" y="27720"/>
                      <a:pt x="66315" y="27620"/>
                      <a:pt x="66148" y="27587"/>
                    </a:cubicBezTo>
                    <a:lnTo>
                      <a:pt x="66081" y="27587"/>
                    </a:lnTo>
                    <a:cubicBezTo>
                      <a:pt x="66015" y="27553"/>
                      <a:pt x="65848" y="27553"/>
                      <a:pt x="65681" y="27520"/>
                    </a:cubicBezTo>
                    <a:cubicBezTo>
                      <a:pt x="64981" y="27445"/>
                      <a:pt x="64318" y="27407"/>
                      <a:pt x="63664" y="27407"/>
                    </a:cubicBezTo>
                    <a:cubicBezTo>
                      <a:pt x="63446" y="27407"/>
                      <a:pt x="63229" y="27411"/>
                      <a:pt x="63013" y="27420"/>
                    </a:cubicBezTo>
                    <a:cubicBezTo>
                      <a:pt x="60744" y="27553"/>
                      <a:pt x="58576" y="28120"/>
                      <a:pt x="56408" y="29188"/>
                    </a:cubicBezTo>
                    <a:cubicBezTo>
                      <a:pt x="56241" y="29254"/>
                      <a:pt x="56074" y="29355"/>
                      <a:pt x="55974" y="29421"/>
                    </a:cubicBezTo>
                    <a:cubicBezTo>
                      <a:pt x="54873" y="30022"/>
                      <a:pt x="53906" y="30622"/>
                      <a:pt x="53005" y="31389"/>
                    </a:cubicBezTo>
                    <a:cubicBezTo>
                      <a:pt x="52172" y="32056"/>
                      <a:pt x="51404" y="32790"/>
                      <a:pt x="50704" y="33624"/>
                    </a:cubicBezTo>
                    <a:cubicBezTo>
                      <a:pt x="50237" y="34225"/>
                      <a:pt x="49803" y="34858"/>
                      <a:pt x="49403" y="35459"/>
                    </a:cubicBezTo>
                    <a:lnTo>
                      <a:pt x="42465" y="36860"/>
                    </a:lnTo>
                    <a:lnTo>
                      <a:pt x="42365" y="36860"/>
                    </a:lnTo>
                    <a:cubicBezTo>
                      <a:pt x="42398" y="37193"/>
                      <a:pt x="42498" y="37627"/>
                      <a:pt x="42565" y="38194"/>
                    </a:cubicBezTo>
                    <a:cubicBezTo>
                      <a:pt x="42565" y="38261"/>
                      <a:pt x="42631" y="38361"/>
                      <a:pt x="42631" y="38428"/>
                    </a:cubicBezTo>
                    <a:cubicBezTo>
                      <a:pt x="42731" y="38394"/>
                      <a:pt x="42865" y="38294"/>
                      <a:pt x="42998" y="38294"/>
                    </a:cubicBezTo>
                    <a:cubicBezTo>
                      <a:pt x="43532" y="38127"/>
                      <a:pt x="44233" y="37961"/>
                      <a:pt x="45167" y="37894"/>
                    </a:cubicBezTo>
                    <a:cubicBezTo>
                      <a:pt x="47535" y="37627"/>
                      <a:pt x="49903" y="37360"/>
                      <a:pt x="52338" y="37060"/>
                    </a:cubicBezTo>
                    <a:cubicBezTo>
                      <a:pt x="61211" y="35926"/>
                      <a:pt x="70151" y="34592"/>
                      <a:pt x="78991" y="33024"/>
                    </a:cubicBezTo>
                    <a:cubicBezTo>
                      <a:pt x="79057" y="31956"/>
                      <a:pt x="79057" y="30856"/>
                      <a:pt x="78991" y="29721"/>
                    </a:cubicBezTo>
                    <a:cubicBezTo>
                      <a:pt x="78857" y="28187"/>
                      <a:pt x="78524" y="26386"/>
                      <a:pt x="78023" y="24351"/>
                    </a:cubicBezTo>
                    <a:cubicBezTo>
                      <a:pt x="77590" y="22750"/>
                      <a:pt x="77256" y="21482"/>
                      <a:pt x="76989" y="20415"/>
                    </a:cubicBezTo>
                    <a:cubicBezTo>
                      <a:pt x="78891" y="20315"/>
                      <a:pt x="80725" y="20181"/>
                      <a:pt x="82527" y="20148"/>
                    </a:cubicBezTo>
                    <a:cubicBezTo>
                      <a:pt x="82827" y="20148"/>
                      <a:pt x="83027" y="20081"/>
                      <a:pt x="83160" y="20081"/>
                    </a:cubicBezTo>
                    <a:cubicBezTo>
                      <a:pt x="83194" y="20081"/>
                      <a:pt x="83227" y="20081"/>
                      <a:pt x="83260" y="20048"/>
                    </a:cubicBezTo>
                    <a:cubicBezTo>
                      <a:pt x="83427" y="20015"/>
                      <a:pt x="83561" y="19914"/>
                      <a:pt x="83694" y="19848"/>
                    </a:cubicBezTo>
                    <a:cubicBezTo>
                      <a:pt x="83928" y="19648"/>
                      <a:pt x="84061" y="19347"/>
                      <a:pt x="84094" y="18880"/>
                    </a:cubicBezTo>
                    <a:cubicBezTo>
                      <a:pt x="84161" y="18580"/>
                      <a:pt x="84094" y="18380"/>
                      <a:pt x="83994" y="18213"/>
                    </a:cubicBezTo>
                    <a:cubicBezTo>
                      <a:pt x="83861" y="18080"/>
                      <a:pt x="83594" y="18046"/>
                      <a:pt x="83260" y="18046"/>
                    </a:cubicBezTo>
                    <a:cubicBezTo>
                      <a:pt x="82994" y="18046"/>
                      <a:pt x="82693" y="18080"/>
                      <a:pt x="82393" y="18080"/>
                    </a:cubicBezTo>
                    <a:cubicBezTo>
                      <a:pt x="80025" y="18213"/>
                      <a:pt x="78023" y="18313"/>
                      <a:pt x="76422" y="18380"/>
                    </a:cubicBezTo>
                    <a:cubicBezTo>
                      <a:pt x="75989" y="16679"/>
                      <a:pt x="75655" y="15178"/>
                      <a:pt x="75421" y="13910"/>
                    </a:cubicBezTo>
                    <a:cubicBezTo>
                      <a:pt x="75388" y="13743"/>
                      <a:pt x="75388" y="13577"/>
                      <a:pt x="75355" y="13443"/>
                    </a:cubicBezTo>
                    <a:cubicBezTo>
                      <a:pt x="75321" y="13310"/>
                      <a:pt x="75321" y="13076"/>
                      <a:pt x="75255" y="12876"/>
                    </a:cubicBezTo>
                    <a:cubicBezTo>
                      <a:pt x="75088" y="11308"/>
                      <a:pt x="74988" y="9007"/>
                      <a:pt x="74888" y="6071"/>
                    </a:cubicBezTo>
                    <a:lnTo>
                      <a:pt x="74888" y="5537"/>
                    </a:lnTo>
                    <a:cubicBezTo>
                      <a:pt x="74854" y="3469"/>
                      <a:pt x="74754" y="1701"/>
                      <a:pt x="74654" y="334"/>
                    </a:cubicBezTo>
                    <a:lnTo>
                      <a:pt x="71585" y="300"/>
                    </a:lnTo>
                    <a:close/>
                    <a:moveTo>
                      <a:pt x="15979" y="38895"/>
                    </a:moveTo>
                    <a:cubicBezTo>
                      <a:pt x="16125" y="38924"/>
                      <a:pt x="16220" y="38928"/>
                      <a:pt x="16352" y="38928"/>
                    </a:cubicBezTo>
                    <a:lnTo>
                      <a:pt x="16352" y="38928"/>
                    </a:lnTo>
                    <a:cubicBezTo>
                      <a:pt x="16228" y="38917"/>
                      <a:pt x="16104" y="38906"/>
                      <a:pt x="15979" y="38895"/>
                    </a:cubicBezTo>
                    <a:close/>
                    <a:moveTo>
                      <a:pt x="26053" y="0"/>
                    </a:moveTo>
                    <a:lnTo>
                      <a:pt x="24919" y="34"/>
                    </a:lnTo>
                    <a:cubicBezTo>
                      <a:pt x="23084" y="4603"/>
                      <a:pt x="21716" y="8106"/>
                      <a:pt x="20883" y="10508"/>
                    </a:cubicBezTo>
                    <a:cubicBezTo>
                      <a:pt x="20716" y="11008"/>
                      <a:pt x="20549" y="11508"/>
                      <a:pt x="20349" y="12009"/>
                    </a:cubicBezTo>
                    <a:cubicBezTo>
                      <a:pt x="19482" y="14477"/>
                      <a:pt x="18581" y="16712"/>
                      <a:pt x="17714" y="18847"/>
                    </a:cubicBezTo>
                    <a:cubicBezTo>
                      <a:pt x="17413" y="19548"/>
                      <a:pt x="17147" y="20248"/>
                      <a:pt x="16846" y="20915"/>
                    </a:cubicBezTo>
                    <a:lnTo>
                      <a:pt x="16479" y="21816"/>
                    </a:lnTo>
                    <a:cubicBezTo>
                      <a:pt x="15846" y="23217"/>
                      <a:pt x="15412" y="24184"/>
                      <a:pt x="15245" y="24718"/>
                    </a:cubicBezTo>
                    <a:cubicBezTo>
                      <a:pt x="15212" y="24851"/>
                      <a:pt x="15178" y="25018"/>
                      <a:pt x="15145" y="25152"/>
                    </a:cubicBezTo>
                    <a:cubicBezTo>
                      <a:pt x="14812" y="26052"/>
                      <a:pt x="14578" y="26919"/>
                      <a:pt x="14511" y="27720"/>
                    </a:cubicBezTo>
                    <a:cubicBezTo>
                      <a:pt x="14478" y="28020"/>
                      <a:pt x="14478" y="28354"/>
                      <a:pt x="14478" y="28721"/>
                    </a:cubicBezTo>
                    <a:cubicBezTo>
                      <a:pt x="14478" y="29355"/>
                      <a:pt x="14511" y="30055"/>
                      <a:pt x="14645" y="30822"/>
                    </a:cubicBezTo>
                    <a:cubicBezTo>
                      <a:pt x="14745" y="31756"/>
                      <a:pt x="14978" y="32857"/>
                      <a:pt x="15312" y="34025"/>
                    </a:cubicBezTo>
                    <a:cubicBezTo>
                      <a:pt x="15746" y="35759"/>
                      <a:pt x="16012" y="36793"/>
                      <a:pt x="16079" y="37160"/>
                    </a:cubicBezTo>
                    <a:cubicBezTo>
                      <a:pt x="16146" y="37360"/>
                      <a:pt x="16179" y="37594"/>
                      <a:pt x="16213" y="37827"/>
                    </a:cubicBezTo>
                    <a:cubicBezTo>
                      <a:pt x="16313" y="38228"/>
                      <a:pt x="16346" y="38594"/>
                      <a:pt x="16413" y="38928"/>
                    </a:cubicBezTo>
                    <a:cubicBezTo>
                      <a:pt x="16392" y="38928"/>
                      <a:pt x="16372" y="38928"/>
                      <a:pt x="16352" y="38928"/>
                    </a:cubicBezTo>
                    <a:lnTo>
                      <a:pt x="16352" y="38928"/>
                    </a:lnTo>
                    <a:cubicBezTo>
                      <a:pt x="17719" y="39050"/>
                      <a:pt x="19034" y="39170"/>
                      <a:pt x="20349" y="39262"/>
                    </a:cubicBezTo>
                    <a:cubicBezTo>
                      <a:pt x="20315" y="38895"/>
                      <a:pt x="20215" y="38528"/>
                      <a:pt x="20182" y="38127"/>
                    </a:cubicBezTo>
                    <a:cubicBezTo>
                      <a:pt x="20149" y="37861"/>
                      <a:pt x="20082" y="37594"/>
                      <a:pt x="20049" y="37360"/>
                    </a:cubicBezTo>
                    <a:cubicBezTo>
                      <a:pt x="19982" y="36760"/>
                      <a:pt x="19848" y="36226"/>
                      <a:pt x="19815" y="35759"/>
                    </a:cubicBezTo>
                    <a:cubicBezTo>
                      <a:pt x="24318" y="31223"/>
                      <a:pt x="28855" y="26919"/>
                      <a:pt x="33391" y="22850"/>
                    </a:cubicBezTo>
                    <a:cubicBezTo>
                      <a:pt x="33325" y="22416"/>
                      <a:pt x="33191" y="22016"/>
                      <a:pt x="33025" y="21582"/>
                    </a:cubicBezTo>
                    <a:cubicBezTo>
                      <a:pt x="28521" y="26086"/>
                      <a:pt x="24051" y="30355"/>
                      <a:pt x="19548" y="34325"/>
                    </a:cubicBezTo>
                    <a:cubicBezTo>
                      <a:pt x="19482" y="33858"/>
                      <a:pt x="19448" y="33524"/>
                      <a:pt x="19448" y="33357"/>
                    </a:cubicBezTo>
                    <a:cubicBezTo>
                      <a:pt x="19381" y="32924"/>
                      <a:pt x="19381" y="32423"/>
                      <a:pt x="19348" y="31856"/>
                    </a:cubicBezTo>
                    <a:cubicBezTo>
                      <a:pt x="19348" y="31156"/>
                      <a:pt x="19448" y="30422"/>
                      <a:pt x="19648" y="29822"/>
                    </a:cubicBezTo>
                    <a:cubicBezTo>
                      <a:pt x="19882" y="29088"/>
                      <a:pt x="20282" y="28554"/>
                      <a:pt x="20782" y="28154"/>
                    </a:cubicBezTo>
                    <a:cubicBezTo>
                      <a:pt x="21116" y="27853"/>
                      <a:pt x="21316" y="27653"/>
                      <a:pt x="21450" y="27487"/>
                    </a:cubicBezTo>
                    <a:cubicBezTo>
                      <a:pt x="21650" y="27186"/>
                      <a:pt x="21650" y="26919"/>
                      <a:pt x="21483" y="26719"/>
                    </a:cubicBezTo>
                    <a:cubicBezTo>
                      <a:pt x="21367" y="26603"/>
                      <a:pt x="21217" y="26532"/>
                      <a:pt x="21020" y="26532"/>
                    </a:cubicBezTo>
                    <a:cubicBezTo>
                      <a:pt x="20878" y="26532"/>
                      <a:pt x="20711" y="26569"/>
                      <a:pt x="20516" y="26653"/>
                    </a:cubicBezTo>
                    <a:cubicBezTo>
                      <a:pt x="20149" y="26719"/>
                      <a:pt x="20015" y="26753"/>
                      <a:pt x="20182" y="26753"/>
                    </a:cubicBezTo>
                    <a:cubicBezTo>
                      <a:pt x="19448" y="27086"/>
                      <a:pt x="18981" y="27420"/>
                      <a:pt x="18748" y="27687"/>
                    </a:cubicBezTo>
                    <a:cubicBezTo>
                      <a:pt x="18147" y="28554"/>
                      <a:pt x="17714" y="29521"/>
                      <a:pt x="17480" y="30522"/>
                    </a:cubicBezTo>
                    <a:cubicBezTo>
                      <a:pt x="17180" y="31856"/>
                      <a:pt x="17213" y="33357"/>
                      <a:pt x="17614" y="35059"/>
                    </a:cubicBezTo>
                    <a:cubicBezTo>
                      <a:pt x="17780" y="35826"/>
                      <a:pt x="18047" y="36760"/>
                      <a:pt x="18481" y="37927"/>
                    </a:cubicBezTo>
                    <a:cubicBezTo>
                      <a:pt x="18581" y="38294"/>
                      <a:pt x="18714" y="38695"/>
                      <a:pt x="18881" y="39061"/>
                    </a:cubicBezTo>
                    <a:cubicBezTo>
                      <a:pt x="18247" y="39028"/>
                      <a:pt x="17814" y="38961"/>
                      <a:pt x="17480" y="38961"/>
                    </a:cubicBezTo>
                    <a:cubicBezTo>
                      <a:pt x="17380" y="38628"/>
                      <a:pt x="17347" y="38228"/>
                      <a:pt x="17213" y="37861"/>
                    </a:cubicBezTo>
                    <a:cubicBezTo>
                      <a:pt x="17013" y="36960"/>
                      <a:pt x="16780" y="35959"/>
                      <a:pt x="16413" y="34792"/>
                    </a:cubicBezTo>
                    <a:cubicBezTo>
                      <a:pt x="15979" y="33191"/>
                      <a:pt x="15645" y="31856"/>
                      <a:pt x="15479" y="30756"/>
                    </a:cubicBezTo>
                    <a:cubicBezTo>
                      <a:pt x="15379" y="30255"/>
                      <a:pt x="15345" y="29788"/>
                      <a:pt x="15312" y="29421"/>
                    </a:cubicBezTo>
                    <a:cubicBezTo>
                      <a:pt x="15245" y="29054"/>
                      <a:pt x="15245" y="28687"/>
                      <a:pt x="15312" y="28354"/>
                    </a:cubicBezTo>
                    <a:cubicBezTo>
                      <a:pt x="15379" y="27620"/>
                      <a:pt x="15512" y="26886"/>
                      <a:pt x="15746" y="26186"/>
                    </a:cubicBezTo>
                    <a:cubicBezTo>
                      <a:pt x="15812" y="25952"/>
                      <a:pt x="15912" y="25619"/>
                      <a:pt x="16146" y="25118"/>
                    </a:cubicBezTo>
                    <a:cubicBezTo>
                      <a:pt x="16479" y="24218"/>
                      <a:pt x="17046" y="22716"/>
                      <a:pt x="17880" y="20715"/>
                    </a:cubicBezTo>
                    <a:cubicBezTo>
                      <a:pt x="18214" y="19848"/>
                      <a:pt x="18581" y="18880"/>
                      <a:pt x="19048" y="17780"/>
                    </a:cubicBezTo>
                    <a:cubicBezTo>
                      <a:pt x="19081" y="17680"/>
                      <a:pt x="19148" y="17546"/>
                      <a:pt x="19181" y="17446"/>
                    </a:cubicBezTo>
                    <a:cubicBezTo>
                      <a:pt x="19882" y="15745"/>
                      <a:pt x="20582" y="13910"/>
                      <a:pt x="21350" y="12042"/>
                    </a:cubicBezTo>
                    <a:cubicBezTo>
                      <a:pt x="22817" y="8339"/>
                      <a:pt x="24385" y="4337"/>
                      <a:pt x="26053" y="0"/>
                    </a:cubicBezTo>
                    <a:close/>
                    <a:moveTo>
                      <a:pt x="79424" y="38895"/>
                    </a:moveTo>
                    <a:cubicBezTo>
                      <a:pt x="77256" y="38928"/>
                      <a:pt x="75321" y="39162"/>
                      <a:pt x="73587" y="39562"/>
                    </a:cubicBezTo>
                    <a:cubicBezTo>
                      <a:pt x="71552" y="40062"/>
                      <a:pt x="69751" y="40829"/>
                      <a:pt x="68183" y="41897"/>
                    </a:cubicBezTo>
                    <a:cubicBezTo>
                      <a:pt x="66415" y="43064"/>
                      <a:pt x="65081" y="44499"/>
                      <a:pt x="64213" y="46100"/>
                    </a:cubicBezTo>
                    <a:cubicBezTo>
                      <a:pt x="63680" y="47267"/>
                      <a:pt x="63313" y="48168"/>
                      <a:pt x="63013" y="48735"/>
                    </a:cubicBezTo>
                    <a:cubicBezTo>
                      <a:pt x="62512" y="49736"/>
                      <a:pt x="61912" y="50436"/>
                      <a:pt x="61245" y="50903"/>
                    </a:cubicBezTo>
                    <a:cubicBezTo>
                      <a:pt x="60678" y="51270"/>
                      <a:pt x="59977" y="51570"/>
                      <a:pt x="59143" y="51704"/>
                    </a:cubicBezTo>
                    <a:cubicBezTo>
                      <a:pt x="58719" y="51751"/>
                      <a:pt x="58227" y="51798"/>
                      <a:pt x="57599" y="51798"/>
                    </a:cubicBezTo>
                    <a:cubicBezTo>
                      <a:pt x="57338" y="51798"/>
                      <a:pt x="57054" y="51790"/>
                      <a:pt x="56741" y="51771"/>
                    </a:cubicBezTo>
                    <a:cubicBezTo>
                      <a:pt x="52705" y="51737"/>
                      <a:pt x="47468" y="51704"/>
                      <a:pt x="40997" y="51604"/>
                    </a:cubicBezTo>
                    <a:cubicBezTo>
                      <a:pt x="36794" y="51570"/>
                      <a:pt x="32124" y="51537"/>
                      <a:pt x="26887" y="51437"/>
                    </a:cubicBezTo>
                    <a:cubicBezTo>
                      <a:pt x="26053" y="51437"/>
                      <a:pt x="25386" y="51404"/>
                      <a:pt x="24885" y="51337"/>
                    </a:cubicBezTo>
                    <a:lnTo>
                      <a:pt x="24385" y="51204"/>
                    </a:lnTo>
                    <a:cubicBezTo>
                      <a:pt x="23885" y="51070"/>
                      <a:pt x="23484" y="50837"/>
                      <a:pt x="23117" y="50570"/>
                    </a:cubicBezTo>
                    <a:cubicBezTo>
                      <a:pt x="22484" y="50069"/>
                      <a:pt x="22050" y="49269"/>
                      <a:pt x="21817" y="48235"/>
                    </a:cubicBezTo>
                    <a:cubicBezTo>
                      <a:pt x="21683" y="47668"/>
                      <a:pt x="21483" y="46233"/>
                      <a:pt x="21149" y="44032"/>
                    </a:cubicBezTo>
                    <a:cubicBezTo>
                      <a:pt x="20983" y="42898"/>
                      <a:pt x="20816" y="41763"/>
                      <a:pt x="20616" y="40663"/>
                    </a:cubicBezTo>
                    <a:cubicBezTo>
                      <a:pt x="20549" y="40329"/>
                      <a:pt x="20482" y="39995"/>
                      <a:pt x="20449" y="39662"/>
                    </a:cubicBezTo>
                    <a:cubicBezTo>
                      <a:pt x="18714" y="39528"/>
                      <a:pt x="17347" y="39395"/>
                      <a:pt x="16313" y="39362"/>
                    </a:cubicBezTo>
                    <a:cubicBezTo>
                      <a:pt x="15437" y="39322"/>
                      <a:pt x="14590" y="39303"/>
                      <a:pt x="13772" y="39303"/>
                    </a:cubicBezTo>
                    <a:cubicBezTo>
                      <a:pt x="11848" y="39303"/>
                      <a:pt x="10078" y="39408"/>
                      <a:pt x="8440" y="39595"/>
                    </a:cubicBezTo>
                    <a:cubicBezTo>
                      <a:pt x="6039" y="39895"/>
                      <a:pt x="3970" y="40496"/>
                      <a:pt x="2169" y="41330"/>
                    </a:cubicBezTo>
                    <a:cubicBezTo>
                      <a:pt x="1535" y="41597"/>
                      <a:pt x="1002" y="41897"/>
                      <a:pt x="468" y="42264"/>
                    </a:cubicBezTo>
                    <a:cubicBezTo>
                      <a:pt x="335" y="42531"/>
                      <a:pt x="268" y="42731"/>
                      <a:pt x="201" y="43031"/>
                    </a:cubicBezTo>
                    <a:cubicBezTo>
                      <a:pt x="34" y="43565"/>
                      <a:pt x="1" y="44065"/>
                      <a:pt x="34" y="44599"/>
                    </a:cubicBezTo>
                    <a:cubicBezTo>
                      <a:pt x="134" y="44532"/>
                      <a:pt x="268" y="44432"/>
                      <a:pt x="335" y="44365"/>
                    </a:cubicBezTo>
                    <a:cubicBezTo>
                      <a:pt x="2136" y="42998"/>
                      <a:pt x="4104" y="42164"/>
                      <a:pt x="6205" y="41897"/>
                    </a:cubicBezTo>
                    <a:cubicBezTo>
                      <a:pt x="6648" y="41848"/>
                      <a:pt x="7088" y="41824"/>
                      <a:pt x="7528" y="41824"/>
                    </a:cubicBezTo>
                    <a:cubicBezTo>
                      <a:pt x="9209" y="41824"/>
                      <a:pt x="10870" y="42177"/>
                      <a:pt x="12510" y="42864"/>
                    </a:cubicBezTo>
                    <a:cubicBezTo>
                      <a:pt x="13444" y="43264"/>
                      <a:pt x="14278" y="43732"/>
                      <a:pt x="15012" y="44332"/>
                    </a:cubicBezTo>
                    <a:cubicBezTo>
                      <a:pt x="15979" y="45032"/>
                      <a:pt x="16780" y="45866"/>
                      <a:pt x="17480" y="46834"/>
                    </a:cubicBezTo>
                    <a:cubicBezTo>
                      <a:pt x="17814" y="47267"/>
                      <a:pt x="18481" y="48435"/>
                      <a:pt x="19515" y="50270"/>
                    </a:cubicBezTo>
                    <a:cubicBezTo>
                      <a:pt x="20315" y="51737"/>
                      <a:pt x="21116" y="52838"/>
                      <a:pt x="21817" y="53539"/>
                    </a:cubicBezTo>
                    <a:cubicBezTo>
                      <a:pt x="22317" y="54039"/>
                      <a:pt x="22884" y="54439"/>
                      <a:pt x="23551" y="54839"/>
                    </a:cubicBezTo>
                    <a:lnTo>
                      <a:pt x="24452" y="54940"/>
                    </a:lnTo>
                    <a:lnTo>
                      <a:pt x="24685" y="54940"/>
                    </a:lnTo>
                    <a:cubicBezTo>
                      <a:pt x="24871" y="54960"/>
                      <a:pt x="25086" y="54968"/>
                      <a:pt x="25333" y="54968"/>
                    </a:cubicBezTo>
                    <a:cubicBezTo>
                      <a:pt x="25883" y="54968"/>
                      <a:pt x="26590" y="54929"/>
                      <a:pt x="27487" y="54906"/>
                    </a:cubicBezTo>
                    <a:cubicBezTo>
                      <a:pt x="30863" y="54734"/>
                      <a:pt x="34693" y="54634"/>
                      <a:pt x="38911" y="54634"/>
                    </a:cubicBezTo>
                    <a:cubicBezTo>
                      <a:pt x="40404" y="54634"/>
                      <a:pt x="41945" y="54647"/>
                      <a:pt x="43532" y="54673"/>
                    </a:cubicBezTo>
                    <a:cubicBezTo>
                      <a:pt x="43999" y="54673"/>
                      <a:pt x="46467" y="54706"/>
                      <a:pt x="50904" y="54839"/>
                    </a:cubicBezTo>
                    <a:cubicBezTo>
                      <a:pt x="52338" y="54873"/>
                      <a:pt x="54006" y="54906"/>
                      <a:pt x="55841" y="54940"/>
                    </a:cubicBezTo>
                    <a:cubicBezTo>
                      <a:pt x="56008" y="54873"/>
                      <a:pt x="56141" y="54839"/>
                      <a:pt x="56308" y="54739"/>
                    </a:cubicBezTo>
                    <a:cubicBezTo>
                      <a:pt x="58142" y="53905"/>
                      <a:pt x="59744" y="52905"/>
                      <a:pt x="61178" y="51704"/>
                    </a:cubicBezTo>
                    <a:cubicBezTo>
                      <a:pt x="61979" y="51003"/>
                      <a:pt x="63380" y="49536"/>
                      <a:pt x="65348" y="47267"/>
                    </a:cubicBezTo>
                    <a:cubicBezTo>
                      <a:pt x="67015" y="45366"/>
                      <a:pt x="68483" y="43998"/>
                      <a:pt x="69717" y="43164"/>
                    </a:cubicBezTo>
                    <a:cubicBezTo>
                      <a:pt x="71852" y="41730"/>
                      <a:pt x="74254" y="40996"/>
                      <a:pt x="76923" y="40929"/>
                    </a:cubicBezTo>
                    <a:cubicBezTo>
                      <a:pt x="76986" y="40929"/>
                      <a:pt x="77050" y="40928"/>
                      <a:pt x="77113" y="40928"/>
                    </a:cubicBezTo>
                    <a:cubicBezTo>
                      <a:pt x="79709" y="40928"/>
                      <a:pt x="82111" y="41595"/>
                      <a:pt x="84228" y="42898"/>
                    </a:cubicBezTo>
                    <a:cubicBezTo>
                      <a:pt x="86029" y="43998"/>
                      <a:pt x="87697" y="45600"/>
                      <a:pt x="89198" y="47768"/>
                    </a:cubicBezTo>
                    <a:cubicBezTo>
                      <a:pt x="89865" y="48702"/>
                      <a:pt x="90599" y="49903"/>
                      <a:pt x="91433" y="51437"/>
                    </a:cubicBezTo>
                    <a:cubicBezTo>
                      <a:pt x="91566" y="51437"/>
                      <a:pt x="91700" y="51504"/>
                      <a:pt x="91867" y="51504"/>
                    </a:cubicBezTo>
                    <a:lnTo>
                      <a:pt x="92033" y="51504"/>
                    </a:lnTo>
                    <a:cubicBezTo>
                      <a:pt x="92033" y="51237"/>
                      <a:pt x="92067" y="51003"/>
                      <a:pt x="92067" y="50770"/>
                    </a:cubicBezTo>
                    <a:cubicBezTo>
                      <a:pt x="92167" y="48835"/>
                      <a:pt x="92067" y="46834"/>
                      <a:pt x="91733" y="44832"/>
                    </a:cubicBezTo>
                    <a:cubicBezTo>
                      <a:pt x="91600" y="43732"/>
                      <a:pt x="91366" y="42864"/>
                      <a:pt x="91066" y="42164"/>
                    </a:cubicBezTo>
                    <a:cubicBezTo>
                      <a:pt x="90666" y="41230"/>
                      <a:pt x="90165" y="40529"/>
                      <a:pt x="89498" y="40062"/>
                    </a:cubicBezTo>
                    <a:cubicBezTo>
                      <a:pt x="88998" y="39729"/>
                      <a:pt x="88397" y="39495"/>
                      <a:pt x="87697" y="39328"/>
                    </a:cubicBezTo>
                    <a:cubicBezTo>
                      <a:pt x="87664" y="39328"/>
                      <a:pt x="87563" y="39262"/>
                      <a:pt x="87530" y="39262"/>
                    </a:cubicBezTo>
                    <a:cubicBezTo>
                      <a:pt x="87030" y="39195"/>
                      <a:pt x="86296" y="39095"/>
                      <a:pt x="85362" y="39061"/>
                    </a:cubicBezTo>
                    <a:cubicBezTo>
                      <a:pt x="82727" y="38928"/>
                      <a:pt x="80759" y="38895"/>
                      <a:pt x="79424" y="3889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pic>
        <p:nvPicPr>
          <p:cNvPr id="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58411F69-0210-7D04-9E45-D1AC4AE56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" name="Google Shape;870;p39">
            <a:extLst>
              <a:ext uri="{FF2B5EF4-FFF2-40B4-BE49-F238E27FC236}">
                <a16:creationId xmlns:a16="http://schemas.microsoft.com/office/drawing/2014/main" id="{D9916DEC-3483-6DAF-8524-27A5290D5C33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1409929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64861 -0.04444 C -0.62639 -0.03209 -0.5191 0.00124 -0.45938 0.01451 C -0.39983 0.02778 -0.34514 0.03272 -0.2908 0.03488 C -0.23663 0.03673 -0.15556 0.02963 -0.13368 0.02686 C -0.10625 0.02593 -0.01754 0.02624 1.94444E-6 -0.00092 " pathEditMode="relative" rAng="0" ptsTypes="AAAAA">
                                      <p:cBhvr>
                                        <p:cTn id="6" dur="20000" spd="-100000" fill="hold"/>
                                        <p:tgtEl>
                                          <p:spTgt spid="4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31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/>
              <a:t>You can use </a:t>
            </a:r>
            <a:r>
              <a:rPr lang="es-ES" b="1" noProof="0" dirty="0" err="1"/>
              <a:t>an</a:t>
            </a:r>
            <a:r>
              <a:rPr lang="es-ES" b="1" noProof="0" dirty="0"/>
              <a:t> </a:t>
            </a:r>
            <a:r>
              <a:rPr lang="es-ES" b="1" noProof="0" dirty="0" err="1"/>
              <a:t>infographic</a:t>
            </a:r>
            <a:endParaRPr lang="es-ES" b="1" noProof="0" dirty="0"/>
          </a:p>
        </p:txBody>
      </p:sp>
      <p:sp>
        <p:nvSpPr>
          <p:cNvPr id="910" name="Google Shape;910;p40"/>
          <p:cNvSpPr txBox="1">
            <a:spLocks noGrp="1"/>
          </p:cNvSpPr>
          <p:nvPr>
            <p:ph type="subTitle" idx="4294967295"/>
          </p:nvPr>
        </p:nvSpPr>
        <p:spPr>
          <a:xfrm>
            <a:off x="6328800" y="3599647"/>
            <a:ext cx="209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Jupiter</a:t>
            </a:r>
            <a:r>
              <a:rPr lang="es-ES" noProof="0" dirty="0"/>
              <a:t>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biggest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them</a:t>
            </a:r>
            <a:r>
              <a:rPr lang="es-ES" noProof="0" dirty="0"/>
              <a:t> </a:t>
            </a:r>
            <a:r>
              <a:rPr lang="es-ES" noProof="0" dirty="0" err="1"/>
              <a:t>all</a:t>
            </a:r>
            <a:endParaRPr lang="es-ES" noProof="0" dirty="0"/>
          </a:p>
        </p:txBody>
      </p:sp>
      <p:sp>
        <p:nvSpPr>
          <p:cNvPr id="911" name="Google Shape;911;p40"/>
          <p:cNvSpPr txBox="1">
            <a:spLocks noGrp="1"/>
          </p:cNvSpPr>
          <p:nvPr>
            <p:ph type="title" idx="4294967295"/>
          </p:nvPr>
        </p:nvSpPr>
        <p:spPr>
          <a:xfrm>
            <a:off x="6328800" y="1713775"/>
            <a:ext cx="2095200" cy="42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/>
              <a:t>Venus</a:t>
            </a:r>
          </a:p>
        </p:txBody>
      </p:sp>
      <p:sp>
        <p:nvSpPr>
          <p:cNvPr id="912" name="Google Shape;912;p40"/>
          <p:cNvSpPr txBox="1">
            <a:spLocks noGrp="1"/>
          </p:cNvSpPr>
          <p:nvPr>
            <p:ph type="subTitle" idx="4294967295"/>
          </p:nvPr>
        </p:nvSpPr>
        <p:spPr>
          <a:xfrm>
            <a:off x="6328800" y="2066313"/>
            <a:ext cx="209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 is </a:t>
            </a:r>
            <a:r>
              <a:rPr lang="es-ES" noProof="0" dirty="0" err="1"/>
              <a:t>the</a:t>
            </a:r>
            <a:r>
              <a:rPr lang="es-ES" noProof="0" dirty="0"/>
              <a:t> second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913" name="Google Shape;913;p40"/>
          <p:cNvSpPr txBox="1">
            <a:spLocks noGrp="1"/>
          </p:cNvSpPr>
          <p:nvPr>
            <p:ph type="title" idx="4294967295"/>
          </p:nvPr>
        </p:nvSpPr>
        <p:spPr>
          <a:xfrm>
            <a:off x="6328800" y="3247135"/>
            <a:ext cx="2095200" cy="42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 err="1"/>
              <a:t>Jupiter</a:t>
            </a:r>
            <a:endParaRPr lang="es-ES" sz="2400" b="1" noProof="0" dirty="0"/>
          </a:p>
        </p:txBody>
      </p:sp>
      <p:sp>
        <p:nvSpPr>
          <p:cNvPr id="914" name="Google Shape;914;p40"/>
          <p:cNvSpPr txBox="1">
            <a:spLocks noGrp="1"/>
          </p:cNvSpPr>
          <p:nvPr>
            <p:ph type="title" idx="4294967295"/>
          </p:nvPr>
        </p:nvSpPr>
        <p:spPr>
          <a:xfrm>
            <a:off x="720001" y="3247139"/>
            <a:ext cx="2095200" cy="42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 err="1"/>
              <a:t>Saturn</a:t>
            </a:r>
            <a:endParaRPr lang="es-ES" sz="2400" b="1" noProof="0" dirty="0"/>
          </a:p>
        </p:txBody>
      </p:sp>
      <p:sp>
        <p:nvSpPr>
          <p:cNvPr id="915" name="Google Shape;915;p40"/>
          <p:cNvSpPr txBox="1">
            <a:spLocks noGrp="1"/>
          </p:cNvSpPr>
          <p:nvPr>
            <p:ph type="subTitle" idx="4294967295"/>
          </p:nvPr>
        </p:nvSpPr>
        <p:spPr>
          <a:xfrm>
            <a:off x="720000" y="3599650"/>
            <a:ext cx="209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Saturn</a:t>
            </a:r>
            <a:r>
              <a:rPr lang="es-ES" noProof="0" dirty="0"/>
              <a:t> is </a:t>
            </a:r>
            <a:r>
              <a:rPr lang="es-ES" noProof="0" dirty="0" err="1"/>
              <a:t>composed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hydrogen</a:t>
            </a:r>
            <a:r>
              <a:rPr lang="es-ES" noProof="0" dirty="0"/>
              <a:t> and </a:t>
            </a:r>
            <a:r>
              <a:rPr lang="es-ES" noProof="0" dirty="0" err="1"/>
              <a:t>helium</a:t>
            </a:r>
            <a:endParaRPr lang="es-ES" noProof="0" dirty="0"/>
          </a:p>
        </p:txBody>
      </p:sp>
      <p:sp>
        <p:nvSpPr>
          <p:cNvPr id="916" name="Google Shape;916;p40"/>
          <p:cNvSpPr txBox="1">
            <a:spLocks noGrp="1"/>
          </p:cNvSpPr>
          <p:nvPr>
            <p:ph type="title" idx="4294967295"/>
          </p:nvPr>
        </p:nvSpPr>
        <p:spPr>
          <a:xfrm>
            <a:off x="720001" y="1713775"/>
            <a:ext cx="2095200" cy="42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/>
              <a:t>Mars</a:t>
            </a:r>
          </a:p>
        </p:txBody>
      </p:sp>
      <p:sp>
        <p:nvSpPr>
          <p:cNvPr id="917" name="Google Shape;917;p40"/>
          <p:cNvSpPr txBox="1">
            <a:spLocks noGrp="1"/>
          </p:cNvSpPr>
          <p:nvPr>
            <p:ph type="subTitle" idx="4294967295"/>
          </p:nvPr>
        </p:nvSpPr>
        <p:spPr>
          <a:xfrm>
            <a:off x="720002" y="2066287"/>
            <a:ext cx="209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closest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to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grpSp>
        <p:nvGrpSpPr>
          <p:cNvPr id="918" name="Google Shape;918;p40"/>
          <p:cNvGrpSpPr/>
          <p:nvPr/>
        </p:nvGrpSpPr>
        <p:grpSpPr>
          <a:xfrm>
            <a:off x="3800228" y="1246247"/>
            <a:ext cx="1543543" cy="3592461"/>
            <a:chOff x="1615913" y="491944"/>
            <a:chExt cx="375750" cy="874525"/>
          </a:xfrm>
        </p:grpSpPr>
        <p:sp>
          <p:nvSpPr>
            <p:cNvPr id="919" name="Google Shape;919;p40"/>
            <p:cNvSpPr/>
            <p:nvPr/>
          </p:nvSpPr>
          <p:spPr>
            <a:xfrm>
              <a:off x="1616725" y="491944"/>
              <a:ext cx="374125" cy="874525"/>
            </a:xfrm>
            <a:custGeom>
              <a:avLst/>
              <a:gdLst/>
              <a:ahLst/>
              <a:cxnLst/>
              <a:rect l="l" t="t" r="r" b="b"/>
              <a:pathLst>
                <a:path w="14965" h="34981" extrusionOk="0">
                  <a:moveTo>
                    <a:pt x="7131" y="0"/>
                  </a:moveTo>
                  <a:cubicBezTo>
                    <a:pt x="7110" y="0"/>
                    <a:pt x="7089" y="0"/>
                    <a:pt x="7068" y="1"/>
                  </a:cubicBezTo>
                  <a:cubicBezTo>
                    <a:pt x="5427" y="50"/>
                    <a:pt x="5183" y="1447"/>
                    <a:pt x="5183" y="1512"/>
                  </a:cubicBezTo>
                  <a:cubicBezTo>
                    <a:pt x="5183" y="1577"/>
                    <a:pt x="5102" y="2666"/>
                    <a:pt x="5248" y="3137"/>
                  </a:cubicBezTo>
                  <a:cubicBezTo>
                    <a:pt x="5362" y="3608"/>
                    <a:pt x="5524" y="4420"/>
                    <a:pt x="5622" y="4632"/>
                  </a:cubicBezTo>
                  <a:lnTo>
                    <a:pt x="5687" y="4762"/>
                  </a:lnTo>
                  <a:cubicBezTo>
                    <a:pt x="5606" y="4794"/>
                    <a:pt x="5443" y="4908"/>
                    <a:pt x="5346" y="5152"/>
                  </a:cubicBezTo>
                  <a:cubicBezTo>
                    <a:pt x="4566" y="5558"/>
                    <a:pt x="3802" y="6126"/>
                    <a:pt x="3055" y="6955"/>
                  </a:cubicBezTo>
                  <a:cubicBezTo>
                    <a:pt x="3055" y="6955"/>
                    <a:pt x="2649" y="8076"/>
                    <a:pt x="3266" y="9539"/>
                  </a:cubicBezTo>
                  <a:lnTo>
                    <a:pt x="3786" y="11326"/>
                  </a:lnTo>
                  <a:cubicBezTo>
                    <a:pt x="3786" y="11326"/>
                    <a:pt x="3883" y="11326"/>
                    <a:pt x="4062" y="11277"/>
                  </a:cubicBezTo>
                  <a:cubicBezTo>
                    <a:pt x="4127" y="11407"/>
                    <a:pt x="4241" y="11667"/>
                    <a:pt x="4403" y="12008"/>
                  </a:cubicBezTo>
                  <a:cubicBezTo>
                    <a:pt x="4403" y="12219"/>
                    <a:pt x="4387" y="12414"/>
                    <a:pt x="4371" y="12626"/>
                  </a:cubicBezTo>
                  <a:cubicBezTo>
                    <a:pt x="4225" y="13487"/>
                    <a:pt x="4192" y="14055"/>
                    <a:pt x="4273" y="14462"/>
                  </a:cubicBezTo>
                  <a:cubicBezTo>
                    <a:pt x="4160" y="14819"/>
                    <a:pt x="3981" y="15566"/>
                    <a:pt x="3867" y="16379"/>
                  </a:cubicBezTo>
                  <a:cubicBezTo>
                    <a:pt x="3705" y="17500"/>
                    <a:pt x="3233" y="19320"/>
                    <a:pt x="3250" y="20538"/>
                  </a:cubicBezTo>
                  <a:cubicBezTo>
                    <a:pt x="3266" y="21757"/>
                    <a:pt x="3315" y="23382"/>
                    <a:pt x="2437" y="24535"/>
                  </a:cubicBezTo>
                  <a:cubicBezTo>
                    <a:pt x="1560" y="25705"/>
                    <a:pt x="829" y="30271"/>
                    <a:pt x="813" y="31197"/>
                  </a:cubicBezTo>
                  <a:cubicBezTo>
                    <a:pt x="780" y="32139"/>
                    <a:pt x="813" y="32497"/>
                    <a:pt x="813" y="32497"/>
                  </a:cubicBezTo>
                  <a:cubicBezTo>
                    <a:pt x="813" y="32497"/>
                    <a:pt x="959" y="32562"/>
                    <a:pt x="1186" y="32659"/>
                  </a:cubicBezTo>
                  <a:cubicBezTo>
                    <a:pt x="1072" y="32773"/>
                    <a:pt x="813" y="33049"/>
                    <a:pt x="731" y="33228"/>
                  </a:cubicBezTo>
                  <a:cubicBezTo>
                    <a:pt x="634" y="33456"/>
                    <a:pt x="309" y="33618"/>
                    <a:pt x="163" y="33862"/>
                  </a:cubicBezTo>
                  <a:cubicBezTo>
                    <a:pt x="16" y="34089"/>
                    <a:pt x="0" y="34284"/>
                    <a:pt x="130" y="34447"/>
                  </a:cubicBezTo>
                  <a:cubicBezTo>
                    <a:pt x="98" y="34512"/>
                    <a:pt x="98" y="34755"/>
                    <a:pt x="406" y="34772"/>
                  </a:cubicBezTo>
                  <a:cubicBezTo>
                    <a:pt x="472" y="34778"/>
                    <a:pt x="583" y="34781"/>
                    <a:pt x="722" y="34781"/>
                  </a:cubicBezTo>
                  <a:cubicBezTo>
                    <a:pt x="1099" y="34781"/>
                    <a:pt x="1676" y="34762"/>
                    <a:pt x="2049" y="34762"/>
                  </a:cubicBezTo>
                  <a:cubicBezTo>
                    <a:pt x="2185" y="34762"/>
                    <a:pt x="2294" y="34765"/>
                    <a:pt x="2356" y="34772"/>
                  </a:cubicBezTo>
                  <a:cubicBezTo>
                    <a:pt x="2376" y="34775"/>
                    <a:pt x="2395" y="34777"/>
                    <a:pt x="2413" y="34777"/>
                  </a:cubicBezTo>
                  <a:cubicBezTo>
                    <a:pt x="2649" y="34777"/>
                    <a:pt x="2649" y="34495"/>
                    <a:pt x="2649" y="34495"/>
                  </a:cubicBezTo>
                  <a:lnTo>
                    <a:pt x="2616" y="34495"/>
                  </a:lnTo>
                  <a:cubicBezTo>
                    <a:pt x="2697" y="34365"/>
                    <a:pt x="2584" y="33959"/>
                    <a:pt x="2600" y="33780"/>
                  </a:cubicBezTo>
                  <a:cubicBezTo>
                    <a:pt x="2649" y="33585"/>
                    <a:pt x="2600" y="33423"/>
                    <a:pt x="2584" y="33293"/>
                  </a:cubicBezTo>
                  <a:cubicBezTo>
                    <a:pt x="2584" y="33277"/>
                    <a:pt x="2567" y="33212"/>
                    <a:pt x="2519" y="33131"/>
                  </a:cubicBezTo>
                  <a:lnTo>
                    <a:pt x="2519" y="33131"/>
                  </a:lnTo>
                  <a:cubicBezTo>
                    <a:pt x="2586" y="33137"/>
                    <a:pt x="2650" y="33141"/>
                    <a:pt x="2711" y="33141"/>
                  </a:cubicBezTo>
                  <a:cubicBezTo>
                    <a:pt x="2797" y="33141"/>
                    <a:pt x="2874" y="33133"/>
                    <a:pt x="2941" y="33114"/>
                  </a:cubicBezTo>
                  <a:cubicBezTo>
                    <a:pt x="2941" y="33114"/>
                    <a:pt x="3266" y="31749"/>
                    <a:pt x="3672" y="30255"/>
                  </a:cubicBezTo>
                  <a:cubicBezTo>
                    <a:pt x="3672" y="30255"/>
                    <a:pt x="4143" y="28142"/>
                    <a:pt x="4452" y="27411"/>
                  </a:cubicBezTo>
                  <a:cubicBezTo>
                    <a:pt x="4761" y="26696"/>
                    <a:pt x="5459" y="24584"/>
                    <a:pt x="5801" y="23366"/>
                  </a:cubicBezTo>
                  <a:cubicBezTo>
                    <a:pt x="6174" y="22147"/>
                    <a:pt x="6889" y="19466"/>
                    <a:pt x="7344" y="19060"/>
                  </a:cubicBezTo>
                  <a:cubicBezTo>
                    <a:pt x="7474" y="18962"/>
                    <a:pt x="7637" y="18849"/>
                    <a:pt x="7799" y="18784"/>
                  </a:cubicBezTo>
                  <a:cubicBezTo>
                    <a:pt x="7913" y="19027"/>
                    <a:pt x="8059" y="19255"/>
                    <a:pt x="8205" y="19466"/>
                  </a:cubicBezTo>
                  <a:cubicBezTo>
                    <a:pt x="8595" y="20067"/>
                    <a:pt x="8547" y="21205"/>
                    <a:pt x="9164" y="21578"/>
                  </a:cubicBezTo>
                  <a:cubicBezTo>
                    <a:pt x="9261" y="21643"/>
                    <a:pt x="9343" y="21659"/>
                    <a:pt x="9424" y="21659"/>
                  </a:cubicBezTo>
                  <a:lnTo>
                    <a:pt x="9245" y="33667"/>
                  </a:lnTo>
                  <a:cubicBezTo>
                    <a:pt x="9245" y="33667"/>
                    <a:pt x="8979" y="33627"/>
                    <a:pt x="8642" y="33627"/>
                  </a:cubicBezTo>
                  <a:cubicBezTo>
                    <a:pt x="8235" y="33627"/>
                    <a:pt x="7725" y="33685"/>
                    <a:pt x="7458" y="33943"/>
                  </a:cubicBezTo>
                  <a:cubicBezTo>
                    <a:pt x="6841" y="34528"/>
                    <a:pt x="7247" y="34820"/>
                    <a:pt x="7507" y="34934"/>
                  </a:cubicBezTo>
                  <a:cubicBezTo>
                    <a:pt x="7577" y="34967"/>
                    <a:pt x="7725" y="34980"/>
                    <a:pt x="7908" y="34980"/>
                  </a:cubicBezTo>
                  <a:cubicBezTo>
                    <a:pt x="8445" y="34980"/>
                    <a:pt x="9291" y="34869"/>
                    <a:pt x="9424" y="34820"/>
                  </a:cubicBezTo>
                  <a:cubicBezTo>
                    <a:pt x="9619" y="34755"/>
                    <a:pt x="9570" y="33715"/>
                    <a:pt x="9570" y="33715"/>
                  </a:cubicBezTo>
                  <a:lnTo>
                    <a:pt x="9733" y="22586"/>
                  </a:lnTo>
                  <a:cubicBezTo>
                    <a:pt x="9911" y="23349"/>
                    <a:pt x="10058" y="23999"/>
                    <a:pt x="10155" y="24259"/>
                  </a:cubicBezTo>
                  <a:cubicBezTo>
                    <a:pt x="10350" y="24860"/>
                    <a:pt x="10561" y="26079"/>
                    <a:pt x="10578" y="26306"/>
                  </a:cubicBezTo>
                  <a:cubicBezTo>
                    <a:pt x="10594" y="26534"/>
                    <a:pt x="11195" y="29702"/>
                    <a:pt x="11162" y="30125"/>
                  </a:cubicBezTo>
                  <a:cubicBezTo>
                    <a:pt x="11146" y="30466"/>
                    <a:pt x="11731" y="32643"/>
                    <a:pt x="11894" y="33228"/>
                  </a:cubicBezTo>
                  <a:cubicBezTo>
                    <a:pt x="11917" y="33287"/>
                    <a:pt x="11966" y="33329"/>
                    <a:pt x="12023" y="33329"/>
                  </a:cubicBezTo>
                  <a:cubicBezTo>
                    <a:pt x="12044" y="33329"/>
                    <a:pt x="12066" y="33323"/>
                    <a:pt x="12089" y="33309"/>
                  </a:cubicBezTo>
                  <a:cubicBezTo>
                    <a:pt x="12170" y="33277"/>
                    <a:pt x="12267" y="33228"/>
                    <a:pt x="12381" y="33196"/>
                  </a:cubicBezTo>
                  <a:lnTo>
                    <a:pt x="12381" y="33196"/>
                  </a:lnTo>
                  <a:cubicBezTo>
                    <a:pt x="12381" y="33228"/>
                    <a:pt x="12365" y="33261"/>
                    <a:pt x="12365" y="33277"/>
                  </a:cubicBezTo>
                  <a:cubicBezTo>
                    <a:pt x="12349" y="33391"/>
                    <a:pt x="12332" y="33553"/>
                    <a:pt x="12349" y="33764"/>
                  </a:cubicBezTo>
                  <a:cubicBezTo>
                    <a:pt x="12365" y="33943"/>
                    <a:pt x="12267" y="34349"/>
                    <a:pt x="12332" y="34479"/>
                  </a:cubicBezTo>
                  <a:lnTo>
                    <a:pt x="12316" y="34479"/>
                  </a:lnTo>
                  <a:cubicBezTo>
                    <a:pt x="12316" y="34479"/>
                    <a:pt x="12330" y="34760"/>
                    <a:pt x="12541" y="34760"/>
                  </a:cubicBezTo>
                  <a:cubicBezTo>
                    <a:pt x="12557" y="34760"/>
                    <a:pt x="12574" y="34759"/>
                    <a:pt x="12592" y="34755"/>
                  </a:cubicBezTo>
                  <a:cubicBezTo>
                    <a:pt x="12669" y="34747"/>
                    <a:pt x="12816" y="34744"/>
                    <a:pt x="12999" y="34744"/>
                  </a:cubicBezTo>
                  <a:cubicBezTo>
                    <a:pt x="13408" y="34744"/>
                    <a:pt x="13992" y="34759"/>
                    <a:pt x="14334" y="34759"/>
                  </a:cubicBezTo>
                  <a:cubicBezTo>
                    <a:pt x="14421" y="34759"/>
                    <a:pt x="14493" y="34758"/>
                    <a:pt x="14542" y="34755"/>
                  </a:cubicBezTo>
                  <a:cubicBezTo>
                    <a:pt x="14851" y="34739"/>
                    <a:pt x="14851" y="34479"/>
                    <a:pt x="14851" y="34479"/>
                  </a:cubicBezTo>
                  <a:cubicBezTo>
                    <a:pt x="14964" y="34317"/>
                    <a:pt x="14964" y="34105"/>
                    <a:pt x="14802" y="33878"/>
                  </a:cubicBezTo>
                  <a:cubicBezTo>
                    <a:pt x="14672" y="33667"/>
                    <a:pt x="14347" y="33504"/>
                    <a:pt x="14233" y="33261"/>
                  </a:cubicBezTo>
                  <a:cubicBezTo>
                    <a:pt x="14168" y="33114"/>
                    <a:pt x="14022" y="32903"/>
                    <a:pt x="13892" y="32773"/>
                  </a:cubicBezTo>
                  <a:lnTo>
                    <a:pt x="14022" y="32773"/>
                  </a:lnTo>
                  <a:cubicBezTo>
                    <a:pt x="14055" y="32773"/>
                    <a:pt x="14103" y="32724"/>
                    <a:pt x="14103" y="32692"/>
                  </a:cubicBezTo>
                  <a:cubicBezTo>
                    <a:pt x="14103" y="32221"/>
                    <a:pt x="14055" y="29621"/>
                    <a:pt x="13730" y="28240"/>
                  </a:cubicBezTo>
                  <a:cubicBezTo>
                    <a:pt x="13388" y="26713"/>
                    <a:pt x="13405" y="25380"/>
                    <a:pt x="13015" y="24259"/>
                  </a:cubicBezTo>
                  <a:cubicBezTo>
                    <a:pt x="12641" y="23138"/>
                    <a:pt x="12885" y="20262"/>
                    <a:pt x="12657" y="19369"/>
                  </a:cubicBezTo>
                  <a:cubicBezTo>
                    <a:pt x="12430" y="18491"/>
                    <a:pt x="11845" y="15989"/>
                    <a:pt x="11439" y="14738"/>
                  </a:cubicBezTo>
                  <a:lnTo>
                    <a:pt x="11439" y="14689"/>
                  </a:lnTo>
                  <a:cubicBezTo>
                    <a:pt x="11439" y="14689"/>
                    <a:pt x="11292" y="14299"/>
                    <a:pt x="11114" y="13714"/>
                  </a:cubicBezTo>
                  <a:cubicBezTo>
                    <a:pt x="11179" y="13308"/>
                    <a:pt x="11195" y="12918"/>
                    <a:pt x="11195" y="12577"/>
                  </a:cubicBezTo>
                  <a:cubicBezTo>
                    <a:pt x="11195" y="11764"/>
                    <a:pt x="11715" y="9945"/>
                    <a:pt x="11877" y="9425"/>
                  </a:cubicBezTo>
                  <a:lnTo>
                    <a:pt x="12105" y="9425"/>
                  </a:lnTo>
                  <a:cubicBezTo>
                    <a:pt x="12105" y="9425"/>
                    <a:pt x="12820" y="5606"/>
                    <a:pt x="11617" y="5119"/>
                  </a:cubicBezTo>
                  <a:lnTo>
                    <a:pt x="11601" y="5119"/>
                  </a:lnTo>
                  <a:cubicBezTo>
                    <a:pt x="11195" y="4794"/>
                    <a:pt x="10399" y="4307"/>
                    <a:pt x="9148" y="4307"/>
                  </a:cubicBezTo>
                  <a:lnTo>
                    <a:pt x="9018" y="4307"/>
                  </a:lnTo>
                  <a:cubicBezTo>
                    <a:pt x="8985" y="4209"/>
                    <a:pt x="8920" y="4095"/>
                    <a:pt x="8855" y="4014"/>
                  </a:cubicBezTo>
                  <a:cubicBezTo>
                    <a:pt x="8839" y="3575"/>
                    <a:pt x="8709" y="2991"/>
                    <a:pt x="8709" y="2926"/>
                  </a:cubicBezTo>
                  <a:cubicBezTo>
                    <a:pt x="8709" y="2877"/>
                    <a:pt x="8823" y="2438"/>
                    <a:pt x="8904" y="2064"/>
                  </a:cubicBezTo>
                  <a:cubicBezTo>
                    <a:pt x="9001" y="1512"/>
                    <a:pt x="8855" y="927"/>
                    <a:pt x="8449" y="521"/>
                  </a:cubicBezTo>
                  <a:cubicBezTo>
                    <a:pt x="8182" y="238"/>
                    <a:pt x="7762" y="0"/>
                    <a:pt x="7131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20" name="Google Shape;920;p40"/>
            <p:cNvGrpSpPr/>
            <p:nvPr/>
          </p:nvGrpSpPr>
          <p:grpSpPr>
            <a:xfrm>
              <a:off x="1615913" y="492031"/>
              <a:ext cx="375750" cy="874350"/>
              <a:chOff x="4500325" y="426100"/>
              <a:chExt cx="375750" cy="874350"/>
            </a:xfrm>
          </p:grpSpPr>
          <p:sp>
            <p:nvSpPr>
              <p:cNvPr id="921" name="Google Shape;921;p40"/>
              <p:cNvSpPr/>
              <p:nvPr/>
            </p:nvSpPr>
            <p:spPr>
              <a:xfrm>
                <a:off x="4519425" y="782025"/>
                <a:ext cx="333900" cy="475575"/>
              </a:xfrm>
              <a:custGeom>
                <a:avLst/>
                <a:gdLst/>
                <a:ahLst/>
                <a:cxnLst/>
                <a:rect l="l" t="t" r="r" b="b"/>
                <a:pathLst>
                  <a:path w="13356" h="19023" extrusionOk="0">
                    <a:moveTo>
                      <a:pt x="3558" y="0"/>
                    </a:moveTo>
                    <a:cubicBezTo>
                      <a:pt x="3558" y="0"/>
                      <a:pt x="3250" y="991"/>
                      <a:pt x="3087" y="2112"/>
                    </a:cubicBezTo>
                    <a:cubicBezTo>
                      <a:pt x="2925" y="3233"/>
                      <a:pt x="2470" y="5053"/>
                      <a:pt x="2486" y="6272"/>
                    </a:cubicBezTo>
                    <a:cubicBezTo>
                      <a:pt x="2502" y="7490"/>
                      <a:pt x="2551" y="9115"/>
                      <a:pt x="1674" y="10269"/>
                    </a:cubicBezTo>
                    <a:cubicBezTo>
                      <a:pt x="796" y="11422"/>
                      <a:pt x="65" y="16004"/>
                      <a:pt x="49" y="16930"/>
                    </a:cubicBezTo>
                    <a:cubicBezTo>
                      <a:pt x="0" y="17873"/>
                      <a:pt x="49" y="18230"/>
                      <a:pt x="49" y="18230"/>
                    </a:cubicBezTo>
                    <a:cubicBezTo>
                      <a:pt x="49" y="18230"/>
                      <a:pt x="1314" y="18831"/>
                      <a:pt x="1997" y="18831"/>
                    </a:cubicBezTo>
                    <a:cubicBezTo>
                      <a:pt x="2084" y="18831"/>
                      <a:pt x="2162" y="18821"/>
                      <a:pt x="2226" y="18799"/>
                    </a:cubicBezTo>
                    <a:cubicBezTo>
                      <a:pt x="2226" y="18799"/>
                      <a:pt x="2551" y="17450"/>
                      <a:pt x="2957" y="15939"/>
                    </a:cubicBezTo>
                    <a:cubicBezTo>
                      <a:pt x="2957" y="15939"/>
                      <a:pt x="3412" y="13827"/>
                      <a:pt x="3721" y="13096"/>
                    </a:cubicBezTo>
                    <a:cubicBezTo>
                      <a:pt x="4030" y="12381"/>
                      <a:pt x="4744" y="10269"/>
                      <a:pt x="5086" y="9050"/>
                    </a:cubicBezTo>
                    <a:cubicBezTo>
                      <a:pt x="5443" y="7832"/>
                      <a:pt x="6158" y="5151"/>
                      <a:pt x="6629" y="4744"/>
                    </a:cubicBezTo>
                    <a:cubicBezTo>
                      <a:pt x="6841" y="4576"/>
                      <a:pt x="7133" y="4411"/>
                      <a:pt x="7421" y="4411"/>
                    </a:cubicBezTo>
                    <a:cubicBezTo>
                      <a:pt x="7774" y="4411"/>
                      <a:pt x="8123" y="4657"/>
                      <a:pt x="8319" y="5443"/>
                    </a:cubicBezTo>
                    <a:cubicBezTo>
                      <a:pt x="8676" y="6857"/>
                      <a:pt x="9180" y="9343"/>
                      <a:pt x="9408" y="9944"/>
                    </a:cubicBezTo>
                    <a:cubicBezTo>
                      <a:pt x="9619" y="10561"/>
                      <a:pt x="9814" y="11780"/>
                      <a:pt x="9830" y="12007"/>
                    </a:cubicBezTo>
                    <a:cubicBezTo>
                      <a:pt x="9863" y="12218"/>
                      <a:pt x="10448" y="15387"/>
                      <a:pt x="10431" y="15826"/>
                    </a:cubicBezTo>
                    <a:cubicBezTo>
                      <a:pt x="10399" y="16167"/>
                      <a:pt x="11000" y="18344"/>
                      <a:pt x="11162" y="18929"/>
                    </a:cubicBezTo>
                    <a:cubicBezTo>
                      <a:pt x="11174" y="18989"/>
                      <a:pt x="11222" y="19023"/>
                      <a:pt x="11279" y="19023"/>
                    </a:cubicBezTo>
                    <a:cubicBezTo>
                      <a:pt x="11299" y="19023"/>
                      <a:pt x="11320" y="19019"/>
                      <a:pt x="11341" y="19010"/>
                    </a:cubicBezTo>
                    <a:cubicBezTo>
                      <a:pt x="11699" y="18864"/>
                      <a:pt x="12641" y="18474"/>
                      <a:pt x="13275" y="18458"/>
                    </a:cubicBezTo>
                    <a:cubicBezTo>
                      <a:pt x="13307" y="18458"/>
                      <a:pt x="13356" y="18425"/>
                      <a:pt x="13356" y="18376"/>
                    </a:cubicBezTo>
                    <a:cubicBezTo>
                      <a:pt x="13356" y="17905"/>
                      <a:pt x="13307" y="15306"/>
                      <a:pt x="12982" y="13925"/>
                    </a:cubicBezTo>
                    <a:cubicBezTo>
                      <a:pt x="12641" y="12413"/>
                      <a:pt x="12657" y="11065"/>
                      <a:pt x="12267" y="9944"/>
                    </a:cubicBezTo>
                    <a:cubicBezTo>
                      <a:pt x="11894" y="8839"/>
                      <a:pt x="12137" y="5947"/>
                      <a:pt x="11910" y="5053"/>
                    </a:cubicBezTo>
                    <a:cubicBezTo>
                      <a:pt x="11682" y="4160"/>
                      <a:pt x="11049" y="1560"/>
                      <a:pt x="10642" y="341"/>
                    </a:cubicBezTo>
                    <a:cubicBezTo>
                      <a:pt x="10642" y="372"/>
                      <a:pt x="9741" y="1443"/>
                      <a:pt x="7834" y="1443"/>
                    </a:cubicBezTo>
                    <a:cubicBezTo>
                      <a:pt x="6744" y="1443"/>
                      <a:pt x="5325" y="1093"/>
                      <a:pt x="35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2" name="Google Shape;922;p40"/>
              <p:cNvSpPr/>
              <p:nvPr/>
            </p:nvSpPr>
            <p:spPr>
              <a:xfrm>
                <a:off x="4577100" y="534225"/>
                <a:ext cx="222200" cy="292800"/>
              </a:xfrm>
              <a:custGeom>
                <a:avLst/>
                <a:gdLst/>
                <a:ahLst/>
                <a:cxnLst/>
                <a:rect l="l" t="t" r="r" b="b"/>
                <a:pathLst>
                  <a:path w="8888" h="11712" extrusionOk="0">
                    <a:moveTo>
                      <a:pt x="6110" y="1"/>
                    </a:moveTo>
                    <a:cubicBezTo>
                      <a:pt x="4176" y="1"/>
                      <a:pt x="1966" y="407"/>
                      <a:pt x="0" y="2617"/>
                    </a:cubicBezTo>
                    <a:cubicBezTo>
                      <a:pt x="0" y="2617"/>
                      <a:pt x="1625" y="6207"/>
                      <a:pt x="1300" y="8271"/>
                    </a:cubicBezTo>
                    <a:cubicBezTo>
                      <a:pt x="975" y="10318"/>
                      <a:pt x="1170" y="10676"/>
                      <a:pt x="2194" y="11293"/>
                    </a:cubicBezTo>
                    <a:cubicBezTo>
                      <a:pt x="2194" y="11293"/>
                      <a:pt x="3352" y="11711"/>
                      <a:pt x="4954" y="11711"/>
                    </a:cubicBezTo>
                    <a:cubicBezTo>
                      <a:pt x="5324" y="11711"/>
                      <a:pt x="5718" y="11689"/>
                      <a:pt x="6126" y="11634"/>
                    </a:cubicBezTo>
                    <a:cubicBezTo>
                      <a:pt x="8303" y="11358"/>
                      <a:pt x="8400" y="10334"/>
                      <a:pt x="8400" y="10334"/>
                    </a:cubicBezTo>
                    <a:cubicBezTo>
                      <a:pt x="8400" y="10334"/>
                      <a:pt x="6922" y="6402"/>
                      <a:pt x="7572" y="3900"/>
                    </a:cubicBezTo>
                    <a:cubicBezTo>
                      <a:pt x="8222" y="1398"/>
                      <a:pt x="8888" y="1122"/>
                      <a:pt x="8888" y="1122"/>
                    </a:cubicBezTo>
                    <a:cubicBezTo>
                      <a:pt x="8888" y="1122"/>
                      <a:pt x="8043" y="1"/>
                      <a:pt x="61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3" name="Google Shape;923;p40"/>
              <p:cNvSpPr/>
              <p:nvPr/>
            </p:nvSpPr>
            <p:spPr>
              <a:xfrm>
                <a:off x="4718850" y="658525"/>
                <a:ext cx="80875" cy="277350"/>
              </a:xfrm>
              <a:custGeom>
                <a:avLst/>
                <a:gdLst/>
                <a:ahLst/>
                <a:cxnLst/>
                <a:rect l="l" t="t" r="r" b="b"/>
                <a:pathLst>
                  <a:path w="3235" h="11094" extrusionOk="0">
                    <a:moveTo>
                      <a:pt x="1317" y="1"/>
                    </a:moveTo>
                    <a:cubicBezTo>
                      <a:pt x="1317" y="1"/>
                      <a:pt x="699" y="1690"/>
                      <a:pt x="683" y="3835"/>
                    </a:cubicBezTo>
                    <a:cubicBezTo>
                      <a:pt x="635" y="5964"/>
                      <a:pt x="862" y="7036"/>
                      <a:pt x="440" y="8401"/>
                    </a:cubicBezTo>
                    <a:cubicBezTo>
                      <a:pt x="1" y="9798"/>
                      <a:pt x="1366" y="10481"/>
                      <a:pt x="1496" y="10806"/>
                    </a:cubicBezTo>
                    <a:cubicBezTo>
                      <a:pt x="1557" y="10980"/>
                      <a:pt x="1669" y="11093"/>
                      <a:pt x="1778" y="11093"/>
                    </a:cubicBezTo>
                    <a:cubicBezTo>
                      <a:pt x="1872" y="11093"/>
                      <a:pt x="1963" y="11009"/>
                      <a:pt x="2016" y="10806"/>
                    </a:cubicBezTo>
                    <a:cubicBezTo>
                      <a:pt x="2146" y="10367"/>
                      <a:pt x="2341" y="10009"/>
                      <a:pt x="2243" y="9587"/>
                    </a:cubicBezTo>
                    <a:cubicBezTo>
                      <a:pt x="2146" y="9164"/>
                      <a:pt x="1512" y="8141"/>
                      <a:pt x="1902" y="6809"/>
                    </a:cubicBezTo>
                    <a:cubicBezTo>
                      <a:pt x="2259" y="5492"/>
                      <a:pt x="2503" y="4225"/>
                      <a:pt x="2503" y="3266"/>
                    </a:cubicBezTo>
                    <a:cubicBezTo>
                      <a:pt x="2503" y="2324"/>
                      <a:pt x="3234" y="1"/>
                      <a:pt x="3234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4" name="Google Shape;924;p40"/>
              <p:cNvSpPr/>
              <p:nvPr/>
            </p:nvSpPr>
            <p:spPr>
              <a:xfrm>
                <a:off x="4750550" y="554125"/>
                <a:ext cx="70975" cy="106875"/>
              </a:xfrm>
              <a:custGeom>
                <a:avLst/>
                <a:gdLst/>
                <a:ahLst/>
                <a:cxnLst/>
                <a:rect l="l" t="t" r="r" b="b"/>
                <a:pathLst>
                  <a:path w="2839" h="4275" extrusionOk="0">
                    <a:moveTo>
                      <a:pt x="1625" y="1"/>
                    </a:moveTo>
                    <a:cubicBezTo>
                      <a:pt x="1625" y="1"/>
                      <a:pt x="731" y="115"/>
                      <a:pt x="488" y="1496"/>
                    </a:cubicBezTo>
                    <a:cubicBezTo>
                      <a:pt x="244" y="2877"/>
                      <a:pt x="0" y="4274"/>
                      <a:pt x="0" y="4274"/>
                    </a:cubicBezTo>
                    <a:lnTo>
                      <a:pt x="2112" y="4274"/>
                    </a:lnTo>
                    <a:cubicBezTo>
                      <a:pt x="2112" y="4274"/>
                      <a:pt x="2112" y="4274"/>
                      <a:pt x="2112" y="4274"/>
                    </a:cubicBezTo>
                    <a:cubicBezTo>
                      <a:pt x="2119" y="4274"/>
                      <a:pt x="2838" y="470"/>
                      <a:pt x="16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5" name="Google Shape;925;p40"/>
              <p:cNvSpPr/>
              <p:nvPr/>
            </p:nvSpPr>
            <p:spPr>
              <a:xfrm>
                <a:off x="4642900" y="520875"/>
                <a:ext cx="768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3444" extrusionOk="0">
                    <a:moveTo>
                      <a:pt x="2417" y="1"/>
                    </a:moveTo>
                    <a:cubicBezTo>
                      <a:pt x="1762" y="1"/>
                      <a:pt x="0" y="649"/>
                      <a:pt x="0" y="649"/>
                    </a:cubicBezTo>
                    <a:lnTo>
                      <a:pt x="0" y="1103"/>
                    </a:lnTo>
                    <a:cubicBezTo>
                      <a:pt x="0" y="1103"/>
                      <a:pt x="374" y="2420"/>
                      <a:pt x="1122" y="2891"/>
                    </a:cubicBezTo>
                    <a:cubicBezTo>
                      <a:pt x="1869" y="3362"/>
                      <a:pt x="1999" y="3443"/>
                      <a:pt x="1999" y="3443"/>
                    </a:cubicBezTo>
                    <a:cubicBezTo>
                      <a:pt x="1999" y="3443"/>
                      <a:pt x="2356" y="2387"/>
                      <a:pt x="2698" y="1997"/>
                    </a:cubicBezTo>
                    <a:cubicBezTo>
                      <a:pt x="3071" y="1607"/>
                      <a:pt x="3006" y="210"/>
                      <a:pt x="2600" y="31"/>
                    </a:cubicBezTo>
                    <a:cubicBezTo>
                      <a:pt x="2558" y="10"/>
                      <a:pt x="2496" y="1"/>
                      <a:pt x="2417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6" name="Google Shape;926;p40"/>
              <p:cNvSpPr/>
              <p:nvPr/>
            </p:nvSpPr>
            <p:spPr>
              <a:xfrm>
                <a:off x="4629900" y="544375"/>
                <a:ext cx="483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1935" h="2108" extrusionOk="0">
                    <a:moveTo>
                      <a:pt x="569" y="1"/>
                    </a:moveTo>
                    <a:cubicBezTo>
                      <a:pt x="569" y="1"/>
                      <a:pt x="114" y="147"/>
                      <a:pt x="98" y="830"/>
                    </a:cubicBezTo>
                    <a:cubicBezTo>
                      <a:pt x="82" y="1496"/>
                      <a:pt x="1" y="2081"/>
                      <a:pt x="342" y="2081"/>
                    </a:cubicBezTo>
                    <a:cubicBezTo>
                      <a:pt x="582" y="2081"/>
                      <a:pt x="883" y="1806"/>
                      <a:pt x="1221" y="1806"/>
                    </a:cubicBezTo>
                    <a:cubicBezTo>
                      <a:pt x="1341" y="1806"/>
                      <a:pt x="1465" y="1841"/>
                      <a:pt x="1593" y="1934"/>
                    </a:cubicBezTo>
                    <a:cubicBezTo>
                      <a:pt x="1772" y="2066"/>
                      <a:pt x="1852" y="2107"/>
                      <a:pt x="1882" y="2107"/>
                    </a:cubicBezTo>
                    <a:cubicBezTo>
                      <a:pt x="1934" y="2107"/>
                      <a:pt x="1837" y="1983"/>
                      <a:pt x="1837" y="1983"/>
                    </a:cubicBezTo>
                    <a:cubicBezTo>
                      <a:pt x="1837" y="1983"/>
                      <a:pt x="748" y="1317"/>
                      <a:pt x="5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7" name="Google Shape;927;p40"/>
              <p:cNvSpPr/>
              <p:nvPr/>
            </p:nvSpPr>
            <p:spPr>
              <a:xfrm>
                <a:off x="4691225" y="517550"/>
                <a:ext cx="43500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3546" extrusionOk="0">
                    <a:moveTo>
                      <a:pt x="866" y="0"/>
                    </a:moveTo>
                    <a:cubicBezTo>
                      <a:pt x="802" y="0"/>
                      <a:pt x="663" y="22"/>
                      <a:pt x="716" y="245"/>
                    </a:cubicBezTo>
                    <a:cubicBezTo>
                      <a:pt x="716" y="245"/>
                      <a:pt x="1138" y="1984"/>
                      <a:pt x="1" y="3300"/>
                    </a:cubicBezTo>
                    <a:cubicBezTo>
                      <a:pt x="1" y="3300"/>
                      <a:pt x="17" y="3511"/>
                      <a:pt x="66" y="3544"/>
                    </a:cubicBezTo>
                    <a:cubicBezTo>
                      <a:pt x="67" y="3545"/>
                      <a:pt x="68" y="3546"/>
                      <a:pt x="69" y="3546"/>
                    </a:cubicBezTo>
                    <a:cubicBezTo>
                      <a:pt x="115" y="3546"/>
                      <a:pt x="473" y="2427"/>
                      <a:pt x="847" y="2427"/>
                    </a:cubicBezTo>
                    <a:cubicBezTo>
                      <a:pt x="868" y="2427"/>
                      <a:pt x="889" y="2431"/>
                      <a:pt x="911" y="2439"/>
                    </a:cubicBezTo>
                    <a:cubicBezTo>
                      <a:pt x="1033" y="2478"/>
                      <a:pt x="1144" y="2495"/>
                      <a:pt x="1241" y="2495"/>
                    </a:cubicBezTo>
                    <a:cubicBezTo>
                      <a:pt x="1467" y="2495"/>
                      <a:pt x="1614" y="2402"/>
                      <a:pt x="1626" y="2276"/>
                    </a:cubicBezTo>
                    <a:cubicBezTo>
                      <a:pt x="1626" y="2081"/>
                      <a:pt x="1740" y="505"/>
                      <a:pt x="895" y="2"/>
                    </a:cubicBezTo>
                    <a:cubicBezTo>
                      <a:pt x="892" y="2"/>
                      <a:pt x="881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8" name="Google Shape;928;p40"/>
              <p:cNvSpPr/>
              <p:nvPr/>
            </p:nvSpPr>
            <p:spPr>
              <a:xfrm>
                <a:off x="4648175" y="524075"/>
                <a:ext cx="6582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32" extrusionOk="0">
                    <a:moveTo>
                      <a:pt x="2633" y="1"/>
                    </a:moveTo>
                    <a:lnTo>
                      <a:pt x="1" y="878"/>
                    </a:lnTo>
                    <a:cubicBezTo>
                      <a:pt x="1" y="878"/>
                      <a:pt x="400" y="2032"/>
                      <a:pt x="1318" y="2032"/>
                    </a:cubicBezTo>
                    <a:cubicBezTo>
                      <a:pt x="1380" y="2032"/>
                      <a:pt x="1445" y="2027"/>
                      <a:pt x="1512" y="2015"/>
                    </a:cubicBezTo>
                    <a:cubicBezTo>
                      <a:pt x="2568" y="1820"/>
                      <a:pt x="2633" y="1"/>
                      <a:pt x="2633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9" name="Google Shape;929;p40"/>
              <p:cNvSpPr/>
              <p:nvPr/>
            </p:nvSpPr>
            <p:spPr>
              <a:xfrm>
                <a:off x="4627875" y="426100"/>
                <a:ext cx="97500" cy="122275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4891" extrusionOk="0">
                    <a:moveTo>
                      <a:pt x="2084" y="1"/>
                    </a:moveTo>
                    <a:cubicBezTo>
                      <a:pt x="2046" y="1"/>
                      <a:pt x="2006" y="2"/>
                      <a:pt x="1966" y="4"/>
                    </a:cubicBezTo>
                    <a:cubicBezTo>
                      <a:pt x="325" y="36"/>
                      <a:pt x="82" y="1434"/>
                      <a:pt x="82" y="1499"/>
                    </a:cubicBezTo>
                    <a:cubicBezTo>
                      <a:pt x="82" y="1564"/>
                      <a:pt x="0" y="2652"/>
                      <a:pt x="130" y="3123"/>
                    </a:cubicBezTo>
                    <a:cubicBezTo>
                      <a:pt x="260" y="3595"/>
                      <a:pt x="423" y="4407"/>
                      <a:pt x="520" y="4634"/>
                    </a:cubicBezTo>
                    <a:cubicBezTo>
                      <a:pt x="615" y="4788"/>
                      <a:pt x="692" y="4891"/>
                      <a:pt x="866" y="4891"/>
                    </a:cubicBezTo>
                    <a:cubicBezTo>
                      <a:pt x="931" y="4891"/>
                      <a:pt x="1008" y="4877"/>
                      <a:pt x="1105" y="4846"/>
                    </a:cubicBezTo>
                    <a:cubicBezTo>
                      <a:pt x="1393" y="4758"/>
                      <a:pt x="1873" y="4651"/>
                      <a:pt x="2376" y="4651"/>
                    </a:cubicBezTo>
                    <a:cubicBezTo>
                      <a:pt x="2526" y="4651"/>
                      <a:pt x="2678" y="4661"/>
                      <a:pt x="2827" y="4683"/>
                    </a:cubicBezTo>
                    <a:cubicBezTo>
                      <a:pt x="2949" y="4707"/>
                      <a:pt x="3057" y="4718"/>
                      <a:pt x="3153" y="4718"/>
                    </a:cubicBezTo>
                    <a:cubicBezTo>
                      <a:pt x="3580" y="4718"/>
                      <a:pt x="3757" y="4492"/>
                      <a:pt x="3770" y="4147"/>
                    </a:cubicBezTo>
                    <a:cubicBezTo>
                      <a:pt x="3786" y="3708"/>
                      <a:pt x="3624" y="3026"/>
                      <a:pt x="3624" y="2928"/>
                    </a:cubicBezTo>
                    <a:cubicBezTo>
                      <a:pt x="3624" y="2863"/>
                      <a:pt x="3737" y="2441"/>
                      <a:pt x="3786" y="2051"/>
                    </a:cubicBezTo>
                    <a:cubicBezTo>
                      <a:pt x="3900" y="1499"/>
                      <a:pt x="3754" y="914"/>
                      <a:pt x="3347" y="507"/>
                    </a:cubicBezTo>
                    <a:cubicBezTo>
                      <a:pt x="3073" y="233"/>
                      <a:pt x="2683" y="1"/>
                      <a:pt x="20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0" name="Google Shape;930;p40"/>
              <p:cNvSpPr/>
              <p:nvPr/>
            </p:nvSpPr>
            <p:spPr>
              <a:xfrm>
                <a:off x="4500325" y="1235800"/>
                <a:ext cx="69075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134" extrusionOk="0">
                    <a:moveTo>
                      <a:pt x="1801" y="0"/>
                    </a:moveTo>
                    <a:cubicBezTo>
                      <a:pt x="1636" y="0"/>
                      <a:pt x="1443" y="64"/>
                      <a:pt x="1219" y="225"/>
                    </a:cubicBezTo>
                    <a:cubicBezTo>
                      <a:pt x="1219" y="225"/>
                      <a:pt x="829" y="615"/>
                      <a:pt x="732" y="843"/>
                    </a:cubicBezTo>
                    <a:cubicBezTo>
                      <a:pt x="634" y="1054"/>
                      <a:pt x="309" y="1217"/>
                      <a:pt x="163" y="1460"/>
                    </a:cubicBezTo>
                    <a:cubicBezTo>
                      <a:pt x="17" y="1688"/>
                      <a:pt x="0" y="1899"/>
                      <a:pt x="114" y="2061"/>
                    </a:cubicBezTo>
                    <a:cubicBezTo>
                      <a:pt x="157" y="2116"/>
                      <a:pt x="367" y="2134"/>
                      <a:pt x="635" y="2134"/>
                    </a:cubicBezTo>
                    <a:cubicBezTo>
                      <a:pt x="1172" y="2134"/>
                      <a:pt x="1945" y="2061"/>
                      <a:pt x="2096" y="2061"/>
                    </a:cubicBezTo>
                    <a:cubicBezTo>
                      <a:pt x="2259" y="2061"/>
                      <a:pt x="2383" y="2110"/>
                      <a:pt x="2505" y="2110"/>
                    </a:cubicBezTo>
                    <a:cubicBezTo>
                      <a:pt x="2542" y="2110"/>
                      <a:pt x="2579" y="2105"/>
                      <a:pt x="2616" y="2094"/>
                    </a:cubicBezTo>
                    <a:cubicBezTo>
                      <a:pt x="2763" y="2061"/>
                      <a:pt x="2616" y="1574"/>
                      <a:pt x="2633" y="1363"/>
                    </a:cubicBezTo>
                    <a:cubicBezTo>
                      <a:pt x="2681" y="1168"/>
                      <a:pt x="2633" y="989"/>
                      <a:pt x="2616" y="875"/>
                    </a:cubicBezTo>
                    <a:cubicBezTo>
                      <a:pt x="2604" y="750"/>
                      <a:pt x="2367" y="0"/>
                      <a:pt x="18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1" name="Google Shape;931;p40"/>
              <p:cNvSpPr/>
              <p:nvPr/>
            </p:nvSpPr>
            <p:spPr>
              <a:xfrm>
                <a:off x="4503175" y="1286500"/>
                <a:ext cx="638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297" extrusionOk="0">
                    <a:moveTo>
                      <a:pt x="0" y="1"/>
                    </a:moveTo>
                    <a:cubicBezTo>
                      <a:pt x="0" y="1"/>
                      <a:pt x="0" y="245"/>
                      <a:pt x="309" y="293"/>
                    </a:cubicBezTo>
                    <a:cubicBezTo>
                      <a:pt x="345" y="295"/>
                      <a:pt x="395" y="296"/>
                      <a:pt x="456" y="296"/>
                    </a:cubicBezTo>
                    <a:cubicBezTo>
                      <a:pt x="772" y="296"/>
                      <a:pt x="1379" y="275"/>
                      <a:pt x="1811" y="275"/>
                    </a:cubicBezTo>
                    <a:cubicBezTo>
                      <a:pt x="2015" y="275"/>
                      <a:pt x="2180" y="280"/>
                      <a:pt x="2259" y="293"/>
                    </a:cubicBezTo>
                    <a:cubicBezTo>
                      <a:pt x="2273" y="295"/>
                      <a:pt x="2286" y="296"/>
                      <a:pt x="2298" y="296"/>
                    </a:cubicBezTo>
                    <a:cubicBezTo>
                      <a:pt x="2551" y="296"/>
                      <a:pt x="2551" y="1"/>
                      <a:pt x="2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2" name="Google Shape;932;p40"/>
              <p:cNvSpPr/>
              <p:nvPr/>
            </p:nvSpPr>
            <p:spPr>
              <a:xfrm>
                <a:off x="4807000" y="1235800"/>
                <a:ext cx="69075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134" extrusionOk="0">
                    <a:moveTo>
                      <a:pt x="960" y="0"/>
                    </a:moveTo>
                    <a:cubicBezTo>
                      <a:pt x="390" y="0"/>
                      <a:pt x="143" y="750"/>
                      <a:pt x="131" y="875"/>
                    </a:cubicBezTo>
                    <a:cubicBezTo>
                      <a:pt x="114" y="989"/>
                      <a:pt x="82" y="1168"/>
                      <a:pt x="114" y="1363"/>
                    </a:cubicBezTo>
                    <a:cubicBezTo>
                      <a:pt x="131" y="1574"/>
                      <a:pt x="1" y="2061"/>
                      <a:pt x="131" y="2094"/>
                    </a:cubicBezTo>
                    <a:cubicBezTo>
                      <a:pt x="172" y="2105"/>
                      <a:pt x="211" y="2110"/>
                      <a:pt x="248" y="2110"/>
                    </a:cubicBezTo>
                    <a:cubicBezTo>
                      <a:pt x="375" y="2110"/>
                      <a:pt x="492" y="2061"/>
                      <a:pt x="667" y="2061"/>
                    </a:cubicBezTo>
                    <a:cubicBezTo>
                      <a:pt x="818" y="2061"/>
                      <a:pt x="1591" y="2134"/>
                      <a:pt x="2123" y="2134"/>
                    </a:cubicBezTo>
                    <a:cubicBezTo>
                      <a:pt x="2389" y="2134"/>
                      <a:pt x="2595" y="2116"/>
                      <a:pt x="2633" y="2061"/>
                    </a:cubicBezTo>
                    <a:cubicBezTo>
                      <a:pt x="2763" y="1899"/>
                      <a:pt x="2747" y="1688"/>
                      <a:pt x="2600" y="1460"/>
                    </a:cubicBezTo>
                    <a:cubicBezTo>
                      <a:pt x="2454" y="1217"/>
                      <a:pt x="2129" y="1054"/>
                      <a:pt x="2032" y="843"/>
                    </a:cubicBezTo>
                    <a:cubicBezTo>
                      <a:pt x="1934" y="615"/>
                      <a:pt x="1544" y="225"/>
                      <a:pt x="1544" y="225"/>
                    </a:cubicBezTo>
                    <a:cubicBezTo>
                      <a:pt x="1320" y="64"/>
                      <a:pt x="1127" y="0"/>
                      <a:pt x="9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3" name="Google Shape;933;p40"/>
              <p:cNvSpPr/>
              <p:nvPr/>
            </p:nvSpPr>
            <p:spPr>
              <a:xfrm>
                <a:off x="4809025" y="1286500"/>
                <a:ext cx="634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97" extrusionOk="0">
                    <a:moveTo>
                      <a:pt x="1" y="1"/>
                    </a:moveTo>
                    <a:cubicBezTo>
                      <a:pt x="1" y="1"/>
                      <a:pt x="1" y="296"/>
                      <a:pt x="239" y="296"/>
                    </a:cubicBezTo>
                    <a:cubicBezTo>
                      <a:pt x="251" y="296"/>
                      <a:pt x="264" y="295"/>
                      <a:pt x="277" y="293"/>
                    </a:cubicBezTo>
                    <a:cubicBezTo>
                      <a:pt x="360" y="280"/>
                      <a:pt x="528" y="275"/>
                      <a:pt x="734" y="275"/>
                    </a:cubicBezTo>
                    <a:cubicBezTo>
                      <a:pt x="1171" y="275"/>
                      <a:pt x="1777" y="296"/>
                      <a:pt x="2085" y="296"/>
                    </a:cubicBezTo>
                    <a:cubicBezTo>
                      <a:pt x="2144" y="296"/>
                      <a:pt x="2193" y="295"/>
                      <a:pt x="2227" y="293"/>
                    </a:cubicBezTo>
                    <a:cubicBezTo>
                      <a:pt x="2536" y="245"/>
                      <a:pt x="2536" y="1"/>
                      <a:pt x="2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4" name="Google Shape;934;p40"/>
              <p:cNvSpPr/>
              <p:nvPr/>
            </p:nvSpPr>
            <p:spPr>
              <a:xfrm>
                <a:off x="4726175" y="855950"/>
                <a:ext cx="52025" cy="79475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3179" extrusionOk="0">
                    <a:moveTo>
                      <a:pt x="260" y="0"/>
                    </a:moveTo>
                    <a:cubicBezTo>
                      <a:pt x="260" y="0"/>
                      <a:pt x="0" y="926"/>
                      <a:pt x="82" y="1219"/>
                    </a:cubicBezTo>
                    <a:cubicBezTo>
                      <a:pt x="147" y="1544"/>
                      <a:pt x="342" y="1869"/>
                      <a:pt x="504" y="2096"/>
                    </a:cubicBezTo>
                    <a:cubicBezTo>
                      <a:pt x="666" y="2324"/>
                      <a:pt x="1154" y="2811"/>
                      <a:pt x="1300" y="3039"/>
                    </a:cubicBezTo>
                    <a:cubicBezTo>
                      <a:pt x="1376" y="3148"/>
                      <a:pt x="1430" y="3179"/>
                      <a:pt x="1478" y="3179"/>
                    </a:cubicBezTo>
                    <a:cubicBezTo>
                      <a:pt x="1522" y="3179"/>
                      <a:pt x="1562" y="3152"/>
                      <a:pt x="1609" y="3136"/>
                    </a:cubicBezTo>
                    <a:cubicBezTo>
                      <a:pt x="1690" y="3087"/>
                      <a:pt x="1723" y="2892"/>
                      <a:pt x="1853" y="2584"/>
                    </a:cubicBezTo>
                    <a:cubicBezTo>
                      <a:pt x="1966" y="2275"/>
                      <a:pt x="2080" y="1787"/>
                      <a:pt x="1853" y="1349"/>
                    </a:cubicBezTo>
                    <a:cubicBezTo>
                      <a:pt x="1625" y="926"/>
                      <a:pt x="1511" y="130"/>
                      <a:pt x="1511" y="130"/>
                    </a:cubicBez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5" name="Google Shape;935;p40"/>
              <p:cNvSpPr/>
              <p:nvPr/>
            </p:nvSpPr>
            <p:spPr>
              <a:xfrm>
                <a:off x="4601475" y="694675"/>
                <a:ext cx="157625" cy="272350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10894" extrusionOk="0">
                    <a:moveTo>
                      <a:pt x="1869" y="1"/>
                    </a:moveTo>
                    <a:lnTo>
                      <a:pt x="0" y="439"/>
                    </a:lnTo>
                    <a:cubicBezTo>
                      <a:pt x="0" y="439"/>
                      <a:pt x="1024" y="2633"/>
                      <a:pt x="1462" y="3673"/>
                    </a:cubicBezTo>
                    <a:cubicBezTo>
                      <a:pt x="1885" y="4713"/>
                      <a:pt x="3022" y="6662"/>
                      <a:pt x="3201" y="6939"/>
                    </a:cubicBezTo>
                    <a:cubicBezTo>
                      <a:pt x="3380" y="7215"/>
                      <a:pt x="3818" y="8076"/>
                      <a:pt x="4192" y="8693"/>
                    </a:cubicBezTo>
                    <a:cubicBezTo>
                      <a:pt x="4582" y="9295"/>
                      <a:pt x="4550" y="10464"/>
                      <a:pt x="5151" y="10806"/>
                    </a:cubicBezTo>
                    <a:cubicBezTo>
                      <a:pt x="5263" y="10868"/>
                      <a:pt x="5367" y="10894"/>
                      <a:pt x="5460" y="10894"/>
                    </a:cubicBezTo>
                    <a:cubicBezTo>
                      <a:pt x="5881" y="10894"/>
                      <a:pt x="6109" y="10370"/>
                      <a:pt x="6109" y="10237"/>
                    </a:cubicBezTo>
                    <a:cubicBezTo>
                      <a:pt x="6109" y="10074"/>
                      <a:pt x="6223" y="9782"/>
                      <a:pt x="6272" y="9620"/>
                    </a:cubicBezTo>
                    <a:cubicBezTo>
                      <a:pt x="6304" y="9457"/>
                      <a:pt x="6272" y="9181"/>
                      <a:pt x="6126" y="8986"/>
                    </a:cubicBezTo>
                    <a:cubicBezTo>
                      <a:pt x="5979" y="8791"/>
                      <a:pt x="5768" y="8775"/>
                      <a:pt x="5638" y="8645"/>
                    </a:cubicBezTo>
                    <a:lnTo>
                      <a:pt x="4826" y="7670"/>
                    </a:lnTo>
                    <a:cubicBezTo>
                      <a:pt x="4241" y="6987"/>
                      <a:pt x="3948" y="5525"/>
                      <a:pt x="3948" y="5525"/>
                    </a:cubicBezTo>
                    <a:cubicBezTo>
                      <a:pt x="3948" y="5525"/>
                      <a:pt x="3266" y="2860"/>
                      <a:pt x="2795" y="1934"/>
                    </a:cubicBezTo>
                    <a:cubicBezTo>
                      <a:pt x="2324" y="992"/>
                      <a:pt x="1869" y="1"/>
                      <a:pt x="1869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6" name="Google Shape;936;p40"/>
              <p:cNvSpPr/>
              <p:nvPr/>
            </p:nvSpPr>
            <p:spPr>
              <a:xfrm>
                <a:off x="4566950" y="599625"/>
                <a:ext cx="85725" cy="109300"/>
              </a:xfrm>
              <a:custGeom>
                <a:avLst/>
                <a:gdLst/>
                <a:ahLst/>
                <a:cxnLst/>
                <a:rect l="l" t="t" r="r" b="b"/>
                <a:pathLst>
                  <a:path w="3429" h="4372" extrusionOk="0">
                    <a:moveTo>
                      <a:pt x="406" y="1"/>
                    </a:moveTo>
                    <a:cubicBezTo>
                      <a:pt x="406" y="1"/>
                      <a:pt x="0" y="1122"/>
                      <a:pt x="618" y="2584"/>
                    </a:cubicBezTo>
                    <a:lnTo>
                      <a:pt x="1137" y="4371"/>
                    </a:lnTo>
                    <a:cubicBezTo>
                      <a:pt x="1137" y="4371"/>
                      <a:pt x="2567" y="4241"/>
                      <a:pt x="3428" y="3705"/>
                    </a:cubicBezTo>
                    <a:cubicBezTo>
                      <a:pt x="3428" y="3673"/>
                      <a:pt x="1787" y="98"/>
                      <a:pt x="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7" name="Google Shape;937;p40"/>
              <p:cNvSpPr/>
              <p:nvPr/>
            </p:nvSpPr>
            <p:spPr>
              <a:xfrm>
                <a:off x="4672550" y="945325"/>
                <a:ext cx="72325" cy="355125"/>
              </a:xfrm>
              <a:custGeom>
                <a:avLst/>
                <a:gdLst/>
                <a:ahLst/>
                <a:cxnLst/>
                <a:rect l="l" t="t" r="r" b="b"/>
                <a:pathLst>
                  <a:path w="2893" h="14205" extrusionOk="0">
                    <a:moveTo>
                      <a:pt x="2751" y="1"/>
                    </a:moveTo>
                    <a:lnTo>
                      <a:pt x="2751" y="1"/>
                    </a:lnTo>
                    <a:cubicBezTo>
                      <a:pt x="2731" y="1"/>
                      <a:pt x="2784" y="623"/>
                      <a:pt x="2568" y="796"/>
                    </a:cubicBezTo>
                    <a:lnTo>
                      <a:pt x="2389" y="12884"/>
                    </a:lnTo>
                    <a:cubicBezTo>
                      <a:pt x="2389" y="12884"/>
                      <a:pt x="2137" y="12850"/>
                      <a:pt x="1814" y="12850"/>
                    </a:cubicBezTo>
                    <a:cubicBezTo>
                      <a:pt x="1402" y="12850"/>
                      <a:pt x="875" y="12906"/>
                      <a:pt x="602" y="13161"/>
                    </a:cubicBezTo>
                    <a:cubicBezTo>
                      <a:pt x="1" y="13762"/>
                      <a:pt x="407" y="14038"/>
                      <a:pt x="667" y="14168"/>
                    </a:cubicBezTo>
                    <a:cubicBezTo>
                      <a:pt x="727" y="14194"/>
                      <a:pt x="852" y="14205"/>
                      <a:pt x="1010" y="14205"/>
                    </a:cubicBezTo>
                    <a:cubicBezTo>
                      <a:pt x="1536" y="14205"/>
                      <a:pt x="2430" y="14088"/>
                      <a:pt x="2568" y="14038"/>
                    </a:cubicBezTo>
                    <a:cubicBezTo>
                      <a:pt x="2779" y="13973"/>
                      <a:pt x="2714" y="12949"/>
                      <a:pt x="2714" y="12949"/>
                    </a:cubicBezTo>
                    <a:lnTo>
                      <a:pt x="2893" y="146"/>
                    </a:lnTo>
                    <a:lnTo>
                      <a:pt x="2893" y="146"/>
                    </a:lnTo>
                    <a:cubicBezTo>
                      <a:pt x="2893" y="146"/>
                      <a:pt x="2884" y="150"/>
                      <a:pt x="2870" y="150"/>
                    </a:cubicBezTo>
                    <a:cubicBezTo>
                      <a:pt x="2842" y="150"/>
                      <a:pt x="2795" y="135"/>
                      <a:pt x="2763" y="48"/>
                    </a:cubicBezTo>
                    <a:lnTo>
                      <a:pt x="2763" y="32"/>
                    </a:lnTo>
                    <a:cubicBezTo>
                      <a:pt x="2757" y="10"/>
                      <a:pt x="2754" y="1"/>
                      <a:pt x="27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8" name="Google Shape;938;p40"/>
              <p:cNvSpPr/>
              <p:nvPr/>
            </p:nvSpPr>
            <p:spPr>
              <a:xfrm>
                <a:off x="4731850" y="853100"/>
                <a:ext cx="32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287" extrusionOk="0">
                    <a:moveTo>
                      <a:pt x="98" y="0"/>
                    </a:moveTo>
                    <a:cubicBezTo>
                      <a:pt x="33" y="0"/>
                      <a:pt x="1" y="33"/>
                      <a:pt x="1" y="82"/>
                    </a:cubicBezTo>
                    <a:cubicBezTo>
                      <a:pt x="1" y="147"/>
                      <a:pt x="33" y="179"/>
                      <a:pt x="82" y="179"/>
                    </a:cubicBezTo>
                    <a:lnTo>
                      <a:pt x="1203" y="277"/>
                    </a:lnTo>
                    <a:cubicBezTo>
                      <a:pt x="1214" y="284"/>
                      <a:pt x="1224" y="287"/>
                      <a:pt x="1235" y="287"/>
                    </a:cubicBezTo>
                    <a:cubicBezTo>
                      <a:pt x="1271" y="287"/>
                      <a:pt x="1301" y="246"/>
                      <a:pt x="1301" y="195"/>
                    </a:cubicBezTo>
                    <a:cubicBezTo>
                      <a:pt x="1301" y="147"/>
                      <a:pt x="1252" y="98"/>
                      <a:pt x="1219" y="98"/>
                    </a:cubicBezTo>
                    <a:lnTo>
                      <a:pt x="9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939" name="Google Shape;939;p40"/>
          <p:cNvSpPr/>
          <p:nvPr/>
        </p:nvSpPr>
        <p:spPr>
          <a:xfrm>
            <a:off x="4360554" y="1408975"/>
            <a:ext cx="164700" cy="16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940" name="Google Shape;940;p40"/>
          <p:cNvSpPr/>
          <p:nvPr/>
        </p:nvSpPr>
        <p:spPr>
          <a:xfrm>
            <a:off x="4360554" y="2081625"/>
            <a:ext cx="164700" cy="16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941" name="Google Shape;941;p40"/>
          <p:cNvSpPr/>
          <p:nvPr/>
        </p:nvSpPr>
        <p:spPr>
          <a:xfrm>
            <a:off x="4788204" y="3070450"/>
            <a:ext cx="164700" cy="16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942" name="Google Shape;942;p40"/>
          <p:cNvSpPr/>
          <p:nvPr/>
        </p:nvSpPr>
        <p:spPr>
          <a:xfrm>
            <a:off x="4623504" y="4614700"/>
            <a:ext cx="164700" cy="16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cxnSp>
        <p:nvCxnSpPr>
          <p:cNvPr id="943" name="Google Shape;943;p40"/>
          <p:cNvCxnSpPr>
            <a:endCxn id="916" idx="3"/>
          </p:cNvCxnSpPr>
          <p:nvPr/>
        </p:nvCxnSpPr>
        <p:spPr>
          <a:xfrm flipH="1">
            <a:off x="2815201" y="1491325"/>
            <a:ext cx="1545300" cy="432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4" name="Google Shape;944;p40"/>
          <p:cNvCxnSpPr>
            <a:stCxn id="940" idx="2"/>
            <a:endCxn id="914" idx="3"/>
          </p:cNvCxnSpPr>
          <p:nvPr/>
        </p:nvCxnSpPr>
        <p:spPr>
          <a:xfrm flipH="1">
            <a:off x="2815254" y="2163975"/>
            <a:ext cx="1545300" cy="1293600"/>
          </a:xfrm>
          <a:prstGeom prst="curved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5" name="Google Shape;945;p40"/>
          <p:cNvCxnSpPr>
            <a:stCxn id="941" idx="6"/>
            <a:endCxn id="911" idx="1"/>
          </p:cNvCxnSpPr>
          <p:nvPr/>
        </p:nvCxnSpPr>
        <p:spPr>
          <a:xfrm rot="10800000" flipH="1">
            <a:off x="4952904" y="1924300"/>
            <a:ext cx="1375800" cy="1228500"/>
          </a:xfrm>
          <a:prstGeom prst="curvedConnector3">
            <a:avLst>
              <a:gd name="adj1" fmla="val 5000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6" name="Google Shape;946;p40"/>
          <p:cNvCxnSpPr>
            <a:endCxn id="913" idx="1"/>
          </p:cNvCxnSpPr>
          <p:nvPr/>
        </p:nvCxnSpPr>
        <p:spPr>
          <a:xfrm rot="10800000" flipH="1">
            <a:off x="4788300" y="3457585"/>
            <a:ext cx="1540500" cy="1239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/>
              <a:t>This is a table</a:t>
            </a:r>
          </a:p>
        </p:txBody>
      </p:sp>
      <p:graphicFrame>
        <p:nvGraphicFramePr>
          <p:cNvPr id="952" name="Google Shape;952;p41"/>
          <p:cNvGraphicFramePr/>
          <p:nvPr>
            <p:extLst>
              <p:ext uri="{D42A27DB-BD31-4B8C-83A1-F6EECF244321}">
                <p14:modId xmlns:p14="http://schemas.microsoft.com/office/powerpoint/2010/main" val="1562401221"/>
              </p:ext>
            </p:extLst>
          </p:nvPr>
        </p:nvGraphicFramePr>
        <p:xfrm>
          <a:off x="715100" y="1518700"/>
          <a:ext cx="7704000" cy="2743050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2596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11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4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b="1" noProof="0" dirty="0" err="1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Year</a:t>
                      </a:r>
                      <a:endParaRPr lang="es-ES" sz="2400" b="1" noProof="0" dirty="0">
                        <a:solidFill>
                          <a:schemeClr val="dk1"/>
                        </a:solidFill>
                        <a:latin typeface="Magra"/>
                        <a:ea typeface="Magra"/>
                        <a:cs typeface="Magra"/>
                        <a:sym typeface="Mag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b="1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Venus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b="1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Mars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2010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$0.30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$31.90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4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2012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$3.90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$15.40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4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2015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$157.30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$492.80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4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2019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$3,368.20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$13,929.80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This is a </a:t>
            </a:r>
            <a:r>
              <a:rPr lang="es-ES" noProof="0" dirty="0" err="1"/>
              <a:t>graph</a:t>
            </a:r>
            <a:endParaRPr lang="es-ES" noProof="0" dirty="0"/>
          </a:p>
        </p:txBody>
      </p:sp>
      <p:sp>
        <p:nvSpPr>
          <p:cNvPr id="958" name="Google Shape;958;p42"/>
          <p:cNvSpPr txBox="1"/>
          <p:nvPr/>
        </p:nvSpPr>
        <p:spPr>
          <a:xfrm>
            <a:off x="5973030" y="1502125"/>
            <a:ext cx="22113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Mars</a:t>
            </a:r>
          </a:p>
        </p:txBody>
      </p:sp>
      <p:sp>
        <p:nvSpPr>
          <p:cNvPr id="959" name="Google Shape;959;p42"/>
          <p:cNvSpPr txBox="1"/>
          <p:nvPr/>
        </p:nvSpPr>
        <p:spPr>
          <a:xfrm>
            <a:off x="5973025" y="1835183"/>
            <a:ext cx="2211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Despite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being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red, Mars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actually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cold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place</a:t>
            </a:r>
          </a:p>
        </p:txBody>
      </p:sp>
      <p:sp>
        <p:nvSpPr>
          <p:cNvPr id="960" name="Google Shape;960;p42"/>
          <p:cNvSpPr txBox="1"/>
          <p:nvPr/>
        </p:nvSpPr>
        <p:spPr>
          <a:xfrm>
            <a:off x="5973030" y="2674120"/>
            <a:ext cx="22113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Neptune</a:t>
            </a:r>
            <a:endParaRPr lang="es-ES" sz="2400" b="1" noProof="0" dirty="0">
              <a:solidFill>
                <a:schemeClr val="dk1"/>
              </a:solidFill>
              <a:latin typeface="Magra"/>
              <a:ea typeface="Magra"/>
              <a:cs typeface="Magra"/>
              <a:sym typeface="Magra"/>
            </a:endParaRPr>
          </a:p>
        </p:txBody>
      </p:sp>
      <p:sp>
        <p:nvSpPr>
          <p:cNvPr id="961" name="Google Shape;961;p42"/>
          <p:cNvSpPr txBox="1"/>
          <p:nvPr/>
        </p:nvSpPr>
        <p:spPr>
          <a:xfrm>
            <a:off x="5973025" y="3007127"/>
            <a:ext cx="2211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Neptune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farthest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planet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from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Sun</a:t>
            </a:r>
            <a:endParaRPr lang="es-ES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62" name="Google Shape;962;p42"/>
          <p:cNvSpPr txBox="1">
            <a:spLocks noGrp="1"/>
          </p:cNvSpPr>
          <p:nvPr>
            <p:ph type="subTitle" idx="4294967295"/>
          </p:nvPr>
        </p:nvSpPr>
        <p:spPr>
          <a:xfrm>
            <a:off x="726800" y="3880250"/>
            <a:ext cx="7704000" cy="4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noProof="0" dirty="0" err="1"/>
              <a:t>Follow</a:t>
            </a:r>
            <a:r>
              <a:rPr lang="es-ES" sz="1200" noProof="0" dirty="0"/>
              <a:t> </a:t>
            </a:r>
            <a:r>
              <a:rPr lang="es-ES" sz="1200" noProof="0" dirty="0" err="1"/>
              <a:t>the</a:t>
            </a:r>
            <a:r>
              <a:rPr lang="es-ES" sz="1200" noProof="0" dirty="0"/>
              <a:t> link in </a:t>
            </a:r>
            <a:r>
              <a:rPr lang="es-ES" sz="1200" noProof="0" dirty="0" err="1"/>
              <a:t>the</a:t>
            </a:r>
            <a:r>
              <a:rPr lang="es-ES" sz="1200" noProof="0" dirty="0"/>
              <a:t> </a:t>
            </a:r>
            <a:r>
              <a:rPr lang="es-ES" sz="1200" noProof="0" dirty="0" err="1"/>
              <a:t>graph</a:t>
            </a:r>
            <a:r>
              <a:rPr lang="es-ES" sz="1200" noProof="0" dirty="0"/>
              <a:t> to </a:t>
            </a:r>
            <a:r>
              <a:rPr lang="es-ES" sz="1200" noProof="0" dirty="0" err="1"/>
              <a:t>modify</a:t>
            </a:r>
            <a:r>
              <a:rPr lang="es-ES" sz="1200" noProof="0" dirty="0"/>
              <a:t> </a:t>
            </a:r>
            <a:r>
              <a:rPr lang="es-ES" sz="1200" noProof="0" dirty="0" err="1"/>
              <a:t>its</a:t>
            </a:r>
            <a:r>
              <a:rPr lang="es-ES" sz="1200" noProof="0" dirty="0"/>
              <a:t> data and then paste </a:t>
            </a:r>
            <a:r>
              <a:rPr lang="es-ES" sz="1200" noProof="0" dirty="0" err="1"/>
              <a:t>the</a:t>
            </a:r>
            <a:r>
              <a:rPr lang="es-ES" sz="1200" noProof="0" dirty="0"/>
              <a:t> new </a:t>
            </a:r>
            <a:r>
              <a:rPr lang="es-ES" sz="1200" noProof="0" dirty="0" err="1"/>
              <a:t>one</a:t>
            </a:r>
            <a:r>
              <a:rPr lang="es-ES" sz="1200" noProof="0" dirty="0"/>
              <a:t> </a:t>
            </a:r>
            <a:r>
              <a:rPr lang="es-ES" sz="1200" noProof="0" dirty="0" err="1"/>
              <a:t>here</a:t>
            </a:r>
            <a:r>
              <a:rPr lang="es-ES" sz="1200" noProof="0" dirty="0"/>
              <a:t>. </a:t>
            </a:r>
            <a:r>
              <a:rPr lang="es-ES" sz="1200" b="1" u="sng" noProof="0" dirty="0" err="1">
                <a:hlinkClick r:id="rId3"/>
              </a:rPr>
              <a:t>For</a:t>
            </a:r>
            <a:r>
              <a:rPr lang="es-ES" sz="1200" b="1" u="sng" noProof="0" dirty="0">
                <a:hlinkClick r:id="rId3"/>
              </a:rPr>
              <a:t> more </a:t>
            </a:r>
            <a:r>
              <a:rPr lang="es-ES" sz="1200" b="1" u="sng" noProof="0" dirty="0" err="1">
                <a:hlinkClick r:id="rId3"/>
              </a:rPr>
              <a:t>info</a:t>
            </a:r>
            <a:r>
              <a:rPr lang="es-ES" sz="1200" b="1" u="sng" noProof="0" dirty="0">
                <a:hlinkClick r:id="rId3"/>
              </a:rPr>
              <a:t>, </a:t>
            </a:r>
            <a:r>
              <a:rPr lang="es-ES" sz="1200" b="1" u="sng" noProof="0" dirty="0" err="1">
                <a:hlinkClick r:id="rId3"/>
              </a:rPr>
              <a:t>click</a:t>
            </a:r>
            <a:r>
              <a:rPr lang="es-ES" sz="1200" b="1" u="sng" noProof="0" dirty="0">
                <a:hlinkClick r:id="rId3"/>
              </a:rPr>
              <a:t> </a:t>
            </a:r>
            <a:r>
              <a:rPr lang="es-ES" sz="1200" b="1" u="sng" noProof="0" dirty="0" err="1">
                <a:hlinkClick r:id="rId3"/>
              </a:rPr>
              <a:t>here</a:t>
            </a:r>
            <a:endParaRPr lang="es-ES" sz="1200" b="1" u="sng" noProof="0" dirty="0"/>
          </a:p>
        </p:txBody>
      </p:sp>
      <p:pic>
        <p:nvPicPr>
          <p:cNvPr id="963" name="Google Shape;963;p42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225" y="1369088"/>
            <a:ext cx="4908828" cy="24053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4" name="Google Shape;964;p42"/>
          <p:cNvGrpSpPr/>
          <p:nvPr/>
        </p:nvGrpSpPr>
        <p:grpSpPr>
          <a:xfrm>
            <a:off x="8184322" y="2605520"/>
            <a:ext cx="393775" cy="409195"/>
            <a:chOff x="5453400" y="2040547"/>
            <a:chExt cx="278779" cy="289695"/>
          </a:xfrm>
        </p:grpSpPr>
        <p:sp>
          <p:nvSpPr>
            <p:cNvPr id="965" name="Google Shape;965;p42"/>
            <p:cNvSpPr/>
            <p:nvPr/>
          </p:nvSpPr>
          <p:spPr>
            <a:xfrm>
              <a:off x="5453400" y="225284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66" name="Google Shape;966;p42"/>
            <p:cNvGrpSpPr/>
            <p:nvPr/>
          </p:nvGrpSpPr>
          <p:grpSpPr>
            <a:xfrm>
              <a:off x="5534828" y="2040547"/>
              <a:ext cx="197350" cy="275491"/>
              <a:chOff x="7695921" y="3444391"/>
              <a:chExt cx="407832" cy="569313"/>
            </a:xfrm>
          </p:grpSpPr>
          <p:sp>
            <p:nvSpPr>
              <p:cNvPr id="967" name="Google Shape;967;p42"/>
              <p:cNvSpPr/>
              <p:nvPr/>
            </p:nvSpPr>
            <p:spPr>
              <a:xfrm flipH="1">
                <a:off x="7695921" y="3953418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 flipH="1">
                <a:off x="7736421" y="3444391"/>
                <a:ext cx="37350" cy="524876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970" name="Google Shape;970;p42"/>
          <p:cNvGrpSpPr/>
          <p:nvPr/>
        </p:nvGrpSpPr>
        <p:grpSpPr>
          <a:xfrm>
            <a:off x="8184322" y="1440368"/>
            <a:ext cx="393775" cy="409195"/>
            <a:chOff x="5453400" y="2040547"/>
            <a:chExt cx="278779" cy="289695"/>
          </a:xfrm>
        </p:grpSpPr>
        <p:sp>
          <p:nvSpPr>
            <p:cNvPr id="971" name="Google Shape;971;p42"/>
            <p:cNvSpPr/>
            <p:nvPr/>
          </p:nvSpPr>
          <p:spPr>
            <a:xfrm>
              <a:off x="5453400" y="225284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72" name="Google Shape;972;p42"/>
            <p:cNvGrpSpPr/>
            <p:nvPr/>
          </p:nvGrpSpPr>
          <p:grpSpPr>
            <a:xfrm>
              <a:off x="5534828" y="2040547"/>
              <a:ext cx="197350" cy="275491"/>
              <a:chOff x="7695921" y="3444391"/>
              <a:chExt cx="407832" cy="569313"/>
            </a:xfrm>
          </p:grpSpPr>
          <p:sp>
            <p:nvSpPr>
              <p:cNvPr id="973" name="Google Shape;973;p42"/>
              <p:cNvSpPr/>
              <p:nvPr/>
            </p:nvSpPr>
            <p:spPr>
              <a:xfrm flipH="1">
                <a:off x="7695921" y="3953418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 flipH="1">
                <a:off x="7736421" y="3444391"/>
                <a:ext cx="37350" cy="524876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43"/>
          <p:cNvSpPr txBox="1">
            <a:spLocks noGrp="1"/>
          </p:cNvSpPr>
          <p:nvPr>
            <p:ph type="title"/>
          </p:nvPr>
        </p:nvSpPr>
        <p:spPr>
          <a:xfrm>
            <a:off x="2333400" y="962250"/>
            <a:ext cx="44772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21 </a:t>
            </a:r>
            <a:r>
              <a:rPr lang="es-ES" noProof="0" dirty="0" err="1"/>
              <a:t>million</a:t>
            </a:r>
            <a:endParaRPr lang="es-ES" noProof="0" dirty="0"/>
          </a:p>
        </p:txBody>
      </p:sp>
      <p:sp>
        <p:nvSpPr>
          <p:cNvPr id="981" name="Google Shape;981;p43"/>
          <p:cNvSpPr txBox="1">
            <a:spLocks noGrp="1"/>
          </p:cNvSpPr>
          <p:nvPr>
            <p:ph type="subTitle" idx="1"/>
          </p:nvPr>
        </p:nvSpPr>
        <p:spPr>
          <a:xfrm>
            <a:off x="2333400" y="1825650"/>
            <a:ext cx="44772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Big </a:t>
            </a:r>
            <a:r>
              <a:rPr lang="es-ES" noProof="0" dirty="0" err="1"/>
              <a:t>numbers</a:t>
            </a:r>
            <a:r>
              <a:rPr lang="es-ES" noProof="0" dirty="0"/>
              <a:t> catch your </a:t>
            </a:r>
            <a:r>
              <a:rPr lang="es-ES" noProof="0" dirty="0" err="1"/>
              <a:t>audience’s</a:t>
            </a:r>
            <a:r>
              <a:rPr lang="es-ES" noProof="0" dirty="0"/>
              <a:t> </a:t>
            </a:r>
            <a:r>
              <a:rPr lang="es-ES" noProof="0" dirty="0" err="1"/>
              <a:t>attention</a:t>
            </a:r>
            <a:endParaRPr lang="es-ES" noProof="0" dirty="0"/>
          </a:p>
        </p:txBody>
      </p:sp>
      <p:grpSp>
        <p:nvGrpSpPr>
          <p:cNvPr id="982" name="Google Shape;982;p43"/>
          <p:cNvGrpSpPr/>
          <p:nvPr/>
        </p:nvGrpSpPr>
        <p:grpSpPr>
          <a:xfrm>
            <a:off x="5253322" y="2764761"/>
            <a:ext cx="1233060" cy="1401056"/>
            <a:chOff x="5253322" y="2764761"/>
            <a:chExt cx="1233060" cy="1401056"/>
          </a:xfrm>
        </p:grpSpPr>
        <p:sp>
          <p:nvSpPr>
            <p:cNvPr id="983" name="Google Shape;983;p43"/>
            <p:cNvSpPr/>
            <p:nvPr/>
          </p:nvSpPr>
          <p:spPr>
            <a:xfrm>
              <a:off x="5253322" y="3765794"/>
              <a:ext cx="1233060" cy="40002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5815481" y="3985231"/>
              <a:ext cx="138500" cy="71375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5" name="Google Shape;985;p43"/>
            <p:cNvSpPr/>
            <p:nvPr/>
          </p:nvSpPr>
          <p:spPr>
            <a:xfrm>
              <a:off x="5471149" y="2764761"/>
              <a:ext cx="390718" cy="29189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6" name="Google Shape;986;p43"/>
            <p:cNvSpPr/>
            <p:nvPr/>
          </p:nvSpPr>
          <p:spPr>
            <a:xfrm>
              <a:off x="5861825" y="2764761"/>
              <a:ext cx="44221" cy="1291909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987" name="Google Shape;987;p43"/>
          <p:cNvGrpSpPr/>
          <p:nvPr/>
        </p:nvGrpSpPr>
        <p:grpSpPr>
          <a:xfrm>
            <a:off x="1536613" y="2647789"/>
            <a:ext cx="1943721" cy="1870950"/>
            <a:chOff x="2427488" y="485838"/>
            <a:chExt cx="907475" cy="873500"/>
          </a:xfrm>
        </p:grpSpPr>
        <p:sp>
          <p:nvSpPr>
            <p:cNvPr id="988" name="Google Shape;988;p43"/>
            <p:cNvSpPr/>
            <p:nvPr/>
          </p:nvSpPr>
          <p:spPr>
            <a:xfrm>
              <a:off x="2428300" y="486275"/>
              <a:ext cx="905850" cy="872625"/>
            </a:xfrm>
            <a:custGeom>
              <a:avLst/>
              <a:gdLst/>
              <a:ahLst/>
              <a:cxnLst/>
              <a:rect l="l" t="t" r="r" b="b"/>
              <a:pathLst>
                <a:path w="36234" h="34905" extrusionOk="0">
                  <a:moveTo>
                    <a:pt x="25640" y="10806"/>
                  </a:moveTo>
                  <a:cubicBezTo>
                    <a:pt x="25689" y="11375"/>
                    <a:pt x="25705" y="11944"/>
                    <a:pt x="25705" y="12480"/>
                  </a:cubicBezTo>
                  <a:cubicBezTo>
                    <a:pt x="25055" y="13374"/>
                    <a:pt x="24340" y="14462"/>
                    <a:pt x="23885" y="14998"/>
                  </a:cubicBezTo>
                  <a:cubicBezTo>
                    <a:pt x="23284" y="15681"/>
                    <a:pt x="22926" y="15746"/>
                    <a:pt x="22471" y="15973"/>
                  </a:cubicBezTo>
                  <a:cubicBezTo>
                    <a:pt x="22926" y="15356"/>
                    <a:pt x="23755" y="14462"/>
                    <a:pt x="23901" y="14283"/>
                  </a:cubicBezTo>
                  <a:cubicBezTo>
                    <a:pt x="24080" y="14040"/>
                    <a:pt x="24941" y="13114"/>
                    <a:pt x="25217" y="12220"/>
                  </a:cubicBezTo>
                  <a:cubicBezTo>
                    <a:pt x="25445" y="11570"/>
                    <a:pt x="25591" y="11050"/>
                    <a:pt x="25640" y="10806"/>
                  </a:cubicBezTo>
                  <a:close/>
                  <a:moveTo>
                    <a:pt x="28060" y="1"/>
                  </a:moveTo>
                  <a:cubicBezTo>
                    <a:pt x="28039" y="1"/>
                    <a:pt x="28017" y="1"/>
                    <a:pt x="27996" y="2"/>
                  </a:cubicBezTo>
                  <a:cubicBezTo>
                    <a:pt x="26355" y="50"/>
                    <a:pt x="26111" y="1448"/>
                    <a:pt x="26111" y="1513"/>
                  </a:cubicBezTo>
                  <a:cubicBezTo>
                    <a:pt x="26111" y="1578"/>
                    <a:pt x="26030" y="2666"/>
                    <a:pt x="26176" y="3137"/>
                  </a:cubicBezTo>
                  <a:cubicBezTo>
                    <a:pt x="26257" y="3446"/>
                    <a:pt x="26355" y="3869"/>
                    <a:pt x="26436" y="4193"/>
                  </a:cubicBezTo>
                  <a:lnTo>
                    <a:pt x="26079" y="4258"/>
                  </a:lnTo>
                  <a:cubicBezTo>
                    <a:pt x="26079" y="4258"/>
                    <a:pt x="25185" y="4388"/>
                    <a:pt x="24941" y="4665"/>
                  </a:cubicBezTo>
                  <a:lnTo>
                    <a:pt x="24941" y="4600"/>
                  </a:lnTo>
                  <a:cubicBezTo>
                    <a:pt x="24941" y="4600"/>
                    <a:pt x="24470" y="5575"/>
                    <a:pt x="24308" y="6858"/>
                  </a:cubicBezTo>
                  <a:cubicBezTo>
                    <a:pt x="24161" y="7996"/>
                    <a:pt x="24145" y="8532"/>
                    <a:pt x="24129" y="8662"/>
                  </a:cubicBezTo>
                  <a:cubicBezTo>
                    <a:pt x="24064" y="9052"/>
                    <a:pt x="23836" y="10189"/>
                    <a:pt x="23836" y="10465"/>
                  </a:cubicBezTo>
                  <a:cubicBezTo>
                    <a:pt x="23836" y="10806"/>
                    <a:pt x="22796" y="12642"/>
                    <a:pt x="22309" y="13975"/>
                  </a:cubicBezTo>
                  <a:lnTo>
                    <a:pt x="21448" y="15632"/>
                  </a:lnTo>
                  <a:lnTo>
                    <a:pt x="20554" y="15957"/>
                  </a:lnTo>
                  <a:cubicBezTo>
                    <a:pt x="20554" y="15957"/>
                    <a:pt x="19872" y="16526"/>
                    <a:pt x="19791" y="16704"/>
                  </a:cubicBezTo>
                  <a:cubicBezTo>
                    <a:pt x="19709" y="16883"/>
                    <a:pt x="19449" y="16802"/>
                    <a:pt x="19433" y="16916"/>
                  </a:cubicBezTo>
                  <a:cubicBezTo>
                    <a:pt x="19417" y="16964"/>
                    <a:pt x="19433" y="17013"/>
                    <a:pt x="19449" y="17046"/>
                  </a:cubicBezTo>
                  <a:cubicBezTo>
                    <a:pt x="17408" y="17018"/>
                    <a:pt x="14598" y="16942"/>
                    <a:pt x="13356" y="16942"/>
                  </a:cubicBezTo>
                  <a:cubicBezTo>
                    <a:pt x="13154" y="16942"/>
                    <a:pt x="12994" y="16944"/>
                    <a:pt x="12885" y="16948"/>
                  </a:cubicBezTo>
                  <a:cubicBezTo>
                    <a:pt x="11699" y="16964"/>
                    <a:pt x="1918" y="17111"/>
                    <a:pt x="1918" y="17111"/>
                  </a:cubicBezTo>
                  <a:cubicBezTo>
                    <a:pt x="1918" y="17111"/>
                    <a:pt x="1674" y="15665"/>
                    <a:pt x="1414" y="15340"/>
                  </a:cubicBezTo>
                  <a:cubicBezTo>
                    <a:pt x="1203" y="15075"/>
                    <a:pt x="1045" y="14628"/>
                    <a:pt x="687" y="14628"/>
                  </a:cubicBezTo>
                  <a:cubicBezTo>
                    <a:pt x="605" y="14628"/>
                    <a:pt x="513" y="14651"/>
                    <a:pt x="407" y="14706"/>
                  </a:cubicBezTo>
                  <a:cubicBezTo>
                    <a:pt x="1" y="14933"/>
                    <a:pt x="179" y="15356"/>
                    <a:pt x="196" y="15827"/>
                  </a:cubicBezTo>
                  <a:cubicBezTo>
                    <a:pt x="196" y="16298"/>
                    <a:pt x="683" y="17192"/>
                    <a:pt x="927" y="17354"/>
                  </a:cubicBezTo>
                  <a:cubicBezTo>
                    <a:pt x="1020" y="17417"/>
                    <a:pt x="1254" y="17436"/>
                    <a:pt x="1505" y="17436"/>
                  </a:cubicBezTo>
                  <a:cubicBezTo>
                    <a:pt x="1907" y="17436"/>
                    <a:pt x="2357" y="17387"/>
                    <a:pt x="2357" y="17387"/>
                  </a:cubicBezTo>
                  <a:lnTo>
                    <a:pt x="2941" y="17322"/>
                  </a:lnTo>
                  <a:lnTo>
                    <a:pt x="12950" y="17159"/>
                  </a:lnTo>
                  <a:lnTo>
                    <a:pt x="19417" y="17322"/>
                  </a:lnTo>
                  <a:cubicBezTo>
                    <a:pt x="19445" y="17378"/>
                    <a:pt x="19581" y="17566"/>
                    <a:pt x="19866" y="17566"/>
                  </a:cubicBezTo>
                  <a:cubicBezTo>
                    <a:pt x="19913" y="17566"/>
                    <a:pt x="19963" y="17561"/>
                    <a:pt x="20018" y="17549"/>
                  </a:cubicBezTo>
                  <a:cubicBezTo>
                    <a:pt x="20018" y="17549"/>
                    <a:pt x="20164" y="17826"/>
                    <a:pt x="20359" y="17826"/>
                  </a:cubicBezTo>
                  <a:cubicBezTo>
                    <a:pt x="20500" y="17826"/>
                    <a:pt x="20619" y="17782"/>
                    <a:pt x="20717" y="17782"/>
                  </a:cubicBezTo>
                  <a:cubicBezTo>
                    <a:pt x="20765" y="17782"/>
                    <a:pt x="20809" y="17793"/>
                    <a:pt x="20847" y="17826"/>
                  </a:cubicBezTo>
                  <a:cubicBezTo>
                    <a:pt x="20874" y="17843"/>
                    <a:pt x="20920" y="17850"/>
                    <a:pt x="20975" y="17850"/>
                  </a:cubicBezTo>
                  <a:cubicBezTo>
                    <a:pt x="21181" y="17850"/>
                    <a:pt x="21531" y="17754"/>
                    <a:pt x="21659" y="17728"/>
                  </a:cubicBezTo>
                  <a:cubicBezTo>
                    <a:pt x="21708" y="17728"/>
                    <a:pt x="21773" y="17631"/>
                    <a:pt x="21822" y="17517"/>
                  </a:cubicBezTo>
                  <a:cubicBezTo>
                    <a:pt x="22060" y="17603"/>
                    <a:pt x="22392" y="17603"/>
                    <a:pt x="22674" y="17603"/>
                  </a:cubicBezTo>
                  <a:lnTo>
                    <a:pt x="22674" y="17603"/>
                  </a:lnTo>
                  <a:cubicBezTo>
                    <a:pt x="22814" y="17603"/>
                    <a:pt x="22943" y="17603"/>
                    <a:pt x="23040" y="17614"/>
                  </a:cubicBezTo>
                  <a:cubicBezTo>
                    <a:pt x="23082" y="17621"/>
                    <a:pt x="23125" y="17625"/>
                    <a:pt x="23169" y="17625"/>
                  </a:cubicBezTo>
                  <a:cubicBezTo>
                    <a:pt x="23542" y="17625"/>
                    <a:pt x="23984" y="17384"/>
                    <a:pt x="23999" y="16948"/>
                  </a:cubicBezTo>
                  <a:cubicBezTo>
                    <a:pt x="24048" y="16461"/>
                    <a:pt x="24226" y="16233"/>
                    <a:pt x="24226" y="16233"/>
                  </a:cubicBezTo>
                  <a:cubicBezTo>
                    <a:pt x="24226" y="16233"/>
                    <a:pt x="24909" y="15518"/>
                    <a:pt x="25445" y="14950"/>
                  </a:cubicBezTo>
                  <a:lnTo>
                    <a:pt x="25445" y="14950"/>
                  </a:lnTo>
                  <a:cubicBezTo>
                    <a:pt x="25347" y="15356"/>
                    <a:pt x="25217" y="15925"/>
                    <a:pt x="25120" y="16542"/>
                  </a:cubicBezTo>
                  <a:cubicBezTo>
                    <a:pt x="24957" y="17647"/>
                    <a:pt x="24486" y="19483"/>
                    <a:pt x="24502" y="20701"/>
                  </a:cubicBezTo>
                  <a:cubicBezTo>
                    <a:pt x="24535" y="21920"/>
                    <a:pt x="24567" y="23545"/>
                    <a:pt x="23690" y="24698"/>
                  </a:cubicBezTo>
                  <a:cubicBezTo>
                    <a:pt x="22829" y="25852"/>
                    <a:pt x="22098" y="30434"/>
                    <a:pt x="22065" y="31360"/>
                  </a:cubicBezTo>
                  <a:cubicBezTo>
                    <a:pt x="22033" y="32302"/>
                    <a:pt x="22065" y="32660"/>
                    <a:pt x="22065" y="32660"/>
                  </a:cubicBezTo>
                  <a:cubicBezTo>
                    <a:pt x="22065" y="32660"/>
                    <a:pt x="22212" y="32725"/>
                    <a:pt x="22439" y="32822"/>
                  </a:cubicBezTo>
                  <a:cubicBezTo>
                    <a:pt x="22342" y="32920"/>
                    <a:pt x="22065" y="33212"/>
                    <a:pt x="21984" y="33391"/>
                  </a:cubicBezTo>
                  <a:cubicBezTo>
                    <a:pt x="21887" y="33619"/>
                    <a:pt x="21562" y="33781"/>
                    <a:pt x="21415" y="34025"/>
                  </a:cubicBezTo>
                  <a:cubicBezTo>
                    <a:pt x="21285" y="34252"/>
                    <a:pt x="21253" y="34447"/>
                    <a:pt x="21383" y="34610"/>
                  </a:cubicBezTo>
                  <a:cubicBezTo>
                    <a:pt x="21383" y="34610"/>
                    <a:pt x="21383" y="34853"/>
                    <a:pt x="21692" y="34902"/>
                  </a:cubicBezTo>
                  <a:cubicBezTo>
                    <a:pt x="21726" y="34904"/>
                    <a:pt x="21774" y="34905"/>
                    <a:pt x="21834" y="34905"/>
                  </a:cubicBezTo>
                  <a:cubicBezTo>
                    <a:pt x="22142" y="34905"/>
                    <a:pt x="22747" y="34884"/>
                    <a:pt x="23184" y="34884"/>
                  </a:cubicBezTo>
                  <a:cubicBezTo>
                    <a:pt x="23390" y="34884"/>
                    <a:pt x="23559" y="34888"/>
                    <a:pt x="23641" y="34902"/>
                  </a:cubicBezTo>
                  <a:cubicBezTo>
                    <a:pt x="23654" y="34904"/>
                    <a:pt x="23667" y="34904"/>
                    <a:pt x="23679" y="34904"/>
                  </a:cubicBezTo>
                  <a:cubicBezTo>
                    <a:pt x="23918" y="34904"/>
                    <a:pt x="23918" y="34610"/>
                    <a:pt x="23918" y="34610"/>
                  </a:cubicBezTo>
                  <a:lnTo>
                    <a:pt x="23901" y="34610"/>
                  </a:lnTo>
                  <a:cubicBezTo>
                    <a:pt x="23983" y="34496"/>
                    <a:pt x="23853" y="34090"/>
                    <a:pt x="23885" y="33911"/>
                  </a:cubicBezTo>
                  <a:cubicBezTo>
                    <a:pt x="23918" y="33700"/>
                    <a:pt x="23885" y="33537"/>
                    <a:pt x="23853" y="33407"/>
                  </a:cubicBezTo>
                  <a:cubicBezTo>
                    <a:pt x="23853" y="33391"/>
                    <a:pt x="23836" y="33326"/>
                    <a:pt x="23804" y="33245"/>
                  </a:cubicBezTo>
                  <a:lnTo>
                    <a:pt x="23804" y="33245"/>
                  </a:lnTo>
                  <a:cubicBezTo>
                    <a:pt x="23877" y="33259"/>
                    <a:pt x="23943" y="33267"/>
                    <a:pt x="24006" y="33267"/>
                  </a:cubicBezTo>
                  <a:cubicBezTo>
                    <a:pt x="24083" y="33267"/>
                    <a:pt x="24155" y="33255"/>
                    <a:pt x="24226" y="33229"/>
                  </a:cubicBezTo>
                  <a:cubicBezTo>
                    <a:pt x="24226" y="33229"/>
                    <a:pt x="24551" y="31880"/>
                    <a:pt x="24957" y="30369"/>
                  </a:cubicBezTo>
                  <a:cubicBezTo>
                    <a:pt x="24957" y="30369"/>
                    <a:pt x="25429" y="28257"/>
                    <a:pt x="25721" y="27526"/>
                  </a:cubicBezTo>
                  <a:cubicBezTo>
                    <a:pt x="26030" y="26811"/>
                    <a:pt x="26745" y="24698"/>
                    <a:pt x="27086" y="23480"/>
                  </a:cubicBezTo>
                  <a:cubicBezTo>
                    <a:pt x="27460" y="22261"/>
                    <a:pt x="28158" y="19580"/>
                    <a:pt x="28629" y="19174"/>
                  </a:cubicBezTo>
                  <a:cubicBezTo>
                    <a:pt x="28840" y="18993"/>
                    <a:pt x="29131" y="18828"/>
                    <a:pt x="29420" y="18828"/>
                  </a:cubicBezTo>
                  <a:cubicBezTo>
                    <a:pt x="29777" y="18828"/>
                    <a:pt x="30130" y="19081"/>
                    <a:pt x="30319" y="19873"/>
                  </a:cubicBezTo>
                  <a:cubicBezTo>
                    <a:pt x="30677" y="21286"/>
                    <a:pt x="31197" y="23772"/>
                    <a:pt x="31408" y="24373"/>
                  </a:cubicBezTo>
                  <a:cubicBezTo>
                    <a:pt x="31619" y="24991"/>
                    <a:pt x="31814" y="26209"/>
                    <a:pt x="31847" y="26421"/>
                  </a:cubicBezTo>
                  <a:cubicBezTo>
                    <a:pt x="31863" y="26648"/>
                    <a:pt x="32448" y="29817"/>
                    <a:pt x="32431" y="30255"/>
                  </a:cubicBezTo>
                  <a:cubicBezTo>
                    <a:pt x="32415" y="30596"/>
                    <a:pt x="33000" y="32774"/>
                    <a:pt x="33163" y="33359"/>
                  </a:cubicBezTo>
                  <a:cubicBezTo>
                    <a:pt x="33175" y="33419"/>
                    <a:pt x="33222" y="33452"/>
                    <a:pt x="33280" y="33452"/>
                  </a:cubicBezTo>
                  <a:cubicBezTo>
                    <a:pt x="33299" y="33452"/>
                    <a:pt x="33320" y="33448"/>
                    <a:pt x="33341" y="33440"/>
                  </a:cubicBezTo>
                  <a:cubicBezTo>
                    <a:pt x="33423" y="33391"/>
                    <a:pt x="33520" y="33359"/>
                    <a:pt x="33650" y="33310"/>
                  </a:cubicBezTo>
                  <a:lnTo>
                    <a:pt x="33650" y="33310"/>
                  </a:lnTo>
                  <a:cubicBezTo>
                    <a:pt x="33650" y="33359"/>
                    <a:pt x="33634" y="33375"/>
                    <a:pt x="33634" y="33391"/>
                  </a:cubicBezTo>
                  <a:cubicBezTo>
                    <a:pt x="33601" y="33521"/>
                    <a:pt x="33585" y="33684"/>
                    <a:pt x="33601" y="33879"/>
                  </a:cubicBezTo>
                  <a:cubicBezTo>
                    <a:pt x="33634" y="34073"/>
                    <a:pt x="33520" y="34480"/>
                    <a:pt x="33585" y="34593"/>
                  </a:cubicBezTo>
                  <a:lnTo>
                    <a:pt x="33569" y="34593"/>
                  </a:lnTo>
                  <a:cubicBezTo>
                    <a:pt x="33569" y="34593"/>
                    <a:pt x="33584" y="34888"/>
                    <a:pt x="33810" y="34888"/>
                  </a:cubicBezTo>
                  <a:cubicBezTo>
                    <a:pt x="33821" y="34888"/>
                    <a:pt x="33833" y="34887"/>
                    <a:pt x="33845" y="34886"/>
                  </a:cubicBezTo>
                  <a:cubicBezTo>
                    <a:pt x="33928" y="34872"/>
                    <a:pt x="34094" y="34867"/>
                    <a:pt x="34297" y="34867"/>
                  </a:cubicBezTo>
                  <a:cubicBezTo>
                    <a:pt x="34727" y="34867"/>
                    <a:pt x="35325" y="34889"/>
                    <a:pt x="35644" y="34889"/>
                  </a:cubicBezTo>
                  <a:cubicBezTo>
                    <a:pt x="35706" y="34889"/>
                    <a:pt x="35757" y="34888"/>
                    <a:pt x="35795" y="34886"/>
                  </a:cubicBezTo>
                  <a:cubicBezTo>
                    <a:pt x="36104" y="34853"/>
                    <a:pt x="36104" y="34593"/>
                    <a:pt x="36104" y="34593"/>
                  </a:cubicBezTo>
                  <a:cubicBezTo>
                    <a:pt x="36234" y="34431"/>
                    <a:pt x="36234" y="34236"/>
                    <a:pt x="36071" y="34008"/>
                  </a:cubicBezTo>
                  <a:cubicBezTo>
                    <a:pt x="35925" y="33781"/>
                    <a:pt x="35600" y="33619"/>
                    <a:pt x="35502" y="33375"/>
                  </a:cubicBezTo>
                  <a:cubicBezTo>
                    <a:pt x="35437" y="33229"/>
                    <a:pt x="35275" y="33034"/>
                    <a:pt x="35145" y="32887"/>
                  </a:cubicBezTo>
                  <a:lnTo>
                    <a:pt x="35275" y="32887"/>
                  </a:lnTo>
                  <a:cubicBezTo>
                    <a:pt x="35307" y="32887"/>
                    <a:pt x="35356" y="32855"/>
                    <a:pt x="35356" y="32806"/>
                  </a:cubicBezTo>
                  <a:cubicBezTo>
                    <a:pt x="35356" y="32335"/>
                    <a:pt x="35307" y="29735"/>
                    <a:pt x="34982" y="28354"/>
                  </a:cubicBezTo>
                  <a:cubicBezTo>
                    <a:pt x="34641" y="26843"/>
                    <a:pt x="34657" y="25495"/>
                    <a:pt x="34284" y="24373"/>
                  </a:cubicBezTo>
                  <a:cubicBezTo>
                    <a:pt x="33894" y="23269"/>
                    <a:pt x="34138" y="20376"/>
                    <a:pt x="33910" y="19483"/>
                  </a:cubicBezTo>
                  <a:cubicBezTo>
                    <a:pt x="33764" y="18687"/>
                    <a:pt x="33000" y="15242"/>
                    <a:pt x="32578" y="14024"/>
                  </a:cubicBezTo>
                  <a:cubicBezTo>
                    <a:pt x="32578" y="14024"/>
                    <a:pt x="31847" y="11846"/>
                    <a:pt x="32285" y="10027"/>
                  </a:cubicBezTo>
                  <a:cubicBezTo>
                    <a:pt x="32383" y="9588"/>
                    <a:pt x="32464" y="9149"/>
                    <a:pt x="32529" y="8727"/>
                  </a:cubicBezTo>
                  <a:cubicBezTo>
                    <a:pt x="32529" y="8727"/>
                    <a:pt x="32545" y="8727"/>
                    <a:pt x="32545" y="8694"/>
                  </a:cubicBezTo>
                  <a:cubicBezTo>
                    <a:pt x="33098" y="8288"/>
                    <a:pt x="33163" y="7427"/>
                    <a:pt x="32870" y="6712"/>
                  </a:cubicBezTo>
                  <a:cubicBezTo>
                    <a:pt x="32789" y="6501"/>
                    <a:pt x="32626" y="6338"/>
                    <a:pt x="32431" y="6241"/>
                  </a:cubicBezTo>
                  <a:cubicBezTo>
                    <a:pt x="32334" y="5916"/>
                    <a:pt x="32139" y="5640"/>
                    <a:pt x="31928" y="5445"/>
                  </a:cubicBezTo>
                  <a:cubicBezTo>
                    <a:pt x="31619" y="5185"/>
                    <a:pt x="31050" y="4908"/>
                    <a:pt x="30384" y="4681"/>
                  </a:cubicBezTo>
                  <a:cubicBezTo>
                    <a:pt x="30400" y="4632"/>
                    <a:pt x="30417" y="4600"/>
                    <a:pt x="30433" y="4583"/>
                  </a:cubicBezTo>
                  <a:cubicBezTo>
                    <a:pt x="30481" y="4457"/>
                    <a:pt x="30250" y="3851"/>
                    <a:pt x="29922" y="3851"/>
                  </a:cubicBezTo>
                  <a:cubicBezTo>
                    <a:pt x="29914" y="3851"/>
                    <a:pt x="29905" y="3851"/>
                    <a:pt x="29897" y="3852"/>
                  </a:cubicBezTo>
                  <a:cubicBezTo>
                    <a:pt x="29897" y="3852"/>
                    <a:pt x="29848" y="3934"/>
                    <a:pt x="29783" y="4031"/>
                  </a:cubicBezTo>
                  <a:cubicBezTo>
                    <a:pt x="29767" y="3609"/>
                    <a:pt x="29653" y="3007"/>
                    <a:pt x="29653" y="2926"/>
                  </a:cubicBezTo>
                  <a:cubicBezTo>
                    <a:pt x="29653" y="2877"/>
                    <a:pt x="29751" y="2439"/>
                    <a:pt x="29832" y="2065"/>
                  </a:cubicBezTo>
                  <a:cubicBezTo>
                    <a:pt x="29929" y="1513"/>
                    <a:pt x="29783" y="928"/>
                    <a:pt x="29377" y="521"/>
                  </a:cubicBezTo>
                  <a:cubicBezTo>
                    <a:pt x="29109" y="238"/>
                    <a:pt x="28705" y="1"/>
                    <a:pt x="28060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89" name="Google Shape;989;p43"/>
            <p:cNvGrpSpPr/>
            <p:nvPr/>
          </p:nvGrpSpPr>
          <p:grpSpPr>
            <a:xfrm>
              <a:off x="2427488" y="485838"/>
              <a:ext cx="907475" cy="873500"/>
              <a:chOff x="5313525" y="412750"/>
              <a:chExt cx="907475" cy="873500"/>
            </a:xfrm>
          </p:grpSpPr>
          <p:sp>
            <p:nvSpPr>
              <p:cNvPr id="990" name="Google Shape;990;p43"/>
              <p:cNvSpPr/>
              <p:nvPr/>
            </p:nvSpPr>
            <p:spPr>
              <a:xfrm>
                <a:off x="5915925" y="528150"/>
                <a:ext cx="42275" cy="106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4258" extrusionOk="0">
                    <a:moveTo>
                      <a:pt x="813" y="0"/>
                    </a:moveTo>
                    <a:cubicBezTo>
                      <a:pt x="813" y="0"/>
                      <a:pt x="342" y="975"/>
                      <a:pt x="179" y="2259"/>
                    </a:cubicBezTo>
                    <a:cubicBezTo>
                      <a:pt x="33" y="3526"/>
                      <a:pt x="1" y="4078"/>
                      <a:pt x="1" y="4078"/>
                    </a:cubicBezTo>
                    <a:lnTo>
                      <a:pt x="1674" y="4257"/>
                    </a:lnTo>
                    <a:cubicBezTo>
                      <a:pt x="1690" y="4257"/>
                      <a:pt x="732" y="731"/>
                      <a:pt x="8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1" name="Google Shape;991;p43"/>
              <p:cNvSpPr/>
              <p:nvPr/>
            </p:nvSpPr>
            <p:spPr>
              <a:xfrm>
                <a:off x="5798125" y="626450"/>
                <a:ext cx="156000" cy="233775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9351" extrusionOk="0">
                    <a:moveTo>
                      <a:pt x="4745" y="0"/>
                    </a:moveTo>
                    <a:cubicBezTo>
                      <a:pt x="4745" y="0"/>
                      <a:pt x="4453" y="1592"/>
                      <a:pt x="4453" y="1950"/>
                    </a:cubicBezTo>
                    <a:cubicBezTo>
                      <a:pt x="4453" y="2307"/>
                      <a:pt x="3413" y="4127"/>
                      <a:pt x="2925" y="5476"/>
                    </a:cubicBezTo>
                    <a:lnTo>
                      <a:pt x="2048" y="7117"/>
                    </a:lnTo>
                    <a:lnTo>
                      <a:pt x="1154" y="7442"/>
                    </a:lnTo>
                    <a:cubicBezTo>
                      <a:pt x="1154" y="7442"/>
                      <a:pt x="488" y="8010"/>
                      <a:pt x="407" y="8189"/>
                    </a:cubicBezTo>
                    <a:cubicBezTo>
                      <a:pt x="326" y="8368"/>
                      <a:pt x="66" y="8287"/>
                      <a:pt x="33" y="8417"/>
                    </a:cubicBezTo>
                    <a:cubicBezTo>
                      <a:pt x="17" y="8530"/>
                      <a:pt x="147" y="8628"/>
                      <a:pt x="326" y="8660"/>
                    </a:cubicBezTo>
                    <a:cubicBezTo>
                      <a:pt x="491" y="8674"/>
                      <a:pt x="422" y="8840"/>
                      <a:pt x="159" y="8840"/>
                    </a:cubicBezTo>
                    <a:cubicBezTo>
                      <a:pt x="112" y="8840"/>
                      <a:pt x="59" y="8835"/>
                      <a:pt x="1" y="8823"/>
                    </a:cubicBezTo>
                    <a:lnTo>
                      <a:pt x="1" y="8823"/>
                    </a:lnTo>
                    <a:cubicBezTo>
                      <a:pt x="1" y="8823"/>
                      <a:pt x="138" y="9084"/>
                      <a:pt x="455" y="9084"/>
                    </a:cubicBezTo>
                    <a:cubicBezTo>
                      <a:pt x="500" y="9084"/>
                      <a:pt x="549" y="9079"/>
                      <a:pt x="602" y="9066"/>
                    </a:cubicBezTo>
                    <a:cubicBezTo>
                      <a:pt x="602" y="9066"/>
                      <a:pt x="748" y="9326"/>
                      <a:pt x="959" y="9326"/>
                    </a:cubicBezTo>
                    <a:cubicBezTo>
                      <a:pt x="1089" y="9326"/>
                      <a:pt x="1205" y="9290"/>
                      <a:pt x="1306" y="9290"/>
                    </a:cubicBezTo>
                    <a:cubicBezTo>
                      <a:pt x="1356" y="9290"/>
                      <a:pt x="1403" y="9299"/>
                      <a:pt x="1447" y="9326"/>
                    </a:cubicBezTo>
                    <a:cubicBezTo>
                      <a:pt x="1471" y="9344"/>
                      <a:pt x="1515" y="9351"/>
                      <a:pt x="1571" y="9351"/>
                    </a:cubicBezTo>
                    <a:cubicBezTo>
                      <a:pt x="1774" y="9351"/>
                      <a:pt x="2132" y="9258"/>
                      <a:pt x="2259" y="9245"/>
                    </a:cubicBezTo>
                    <a:cubicBezTo>
                      <a:pt x="2422" y="9196"/>
                      <a:pt x="2665" y="8352"/>
                      <a:pt x="2763" y="7897"/>
                    </a:cubicBezTo>
                    <a:cubicBezTo>
                      <a:pt x="2860" y="7458"/>
                      <a:pt x="4258" y="5947"/>
                      <a:pt x="4453" y="5703"/>
                    </a:cubicBezTo>
                    <a:cubicBezTo>
                      <a:pt x="4631" y="5459"/>
                      <a:pt x="5476" y="4533"/>
                      <a:pt x="5769" y="3640"/>
                    </a:cubicBezTo>
                    <a:cubicBezTo>
                      <a:pt x="6077" y="2762"/>
                      <a:pt x="6240" y="2096"/>
                      <a:pt x="6240" y="2096"/>
                    </a:cubicBezTo>
                    <a:lnTo>
                      <a:pt x="5980" y="228"/>
                    </a:lnTo>
                    <a:lnTo>
                      <a:pt x="4745" y="0"/>
                    </a:ln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2" name="Google Shape;992;p43"/>
              <p:cNvSpPr/>
              <p:nvPr/>
            </p:nvSpPr>
            <p:spPr>
              <a:xfrm>
                <a:off x="5864750" y="761700"/>
                <a:ext cx="333500" cy="488350"/>
              </a:xfrm>
              <a:custGeom>
                <a:avLst/>
                <a:gdLst/>
                <a:ahLst/>
                <a:cxnLst/>
                <a:rect l="l" t="t" r="r" b="b"/>
                <a:pathLst>
                  <a:path w="13340" h="19534" extrusionOk="0">
                    <a:moveTo>
                      <a:pt x="10497" y="1"/>
                    </a:moveTo>
                    <a:cubicBezTo>
                      <a:pt x="10497" y="24"/>
                      <a:pt x="9332" y="1398"/>
                      <a:pt x="7010" y="1398"/>
                    </a:cubicBezTo>
                    <a:cubicBezTo>
                      <a:pt x="6051" y="1398"/>
                      <a:pt x="4895" y="1164"/>
                      <a:pt x="3542" y="504"/>
                    </a:cubicBezTo>
                    <a:cubicBezTo>
                      <a:pt x="3542" y="504"/>
                      <a:pt x="3250" y="1495"/>
                      <a:pt x="3087" y="2617"/>
                    </a:cubicBezTo>
                    <a:cubicBezTo>
                      <a:pt x="2925" y="3738"/>
                      <a:pt x="2454" y="5557"/>
                      <a:pt x="2470" y="6776"/>
                    </a:cubicBezTo>
                    <a:cubicBezTo>
                      <a:pt x="2486" y="7995"/>
                      <a:pt x="2535" y="9619"/>
                      <a:pt x="1658" y="10773"/>
                    </a:cubicBezTo>
                    <a:cubicBezTo>
                      <a:pt x="780" y="11943"/>
                      <a:pt x="49" y="16509"/>
                      <a:pt x="33" y="17451"/>
                    </a:cubicBezTo>
                    <a:cubicBezTo>
                      <a:pt x="0" y="18377"/>
                      <a:pt x="33" y="18751"/>
                      <a:pt x="33" y="18751"/>
                    </a:cubicBezTo>
                    <a:cubicBezTo>
                      <a:pt x="33" y="18751"/>
                      <a:pt x="1316" y="19347"/>
                      <a:pt x="1996" y="19347"/>
                    </a:cubicBezTo>
                    <a:cubicBezTo>
                      <a:pt x="2077" y="19347"/>
                      <a:pt x="2149" y="19339"/>
                      <a:pt x="2210" y="19319"/>
                    </a:cubicBezTo>
                    <a:cubicBezTo>
                      <a:pt x="2210" y="19319"/>
                      <a:pt x="2535" y="17955"/>
                      <a:pt x="2941" y="16444"/>
                    </a:cubicBezTo>
                    <a:cubicBezTo>
                      <a:pt x="2941" y="16444"/>
                      <a:pt x="3412" y="14331"/>
                      <a:pt x="3705" y="13600"/>
                    </a:cubicBezTo>
                    <a:cubicBezTo>
                      <a:pt x="4014" y="12902"/>
                      <a:pt x="4729" y="10789"/>
                      <a:pt x="5070" y="9571"/>
                    </a:cubicBezTo>
                    <a:cubicBezTo>
                      <a:pt x="5443" y="8352"/>
                      <a:pt x="6142" y="5671"/>
                      <a:pt x="6613" y="5265"/>
                    </a:cubicBezTo>
                    <a:cubicBezTo>
                      <a:pt x="6825" y="5089"/>
                      <a:pt x="7120" y="4924"/>
                      <a:pt x="7411" y="4924"/>
                    </a:cubicBezTo>
                    <a:cubicBezTo>
                      <a:pt x="7766" y="4924"/>
                      <a:pt x="8116" y="5170"/>
                      <a:pt x="8303" y="5947"/>
                    </a:cubicBezTo>
                    <a:cubicBezTo>
                      <a:pt x="8661" y="7377"/>
                      <a:pt x="9180" y="9847"/>
                      <a:pt x="9392" y="10464"/>
                    </a:cubicBezTo>
                    <a:cubicBezTo>
                      <a:pt x="9603" y="11065"/>
                      <a:pt x="9798" y="12284"/>
                      <a:pt x="9830" y="12512"/>
                    </a:cubicBezTo>
                    <a:cubicBezTo>
                      <a:pt x="9847" y="12739"/>
                      <a:pt x="10432" y="15907"/>
                      <a:pt x="10415" y="16330"/>
                    </a:cubicBezTo>
                    <a:cubicBezTo>
                      <a:pt x="10399" y="16671"/>
                      <a:pt x="10984" y="18848"/>
                      <a:pt x="11146" y="19433"/>
                    </a:cubicBezTo>
                    <a:cubicBezTo>
                      <a:pt x="11158" y="19492"/>
                      <a:pt x="11204" y="19534"/>
                      <a:pt x="11259" y="19534"/>
                    </a:cubicBezTo>
                    <a:cubicBezTo>
                      <a:pt x="11280" y="19534"/>
                      <a:pt x="11303" y="19528"/>
                      <a:pt x="11325" y="19514"/>
                    </a:cubicBezTo>
                    <a:cubicBezTo>
                      <a:pt x="11699" y="19368"/>
                      <a:pt x="12625" y="18994"/>
                      <a:pt x="13259" y="18962"/>
                    </a:cubicBezTo>
                    <a:cubicBezTo>
                      <a:pt x="13291" y="18962"/>
                      <a:pt x="13340" y="18930"/>
                      <a:pt x="13340" y="18881"/>
                    </a:cubicBezTo>
                    <a:cubicBezTo>
                      <a:pt x="13340" y="18426"/>
                      <a:pt x="13291" y="15826"/>
                      <a:pt x="12966" y="14445"/>
                    </a:cubicBezTo>
                    <a:cubicBezTo>
                      <a:pt x="12625" y="12918"/>
                      <a:pt x="12641" y="11569"/>
                      <a:pt x="12268" y="10464"/>
                    </a:cubicBezTo>
                    <a:cubicBezTo>
                      <a:pt x="11878" y="9343"/>
                      <a:pt x="12121" y="6451"/>
                      <a:pt x="11894" y="5557"/>
                    </a:cubicBezTo>
                    <a:cubicBezTo>
                      <a:pt x="11666" y="4664"/>
                      <a:pt x="10903" y="1219"/>
                      <a:pt x="104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3" name="Google Shape;993;p43"/>
              <p:cNvSpPr/>
              <p:nvPr/>
            </p:nvSpPr>
            <p:spPr>
              <a:xfrm>
                <a:off x="5845250" y="1228250"/>
                <a:ext cx="690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127" extrusionOk="0">
                    <a:moveTo>
                      <a:pt x="1797" y="0"/>
                    </a:moveTo>
                    <a:cubicBezTo>
                      <a:pt x="1633" y="0"/>
                      <a:pt x="1441" y="62"/>
                      <a:pt x="1219" y="219"/>
                    </a:cubicBezTo>
                    <a:cubicBezTo>
                      <a:pt x="1219" y="219"/>
                      <a:pt x="829" y="609"/>
                      <a:pt x="732" y="836"/>
                    </a:cubicBezTo>
                    <a:cubicBezTo>
                      <a:pt x="634" y="1064"/>
                      <a:pt x="309" y="1226"/>
                      <a:pt x="163" y="1470"/>
                    </a:cubicBezTo>
                    <a:cubicBezTo>
                      <a:pt x="17" y="1681"/>
                      <a:pt x="0" y="1892"/>
                      <a:pt x="130" y="2055"/>
                    </a:cubicBezTo>
                    <a:cubicBezTo>
                      <a:pt x="168" y="2109"/>
                      <a:pt x="374" y="2127"/>
                      <a:pt x="640" y="2127"/>
                    </a:cubicBezTo>
                    <a:cubicBezTo>
                      <a:pt x="1172" y="2127"/>
                      <a:pt x="1945" y="2055"/>
                      <a:pt x="2096" y="2055"/>
                    </a:cubicBezTo>
                    <a:cubicBezTo>
                      <a:pt x="2271" y="2055"/>
                      <a:pt x="2389" y="2103"/>
                      <a:pt x="2507" y="2103"/>
                    </a:cubicBezTo>
                    <a:cubicBezTo>
                      <a:pt x="2543" y="2103"/>
                      <a:pt x="2579" y="2099"/>
                      <a:pt x="2616" y="2087"/>
                    </a:cubicBezTo>
                    <a:cubicBezTo>
                      <a:pt x="2763" y="2055"/>
                      <a:pt x="2616" y="1567"/>
                      <a:pt x="2649" y="1356"/>
                    </a:cubicBezTo>
                    <a:cubicBezTo>
                      <a:pt x="2681" y="1161"/>
                      <a:pt x="2649" y="999"/>
                      <a:pt x="2616" y="869"/>
                    </a:cubicBezTo>
                    <a:cubicBezTo>
                      <a:pt x="2604" y="743"/>
                      <a:pt x="2366" y="0"/>
                      <a:pt x="17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4" name="Google Shape;994;p43"/>
              <p:cNvSpPr/>
              <p:nvPr/>
            </p:nvSpPr>
            <p:spPr>
              <a:xfrm>
                <a:off x="5848500" y="1279200"/>
                <a:ext cx="6340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82" extrusionOk="0">
                    <a:moveTo>
                      <a:pt x="0" y="1"/>
                    </a:moveTo>
                    <a:cubicBezTo>
                      <a:pt x="0" y="1"/>
                      <a:pt x="0" y="244"/>
                      <a:pt x="293" y="277"/>
                    </a:cubicBezTo>
                    <a:cubicBezTo>
                      <a:pt x="339" y="279"/>
                      <a:pt x="410" y="280"/>
                      <a:pt x="497" y="280"/>
                    </a:cubicBezTo>
                    <a:cubicBezTo>
                      <a:pt x="836" y="280"/>
                      <a:pt x="1430" y="265"/>
                      <a:pt x="1841" y="265"/>
                    </a:cubicBezTo>
                    <a:cubicBezTo>
                      <a:pt x="2024" y="265"/>
                      <a:pt x="2170" y="268"/>
                      <a:pt x="2243" y="277"/>
                    </a:cubicBezTo>
                    <a:cubicBezTo>
                      <a:pt x="2263" y="280"/>
                      <a:pt x="2282" y="282"/>
                      <a:pt x="2300" y="282"/>
                    </a:cubicBezTo>
                    <a:cubicBezTo>
                      <a:pt x="2535" y="282"/>
                      <a:pt x="2535" y="1"/>
                      <a:pt x="2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5" name="Google Shape;995;p43"/>
              <p:cNvSpPr/>
              <p:nvPr/>
            </p:nvSpPr>
            <p:spPr>
              <a:xfrm>
                <a:off x="6151925" y="1228250"/>
                <a:ext cx="690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127" extrusionOk="0">
                    <a:moveTo>
                      <a:pt x="964" y="0"/>
                    </a:moveTo>
                    <a:cubicBezTo>
                      <a:pt x="391" y="0"/>
                      <a:pt x="147" y="743"/>
                      <a:pt x="147" y="869"/>
                    </a:cubicBezTo>
                    <a:cubicBezTo>
                      <a:pt x="131" y="999"/>
                      <a:pt x="82" y="1161"/>
                      <a:pt x="131" y="1356"/>
                    </a:cubicBezTo>
                    <a:cubicBezTo>
                      <a:pt x="147" y="1567"/>
                      <a:pt x="1" y="2055"/>
                      <a:pt x="147" y="2087"/>
                    </a:cubicBezTo>
                    <a:cubicBezTo>
                      <a:pt x="184" y="2099"/>
                      <a:pt x="221" y="2103"/>
                      <a:pt x="258" y="2103"/>
                    </a:cubicBezTo>
                    <a:cubicBezTo>
                      <a:pt x="380" y="2103"/>
                      <a:pt x="504" y="2055"/>
                      <a:pt x="667" y="2055"/>
                    </a:cubicBezTo>
                    <a:cubicBezTo>
                      <a:pt x="818" y="2055"/>
                      <a:pt x="1591" y="2127"/>
                      <a:pt x="2128" y="2127"/>
                    </a:cubicBezTo>
                    <a:cubicBezTo>
                      <a:pt x="2396" y="2127"/>
                      <a:pt x="2606" y="2109"/>
                      <a:pt x="2649" y="2055"/>
                    </a:cubicBezTo>
                    <a:cubicBezTo>
                      <a:pt x="2763" y="1892"/>
                      <a:pt x="2747" y="1681"/>
                      <a:pt x="2600" y="1470"/>
                    </a:cubicBezTo>
                    <a:cubicBezTo>
                      <a:pt x="2454" y="1226"/>
                      <a:pt x="2129" y="1064"/>
                      <a:pt x="2032" y="836"/>
                    </a:cubicBezTo>
                    <a:cubicBezTo>
                      <a:pt x="1934" y="609"/>
                      <a:pt x="1544" y="219"/>
                      <a:pt x="1544" y="219"/>
                    </a:cubicBezTo>
                    <a:cubicBezTo>
                      <a:pt x="1322" y="62"/>
                      <a:pt x="1129" y="0"/>
                      <a:pt x="9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6" name="Google Shape;996;p43"/>
              <p:cNvSpPr/>
              <p:nvPr/>
            </p:nvSpPr>
            <p:spPr>
              <a:xfrm>
                <a:off x="6153950" y="1279200"/>
                <a:ext cx="6340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82" extrusionOk="0">
                    <a:moveTo>
                      <a:pt x="1" y="1"/>
                    </a:moveTo>
                    <a:cubicBezTo>
                      <a:pt x="1" y="1"/>
                      <a:pt x="1" y="282"/>
                      <a:pt x="236" y="282"/>
                    </a:cubicBezTo>
                    <a:cubicBezTo>
                      <a:pt x="254" y="282"/>
                      <a:pt x="273" y="280"/>
                      <a:pt x="293" y="277"/>
                    </a:cubicBezTo>
                    <a:cubicBezTo>
                      <a:pt x="366" y="268"/>
                      <a:pt x="512" y="265"/>
                      <a:pt x="695" y="265"/>
                    </a:cubicBezTo>
                    <a:cubicBezTo>
                      <a:pt x="1106" y="265"/>
                      <a:pt x="1700" y="280"/>
                      <a:pt x="2039" y="280"/>
                    </a:cubicBezTo>
                    <a:cubicBezTo>
                      <a:pt x="2126" y="280"/>
                      <a:pt x="2197" y="279"/>
                      <a:pt x="2243" y="277"/>
                    </a:cubicBezTo>
                    <a:cubicBezTo>
                      <a:pt x="2536" y="244"/>
                      <a:pt x="2536" y="1"/>
                      <a:pt x="2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7" name="Google Shape;997;p43"/>
              <p:cNvSpPr/>
              <p:nvPr/>
            </p:nvSpPr>
            <p:spPr>
              <a:xfrm>
                <a:off x="5935025" y="516900"/>
                <a:ext cx="198650" cy="283950"/>
              </a:xfrm>
              <a:custGeom>
                <a:avLst/>
                <a:gdLst/>
                <a:ahLst/>
                <a:cxnLst/>
                <a:rect l="l" t="t" r="r" b="b"/>
                <a:pathLst>
                  <a:path w="7946" h="11358" extrusionOk="0">
                    <a:moveTo>
                      <a:pt x="2399" y="0"/>
                    </a:moveTo>
                    <a:cubicBezTo>
                      <a:pt x="1975" y="0"/>
                      <a:pt x="1559" y="34"/>
                      <a:pt x="1170" y="109"/>
                    </a:cubicBezTo>
                    <a:cubicBezTo>
                      <a:pt x="1186" y="109"/>
                      <a:pt x="146" y="271"/>
                      <a:pt x="0" y="564"/>
                    </a:cubicBezTo>
                    <a:cubicBezTo>
                      <a:pt x="0" y="564"/>
                      <a:pt x="195" y="2920"/>
                      <a:pt x="553" y="4869"/>
                    </a:cubicBezTo>
                    <a:cubicBezTo>
                      <a:pt x="926" y="6819"/>
                      <a:pt x="813" y="10313"/>
                      <a:pt x="813" y="10313"/>
                    </a:cubicBezTo>
                    <a:cubicBezTo>
                      <a:pt x="813" y="10313"/>
                      <a:pt x="2281" y="11358"/>
                      <a:pt x="3975" y="11358"/>
                    </a:cubicBezTo>
                    <a:cubicBezTo>
                      <a:pt x="4218" y="11358"/>
                      <a:pt x="4464" y="11336"/>
                      <a:pt x="4712" y="11287"/>
                    </a:cubicBezTo>
                    <a:cubicBezTo>
                      <a:pt x="6711" y="10930"/>
                      <a:pt x="7686" y="9825"/>
                      <a:pt x="7686" y="9825"/>
                    </a:cubicBezTo>
                    <a:cubicBezTo>
                      <a:pt x="7686" y="9825"/>
                      <a:pt x="6954" y="7664"/>
                      <a:pt x="7393" y="5828"/>
                    </a:cubicBezTo>
                    <a:cubicBezTo>
                      <a:pt x="7848" y="3992"/>
                      <a:pt x="7945" y="2059"/>
                      <a:pt x="7052" y="1279"/>
                    </a:cubicBezTo>
                    <a:cubicBezTo>
                      <a:pt x="6323" y="656"/>
                      <a:pt x="4275" y="0"/>
                      <a:pt x="23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8" name="Google Shape;998;p43"/>
              <p:cNvSpPr/>
              <p:nvPr/>
            </p:nvSpPr>
            <p:spPr>
              <a:xfrm>
                <a:off x="5847275" y="636200"/>
                <a:ext cx="231975" cy="219775"/>
              </a:xfrm>
              <a:custGeom>
                <a:avLst/>
                <a:gdLst/>
                <a:ahLst/>
                <a:cxnLst/>
                <a:rect l="l" t="t" r="r" b="b"/>
                <a:pathLst>
                  <a:path w="9279" h="8791" extrusionOk="0">
                    <a:moveTo>
                      <a:pt x="7410" y="0"/>
                    </a:moveTo>
                    <a:lnTo>
                      <a:pt x="7410" y="0"/>
                    </a:lnTo>
                    <a:cubicBezTo>
                      <a:pt x="6354" y="877"/>
                      <a:pt x="5931" y="1690"/>
                      <a:pt x="5151" y="2502"/>
                    </a:cubicBezTo>
                    <a:cubicBezTo>
                      <a:pt x="4388" y="3315"/>
                      <a:pt x="3202" y="5232"/>
                      <a:pt x="2535" y="6012"/>
                    </a:cubicBezTo>
                    <a:cubicBezTo>
                      <a:pt x="1869" y="6775"/>
                      <a:pt x="1495" y="6759"/>
                      <a:pt x="959" y="7068"/>
                    </a:cubicBezTo>
                    <a:cubicBezTo>
                      <a:pt x="407" y="7377"/>
                      <a:pt x="1" y="8059"/>
                      <a:pt x="261" y="8433"/>
                    </a:cubicBezTo>
                    <a:cubicBezTo>
                      <a:pt x="504" y="8790"/>
                      <a:pt x="1317" y="8660"/>
                      <a:pt x="1707" y="8709"/>
                    </a:cubicBezTo>
                    <a:cubicBezTo>
                      <a:pt x="1748" y="8716"/>
                      <a:pt x="1791" y="8719"/>
                      <a:pt x="1835" y="8719"/>
                    </a:cubicBezTo>
                    <a:cubicBezTo>
                      <a:pt x="2202" y="8719"/>
                      <a:pt x="2622" y="8478"/>
                      <a:pt x="2665" y="8043"/>
                    </a:cubicBezTo>
                    <a:cubicBezTo>
                      <a:pt x="2698" y="7555"/>
                      <a:pt x="2877" y="7328"/>
                      <a:pt x="2877" y="7328"/>
                    </a:cubicBezTo>
                    <a:cubicBezTo>
                      <a:pt x="2877" y="7328"/>
                      <a:pt x="4063" y="6109"/>
                      <a:pt x="4534" y="5606"/>
                    </a:cubicBezTo>
                    <a:cubicBezTo>
                      <a:pt x="5005" y="5102"/>
                      <a:pt x="6240" y="3656"/>
                      <a:pt x="7004" y="2827"/>
                    </a:cubicBezTo>
                    <a:cubicBezTo>
                      <a:pt x="7783" y="1999"/>
                      <a:pt x="9278" y="1105"/>
                      <a:pt x="9278" y="1105"/>
                    </a:cubicBezTo>
                    <a:cubicBezTo>
                      <a:pt x="8953" y="1040"/>
                      <a:pt x="7377" y="33"/>
                      <a:pt x="7410" y="0"/>
                    </a:cubicBez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9" name="Google Shape;999;p43"/>
              <p:cNvSpPr/>
              <p:nvPr/>
            </p:nvSpPr>
            <p:spPr>
              <a:xfrm>
                <a:off x="6028450" y="567125"/>
                <a:ext cx="113750" cy="104025"/>
              </a:xfrm>
              <a:custGeom>
                <a:avLst/>
                <a:gdLst/>
                <a:ahLst/>
                <a:cxnLst/>
                <a:rect l="l" t="t" r="r" b="b"/>
                <a:pathLst>
                  <a:path w="4550" h="4161" extrusionOk="0">
                    <a:moveTo>
                      <a:pt x="3497" y="0"/>
                    </a:moveTo>
                    <a:cubicBezTo>
                      <a:pt x="3485" y="0"/>
                      <a:pt x="3473" y="0"/>
                      <a:pt x="3461" y="1"/>
                    </a:cubicBezTo>
                    <a:cubicBezTo>
                      <a:pt x="3217" y="17"/>
                      <a:pt x="2892" y="66"/>
                      <a:pt x="2486" y="228"/>
                    </a:cubicBezTo>
                    <a:cubicBezTo>
                      <a:pt x="1333" y="651"/>
                      <a:pt x="0" y="2844"/>
                      <a:pt x="0" y="2844"/>
                    </a:cubicBezTo>
                    <a:cubicBezTo>
                      <a:pt x="0" y="2844"/>
                      <a:pt x="2242" y="3998"/>
                      <a:pt x="2486" y="4160"/>
                    </a:cubicBezTo>
                    <a:cubicBezTo>
                      <a:pt x="2486" y="4160"/>
                      <a:pt x="3250" y="3007"/>
                      <a:pt x="3949" y="2503"/>
                    </a:cubicBezTo>
                    <a:cubicBezTo>
                      <a:pt x="4501" y="2097"/>
                      <a:pt x="4550" y="1219"/>
                      <a:pt x="4273" y="537"/>
                    </a:cubicBezTo>
                    <a:cubicBezTo>
                      <a:pt x="4148" y="223"/>
                      <a:pt x="3840" y="0"/>
                      <a:pt x="34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0" name="Google Shape;1000;p43"/>
              <p:cNvSpPr/>
              <p:nvPr/>
            </p:nvSpPr>
            <p:spPr>
              <a:xfrm>
                <a:off x="5964675" y="503925"/>
                <a:ext cx="34075" cy="462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848" extrusionOk="0">
                    <a:moveTo>
                      <a:pt x="1270" y="0"/>
                    </a:moveTo>
                    <a:cubicBezTo>
                      <a:pt x="1243" y="0"/>
                      <a:pt x="1219" y="27"/>
                      <a:pt x="1219" y="27"/>
                    </a:cubicBezTo>
                    <a:cubicBezTo>
                      <a:pt x="1219" y="27"/>
                      <a:pt x="358" y="482"/>
                      <a:pt x="33" y="1359"/>
                    </a:cubicBezTo>
                    <a:cubicBezTo>
                      <a:pt x="33" y="1359"/>
                      <a:pt x="0" y="1489"/>
                      <a:pt x="358" y="1570"/>
                    </a:cubicBezTo>
                    <a:cubicBezTo>
                      <a:pt x="718" y="1648"/>
                      <a:pt x="791" y="1847"/>
                      <a:pt x="811" y="1847"/>
                    </a:cubicBezTo>
                    <a:cubicBezTo>
                      <a:pt x="811" y="1847"/>
                      <a:pt x="812" y="1847"/>
                      <a:pt x="813" y="1846"/>
                    </a:cubicBezTo>
                    <a:cubicBezTo>
                      <a:pt x="878" y="1798"/>
                      <a:pt x="1316" y="985"/>
                      <a:pt x="1333" y="417"/>
                    </a:cubicBezTo>
                    <a:cubicBezTo>
                      <a:pt x="1363" y="67"/>
                      <a:pt x="1313" y="0"/>
                      <a:pt x="12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1" name="Google Shape;1001;p43"/>
              <p:cNvSpPr/>
              <p:nvPr/>
            </p:nvSpPr>
            <p:spPr>
              <a:xfrm>
                <a:off x="5993875" y="508625"/>
                <a:ext cx="81300" cy="72800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2912" extrusionOk="0">
                    <a:moveTo>
                      <a:pt x="2680" y="1"/>
                    </a:moveTo>
                    <a:cubicBezTo>
                      <a:pt x="2675" y="1"/>
                      <a:pt x="2671" y="1"/>
                      <a:pt x="2667" y="1"/>
                    </a:cubicBezTo>
                    <a:cubicBezTo>
                      <a:pt x="2667" y="1"/>
                      <a:pt x="2196" y="1057"/>
                      <a:pt x="1091" y="1593"/>
                    </a:cubicBezTo>
                    <a:cubicBezTo>
                      <a:pt x="1" y="2099"/>
                      <a:pt x="63" y="2912"/>
                      <a:pt x="186" y="2912"/>
                    </a:cubicBezTo>
                    <a:cubicBezTo>
                      <a:pt x="190" y="2912"/>
                      <a:pt x="194" y="2911"/>
                      <a:pt x="197" y="2910"/>
                    </a:cubicBezTo>
                    <a:cubicBezTo>
                      <a:pt x="295" y="2893"/>
                      <a:pt x="213" y="2325"/>
                      <a:pt x="603" y="1983"/>
                    </a:cubicBezTo>
                    <a:cubicBezTo>
                      <a:pt x="603" y="1983"/>
                      <a:pt x="713" y="1867"/>
                      <a:pt x="937" y="1867"/>
                    </a:cubicBezTo>
                    <a:cubicBezTo>
                      <a:pt x="1078" y="1867"/>
                      <a:pt x="1264" y="1914"/>
                      <a:pt x="1497" y="2065"/>
                    </a:cubicBezTo>
                    <a:cubicBezTo>
                      <a:pt x="1750" y="2226"/>
                      <a:pt x="1890" y="2300"/>
                      <a:pt x="1992" y="2300"/>
                    </a:cubicBezTo>
                    <a:cubicBezTo>
                      <a:pt x="2125" y="2300"/>
                      <a:pt x="2192" y="2172"/>
                      <a:pt x="2358" y="1951"/>
                    </a:cubicBezTo>
                    <a:cubicBezTo>
                      <a:pt x="2651" y="1577"/>
                      <a:pt x="3154" y="862"/>
                      <a:pt x="3219" y="732"/>
                    </a:cubicBezTo>
                    <a:cubicBezTo>
                      <a:pt x="3251" y="620"/>
                      <a:pt x="3014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2" name="Google Shape;1002;p43"/>
              <p:cNvSpPr/>
              <p:nvPr/>
            </p:nvSpPr>
            <p:spPr>
              <a:xfrm>
                <a:off x="5980525" y="548850"/>
                <a:ext cx="16675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057" extrusionOk="0">
                    <a:moveTo>
                      <a:pt x="195" y="1"/>
                    </a:moveTo>
                    <a:cubicBezTo>
                      <a:pt x="195" y="1"/>
                      <a:pt x="0" y="391"/>
                      <a:pt x="16" y="423"/>
                    </a:cubicBezTo>
                    <a:cubicBezTo>
                      <a:pt x="16" y="488"/>
                      <a:pt x="666" y="1057"/>
                      <a:pt x="666" y="1057"/>
                    </a:cubicBez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3" name="Google Shape;1003;p43"/>
              <p:cNvSpPr/>
              <p:nvPr/>
            </p:nvSpPr>
            <p:spPr>
              <a:xfrm>
                <a:off x="5983750" y="504125"/>
                <a:ext cx="67875" cy="70350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814" extrusionOk="0">
                    <a:moveTo>
                      <a:pt x="1483" y="1"/>
                    </a:moveTo>
                    <a:cubicBezTo>
                      <a:pt x="1297" y="1"/>
                      <a:pt x="1100" y="46"/>
                      <a:pt x="927" y="181"/>
                    </a:cubicBezTo>
                    <a:cubicBezTo>
                      <a:pt x="407" y="587"/>
                      <a:pt x="245" y="1124"/>
                      <a:pt x="131" y="1383"/>
                    </a:cubicBezTo>
                    <a:cubicBezTo>
                      <a:pt x="1" y="1660"/>
                      <a:pt x="50" y="1887"/>
                      <a:pt x="131" y="2131"/>
                    </a:cubicBezTo>
                    <a:cubicBezTo>
                      <a:pt x="212" y="2375"/>
                      <a:pt x="537" y="2813"/>
                      <a:pt x="537" y="2813"/>
                    </a:cubicBezTo>
                    <a:cubicBezTo>
                      <a:pt x="537" y="2813"/>
                      <a:pt x="781" y="2342"/>
                      <a:pt x="1203" y="2293"/>
                    </a:cubicBezTo>
                    <a:cubicBezTo>
                      <a:pt x="1658" y="2261"/>
                      <a:pt x="2406" y="1286"/>
                      <a:pt x="2552" y="912"/>
                    </a:cubicBezTo>
                    <a:cubicBezTo>
                      <a:pt x="2714" y="506"/>
                      <a:pt x="2178" y="181"/>
                      <a:pt x="2178" y="181"/>
                    </a:cubicBezTo>
                    <a:cubicBezTo>
                      <a:pt x="2178" y="181"/>
                      <a:pt x="1853" y="1"/>
                      <a:pt x="1483" y="1"/>
                    </a:cubicBez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4" name="Google Shape;1004;p43"/>
              <p:cNvSpPr/>
              <p:nvPr/>
            </p:nvSpPr>
            <p:spPr>
              <a:xfrm>
                <a:off x="5313525" y="779475"/>
                <a:ext cx="545550" cy="70150"/>
              </a:xfrm>
              <a:custGeom>
                <a:avLst/>
                <a:gdLst/>
                <a:ahLst/>
                <a:cxnLst/>
                <a:rect l="l" t="t" r="r" b="b"/>
                <a:pathLst>
                  <a:path w="21822" h="2806" extrusionOk="0">
                    <a:moveTo>
                      <a:pt x="699" y="0"/>
                    </a:moveTo>
                    <a:cubicBezTo>
                      <a:pt x="614" y="0"/>
                      <a:pt x="518" y="26"/>
                      <a:pt x="407" y="86"/>
                    </a:cubicBezTo>
                    <a:cubicBezTo>
                      <a:pt x="1" y="297"/>
                      <a:pt x="196" y="736"/>
                      <a:pt x="212" y="1191"/>
                    </a:cubicBezTo>
                    <a:cubicBezTo>
                      <a:pt x="212" y="1662"/>
                      <a:pt x="700" y="2555"/>
                      <a:pt x="943" y="2718"/>
                    </a:cubicBezTo>
                    <a:cubicBezTo>
                      <a:pt x="1045" y="2786"/>
                      <a:pt x="1307" y="2805"/>
                      <a:pt x="1579" y="2805"/>
                    </a:cubicBezTo>
                    <a:cubicBezTo>
                      <a:pt x="1959" y="2805"/>
                      <a:pt x="2357" y="2767"/>
                      <a:pt x="2357" y="2767"/>
                    </a:cubicBezTo>
                    <a:lnTo>
                      <a:pt x="2958" y="2702"/>
                    </a:lnTo>
                    <a:lnTo>
                      <a:pt x="12967" y="2539"/>
                    </a:lnTo>
                    <a:lnTo>
                      <a:pt x="21822" y="2767"/>
                    </a:lnTo>
                    <a:lnTo>
                      <a:pt x="21822" y="2458"/>
                    </a:lnTo>
                    <a:cubicBezTo>
                      <a:pt x="21822" y="2458"/>
                      <a:pt x="14822" y="2311"/>
                      <a:pt x="13116" y="2311"/>
                    </a:cubicBezTo>
                    <a:cubicBezTo>
                      <a:pt x="13031" y="2311"/>
                      <a:pt x="12959" y="2311"/>
                      <a:pt x="12902" y="2312"/>
                    </a:cubicBezTo>
                    <a:cubicBezTo>
                      <a:pt x="11699" y="2328"/>
                      <a:pt x="1934" y="2474"/>
                      <a:pt x="1934" y="2474"/>
                    </a:cubicBezTo>
                    <a:cubicBezTo>
                      <a:pt x="1934" y="2474"/>
                      <a:pt x="1691" y="1028"/>
                      <a:pt x="1431" y="703"/>
                    </a:cubicBezTo>
                    <a:cubicBezTo>
                      <a:pt x="1221" y="441"/>
                      <a:pt x="1054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5" name="Google Shape;1005;p43"/>
              <p:cNvSpPr/>
              <p:nvPr/>
            </p:nvSpPr>
            <p:spPr>
              <a:xfrm>
                <a:off x="5984575" y="511475"/>
                <a:ext cx="65825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17" extrusionOk="0">
                    <a:moveTo>
                      <a:pt x="2633" y="1"/>
                    </a:moveTo>
                    <a:lnTo>
                      <a:pt x="0" y="862"/>
                    </a:lnTo>
                    <a:cubicBezTo>
                      <a:pt x="0" y="862"/>
                      <a:pt x="399" y="2016"/>
                      <a:pt x="1317" y="2016"/>
                    </a:cubicBezTo>
                    <a:cubicBezTo>
                      <a:pt x="1380" y="2016"/>
                      <a:pt x="1444" y="2011"/>
                      <a:pt x="1512" y="1999"/>
                    </a:cubicBezTo>
                    <a:cubicBezTo>
                      <a:pt x="2568" y="1837"/>
                      <a:pt x="2633" y="1"/>
                      <a:pt x="2633" y="1"/>
                    </a:cubicBez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6" name="Google Shape;1006;p43"/>
              <p:cNvSpPr/>
              <p:nvPr/>
            </p:nvSpPr>
            <p:spPr>
              <a:xfrm>
                <a:off x="5964275" y="412750"/>
                <a:ext cx="97500" cy="122450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4898" extrusionOk="0">
                    <a:moveTo>
                      <a:pt x="2029" y="1"/>
                    </a:moveTo>
                    <a:cubicBezTo>
                      <a:pt x="2008" y="1"/>
                      <a:pt x="1987" y="1"/>
                      <a:pt x="1966" y="2"/>
                    </a:cubicBezTo>
                    <a:cubicBezTo>
                      <a:pt x="325" y="50"/>
                      <a:pt x="81" y="1448"/>
                      <a:pt x="81" y="1513"/>
                    </a:cubicBezTo>
                    <a:cubicBezTo>
                      <a:pt x="81" y="1561"/>
                      <a:pt x="0" y="2666"/>
                      <a:pt x="130" y="3137"/>
                    </a:cubicBezTo>
                    <a:cubicBezTo>
                      <a:pt x="260" y="3592"/>
                      <a:pt x="423" y="4405"/>
                      <a:pt x="520" y="4632"/>
                    </a:cubicBezTo>
                    <a:cubicBezTo>
                      <a:pt x="616" y="4800"/>
                      <a:pt x="694" y="4897"/>
                      <a:pt x="873" y="4897"/>
                    </a:cubicBezTo>
                    <a:cubicBezTo>
                      <a:pt x="936" y="4897"/>
                      <a:pt x="1012" y="4885"/>
                      <a:pt x="1105" y="4860"/>
                    </a:cubicBezTo>
                    <a:cubicBezTo>
                      <a:pt x="1387" y="4762"/>
                      <a:pt x="1856" y="4663"/>
                      <a:pt x="2355" y="4663"/>
                    </a:cubicBezTo>
                    <a:cubicBezTo>
                      <a:pt x="2516" y="4663"/>
                      <a:pt x="2681" y="4673"/>
                      <a:pt x="2843" y="4697"/>
                    </a:cubicBezTo>
                    <a:cubicBezTo>
                      <a:pt x="2951" y="4716"/>
                      <a:pt x="3048" y="4725"/>
                      <a:pt x="3136" y="4725"/>
                    </a:cubicBezTo>
                    <a:cubicBezTo>
                      <a:pt x="3573" y="4725"/>
                      <a:pt x="3756" y="4497"/>
                      <a:pt x="3770" y="4145"/>
                    </a:cubicBezTo>
                    <a:cubicBezTo>
                      <a:pt x="3786" y="3722"/>
                      <a:pt x="3623" y="3024"/>
                      <a:pt x="3623" y="2926"/>
                    </a:cubicBezTo>
                    <a:cubicBezTo>
                      <a:pt x="3607" y="2894"/>
                      <a:pt x="3705" y="2439"/>
                      <a:pt x="3786" y="2049"/>
                    </a:cubicBezTo>
                    <a:cubicBezTo>
                      <a:pt x="3900" y="1513"/>
                      <a:pt x="3753" y="912"/>
                      <a:pt x="3347" y="505"/>
                    </a:cubicBezTo>
                    <a:cubicBezTo>
                      <a:pt x="3064" y="238"/>
                      <a:pt x="2659" y="1"/>
                      <a:pt x="20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1007" name="Google Shape;1007;p43"/>
          <p:cNvSpPr/>
          <p:nvPr/>
        </p:nvSpPr>
        <p:spPr>
          <a:xfrm>
            <a:off x="7699276" y="13354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008" name="Google Shape;1008;p43"/>
          <p:cNvSpPr/>
          <p:nvPr/>
        </p:nvSpPr>
        <p:spPr>
          <a:xfrm>
            <a:off x="-980933" y="1433643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44"/>
          <p:cNvSpPr txBox="1">
            <a:spLocks noGrp="1"/>
          </p:cNvSpPr>
          <p:nvPr>
            <p:ph type="title"/>
          </p:nvPr>
        </p:nvSpPr>
        <p:spPr>
          <a:xfrm>
            <a:off x="713225" y="990271"/>
            <a:ext cx="35775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333,000</a:t>
            </a:r>
          </a:p>
        </p:txBody>
      </p:sp>
      <p:sp>
        <p:nvSpPr>
          <p:cNvPr id="1014" name="Google Shape;1014;p44"/>
          <p:cNvSpPr txBox="1">
            <a:spLocks noGrp="1"/>
          </p:cNvSpPr>
          <p:nvPr>
            <p:ph type="subTitle" idx="1"/>
          </p:nvPr>
        </p:nvSpPr>
        <p:spPr>
          <a:xfrm>
            <a:off x="713225" y="1821332"/>
            <a:ext cx="357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The </a:t>
            </a:r>
            <a:r>
              <a:rPr lang="es-ES" noProof="0" dirty="0" err="1"/>
              <a:t>Sun’s</a:t>
            </a:r>
            <a:r>
              <a:rPr lang="es-ES" noProof="0" dirty="0"/>
              <a:t> </a:t>
            </a:r>
            <a:r>
              <a:rPr lang="es-ES" noProof="0" dirty="0" err="1"/>
              <a:t>mass</a:t>
            </a:r>
            <a:r>
              <a:rPr lang="es-ES" noProof="0" dirty="0"/>
              <a:t> </a:t>
            </a:r>
            <a:r>
              <a:rPr lang="es-ES" noProof="0" dirty="0" err="1"/>
              <a:t>compared</a:t>
            </a:r>
            <a:r>
              <a:rPr lang="es-ES" noProof="0" dirty="0"/>
              <a:t> to </a:t>
            </a:r>
            <a:r>
              <a:rPr lang="es-ES" noProof="0" dirty="0" err="1"/>
              <a:t>Earth’s</a:t>
            </a:r>
            <a:endParaRPr lang="es-ES" noProof="0" dirty="0"/>
          </a:p>
        </p:txBody>
      </p:sp>
      <p:sp>
        <p:nvSpPr>
          <p:cNvPr id="1015" name="Google Shape;1015;p44"/>
          <p:cNvSpPr txBox="1">
            <a:spLocks noGrp="1"/>
          </p:cNvSpPr>
          <p:nvPr>
            <p:ph type="title" idx="2"/>
          </p:nvPr>
        </p:nvSpPr>
        <p:spPr>
          <a:xfrm>
            <a:off x="4853275" y="990275"/>
            <a:ext cx="35775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386,000 km</a:t>
            </a:r>
          </a:p>
        </p:txBody>
      </p:sp>
      <p:sp>
        <p:nvSpPr>
          <p:cNvPr id="1016" name="Google Shape;1016;p44"/>
          <p:cNvSpPr txBox="1">
            <a:spLocks noGrp="1"/>
          </p:cNvSpPr>
          <p:nvPr>
            <p:ph type="subTitle" idx="3"/>
          </p:nvPr>
        </p:nvSpPr>
        <p:spPr>
          <a:xfrm>
            <a:off x="4853275" y="1821257"/>
            <a:ext cx="357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Distance</a:t>
            </a:r>
            <a:r>
              <a:rPr lang="es-ES" noProof="0" dirty="0"/>
              <a:t> </a:t>
            </a:r>
            <a:r>
              <a:rPr lang="es-ES" noProof="0" dirty="0" err="1"/>
              <a:t>between</a:t>
            </a:r>
            <a:r>
              <a:rPr lang="es-ES" noProof="0" dirty="0"/>
              <a:t> </a:t>
            </a:r>
            <a:r>
              <a:rPr lang="es-ES" noProof="0" dirty="0" err="1"/>
              <a:t>Earth</a:t>
            </a:r>
            <a:r>
              <a:rPr lang="es-ES" noProof="0" dirty="0"/>
              <a:t> and </a:t>
            </a:r>
            <a:r>
              <a:rPr lang="es-ES" noProof="0" dirty="0" err="1"/>
              <a:t>the</a:t>
            </a:r>
            <a:r>
              <a:rPr lang="es-ES" noProof="0" dirty="0"/>
              <a:t> Moon</a:t>
            </a:r>
          </a:p>
        </p:txBody>
      </p:sp>
      <p:grpSp>
        <p:nvGrpSpPr>
          <p:cNvPr id="1017" name="Google Shape;1017;p44"/>
          <p:cNvGrpSpPr/>
          <p:nvPr/>
        </p:nvGrpSpPr>
        <p:grpSpPr>
          <a:xfrm flipH="1">
            <a:off x="1907197" y="2885953"/>
            <a:ext cx="506277" cy="1539774"/>
            <a:chOff x="1427625" y="3252675"/>
            <a:chExt cx="385500" cy="1172625"/>
          </a:xfrm>
        </p:grpSpPr>
        <p:sp>
          <p:nvSpPr>
            <p:cNvPr id="1018" name="Google Shape;1018;p44"/>
            <p:cNvSpPr/>
            <p:nvPr/>
          </p:nvSpPr>
          <p:spPr>
            <a:xfrm>
              <a:off x="1427825" y="3253025"/>
              <a:ext cx="385100" cy="1171925"/>
            </a:xfrm>
            <a:custGeom>
              <a:avLst/>
              <a:gdLst/>
              <a:ahLst/>
              <a:cxnLst/>
              <a:rect l="l" t="t" r="r" b="b"/>
              <a:pathLst>
                <a:path w="15404" h="46877" extrusionOk="0">
                  <a:moveTo>
                    <a:pt x="7670" y="1"/>
                  </a:moveTo>
                  <a:cubicBezTo>
                    <a:pt x="6321" y="1"/>
                    <a:pt x="5801" y="959"/>
                    <a:pt x="5639" y="1414"/>
                  </a:cubicBezTo>
                  <a:cubicBezTo>
                    <a:pt x="5281" y="2308"/>
                    <a:pt x="5428" y="3364"/>
                    <a:pt x="5590" y="3787"/>
                  </a:cubicBezTo>
                  <a:cubicBezTo>
                    <a:pt x="5590" y="3787"/>
                    <a:pt x="5704" y="5249"/>
                    <a:pt x="6013" y="5899"/>
                  </a:cubicBezTo>
                  <a:cubicBezTo>
                    <a:pt x="6013" y="5915"/>
                    <a:pt x="6029" y="5948"/>
                    <a:pt x="6029" y="5948"/>
                  </a:cubicBezTo>
                  <a:cubicBezTo>
                    <a:pt x="5964" y="5980"/>
                    <a:pt x="5915" y="6045"/>
                    <a:pt x="5866" y="6094"/>
                  </a:cubicBezTo>
                  <a:cubicBezTo>
                    <a:pt x="5785" y="6175"/>
                    <a:pt x="5704" y="6403"/>
                    <a:pt x="5671" y="6662"/>
                  </a:cubicBezTo>
                  <a:cubicBezTo>
                    <a:pt x="4989" y="7036"/>
                    <a:pt x="4323" y="7507"/>
                    <a:pt x="3803" y="8011"/>
                  </a:cubicBezTo>
                  <a:cubicBezTo>
                    <a:pt x="2844" y="8970"/>
                    <a:pt x="2276" y="9376"/>
                    <a:pt x="2535" y="11017"/>
                  </a:cubicBezTo>
                  <a:cubicBezTo>
                    <a:pt x="2763" y="12430"/>
                    <a:pt x="3429" y="14039"/>
                    <a:pt x="3478" y="14738"/>
                  </a:cubicBezTo>
                  <a:lnTo>
                    <a:pt x="3478" y="14819"/>
                  </a:lnTo>
                  <a:lnTo>
                    <a:pt x="3478" y="14900"/>
                  </a:lnTo>
                  <a:lnTo>
                    <a:pt x="3478" y="14933"/>
                  </a:lnTo>
                  <a:cubicBezTo>
                    <a:pt x="3478" y="14949"/>
                    <a:pt x="3445" y="14998"/>
                    <a:pt x="3429" y="15014"/>
                  </a:cubicBezTo>
                  <a:lnTo>
                    <a:pt x="3884" y="15014"/>
                  </a:lnTo>
                  <a:cubicBezTo>
                    <a:pt x="3884" y="15014"/>
                    <a:pt x="3998" y="15388"/>
                    <a:pt x="4160" y="15924"/>
                  </a:cubicBezTo>
                  <a:cubicBezTo>
                    <a:pt x="4209" y="16070"/>
                    <a:pt x="4242" y="16216"/>
                    <a:pt x="4307" y="16379"/>
                  </a:cubicBezTo>
                  <a:cubicBezTo>
                    <a:pt x="4290" y="16460"/>
                    <a:pt x="4258" y="16525"/>
                    <a:pt x="4242" y="16606"/>
                  </a:cubicBezTo>
                  <a:lnTo>
                    <a:pt x="4128" y="16850"/>
                  </a:lnTo>
                  <a:cubicBezTo>
                    <a:pt x="4047" y="17029"/>
                    <a:pt x="3933" y="17224"/>
                    <a:pt x="3868" y="17435"/>
                  </a:cubicBezTo>
                  <a:cubicBezTo>
                    <a:pt x="3868" y="17451"/>
                    <a:pt x="3835" y="17484"/>
                    <a:pt x="3835" y="17484"/>
                  </a:cubicBezTo>
                  <a:cubicBezTo>
                    <a:pt x="3819" y="17532"/>
                    <a:pt x="3803" y="17597"/>
                    <a:pt x="3787" y="17679"/>
                  </a:cubicBezTo>
                  <a:cubicBezTo>
                    <a:pt x="3754" y="17727"/>
                    <a:pt x="3754" y="17760"/>
                    <a:pt x="3754" y="17809"/>
                  </a:cubicBezTo>
                  <a:lnTo>
                    <a:pt x="3754" y="17841"/>
                  </a:lnTo>
                  <a:cubicBezTo>
                    <a:pt x="3754" y="17890"/>
                    <a:pt x="3754" y="17906"/>
                    <a:pt x="3738" y="17939"/>
                  </a:cubicBezTo>
                  <a:lnTo>
                    <a:pt x="3738" y="17987"/>
                  </a:lnTo>
                  <a:lnTo>
                    <a:pt x="3738" y="18101"/>
                  </a:lnTo>
                  <a:cubicBezTo>
                    <a:pt x="3738" y="18150"/>
                    <a:pt x="3738" y="18182"/>
                    <a:pt x="3754" y="18231"/>
                  </a:cubicBezTo>
                  <a:lnTo>
                    <a:pt x="3754" y="18264"/>
                  </a:lnTo>
                  <a:cubicBezTo>
                    <a:pt x="3754" y="18312"/>
                    <a:pt x="3787" y="18329"/>
                    <a:pt x="3787" y="18377"/>
                  </a:cubicBezTo>
                  <a:cubicBezTo>
                    <a:pt x="3787" y="18394"/>
                    <a:pt x="3787" y="18394"/>
                    <a:pt x="3803" y="18410"/>
                  </a:cubicBezTo>
                  <a:lnTo>
                    <a:pt x="3868" y="18540"/>
                  </a:lnTo>
                  <a:cubicBezTo>
                    <a:pt x="3900" y="18621"/>
                    <a:pt x="3965" y="18718"/>
                    <a:pt x="4063" y="18800"/>
                  </a:cubicBezTo>
                  <a:cubicBezTo>
                    <a:pt x="4079" y="18816"/>
                    <a:pt x="4112" y="18832"/>
                    <a:pt x="4128" y="18832"/>
                  </a:cubicBezTo>
                  <a:cubicBezTo>
                    <a:pt x="3819" y="19645"/>
                    <a:pt x="3202" y="21399"/>
                    <a:pt x="2942" y="23122"/>
                  </a:cubicBezTo>
                  <a:cubicBezTo>
                    <a:pt x="2552" y="25494"/>
                    <a:pt x="2373" y="31148"/>
                    <a:pt x="2113" y="32464"/>
                  </a:cubicBezTo>
                  <a:cubicBezTo>
                    <a:pt x="1853" y="33813"/>
                    <a:pt x="911" y="42960"/>
                    <a:pt x="911" y="44179"/>
                  </a:cubicBezTo>
                  <a:cubicBezTo>
                    <a:pt x="911" y="44292"/>
                    <a:pt x="939" y="44332"/>
                    <a:pt x="1002" y="44332"/>
                  </a:cubicBezTo>
                  <a:cubicBezTo>
                    <a:pt x="1074" y="44332"/>
                    <a:pt x="1192" y="44280"/>
                    <a:pt x="1366" y="44228"/>
                  </a:cubicBezTo>
                  <a:lnTo>
                    <a:pt x="1366" y="44228"/>
                  </a:lnTo>
                  <a:cubicBezTo>
                    <a:pt x="1122" y="44406"/>
                    <a:pt x="764" y="44715"/>
                    <a:pt x="488" y="45024"/>
                  </a:cubicBezTo>
                  <a:cubicBezTo>
                    <a:pt x="245" y="45284"/>
                    <a:pt x="50" y="45528"/>
                    <a:pt x="17" y="45723"/>
                  </a:cubicBezTo>
                  <a:cubicBezTo>
                    <a:pt x="1" y="45804"/>
                    <a:pt x="66" y="45918"/>
                    <a:pt x="163" y="46015"/>
                  </a:cubicBezTo>
                  <a:cubicBezTo>
                    <a:pt x="163" y="46015"/>
                    <a:pt x="163" y="46129"/>
                    <a:pt x="293" y="46275"/>
                  </a:cubicBezTo>
                  <a:cubicBezTo>
                    <a:pt x="407" y="46421"/>
                    <a:pt x="1203" y="46616"/>
                    <a:pt x="2048" y="46616"/>
                  </a:cubicBezTo>
                  <a:cubicBezTo>
                    <a:pt x="2909" y="46616"/>
                    <a:pt x="3705" y="46210"/>
                    <a:pt x="3835" y="45966"/>
                  </a:cubicBezTo>
                  <a:cubicBezTo>
                    <a:pt x="3868" y="45934"/>
                    <a:pt x="3884" y="45804"/>
                    <a:pt x="3884" y="45723"/>
                  </a:cubicBezTo>
                  <a:lnTo>
                    <a:pt x="3884" y="45706"/>
                  </a:lnTo>
                  <a:cubicBezTo>
                    <a:pt x="3884" y="45690"/>
                    <a:pt x="3900" y="45674"/>
                    <a:pt x="3900" y="45674"/>
                  </a:cubicBezTo>
                  <a:cubicBezTo>
                    <a:pt x="3917" y="45560"/>
                    <a:pt x="3965" y="45430"/>
                    <a:pt x="3965" y="45284"/>
                  </a:cubicBezTo>
                  <a:lnTo>
                    <a:pt x="3965" y="45235"/>
                  </a:lnTo>
                  <a:lnTo>
                    <a:pt x="3965" y="45121"/>
                  </a:lnTo>
                  <a:lnTo>
                    <a:pt x="3965" y="45040"/>
                  </a:lnTo>
                  <a:lnTo>
                    <a:pt x="3965" y="44943"/>
                  </a:lnTo>
                  <a:cubicBezTo>
                    <a:pt x="3965" y="44878"/>
                    <a:pt x="3965" y="44829"/>
                    <a:pt x="3949" y="44780"/>
                  </a:cubicBezTo>
                  <a:cubicBezTo>
                    <a:pt x="3949" y="44748"/>
                    <a:pt x="3949" y="44731"/>
                    <a:pt x="3917" y="44715"/>
                  </a:cubicBezTo>
                  <a:cubicBezTo>
                    <a:pt x="3917" y="44666"/>
                    <a:pt x="3900" y="44634"/>
                    <a:pt x="3900" y="44585"/>
                  </a:cubicBezTo>
                  <a:cubicBezTo>
                    <a:pt x="3900" y="44569"/>
                    <a:pt x="3884" y="44553"/>
                    <a:pt x="3884" y="44536"/>
                  </a:cubicBezTo>
                  <a:lnTo>
                    <a:pt x="3884" y="44504"/>
                  </a:lnTo>
                  <a:cubicBezTo>
                    <a:pt x="4030" y="44553"/>
                    <a:pt x="4144" y="44585"/>
                    <a:pt x="4209" y="44618"/>
                  </a:cubicBezTo>
                  <a:cubicBezTo>
                    <a:pt x="4216" y="44620"/>
                    <a:pt x="4223" y="44621"/>
                    <a:pt x="4230" y="44621"/>
                  </a:cubicBezTo>
                  <a:cubicBezTo>
                    <a:pt x="4473" y="44621"/>
                    <a:pt x="4545" y="43220"/>
                    <a:pt x="4924" y="40897"/>
                  </a:cubicBezTo>
                  <a:cubicBezTo>
                    <a:pt x="5330" y="38492"/>
                    <a:pt x="5606" y="31473"/>
                    <a:pt x="6305" y="29702"/>
                  </a:cubicBezTo>
                  <a:cubicBezTo>
                    <a:pt x="6630" y="28825"/>
                    <a:pt x="7150" y="27509"/>
                    <a:pt x="7621" y="26371"/>
                  </a:cubicBezTo>
                  <a:cubicBezTo>
                    <a:pt x="7654" y="26258"/>
                    <a:pt x="7702" y="26144"/>
                    <a:pt x="7767" y="26046"/>
                  </a:cubicBezTo>
                  <a:lnTo>
                    <a:pt x="7767" y="26046"/>
                  </a:lnTo>
                  <a:cubicBezTo>
                    <a:pt x="8044" y="27167"/>
                    <a:pt x="7735" y="27964"/>
                    <a:pt x="8174" y="28565"/>
                  </a:cubicBezTo>
                  <a:cubicBezTo>
                    <a:pt x="8450" y="28955"/>
                    <a:pt x="9148" y="29182"/>
                    <a:pt x="9148" y="29182"/>
                  </a:cubicBezTo>
                  <a:lnTo>
                    <a:pt x="9181" y="29182"/>
                  </a:lnTo>
                  <a:lnTo>
                    <a:pt x="8628" y="43757"/>
                  </a:lnTo>
                  <a:cubicBezTo>
                    <a:pt x="8596" y="43757"/>
                    <a:pt x="8547" y="43773"/>
                    <a:pt x="8547" y="43838"/>
                  </a:cubicBezTo>
                  <a:lnTo>
                    <a:pt x="8515" y="44244"/>
                  </a:lnTo>
                  <a:lnTo>
                    <a:pt x="8466" y="45268"/>
                  </a:lnTo>
                  <a:cubicBezTo>
                    <a:pt x="8450" y="45511"/>
                    <a:pt x="8531" y="45755"/>
                    <a:pt x="8661" y="45950"/>
                  </a:cubicBezTo>
                  <a:cubicBezTo>
                    <a:pt x="8677" y="45966"/>
                    <a:pt x="8677" y="45999"/>
                    <a:pt x="8693" y="46015"/>
                  </a:cubicBezTo>
                  <a:cubicBezTo>
                    <a:pt x="8710" y="46031"/>
                    <a:pt x="8742" y="46080"/>
                    <a:pt x="8758" y="46096"/>
                  </a:cubicBezTo>
                  <a:lnTo>
                    <a:pt x="8823" y="46161"/>
                  </a:lnTo>
                  <a:lnTo>
                    <a:pt x="8872" y="46210"/>
                  </a:lnTo>
                  <a:cubicBezTo>
                    <a:pt x="8905" y="46243"/>
                    <a:pt x="8937" y="46259"/>
                    <a:pt x="8953" y="46275"/>
                  </a:cubicBezTo>
                  <a:cubicBezTo>
                    <a:pt x="8986" y="46291"/>
                    <a:pt x="9002" y="46291"/>
                    <a:pt x="9018" y="46324"/>
                  </a:cubicBezTo>
                  <a:cubicBezTo>
                    <a:pt x="9067" y="46356"/>
                    <a:pt x="9116" y="46372"/>
                    <a:pt x="9181" y="46405"/>
                  </a:cubicBezTo>
                  <a:lnTo>
                    <a:pt x="10042" y="46779"/>
                  </a:lnTo>
                  <a:cubicBezTo>
                    <a:pt x="10123" y="46827"/>
                    <a:pt x="10221" y="46844"/>
                    <a:pt x="10318" y="46860"/>
                  </a:cubicBezTo>
                  <a:cubicBezTo>
                    <a:pt x="10383" y="46876"/>
                    <a:pt x="10448" y="46876"/>
                    <a:pt x="10529" y="46876"/>
                  </a:cubicBezTo>
                  <a:lnTo>
                    <a:pt x="10578" y="46876"/>
                  </a:lnTo>
                  <a:cubicBezTo>
                    <a:pt x="10627" y="46876"/>
                    <a:pt x="10659" y="46876"/>
                    <a:pt x="10708" y="46860"/>
                  </a:cubicBezTo>
                  <a:cubicBezTo>
                    <a:pt x="10741" y="46860"/>
                    <a:pt x="10773" y="46844"/>
                    <a:pt x="10806" y="46827"/>
                  </a:cubicBezTo>
                  <a:cubicBezTo>
                    <a:pt x="10806" y="46827"/>
                    <a:pt x="10822" y="46827"/>
                    <a:pt x="10822" y="46795"/>
                  </a:cubicBezTo>
                  <a:lnTo>
                    <a:pt x="10887" y="46746"/>
                  </a:lnTo>
                  <a:cubicBezTo>
                    <a:pt x="10903" y="46714"/>
                    <a:pt x="10936" y="46697"/>
                    <a:pt x="10936" y="46665"/>
                  </a:cubicBezTo>
                  <a:cubicBezTo>
                    <a:pt x="10936" y="46665"/>
                    <a:pt x="10936" y="46632"/>
                    <a:pt x="10952" y="46632"/>
                  </a:cubicBezTo>
                  <a:cubicBezTo>
                    <a:pt x="10968" y="46600"/>
                    <a:pt x="10968" y="46551"/>
                    <a:pt x="10968" y="46519"/>
                  </a:cubicBezTo>
                  <a:lnTo>
                    <a:pt x="10968" y="46454"/>
                  </a:lnTo>
                  <a:cubicBezTo>
                    <a:pt x="10984" y="46178"/>
                    <a:pt x="10789" y="45901"/>
                    <a:pt x="10481" y="45853"/>
                  </a:cubicBezTo>
                  <a:lnTo>
                    <a:pt x="9165" y="45609"/>
                  </a:lnTo>
                  <a:cubicBezTo>
                    <a:pt x="9148" y="45609"/>
                    <a:pt x="9100" y="45576"/>
                    <a:pt x="9083" y="45576"/>
                  </a:cubicBezTo>
                  <a:cubicBezTo>
                    <a:pt x="8937" y="45528"/>
                    <a:pt x="8840" y="45381"/>
                    <a:pt x="8840" y="45203"/>
                  </a:cubicBezTo>
                  <a:lnTo>
                    <a:pt x="8872" y="44244"/>
                  </a:lnTo>
                  <a:lnTo>
                    <a:pt x="8872" y="43838"/>
                  </a:lnTo>
                  <a:cubicBezTo>
                    <a:pt x="8872" y="43789"/>
                    <a:pt x="8840" y="43757"/>
                    <a:pt x="8791" y="43757"/>
                  </a:cubicBezTo>
                  <a:lnTo>
                    <a:pt x="8823" y="43757"/>
                  </a:lnTo>
                  <a:lnTo>
                    <a:pt x="9506" y="29166"/>
                  </a:lnTo>
                  <a:lnTo>
                    <a:pt x="9555" y="29166"/>
                  </a:lnTo>
                  <a:lnTo>
                    <a:pt x="9555" y="29150"/>
                  </a:lnTo>
                  <a:cubicBezTo>
                    <a:pt x="9571" y="29133"/>
                    <a:pt x="9587" y="29133"/>
                    <a:pt x="9603" y="29117"/>
                  </a:cubicBezTo>
                  <a:cubicBezTo>
                    <a:pt x="9636" y="29198"/>
                    <a:pt x="9636" y="29280"/>
                    <a:pt x="9652" y="29361"/>
                  </a:cubicBezTo>
                  <a:cubicBezTo>
                    <a:pt x="9652" y="29393"/>
                    <a:pt x="9668" y="29442"/>
                    <a:pt x="9668" y="29475"/>
                  </a:cubicBezTo>
                  <a:cubicBezTo>
                    <a:pt x="9668" y="29523"/>
                    <a:pt x="9685" y="29572"/>
                    <a:pt x="9685" y="29621"/>
                  </a:cubicBezTo>
                  <a:cubicBezTo>
                    <a:pt x="9685" y="29670"/>
                    <a:pt x="9717" y="29702"/>
                    <a:pt x="9717" y="29751"/>
                  </a:cubicBezTo>
                  <a:cubicBezTo>
                    <a:pt x="9717" y="29783"/>
                    <a:pt x="9733" y="29816"/>
                    <a:pt x="9733" y="29881"/>
                  </a:cubicBezTo>
                  <a:cubicBezTo>
                    <a:pt x="9733" y="29930"/>
                    <a:pt x="9750" y="29962"/>
                    <a:pt x="9750" y="30011"/>
                  </a:cubicBezTo>
                  <a:cubicBezTo>
                    <a:pt x="9847" y="30758"/>
                    <a:pt x="9912" y="31343"/>
                    <a:pt x="9912" y="31587"/>
                  </a:cubicBezTo>
                  <a:cubicBezTo>
                    <a:pt x="9912" y="32562"/>
                    <a:pt x="10318" y="36510"/>
                    <a:pt x="10481" y="37534"/>
                  </a:cubicBezTo>
                  <a:cubicBezTo>
                    <a:pt x="10643" y="38573"/>
                    <a:pt x="10968" y="44504"/>
                    <a:pt x="11066" y="44601"/>
                  </a:cubicBezTo>
                  <a:cubicBezTo>
                    <a:pt x="11080" y="44616"/>
                    <a:pt x="11106" y="44622"/>
                    <a:pt x="11141" y="44622"/>
                  </a:cubicBezTo>
                  <a:cubicBezTo>
                    <a:pt x="11221" y="44622"/>
                    <a:pt x="11351" y="44592"/>
                    <a:pt x="11521" y="44569"/>
                  </a:cubicBezTo>
                  <a:lnTo>
                    <a:pt x="11521" y="44569"/>
                  </a:lnTo>
                  <a:cubicBezTo>
                    <a:pt x="11521" y="44601"/>
                    <a:pt x="11504" y="44634"/>
                    <a:pt x="11504" y="44666"/>
                  </a:cubicBezTo>
                  <a:cubicBezTo>
                    <a:pt x="11504" y="44683"/>
                    <a:pt x="11504" y="44715"/>
                    <a:pt x="11472" y="44731"/>
                  </a:cubicBezTo>
                  <a:cubicBezTo>
                    <a:pt x="11472" y="44796"/>
                    <a:pt x="11456" y="44829"/>
                    <a:pt x="11456" y="44894"/>
                  </a:cubicBezTo>
                  <a:lnTo>
                    <a:pt x="11456" y="44991"/>
                  </a:lnTo>
                  <a:lnTo>
                    <a:pt x="11456" y="45073"/>
                  </a:lnTo>
                  <a:lnTo>
                    <a:pt x="11456" y="45203"/>
                  </a:lnTo>
                  <a:lnTo>
                    <a:pt x="11456" y="45235"/>
                  </a:lnTo>
                  <a:cubicBezTo>
                    <a:pt x="11472" y="45381"/>
                    <a:pt x="11504" y="45528"/>
                    <a:pt x="11521" y="45625"/>
                  </a:cubicBezTo>
                  <a:cubicBezTo>
                    <a:pt x="11521" y="45641"/>
                    <a:pt x="11537" y="45658"/>
                    <a:pt x="11537" y="45658"/>
                  </a:cubicBezTo>
                  <a:lnTo>
                    <a:pt x="11537" y="45690"/>
                  </a:lnTo>
                  <a:cubicBezTo>
                    <a:pt x="11537" y="45771"/>
                    <a:pt x="11537" y="45885"/>
                    <a:pt x="11586" y="45934"/>
                  </a:cubicBezTo>
                  <a:cubicBezTo>
                    <a:pt x="11699" y="46145"/>
                    <a:pt x="12495" y="46584"/>
                    <a:pt x="13373" y="46584"/>
                  </a:cubicBezTo>
                  <a:cubicBezTo>
                    <a:pt x="14234" y="46584"/>
                    <a:pt x="15030" y="46372"/>
                    <a:pt x="15128" y="46226"/>
                  </a:cubicBezTo>
                  <a:cubicBezTo>
                    <a:pt x="15258" y="46096"/>
                    <a:pt x="15258" y="45966"/>
                    <a:pt x="15258" y="45966"/>
                  </a:cubicBezTo>
                  <a:cubicBezTo>
                    <a:pt x="15355" y="45869"/>
                    <a:pt x="15404" y="45788"/>
                    <a:pt x="15404" y="45690"/>
                  </a:cubicBezTo>
                  <a:cubicBezTo>
                    <a:pt x="15290" y="45593"/>
                    <a:pt x="15095" y="45316"/>
                    <a:pt x="14835" y="45056"/>
                  </a:cubicBezTo>
                  <a:cubicBezTo>
                    <a:pt x="14559" y="44796"/>
                    <a:pt x="14234" y="44504"/>
                    <a:pt x="14023" y="44325"/>
                  </a:cubicBezTo>
                  <a:lnTo>
                    <a:pt x="14023" y="44325"/>
                  </a:lnTo>
                  <a:cubicBezTo>
                    <a:pt x="14333" y="44371"/>
                    <a:pt x="14586" y="44417"/>
                    <a:pt x="14708" y="44417"/>
                  </a:cubicBezTo>
                  <a:cubicBezTo>
                    <a:pt x="14759" y="44417"/>
                    <a:pt x="14786" y="44409"/>
                    <a:pt x="14786" y="44390"/>
                  </a:cubicBezTo>
                  <a:cubicBezTo>
                    <a:pt x="14786" y="44260"/>
                    <a:pt x="14461" y="41076"/>
                    <a:pt x="14461" y="40409"/>
                  </a:cubicBezTo>
                  <a:cubicBezTo>
                    <a:pt x="14461" y="39711"/>
                    <a:pt x="13649" y="33114"/>
                    <a:pt x="13568" y="32692"/>
                  </a:cubicBezTo>
                  <a:cubicBezTo>
                    <a:pt x="13487" y="32302"/>
                    <a:pt x="13568" y="27167"/>
                    <a:pt x="13568" y="24584"/>
                  </a:cubicBezTo>
                  <a:cubicBezTo>
                    <a:pt x="13568" y="24162"/>
                    <a:pt x="13373" y="23008"/>
                    <a:pt x="13080" y="21741"/>
                  </a:cubicBezTo>
                  <a:lnTo>
                    <a:pt x="13080" y="21724"/>
                  </a:lnTo>
                  <a:lnTo>
                    <a:pt x="13015" y="21416"/>
                  </a:lnTo>
                  <a:lnTo>
                    <a:pt x="13015" y="21399"/>
                  </a:lnTo>
                  <a:cubicBezTo>
                    <a:pt x="12999" y="21286"/>
                    <a:pt x="12983" y="21188"/>
                    <a:pt x="12934" y="21091"/>
                  </a:cubicBezTo>
                  <a:lnTo>
                    <a:pt x="12934" y="21074"/>
                  </a:lnTo>
                  <a:cubicBezTo>
                    <a:pt x="12853" y="20749"/>
                    <a:pt x="12772" y="20424"/>
                    <a:pt x="12690" y="20116"/>
                  </a:cubicBezTo>
                  <a:lnTo>
                    <a:pt x="12690" y="20100"/>
                  </a:lnTo>
                  <a:cubicBezTo>
                    <a:pt x="12674" y="19986"/>
                    <a:pt x="12658" y="19905"/>
                    <a:pt x="12609" y="19823"/>
                  </a:cubicBezTo>
                  <a:cubicBezTo>
                    <a:pt x="12609" y="19807"/>
                    <a:pt x="12593" y="19791"/>
                    <a:pt x="12593" y="19775"/>
                  </a:cubicBezTo>
                  <a:cubicBezTo>
                    <a:pt x="12577" y="19693"/>
                    <a:pt x="12560" y="19628"/>
                    <a:pt x="12528" y="19547"/>
                  </a:cubicBezTo>
                  <a:cubicBezTo>
                    <a:pt x="12528" y="19531"/>
                    <a:pt x="12512" y="19498"/>
                    <a:pt x="12512" y="19466"/>
                  </a:cubicBezTo>
                  <a:lnTo>
                    <a:pt x="12447" y="19287"/>
                  </a:lnTo>
                  <a:cubicBezTo>
                    <a:pt x="12528" y="18995"/>
                    <a:pt x="12593" y="18702"/>
                    <a:pt x="12658" y="18394"/>
                  </a:cubicBezTo>
                  <a:cubicBezTo>
                    <a:pt x="12658" y="18377"/>
                    <a:pt x="12674" y="18345"/>
                    <a:pt x="12674" y="18329"/>
                  </a:cubicBezTo>
                  <a:cubicBezTo>
                    <a:pt x="12674" y="18312"/>
                    <a:pt x="12690" y="18312"/>
                    <a:pt x="12690" y="18296"/>
                  </a:cubicBezTo>
                  <a:cubicBezTo>
                    <a:pt x="12707" y="18247"/>
                    <a:pt x="12707" y="18231"/>
                    <a:pt x="12739" y="18182"/>
                  </a:cubicBezTo>
                  <a:lnTo>
                    <a:pt x="12739" y="18150"/>
                  </a:lnTo>
                  <a:cubicBezTo>
                    <a:pt x="12739" y="18101"/>
                    <a:pt x="12755" y="18069"/>
                    <a:pt x="12755" y="18020"/>
                  </a:cubicBezTo>
                  <a:lnTo>
                    <a:pt x="12755" y="17857"/>
                  </a:lnTo>
                  <a:lnTo>
                    <a:pt x="12755" y="17841"/>
                  </a:lnTo>
                  <a:cubicBezTo>
                    <a:pt x="12820" y="17500"/>
                    <a:pt x="12869" y="17126"/>
                    <a:pt x="12950" y="16769"/>
                  </a:cubicBezTo>
                  <a:cubicBezTo>
                    <a:pt x="13194" y="15696"/>
                    <a:pt x="13487" y="13487"/>
                    <a:pt x="13552" y="13032"/>
                  </a:cubicBezTo>
                  <a:cubicBezTo>
                    <a:pt x="13552" y="12967"/>
                    <a:pt x="13568" y="12950"/>
                    <a:pt x="13568" y="12950"/>
                  </a:cubicBezTo>
                  <a:lnTo>
                    <a:pt x="14640" y="12950"/>
                  </a:lnTo>
                  <a:cubicBezTo>
                    <a:pt x="14640" y="12950"/>
                    <a:pt x="14575" y="12869"/>
                    <a:pt x="14526" y="12690"/>
                  </a:cubicBezTo>
                  <a:cubicBezTo>
                    <a:pt x="14413" y="12414"/>
                    <a:pt x="14315" y="11894"/>
                    <a:pt x="14380" y="11033"/>
                  </a:cubicBezTo>
                  <a:cubicBezTo>
                    <a:pt x="14478" y="9571"/>
                    <a:pt x="14543" y="7816"/>
                    <a:pt x="13877" y="7117"/>
                  </a:cubicBezTo>
                  <a:cubicBezTo>
                    <a:pt x="13454" y="6695"/>
                    <a:pt x="12122" y="5899"/>
                    <a:pt x="10432" y="5655"/>
                  </a:cubicBezTo>
                  <a:cubicBezTo>
                    <a:pt x="10221" y="5509"/>
                    <a:pt x="9977" y="5411"/>
                    <a:pt x="9766" y="5330"/>
                  </a:cubicBezTo>
                  <a:cubicBezTo>
                    <a:pt x="9912" y="4420"/>
                    <a:pt x="9847" y="3657"/>
                    <a:pt x="9847" y="3657"/>
                  </a:cubicBezTo>
                  <a:cubicBezTo>
                    <a:pt x="9847" y="3657"/>
                    <a:pt x="9993" y="3039"/>
                    <a:pt x="9912" y="2064"/>
                  </a:cubicBezTo>
                  <a:cubicBezTo>
                    <a:pt x="9831" y="1089"/>
                    <a:pt x="9035" y="1"/>
                    <a:pt x="7670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019" name="Google Shape;1019;p44"/>
            <p:cNvGrpSpPr/>
            <p:nvPr/>
          </p:nvGrpSpPr>
          <p:grpSpPr>
            <a:xfrm>
              <a:off x="1427625" y="3252675"/>
              <a:ext cx="385500" cy="1172625"/>
              <a:chOff x="4431675" y="3269575"/>
              <a:chExt cx="385500" cy="1172625"/>
            </a:xfrm>
          </p:grpSpPr>
          <p:sp>
            <p:nvSpPr>
              <p:cNvPr id="1020" name="Google Shape;1020;p44"/>
              <p:cNvSpPr/>
              <p:nvPr/>
            </p:nvSpPr>
            <p:spPr>
              <a:xfrm>
                <a:off x="443532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2684" y="1"/>
                    </a:moveTo>
                    <a:cubicBezTo>
                      <a:pt x="1635" y="1"/>
                      <a:pt x="147" y="165"/>
                      <a:pt x="1" y="437"/>
                    </a:cubicBezTo>
                    <a:cubicBezTo>
                      <a:pt x="1" y="437"/>
                      <a:pt x="1" y="567"/>
                      <a:pt x="114" y="697"/>
                    </a:cubicBezTo>
                    <a:cubicBezTo>
                      <a:pt x="244" y="843"/>
                      <a:pt x="1041" y="1054"/>
                      <a:pt x="1886" y="1054"/>
                    </a:cubicBezTo>
                    <a:cubicBezTo>
                      <a:pt x="2747" y="1054"/>
                      <a:pt x="3527" y="648"/>
                      <a:pt x="3673" y="404"/>
                    </a:cubicBezTo>
                    <a:cubicBezTo>
                      <a:pt x="3689" y="356"/>
                      <a:pt x="3722" y="242"/>
                      <a:pt x="3722" y="161"/>
                    </a:cubicBezTo>
                    <a:cubicBezTo>
                      <a:pt x="3710" y="51"/>
                      <a:pt x="3264" y="1"/>
                      <a:pt x="2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1" name="Google Shape;1021;p44"/>
              <p:cNvSpPr/>
              <p:nvPr/>
            </p:nvSpPr>
            <p:spPr>
              <a:xfrm>
                <a:off x="443167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2184" y="1"/>
                    </a:moveTo>
                    <a:cubicBezTo>
                      <a:pt x="1934" y="1"/>
                      <a:pt x="1726" y="33"/>
                      <a:pt x="1625" y="108"/>
                    </a:cubicBezTo>
                    <a:cubicBezTo>
                      <a:pt x="1625" y="108"/>
                      <a:pt x="82" y="1245"/>
                      <a:pt x="17" y="1798"/>
                    </a:cubicBezTo>
                    <a:cubicBezTo>
                      <a:pt x="1" y="1993"/>
                      <a:pt x="293" y="2285"/>
                      <a:pt x="1105" y="2383"/>
                    </a:cubicBezTo>
                    <a:cubicBezTo>
                      <a:pt x="1376" y="2415"/>
                      <a:pt x="1629" y="2428"/>
                      <a:pt x="1853" y="2428"/>
                    </a:cubicBezTo>
                    <a:cubicBezTo>
                      <a:pt x="2302" y="2428"/>
                      <a:pt x="2638" y="2377"/>
                      <a:pt x="2779" y="2334"/>
                    </a:cubicBezTo>
                    <a:cubicBezTo>
                      <a:pt x="3006" y="2285"/>
                      <a:pt x="3770" y="2058"/>
                      <a:pt x="3884" y="1717"/>
                    </a:cubicBezTo>
                    <a:cubicBezTo>
                      <a:pt x="3981" y="1359"/>
                      <a:pt x="4030" y="628"/>
                      <a:pt x="3721" y="352"/>
                    </a:cubicBezTo>
                    <a:cubicBezTo>
                      <a:pt x="3508" y="161"/>
                      <a:pt x="2743" y="1"/>
                      <a:pt x="2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2" name="Google Shape;1022;p44"/>
              <p:cNvSpPr/>
              <p:nvPr/>
            </p:nvSpPr>
            <p:spPr>
              <a:xfrm>
                <a:off x="472007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1045" y="1"/>
                    </a:moveTo>
                    <a:cubicBezTo>
                      <a:pt x="466" y="1"/>
                      <a:pt x="18" y="51"/>
                      <a:pt x="1" y="161"/>
                    </a:cubicBezTo>
                    <a:cubicBezTo>
                      <a:pt x="1" y="242"/>
                      <a:pt x="17" y="356"/>
                      <a:pt x="49" y="404"/>
                    </a:cubicBezTo>
                    <a:cubicBezTo>
                      <a:pt x="179" y="648"/>
                      <a:pt x="975" y="1054"/>
                      <a:pt x="1837" y="1054"/>
                    </a:cubicBezTo>
                    <a:cubicBezTo>
                      <a:pt x="2681" y="1054"/>
                      <a:pt x="3478" y="843"/>
                      <a:pt x="3591" y="697"/>
                    </a:cubicBezTo>
                    <a:cubicBezTo>
                      <a:pt x="3721" y="567"/>
                      <a:pt x="3721" y="437"/>
                      <a:pt x="3721" y="437"/>
                    </a:cubicBezTo>
                    <a:cubicBezTo>
                      <a:pt x="3575" y="165"/>
                      <a:pt x="2094" y="1"/>
                      <a:pt x="10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3" name="Google Shape;1023;p44"/>
              <p:cNvSpPr/>
              <p:nvPr/>
            </p:nvSpPr>
            <p:spPr>
              <a:xfrm>
                <a:off x="471642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1846" y="1"/>
                    </a:moveTo>
                    <a:cubicBezTo>
                      <a:pt x="1287" y="1"/>
                      <a:pt x="522" y="161"/>
                      <a:pt x="309" y="352"/>
                    </a:cubicBezTo>
                    <a:cubicBezTo>
                      <a:pt x="0" y="628"/>
                      <a:pt x="49" y="1359"/>
                      <a:pt x="147" y="1717"/>
                    </a:cubicBezTo>
                    <a:cubicBezTo>
                      <a:pt x="244" y="2058"/>
                      <a:pt x="1024" y="2285"/>
                      <a:pt x="1251" y="2334"/>
                    </a:cubicBezTo>
                    <a:cubicBezTo>
                      <a:pt x="1392" y="2377"/>
                      <a:pt x="1728" y="2428"/>
                      <a:pt x="2177" y="2428"/>
                    </a:cubicBezTo>
                    <a:cubicBezTo>
                      <a:pt x="2401" y="2428"/>
                      <a:pt x="2654" y="2415"/>
                      <a:pt x="2925" y="2383"/>
                    </a:cubicBezTo>
                    <a:cubicBezTo>
                      <a:pt x="3737" y="2285"/>
                      <a:pt x="4030" y="1993"/>
                      <a:pt x="4014" y="1798"/>
                    </a:cubicBezTo>
                    <a:cubicBezTo>
                      <a:pt x="3949" y="1245"/>
                      <a:pt x="2405" y="108"/>
                      <a:pt x="2405" y="108"/>
                    </a:cubicBezTo>
                    <a:cubicBezTo>
                      <a:pt x="2305" y="33"/>
                      <a:pt x="2096" y="1"/>
                      <a:pt x="1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4" name="Google Shape;1024;p44"/>
              <p:cNvSpPr/>
              <p:nvPr/>
            </p:nvSpPr>
            <p:spPr>
              <a:xfrm>
                <a:off x="4454425" y="3708900"/>
                <a:ext cx="348950" cy="677250"/>
              </a:xfrm>
              <a:custGeom>
                <a:avLst/>
                <a:gdLst/>
                <a:ahLst/>
                <a:cxnLst/>
                <a:rect l="l" t="t" r="r" b="b"/>
                <a:pathLst>
                  <a:path w="13958" h="27090" extrusionOk="0">
                    <a:moveTo>
                      <a:pt x="8658" y="1"/>
                    </a:moveTo>
                    <a:cubicBezTo>
                      <a:pt x="6626" y="1"/>
                      <a:pt x="3986" y="240"/>
                      <a:pt x="3412" y="804"/>
                    </a:cubicBezTo>
                    <a:cubicBezTo>
                      <a:pt x="3412" y="804"/>
                      <a:pt x="2421" y="3192"/>
                      <a:pt x="2031" y="5581"/>
                    </a:cubicBezTo>
                    <a:cubicBezTo>
                      <a:pt x="1658" y="7953"/>
                      <a:pt x="1463" y="13591"/>
                      <a:pt x="1203" y="14923"/>
                    </a:cubicBezTo>
                    <a:cubicBezTo>
                      <a:pt x="943" y="16256"/>
                      <a:pt x="0" y="25420"/>
                      <a:pt x="0" y="26638"/>
                    </a:cubicBezTo>
                    <a:cubicBezTo>
                      <a:pt x="0" y="26742"/>
                      <a:pt x="26" y="26778"/>
                      <a:pt x="84" y="26778"/>
                    </a:cubicBezTo>
                    <a:cubicBezTo>
                      <a:pt x="215" y="26778"/>
                      <a:pt x="514" y="26590"/>
                      <a:pt x="1057" y="26590"/>
                    </a:cubicBezTo>
                    <a:cubicBezTo>
                      <a:pt x="1869" y="26590"/>
                      <a:pt x="3039" y="26979"/>
                      <a:pt x="3282" y="27061"/>
                    </a:cubicBezTo>
                    <a:cubicBezTo>
                      <a:pt x="3289" y="27063"/>
                      <a:pt x="3296" y="27064"/>
                      <a:pt x="3302" y="27064"/>
                    </a:cubicBezTo>
                    <a:cubicBezTo>
                      <a:pt x="3531" y="27064"/>
                      <a:pt x="3618" y="25678"/>
                      <a:pt x="3981" y="23340"/>
                    </a:cubicBezTo>
                    <a:cubicBezTo>
                      <a:pt x="4387" y="20951"/>
                      <a:pt x="4680" y="13916"/>
                      <a:pt x="5362" y="12161"/>
                    </a:cubicBezTo>
                    <a:cubicBezTo>
                      <a:pt x="6061" y="10390"/>
                      <a:pt x="7507" y="6670"/>
                      <a:pt x="7718" y="6475"/>
                    </a:cubicBezTo>
                    <a:cubicBezTo>
                      <a:pt x="7721" y="6472"/>
                      <a:pt x="7725" y="6470"/>
                      <a:pt x="7728" y="6470"/>
                    </a:cubicBezTo>
                    <a:cubicBezTo>
                      <a:pt x="7974" y="6470"/>
                      <a:pt x="8969" y="13101"/>
                      <a:pt x="8969" y="14062"/>
                    </a:cubicBezTo>
                    <a:cubicBezTo>
                      <a:pt x="8969" y="15037"/>
                      <a:pt x="9375" y="18985"/>
                      <a:pt x="9538" y="20009"/>
                    </a:cubicBezTo>
                    <a:cubicBezTo>
                      <a:pt x="9700" y="21049"/>
                      <a:pt x="10025" y="26979"/>
                      <a:pt x="10123" y="27077"/>
                    </a:cubicBezTo>
                    <a:cubicBezTo>
                      <a:pt x="10131" y="27085"/>
                      <a:pt x="10152" y="27089"/>
                      <a:pt x="10182" y="27089"/>
                    </a:cubicBezTo>
                    <a:cubicBezTo>
                      <a:pt x="10505" y="27089"/>
                      <a:pt x="11971" y="26655"/>
                      <a:pt x="12268" y="26655"/>
                    </a:cubicBezTo>
                    <a:cubicBezTo>
                      <a:pt x="12935" y="26655"/>
                      <a:pt x="13602" y="26806"/>
                      <a:pt x="13853" y="26806"/>
                    </a:cubicBezTo>
                    <a:cubicBezTo>
                      <a:pt x="13920" y="26806"/>
                      <a:pt x="13957" y="26796"/>
                      <a:pt x="13957" y="26768"/>
                    </a:cubicBezTo>
                    <a:cubicBezTo>
                      <a:pt x="13957" y="26655"/>
                      <a:pt x="13632" y="23470"/>
                      <a:pt x="13632" y="22788"/>
                    </a:cubicBezTo>
                    <a:cubicBezTo>
                      <a:pt x="13632" y="22105"/>
                      <a:pt x="12820" y="15508"/>
                      <a:pt x="12739" y="15070"/>
                    </a:cubicBezTo>
                    <a:cubicBezTo>
                      <a:pt x="12658" y="14696"/>
                      <a:pt x="12739" y="9545"/>
                      <a:pt x="12739" y="6978"/>
                    </a:cubicBezTo>
                    <a:cubicBezTo>
                      <a:pt x="12739" y="5938"/>
                      <a:pt x="11536" y="690"/>
                      <a:pt x="11098" y="252"/>
                    </a:cubicBezTo>
                    <a:cubicBezTo>
                      <a:pt x="10925" y="91"/>
                      <a:pt x="9906" y="1"/>
                      <a:pt x="86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5" name="Google Shape;1025;p44"/>
              <p:cNvSpPr/>
              <p:nvPr/>
            </p:nvSpPr>
            <p:spPr>
              <a:xfrm>
                <a:off x="4516575" y="3541725"/>
                <a:ext cx="241300" cy="24342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9737" extrusionOk="0">
                    <a:moveTo>
                      <a:pt x="7903" y="1"/>
                    </a:moveTo>
                    <a:cubicBezTo>
                      <a:pt x="7894" y="1"/>
                      <a:pt x="7882" y="16"/>
                      <a:pt x="7864" y="49"/>
                    </a:cubicBezTo>
                    <a:cubicBezTo>
                      <a:pt x="7669" y="439"/>
                      <a:pt x="7377" y="2145"/>
                      <a:pt x="6922" y="2893"/>
                    </a:cubicBezTo>
                    <a:cubicBezTo>
                      <a:pt x="6207" y="4111"/>
                      <a:pt x="6532" y="5086"/>
                      <a:pt x="6126" y="6451"/>
                    </a:cubicBezTo>
                    <a:cubicBezTo>
                      <a:pt x="5996" y="6922"/>
                      <a:pt x="6110" y="7735"/>
                      <a:pt x="5557" y="7881"/>
                    </a:cubicBezTo>
                    <a:cubicBezTo>
                      <a:pt x="5539" y="7885"/>
                      <a:pt x="5521" y="7887"/>
                      <a:pt x="5502" y="7887"/>
                    </a:cubicBezTo>
                    <a:cubicBezTo>
                      <a:pt x="4925" y="7887"/>
                      <a:pt x="3967" y="6123"/>
                      <a:pt x="4298" y="6123"/>
                    </a:cubicBezTo>
                    <a:cubicBezTo>
                      <a:pt x="4317" y="6123"/>
                      <a:pt x="4342" y="6129"/>
                      <a:pt x="4371" y="6142"/>
                    </a:cubicBezTo>
                    <a:cubicBezTo>
                      <a:pt x="4625" y="6265"/>
                      <a:pt x="4776" y="6320"/>
                      <a:pt x="4849" y="6320"/>
                    </a:cubicBezTo>
                    <a:cubicBezTo>
                      <a:pt x="5181" y="6320"/>
                      <a:pt x="3908" y="5190"/>
                      <a:pt x="3575" y="4258"/>
                    </a:cubicBezTo>
                    <a:cubicBezTo>
                      <a:pt x="3428" y="3843"/>
                      <a:pt x="3083" y="2526"/>
                      <a:pt x="2983" y="2526"/>
                    </a:cubicBezTo>
                    <a:cubicBezTo>
                      <a:pt x="2962" y="2526"/>
                      <a:pt x="2952" y="2587"/>
                      <a:pt x="2957" y="2730"/>
                    </a:cubicBezTo>
                    <a:cubicBezTo>
                      <a:pt x="2990" y="3169"/>
                      <a:pt x="3331" y="4144"/>
                      <a:pt x="3006" y="4144"/>
                    </a:cubicBezTo>
                    <a:cubicBezTo>
                      <a:pt x="2421" y="4144"/>
                      <a:pt x="1625" y="4599"/>
                      <a:pt x="1056" y="4599"/>
                    </a:cubicBezTo>
                    <a:cubicBezTo>
                      <a:pt x="1056" y="4924"/>
                      <a:pt x="1040" y="5363"/>
                      <a:pt x="894" y="5720"/>
                    </a:cubicBezTo>
                    <a:cubicBezTo>
                      <a:pt x="634" y="6370"/>
                      <a:pt x="0" y="7247"/>
                      <a:pt x="667" y="7913"/>
                    </a:cubicBezTo>
                    <a:cubicBezTo>
                      <a:pt x="1501" y="8748"/>
                      <a:pt x="3025" y="9736"/>
                      <a:pt x="4943" y="9736"/>
                    </a:cubicBezTo>
                    <a:cubicBezTo>
                      <a:pt x="5190" y="9736"/>
                      <a:pt x="5444" y="9720"/>
                      <a:pt x="5703" y="9684"/>
                    </a:cubicBezTo>
                    <a:cubicBezTo>
                      <a:pt x="7978" y="9376"/>
                      <a:pt x="9440" y="7832"/>
                      <a:pt x="9440" y="7182"/>
                    </a:cubicBezTo>
                    <a:cubicBezTo>
                      <a:pt x="9457" y="6532"/>
                      <a:pt x="9034" y="6256"/>
                      <a:pt x="9099" y="4924"/>
                    </a:cubicBezTo>
                    <a:cubicBezTo>
                      <a:pt x="9132" y="4111"/>
                      <a:pt x="9440" y="3202"/>
                      <a:pt x="9652" y="2633"/>
                    </a:cubicBezTo>
                    <a:lnTo>
                      <a:pt x="9652" y="2633"/>
                    </a:lnTo>
                    <a:cubicBezTo>
                      <a:pt x="9538" y="2747"/>
                      <a:pt x="9391" y="2823"/>
                      <a:pt x="9241" y="2823"/>
                    </a:cubicBezTo>
                    <a:cubicBezTo>
                      <a:pt x="9113" y="2823"/>
                      <a:pt x="8984" y="2768"/>
                      <a:pt x="8872" y="2633"/>
                    </a:cubicBezTo>
                    <a:cubicBezTo>
                      <a:pt x="8612" y="2357"/>
                      <a:pt x="7978" y="2438"/>
                      <a:pt x="7832" y="2064"/>
                    </a:cubicBezTo>
                    <a:cubicBezTo>
                      <a:pt x="7654" y="1605"/>
                      <a:pt x="7989" y="1"/>
                      <a:pt x="7903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6" name="Google Shape;1026;p44"/>
              <p:cNvSpPr/>
              <p:nvPr/>
            </p:nvSpPr>
            <p:spPr>
              <a:xfrm>
                <a:off x="4536875" y="3685125"/>
                <a:ext cx="287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244" extrusionOk="0">
                    <a:moveTo>
                      <a:pt x="114" y="0"/>
                    </a:moveTo>
                    <a:cubicBezTo>
                      <a:pt x="82" y="65"/>
                      <a:pt x="33" y="146"/>
                      <a:pt x="1" y="244"/>
                    </a:cubicBezTo>
                    <a:lnTo>
                      <a:pt x="114" y="0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7" name="Google Shape;1027;p44"/>
              <p:cNvSpPr/>
              <p:nvPr/>
            </p:nvSpPr>
            <p:spPr>
              <a:xfrm>
                <a:off x="4541750" y="3675775"/>
                <a:ext cx="8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99" extrusionOk="0">
                    <a:moveTo>
                      <a:pt x="33" y="1"/>
                    </a:moveTo>
                    <a:cubicBezTo>
                      <a:pt x="1" y="33"/>
                      <a:pt x="1" y="82"/>
                      <a:pt x="1" y="98"/>
                    </a:cubicBezTo>
                    <a:cubicBezTo>
                      <a:pt x="1" y="49"/>
                      <a:pt x="33" y="33"/>
                      <a:pt x="3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8" name="Google Shape;1028;p44"/>
              <p:cNvSpPr/>
              <p:nvPr/>
            </p:nvSpPr>
            <p:spPr>
              <a:xfrm>
                <a:off x="4689200" y="3769200"/>
                <a:ext cx="17075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683" h="294" extrusionOk="0">
                    <a:moveTo>
                      <a:pt x="683" y="1"/>
                    </a:moveTo>
                    <a:lnTo>
                      <a:pt x="683" y="1"/>
                    </a:lnTo>
                    <a:cubicBezTo>
                      <a:pt x="488" y="98"/>
                      <a:pt x="244" y="196"/>
                      <a:pt x="1" y="293"/>
                    </a:cubicBezTo>
                    <a:cubicBezTo>
                      <a:pt x="261" y="196"/>
                      <a:pt x="488" y="98"/>
                      <a:pt x="68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9" name="Google Shape;1029;p44"/>
              <p:cNvSpPr/>
              <p:nvPr/>
            </p:nvSpPr>
            <p:spPr>
              <a:xfrm>
                <a:off x="4628675" y="3784225"/>
                <a:ext cx="10175" cy="4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47" y="17"/>
                      <a:pt x="261" y="17"/>
                      <a:pt x="407" y="17"/>
                    </a:cubicBezTo>
                    <a:cubicBezTo>
                      <a:pt x="293" y="17"/>
                      <a:pt x="147" y="17"/>
                      <a:pt x="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0" name="Google Shape;1030;p44"/>
              <p:cNvSpPr/>
              <p:nvPr/>
            </p:nvSpPr>
            <p:spPr>
              <a:xfrm>
                <a:off x="4592125" y="3776100"/>
                <a:ext cx="179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212" extrusionOk="0">
                    <a:moveTo>
                      <a:pt x="0" y="1"/>
                    </a:moveTo>
                    <a:cubicBezTo>
                      <a:pt x="57" y="21"/>
                      <a:pt x="115" y="40"/>
                      <a:pt x="174" y="59"/>
                    </a:cubicBezTo>
                    <a:lnTo>
                      <a:pt x="174" y="59"/>
                    </a:lnTo>
                    <a:cubicBezTo>
                      <a:pt x="117" y="40"/>
                      <a:pt x="59" y="20"/>
                      <a:pt x="0" y="1"/>
                    </a:cubicBezTo>
                    <a:close/>
                    <a:moveTo>
                      <a:pt x="174" y="59"/>
                    </a:moveTo>
                    <a:cubicBezTo>
                      <a:pt x="355" y="119"/>
                      <a:pt x="530" y="175"/>
                      <a:pt x="715" y="212"/>
                    </a:cubicBezTo>
                    <a:cubicBezTo>
                      <a:pt x="533" y="163"/>
                      <a:pt x="350" y="115"/>
                      <a:pt x="174" y="59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1" name="Google Shape;1031;p44"/>
              <p:cNvSpPr/>
              <p:nvPr/>
            </p:nvSpPr>
            <p:spPr>
              <a:xfrm>
                <a:off x="4528350" y="3701375"/>
                <a:ext cx="40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439" extrusionOk="0">
                    <a:moveTo>
                      <a:pt x="163" y="0"/>
                    </a:moveTo>
                    <a:lnTo>
                      <a:pt x="163" y="0"/>
                    </a:lnTo>
                    <a:cubicBezTo>
                      <a:pt x="82" y="146"/>
                      <a:pt x="33" y="293"/>
                      <a:pt x="1" y="439"/>
                    </a:cubicBezTo>
                    <a:cubicBezTo>
                      <a:pt x="33" y="293"/>
                      <a:pt x="98" y="146"/>
                      <a:pt x="163" y="0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2" name="Google Shape;1032;p44"/>
              <p:cNvSpPr/>
              <p:nvPr/>
            </p:nvSpPr>
            <p:spPr>
              <a:xfrm>
                <a:off x="4531600" y="3694450"/>
                <a:ext cx="327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78" extrusionOk="0">
                    <a:moveTo>
                      <a:pt x="131" y="1"/>
                    </a:moveTo>
                    <a:lnTo>
                      <a:pt x="131" y="1"/>
                    </a:lnTo>
                    <a:cubicBezTo>
                      <a:pt x="82" y="98"/>
                      <a:pt x="49" y="180"/>
                      <a:pt x="1" y="277"/>
                    </a:cubicBezTo>
                    <a:cubicBezTo>
                      <a:pt x="49" y="180"/>
                      <a:pt x="114" y="98"/>
                      <a:pt x="13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3" name="Google Shape;1033;p44"/>
              <p:cNvSpPr/>
              <p:nvPr/>
            </p:nvSpPr>
            <p:spPr>
              <a:xfrm>
                <a:off x="4542975" y="3668875"/>
                <a:ext cx="25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82" extrusionOk="0">
                    <a:moveTo>
                      <a:pt x="0" y="82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4" name="Google Shape;1034;p44"/>
              <p:cNvSpPr/>
              <p:nvPr/>
            </p:nvSpPr>
            <p:spPr>
              <a:xfrm>
                <a:off x="4543375" y="3662775"/>
                <a:ext cx="25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" h="50" extrusionOk="0">
                    <a:moveTo>
                      <a:pt x="1" y="49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5" name="Google Shape;1035;p44"/>
              <p:cNvSpPr/>
              <p:nvPr/>
            </p:nvSpPr>
            <p:spPr>
              <a:xfrm>
                <a:off x="4539325" y="3678225"/>
                <a:ext cx="20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2" h="260" extrusionOk="0">
                    <a:moveTo>
                      <a:pt x="81" y="0"/>
                    </a:moveTo>
                    <a:cubicBezTo>
                      <a:pt x="65" y="81"/>
                      <a:pt x="49" y="179"/>
                      <a:pt x="0" y="260"/>
                    </a:cubicBezTo>
                    <a:cubicBezTo>
                      <a:pt x="49" y="179"/>
                      <a:pt x="65" y="98"/>
                      <a:pt x="81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6" name="Google Shape;1036;p44"/>
              <p:cNvSpPr/>
              <p:nvPr/>
            </p:nvSpPr>
            <p:spPr>
              <a:xfrm>
                <a:off x="4541750" y="3670900"/>
                <a:ext cx="12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96" extrusionOk="0">
                    <a:moveTo>
                      <a:pt x="49" y="1"/>
                    </a:moveTo>
                    <a:lnTo>
                      <a:pt x="49" y="1"/>
                    </a:lnTo>
                    <a:cubicBezTo>
                      <a:pt x="33" y="66"/>
                      <a:pt x="33" y="131"/>
                      <a:pt x="1" y="196"/>
                    </a:cubicBezTo>
                    <a:cubicBezTo>
                      <a:pt x="33" y="131"/>
                      <a:pt x="49" y="66"/>
                      <a:pt x="49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7" name="Google Shape;1037;p44"/>
              <p:cNvSpPr/>
              <p:nvPr/>
            </p:nvSpPr>
            <p:spPr>
              <a:xfrm>
                <a:off x="4543375" y="3664000"/>
                <a:ext cx="42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7" h="19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1" y="65"/>
                      <a:pt x="1" y="147"/>
                      <a:pt x="1" y="195"/>
                    </a:cubicBezTo>
                    <a:cubicBezTo>
                      <a:pt x="1" y="147"/>
                      <a:pt x="17" y="65"/>
                      <a:pt x="17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8" name="Google Shape;1038;p44"/>
              <p:cNvSpPr/>
              <p:nvPr/>
            </p:nvSpPr>
            <p:spPr>
              <a:xfrm>
                <a:off x="4638825" y="3784625"/>
                <a:ext cx="10200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6" extrusionOk="0">
                    <a:moveTo>
                      <a:pt x="1" y="1"/>
                    </a:moveTo>
                    <a:cubicBezTo>
                      <a:pt x="44" y="12"/>
                      <a:pt x="88" y="15"/>
                      <a:pt x="132" y="15"/>
                    </a:cubicBezTo>
                    <a:cubicBezTo>
                      <a:pt x="219" y="15"/>
                      <a:pt x="310" y="1"/>
                      <a:pt x="407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9" name="Google Shape;1039;p44"/>
              <p:cNvSpPr/>
              <p:nvPr/>
            </p:nvSpPr>
            <p:spPr>
              <a:xfrm>
                <a:off x="4721700" y="3750925"/>
                <a:ext cx="12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75" extrusionOk="0">
                    <a:moveTo>
                      <a:pt x="488" y="0"/>
                    </a:moveTo>
                    <a:lnTo>
                      <a:pt x="488" y="0"/>
                    </a:lnTo>
                    <a:cubicBezTo>
                      <a:pt x="326" y="114"/>
                      <a:pt x="163" y="260"/>
                      <a:pt x="1" y="374"/>
                    </a:cubicBezTo>
                    <a:cubicBezTo>
                      <a:pt x="179" y="260"/>
                      <a:pt x="342" y="114"/>
                      <a:pt x="488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0" name="Google Shape;1040;p44"/>
              <p:cNvSpPr/>
              <p:nvPr/>
            </p:nvSpPr>
            <p:spPr>
              <a:xfrm>
                <a:off x="4534450" y="3739550"/>
                <a:ext cx="27650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9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76" y="309"/>
                      <a:pt x="666" y="602"/>
                      <a:pt x="1105" y="894"/>
                    </a:cubicBezTo>
                    <a:cubicBezTo>
                      <a:pt x="666" y="602"/>
                      <a:pt x="276" y="277"/>
                      <a:pt x="0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1" name="Google Shape;1041;p44"/>
              <p:cNvSpPr/>
              <p:nvPr/>
            </p:nvSpPr>
            <p:spPr>
              <a:xfrm>
                <a:off x="4543775" y="3657500"/>
                <a:ext cx="25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212" extrusionOk="0">
                    <a:moveTo>
                      <a:pt x="1" y="0"/>
                    </a:moveTo>
                    <a:lnTo>
                      <a:pt x="1" y="212"/>
                    </a:ln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2" name="Google Shape;1042;p44"/>
              <p:cNvSpPr/>
              <p:nvPr/>
            </p:nvSpPr>
            <p:spPr>
              <a:xfrm>
                <a:off x="4490575" y="3409275"/>
                <a:ext cx="308725" cy="375350"/>
              </a:xfrm>
              <a:custGeom>
                <a:avLst/>
                <a:gdLst/>
                <a:ahLst/>
                <a:cxnLst/>
                <a:rect l="l" t="t" r="r" b="b"/>
                <a:pathLst>
                  <a:path w="12349" h="15014" extrusionOk="0">
                    <a:moveTo>
                      <a:pt x="7148" y="1"/>
                    </a:moveTo>
                    <a:cubicBezTo>
                      <a:pt x="6444" y="1"/>
                      <a:pt x="5698" y="108"/>
                      <a:pt x="4940" y="376"/>
                    </a:cubicBezTo>
                    <a:cubicBezTo>
                      <a:pt x="3997" y="701"/>
                      <a:pt x="2486" y="1464"/>
                      <a:pt x="1528" y="2407"/>
                    </a:cubicBezTo>
                    <a:cubicBezTo>
                      <a:pt x="569" y="3365"/>
                      <a:pt x="0" y="3771"/>
                      <a:pt x="260" y="5412"/>
                    </a:cubicBezTo>
                    <a:cubicBezTo>
                      <a:pt x="537" y="7086"/>
                      <a:pt x="1398" y="9003"/>
                      <a:pt x="1138" y="9409"/>
                    </a:cubicBezTo>
                    <a:lnTo>
                      <a:pt x="2080" y="9409"/>
                    </a:lnTo>
                    <a:cubicBezTo>
                      <a:pt x="2080" y="9409"/>
                      <a:pt x="2210" y="10352"/>
                      <a:pt x="1934" y="11002"/>
                    </a:cubicBezTo>
                    <a:cubicBezTo>
                      <a:pt x="1674" y="11652"/>
                      <a:pt x="1040" y="12529"/>
                      <a:pt x="1707" y="13195"/>
                    </a:cubicBezTo>
                    <a:cubicBezTo>
                      <a:pt x="2532" y="14020"/>
                      <a:pt x="4079" y="15013"/>
                      <a:pt x="6015" y="15013"/>
                    </a:cubicBezTo>
                    <a:cubicBezTo>
                      <a:pt x="6252" y="15013"/>
                      <a:pt x="6495" y="14998"/>
                      <a:pt x="6743" y="14966"/>
                    </a:cubicBezTo>
                    <a:cubicBezTo>
                      <a:pt x="9018" y="14658"/>
                      <a:pt x="10480" y="13114"/>
                      <a:pt x="10480" y="12464"/>
                    </a:cubicBezTo>
                    <a:cubicBezTo>
                      <a:pt x="10480" y="11814"/>
                      <a:pt x="10025" y="11522"/>
                      <a:pt x="10107" y="10206"/>
                    </a:cubicBezTo>
                    <a:cubicBezTo>
                      <a:pt x="10188" y="8890"/>
                      <a:pt x="10903" y="7362"/>
                      <a:pt x="10903" y="7362"/>
                    </a:cubicBezTo>
                    <a:lnTo>
                      <a:pt x="12349" y="7362"/>
                    </a:lnTo>
                    <a:cubicBezTo>
                      <a:pt x="12349" y="7362"/>
                      <a:pt x="11975" y="6907"/>
                      <a:pt x="12089" y="5461"/>
                    </a:cubicBezTo>
                    <a:cubicBezTo>
                      <a:pt x="12186" y="3983"/>
                      <a:pt x="12251" y="2228"/>
                      <a:pt x="11569" y="1529"/>
                    </a:cubicBezTo>
                    <a:cubicBezTo>
                      <a:pt x="11067" y="1014"/>
                      <a:pt x="9307" y="1"/>
                      <a:pt x="71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3" name="Google Shape;1043;p44"/>
              <p:cNvSpPr/>
              <p:nvPr/>
            </p:nvSpPr>
            <p:spPr>
              <a:xfrm>
                <a:off x="4519425" y="3638000"/>
                <a:ext cx="7677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748" extrusionOk="0">
                    <a:moveTo>
                      <a:pt x="49" y="0"/>
                    </a:moveTo>
                    <a:cubicBezTo>
                      <a:pt x="49" y="130"/>
                      <a:pt x="49" y="228"/>
                      <a:pt x="0" y="293"/>
                    </a:cubicBezTo>
                    <a:lnTo>
                      <a:pt x="942" y="293"/>
                    </a:lnTo>
                    <a:cubicBezTo>
                      <a:pt x="942" y="293"/>
                      <a:pt x="959" y="488"/>
                      <a:pt x="975" y="748"/>
                    </a:cubicBezTo>
                    <a:cubicBezTo>
                      <a:pt x="1544" y="748"/>
                      <a:pt x="2340" y="293"/>
                      <a:pt x="2925" y="293"/>
                    </a:cubicBezTo>
                    <a:cubicBezTo>
                      <a:pt x="3038" y="293"/>
                      <a:pt x="3071" y="163"/>
                      <a:pt x="30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4" name="Google Shape;1044;p44"/>
              <p:cNvSpPr/>
              <p:nvPr/>
            </p:nvSpPr>
            <p:spPr>
              <a:xfrm>
                <a:off x="4711550" y="3587225"/>
                <a:ext cx="8775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3510" h="996" extrusionOk="0">
                    <a:moveTo>
                      <a:pt x="0" y="0"/>
                    </a:moveTo>
                    <a:lnTo>
                      <a:pt x="0" y="17"/>
                    </a:lnTo>
                    <a:lnTo>
                      <a:pt x="1" y="17"/>
                    </a:lnTo>
                    <a:cubicBezTo>
                      <a:pt x="0" y="11"/>
                      <a:pt x="0" y="6"/>
                      <a:pt x="0" y="0"/>
                    </a:cubicBezTo>
                    <a:close/>
                    <a:moveTo>
                      <a:pt x="1" y="17"/>
                    </a:moveTo>
                    <a:lnTo>
                      <a:pt x="1" y="17"/>
                    </a:lnTo>
                    <a:cubicBezTo>
                      <a:pt x="2" y="110"/>
                      <a:pt x="18" y="214"/>
                      <a:pt x="33" y="260"/>
                    </a:cubicBezTo>
                    <a:cubicBezTo>
                      <a:pt x="179" y="634"/>
                      <a:pt x="813" y="553"/>
                      <a:pt x="1073" y="829"/>
                    </a:cubicBezTo>
                    <a:cubicBezTo>
                      <a:pt x="1184" y="947"/>
                      <a:pt x="1315" y="995"/>
                      <a:pt x="1443" y="995"/>
                    </a:cubicBezTo>
                    <a:cubicBezTo>
                      <a:pt x="1597" y="995"/>
                      <a:pt x="1746" y="927"/>
                      <a:pt x="1853" y="829"/>
                    </a:cubicBezTo>
                    <a:cubicBezTo>
                      <a:pt x="1966" y="488"/>
                      <a:pt x="2064" y="277"/>
                      <a:pt x="2064" y="277"/>
                    </a:cubicBezTo>
                    <a:lnTo>
                      <a:pt x="3510" y="277"/>
                    </a:lnTo>
                    <a:cubicBezTo>
                      <a:pt x="3510" y="277"/>
                      <a:pt x="3445" y="195"/>
                      <a:pt x="3396" y="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5" name="Google Shape;1045;p44"/>
              <p:cNvSpPr/>
              <p:nvPr/>
            </p:nvSpPr>
            <p:spPr>
              <a:xfrm>
                <a:off x="4570600" y="3397925"/>
                <a:ext cx="139750" cy="105250"/>
              </a:xfrm>
              <a:custGeom>
                <a:avLst/>
                <a:gdLst/>
                <a:ahLst/>
                <a:cxnLst/>
                <a:rect l="l" t="t" r="r" b="b"/>
                <a:pathLst>
                  <a:path w="5590" h="4210" extrusionOk="0">
                    <a:moveTo>
                      <a:pt x="3786" y="1"/>
                    </a:moveTo>
                    <a:cubicBezTo>
                      <a:pt x="3786" y="1"/>
                      <a:pt x="2064" y="180"/>
                      <a:pt x="1576" y="310"/>
                    </a:cubicBezTo>
                    <a:cubicBezTo>
                      <a:pt x="1089" y="423"/>
                      <a:pt x="683" y="683"/>
                      <a:pt x="390" y="976"/>
                    </a:cubicBezTo>
                    <a:cubicBezTo>
                      <a:pt x="195" y="1155"/>
                      <a:pt x="0" y="2259"/>
                      <a:pt x="82" y="2519"/>
                    </a:cubicBezTo>
                    <a:cubicBezTo>
                      <a:pt x="163" y="2779"/>
                      <a:pt x="1528" y="4209"/>
                      <a:pt x="1528" y="4209"/>
                    </a:cubicBezTo>
                    <a:cubicBezTo>
                      <a:pt x="1528" y="4209"/>
                      <a:pt x="1463" y="3754"/>
                      <a:pt x="1576" y="3657"/>
                    </a:cubicBezTo>
                    <a:cubicBezTo>
                      <a:pt x="1596" y="3634"/>
                      <a:pt x="1650" y="3625"/>
                      <a:pt x="1724" y="3625"/>
                    </a:cubicBezTo>
                    <a:cubicBezTo>
                      <a:pt x="2019" y="3625"/>
                      <a:pt x="2632" y="3770"/>
                      <a:pt x="2632" y="3770"/>
                    </a:cubicBezTo>
                    <a:cubicBezTo>
                      <a:pt x="2890" y="3513"/>
                      <a:pt x="3117" y="3407"/>
                      <a:pt x="3321" y="3407"/>
                    </a:cubicBezTo>
                    <a:cubicBezTo>
                      <a:pt x="3452" y="3407"/>
                      <a:pt x="3574" y="3451"/>
                      <a:pt x="3689" y="3527"/>
                    </a:cubicBezTo>
                    <a:cubicBezTo>
                      <a:pt x="4053" y="3148"/>
                      <a:pt x="4757" y="2560"/>
                      <a:pt x="5016" y="2560"/>
                    </a:cubicBezTo>
                    <a:cubicBezTo>
                      <a:pt x="5045" y="2560"/>
                      <a:pt x="5069" y="2568"/>
                      <a:pt x="5086" y="2584"/>
                    </a:cubicBezTo>
                    <a:cubicBezTo>
                      <a:pt x="5265" y="2747"/>
                      <a:pt x="5151" y="3121"/>
                      <a:pt x="5037" y="3413"/>
                    </a:cubicBezTo>
                    <a:cubicBezTo>
                      <a:pt x="5118" y="3332"/>
                      <a:pt x="5590" y="2552"/>
                      <a:pt x="5590" y="2292"/>
                    </a:cubicBezTo>
                    <a:cubicBezTo>
                      <a:pt x="5590" y="2032"/>
                      <a:pt x="5525" y="911"/>
                      <a:pt x="5037" y="586"/>
                    </a:cubicBezTo>
                    <a:cubicBezTo>
                      <a:pt x="4501" y="228"/>
                      <a:pt x="3786" y="1"/>
                      <a:pt x="3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6" name="Google Shape;1046;p44"/>
              <p:cNvSpPr/>
              <p:nvPr/>
            </p:nvSpPr>
            <p:spPr>
              <a:xfrm>
                <a:off x="4583600" y="3406250"/>
                <a:ext cx="102375" cy="91625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3665" extrusionOk="0">
                    <a:moveTo>
                      <a:pt x="2659" y="1"/>
                    </a:moveTo>
                    <a:cubicBezTo>
                      <a:pt x="1872" y="1"/>
                      <a:pt x="854" y="154"/>
                      <a:pt x="341" y="724"/>
                    </a:cubicBezTo>
                    <a:cubicBezTo>
                      <a:pt x="341" y="724"/>
                      <a:pt x="0" y="1536"/>
                      <a:pt x="341" y="2040"/>
                    </a:cubicBezTo>
                    <a:cubicBezTo>
                      <a:pt x="683" y="2544"/>
                      <a:pt x="2340" y="3665"/>
                      <a:pt x="2665" y="3665"/>
                    </a:cubicBezTo>
                    <a:cubicBezTo>
                      <a:pt x="2990" y="3665"/>
                      <a:pt x="3916" y="2138"/>
                      <a:pt x="3997" y="1764"/>
                    </a:cubicBezTo>
                    <a:cubicBezTo>
                      <a:pt x="4095" y="1358"/>
                      <a:pt x="3851" y="269"/>
                      <a:pt x="3721" y="139"/>
                    </a:cubicBezTo>
                    <a:cubicBezTo>
                      <a:pt x="3660" y="78"/>
                      <a:pt x="3218" y="1"/>
                      <a:pt x="2659" y="1"/>
                    </a:cubicBezTo>
                    <a:close/>
                  </a:path>
                </a:pathLst>
              </a:custGeom>
              <a:solidFill>
                <a:srgbClr val="CC9A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7" name="Google Shape;1047;p44"/>
              <p:cNvSpPr/>
              <p:nvPr/>
            </p:nvSpPr>
            <p:spPr>
              <a:xfrm>
                <a:off x="4582825" y="3364375"/>
                <a:ext cx="96650" cy="9820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8" extrusionOk="0">
                    <a:moveTo>
                      <a:pt x="2581" y="0"/>
                    </a:moveTo>
                    <a:cubicBezTo>
                      <a:pt x="1468" y="0"/>
                      <a:pt x="1" y="150"/>
                      <a:pt x="31" y="466"/>
                    </a:cubicBezTo>
                    <a:cubicBezTo>
                      <a:pt x="112" y="1359"/>
                      <a:pt x="291" y="2302"/>
                      <a:pt x="535" y="2821"/>
                    </a:cubicBezTo>
                    <a:cubicBezTo>
                      <a:pt x="741" y="3266"/>
                      <a:pt x="1537" y="3927"/>
                      <a:pt x="2013" y="3927"/>
                    </a:cubicBezTo>
                    <a:cubicBezTo>
                      <a:pt x="2024" y="3927"/>
                      <a:pt x="2035" y="3927"/>
                      <a:pt x="2046" y="3926"/>
                    </a:cubicBezTo>
                    <a:cubicBezTo>
                      <a:pt x="2598" y="3861"/>
                      <a:pt x="3443" y="3000"/>
                      <a:pt x="3590" y="2594"/>
                    </a:cubicBezTo>
                    <a:cubicBezTo>
                      <a:pt x="3768" y="2107"/>
                      <a:pt x="3866" y="644"/>
                      <a:pt x="3801" y="157"/>
                    </a:cubicBezTo>
                    <a:cubicBezTo>
                      <a:pt x="3783" y="54"/>
                      <a:pt x="3245" y="0"/>
                      <a:pt x="2581" y="0"/>
                    </a:cubicBezTo>
                    <a:close/>
                  </a:path>
                </a:pathLst>
              </a:custGeom>
              <a:solidFill>
                <a:srgbClr val="FABE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8" name="Google Shape;1048;p44"/>
              <p:cNvSpPr/>
              <p:nvPr/>
            </p:nvSpPr>
            <p:spPr>
              <a:xfrm>
                <a:off x="4582825" y="3364400"/>
                <a:ext cx="96650" cy="9815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6" extrusionOk="0">
                    <a:moveTo>
                      <a:pt x="2592" y="0"/>
                    </a:moveTo>
                    <a:cubicBezTo>
                      <a:pt x="1482" y="0"/>
                      <a:pt x="1" y="154"/>
                      <a:pt x="31" y="481"/>
                    </a:cubicBezTo>
                    <a:cubicBezTo>
                      <a:pt x="96" y="1293"/>
                      <a:pt x="259" y="2138"/>
                      <a:pt x="470" y="2674"/>
                    </a:cubicBezTo>
                    <a:cubicBezTo>
                      <a:pt x="616" y="2528"/>
                      <a:pt x="1547" y="2291"/>
                      <a:pt x="1878" y="2291"/>
                    </a:cubicBezTo>
                    <a:cubicBezTo>
                      <a:pt x="1915" y="2291"/>
                      <a:pt x="1945" y="2294"/>
                      <a:pt x="1965" y="2301"/>
                    </a:cubicBezTo>
                    <a:cubicBezTo>
                      <a:pt x="2079" y="2333"/>
                      <a:pt x="2014" y="2788"/>
                      <a:pt x="2014" y="2885"/>
                    </a:cubicBezTo>
                    <a:cubicBezTo>
                      <a:pt x="2014" y="2916"/>
                      <a:pt x="1997" y="2924"/>
                      <a:pt x="1977" y="2924"/>
                    </a:cubicBezTo>
                    <a:cubicBezTo>
                      <a:pt x="1958" y="2924"/>
                      <a:pt x="1936" y="2917"/>
                      <a:pt x="1920" y="2917"/>
                    </a:cubicBezTo>
                    <a:cubicBezTo>
                      <a:pt x="1908" y="2917"/>
                      <a:pt x="1900" y="2921"/>
                      <a:pt x="1900" y="2934"/>
                    </a:cubicBezTo>
                    <a:cubicBezTo>
                      <a:pt x="1900" y="3015"/>
                      <a:pt x="1916" y="3129"/>
                      <a:pt x="1900" y="3162"/>
                    </a:cubicBezTo>
                    <a:cubicBezTo>
                      <a:pt x="1900" y="3194"/>
                      <a:pt x="2127" y="3210"/>
                      <a:pt x="2095" y="3243"/>
                    </a:cubicBezTo>
                    <a:cubicBezTo>
                      <a:pt x="2083" y="3278"/>
                      <a:pt x="1894" y="3305"/>
                      <a:pt x="1735" y="3305"/>
                    </a:cubicBezTo>
                    <a:cubicBezTo>
                      <a:pt x="1673" y="3305"/>
                      <a:pt x="1616" y="3301"/>
                      <a:pt x="1575" y="3292"/>
                    </a:cubicBezTo>
                    <a:cubicBezTo>
                      <a:pt x="1567" y="3288"/>
                      <a:pt x="1560" y="3286"/>
                      <a:pt x="1555" y="3286"/>
                    </a:cubicBezTo>
                    <a:cubicBezTo>
                      <a:pt x="1521" y="3286"/>
                      <a:pt x="1568" y="3375"/>
                      <a:pt x="1754" y="3389"/>
                    </a:cubicBezTo>
                    <a:cubicBezTo>
                      <a:pt x="1777" y="3391"/>
                      <a:pt x="1800" y="3392"/>
                      <a:pt x="1822" y="3392"/>
                    </a:cubicBezTo>
                    <a:cubicBezTo>
                      <a:pt x="1898" y="3392"/>
                      <a:pt x="1963" y="3383"/>
                      <a:pt x="2022" y="3383"/>
                    </a:cubicBezTo>
                    <a:cubicBezTo>
                      <a:pt x="2085" y="3383"/>
                      <a:pt x="2140" y="3393"/>
                      <a:pt x="2192" y="3438"/>
                    </a:cubicBezTo>
                    <a:cubicBezTo>
                      <a:pt x="2533" y="3617"/>
                      <a:pt x="2225" y="3893"/>
                      <a:pt x="1997" y="3925"/>
                    </a:cubicBezTo>
                    <a:cubicBezTo>
                      <a:pt x="2566" y="3860"/>
                      <a:pt x="3395" y="2999"/>
                      <a:pt x="3541" y="2593"/>
                    </a:cubicBezTo>
                    <a:cubicBezTo>
                      <a:pt x="3752" y="2106"/>
                      <a:pt x="3866" y="643"/>
                      <a:pt x="3785" y="156"/>
                    </a:cubicBezTo>
                    <a:cubicBezTo>
                      <a:pt x="3772" y="53"/>
                      <a:pt x="3247" y="0"/>
                      <a:pt x="2592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9" name="Google Shape;1049;p44"/>
              <p:cNvSpPr/>
              <p:nvPr/>
            </p:nvSpPr>
            <p:spPr>
              <a:xfrm>
                <a:off x="4565725" y="3269975"/>
                <a:ext cx="117825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6050" extrusionOk="0">
                    <a:moveTo>
                      <a:pt x="2405" y="1"/>
                    </a:moveTo>
                    <a:cubicBezTo>
                      <a:pt x="1040" y="1"/>
                      <a:pt x="520" y="959"/>
                      <a:pt x="374" y="1398"/>
                    </a:cubicBezTo>
                    <a:cubicBezTo>
                      <a:pt x="0" y="2292"/>
                      <a:pt x="147" y="3348"/>
                      <a:pt x="309" y="3770"/>
                    </a:cubicBezTo>
                    <a:cubicBezTo>
                      <a:pt x="309" y="3770"/>
                      <a:pt x="423" y="5233"/>
                      <a:pt x="732" y="5883"/>
                    </a:cubicBezTo>
                    <a:cubicBezTo>
                      <a:pt x="792" y="6004"/>
                      <a:pt x="879" y="6049"/>
                      <a:pt x="986" y="6049"/>
                    </a:cubicBezTo>
                    <a:cubicBezTo>
                      <a:pt x="1280" y="6049"/>
                      <a:pt x="1729" y="5711"/>
                      <a:pt x="2234" y="5711"/>
                    </a:cubicBezTo>
                    <a:cubicBezTo>
                      <a:pt x="2280" y="5711"/>
                      <a:pt x="2326" y="5714"/>
                      <a:pt x="2373" y="5720"/>
                    </a:cubicBezTo>
                    <a:cubicBezTo>
                      <a:pt x="2754" y="5777"/>
                      <a:pt x="3250" y="5907"/>
                      <a:pt x="3666" y="5907"/>
                    </a:cubicBezTo>
                    <a:cubicBezTo>
                      <a:pt x="4083" y="5907"/>
                      <a:pt x="4420" y="5777"/>
                      <a:pt x="4485" y="5314"/>
                    </a:cubicBezTo>
                    <a:cubicBezTo>
                      <a:pt x="4631" y="4404"/>
                      <a:pt x="4566" y="3657"/>
                      <a:pt x="4566" y="3657"/>
                    </a:cubicBezTo>
                    <a:cubicBezTo>
                      <a:pt x="4566" y="3657"/>
                      <a:pt x="4712" y="3023"/>
                      <a:pt x="4631" y="2048"/>
                    </a:cubicBezTo>
                    <a:cubicBezTo>
                      <a:pt x="4550" y="1073"/>
                      <a:pt x="3754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0" name="Google Shape;1050;p44"/>
              <p:cNvSpPr/>
              <p:nvPr/>
            </p:nvSpPr>
            <p:spPr>
              <a:xfrm>
                <a:off x="4566125" y="3269575"/>
                <a:ext cx="117825" cy="12072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829" extrusionOk="0">
                    <a:moveTo>
                      <a:pt x="2405" y="1"/>
                    </a:moveTo>
                    <a:cubicBezTo>
                      <a:pt x="1040" y="1"/>
                      <a:pt x="537" y="943"/>
                      <a:pt x="374" y="1398"/>
                    </a:cubicBezTo>
                    <a:cubicBezTo>
                      <a:pt x="1" y="2292"/>
                      <a:pt x="147" y="3348"/>
                      <a:pt x="309" y="3770"/>
                    </a:cubicBezTo>
                    <a:cubicBezTo>
                      <a:pt x="294" y="3785"/>
                      <a:pt x="645" y="4828"/>
                      <a:pt x="2122" y="4828"/>
                    </a:cubicBezTo>
                    <a:cubicBezTo>
                      <a:pt x="2232" y="4828"/>
                      <a:pt x="2348" y="4822"/>
                      <a:pt x="2470" y="4810"/>
                    </a:cubicBezTo>
                    <a:cubicBezTo>
                      <a:pt x="4111" y="4647"/>
                      <a:pt x="4583" y="3656"/>
                      <a:pt x="4583" y="3656"/>
                    </a:cubicBezTo>
                    <a:cubicBezTo>
                      <a:pt x="4583" y="3656"/>
                      <a:pt x="4713" y="3023"/>
                      <a:pt x="4631" y="2048"/>
                    </a:cubicBezTo>
                    <a:cubicBezTo>
                      <a:pt x="4550" y="1073"/>
                      <a:pt x="3770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1" name="Google Shape;1051;p44"/>
              <p:cNvSpPr/>
              <p:nvPr/>
            </p:nvSpPr>
            <p:spPr>
              <a:xfrm>
                <a:off x="4639650" y="3593725"/>
                <a:ext cx="13367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5347" h="16126" extrusionOk="0">
                    <a:moveTo>
                      <a:pt x="2941" y="0"/>
                    </a:moveTo>
                    <a:cubicBezTo>
                      <a:pt x="2941" y="0"/>
                      <a:pt x="2389" y="4989"/>
                      <a:pt x="2178" y="5671"/>
                    </a:cubicBezTo>
                    <a:cubicBezTo>
                      <a:pt x="2015" y="6223"/>
                      <a:pt x="1430" y="9489"/>
                      <a:pt x="1138" y="11212"/>
                    </a:cubicBezTo>
                    <a:cubicBezTo>
                      <a:pt x="1073" y="11748"/>
                      <a:pt x="862" y="12251"/>
                      <a:pt x="537" y="12690"/>
                    </a:cubicBezTo>
                    <a:cubicBezTo>
                      <a:pt x="439" y="12836"/>
                      <a:pt x="325" y="12999"/>
                      <a:pt x="293" y="13145"/>
                    </a:cubicBezTo>
                    <a:cubicBezTo>
                      <a:pt x="130" y="13616"/>
                      <a:pt x="0" y="14347"/>
                      <a:pt x="244" y="14867"/>
                    </a:cubicBezTo>
                    <a:cubicBezTo>
                      <a:pt x="399" y="15208"/>
                      <a:pt x="923" y="16125"/>
                      <a:pt x="1211" y="16125"/>
                    </a:cubicBezTo>
                    <a:cubicBezTo>
                      <a:pt x="1225" y="16125"/>
                      <a:pt x="1239" y="16123"/>
                      <a:pt x="1252" y="16118"/>
                    </a:cubicBezTo>
                    <a:cubicBezTo>
                      <a:pt x="1528" y="15988"/>
                      <a:pt x="1983" y="15339"/>
                      <a:pt x="1999" y="14819"/>
                    </a:cubicBezTo>
                    <a:cubicBezTo>
                      <a:pt x="2015" y="14299"/>
                      <a:pt x="1950" y="13210"/>
                      <a:pt x="1950" y="12869"/>
                    </a:cubicBezTo>
                    <a:cubicBezTo>
                      <a:pt x="1950" y="12251"/>
                      <a:pt x="2308" y="11260"/>
                      <a:pt x="2308" y="11260"/>
                    </a:cubicBezTo>
                    <a:cubicBezTo>
                      <a:pt x="2308" y="11260"/>
                      <a:pt x="3608" y="8011"/>
                      <a:pt x="4030" y="7052"/>
                    </a:cubicBezTo>
                    <a:cubicBezTo>
                      <a:pt x="4452" y="6093"/>
                      <a:pt x="4501" y="5070"/>
                      <a:pt x="4761" y="3867"/>
                    </a:cubicBezTo>
                    <a:cubicBezTo>
                      <a:pt x="5005" y="2633"/>
                      <a:pt x="5346" y="0"/>
                      <a:pt x="5346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2" name="Google Shape;1052;p44"/>
              <p:cNvSpPr/>
              <p:nvPr/>
            </p:nvSpPr>
            <p:spPr>
              <a:xfrm>
                <a:off x="4642500" y="4376475"/>
                <a:ext cx="63800" cy="65725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2629" extrusionOk="0">
                    <a:moveTo>
                      <a:pt x="65" y="0"/>
                    </a:moveTo>
                    <a:lnTo>
                      <a:pt x="16" y="1008"/>
                    </a:lnTo>
                    <a:cubicBezTo>
                      <a:pt x="0" y="1495"/>
                      <a:pt x="260" y="1950"/>
                      <a:pt x="715" y="2145"/>
                    </a:cubicBezTo>
                    <a:lnTo>
                      <a:pt x="1560" y="2535"/>
                    </a:lnTo>
                    <a:cubicBezTo>
                      <a:pt x="1658" y="2567"/>
                      <a:pt x="1739" y="2600"/>
                      <a:pt x="1852" y="2616"/>
                    </a:cubicBezTo>
                    <a:cubicBezTo>
                      <a:pt x="1909" y="2624"/>
                      <a:pt x="1974" y="2628"/>
                      <a:pt x="2039" y="2628"/>
                    </a:cubicBezTo>
                    <a:cubicBezTo>
                      <a:pt x="2104" y="2628"/>
                      <a:pt x="2169" y="2624"/>
                      <a:pt x="2226" y="2616"/>
                    </a:cubicBezTo>
                    <a:cubicBezTo>
                      <a:pt x="2421" y="2567"/>
                      <a:pt x="2535" y="2437"/>
                      <a:pt x="2535" y="2275"/>
                    </a:cubicBezTo>
                    <a:lnTo>
                      <a:pt x="2551" y="2226"/>
                    </a:lnTo>
                    <a:cubicBezTo>
                      <a:pt x="2551" y="1918"/>
                      <a:pt x="2356" y="1674"/>
                      <a:pt x="2064" y="1625"/>
                    </a:cubicBezTo>
                    <a:lnTo>
                      <a:pt x="748" y="1381"/>
                    </a:lnTo>
                    <a:cubicBezTo>
                      <a:pt x="553" y="1333"/>
                      <a:pt x="423" y="1170"/>
                      <a:pt x="423" y="975"/>
                    </a:cubicBezTo>
                    <a:lnTo>
                      <a:pt x="471" y="17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3" name="Google Shape;1053;p44"/>
              <p:cNvSpPr/>
              <p:nvPr/>
            </p:nvSpPr>
            <p:spPr>
              <a:xfrm>
                <a:off x="4645325" y="4408150"/>
                <a:ext cx="6015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1362" extrusionOk="0">
                    <a:moveTo>
                      <a:pt x="228" y="1"/>
                    </a:moveTo>
                    <a:cubicBezTo>
                      <a:pt x="115" y="1"/>
                      <a:pt x="1" y="82"/>
                      <a:pt x="1" y="212"/>
                    </a:cubicBezTo>
                    <a:cubicBezTo>
                      <a:pt x="1" y="293"/>
                      <a:pt x="33" y="374"/>
                      <a:pt x="66" y="439"/>
                    </a:cubicBezTo>
                    <a:cubicBezTo>
                      <a:pt x="196" y="618"/>
                      <a:pt x="358" y="781"/>
                      <a:pt x="570" y="878"/>
                    </a:cubicBezTo>
                    <a:lnTo>
                      <a:pt x="1431" y="1268"/>
                    </a:lnTo>
                    <a:cubicBezTo>
                      <a:pt x="1528" y="1300"/>
                      <a:pt x="1609" y="1333"/>
                      <a:pt x="1707" y="1349"/>
                    </a:cubicBezTo>
                    <a:cubicBezTo>
                      <a:pt x="1780" y="1357"/>
                      <a:pt x="1853" y="1361"/>
                      <a:pt x="1922" y="1361"/>
                    </a:cubicBezTo>
                    <a:cubicBezTo>
                      <a:pt x="1991" y="1361"/>
                      <a:pt x="2056" y="1357"/>
                      <a:pt x="2113" y="1349"/>
                    </a:cubicBezTo>
                    <a:cubicBezTo>
                      <a:pt x="2276" y="1300"/>
                      <a:pt x="2406" y="1170"/>
                      <a:pt x="2406" y="1008"/>
                    </a:cubicBezTo>
                    <a:lnTo>
                      <a:pt x="2406" y="943"/>
                    </a:lnTo>
                    <a:cubicBezTo>
                      <a:pt x="2406" y="634"/>
                      <a:pt x="2194" y="391"/>
                      <a:pt x="1918" y="326"/>
                    </a:cubicBezTo>
                    <a:lnTo>
                      <a:pt x="602" y="82"/>
                    </a:lnTo>
                    <a:cubicBezTo>
                      <a:pt x="570" y="82"/>
                      <a:pt x="537" y="82"/>
                      <a:pt x="521" y="66"/>
                    </a:cubicBezTo>
                    <a:cubicBezTo>
                      <a:pt x="440" y="33"/>
                      <a:pt x="326" y="1"/>
                      <a:pt x="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4" name="Google Shape;1054;p44"/>
              <p:cNvSpPr/>
              <p:nvPr/>
            </p:nvSpPr>
            <p:spPr>
              <a:xfrm>
                <a:off x="4646150" y="4411800"/>
                <a:ext cx="5892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216" extrusionOk="0">
                    <a:moveTo>
                      <a:pt x="0" y="1"/>
                    </a:moveTo>
                    <a:lnTo>
                      <a:pt x="0" y="66"/>
                    </a:lnTo>
                    <a:cubicBezTo>
                      <a:pt x="0" y="147"/>
                      <a:pt x="17" y="228"/>
                      <a:pt x="49" y="293"/>
                    </a:cubicBezTo>
                    <a:cubicBezTo>
                      <a:pt x="179" y="472"/>
                      <a:pt x="342" y="635"/>
                      <a:pt x="553" y="732"/>
                    </a:cubicBezTo>
                    <a:lnTo>
                      <a:pt x="1414" y="1122"/>
                    </a:lnTo>
                    <a:cubicBezTo>
                      <a:pt x="1512" y="1154"/>
                      <a:pt x="1593" y="1187"/>
                      <a:pt x="1690" y="1203"/>
                    </a:cubicBezTo>
                    <a:cubicBezTo>
                      <a:pt x="1763" y="1211"/>
                      <a:pt x="1836" y="1215"/>
                      <a:pt x="1906" y="1215"/>
                    </a:cubicBezTo>
                    <a:cubicBezTo>
                      <a:pt x="1975" y="1215"/>
                      <a:pt x="2040" y="1211"/>
                      <a:pt x="2096" y="1203"/>
                    </a:cubicBezTo>
                    <a:cubicBezTo>
                      <a:pt x="2210" y="1154"/>
                      <a:pt x="2308" y="1106"/>
                      <a:pt x="2356" y="992"/>
                    </a:cubicBezTo>
                    <a:cubicBezTo>
                      <a:pt x="2161" y="992"/>
                      <a:pt x="1690" y="813"/>
                      <a:pt x="1138" y="553"/>
                    </a:cubicBezTo>
                    <a:cubicBezTo>
                      <a:pt x="894" y="456"/>
                      <a:pt x="163" y="6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5" name="Google Shape;1055;p44"/>
              <p:cNvSpPr/>
              <p:nvPr/>
            </p:nvSpPr>
            <p:spPr>
              <a:xfrm>
                <a:off x="4644525" y="4364275"/>
                <a:ext cx="10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505" extrusionOk="0">
                    <a:moveTo>
                      <a:pt x="114" y="1"/>
                    </a:moveTo>
                    <a:cubicBezTo>
                      <a:pt x="82" y="1"/>
                      <a:pt x="33" y="17"/>
                      <a:pt x="33" y="82"/>
                    </a:cubicBezTo>
                    <a:lnTo>
                      <a:pt x="0" y="488"/>
                    </a:lnTo>
                    <a:lnTo>
                      <a:pt x="407" y="505"/>
                    </a:lnTo>
                    <a:lnTo>
                      <a:pt x="407" y="98"/>
                    </a:lnTo>
                    <a:cubicBezTo>
                      <a:pt x="390" y="33"/>
                      <a:pt x="342" y="1"/>
                      <a:pt x="3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6" name="Google Shape;1056;p44"/>
              <p:cNvSpPr/>
              <p:nvPr/>
            </p:nvSpPr>
            <p:spPr>
              <a:xfrm>
                <a:off x="4646950" y="3999100"/>
                <a:ext cx="22375" cy="3652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4608" extrusionOk="0">
                    <a:moveTo>
                      <a:pt x="553" y="1"/>
                    </a:moveTo>
                    <a:lnTo>
                      <a:pt x="1" y="14575"/>
                    </a:lnTo>
                    <a:lnTo>
                      <a:pt x="212" y="14608"/>
                    </a:lnTo>
                    <a:lnTo>
                      <a:pt x="895" y="17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7" name="Google Shape;1057;p44"/>
              <p:cNvSpPr/>
              <p:nvPr/>
            </p:nvSpPr>
            <p:spPr>
              <a:xfrm>
                <a:off x="4660775" y="3999525"/>
                <a:ext cx="89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4" extrusionOk="0">
                    <a:moveTo>
                      <a:pt x="17" y="0"/>
                    </a:moveTo>
                    <a:lnTo>
                      <a:pt x="0" y="341"/>
                    </a:lnTo>
                    <a:cubicBezTo>
                      <a:pt x="44" y="298"/>
                      <a:pt x="96" y="277"/>
                      <a:pt x="150" y="277"/>
                    </a:cubicBezTo>
                    <a:cubicBezTo>
                      <a:pt x="218" y="277"/>
                      <a:pt x="287" y="310"/>
                      <a:pt x="342" y="374"/>
                    </a:cubicBezTo>
                    <a:lnTo>
                      <a:pt x="358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8" name="Google Shape;1058;p44"/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rgbClr val="54B1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9" name="Google Shape;1059;p44"/>
              <p:cNvSpPr/>
              <p:nvPr/>
            </p:nvSpPr>
            <p:spPr>
              <a:xfrm>
                <a:off x="4661575" y="3840861"/>
                <a:ext cx="2035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61" extrusionOk="0">
                    <a:moveTo>
                      <a:pt x="1" y="0"/>
                    </a:moveTo>
                    <a:lnTo>
                      <a:pt x="1" y="211"/>
                    </a:lnTo>
                    <a:lnTo>
                      <a:pt x="813" y="260"/>
                    </a:lnTo>
                    <a:lnTo>
                      <a:pt x="813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0" name="Google Shape;1060;p44"/>
              <p:cNvSpPr/>
              <p:nvPr/>
            </p:nvSpPr>
            <p:spPr>
              <a:xfrm>
                <a:off x="4661575" y="3832881"/>
                <a:ext cx="2035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360" extrusionOk="0">
                    <a:moveTo>
                      <a:pt x="298" y="1"/>
                    </a:moveTo>
                    <a:cubicBezTo>
                      <a:pt x="149" y="1"/>
                      <a:pt x="32" y="125"/>
                      <a:pt x="1" y="278"/>
                    </a:cubicBezTo>
                    <a:cubicBezTo>
                      <a:pt x="1" y="311"/>
                      <a:pt x="17" y="327"/>
                      <a:pt x="50" y="327"/>
                    </a:cubicBezTo>
                    <a:lnTo>
                      <a:pt x="781" y="359"/>
                    </a:lnTo>
                    <a:cubicBezTo>
                      <a:pt x="797" y="359"/>
                      <a:pt x="813" y="343"/>
                      <a:pt x="813" y="327"/>
                    </a:cubicBezTo>
                    <a:cubicBezTo>
                      <a:pt x="813" y="164"/>
                      <a:pt x="700" y="2"/>
                      <a:pt x="521" y="2"/>
                    </a:cubicBezTo>
                    <a:lnTo>
                      <a:pt x="326" y="2"/>
                    </a:lnTo>
                    <a:cubicBezTo>
                      <a:pt x="317" y="1"/>
                      <a:pt x="307" y="1"/>
                      <a:pt x="2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1" name="Google Shape;1061;p44"/>
              <p:cNvSpPr/>
              <p:nvPr/>
            </p:nvSpPr>
            <p:spPr>
              <a:xfrm>
                <a:off x="4659550" y="3988150"/>
                <a:ext cx="11800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47" extrusionOk="0">
                    <a:moveTo>
                      <a:pt x="1" y="0"/>
                    </a:moveTo>
                    <a:lnTo>
                      <a:pt x="1" y="130"/>
                    </a:lnTo>
                    <a:lnTo>
                      <a:pt x="472" y="146"/>
                    </a:lnTo>
                    <a:lnTo>
                      <a:pt x="472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2" name="Google Shape;1062;p44"/>
              <p:cNvSpPr/>
              <p:nvPr/>
            </p:nvSpPr>
            <p:spPr>
              <a:xfrm>
                <a:off x="4659950" y="3991400"/>
                <a:ext cx="10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326" extrusionOk="0">
                    <a:moveTo>
                      <a:pt x="17" y="0"/>
                    </a:moveTo>
                    <a:lnTo>
                      <a:pt x="1" y="309"/>
                    </a:lnTo>
                    <a:lnTo>
                      <a:pt x="407" y="325"/>
                    </a:lnTo>
                    <a:lnTo>
                      <a:pt x="423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716F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3" name="Google Shape;1063;p44"/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4" name="Google Shape;1064;p44"/>
              <p:cNvSpPr/>
              <p:nvPr/>
            </p:nvSpPr>
            <p:spPr>
              <a:xfrm>
                <a:off x="4530800" y="3644500"/>
                <a:ext cx="140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4169" extrusionOk="0">
                    <a:moveTo>
                      <a:pt x="0" y="0"/>
                    </a:moveTo>
                    <a:cubicBezTo>
                      <a:pt x="0" y="0"/>
                      <a:pt x="894" y="2681"/>
                      <a:pt x="1300" y="4420"/>
                    </a:cubicBezTo>
                    <a:cubicBezTo>
                      <a:pt x="1722" y="6126"/>
                      <a:pt x="3266" y="9473"/>
                      <a:pt x="3721" y="10757"/>
                    </a:cubicBezTo>
                    <a:cubicBezTo>
                      <a:pt x="4143" y="12024"/>
                      <a:pt x="3737" y="12901"/>
                      <a:pt x="4208" y="13551"/>
                    </a:cubicBezTo>
                    <a:cubicBezTo>
                      <a:pt x="4468" y="13941"/>
                      <a:pt x="5183" y="14169"/>
                      <a:pt x="5183" y="14169"/>
                    </a:cubicBezTo>
                    <a:cubicBezTo>
                      <a:pt x="5378" y="14087"/>
                      <a:pt x="5638" y="13226"/>
                      <a:pt x="5378" y="12723"/>
                    </a:cubicBezTo>
                    <a:cubicBezTo>
                      <a:pt x="5053" y="12105"/>
                      <a:pt x="5443" y="12186"/>
                      <a:pt x="5362" y="11683"/>
                    </a:cubicBezTo>
                    <a:cubicBezTo>
                      <a:pt x="5297" y="11212"/>
                      <a:pt x="4696" y="10367"/>
                      <a:pt x="4696" y="10367"/>
                    </a:cubicBezTo>
                    <a:cubicBezTo>
                      <a:pt x="4533" y="10042"/>
                      <a:pt x="4419" y="9262"/>
                      <a:pt x="4322" y="8287"/>
                    </a:cubicBezTo>
                    <a:cubicBezTo>
                      <a:pt x="4176" y="7328"/>
                      <a:pt x="3688" y="4550"/>
                      <a:pt x="3250" y="2811"/>
                    </a:cubicBezTo>
                    <a:cubicBezTo>
                      <a:pt x="2795" y="1057"/>
                      <a:pt x="2470" y="0"/>
                      <a:pt x="2470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5" name="Google Shape;1065;p44"/>
              <p:cNvSpPr/>
              <p:nvPr/>
            </p:nvSpPr>
            <p:spPr>
              <a:xfrm>
                <a:off x="4660375" y="3955250"/>
                <a:ext cx="18950" cy="4455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782" extrusionOk="0">
                    <a:moveTo>
                      <a:pt x="0" y="0"/>
                    </a:moveTo>
                    <a:lnTo>
                      <a:pt x="0" y="1755"/>
                    </a:lnTo>
                    <a:cubicBezTo>
                      <a:pt x="0" y="1755"/>
                      <a:pt x="102" y="1781"/>
                      <a:pt x="214" y="1781"/>
                    </a:cubicBezTo>
                    <a:cubicBezTo>
                      <a:pt x="333" y="1781"/>
                      <a:pt x="462" y="1751"/>
                      <a:pt x="488" y="1625"/>
                    </a:cubicBezTo>
                    <a:cubicBezTo>
                      <a:pt x="536" y="1462"/>
                      <a:pt x="504" y="1446"/>
                      <a:pt x="439" y="1381"/>
                    </a:cubicBezTo>
                    <a:cubicBezTo>
                      <a:pt x="666" y="1349"/>
                      <a:pt x="683" y="1056"/>
                      <a:pt x="520" y="1008"/>
                    </a:cubicBezTo>
                    <a:lnTo>
                      <a:pt x="520" y="1008"/>
                    </a:lnTo>
                    <a:cubicBezTo>
                      <a:pt x="525" y="1008"/>
                      <a:pt x="530" y="1008"/>
                      <a:pt x="535" y="1008"/>
                    </a:cubicBezTo>
                    <a:cubicBezTo>
                      <a:pt x="673" y="1008"/>
                      <a:pt x="758" y="791"/>
                      <a:pt x="585" y="650"/>
                    </a:cubicBezTo>
                    <a:cubicBezTo>
                      <a:pt x="130" y="32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1066" name="Google Shape;1066;p44"/>
          <p:cNvSpPr/>
          <p:nvPr/>
        </p:nvSpPr>
        <p:spPr>
          <a:xfrm>
            <a:off x="7801629" y="65459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45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3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Thanks!</a:t>
            </a:r>
          </a:p>
        </p:txBody>
      </p:sp>
      <p:sp>
        <p:nvSpPr>
          <p:cNvPr id="1072" name="Google Shape;1072;p45"/>
          <p:cNvSpPr txBox="1">
            <a:spLocks noGrp="1"/>
          </p:cNvSpPr>
          <p:nvPr>
            <p:ph type="subTitle" idx="1"/>
          </p:nvPr>
        </p:nvSpPr>
        <p:spPr>
          <a:xfrm>
            <a:off x="2347950" y="1784100"/>
            <a:ext cx="4448100" cy="12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latin typeface="Magra"/>
                <a:ea typeface="Magra"/>
                <a:cs typeface="Magra"/>
                <a:sym typeface="Magra"/>
              </a:rPr>
              <a:t>Do you have </a:t>
            </a:r>
            <a:r>
              <a:rPr lang="es-ES" sz="2400" b="1" noProof="0" dirty="0" err="1">
                <a:latin typeface="Magra"/>
                <a:ea typeface="Magra"/>
                <a:cs typeface="Magra"/>
                <a:sym typeface="Magra"/>
              </a:rPr>
              <a:t>any</a:t>
            </a:r>
            <a:r>
              <a:rPr lang="es-ES" sz="2400" b="1" noProof="0" dirty="0">
                <a:latin typeface="Magra"/>
                <a:ea typeface="Magra"/>
                <a:cs typeface="Magra"/>
                <a:sym typeface="Magra"/>
              </a:rPr>
              <a:t> </a:t>
            </a:r>
            <a:r>
              <a:rPr lang="es-ES" sz="2400" b="1" noProof="0" dirty="0" err="1">
                <a:latin typeface="Magra"/>
                <a:ea typeface="Magra"/>
                <a:cs typeface="Magra"/>
                <a:sym typeface="Magra"/>
              </a:rPr>
              <a:t>questions</a:t>
            </a:r>
            <a:r>
              <a:rPr lang="es-ES" sz="2400" b="1" noProof="0" dirty="0">
                <a:latin typeface="Magra"/>
                <a:ea typeface="Magra"/>
                <a:cs typeface="Magra"/>
                <a:sym typeface="Magra"/>
              </a:rPr>
              <a:t>?</a:t>
            </a: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noProof="0" dirty="0"/>
              <a:t>youremail@freepik.com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+34 654 321 432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yourwebsite.com</a:t>
            </a:r>
          </a:p>
        </p:txBody>
      </p:sp>
      <p:sp>
        <p:nvSpPr>
          <p:cNvPr id="1073" name="Google Shape;1073;p45"/>
          <p:cNvSpPr txBox="1"/>
          <p:nvPr/>
        </p:nvSpPr>
        <p:spPr>
          <a:xfrm>
            <a:off x="2496150" y="4190171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Please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keep this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slide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for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attribution</a:t>
            </a:r>
            <a:endParaRPr lang="es-ES" sz="1200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4" name="Google Shape;1074;p45"/>
          <p:cNvSpPr/>
          <p:nvPr/>
        </p:nvSpPr>
        <p:spPr>
          <a:xfrm>
            <a:off x="202667" y="26290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075" name="Google Shape;1075;p45"/>
          <p:cNvSpPr/>
          <p:nvPr/>
        </p:nvSpPr>
        <p:spPr>
          <a:xfrm>
            <a:off x="449501" y="12760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076" name="Google Shape;1076;p45"/>
          <p:cNvSpPr/>
          <p:nvPr/>
        </p:nvSpPr>
        <p:spPr>
          <a:xfrm flipH="1">
            <a:off x="6566392" y="2410518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077" name="Google Shape;1077;p45"/>
          <p:cNvGrpSpPr/>
          <p:nvPr/>
        </p:nvGrpSpPr>
        <p:grpSpPr>
          <a:xfrm>
            <a:off x="3582699" y="3161825"/>
            <a:ext cx="387681" cy="387661"/>
            <a:chOff x="266768" y="1721375"/>
            <a:chExt cx="397907" cy="397887"/>
          </a:xfrm>
        </p:grpSpPr>
        <p:sp>
          <p:nvSpPr>
            <p:cNvPr id="1078" name="Google Shape;1078;p45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9" name="Google Shape;1079;p45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080" name="Google Shape;1080;p45"/>
          <p:cNvGrpSpPr/>
          <p:nvPr/>
        </p:nvGrpSpPr>
        <p:grpSpPr>
          <a:xfrm>
            <a:off x="4641395" y="3161587"/>
            <a:ext cx="387661" cy="387661"/>
            <a:chOff x="1379798" y="1723250"/>
            <a:chExt cx="397887" cy="397887"/>
          </a:xfrm>
        </p:grpSpPr>
        <p:sp>
          <p:nvSpPr>
            <p:cNvPr id="1081" name="Google Shape;1081;p45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2" name="Google Shape;1082;p45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3" name="Google Shape;1083;p45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4" name="Google Shape;1084;p45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085" name="Google Shape;1085;p45"/>
          <p:cNvGrpSpPr/>
          <p:nvPr/>
        </p:nvGrpSpPr>
        <p:grpSpPr>
          <a:xfrm>
            <a:off x="4110355" y="3161587"/>
            <a:ext cx="387641" cy="387661"/>
            <a:chOff x="864491" y="1723250"/>
            <a:chExt cx="397866" cy="397887"/>
          </a:xfrm>
        </p:grpSpPr>
        <p:sp>
          <p:nvSpPr>
            <p:cNvPr id="1086" name="Google Shape;1086;p45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7" name="Google Shape;1087;p45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8" name="Google Shape;1088;p45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089" name="Google Shape;1089;p45"/>
          <p:cNvSpPr/>
          <p:nvPr/>
        </p:nvSpPr>
        <p:spPr>
          <a:xfrm>
            <a:off x="5172455" y="3196815"/>
            <a:ext cx="388846" cy="317145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Alternative </a:t>
            </a:r>
            <a:r>
              <a:rPr lang="es-ES" noProof="0" dirty="0" err="1"/>
              <a:t>resources</a:t>
            </a:r>
            <a:endParaRPr lang="es-ES" noProof="0" dirty="0"/>
          </a:p>
        </p:txBody>
      </p:sp>
      <p:sp>
        <p:nvSpPr>
          <p:cNvPr id="1095" name="Google Shape;1095;p46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Here’s</a:t>
            </a:r>
            <a:r>
              <a:rPr lang="es-ES" noProof="0" dirty="0"/>
              <a:t> </a:t>
            </a:r>
            <a:r>
              <a:rPr lang="es-ES" noProof="0" dirty="0" err="1"/>
              <a:t>an</a:t>
            </a:r>
            <a:r>
              <a:rPr lang="es-ES" noProof="0" dirty="0"/>
              <a:t> </a:t>
            </a:r>
            <a:r>
              <a:rPr lang="es-ES" noProof="0" dirty="0" err="1"/>
              <a:t>assortment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alternative </a:t>
            </a:r>
            <a:r>
              <a:rPr lang="es-ES" noProof="0" dirty="0" err="1"/>
              <a:t>resources</a:t>
            </a:r>
            <a:r>
              <a:rPr lang="es-ES" noProof="0" dirty="0"/>
              <a:t> </a:t>
            </a:r>
            <a:r>
              <a:rPr lang="es-ES" noProof="0" dirty="0" err="1"/>
              <a:t>whose</a:t>
            </a:r>
            <a:r>
              <a:rPr lang="es-ES" noProof="0" dirty="0"/>
              <a:t> </a:t>
            </a:r>
            <a:r>
              <a:rPr lang="es-ES" noProof="0" dirty="0" err="1"/>
              <a:t>style</a:t>
            </a:r>
            <a:r>
              <a:rPr lang="es-ES" noProof="0" dirty="0"/>
              <a:t> </a:t>
            </a:r>
            <a:r>
              <a:rPr lang="es-ES" noProof="0" dirty="0" err="1"/>
              <a:t>fits</a:t>
            </a:r>
            <a:r>
              <a:rPr lang="es-ES" noProof="0" dirty="0"/>
              <a:t> that </a:t>
            </a:r>
            <a:r>
              <a:rPr lang="es-ES" noProof="0" dirty="0" err="1"/>
              <a:t>of</a:t>
            </a:r>
            <a:r>
              <a:rPr lang="es-ES" noProof="0" dirty="0"/>
              <a:t> this </a:t>
            </a:r>
            <a:r>
              <a:rPr lang="es-ES" noProof="0" dirty="0" err="1"/>
              <a:t>template</a:t>
            </a:r>
            <a:r>
              <a:rPr lang="es-ES" noProof="0" dirty="0"/>
              <a:t>: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latin typeface="Magra"/>
                <a:ea typeface="Magra"/>
                <a:cs typeface="Magra"/>
                <a:sym typeface="Magra"/>
              </a:rPr>
              <a:t>Vectors</a:t>
            </a:r>
            <a:endParaRPr lang="es-ES" sz="2400" b="1" noProof="0" dirty="0">
              <a:latin typeface="Magra"/>
              <a:ea typeface="Magra"/>
              <a:cs typeface="Magra"/>
              <a:sym typeface="Magra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s-ES" u="sng" noProof="0" dirty="0" err="1">
                <a:solidFill>
                  <a:schemeClr val="hlink"/>
                </a:solidFill>
                <a:hlinkClick r:id="rId3"/>
              </a:rPr>
              <a:t>Collection</a:t>
            </a:r>
            <a:r>
              <a:rPr lang="es-ES" u="sng" noProof="0" dirty="0">
                <a:solidFill>
                  <a:schemeClr val="hlink"/>
                </a:solidFill>
                <a:hlinkClick r:id="rId3"/>
              </a:rPr>
              <a:t> </a:t>
            </a:r>
            <a:r>
              <a:rPr lang="es-ES" u="sng" noProof="0" dirty="0" err="1">
                <a:solidFill>
                  <a:schemeClr val="hlink"/>
                </a:solidFill>
                <a:hlinkClick r:id="rId3"/>
              </a:rPr>
              <a:t>of</a:t>
            </a:r>
            <a:r>
              <a:rPr lang="es-ES" u="sng" noProof="0" dirty="0">
                <a:solidFill>
                  <a:schemeClr val="hlink"/>
                </a:solidFill>
                <a:hlinkClick r:id="rId3"/>
              </a:rPr>
              <a:t> golf </a:t>
            </a:r>
            <a:r>
              <a:rPr lang="es-ES" u="sng" noProof="0" dirty="0" err="1">
                <a:solidFill>
                  <a:schemeClr val="hlink"/>
                </a:solidFill>
                <a:hlinkClick r:id="rId3"/>
              </a:rPr>
              <a:t>elements</a:t>
            </a:r>
            <a:endParaRPr lang="es-ES" noProof="0" dirty="0"/>
          </a:p>
        </p:txBody>
      </p:sp>
      <p:grpSp>
        <p:nvGrpSpPr>
          <p:cNvPr id="1096" name="Google Shape;1096;p46"/>
          <p:cNvGrpSpPr/>
          <p:nvPr/>
        </p:nvGrpSpPr>
        <p:grpSpPr>
          <a:xfrm>
            <a:off x="1930400" y="2987399"/>
            <a:ext cx="661183" cy="654994"/>
            <a:chOff x="1439165" y="2987399"/>
            <a:chExt cx="661183" cy="654994"/>
          </a:xfrm>
        </p:grpSpPr>
        <p:sp>
          <p:nvSpPr>
            <p:cNvPr id="1097" name="Google Shape;1097;p46"/>
            <p:cNvSpPr/>
            <p:nvPr/>
          </p:nvSpPr>
          <p:spPr>
            <a:xfrm>
              <a:off x="1440571" y="2988801"/>
              <a:ext cx="658373" cy="652191"/>
            </a:xfrm>
            <a:custGeom>
              <a:avLst/>
              <a:gdLst/>
              <a:ahLst/>
              <a:cxnLst/>
              <a:rect l="l" t="t" r="r" b="b"/>
              <a:pathLst>
                <a:path w="38762" h="38466" extrusionOk="0">
                  <a:moveTo>
                    <a:pt x="21883" y="5608"/>
                  </a:moveTo>
                  <a:cubicBezTo>
                    <a:pt x="21850" y="5642"/>
                    <a:pt x="21850" y="5675"/>
                    <a:pt x="21783" y="5742"/>
                  </a:cubicBezTo>
                  <a:lnTo>
                    <a:pt x="21683" y="5642"/>
                  </a:lnTo>
                  <a:cubicBezTo>
                    <a:pt x="21750" y="5608"/>
                    <a:pt x="21850" y="5608"/>
                    <a:pt x="21883" y="5608"/>
                  </a:cubicBezTo>
                  <a:close/>
                  <a:moveTo>
                    <a:pt x="19911" y="1"/>
                  </a:moveTo>
                  <a:cubicBezTo>
                    <a:pt x="19163" y="1"/>
                    <a:pt x="18383" y="204"/>
                    <a:pt x="17547" y="638"/>
                  </a:cubicBezTo>
                  <a:cubicBezTo>
                    <a:pt x="17080" y="838"/>
                    <a:pt x="16546" y="1172"/>
                    <a:pt x="15879" y="1639"/>
                  </a:cubicBezTo>
                  <a:cubicBezTo>
                    <a:pt x="15645" y="1772"/>
                    <a:pt x="15445" y="1939"/>
                    <a:pt x="15245" y="2072"/>
                  </a:cubicBezTo>
                  <a:cubicBezTo>
                    <a:pt x="14745" y="2439"/>
                    <a:pt x="14378" y="2673"/>
                    <a:pt x="14144" y="2906"/>
                  </a:cubicBezTo>
                  <a:cubicBezTo>
                    <a:pt x="13811" y="3173"/>
                    <a:pt x="13577" y="3473"/>
                    <a:pt x="13377" y="3774"/>
                  </a:cubicBezTo>
                  <a:lnTo>
                    <a:pt x="13310" y="3840"/>
                  </a:lnTo>
                  <a:lnTo>
                    <a:pt x="13310" y="3907"/>
                  </a:lnTo>
                  <a:lnTo>
                    <a:pt x="13244" y="3840"/>
                  </a:lnTo>
                  <a:cubicBezTo>
                    <a:pt x="11743" y="4407"/>
                    <a:pt x="10609" y="4841"/>
                    <a:pt x="9875" y="5241"/>
                  </a:cubicBezTo>
                  <a:cubicBezTo>
                    <a:pt x="8640" y="5808"/>
                    <a:pt x="7706" y="6509"/>
                    <a:pt x="6939" y="7310"/>
                  </a:cubicBezTo>
                  <a:cubicBezTo>
                    <a:pt x="6272" y="8077"/>
                    <a:pt x="5605" y="9011"/>
                    <a:pt x="5038" y="10245"/>
                  </a:cubicBezTo>
                  <a:cubicBezTo>
                    <a:pt x="4704" y="10945"/>
                    <a:pt x="4204" y="12013"/>
                    <a:pt x="3604" y="13481"/>
                  </a:cubicBezTo>
                  <a:cubicBezTo>
                    <a:pt x="2870" y="15115"/>
                    <a:pt x="2036" y="16650"/>
                    <a:pt x="1102" y="18084"/>
                  </a:cubicBezTo>
                  <a:cubicBezTo>
                    <a:pt x="735" y="18618"/>
                    <a:pt x="401" y="19118"/>
                    <a:pt x="1" y="19618"/>
                  </a:cubicBezTo>
                  <a:lnTo>
                    <a:pt x="6039" y="22954"/>
                  </a:lnTo>
                  <a:cubicBezTo>
                    <a:pt x="6272" y="22454"/>
                    <a:pt x="6572" y="21953"/>
                    <a:pt x="6906" y="21453"/>
                  </a:cubicBezTo>
                  <a:cubicBezTo>
                    <a:pt x="7773" y="20085"/>
                    <a:pt x="8707" y="18784"/>
                    <a:pt x="9708" y="17483"/>
                  </a:cubicBezTo>
                  <a:lnTo>
                    <a:pt x="9708" y="17483"/>
                  </a:lnTo>
                  <a:cubicBezTo>
                    <a:pt x="9208" y="24088"/>
                    <a:pt x="8941" y="30760"/>
                    <a:pt x="8941" y="37431"/>
                  </a:cubicBezTo>
                  <a:lnTo>
                    <a:pt x="8941" y="38332"/>
                  </a:lnTo>
                  <a:lnTo>
                    <a:pt x="8941" y="38465"/>
                  </a:lnTo>
                  <a:cubicBezTo>
                    <a:pt x="14334" y="38234"/>
                    <a:pt x="19687" y="38141"/>
                    <a:pt x="24985" y="38141"/>
                  </a:cubicBezTo>
                  <a:cubicBezTo>
                    <a:pt x="26569" y="38141"/>
                    <a:pt x="28148" y="38150"/>
                    <a:pt x="29722" y="38165"/>
                  </a:cubicBezTo>
                  <a:lnTo>
                    <a:pt x="29756" y="36831"/>
                  </a:lnTo>
                  <a:lnTo>
                    <a:pt x="30089" y="18284"/>
                  </a:lnTo>
                  <a:cubicBezTo>
                    <a:pt x="31090" y="19285"/>
                    <a:pt x="31957" y="20419"/>
                    <a:pt x="32658" y="21620"/>
                  </a:cubicBezTo>
                  <a:cubicBezTo>
                    <a:pt x="32924" y="22020"/>
                    <a:pt x="33125" y="22454"/>
                    <a:pt x="33291" y="22921"/>
                  </a:cubicBezTo>
                  <a:lnTo>
                    <a:pt x="38762" y="20085"/>
                  </a:lnTo>
                  <a:cubicBezTo>
                    <a:pt x="38462" y="19585"/>
                    <a:pt x="38228" y="19018"/>
                    <a:pt x="37961" y="18518"/>
                  </a:cubicBezTo>
                  <a:cubicBezTo>
                    <a:pt x="37261" y="17117"/>
                    <a:pt x="36660" y="15682"/>
                    <a:pt x="36160" y="14315"/>
                  </a:cubicBezTo>
                  <a:cubicBezTo>
                    <a:pt x="35393" y="12180"/>
                    <a:pt x="34959" y="11112"/>
                    <a:pt x="34926" y="11012"/>
                  </a:cubicBezTo>
                  <a:cubicBezTo>
                    <a:pt x="34392" y="9778"/>
                    <a:pt x="33792" y="8777"/>
                    <a:pt x="33158" y="8010"/>
                  </a:cubicBezTo>
                  <a:cubicBezTo>
                    <a:pt x="32224" y="6909"/>
                    <a:pt x="30923" y="5942"/>
                    <a:pt x="29255" y="5141"/>
                  </a:cubicBezTo>
                  <a:cubicBezTo>
                    <a:pt x="28421" y="4741"/>
                    <a:pt x="27254" y="4274"/>
                    <a:pt x="25753" y="3807"/>
                  </a:cubicBezTo>
                  <a:cubicBezTo>
                    <a:pt x="25753" y="3740"/>
                    <a:pt x="25719" y="3640"/>
                    <a:pt x="25719" y="3574"/>
                  </a:cubicBezTo>
                  <a:lnTo>
                    <a:pt x="25586" y="3307"/>
                  </a:lnTo>
                  <a:cubicBezTo>
                    <a:pt x="25419" y="3006"/>
                    <a:pt x="25119" y="2673"/>
                    <a:pt x="24652" y="2339"/>
                  </a:cubicBezTo>
                  <a:cubicBezTo>
                    <a:pt x="24118" y="1939"/>
                    <a:pt x="23651" y="1572"/>
                    <a:pt x="23251" y="1272"/>
                  </a:cubicBezTo>
                  <a:cubicBezTo>
                    <a:pt x="22951" y="1072"/>
                    <a:pt x="22751" y="938"/>
                    <a:pt x="22550" y="805"/>
                  </a:cubicBezTo>
                  <a:cubicBezTo>
                    <a:pt x="21716" y="305"/>
                    <a:pt x="20883" y="71"/>
                    <a:pt x="20082" y="4"/>
                  </a:cubicBezTo>
                  <a:cubicBezTo>
                    <a:pt x="20025" y="2"/>
                    <a:pt x="19968" y="1"/>
                    <a:pt x="19911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098" name="Google Shape;1098;p46"/>
            <p:cNvGrpSpPr/>
            <p:nvPr/>
          </p:nvGrpSpPr>
          <p:grpSpPr>
            <a:xfrm>
              <a:off x="1439165" y="2987399"/>
              <a:ext cx="661183" cy="654994"/>
              <a:chOff x="1451181" y="2987399"/>
              <a:chExt cx="661183" cy="654994"/>
            </a:xfrm>
          </p:grpSpPr>
          <p:sp>
            <p:nvSpPr>
              <p:cNvPr id="1099" name="Google Shape;1099;p46"/>
              <p:cNvSpPr/>
              <p:nvPr/>
            </p:nvSpPr>
            <p:spPr>
              <a:xfrm>
                <a:off x="1451181" y="3008520"/>
                <a:ext cx="661183" cy="633874"/>
              </a:xfrm>
              <a:custGeom>
                <a:avLst/>
                <a:gdLst/>
                <a:ahLst/>
                <a:cxnLst/>
                <a:rect l="l" t="t" r="r" b="b"/>
                <a:pathLst>
                  <a:path w="38762" h="37161" extrusionOk="0">
                    <a:moveTo>
                      <a:pt x="16279" y="4270"/>
                    </a:moveTo>
                    <a:cubicBezTo>
                      <a:pt x="16273" y="4272"/>
                      <a:pt x="16267" y="4274"/>
                      <a:pt x="16262" y="4276"/>
                    </a:cubicBezTo>
                    <a:lnTo>
                      <a:pt x="16262" y="4276"/>
                    </a:lnTo>
                    <a:cubicBezTo>
                      <a:pt x="16290" y="4272"/>
                      <a:pt x="16317" y="4270"/>
                      <a:pt x="16345" y="4270"/>
                    </a:cubicBezTo>
                    <a:close/>
                    <a:moveTo>
                      <a:pt x="16262" y="4276"/>
                    </a:moveTo>
                    <a:lnTo>
                      <a:pt x="16262" y="4276"/>
                    </a:lnTo>
                    <a:cubicBezTo>
                      <a:pt x="16216" y="4281"/>
                      <a:pt x="16170" y="4291"/>
                      <a:pt x="16124" y="4304"/>
                    </a:cubicBezTo>
                    <a:lnTo>
                      <a:pt x="16124" y="4304"/>
                    </a:lnTo>
                    <a:cubicBezTo>
                      <a:pt x="16172" y="4296"/>
                      <a:pt x="16217" y="4289"/>
                      <a:pt x="16262" y="4276"/>
                    </a:cubicBezTo>
                    <a:close/>
                    <a:moveTo>
                      <a:pt x="17646" y="4304"/>
                    </a:moveTo>
                    <a:cubicBezTo>
                      <a:pt x="17670" y="4304"/>
                      <a:pt x="17712" y="4321"/>
                      <a:pt x="17745" y="4331"/>
                    </a:cubicBezTo>
                    <a:lnTo>
                      <a:pt x="17745" y="4331"/>
                    </a:lnTo>
                    <a:cubicBezTo>
                      <a:pt x="17737" y="4304"/>
                      <a:pt x="17677" y="4304"/>
                      <a:pt x="17646" y="4304"/>
                    </a:cubicBezTo>
                    <a:close/>
                    <a:moveTo>
                      <a:pt x="17746" y="4304"/>
                    </a:moveTo>
                    <a:lnTo>
                      <a:pt x="17746" y="4331"/>
                    </a:lnTo>
                    <a:lnTo>
                      <a:pt x="17746" y="4331"/>
                    </a:lnTo>
                    <a:cubicBezTo>
                      <a:pt x="17746" y="4331"/>
                      <a:pt x="17746" y="4331"/>
                      <a:pt x="17745" y="4331"/>
                    </a:cubicBezTo>
                    <a:lnTo>
                      <a:pt x="17745" y="4331"/>
                    </a:lnTo>
                    <a:cubicBezTo>
                      <a:pt x="17746" y="4333"/>
                      <a:pt x="17746" y="4335"/>
                      <a:pt x="17746" y="4337"/>
                    </a:cubicBezTo>
                    <a:lnTo>
                      <a:pt x="17746" y="4331"/>
                    </a:lnTo>
                    <a:lnTo>
                      <a:pt x="17746" y="4331"/>
                    </a:lnTo>
                    <a:cubicBezTo>
                      <a:pt x="17759" y="4335"/>
                      <a:pt x="17771" y="4337"/>
                      <a:pt x="17780" y="4337"/>
                    </a:cubicBezTo>
                    <a:lnTo>
                      <a:pt x="17746" y="4304"/>
                    </a:lnTo>
                    <a:close/>
                    <a:moveTo>
                      <a:pt x="15945" y="301"/>
                    </a:moveTo>
                    <a:cubicBezTo>
                      <a:pt x="15745" y="434"/>
                      <a:pt x="15511" y="601"/>
                      <a:pt x="15311" y="734"/>
                    </a:cubicBezTo>
                    <a:cubicBezTo>
                      <a:pt x="14811" y="1101"/>
                      <a:pt x="14444" y="1335"/>
                      <a:pt x="14244" y="1568"/>
                    </a:cubicBezTo>
                    <a:cubicBezTo>
                      <a:pt x="13910" y="1835"/>
                      <a:pt x="13643" y="2135"/>
                      <a:pt x="13443" y="2436"/>
                    </a:cubicBezTo>
                    <a:cubicBezTo>
                      <a:pt x="13443" y="2445"/>
                      <a:pt x="13443" y="2449"/>
                      <a:pt x="13444" y="2449"/>
                    </a:cubicBezTo>
                    <a:cubicBezTo>
                      <a:pt x="13446" y="2449"/>
                      <a:pt x="13453" y="2426"/>
                      <a:pt x="13477" y="2402"/>
                    </a:cubicBezTo>
                    <a:lnTo>
                      <a:pt x="13510" y="2402"/>
                    </a:lnTo>
                    <a:cubicBezTo>
                      <a:pt x="13510" y="2436"/>
                      <a:pt x="13477" y="2469"/>
                      <a:pt x="13477" y="2569"/>
                    </a:cubicBezTo>
                    <a:cubicBezTo>
                      <a:pt x="13443" y="2769"/>
                      <a:pt x="13343" y="2969"/>
                      <a:pt x="13310" y="3170"/>
                    </a:cubicBezTo>
                    <a:lnTo>
                      <a:pt x="13243" y="3503"/>
                    </a:lnTo>
                    <a:cubicBezTo>
                      <a:pt x="13176" y="3770"/>
                      <a:pt x="13110" y="4003"/>
                      <a:pt x="13110" y="4270"/>
                    </a:cubicBezTo>
                    <a:cubicBezTo>
                      <a:pt x="13076" y="4604"/>
                      <a:pt x="13010" y="4937"/>
                      <a:pt x="13076" y="5171"/>
                    </a:cubicBezTo>
                    <a:cubicBezTo>
                      <a:pt x="13176" y="5104"/>
                      <a:pt x="13276" y="5004"/>
                      <a:pt x="13310" y="5004"/>
                    </a:cubicBezTo>
                    <a:cubicBezTo>
                      <a:pt x="14277" y="4337"/>
                      <a:pt x="15311" y="3970"/>
                      <a:pt x="16479" y="3837"/>
                    </a:cubicBezTo>
                    <a:cubicBezTo>
                      <a:pt x="16612" y="3820"/>
                      <a:pt x="16737" y="3812"/>
                      <a:pt x="16854" y="3812"/>
                    </a:cubicBezTo>
                    <a:cubicBezTo>
                      <a:pt x="16971" y="3812"/>
                      <a:pt x="17079" y="3820"/>
                      <a:pt x="17179" y="3837"/>
                    </a:cubicBezTo>
                    <a:cubicBezTo>
                      <a:pt x="17346" y="3903"/>
                      <a:pt x="17479" y="3937"/>
                      <a:pt x="17579" y="4003"/>
                    </a:cubicBezTo>
                    <a:cubicBezTo>
                      <a:pt x="17413" y="3837"/>
                      <a:pt x="17279" y="3637"/>
                      <a:pt x="17146" y="3436"/>
                    </a:cubicBezTo>
                    <a:cubicBezTo>
                      <a:pt x="17112" y="3403"/>
                      <a:pt x="17112" y="3336"/>
                      <a:pt x="17079" y="3303"/>
                    </a:cubicBezTo>
                    <a:cubicBezTo>
                      <a:pt x="16746" y="2836"/>
                      <a:pt x="16479" y="2302"/>
                      <a:pt x="16312" y="1769"/>
                    </a:cubicBezTo>
                    <a:cubicBezTo>
                      <a:pt x="16145" y="1268"/>
                      <a:pt x="16012" y="801"/>
                      <a:pt x="15945" y="301"/>
                    </a:cubicBezTo>
                    <a:close/>
                    <a:moveTo>
                      <a:pt x="23250" y="1"/>
                    </a:moveTo>
                    <a:lnTo>
                      <a:pt x="23250" y="167"/>
                    </a:lnTo>
                    <a:cubicBezTo>
                      <a:pt x="23250" y="768"/>
                      <a:pt x="23183" y="1302"/>
                      <a:pt x="23117" y="1769"/>
                    </a:cubicBezTo>
                    <a:cubicBezTo>
                      <a:pt x="23017" y="2102"/>
                      <a:pt x="22950" y="2436"/>
                      <a:pt x="22817" y="2736"/>
                    </a:cubicBezTo>
                    <a:cubicBezTo>
                      <a:pt x="22817" y="2769"/>
                      <a:pt x="22783" y="2803"/>
                      <a:pt x="22783" y="2803"/>
                    </a:cubicBezTo>
                    <a:cubicBezTo>
                      <a:pt x="22650" y="3103"/>
                      <a:pt x="22516" y="3336"/>
                      <a:pt x="22350" y="3637"/>
                    </a:cubicBezTo>
                    <a:cubicBezTo>
                      <a:pt x="22249" y="3803"/>
                      <a:pt x="22149" y="4003"/>
                      <a:pt x="22016" y="4170"/>
                    </a:cubicBezTo>
                    <a:lnTo>
                      <a:pt x="22049" y="4170"/>
                    </a:lnTo>
                    <a:cubicBezTo>
                      <a:pt x="22122" y="4161"/>
                      <a:pt x="22197" y="4156"/>
                      <a:pt x="22274" y="4156"/>
                    </a:cubicBezTo>
                    <a:cubicBezTo>
                      <a:pt x="22733" y="4156"/>
                      <a:pt x="23280" y="4323"/>
                      <a:pt x="23851" y="4637"/>
                    </a:cubicBezTo>
                    <a:cubicBezTo>
                      <a:pt x="24117" y="4771"/>
                      <a:pt x="24251" y="4837"/>
                      <a:pt x="24284" y="4837"/>
                    </a:cubicBezTo>
                    <a:cubicBezTo>
                      <a:pt x="24351" y="4904"/>
                      <a:pt x="24518" y="4971"/>
                      <a:pt x="24751" y="5071"/>
                    </a:cubicBezTo>
                    <a:cubicBezTo>
                      <a:pt x="24918" y="5138"/>
                      <a:pt x="25018" y="5238"/>
                      <a:pt x="25152" y="5304"/>
                    </a:cubicBezTo>
                    <a:cubicBezTo>
                      <a:pt x="25285" y="4904"/>
                      <a:pt x="25352" y="4370"/>
                      <a:pt x="25518" y="3803"/>
                    </a:cubicBezTo>
                    <a:cubicBezTo>
                      <a:pt x="25652" y="3303"/>
                      <a:pt x="25752" y="3003"/>
                      <a:pt x="25785" y="2936"/>
                    </a:cubicBezTo>
                    <a:cubicBezTo>
                      <a:pt x="25785" y="2836"/>
                      <a:pt x="25752" y="2803"/>
                      <a:pt x="25752" y="2769"/>
                    </a:cubicBezTo>
                    <a:cubicBezTo>
                      <a:pt x="25752" y="2736"/>
                      <a:pt x="25752" y="2636"/>
                      <a:pt x="25685" y="2569"/>
                    </a:cubicBezTo>
                    <a:lnTo>
                      <a:pt x="25685" y="2336"/>
                    </a:lnTo>
                    <a:lnTo>
                      <a:pt x="25585" y="2102"/>
                    </a:lnTo>
                    <a:cubicBezTo>
                      <a:pt x="25385" y="1802"/>
                      <a:pt x="25118" y="1468"/>
                      <a:pt x="24651" y="1135"/>
                    </a:cubicBezTo>
                    <a:cubicBezTo>
                      <a:pt x="24151" y="634"/>
                      <a:pt x="23650" y="267"/>
                      <a:pt x="23250" y="1"/>
                    </a:cubicBezTo>
                    <a:close/>
                    <a:moveTo>
                      <a:pt x="16124" y="4304"/>
                    </a:moveTo>
                    <a:cubicBezTo>
                      <a:pt x="16070" y="4312"/>
                      <a:pt x="16011" y="4320"/>
                      <a:pt x="15945" y="4337"/>
                    </a:cubicBezTo>
                    <a:cubicBezTo>
                      <a:pt x="15812" y="4337"/>
                      <a:pt x="15645" y="4404"/>
                      <a:pt x="15511" y="4437"/>
                    </a:cubicBezTo>
                    <a:cubicBezTo>
                      <a:pt x="15111" y="4470"/>
                      <a:pt x="14744" y="4604"/>
                      <a:pt x="14444" y="4804"/>
                    </a:cubicBezTo>
                    <a:cubicBezTo>
                      <a:pt x="14244" y="4937"/>
                      <a:pt x="13944" y="5071"/>
                      <a:pt x="13610" y="5271"/>
                    </a:cubicBezTo>
                    <a:cubicBezTo>
                      <a:pt x="13477" y="5338"/>
                      <a:pt x="13410" y="5404"/>
                      <a:pt x="13310" y="5471"/>
                    </a:cubicBezTo>
                    <a:cubicBezTo>
                      <a:pt x="14177" y="5071"/>
                      <a:pt x="15011" y="4671"/>
                      <a:pt x="15845" y="4404"/>
                    </a:cubicBezTo>
                    <a:cubicBezTo>
                      <a:pt x="15938" y="4367"/>
                      <a:pt x="16031" y="4329"/>
                      <a:pt x="16124" y="4304"/>
                    </a:cubicBezTo>
                    <a:close/>
                    <a:moveTo>
                      <a:pt x="7973" y="5505"/>
                    </a:moveTo>
                    <a:lnTo>
                      <a:pt x="7973" y="5571"/>
                    </a:lnTo>
                    <a:lnTo>
                      <a:pt x="8006" y="5605"/>
                    </a:lnTo>
                    <a:lnTo>
                      <a:pt x="8139" y="5738"/>
                    </a:lnTo>
                    <a:cubicBezTo>
                      <a:pt x="8139" y="5771"/>
                      <a:pt x="8139" y="5771"/>
                      <a:pt x="8173" y="5771"/>
                    </a:cubicBezTo>
                    <a:lnTo>
                      <a:pt x="8239" y="5771"/>
                    </a:lnTo>
                    <a:cubicBezTo>
                      <a:pt x="8273" y="5771"/>
                      <a:pt x="8306" y="5805"/>
                      <a:pt x="8340" y="5805"/>
                    </a:cubicBezTo>
                    <a:cubicBezTo>
                      <a:pt x="8340" y="5805"/>
                      <a:pt x="8406" y="5771"/>
                      <a:pt x="8340" y="5705"/>
                    </a:cubicBezTo>
                    <a:cubicBezTo>
                      <a:pt x="8340" y="5705"/>
                      <a:pt x="8306" y="5671"/>
                      <a:pt x="8306" y="5638"/>
                    </a:cubicBezTo>
                    <a:cubicBezTo>
                      <a:pt x="8306" y="5638"/>
                      <a:pt x="8273" y="5638"/>
                      <a:pt x="8273" y="5605"/>
                    </a:cubicBezTo>
                    <a:lnTo>
                      <a:pt x="8139" y="5571"/>
                    </a:lnTo>
                    <a:lnTo>
                      <a:pt x="8073" y="5505"/>
                    </a:lnTo>
                    <a:close/>
                    <a:moveTo>
                      <a:pt x="30989" y="5605"/>
                    </a:moveTo>
                    <a:cubicBezTo>
                      <a:pt x="30956" y="5605"/>
                      <a:pt x="30956" y="5638"/>
                      <a:pt x="30922" y="5638"/>
                    </a:cubicBezTo>
                    <a:lnTo>
                      <a:pt x="30822" y="5771"/>
                    </a:lnTo>
                    <a:lnTo>
                      <a:pt x="30822" y="5805"/>
                    </a:lnTo>
                    <a:lnTo>
                      <a:pt x="30822" y="5938"/>
                    </a:lnTo>
                    <a:lnTo>
                      <a:pt x="30956" y="5938"/>
                    </a:lnTo>
                    <a:lnTo>
                      <a:pt x="30989" y="5905"/>
                    </a:lnTo>
                    <a:lnTo>
                      <a:pt x="31022" y="5771"/>
                    </a:lnTo>
                    <a:cubicBezTo>
                      <a:pt x="31089" y="5738"/>
                      <a:pt x="31122" y="5671"/>
                      <a:pt x="31122" y="5638"/>
                    </a:cubicBezTo>
                    <a:lnTo>
                      <a:pt x="31089" y="5605"/>
                    </a:lnTo>
                    <a:close/>
                    <a:moveTo>
                      <a:pt x="8673" y="6272"/>
                    </a:moveTo>
                    <a:cubicBezTo>
                      <a:pt x="8640" y="6272"/>
                      <a:pt x="8640" y="6272"/>
                      <a:pt x="8640" y="6305"/>
                    </a:cubicBezTo>
                    <a:cubicBezTo>
                      <a:pt x="8640" y="6338"/>
                      <a:pt x="8640" y="6405"/>
                      <a:pt x="8673" y="6472"/>
                    </a:cubicBezTo>
                    <a:lnTo>
                      <a:pt x="8740" y="6572"/>
                    </a:lnTo>
                    <a:cubicBezTo>
                      <a:pt x="8740" y="6572"/>
                      <a:pt x="8773" y="6572"/>
                      <a:pt x="8807" y="6605"/>
                    </a:cubicBezTo>
                    <a:cubicBezTo>
                      <a:pt x="8840" y="6639"/>
                      <a:pt x="8873" y="6639"/>
                      <a:pt x="8873" y="6639"/>
                    </a:cubicBezTo>
                    <a:cubicBezTo>
                      <a:pt x="8940" y="6639"/>
                      <a:pt x="8940" y="6605"/>
                      <a:pt x="8973" y="6572"/>
                    </a:cubicBezTo>
                    <a:cubicBezTo>
                      <a:pt x="8840" y="6572"/>
                      <a:pt x="8840" y="6505"/>
                      <a:pt x="8807" y="6472"/>
                    </a:cubicBezTo>
                    <a:cubicBezTo>
                      <a:pt x="8773" y="6472"/>
                      <a:pt x="8773" y="6439"/>
                      <a:pt x="8773" y="6439"/>
                    </a:cubicBezTo>
                    <a:lnTo>
                      <a:pt x="8773" y="6405"/>
                    </a:lnTo>
                    <a:lnTo>
                      <a:pt x="8740" y="6338"/>
                    </a:lnTo>
                    <a:lnTo>
                      <a:pt x="8740" y="6305"/>
                    </a:lnTo>
                    <a:lnTo>
                      <a:pt x="8673" y="6272"/>
                    </a:lnTo>
                    <a:close/>
                    <a:moveTo>
                      <a:pt x="19481" y="6405"/>
                    </a:moveTo>
                    <a:cubicBezTo>
                      <a:pt x="19581" y="6405"/>
                      <a:pt x="19648" y="6439"/>
                      <a:pt x="19748" y="6505"/>
                    </a:cubicBezTo>
                    <a:cubicBezTo>
                      <a:pt x="19814" y="6505"/>
                      <a:pt x="19848" y="6572"/>
                      <a:pt x="19848" y="6605"/>
                    </a:cubicBezTo>
                    <a:cubicBezTo>
                      <a:pt x="19848" y="6639"/>
                      <a:pt x="19848" y="6672"/>
                      <a:pt x="19814" y="6739"/>
                    </a:cubicBezTo>
                    <a:cubicBezTo>
                      <a:pt x="19781" y="6805"/>
                      <a:pt x="19748" y="6839"/>
                      <a:pt x="19681" y="6839"/>
                    </a:cubicBezTo>
                    <a:lnTo>
                      <a:pt x="19614" y="6906"/>
                    </a:lnTo>
                    <a:lnTo>
                      <a:pt x="19581" y="6939"/>
                    </a:lnTo>
                    <a:lnTo>
                      <a:pt x="19447" y="6939"/>
                    </a:lnTo>
                    <a:cubicBezTo>
                      <a:pt x="19447" y="6939"/>
                      <a:pt x="19414" y="6906"/>
                      <a:pt x="19414" y="6839"/>
                    </a:cubicBezTo>
                    <a:cubicBezTo>
                      <a:pt x="19414" y="6805"/>
                      <a:pt x="19414" y="6772"/>
                      <a:pt x="19347" y="6772"/>
                    </a:cubicBezTo>
                    <a:cubicBezTo>
                      <a:pt x="19314" y="6739"/>
                      <a:pt x="19281" y="6639"/>
                      <a:pt x="19281" y="6639"/>
                    </a:cubicBezTo>
                    <a:cubicBezTo>
                      <a:pt x="19281" y="6639"/>
                      <a:pt x="19281" y="6605"/>
                      <a:pt x="19314" y="6572"/>
                    </a:cubicBezTo>
                    <a:lnTo>
                      <a:pt x="19347" y="6472"/>
                    </a:lnTo>
                    <a:cubicBezTo>
                      <a:pt x="19347" y="6439"/>
                      <a:pt x="19414" y="6439"/>
                      <a:pt x="19447" y="6439"/>
                    </a:cubicBezTo>
                    <a:lnTo>
                      <a:pt x="19481" y="6439"/>
                    </a:lnTo>
                    <a:lnTo>
                      <a:pt x="19481" y="6405"/>
                    </a:lnTo>
                    <a:close/>
                    <a:moveTo>
                      <a:pt x="30522" y="6805"/>
                    </a:moveTo>
                    <a:cubicBezTo>
                      <a:pt x="30489" y="6805"/>
                      <a:pt x="30455" y="6805"/>
                      <a:pt x="30455" y="6839"/>
                    </a:cubicBezTo>
                    <a:lnTo>
                      <a:pt x="30455" y="6872"/>
                    </a:lnTo>
                    <a:lnTo>
                      <a:pt x="30422" y="6939"/>
                    </a:lnTo>
                    <a:cubicBezTo>
                      <a:pt x="30422" y="6972"/>
                      <a:pt x="30355" y="7006"/>
                      <a:pt x="30422" y="7072"/>
                    </a:cubicBezTo>
                    <a:lnTo>
                      <a:pt x="30422" y="7106"/>
                    </a:lnTo>
                    <a:lnTo>
                      <a:pt x="30422" y="7139"/>
                    </a:lnTo>
                    <a:lnTo>
                      <a:pt x="30422" y="7172"/>
                    </a:lnTo>
                    <a:lnTo>
                      <a:pt x="30455" y="7206"/>
                    </a:lnTo>
                    <a:lnTo>
                      <a:pt x="30522" y="7206"/>
                    </a:lnTo>
                    <a:lnTo>
                      <a:pt x="30589" y="7172"/>
                    </a:lnTo>
                    <a:lnTo>
                      <a:pt x="30589" y="7106"/>
                    </a:lnTo>
                    <a:lnTo>
                      <a:pt x="30622" y="6972"/>
                    </a:lnTo>
                    <a:lnTo>
                      <a:pt x="30622" y="6839"/>
                    </a:lnTo>
                    <a:cubicBezTo>
                      <a:pt x="30622" y="6805"/>
                      <a:pt x="30589" y="6805"/>
                      <a:pt x="30522" y="6805"/>
                    </a:cubicBezTo>
                    <a:close/>
                    <a:moveTo>
                      <a:pt x="9173" y="7106"/>
                    </a:moveTo>
                    <a:cubicBezTo>
                      <a:pt x="9140" y="7106"/>
                      <a:pt x="9140" y="7106"/>
                      <a:pt x="9107" y="7139"/>
                    </a:cubicBezTo>
                    <a:lnTo>
                      <a:pt x="9107" y="7172"/>
                    </a:lnTo>
                    <a:lnTo>
                      <a:pt x="9107" y="7306"/>
                    </a:lnTo>
                    <a:cubicBezTo>
                      <a:pt x="9107" y="7306"/>
                      <a:pt x="9107" y="7339"/>
                      <a:pt x="9140" y="7406"/>
                    </a:cubicBezTo>
                    <a:lnTo>
                      <a:pt x="9140" y="7439"/>
                    </a:lnTo>
                    <a:lnTo>
                      <a:pt x="9173" y="7506"/>
                    </a:lnTo>
                    <a:cubicBezTo>
                      <a:pt x="9240" y="7606"/>
                      <a:pt x="9274" y="7639"/>
                      <a:pt x="9274" y="7639"/>
                    </a:cubicBezTo>
                    <a:cubicBezTo>
                      <a:pt x="9340" y="7639"/>
                      <a:pt x="9407" y="7639"/>
                      <a:pt x="9407" y="7573"/>
                    </a:cubicBezTo>
                    <a:cubicBezTo>
                      <a:pt x="9307" y="7573"/>
                      <a:pt x="9307" y="7573"/>
                      <a:pt x="9307" y="7506"/>
                    </a:cubicBezTo>
                    <a:lnTo>
                      <a:pt x="9307" y="7439"/>
                    </a:lnTo>
                    <a:cubicBezTo>
                      <a:pt x="9274" y="7339"/>
                      <a:pt x="9240" y="7306"/>
                      <a:pt x="9240" y="7239"/>
                    </a:cubicBezTo>
                    <a:lnTo>
                      <a:pt x="9240" y="7139"/>
                    </a:lnTo>
                    <a:cubicBezTo>
                      <a:pt x="9240" y="7106"/>
                      <a:pt x="9173" y="7106"/>
                      <a:pt x="9173" y="7106"/>
                    </a:cubicBezTo>
                    <a:close/>
                    <a:moveTo>
                      <a:pt x="30289" y="7673"/>
                    </a:moveTo>
                    <a:cubicBezTo>
                      <a:pt x="30289" y="7706"/>
                      <a:pt x="30255" y="7706"/>
                      <a:pt x="30255" y="7773"/>
                    </a:cubicBezTo>
                    <a:cubicBezTo>
                      <a:pt x="30255" y="7773"/>
                      <a:pt x="30188" y="7806"/>
                      <a:pt x="30188" y="7840"/>
                    </a:cubicBezTo>
                    <a:lnTo>
                      <a:pt x="30188" y="8106"/>
                    </a:lnTo>
                    <a:lnTo>
                      <a:pt x="30188" y="8173"/>
                    </a:lnTo>
                    <a:cubicBezTo>
                      <a:pt x="30188" y="8173"/>
                      <a:pt x="30188" y="8206"/>
                      <a:pt x="30255" y="8273"/>
                    </a:cubicBezTo>
                    <a:cubicBezTo>
                      <a:pt x="30289" y="8273"/>
                      <a:pt x="30322" y="8206"/>
                      <a:pt x="30322" y="8173"/>
                    </a:cubicBezTo>
                    <a:lnTo>
                      <a:pt x="30355" y="8106"/>
                    </a:lnTo>
                    <a:lnTo>
                      <a:pt x="30355" y="7906"/>
                    </a:lnTo>
                    <a:lnTo>
                      <a:pt x="30389" y="7840"/>
                    </a:lnTo>
                    <a:cubicBezTo>
                      <a:pt x="30389" y="7806"/>
                      <a:pt x="30389" y="7773"/>
                      <a:pt x="30355" y="7706"/>
                    </a:cubicBezTo>
                    <a:cubicBezTo>
                      <a:pt x="30322" y="7706"/>
                      <a:pt x="30322" y="7673"/>
                      <a:pt x="30289" y="7673"/>
                    </a:cubicBezTo>
                    <a:close/>
                    <a:moveTo>
                      <a:pt x="9540" y="8173"/>
                    </a:moveTo>
                    <a:cubicBezTo>
                      <a:pt x="9540" y="8173"/>
                      <a:pt x="9507" y="8173"/>
                      <a:pt x="9507" y="8240"/>
                    </a:cubicBezTo>
                    <a:lnTo>
                      <a:pt x="9507" y="8307"/>
                    </a:lnTo>
                    <a:cubicBezTo>
                      <a:pt x="9507" y="8307"/>
                      <a:pt x="9507" y="8340"/>
                      <a:pt x="9540" y="8373"/>
                    </a:cubicBezTo>
                    <a:lnTo>
                      <a:pt x="9540" y="8440"/>
                    </a:lnTo>
                    <a:cubicBezTo>
                      <a:pt x="9540" y="8440"/>
                      <a:pt x="9540" y="8473"/>
                      <a:pt x="9607" y="8507"/>
                    </a:cubicBezTo>
                    <a:lnTo>
                      <a:pt x="9607" y="8540"/>
                    </a:lnTo>
                    <a:lnTo>
                      <a:pt x="9674" y="8540"/>
                    </a:lnTo>
                    <a:cubicBezTo>
                      <a:pt x="9707" y="8540"/>
                      <a:pt x="9707" y="8507"/>
                      <a:pt x="9707" y="8440"/>
                    </a:cubicBezTo>
                    <a:lnTo>
                      <a:pt x="9707" y="8373"/>
                    </a:lnTo>
                    <a:lnTo>
                      <a:pt x="9674" y="8307"/>
                    </a:lnTo>
                    <a:lnTo>
                      <a:pt x="9674" y="8240"/>
                    </a:lnTo>
                    <a:cubicBezTo>
                      <a:pt x="9674" y="8173"/>
                      <a:pt x="9607" y="8173"/>
                      <a:pt x="9540" y="8173"/>
                    </a:cubicBezTo>
                    <a:close/>
                    <a:moveTo>
                      <a:pt x="19562" y="8451"/>
                    </a:moveTo>
                    <a:cubicBezTo>
                      <a:pt x="19592" y="8451"/>
                      <a:pt x="19620" y="8460"/>
                      <a:pt x="19648" y="8473"/>
                    </a:cubicBezTo>
                    <a:lnTo>
                      <a:pt x="19781" y="8607"/>
                    </a:lnTo>
                    <a:cubicBezTo>
                      <a:pt x="19781" y="8640"/>
                      <a:pt x="19814" y="8673"/>
                      <a:pt x="19814" y="8740"/>
                    </a:cubicBezTo>
                    <a:cubicBezTo>
                      <a:pt x="19814" y="8807"/>
                      <a:pt x="19814" y="8840"/>
                      <a:pt x="19781" y="8907"/>
                    </a:cubicBezTo>
                    <a:cubicBezTo>
                      <a:pt x="19748" y="8974"/>
                      <a:pt x="19614" y="9007"/>
                      <a:pt x="19481" y="9007"/>
                    </a:cubicBezTo>
                    <a:cubicBezTo>
                      <a:pt x="19447" y="9007"/>
                      <a:pt x="19414" y="8974"/>
                      <a:pt x="19347" y="8974"/>
                    </a:cubicBezTo>
                    <a:cubicBezTo>
                      <a:pt x="19314" y="8940"/>
                      <a:pt x="19314" y="8907"/>
                      <a:pt x="19314" y="8840"/>
                    </a:cubicBezTo>
                    <a:lnTo>
                      <a:pt x="19314" y="8740"/>
                    </a:lnTo>
                    <a:lnTo>
                      <a:pt x="19314" y="8607"/>
                    </a:lnTo>
                    <a:cubicBezTo>
                      <a:pt x="19314" y="8607"/>
                      <a:pt x="19314" y="8573"/>
                      <a:pt x="19347" y="8573"/>
                    </a:cubicBezTo>
                    <a:lnTo>
                      <a:pt x="19414" y="8573"/>
                    </a:lnTo>
                    <a:lnTo>
                      <a:pt x="19414" y="8507"/>
                    </a:lnTo>
                    <a:cubicBezTo>
                      <a:pt x="19473" y="8468"/>
                      <a:pt x="19520" y="8451"/>
                      <a:pt x="19562" y="8451"/>
                    </a:cubicBezTo>
                    <a:close/>
                    <a:moveTo>
                      <a:pt x="9974" y="9307"/>
                    </a:moveTo>
                    <a:cubicBezTo>
                      <a:pt x="9941" y="9307"/>
                      <a:pt x="9907" y="9307"/>
                      <a:pt x="9907" y="9341"/>
                    </a:cubicBezTo>
                    <a:lnTo>
                      <a:pt x="9907" y="9374"/>
                    </a:lnTo>
                    <a:lnTo>
                      <a:pt x="9907" y="9474"/>
                    </a:lnTo>
                    <a:lnTo>
                      <a:pt x="9941" y="9541"/>
                    </a:lnTo>
                    <a:lnTo>
                      <a:pt x="10007" y="9674"/>
                    </a:lnTo>
                    <a:lnTo>
                      <a:pt x="10107" y="9674"/>
                    </a:lnTo>
                    <a:cubicBezTo>
                      <a:pt x="10141" y="9641"/>
                      <a:pt x="10141" y="9641"/>
                      <a:pt x="10141" y="9607"/>
                    </a:cubicBezTo>
                    <a:lnTo>
                      <a:pt x="10107" y="9507"/>
                    </a:lnTo>
                    <a:cubicBezTo>
                      <a:pt x="10107" y="9474"/>
                      <a:pt x="10107" y="9441"/>
                      <a:pt x="10074" y="9374"/>
                    </a:cubicBezTo>
                    <a:lnTo>
                      <a:pt x="10007" y="9341"/>
                    </a:lnTo>
                    <a:lnTo>
                      <a:pt x="10007" y="9374"/>
                    </a:lnTo>
                    <a:cubicBezTo>
                      <a:pt x="10007" y="9341"/>
                      <a:pt x="10007" y="9341"/>
                      <a:pt x="9974" y="9307"/>
                    </a:cubicBezTo>
                    <a:close/>
                    <a:moveTo>
                      <a:pt x="29955" y="9140"/>
                    </a:moveTo>
                    <a:lnTo>
                      <a:pt x="29922" y="9174"/>
                    </a:lnTo>
                    <a:cubicBezTo>
                      <a:pt x="29922" y="9174"/>
                      <a:pt x="29922" y="9207"/>
                      <a:pt x="29855" y="9274"/>
                    </a:cubicBezTo>
                    <a:lnTo>
                      <a:pt x="29855" y="9441"/>
                    </a:lnTo>
                    <a:lnTo>
                      <a:pt x="29855" y="9574"/>
                    </a:lnTo>
                    <a:lnTo>
                      <a:pt x="29822" y="9641"/>
                    </a:lnTo>
                    <a:cubicBezTo>
                      <a:pt x="29822" y="9674"/>
                      <a:pt x="29822" y="9708"/>
                      <a:pt x="29855" y="9774"/>
                    </a:cubicBezTo>
                    <a:lnTo>
                      <a:pt x="29988" y="9641"/>
                    </a:lnTo>
                    <a:cubicBezTo>
                      <a:pt x="29988" y="9607"/>
                      <a:pt x="30022" y="9574"/>
                      <a:pt x="30022" y="9474"/>
                    </a:cubicBezTo>
                    <a:lnTo>
                      <a:pt x="30022" y="9274"/>
                    </a:lnTo>
                    <a:lnTo>
                      <a:pt x="30022" y="9174"/>
                    </a:lnTo>
                    <a:cubicBezTo>
                      <a:pt x="30022" y="9174"/>
                      <a:pt x="29988" y="9140"/>
                      <a:pt x="29955" y="9140"/>
                    </a:cubicBezTo>
                    <a:close/>
                    <a:moveTo>
                      <a:pt x="10241" y="10608"/>
                    </a:moveTo>
                    <a:cubicBezTo>
                      <a:pt x="10174" y="10642"/>
                      <a:pt x="10174" y="10675"/>
                      <a:pt x="10241" y="10742"/>
                    </a:cubicBezTo>
                    <a:lnTo>
                      <a:pt x="10274" y="10775"/>
                    </a:lnTo>
                    <a:cubicBezTo>
                      <a:pt x="10274" y="10808"/>
                      <a:pt x="10274" y="10842"/>
                      <a:pt x="10308" y="10908"/>
                    </a:cubicBezTo>
                    <a:lnTo>
                      <a:pt x="10341" y="10942"/>
                    </a:lnTo>
                    <a:lnTo>
                      <a:pt x="10408" y="10942"/>
                    </a:lnTo>
                    <a:lnTo>
                      <a:pt x="10408" y="10842"/>
                    </a:lnTo>
                    <a:lnTo>
                      <a:pt x="10341" y="10808"/>
                    </a:lnTo>
                    <a:cubicBezTo>
                      <a:pt x="10341" y="10775"/>
                      <a:pt x="10341" y="10675"/>
                      <a:pt x="10308" y="10642"/>
                    </a:cubicBezTo>
                    <a:lnTo>
                      <a:pt x="10274" y="10608"/>
                    </a:lnTo>
                    <a:close/>
                    <a:moveTo>
                      <a:pt x="19581" y="10475"/>
                    </a:moveTo>
                    <a:cubicBezTo>
                      <a:pt x="19648" y="10475"/>
                      <a:pt x="19748" y="10508"/>
                      <a:pt x="19781" y="10575"/>
                    </a:cubicBezTo>
                    <a:lnTo>
                      <a:pt x="19848" y="10642"/>
                    </a:lnTo>
                    <a:lnTo>
                      <a:pt x="19848" y="10808"/>
                    </a:lnTo>
                    <a:cubicBezTo>
                      <a:pt x="19848" y="10842"/>
                      <a:pt x="19848" y="10875"/>
                      <a:pt x="19814" y="10942"/>
                    </a:cubicBezTo>
                    <a:cubicBezTo>
                      <a:pt x="19781" y="10975"/>
                      <a:pt x="19748" y="10975"/>
                      <a:pt x="19614" y="10975"/>
                    </a:cubicBezTo>
                    <a:lnTo>
                      <a:pt x="19481" y="10975"/>
                    </a:lnTo>
                    <a:cubicBezTo>
                      <a:pt x="19447" y="10975"/>
                      <a:pt x="19414" y="10975"/>
                      <a:pt x="19414" y="10942"/>
                    </a:cubicBezTo>
                    <a:lnTo>
                      <a:pt x="19314" y="10842"/>
                    </a:lnTo>
                    <a:lnTo>
                      <a:pt x="19281" y="10808"/>
                    </a:lnTo>
                    <a:lnTo>
                      <a:pt x="19281" y="10742"/>
                    </a:lnTo>
                    <a:lnTo>
                      <a:pt x="19281" y="10642"/>
                    </a:lnTo>
                    <a:cubicBezTo>
                      <a:pt x="19281" y="10608"/>
                      <a:pt x="19314" y="10608"/>
                      <a:pt x="19314" y="10608"/>
                    </a:cubicBezTo>
                    <a:cubicBezTo>
                      <a:pt x="19414" y="10508"/>
                      <a:pt x="19447" y="10475"/>
                      <a:pt x="19514" y="10475"/>
                    </a:cubicBezTo>
                    <a:close/>
                    <a:moveTo>
                      <a:pt x="29655" y="10742"/>
                    </a:moveTo>
                    <a:cubicBezTo>
                      <a:pt x="29621" y="10742"/>
                      <a:pt x="29588" y="10775"/>
                      <a:pt x="29588" y="10808"/>
                    </a:cubicBezTo>
                    <a:lnTo>
                      <a:pt x="29588" y="10875"/>
                    </a:lnTo>
                    <a:cubicBezTo>
                      <a:pt x="29588" y="11042"/>
                      <a:pt x="29588" y="11142"/>
                      <a:pt x="29621" y="11242"/>
                    </a:cubicBezTo>
                    <a:lnTo>
                      <a:pt x="29688" y="11242"/>
                    </a:lnTo>
                    <a:cubicBezTo>
                      <a:pt x="29688" y="11242"/>
                      <a:pt x="29755" y="11175"/>
                      <a:pt x="29755" y="11142"/>
                    </a:cubicBezTo>
                    <a:cubicBezTo>
                      <a:pt x="29788" y="11075"/>
                      <a:pt x="29788" y="10975"/>
                      <a:pt x="29788" y="10908"/>
                    </a:cubicBezTo>
                    <a:lnTo>
                      <a:pt x="29788" y="10842"/>
                    </a:lnTo>
                    <a:lnTo>
                      <a:pt x="29755" y="10775"/>
                    </a:lnTo>
                    <a:cubicBezTo>
                      <a:pt x="29755" y="10775"/>
                      <a:pt x="29755" y="10742"/>
                      <a:pt x="29688" y="10742"/>
                    </a:cubicBezTo>
                    <a:close/>
                    <a:moveTo>
                      <a:pt x="10308" y="11742"/>
                    </a:moveTo>
                    <a:lnTo>
                      <a:pt x="10308" y="11776"/>
                    </a:lnTo>
                    <a:cubicBezTo>
                      <a:pt x="10341" y="11842"/>
                      <a:pt x="10341" y="11909"/>
                      <a:pt x="10341" y="11909"/>
                    </a:cubicBezTo>
                    <a:lnTo>
                      <a:pt x="10374" y="11942"/>
                    </a:lnTo>
                    <a:lnTo>
                      <a:pt x="10441" y="11976"/>
                    </a:lnTo>
                    <a:lnTo>
                      <a:pt x="10508" y="11976"/>
                    </a:lnTo>
                    <a:lnTo>
                      <a:pt x="10508" y="11942"/>
                    </a:lnTo>
                    <a:lnTo>
                      <a:pt x="10508" y="11909"/>
                    </a:lnTo>
                    <a:lnTo>
                      <a:pt x="10474" y="11842"/>
                    </a:lnTo>
                    <a:lnTo>
                      <a:pt x="10474" y="11809"/>
                    </a:lnTo>
                    <a:lnTo>
                      <a:pt x="10441" y="11776"/>
                    </a:lnTo>
                    <a:lnTo>
                      <a:pt x="10374" y="11742"/>
                    </a:lnTo>
                    <a:close/>
                    <a:moveTo>
                      <a:pt x="18614" y="4837"/>
                    </a:moveTo>
                    <a:lnTo>
                      <a:pt x="18580" y="5972"/>
                    </a:lnTo>
                    <a:lnTo>
                      <a:pt x="18480" y="9741"/>
                    </a:lnTo>
                    <a:lnTo>
                      <a:pt x="18447" y="11175"/>
                    </a:lnTo>
                    <a:lnTo>
                      <a:pt x="18447" y="11309"/>
                    </a:lnTo>
                    <a:cubicBezTo>
                      <a:pt x="18513" y="11442"/>
                      <a:pt x="18580" y="11509"/>
                      <a:pt x="18647" y="11642"/>
                    </a:cubicBezTo>
                    <a:cubicBezTo>
                      <a:pt x="18747" y="11776"/>
                      <a:pt x="18780" y="11909"/>
                      <a:pt x="18847" y="11976"/>
                    </a:cubicBezTo>
                    <a:cubicBezTo>
                      <a:pt x="18980" y="12243"/>
                      <a:pt x="19114" y="12443"/>
                      <a:pt x="19281" y="12676"/>
                    </a:cubicBezTo>
                    <a:cubicBezTo>
                      <a:pt x="19681" y="12343"/>
                      <a:pt x="20148" y="11976"/>
                      <a:pt x="20582" y="11642"/>
                    </a:cubicBezTo>
                    <a:lnTo>
                      <a:pt x="20582" y="11576"/>
                    </a:lnTo>
                    <a:cubicBezTo>
                      <a:pt x="20582" y="9407"/>
                      <a:pt x="20582" y="7272"/>
                      <a:pt x="20515" y="5104"/>
                    </a:cubicBezTo>
                    <a:cubicBezTo>
                      <a:pt x="20448" y="5138"/>
                      <a:pt x="20348" y="5171"/>
                      <a:pt x="20315" y="5238"/>
                    </a:cubicBezTo>
                    <a:cubicBezTo>
                      <a:pt x="20211" y="5266"/>
                      <a:pt x="20096" y="5281"/>
                      <a:pt x="19971" y="5281"/>
                    </a:cubicBezTo>
                    <a:cubicBezTo>
                      <a:pt x="19656" y="5281"/>
                      <a:pt x="19277" y="5186"/>
                      <a:pt x="18847" y="4971"/>
                    </a:cubicBezTo>
                    <a:lnTo>
                      <a:pt x="18614" y="4837"/>
                    </a:lnTo>
                    <a:close/>
                    <a:moveTo>
                      <a:pt x="29523" y="12095"/>
                    </a:moveTo>
                    <a:cubicBezTo>
                      <a:pt x="29510" y="12095"/>
                      <a:pt x="29498" y="12099"/>
                      <a:pt x="29488" y="12109"/>
                    </a:cubicBezTo>
                    <a:cubicBezTo>
                      <a:pt x="29455" y="12109"/>
                      <a:pt x="29455" y="12109"/>
                      <a:pt x="29455" y="12143"/>
                    </a:cubicBezTo>
                    <a:lnTo>
                      <a:pt x="29455" y="12209"/>
                    </a:lnTo>
                    <a:lnTo>
                      <a:pt x="29455" y="12510"/>
                    </a:lnTo>
                    <a:lnTo>
                      <a:pt x="29488" y="12676"/>
                    </a:lnTo>
                    <a:lnTo>
                      <a:pt x="29588" y="12676"/>
                    </a:lnTo>
                    <a:cubicBezTo>
                      <a:pt x="29588" y="12643"/>
                      <a:pt x="29621" y="12610"/>
                      <a:pt x="29621" y="12510"/>
                    </a:cubicBezTo>
                    <a:lnTo>
                      <a:pt x="29621" y="12443"/>
                    </a:lnTo>
                    <a:lnTo>
                      <a:pt x="29588" y="12276"/>
                    </a:lnTo>
                    <a:lnTo>
                      <a:pt x="29588" y="12143"/>
                    </a:lnTo>
                    <a:cubicBezTo>
                      <a:pt x="29588" y="12119"/>
                      <a:pt x="29555" y="12095"/>
                      <a:pt x="29523" y="12095"/>
                    </a:cubicBezTo>
                    <a:close/>
                    <a:moveTo>
                      <a:pt x="10574" y="12676"/>
                    </a:moveTo>
                    <a:cubicBezTo>
                      <a:pt x="10508" y="12676"/>
                      <a:pt x="10508" y="12676"/>
                      <a:pt x="10474" y="12710"/>
                    </a:cubicBezTo>
                    <a:cubicBezTo>
                      <a:pt x="10474" y="12710"/>
                      <a:pt x="10441" y="12776"/>
                      <a:pt x="10474" y="12810"/>
                    </a:cubicBezTo>
                    <a:cubicBezTo>
                      <a:pt x="10474" y="12843"/>
                      <a:pt x="10508" y="12843"/>
                      <a:pt x="10508" y="12876"/>
                    </a:cubicBezTo>
                    <a:lnTo>
                      <a:pt x="10641" y="12876"/>
                    </a:lnTo>
                    <a:lnTo>
                      <a:pt x="10675" y="12843"/>
                    </a:lnTo>
                    <a:lnTo>
                      <a:pt x="10675" y="12810"/>
                    </a:lnTo>
                    <a:lnTo>
                      <a:pt x="10641" y="12710"/>
                    </a:lnTo>
                    <a:cubicBezTo>
                      <a:pt x="10608" y="12676"/>
                      <a:pt x="10608" y="12676"/>
                      <a:pt x="10574" y="12676"/>
                    </a:cubicBezTo>
                    <a:close/>
                    <a:moveTo>
                      <a:pt x="29455" y="13410"/>
                    </a:moveTo>
                    <a:cubicBezTo>
                      <a:pt x="29455" y="13444"/>
                      <a:pt x="29455" y="13477"/>
                      <a:pt x="29421" y="13510"/>
                    </a:cubicBezTo>
                    <a:lnTo>
                      <a:pt x="29421" y="13577"/>
                    </a:lnTo>
                    <a:lnTo>
                      <a:pt x="29421" y="13644"/>
                    </a:lnTo>
                    <a:lnTo>
                      <a:pt x="29421" y="13744"/>
                    </a:lnTo>
                    <a:lnTo>
                      <a:pt x="29455" y="13777"/>
                    </a:lnTo>
                    <a:cubicBezTo>
                      <a:pt x="29488" y="13810"/>
                      <a:pt x="29488" y="13810"/>
                      <a:pt x="29488" y="13911"/>
                    </a:cubicBezTo>
                    <a:lnTo>
                      <a:pt x="29521" y="13911"/>
                    </a:lnTo>
                    <a:cubicBezTo>
                      <a:pt x="29588" y="13844"/>
                      <a:pt x="29588" y="13844"/>
                      <a:pt x="29588" y="13810"/>
                    </a:cubicBezTo>
                    <a:lnTo>
                      <a:pt x="29588" y="13744"/>
                    </a:lnTo>
                    <a:lnTo>
                      <a:pt x="29521" y="13644"/>
                    </a:lnTo>
                    <a:lnTo>
                      <a:pt x="29521" y="13577"/>
                    </a:lnTo>
                    <a:cubicBezTo>
                      <a:pt x="29540" y="13583"/>
                      <a:pt x="29555" y="13586"/>
                      <a:pt x="29566" y="13586"/>
                    </a:cubicBezTo>
                    <a:cubicBezTo>
                      <a:pt x="29618" y="13586"/>
                      <a:pt x="29603" y="13531"/>
                      <a:pt x="29521" y="13477"/>
                    </a:cubicBezTo>
                    <a:cubicBezTo>
                      <a:pt x="29521" y="13410"/>
                      <a:pt x="29488" y="13410"/>
                      <a:pt x="29455" y="13410"/>
                    </a:cubicBezTo>
                    <a:close/>
                    <a:moveTo>
                      <a:pt x="29655" y="14678"/>
                    </a:moveTo>
                    <a:cubicBezTo>
                      <a:pt x="29655" y="14678"/>
                      <a:pt x="29621" y="14678"/>
                      <a:pt x="29621" y="14744"/>
                    </a:cubicBezTo>
                    <a:lnTo>
                      <a:pt x="29621" y="14811"/>
                    </a:lnTo>
                    <a:lnTo>
                      <a:pt x="29621" y="14945"/>
                    </a:lnTo>
                    <a:cubicBezTo>
                      <a:pt x="29621" y="14978"/>
                      <a:pt x="29655" y="15011"/>
                      <a:pt x="29688" y="15011"/>
                    </a:cubicBezTo>
                    <a:lnTo>
                      <a:pt x="29822" y="15011"/>
                    </a:lnTo>
                    <a:cubicBezTo>
                      <a:pt x="29822" y="14945"/>
                      <a:pt x="29822" y="14911"/>
                      <a:pt x="29788" y="14845"/>
                    </a:cubicBezTo>
                    <a:lnTo>
                      <a:pt x="29755" y="14811"/>
                    </a:lnTo>
                    <a:lnTo>
                      <a:pt x="29755" y="14744"/>
                    </a:lnTo>
                    <a:cubicBezTo>
                      <a:pt x="29755" y="14678"/>
                      <a:pt x="29688" y="14678"/>
                      <a:pt x="29655" y="14678"/>
                    </a:cubicBezTo>
                    <a:close/>
                    <a:moveTo>
                      <a:pt x="1134" y="16746"/>
                    </a:moveTo>
                    <a:cubicBezTo>
                      <a:pt x="767" y="17280"/>
                      <a:pt x="434" y="17780"/>
                      <a:pt x="0" y="18280"/>
                    </a:cubicBezTo>
                    <a:lnTo>
                      <a:pt x="6071" y="21616"/>
                    </a:lnTo>
                    <a:cubicBezTo>
                      <a:pt x="6338" y="21116"/>
                      <a:pt x="6672" y="20615"/>
                      <a:pt x="6972" y="20115"/>
                    </a:cubicBezTo>
                    <a:cubicBezTo>
                      <a:pt x="5137" y="18947"/>
                      <a:pt x="3169" y="17813"/>
                      <a:pt x="1134" y="16746"/>
                    </a:cubicBezTo>
                    <a:close/>
                    <a:moveTo>
                      <a:pt x="37961" y="17280"/>
                    </a:moveTo>
                    <a:cubicBezTo>
                      <a:pt x="36259" y="18347"/>
                      <a:pt x="34492" y="19348"/>
                      <a:pt x="32657" y="20348"/>
                    </a:cubicBezTo>
                    <a:cubicBezTo>
                      <a:pt x="32924" y="20782"/>
                      <a:pt x="33124" y="21182"/>
                      <a:pt x="33291" y="21649"/>
                    </a:cubicBezTo>
                    <a:lnTo>
                      <a:pt x="38761" y="18814"/>
                    </a:lnTo>
                    <a:cubicBezTo>
                      <a:pt x="38461" y="18314"/>
                      <a:pt x="38194" y="17780"/>
                      <a:pt x="37961" y="17280"/>
                    </a:cubicBezTo>
                    <a:close/>
                    <a:moveTo>
                      <a:pt x="28302" y="35522"/>
                    </a:moveTo>
                    <a:cubicBezTo>
                      <a:pt x="21863" y="35522"/>
                      <a:pt x="15449" y="35724"/>
                      <a:pt x="9007" y="36126"/>
                    </a:cubicBezTo>
                    <a:lnTo>
                      <a:pt x="9007" y="37027"/>
                    </a:lnTo>
                    <a:lnTo>
                      <a:pt x="9007" y="37161"/>
                    </a:lnTo>
                    <a:cubicBezTo>
                      <a:pt x="14374" y="36929"/>
                      <a:pt x="19721" y="36837"/>
                      <a:pt x="25019" y="36837"/>
                    </a:cubicBezTo>
                    <a:cubicBezTo>
                      <a:pt x="26602" y="36837"/>
                      <a:pt x="28181" y="36845"/>
                      <a:pt x="29755" y="36860"/>
                    </a:cubicBezTo>
                    <a:lnTo>
                      <a:pt x="29788" y="35526"/>
                    </a:lnTo>
                    <a:cubicBezTo>
                      <a:pt x="29293" y="35524"/>
                      <a:pt x="28797" y="35522"/>
                      <a:pt x="28302" y="3552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00" name="Google Shape;1100;p46"/>
              <p:cNvSpPr/>
              <p:nvPr/>
            </p:nvSpPr>
            <p:spPr>
              <a:xfrm>
                <a:off x="1470527" y="3051204"/>
                <a:ext cx="629319" cy="573558"/>
              </a:xfrm>
              <a:custGeom>
                <a:avLst/>
                <a:gdLst/>
                <a:ahLst/>
                <a:cxnLst/>
                <a:rect l="l" t="t" r="r" b="b"/>
                <a:pathLst>
                  <a:path w="36894" h="33625" extrusionOk="0">
                    <a:moveTo>
                      <a:pt x="6905" y="3003"/>
                    </a:moveTo>
                    <a:lnTo>
                      <a:pt x="7005" y="3069"/>
                    </a:lnTo>
                    <a:lnTo>
                      <a:pt x="7072" y="3103"/>
                    </a:lnTo>
                    <a:lnTo>
                      <a:pt x="7139" y="3136"/>
                    </a:lnTo>
                    <a:cubicBezTo>
                      <a:pt x="7172" y="3169"/>
                      <a:pt x="7172" y="3169"/>
                      <a:pt x="7172" y="3236"/>
                    </a:cubicBezTo>
                    <a:lnTo>
                      <a:pt x="7172" y="3303"/>
                    </a:lnTo>
                    <a:cubicBezTo>
                      <a:pt x="7139" y="3303"/>
                      <a:pt x="7072" y="3303"/>
                      <a:pt x="7039" y="3269"/>
                    </a:cubicBezTo>
                    <a:lnTo>
                      <a:pt x="7005" y="3269"/>
                    </a:lnTo>
                    <a:cubicBezTo>
                      <a:pt x="7005" y="3269"/>
                      <a:pt x="7005" y="3236"/>
                      <a:pt x="6972" y="3236"/>
                    </a:cubicBezTo>
                    <a:cubicBezTo>
                      <a:pt x="6972" y="3169"/>
                      <a:pt x="6905" y="3136"/>
                      <a:pt x="6839" y="3103"/>
                    </a:cubicBezTo>
                    <a:lnTo>
                      <a:pt x="6805" y="3069"/>
                    </a:lnTo>
                    <a:lnTo>
                      <a:pt x="6839" y="3003"/>
                    </a:lnTo>
                    <a:close/>
                    <a:moveTo>
                      <a:pt x="29888" y="3103"/>
                    </a:moveTo>
                    <a:lnTo>
                      <a:pt x="29955" y="3136"/>
                    </a:lnTo>
                    <a:lnTo>
                      <a:pt x="29988" y="3169"/>
                    </a:lnTo>
                    <a:lnTo>
                      <a:pt x="29988" y="3203"/>
                    </a:lnTo>
                    <a:cubicBezTo>
                      <a:pt x="29988" y="3269"/>
                      <a:pt x="29955" y="3303"/>
                      <a:pt x="29888" y="3336"/>
                    </a:cubicBezTo>
                    <a:lnTo>
                      <a:pt x="29855" y="3470"/>
                    </a:lnTo>
                    <a:lnTo>
                      <a:pt x="29822" y="3503"/>
                    </a:lnTo>
                    <a:lnTo>
                      <a:pt x="29688" y="3503"/>
                    </a:lnTo>
                    <a:lnTo>
                      <a:pt x="29688" y="3369"/>
                    </a:lnTo>
                    <a:lnTo>
                      <a:pt x="29688" y="3336"/>
                    </a:lnTo>
                    <a:lnTo>
                      <a:pt x="29788" y="3203"/>
                    </a:lnTo>
                    <a:cubicBezTo>
                      <a:pt x="29788" y="3203"/>
                      <a:pt x="29822" y="3169"/>
                      <a:pt x="29855" y="3169"/>
                    </a:cubicBezTo>
                    <a:lnTo>
                      <a:pt x="29888" y="3103"/>
                    </a:lnTo>
                    <a:close/>
                    <a:moveTo>
                      <a:pt x="7439" y="3770"/>
                    </a:moveTo>
                    <a:lnTo>
                      <a:pt x="7472" y="3803"/>
                    </a:lnTo>
                    <a:lnTo>
                      <a:pt x="7472" y="3836"/>
                    </a:lnTo>
                    <a:cubicBezTo>
                      <a:pt x="7606" y="3836"/>
                      <a:pt x="7606" y="3903"/>
                      <a:pt x="7639" y="3937"/>
                    </a:cubicBezTo>
                    <a:cubicBezTo>
                      <a:pt x="7639" y="3937"/>
                      <a:pt x="7639" y="3970"/>
                      <a:pt x="7673" y="3970"/>
                    </a:cubicBezTo>
                    <a:cubicBezTo>
                      <a:pt x="7706" y="4003"/>
                      <a:pt x="7706" y="4037"/>
                      <a:pt x="7706" y="4037"/>
                    </a:cubicBezTo>
                    <a:cubicBezTo>
                      <a:pt x="7706" y="4103"/>
                      <a:pt x="7673" y="4103"/>
                      <a:pt x="7639" y="4137"/>
                    </a:cubicBezTo>
                    <a:cubicBezTo>
                      <a:pt x="7639" y="4137"/>
                      <a:pt x="7606" y="4137"/>
                      <a:pt x="7539" y="4103"/>
                    </a:cubicBezTo>
                    <a:cubicBezTo>
                      <a:pt x="7506" y="4103"/>
                      <a:pt x="7506" y="4103"/>
                      <a:pt x="7472" y="4037"/>
                    </a:cubicBezTo>
                    <a:lnTo>
                      <a:pt x="7439" y="3970"/>
                    </a:lnTo>
                    <a:cubicBezTo>
                      <a:pt x="7372" y="3903"/>
                      <a:pt x="7372" y="3836"/>
                      <a:pt x="7372" y="3803"/>
                    </a:cubicBezTo>
                    <a:cubicBezTo>
                      <a:pt x="7372" y="3770"/>
                      <a:pt x="7372" y="3770"/>
                      <a:pt x="7439" y="3770"/>
                    </a:cubicBezTo>
                    <a:close/>
                    <a:moveTo>
                      <a:pt x="29360" y="4256"/>
                    </a:moveTo>
                    <a:cubicBezTo>
                      <a:pt x="29368" y="4256"/>
                      <a:pt x="29378" y="4260"/>
                      <a:pt x="29388" y="4270"/>
                    </a:cubicBezTo>
                    <a:lnTo>
                      <a:pt x="29488" y="4337"/>
                    </a:lnTo>
                    <a:lnTo>
                      <a:pt x="29488" y="4470"/>
                    </a:lnTo>
                    <a:lnTo>
                      <a:pt x="29455" y="4570"/>
                    </a:lnTo>
                    <a:lnTo>
                      <a:pt x="29455" y="4637"/>
                    </a:lnTo>
                    <a:cubicBezTo>
                      <a:pt x="29455" y="4670"/>
                      <a:pt x="29455" y="4670"/>
                      <a:pt x="29388" y="4670"/>
                    </a:cubicBezTo>
                    <a:lnTo>
                      <a:pt x="29321" y="4670"/>
                    </a:lnTo>
                    <a:cubicBezTo>
                      <a:pt x="29321" y="4670"/>
                      <a:pt x="29288" y="4670"/>
                      <a:pt x="29288" y="4637"/>
                    </a:cubicBezTo>
                    <a:lnTo>
                      <a:pt x="29288" y="4604"/>
                    </a:lnTo>
                    <a:lnTo>
                      <a:pt x="29288" y="4570"/>
                    </a:lnTo>
                    <a:lnTo>
                      <a:pt x="29288" y="4504"/>
                    </a:lnTo>
                    <a:lnTo>
                      <a:pt x="29288" y="4370"/>
                    </a:lnTo>
                    <a:lnTo>
                      <a:pt x="29321" y="4337"/>
                    </a:lnTo>
                    <a:lnTo>
                      <a:pt x="29321" y="4303"/>
                    </a:lnTo>
                    <a:cubicBezTo>
                      <a:pt x="29321" y="4280"/>
                      <a:pt x="29338" y="4256"/>
                      <a:pt x="29360" y="4256"/>
                    </a:cubicBezTo>
                    <a:close/>
                    <a:moveTo>
                      <a:pt x="8006" y="4604"/>
                    </a:moveTo>
                    <a:cubicBezTo>
                      <a:pt x="8039" y="4604"/>
                      <a:pt x="8039" y="4604"/>
                      <a:pt x="8039" y="4637"/>
                    </a:cubicBezTo>
                    <a:lnTo>
                      <a:pt x="8039" y="4704"/>
                    </a:lnTo>
                    <a:cubicBezTo>
                      <a:pt x="8106" y="4770"/>
                      <a:pt x="8106" y="4837"/>
                      <a:pt x="8173" y="4904"/>
                    </a:cubicBezTo>
                    <a:lnTo>
                      <a:pt x="8173" y="4971"/>
                    </a:lnTo>
                    <a:cubicBezTo>
                      <a:pt x="8173" y="5004"/>
                      <a:pt x="8173" y="5004"/>
                      <a:pt x="8206" y="5037"/>
                    </a:cubicBezTo>
                    <a:cubicBezTo>
                      <a:pt x="8206" y="5137"/>
                      <a:pt x="8173" y="5137"/>
                      <a:pt x="8106" y="5137"/>
                    </a:cubicBezTo>
                    <a:cubicBezTo>
                      <a:pt x="8039" y="5137"/>
                      <a:pt x="8006" y="5037"/>
                      <a:pt x="8006" y="5004"/>
                    </a:cubicBezTo>
                    <a:lnTo>
                      <a:pt x="7973" y="4937"/>
                    </a:lnTo>
                    <a:lnTo>
                      <a:pt x="7973" y="4871"/>
                    </a:lnTo>
                    <a:cubicBezTo>
                      <a:pt x="7973" y="4837"/>
                      <a:pt x="7939" y="4804"/>
                      <a:pt x="7939" y="4804"/>
                    </a:cubicBezTo>
                    <a:lnTo>
                      <a:pt x="7939" y="4670"/>
                    </a:lnTo>
                    <a:lnTo>
                      <a:pt x="7939" y="4637"/>
                    </a:lnTo>
                    <a:cubicBezTo>
                      <a:pt x="7939" y="4604"/>
                      <a:pt x="7973" y="4604"/>
                      <a:pt x="8006" y="4604"/>
                    </a:cubicBezTo>
                    <a:close/>
                    <a:moveTo>
                      <a:pt x="29155" y="5237"/>
                    </a:moveTo>
                    <a:cubicBezTo>
                      <a:pt x="29155" y="5237"/>
                      <a:pt x="29188" y="5237"/>
                      <a:pt x="29221" y="5271"/>
                    </a:cubicBezTo>
                    <a:cubicBezTo>
                      <a:pt x="29255" y="5304"/>
                      <a:pt x="29255" y="5338"/>
                      <a:pt x="29255" y="5404"/>
                    </a:cubicBezTo>
                    <a:lnTo>
                      <a:pt x="29221" y="5438"/>
                    </a:lnTo>
                    <a:lnTo>
                      <a:pt x="29221" y="5638"/>
                    </a:lnTo>
                    <a:lnTo>
                      <a:pt x="29188" y="5738"/>
                    </a:lnTo>
                    <a:cubicBezTo>
                      <a:pt x="29155" y="5771"/>
                      <a:pt x="29155" y="5805"/>
                      <a:pt x="29121" y="5805"/>
                    </a:cubicBezTo>
                    <a:cubicBezTo>
                      <a:pt x="29054" y="5771"/>
                      <a:pt x="29054" y="5771"/>
                      <a:pt x="29054" y="5738"/>
                    </a:cubicBezTo>
                    <a:lnTo>
                      <a:pt x="29054" y="5638"/>
                    </a:lnTo>
                    <a:lnTo>
                      <a:pt x="29021" y="5338"/>
                    </a:lnTo>
                    <a:cubicBezTo>
                      <a:pt x="29021" y="5304"/>
                      <a:pt x="29054" y="5271"/>
                      <a:pt x="29054" y="5271"/>
                    </a:cubicBezTo>
                    <a:cubicBezTo>
                      <a:pt x="29054" y="5237"/>
                      <a:pt x="29121" y="5237"/>
                      <a:pt x="29155" y="5237"/>
                    </a:cubicBezTo>
                    <a:close/>
                    <a:moveTo>
                      <a:pt x="8440" y="5638"/>
                    </a:moveTo>
                    <a:cubicBezTo>
                      <a:pt x="8506" y="5638"/>
                      <a:pt x="8540" y="5638"/>
                      <a:pt x="8540" y="5671"/>
                    </a:cubicBezTo>
                    <a:lnTo>
                      <a:pt x="8540" y="5771"/>
                    </a:lnTo>
                    <a:lnTo>
                      <a:pt x="8607" y="5838"/>
                    </a:lnTo>
                    <a:lnTo>
                      <a:pt x="8607" y="5938"/>
                    </a:lnTo>
                    <a:cubicBezTo>
                      <a:pt x="8607" y="5971"/>
                      <a:pt x="8607" y="6005"/>
                      <a:pt x="8540" y="6071"/>
                    </a:cubicBezTo>
                    <a:cubicBezTo>
                      <a:pt x="8506" y="6071"/>
                      <a:pt x="8473" y="6071"/>
                      <a:pt x="8473" y="6005"/>
                    </a:cubicBezTo>
                    <a:lnTo>
                      <a:pt x="8473" y="5971"/>
                    </a:lnTo>
                    <a:cubicBezTo>
                      <a:pt x="8440" y="5938"/>
                      <a:pt x="8440" y="5938"/>
                      <a:pt x="8440" y="5905"/>
                    </a:cubicBezTo>
                    <a:lnTo>
                      <a:pt x="8440" y="5838"/>
                    </a:lnTo>
                    <a:cubicBezTo>
                      <a:pt x="8440" y="5805"/>
                      <a:pt x="8373" y="5805"/>
                      <a:pt x="8373" y="5771"/>
                    </a:cubicBezTo>
                    <a:lnTo>
                      <a:pt x="8373" y="5671"/>
                    </a:lnTo>
                    <a:lnTo>
                      <a:pt x="8440" y="5638"/>
                    </a:lnTo>
                    <a:close/>
                    <a:moveTo>
                      <a:pt x="17446" y="3470"/>
                    </a:moveTo>
                    <a:lnTo>
                      <a:pt x="17379" y="4637"/>
                    </a:lnTo>
                    <a:cubicBezTo>
                      <a:pt x="17379" y="4937"/>
                      <a:pt x="17346" y="5171"/>
                      <a:pt x="17346" y="5338"/>
                    </a:cubicBezTo>
                    <a:lnTo>
                      <a:pt x="17346" y="7239"/>
                    </a:lnTo>
                    <a:lnTo>
                      <a:pt x="17446" y="3470"/>
                    </a:lnTo>
                    <a:close/>
                    <a:moveTo>
                      <a:pt x="8807" y="6805"/>
                    </a:moveTo>
                    <a:cubicBezTo>
                      <a:pt x="8840" y="6805"/>
                      <a:pt x="8840" y="6839"/>
                      <a:pt x="8840" y="6872"/>
                    </a:cubicBezTo>
                    <a:lnTo>
                      <a:pt x="8840" y="6939"/>
                    </a:lnTo>
                    <a:lnTo>
                      <a:pt x="8873" y="6972"/>
                    </a:lnTo>
                    <a:cubicBezTo>
                      <a:pt x="8873" y="6972"/>
                      <a:pt x="8940" y="7005"/>
                      <a:pt x="8940" y="7105"/>
                    </a:cubicBezTo>
                    <a:lnTo>
                      <a:pt x="8973" y="7172"/>
                    </a:lnTo>
                    <a:cubicBezTo>
                      <a:pt x="8973" y="7172"/>
                      <a:pt x="8973" y="7206"/>
                      <a:pt x="8940" y="7272"/>
                    </a:cubicBezTo>
                    <a:lnTo>
                      <a:pt x="8840" y="7272"/>
                    </a:lnTo>
                    <a:lnTo>
                      <a:pt x="8773" y="7139"/>
                    </a:lnTo>
                    <a:lnTo>
                      <a:pt x="8707" y="7039"/>
                    </a:lnTo>
                    <a:lnTo>
                      <a:pt x="8707" y="6972"/>
                    </a:lnTo>
                    <a:lnTo>
                      <a:pt x="8707" y="6939"/>
                    </a:lnTo>
                    <a:cubicBezTo>
                      <a:pt x="8740" y="6805"/>
                      <a:pt x="8740" y="6805"/>
                      <a:pt x="8807" y="6805"/>
                    </a:cubicBezTo>
                    <a:close/>
                    <a:moveTo>
                      <a:pt x="28821" y="6638"/>
                    </a:moveTo>
                    <a:cubicBezTo>
                      <a:pt x="28854" y="6638"/>
                      <a:pt x="28888" y="6672"/>
                      <a:pt x="28888" y="6672"/>
                    </a:cubicBezTo>
                    <a:lnTo>
                      <a:pt x="28888" y="6772"/>
                    </a:lnTo>
                    <a:lnTo>
                      <a:pt x="28888" y="6972"/>
                    </a:lnTo>
                    <a:cubicBezTo>
                      <a:pt x="28888" y="7072"/>
                      <a:pt x="28854" y="7105"/>
                      <a:pt x="28854" y="7139"/>
                    </a:cubicBezTo>
                    <a:cubicBezTo>
                      <a:pt x="28854" y="7172"/>
                      <a:pt x="28821" y="7239"/>
                      <a:pt x="28721" y="7272"/>
                    </a:cubicBezTo>
                    <a:cubicBezTo>
                      <a:pt x="28688" y="7239"/>
                      <a:pt x="28688" y="7172"/>
                      <a:pt x="28688" y="7139"/>
                    </a:cubicBezTo>
                    <a:lnTo>
                      <a:pt x="28721" y="7072"/>
                    </a:lnTo>
                    <a:lnTo>
                      <a:pt x="28721" y="6939"/>
                    </a:lnTo>
                    <a:lnTo>
                      <a:pt x="28721" y="6772"/>
                    </a:lnTo>
                    <a:cubicBezTo>
                      <a:pt x="28721" y="6739"/>
                      <a:pt x="28721" y="6672"/>
                      <a:pt x="28788" y="6672"/>
                    </a:cubicBezTo>
                    <a:lnTo>
                      <a:pt x="28821" y="6638"/>
                    </a:lnTo>
                    <a:close/>
                    <a:moveTo>
                      <a:pt x="9174" y="8140"/>
                    </a:moveTo>
                    <a:cubicBezTo>
                      <a:pt x="9207" y="8206"/>
                      <a:pt x="9240" y="8273"/>
                      <a:pt x="9207" y="8306"/>
                    </a:cubicBezTo>
                    <a:lnTo>
                      <a:pt x="9174" y="8373"/>
                    </a:lnTo>
                    <a:lnTo>
                      <a:pt x="9174" y="8473"/>
                    </a:lnTo>
                    <a:lnTo>
                      <a:pt x="9140" y="8473"/>
                    </a:lnTo>
                    <a:lnTo>
                      <a:pt x="9107" y="8440"/>
                    </a:lnTo>
                    <a:cubicBezTo>
                      <a:pt x="9107" y="8373"/>
                      <a:pt x="9107" y="8340"/>
                      <a:pt x="9040" y="8306"/>
                    </a:cubicBezTo>
                    <a:lnTo>
                      <a:pt x="9007" y="8273"/>
                    </a:lnTo>
                    <a:lnTo>
                      <a:pt x="9007" y="8140"/>
                    </a:lnTo>
                    <a:close/>
                    <a:moveTo>
                      <a:pt x="28520" y="8184"/>
                    </a:moveTo>
                    <a:cubicBezTo>
                      <a:pt x="28543" y="8184"/>
                      <a:pt x="28554" y="8201"/>
                      <a:pt x="28554" y="8240"/>
                    </a:cubicBezTo>
                    <a:lnTo>
                      <a:pt x="28621" y="8273"/>
                    </a:lnTo>
                    <a:lnTo>
                      <a:pt x="28554" y="8340"/>
                    </a:lnTo>
                    <a:lnTo>
                      <a:pt x="28554" y="8373"/>
                    </a:lnTo>
                    <a:cubicBezTo>
                      <a:pt x="28554" y="8473"/>
                      <a:pt x="28554" y="8540"/>
                      <a:pt x="28521" y="8640"/>
                    </a:cubicBezTo>
                    <a:cubicBezTo>
                      <a:pt x="28521" y="8673"/>
                      <a:pt x="28521" y="8707"/>
                      <a:pt x="28487" y="8707"/>
                    </a:cubicBezTo>
                    <a:lnTo>
                      <a:pt x="28387" y="8707"/>
                    </a:lnTo>
                    <a:cubicBezTo>
                      <a:pt x="28354" y="8640"/>
                      <a:pt x="28354" y="8540"/>
                      <a:pt x="28354" y="8373"/>
                    </a:cubicBezTo>
                    <a:lnTo>
                      <a:pt x="28354" y="8306"/>
                    </a:lnTo>
                    <a:cubicBezTo>
                      <a:pt x="28354" y="8273"/>
                      <a:pt x="28387" y="8206"/>
                      <a:pt x="28454" y="8206"/>
                    </a:cubicBezTo>
                    <a:cubicBezTo>
                      <a:pt x="28482" y="8192"/>
                      <a:pt x="28504" y="8184"/>
                      <a:pt x="28520" y="8184"/>
                    </a:cubicBezTo>
                    <a:close/>
                    <a:moveTo>
                      <a:pt x="17313" y="8673"/>
                    </a:moveTo>
                    <a:lnTo>
                      <a:pt x="17346" y="8807"/>
                    </a:lnTo>
                    <a:lnTo>
                      <a:pt x="17346" y="8773"/>
                    </a:lnTo>
                    <a:lnTo>
                      <a:pt x="17313" y="8673"/>
                    </a:lnTo>
                    <a:close/>
                    <a:moveTo>
                      <a:pt x="19448" y="9107"/>
                    </a:moveTo>
                    <a:lnTo>
                      <a:pt x="19448" y="9174"/>
                    </a:lnTo>
                    <a:lnTo>
                      <a:pt x="19481" y="9140"/>
                    </a:lnTo>
                    <a:lnTo>
                      <a:pt x="19448" y="9107"/>
                    </a:lnTo>
                    <a:close/>
                    <a:moveTo>
                      <a:pt x="9307" y="9174"/>
                    </a:moveTo>
                    <a:lnTo>
                      <a:pt x="9340" y="9240"/>
                    </a:lnTo>
                    <a:lnTo>
                      <a:pt x="9374" y="9274"/>
                    </a:lnTo>
                    <a:lnTo>
                      <a:pt x="9374" y="9307"/>
                    </a:lnTo>
                    <a:cubicBezTo>
                      <a:pt x="9374" y="9307"/>
                      <a:pt x="9374" y="9340"/>
                      <a:pt x="9407" y="9340"/>
                    </a:cubicBezTo>
                    <a:lnTo>
                      <a:pt x="9407" y="9374"/>
                    </a:lnTo>
                    <a:lnTo>
                      <a:pt x="9407" y="9440"/>
                    </a:lnTo>
                    <a:lnTo>
                      <a:pt x="9340" y="9440"/>
                    </a:lnTo>
                    <a:lnTo>
                      <a:pt x="9307" y="9374"/>
                    </a:lnTo>
                    <a:lnTo>
                      <a:pt x="9240" y="9340"/>
                    </a:lnTo>
                    <a:cubicBezTo>
                      <a:pt x="9231" y="9349"/>
                      <a:pt x="9225" y="9353"/>
                      <a:pt x="9219" y="9353"/>
                    </a:cubicBezTo>
                    <a:cubicBezTo>
                      <a:pt x="9205" y="9353"/>
                      <a:pt x="9198" y="9323"/>
                      <a:pt x="9174" y="9274"/>
                    </a:cubicBezTo>
                    <a:cubicBezTo>
                      <a:pt x="9174" y="9240"/>
                      <a:pt x="9174" y="9174"/>
                      <a:pt x="9207" y="9174"/>
                    </a:cubicBezTo>
                    <a:close/>
                    <a:moveTo>
                      <a:pt x="17546" y="9140"/>
                    </a:moveTo>
                    <a:lnTo>
                      <a:pt x="17546" y="9174"/>
                    </a:lnTo>
                    <a:cubicBezTo>
                      <a:pt x="17613" y="9274"/>
                      <a:pt x="17646" y="9374"/>
                      <a:pt x="17780" y="9474"/>
                    </a:cubicBezTo>
                    <a:cubicBezTo>
                      <a:pt x="17680" y="9374"/>
                      <a:pt x="17613" y="9274"/>
                      <a:pt x="17546" y="9140"/>
                    </a:cubicBezTo>
                    <a:close/>
                    <a:moveTo>
                      <a:pt x="28321" y="9574"/>
                    </a:moveTo>
                    <a:cubicBezTo>
                      <a:pt x="28387" y="9574"/>
                      <a:pt x="28454" y="9607"/>
                      <a:pt x="28454" y="9641"/>
                    </a:cubicBezTo>
                    <a:lnTo>
                      <a:pt x="28454" y="9774"/>
                    </a:lnTo>
                    <a:lnTo>
                      <a:pt x="28454" y="9907"/>
                    </a:lnTo>
                    <a:lnTo>
                      <a:pt x="28454" y="9974"/>
                    </a:lnTo>
                    <a:cubicBezTo>
                      <a:pt x="28454" y="10074"/>
                      <a:pt x="28387" y="10108"/>
                      <a:pt x="28387" y="10141"/>
                    </a:cubicBezTo>
                    <a:lnTo>
                      <a:pt x="28321" y="10141"/>
                    </a:lnTo>
                    <a:lnTo>
                      <a:pt x="28287" y="9974"/>
                    </a:lnTo>
                    <a:lnTo>
                      <a:pt x="28287" y="9674"/>
                    </a:lnTo>
                    <a:lnTo>
                      <a:pt x="28287" y="9607"/>
                    </a:lnTo>
                    <a:cubicBezTo>
                      <a:pt x="28287" y="9574"/>
                      <a:pt x="28321" y="9574"/>
                      <a:pt x="28321" y="9574"/>
                    </a:cubicBezTo>
                    <a:close/>
                    <a:moveTo>
                      <a:pt x="9474" y="10174"/>
                    </a:moveTo>
                    <a:lnTo>
                      <a:pt x="9507" y="10208"/>
                    </a:lnTo>
                    <a:lnTo>
                      <a:pt x="9541" y="10308"/>
                    </a:lnTo>
                    <a:lnTo>
                      <a:pt x="9541" y="10341"/>
                    </a:lnTo>
                    <a:lnTo>
                      <a:pt x="9507" y="10374"/>
                    </a:lnTo>
                    <a:lnTo>
                      <a:pt x="9374" y="10374"/>
                    </a:lnTo>
                    <a:cubicBezTo>
                      <a:pt x="9340" y="10341"/>
                      <a:pt x="9340" y="10341"/>
                      <a:pt x="9340" y="10308"/>
                    </a:cubicBezTo>
                    <a:cubicBezTo>
                      <a:pt x="9340" y="10274"/>
                      <a:pt x="9340" y="10208"/>
                      <a:pt x="9374" y="10208"/>
                    </a:cubicBezTo>
                    <a:cubicBezTo>
                      <a:pt x="9374" y="10174"/>
                      <a:pt x="9407" y="10174"/>
                      <a:pt x="9474" y="10174"/>
                    </a:cubicBezTo>
                    <a:close/>
                    <a:moveTo>
                      <a:pt x="28375" y="10933"/>
                    </a:moveTo>
                    <a:cubicBezTo>
                      <a:pt x="28379" y="10933"/>
                      <a:pt x="28387" y="10942"/>
                      <a:pt x="28387" y="10942"/>
                    </a:cubicBezTo>
                    <a:lnTo>
                      <a:pt x="28454" y="11008"/>
                    </a:lnTo>
                    <a:cubicBezTo>
                      <a:pt x="28487" y="11042"/>
                      <a:pt x="28487" y="11108"/>
                      <a:pt x="28487" y="11142"/>
                    </a:cubicBezTo>
                    <a:lnTo>
                      <a:pt x="28487" y="11242"/>
                    </a:lnTo>
                    <a:lnTo>
                      <a:pt x="28521" y="11308"/>
                    </a:lnTo>
                    <a:lnTo>
                      <a:pt x="28521" y="11375"/>
                    </a:lnTo>
                    <a:cubicBezTo>
                      <a:pt x="28521" y="11442"/>
                      <a:pt x="28521" y="11442"/>
                      <a:pt x="28487" y="11475"/>
                    </a:cubicBezTo>
                    <a:lnTo>
                      <a:pt x="28454" y="11475"/>
                    </a:lnTo>
                    <a:cubicBezTo>
                      <a:pt x="28454" y="11442"/>
                      <a:pt x="28387" y="11375"/>
                      <a:pt x="28387" y="11342"/>
                    </a:cubicBezTo>
                    <a:lnTo>
                      <a:pt x="28354" y="11308"/>
                    </a:lnTo>
                    <a:lnTo>
                      <a:pt x="28354" y="11208"/>
                    </a:lnTo>
                    <a:lnTo>
                      <a:pt x="28354" y="11142"/>
                    </a:lnTo>
                    <a:lnTo>
                      <a:pt x="28354" y="11108"/>
                    </a:lnTo>
                    <a:cubicBezTo>
                      <a:pt x="28354" y="11042"/>
                      <a:pt x="28387" y="10975"/>
                      <a:pt x="28387" y="10975"/>
                    </a:cubicBezTo>
                    <a:cubicBezTo>
                      <a:pt x="28371" y="10942"/>
                      <a:pt x="28371" y="10933"/>
                      <a:pt x="28375" y="10933"/>
                    </a:cubicBezTo>
                    <a:close/>
                    <a:moveTo>
                      <a:pt x="28521" y="12109"/>
                    </a:moveTo>
                    <a:cubicBezTo>
                      <a:pt x="28554" y="12109"/>
                      <a:pt x="28621" y="12109"/>
                      <a:pt x="28621" y="12142"/>
                    </a:cubicBezTo>
                    <a:cubicBezTo>
                      <a:pt x="28621" y="12242"/>
                      <a:pt x="28654" y="12276"/>
                      <a:pt x="28654" y="12309"/>
                    </a:cubicBezTo>
                    <a:lnTo>
                      <a:pt x="28688" y="12343"/>
                    </a:lnTo>
                    <a:lnTo>
                      <a:pt x="28688" y="12443"/>
                    </a:lnTo>
                    <a:cubicBezTo>
                      <a:pt x="28688" y="12443"/>
                      <a:pt x="28673" y="12457"/>
                      <a:pt x="28653" y="12457"/>
                    </a:cubicBezTo>
                    <a:cubicBezTo>
                      <a:pt x="28643" y="12457"/>
                      <a:pt x="28632" y="12454"/>
                      <a:pt x="28621" y="12443"/>
                    </a:cubicBezTo>
                    <a:lnTo>
                      <a:pt x="28554" y="12443"/>
                    </a:lnTo>
                    <a:cubicBezTo>
                      <a:pt x="28521" y="12443"/>
                      <a:pt x="28487" y="12376"/>
                      <a:pt x="28487" y="12343"/>
                    </a:cubicBezTo>
                    <a:lnTo>
                      <a:pt x="28487" y="12209"/>
                    </a:lnTo>
                    <a:lnTo>
                      <a:pt x="28487" y="12142"/>
                    </a:lnTo>
                    <a:cubicBezTo>
                      <a:pt x="28487" y="12109"/>
                      <a:pt x="28521" y="12109"/>
                      <a:pt x="28521" y="12109"/>
                    </a:cubicBezTo>
                    <a:close/>
                    <a:moveTo>
                      <a:pt x="12142" y="0"/>
                    </a:moveTo>
                    <a:cubicBezTo>
                      <a:pt x="10641" y="567"/>
                      <a:pt x="9507" y="1001"/>
                      <a:pt x="8740" y="1401"/>
                    </a:cubicBezTo>
                    <a:cubicBezTo>
                      <a:pt x="7539" y="2002"/>
                      <a:pt x="6605" y="2736"/>
                      <a:pt x="5838" y="3503"/>
                    </a:cubicBezTo>
                    <a:cubicBezTo>
                      <a:pt x="5171" y="4270"/>
                      <a:pt x="4504" y="5204"/>
                      <a:pt x="3937" y="6438"/>
                    </a:cubicBezTo>
                    <a:cubicBezTo>
                      <a:pt x="3570" y="7139"/>
                      <a:pt x="3103" y="8240"/>
                      <a:pt x="2502" y="9674"/>
                    </a:cubicBezTo>
                    <a:cubicBezTo>
                      <a:pt x="1735" y="11308"/>
                      <a:pt x="901" y="12843"/>
                      <a:pt x="0" y="14277"/>
                    </a:cubicBezTo>
                    <a:cubicBezTo>
                      <a:pt x="2035" y="15345"/>
                      <a:pt x="4003" y="16479"/>
                      <a:pt x="5838" y="17646"/>
                    </a:cubicBezTo>
                    <a:cubicBezTo>
                      <a:pt x="6705" y="16279"/>
                      <a:pt x="7639" y="14978"/>
                      <a:pt x="8640" y="13677"/>
                    </a:cubicBezTo>
                    <a:lnTo>
                      <a:pt x="8640" y="13677"/>
                    </a:lnTo>
                    <a:cubicBezTo>
                      <a:pt x="8140" y="20282"/>
                      <a:pt x="7873" y="26953"/>
                      <a:pt x="7873" y="33624"/>
                    </a:cubicBezTo>
                    <a:cubicBezTo>
                      <a:pt x="14315" y="33222"/>
                      <a:pt x="20729" y="33020"/>
                      <a:pt x="27168" y="33020"/>
                    </a:cubicBezTo>
                    <a:cubicBezTo>
                      <a:pt x="27663" y="33020"/>
                      <a:pt x="28159" y="33022"/>
                      <a:pt x="28654" y="33024"/>
                    </a:cubicBezTo>
                    <a:lnTo>
                      <a:pt x="28988" y="14477"/>
                    </a:lnTo>
                    <a:cubicBezTo>
                      <a:pt x="29988" y="15478"/>
                      <a:pt x="30856" y="16612"/>
                      <a:pt x="31556" y="17813"/>
                    </a:cubicBezTo>
                    <a:cubicBezTo>
                      <a:pt x="33391" y="16846"/>
                      <a:pt x="35192" y="15812"/>
                      <a:pt x="36893" y="14744"/>
                    </a:cubicBezTo>
                    <a:cubicBezTo>
                      <a:pt x="36193" y="13310"/>
                      <a:pt x="35626" y="11876"/>
                      <a:pt x="35092" y="10508"/>
                    </a:cubicBezTo>
                    <a:cubicBezTo>
                      <a:pt x="34325" y="8406"/>
                      <a:pt x="33891" y="7306"/>
                      <a:pt x="33858" y="7239"/>
                    </a:cubicBezTo>
                    <a:cubicBezTo>
                      <a:pt x="33324" y="5971"/>
                      <a:pt x="32724" y="4971"/>
                      <a:pt x="32123" y="4237"/>
                    </a:cubicBezTo>
                    <a:cubicBezTo>
                      <a:pt x="31156" y="3103"/>
                      <a:pt x="29855" y="2135"/>
                      <a:pt x="28187" y="1335"/>
                    </a:cubicBezTo>
                    <a:cubicBezTo>
                      <a:pt x="27353" y="934"/>
                      <a:pt x="26186" y="467"/>
                      <a:pt x="24685" y="0"/>
                    </a:cubicBezTo>
                    <a:lnTo>
                      <a:pt x="24685" y="0"/>
                    </a:lnTo>
                    <a:cubicBezTo>
                      <a:pt x="24685" y="134"/>
                      <a:pt x="24718" y="234"/>
                      <a:pt x="24718" y="334"/>
                    </a:cubicBezTo>
                    <a:cubicBezTo>
                      <a:pt x="24751" y="334"/>
                      <a:pt x="24751" y="401"/>
                      <a:pt x="24718" y="567"/>
                    </a:cubicBezTo>
                    <a:cubicBezTo>
                      <a:pt x="24718" y="768"/>
                      <a:pt x="24685" y="1001"/>
                      <a:pt x="24651" y="1268"/>
                    </a:cubicBezTo>
                    <a:lnTo>
                      <a:pt x="24251" y="3136"/>
                    </a:lnTo>
                    <a:cubicBezTo>
                      <a:pt x="23217" y="2636"/>
                      <a:pt x="22383" y="2235"/>
                      <a:pt x="21816" y="1968"/>
                    </a:cubicBezTo>
                    <a:cubicBezTo>
                      <a:pt x="21416" y="1802"/>
                      <a:pt x="21149" y="1735"/>
                      <a:pt x="20882" y="1735"/>
                    </a:cubicBezTo>
                    <a:cubicBezTo>
                      <a:pt x="20849" y="1768"/>
                      <a:pt x="20849" y="1802"/>
                      <a:pt x="20815" y="1835"/>
                    </a:cubicBezTo>
                    <a:lnTo>
                      <a:pt x="20682" y="1768"/>
                    </a:lnTo>
                    <a:cubicBezTo>
                      <a:pt x="20482" y="1802"/>
                      <a:pt x="20282" y="1968"/>
                      <a:pt x="19981" y="2235"/>
                    </a:cubicBezTo>
                    <a:cubicBezTo>
                      <a:pt x="19881" y="2302"/>
                      <a:pt x="19781" y="2402"/>
                      <a:pt x="19681" y="2469"/>
                    </a:cubicBezTo>
                    <a:cubicBezTo>
                      <a:pt x="19681" y="2502"/>
                      <a:pt x="19714" y="2569"/>
                      <a:pt x="19714" y="2602"/>
                    </a:cubicBezTo>
                    <a:lnTo>
                      <a:pt x="19714" y="7639"/>
                    </a:lnTo>
                    <a:cubicBezTo>
                      <a:pt x="19714" y="8173"/>
                      <a:pt x="19781" y="8540"/>
                      <a:pt x="19815" y="8840"/>
                    </a:cubicBezTo>
                    <a:lnTo>
                      <a:pt x="19815" y="8940"/>
                    </a:lnTo>
                    <a:lnTo>
                      <a:pt x="19815" y="8973"/>
                    </a:lnTo>
                    <a:cubicBezTo>
                      <a:pt x="19848" y="8973"/>
                      <a:pt x="19848" y="9007"/>
                      <a:pt x="19848" y="9040"/>
                    </a:cubicBezTo>
                    <a:cubicBezTo>
                      <a:pt x="19848" y="9107"/>
                      <a:pt x="19848" y="9140"/>
                      <a:pt x="19815" y="9174"/>
                    </a:cubicBezTo>
                    <a:cubicBezTo>
                      <a:pt x="19815" y="9207"/>
                      <a:pt x="19714" y="9274"/>
                      <a:pt x="19614" y="9340"/>
                    </a:cubicBezTo>
                    <a:cubicBezTo>
                      <a:pt x="19514" y="9374"/>
                      <a:pt x="19348" y="9507"/>
                      <a:pt x="19181" y="9674"/>
                    </a:cubicBezTo>
                    <a:lnTo>
                      <a:pt x="19047" y="9774"/>
                    </a:lnTo>
                    <a:lnTo>
                      <a:pt x="18914" y="9807"/>
                    </a:lnTo>
                    <a:cubicBezTo>
                      <a:pt x="18747" y="9941"/>
                      <a:pt x="18580" y="10008"/>
                      <a:pt x="18480" y="10108"/>
                    </a:cubicBezTo>
                    <a:cubicBezTo>
                      <a:pt x="18347" y="10208"/>
                      <a:pt x="18247" y="10308"/>
                      <a:pt x="18180" y="10441"/>
                    </a:cubicBezTo>
                    <a:cubicBezTo>
                      <a:pt x="18047" y="10441"/>
                      <a:pt x="18013" y="10441"/>
                      <a:pt x="17980" y="10408"/>
                    </a:cubicBezTo>
                    <a:lnTo>
                      <a:pt x="17947" y="10308"/>
                    </a:lnTo>
                    <a:cubicBezTo>
                      <a:pt x="17947" y="10274"/>
                      <a:pt x="17880" y="10174"/>
                      <a:pt x="17813" y="10108"/>
                    </a:cubicBezTo>
                    <a:lnTo>
                      <a:pt x="17246" y="9174"/>
                    </a:lnTo>
                    <a:cubicBezTo>
                      <a:pt x="17179" y="9007"/>
                      <a:pt x="17079" y="8907"/>
                      <a:pt x="17079" y="8807"/>
                    </a:cubicBezTo>
                    <a:lnTo>
                      <a:pt x="17079" y="8673"/>
                    </a:lnTo>
                    <a:cubicBezTo>
                      <a:pt x="17079" y="8640"/>
                      <a:pt x="17146" y="8607"/>
                      <a:pt x="17179" y="8607"/>
                    </a:cubicBezTo>
                    <a:cubicBezTo>
                      <a:pt x="17179" y="8573"/>
                      <a:pt x="17146" y="8506"/>
                      <a:pt x="17146" y="8440"/>
                    </a:cubicBezTo>
                    <a:cubicBezTo>
                      <a:pt x="17079" y="8140"/>
                      <a:pt x="17079" y="7739"/>
                      <a:pt x="17079" y="7172"/>
                    </a:cubicBezTo>
                    <a:lnTo>
                      <a:pt x="17079" y="5104"/>
                    </a:lnTo>
                    <a:lnTo>
                      <a:pt x="17079" y="4237"/>
                    </a:lnTo>
                    <a:cubicBezTo>
                      <a:pt x="17079" y="4003"/>
                      <a:pt x="17146" y="3803"/>
                      <a:pt x="17146" y="3603"/>
                    </a:cubicBezTo>
                    <a:lnTo>
                      <a:pt x="17213" y="2569"/>
                    </a:lnTo>
                    <a:cubicBezTo>
                      <a:pt x="17213" y="2435"/>
                      <a:pt x="17246" y="2335"/>
                      <a:pt x="17246" y="2269"/>
                    </a:cubicBezTo>
                    <a:cubicBezTo>
                      <a:pt x="17246" y="2235"/>
                      <a:pt x="17246" y="2235"/>
                      <a:pt x="17313" y="2235"/>
                    </a:cubicBezTo>
                    <a:cubicBezTo>
                      <a:pt x="17146" y="2135"/>
                      <a:pt x="16979" y="2002"/>
                      <a:pt x="16746" y="1902"/>
                    </a:cubicBezTo>
                    <a:cubicBezTo>
                      <a:pt x="16712" y="1902"/>
                      <a:pt x="16679" y="1835"/>
                      <a:pt x="16646" y="1835"/>
                    </a:cubicBezTo>
                    <a:cubicBezTo>
                      <a:pt x="16579" y="1802"/>
                      <a:pt x="16546" y="1802"/>
                      <a:pt x="16512" y="1802"/>
                    </a:cubicBezTo>
                    <a:lnTo>
                      <a:pt x="15912" y="1635"/>
                    </a:lnTo>
                    <a:lnTo>
                      <a:pt x="15645" y="1635"/>
                    </a:lnTo>
                    <a:lnTo>
                      <a:pt x="15178" y="1735"/>
                    </a:lnTo>
                    <a:cubicBezTo>
                      <a:pt x="15011" y="1768"/>
                      <a:pt x="14878" y="1802"/>
                      <a:pt x="14678" y="1835"/>
                    </a:cubicBezTo>
                    <a:cubicBezTo>
                      <a:pt x="13844" y="2135"/>
                      <a:pt x="12976" y="2502"/>
                      <a:pt x="12142" y="2936"/>
                    </a:cubicBezTo>
                    <a:cubicBezTo>
                      <a:pt x="12009" y="3003"/>
                      <a:pt x="11842" y="3103"/>
                      <a:pt x="11709" y="3136"/>
                    </a:cubicBezTo>
                    <a:cubicBezTo>
                      <a:pt x="11675" y="2569"/>
                      <a:pt x="11675" y="2102"/>
                      <a:pt x="11709" y="1768"/>
                    </a:cubicBezTo>
                    <a:cubicBezTo>
                      <a:pt x="11742" y="1101"/>
                      <a:pt x="11909" y="567"/>
                      <a:pt x="12176" y="100"/>
                    </a:cubicBezTo>
                    <a:cubicBezTo>
                      <a:pt x="12176" y="100"/>
                      <a:pt x="12176" y="67"/>
                      <a:pt x="12209" y="67"/>
                    </a:cubicBezTo>
                    <a:lnTo>
                      <a:pt x="12142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01" name="Google Shape;1101;p46"/>
              <p:cNvSpPr/>
              <p:nvPr/>
            </p:nvSpPr>
            <p:spPr>
              <a:xfrm>
                <a:off x="1669699" y="3047212"/>
                <a:ext cx="221901" cy="182345"/>
              </a:xfrm>
              <a:custGeom>
                <a:avLst/>
                <a:gdLst/>
                <a:ahLst/>
                <a:cxnLst/>
                <a:rect l="l" t="t" r="r" b="b"/>
                <a:pathLst>
                  <a:path w="13009" h="10690" extrusionOk="0">
                    <a:moveTo>
                      <a:pt x="12876" y="1"/>
                    </a:moveTo>
                    <a:lnTo>
                      <a:pt x="12876" y="201"/>
                    </a:lnTo>
                    <a:cubicBezTo>
                      <a:pt x="12876" y="301"/>
                      <a:pt x="12876" y="368"/>
                      <a:pt x="12943" y="401"/>
                    </a:cubicBezTo>
                    <a:cubicBezTo>
                      <a:pt x="12943" y="435"/>
                      <a:pt x="12976" y="535"/>
                      <a:pt x="12976" y="568"/>
                    </a:cubicBezTo>
                    <a:cubicBezTo>
                      <a:pt x="12976" y="435"/>
                      <a:pt x="12976" y="334"/>
                      <a:pt x="12943" y="234"/>
                    </a:cubicBezTo>
                    <a:cubicBezTo>
                      <a:pt x="12943" y="168"/>
                      <a:pt x="12876" y="68"/>
                      <a:pt x="12876" y="1"/>
                    </a:cubicBezTo>
                    <a:close/>
                    <a:moveTo>
                      <a:pt x="12990" y="560"/>
                    </a:moveTo>
                    <a:cubicBezTo>
                      <a:pt x="12987" y="560"/>
                      <a:pt x="12982" y="562"/>
                      <a:pt x="12976" y="568"/>
                    </a:cubicBezTo>
                    <a:cubicBezTo>
                      <a:pt x="12943" y="701"/>
                      <a:pt x="12810" y="1002"/>
                      <a:pt x="12709" y="1469"/>
                    </a:cubicBezTo>
                    <a:cubicBezTo>
                      <a:pt x="12576" y="2036"/>
                      <a:pt x="12476" y="2536"/>
                      <a:pt x="12343" y="2936"/>
                    </a:cubicBezTo>
                    <a:cubicBezTo>
                      <a:pt x="12276" y="2870"/>
                      <a:pt x="12109" y="2770"/>
                      <a:pt x="11942" y="2703"/>
                    </a:cubicBezTo>
                    <a:cubicBezTo>
                      <a:pt x="11709" y="2636"/>
                      <a:pt x="11575" y="2569"/>
                      <a:pt x="11475" y="2503"/>
                    </a:cubicBezTo>
                    <a:cubicBezTo>
                      <a:pt x="11442" y="2503"/>
                      <a:pt x="11308" y="2403"/>
                      <a:pt x="11042" y="2303"/>
                    </a:cubicBezTo>
                    <a:cubicBezTo>
                      <a:pt x="10474" y="1978"/>
                      <a:pt x="9994" y="1807"/>
                      <a:pt x="9548" y="1807"/>
                    </a:cubicBezTo>
                    <a:cubicBezTo>
                      <a:pt x="9444" y="1807"/>
                      <a:pt x="9342" y="1817"/>
                      <a:pt x="9240" y="1836"/>
                    </a:cubicBezTo>
                    <a:lnTo>
                      <a:pt x="9207" y="1836"/>
                    </a:lnTo>
                    <a:cubicBezTo>
                      <a:pt x="9174" y="1869"/>
                      <a:pt x="9174" y="1902"/>
                      <a:pt x="9140" y="1969"/>
                    </a:cubicBezTo>
                    <a:cubicBezTo>
                      <a:pt x="9374" y="1969"/>
                      <a:pt x="9707" y="2036"/>
                      <a:pt x="10041" y="2202"/>
                    </a:cubicBezTo>
                    <a:cubicBezTo>
                      <a:pt x="10641" y="2436"/>
                      <a:pt x="11475" y="2870"/>
                      <a:pt x="12509" y="3370"/>
                    </a:cubicBezTo>
                    <a:lnTo>
                      <a:pt x="12876" y="1502"/>
                    </a:lnTo>
                    <a:cubicBezTo>
                      <a:pt x="12943" y="1235"/>
                      <a:pt x="12976" y="1002"/>
                      <a:pt x="12976" y="768"/>
                    </a:cubicBezTo>
                    <a:cubicBezTo>
                      <a:pt x="13004" y="629"/>
                      <a:pt x="13009" y="560"/>
                      <a:pt x="12990" y="560"/>
                    </a:cubicBezTo>
                    <a:close/>
                    <a:moveTo>
                      <a:pt x="668" y="168"/>
                    </a:moveTo>
                    <a:lnTo>
                      <a:pt x="601" y="234"/>
                    </a:lnTo>
                    <a:lnTo>
                      <a:pt x="534" y="334"/>
                    </a:lnTo>
                    <a:lnTo>
                      <a:pt x="534" y="368"/>
                    </a:lnTo>
                    <a:cubicBezTo>
                      <a:pt x="534" y="368"/>
                      <a:pt x="534" y="401"/>
                      <a:pt x="501" y="401"/>
                    </a:cubicBezTo>
                    <a:cubicBezTo>
                      <a:pt x="267" y="868"/>
                      <a:pt x="100" y="1402"/>
                      <a:pt x="34" y="2069"/>
                    </a:cubicBezTo>
                    <a:cubicBezTo>
                      <a:pt x="0" y="2403"/>
                      <a:pt x="0" y="2870"/>
                      <a:pt x="34" y="3470"/>
                    </a:cubicBezTo>
                    <a:cubicBezTo>
                      <a:pt x="201" y="3370"/>
                      <a:pt x="334" y="3270"/>
                      <a:pt x="467" y="3237"/>
                    </a:cubicBezTo>
                    <a:cubicBezTo>
                      <a:pt x="534" y="3203"/>
                      <a:pt x="634" y="3136"/>
                      <a:pt x="768" y="3036"/>
                    </a:cubicBezTo>
                    <a:cubicBezTo>
                      <a:pt x="1101" y="2836"/>
                      <a:pt x="1335" y="2669"/>
                      <a:pt x="1602" y="2569"/>
                    </a:cubicBezTo>
                    <a:cubicBezTo>
                      <a:pt x="1935" y="2403"/>
                      <a:pt x="2302" y="2303"/>
                      <a:pt x="2669" y="2169"/>
                    </a:cubicBezTo>
                    <a:cubicBezTo>
                      <a:pt x="2802" y="2136"/>
                      <a:pt x="2969" y="2069"/>
                      <a:pt x="3103" y="2069"/>
                    </a:cubicBezTo>
                    <a:cubicBezTo>
                      <a:pt x="3203" y="2036"/>
                      <a:pt x="3336" y="2036"/>
                      <a:pt x="3436" y="2002"/>
                    </a:cubicBezTo>
                    <a:lnTo>
                      <a:pt x="3503" y="2002"/>
                    </a:lnTo>
                    <a:lnTo>
                      <a:pt x="3970" y="1902"/>
                    </a:lnTo>
                    <a:lnTo>
                      <a:pt x="4237" y="1902"/>
                    </a:lnTo>
                    <a:lnTo>
                      <a:pt x="4837" y="2069"/>
                    </a:lnTo>
                    <a:cubicBezTo>
                      <a:pt x="4871" y="2069"/>
                      <a:pt x="4871" y="2102"/>
                      <a:pt x="4904" y="2102"/>
                    </a:cubicBezTo>
                    <a:lnTo>
                      <a:pt x="4904" y="2069"/>
                    </a:lnTo>
                    <a:lnTo>
                      <a:pt x="4670" y="1836"/>
                    </a:lnTo>
                    <a:cubicBezTo>
                      <a:pt x="4604" y="1735"/>
                      <a:pt x="4437" y="1702"/>
                      <a:pt x="4303" y="1669"/>
                    </a:cubicBezTo>
                    <a:cubicBezTo>
                      <a:pt x="4187" y="1652"/>
                      <a:pt x="4078" y="1644"/>
                      <a:pt x="3966" y="1644"/>
                    </a:cubicBezTo>
                    <a:cubicBezTo>
                      <a:pt x="3853" y="1644"/>
                      <a:pt x="3736" y="1652"/>
                      <a:pt x="3603" y="1669"/>
                    </a:cubicBezTo>
                    <a:cubicBezTo>
                      <a:pt x="2402" y="1802"/>
                      <a:pt x="1368" y="2202"/>
                      <a:pt x="434" y="2836"/>
                    </a:cubicBezTo>
                    <a:cubicBezTo>
                      <a:pt x="367" y="2836"/>
                      <a:pt x="301" y="2903"/>
                      <a:pt x="167" y="3003"/>
                    </a:cubicBezTo>
                    <a:cubicBezTo>
                      <a:pt x="134" y="2703"/>
                      <a:pt x="167" y="2403"/>
                      <a:pt x="201" y="2069"/>
                    </a:cubicBezTo>
                    <a:lnTo>
                      <a:pt x="334" y="1335"/>
                    </a:lnTo>
                    <a:lnTo>
                      <a:pt x="434" y="1002"/>
                    </a:lnTo>
                    <a:cubicBezTo>
                      <a:pt x="467" y="801"/>
                      <a:pt x="534" y="568"/>
                      <a:pt x="601" y="368"/>
                    </a:cubicBezTo>
                    <a:cubicBezTo>
                      <a:pt x="668" y="234"/>
                      <a:pt x="701" y="201"/>
                      <a:pt x="701" y="168"/>
                    </a:cubicBezTo>
                    <a:close/>
                    <a:moveTo>
                      <a:pt x="6705" y="4070"/>
                    </a:moveTo>
                    <a:lnTo>
                      <a:pt x="6705" y="4104"/>
                    </a:lnTo>
                    <a:lnTo>
                      <a:pt x="6672" y="4104"/>
                    </a:lnTo>
                    <a:cubicBezTo>
                      <a:pt x="6638" y="4104"/>
                      <a:pt x="6638" y="4104"/>
                      <a:pt x="6605" y="4171"/>
                    </a:cubicBezTo>
                    <a:lnTo>
                      <a:pt x="6538" y="4237"/>
                    </a:lnTo>
                    <a:cubicBezTo>
                      <a:pt x="6505" y="4271"/>
                      <a:pt x="6505" y="4337"/>
                      <a:pt x="6505" y="4337"/>
                    </a:cubicBezTo>
                    <a:cubicBezTo>
                      <a:pt x="6505" y="4371"/>
                      <a:pt x="6505" y="4404"/>
                      <a:pt x="6605" y="4437"/>
                    </a:cubicBezTo>
                    <a:cubicBezTo>
                      <a:pt x="6605" y="4437"/>
                      <a:pt x="6605" y="4504"/>
                      <a:pt x="6638" y="4537"/>
                    </a:cubicBezTo>
                    <a:cubicBezTo>
                      <a:pt x="6638" y="4571"/>
                      <a:pt x="6672" y="4604"/>
                      <a:pt x="6672" y="4604"/>
                    </a:cubicBezTo>
                    <a:lnTo>
                      <a:pt x="6805" y="4604"/>
                    </a:lnTo>
                    <a:lnTo>
                      <a:pt x="6839" y="4571"/>
                    </a:lnTo>
                    <a:lnTo>
                      <a:pt x="6939" y="4537"/>
                    </a:lnTo>
                    <a:cubicBezTo>
                      <a:pt x="6939" y="4546"/>
                      <a:pt x="6941" y="4551"/>
                      <a:pt x="6945" y="4551"/>
                    </a:cubicBezTo>
                    <a:cubicBezTo>
                      <a:pt x="6957" y="4551"/>
                      <a:pt x="6981" y="4520"/>
                      <a:pt x="7005" y="4471"/>
                    </a:cubicBezTo>
                    <a:cubicBezTo>
                      <a:pt x="7039" y="4404"/>
                      <a:pt x="7039" y="4371"/>
                      <a:pt x="7039" y="4337"/>
                    </a:cubicBezTo>
                    <a:cubicBezTo>
                      <a:pt x="7039" y="4304"/>
                      <a:pt x="7005" y="4237"/>
                      <a:pt x="6972" y="4204"/>
                    </a:cubicBezTo>
                    <a:cubicBezTo>
                      <a:pt x="6839" y="4137"/>
                      <a:pt x="6772" y="4070"/>
                      <a:pt x="6705" y="4070"/>
                    </a:cubicBezTo>
                    <a:close/>
                    <a:moveTo>
                      <a:pt x="6638" y="6105"/>
                    </a:moveTo>
                    <a:lnTo>
                      <a:pt x="6638" y="6172"/>
                    </a:lnTo>
                    <a:lnTo>
                      <a:pt x="6605" y="6172"/>
                    </a:lnTo>
                    <a:cubicBezTo>
                      <a:pt x="6538" y="6172"/>
                      <a:pt x="6538" y="6205"/>
                      <a:pt x="6538" y="6205"/>
                    </a:cubicBezTo>
                    <a:lnTo>
                      <a:pt x="6538" y="6339"/>
                    </a:lnTo>
                    <a:lnTo>
                      <a:pt x="6538" y="6472"/>
                    </a:lnTo>
                    <a:cubicBezTo>
                      <a:pt x="6538" y="6506"/>
                      <a:pt x="6538" y="6539"/>
                      <a:pt x="6605" y="6572"/>
                    </a:cubicBezTo>
                    <a:cubicBezTo>
                      <a:pt x="6605" y="6572"/>
                      <a:pt x="6638" y="6639"/>
                      <a:pt x="6705" y="6639"/>
                    </a:cubicBezTo>
                    <a:cubicBezTo>
                      <a:pt x="6839" y="6639"/>
                      <a:pt x="6972" y="6639"/>
                      <a:pt x="7005" y="6506"/>
                    </a:cubicBezTo>
                    <a:cubicBezTo>
                      <a:pt x="7039" y="6472"/>
                      <a:pt x="7039" y="6405"/>
                      <a:pt x="7039" y="6339"/>
                    </a:cubicBezTo>
                    <a:lnTo>
                      <a:pt x="7039" y="6339"/>
                    </a:lnTo>
                    <a:cubicBezTo>
                      <a:pt x="7021" y="6348"/>
                      <a:pt x="7008" y="6352"/>
                      <a:pt x="6998" y="6352"/>
                    </a:cubicBezTo>
                    <a:cubicBezTo>
                      <a:pt x="6972" y="6352"/>
                      <a:pt x="6972" y="6321"/>
                      <a:pt x="6972" y="6272"/>
                    </a:cubicBezTo>
                    <a:cubicBezTo>
                      <a:pt x="6972" y="6239"/>
                      <a:pt x="6939" y="6205"/>
                      <a:pt x="6839" y="6172"/>
                    </a:cubicBezTo>
                    <a:cubicBezTo>
                      <a:pt x="6805" y="6105"/>
                      <a:pt x="6705" y="6105"/>
                      <a:pt x="6638" y="6105"/>
                    </a:cubicBezTo>
                    <a:close/>
                    <a:moveTo>
                      <a:pt x="6705" y="8173"/>
                    </a:moveTo>
                    <a:cubicBezTo>
                      <a:pt x="6672" y="8173"/>
                      <a:pt x="6605" y="8207"/>
                      <a:pt x="6505" y="8307"/>
                    </a:cubicBezTo>
                    <a:lnTo>
                      <a:pt x="6472" y="8340"/>
                    </a:lnTo>
                    <a:lnTo>
                      <a:pt x="6472" y="8407"/>
                    </a:lnTo>
                    <a:lnTo>
                      <a:pt x="6472" y="8507"/>
                    </a:lnTo>
                    <a:lnTo>
                      <a:pt x="6505" y="8540"/>
                    </a:lnTo>
                    <a:lnTo>
                      <a:pt x="6605" y="8607"/>
                    </a:lnTo>
                    <a:cubicBezTo>
                      <a:pt x="6605" y="8607"/>
                      <a:pt x="6638" y="8674"/>
                      <a:pt x="6672" y="8674"/>
                    </a:cubicBezTo>
                    <a:lnTo>
                      <a:pt x="6805" y="8674"/>
                    </a:lnTo>
                    <a:cubicBezTo>
                      <a:pt x="6844" y="8684"/>
                      <a:pt x="6875" y="8688"/>
                      <a:pt x="6899" y="8688"/>
                    </a:cubicBezTo>
                    <a:cubicBezTo>
                      <a:pt x="6958" y="8688"/>
                      <a:pt x="6982" y="8664"/>
                      <a:pt x="7005" y="8640"/>
                    </a:cubicBezTo>
                    <a:cubicBezTo>
                      <a:pt x="7005" y="8574"/>
                      <a:pt x="7039" y="8574"/>
                      <a:pt x="7039" y="8507"/>
                    </a:cubicBezTo>
                    <a:lnTo>
                      <a:pt x="7039" y="8340"/>
                    </a:lnTo>
                    <a:cubicBezTo>
                      <a:pt x="7039" y="8307"/>
                      <a:pt x="7005" y="8307"/>
                      <a:pt x="6972" y="8240"/>
                    </a:cubicBezTo>
                    <a:cubicBezTo>
                      <a:pt x="6939" y="8207"/>
                      <a:pt x="6839" y="8173"/>
                      <a:pt x="6772" y="8173"/>
                    </a:cubicBezTo>
                    <a:close/>
                    <a:moveTo>
                      <a:pt x="5638" y="2469"/>
                    </a:moveTo>
                    <a:cubicBezTo>
                      <a:pt x="5638" y="2469"/>
                      <a:pt x="5638" y="2503"/>
                      <a:pt x="5604" y="2503"/>
                    </a:cubicBezTo>
                    <a:cubicBezTo>
                      <a:pt x="5604" y="2536"/>
                      <a:pt x="5538" y="2669"/>
                      <a:pt x="5538" y="2803"/>
                    </a:cubicBezTo>
                    <a:lnTo>
                      <a:pt x="5471" y="3837"/>
                    </a:lnTo>
                    <a:cubicBezTo>
                      <a:pt x="5471" y="4037"/>
                      <a:pt x="5438" y="4237"/>
                      <a:pt x="5438" y="4471"/>
                    </a:cubicBezTo>
                    <a:lnTo>
                      <a:pt x="5438" y="5338"/>
                    </a:lnTo>
                    <a:lnTo>
                      <a:pt x="5438" y="7406"/>
                    </a:lnTo>
                    <a:cubicBezTo>
                      <a:pt x="5438" y="7973"/>
                      <a:pt x="5438" y="8374"/>
                      <a:pt x="5471" y="8674"/>
                    </a:cubicBezTo>
                    <a:cubicBezTo>
                      <a:pt x="5471" y="8740"/>
                      <a:pt x="5504" y="8807"/>
                      <a:pt x="5504" y="8841"/>
                    </a:cubicBezTo>
                    <a:cubicBezTo>
                      <a:pt x="5471" y="8841"/>
                      <a:pt x="5438" y="8841"/>
                      <a:pt x="5438" y="8907"/>
                    </a:cubicBezTo>
                    <a:lnTo>
                      <a:pt x="5438" y="9041"/>
                    </a:lnTo>
                    <a:cubicBezTo>
                      <a:pt x="5438" y="9141"/>
                      <a:pt x="5504" y="9241"/>
                      <a:pt x="5604" y="9408"/>
                    </a:cubicBezTo>
                    <a:lnTo>
                      <a:pt x="6138" y="10342"/>
                    </a:lnTo>
                    <a:cubicBezTo>
                      <a:pt x="6171" y="10408"/>
                      <a:pt x="6205" y="10508"/>
                      <a:pt x="6272" y="10542"/>
                    </a:cubicBezTo>
                    <a:lnTo>
                      <a:pt x="6305" y="10642"/>
                    </a:lnTo>
                    <a:cubicBezTo>
                      <a:pt x="6328" y="10665"/>
                      <a:pt x="6385" y="10689"/>
                      <a:pt x="6440" y="10689"/>
                    </a:cubicBezTo>
                    <a:cubicBezTo>
                      <a:pt x="6463" y="10689"/>
                      <a:pt x="6485" y="10685"/>
                      <a:pt x="6505" y="10675"/>
                    </a:cubicBezTo>
                    <a:cubicBezTo>
                      <a:pt x="6538" y="10575"/>
                      <a:pt x="6638" y="10442"/>
                      <a:pt x="6805" y="10342"/>
                    </a:cubicBezTo>
                    <a:cubicBezTo>
                      <a:pt x="6939" y="10242"/>
                      <a:pt x="7105" y="10108"/>
                      <a:pt x="7272" y="10041"/>
                    </a:cubicBezTo>
                    <a:lnTo>
                      <a:pt x="7372" y="10008"/>
                    </a:lnTo>
                    <a:lnTo>
                      <a:pt x="7506" y="9908"/>
                    </a:lnTo>
                    <a:cubicBezTo>
                      <a:pt x="7673" y="9741"/>
                      <a:pt x="7839" y="9674"/>
                      <a:pt x="7939" y="9574"/>
                    </a:cubicBezTo>
                    <a:cubicBezTo>
                      <a:pt x="8039" y="9508"/>
                      <a:pt x="8106" y="9441"/>
                      <a:pt x="8140" y="9408"/>
                    </a:cubicBezTo>
                    <a:cubicBezTo>
                      <a:pt x="8140" y="9374"/>
                      <a:pt x="8173" y="9341"/>
                      <a:pt x="8173" y="9274"/>
                    </a:cubicBezTo>
                    <a:cubicBezTo>
                      <a:pt x="8173" y="9241"/>
                      <a:pt x="8140" y="9207"/>
                      <a:pt x="8140" y="9207"/>
                    </a:cubicBezTo>
                    <a:lnTo>
                      <a:pt x="8140" y="9174"/>
                    </a:lnTo>
                    <a:lnTo>
                      <a:pt x="8140" y="9074"/>
                    </a:lnTo>
                    <a:cubicBezTo>
                      <a:pt x="8106" y="8807"/>
                      <a:pt x="8106" y="8407"/>
                      <a:pt x="8039" y="7873"/>
                    </a:cubicBezTo>
                    <a:lnTo>
                      <a:pt x="8039" y="2836"/>
                    </a:lnTo>
                    <a:cubicBezTo>
                      <a:pt x="8039" y="2803"/>
                      <a:pt x="8039" y="2736"/>
                      <a:pt x="8006" y="2703"/>
                    </a:cubicBezTo>
                    <a:cubicBezTo>
                      <a:pt x="7939" y="2803"/>
                      <a:pt x="7839" y="2836"/>
                      <a:pt x="7806" y="2870"/>
                    </a:cubicBezTo>
                    <a:cubicBezTo>
                      <a:pt x="7839" y="5038"/>
                      <a:pt x="7839" y="7173"/>
                      <a:pt x="7839" y="9341"/>
                    </a:cubicBezTo>
                    <a:lnTo>
                      <a:pt x="7873" y="9374"/>
                    </a:lnTo>
                    <a:lnTo>
                      <a:pt x="7839" y="9408"/>
                    </a:lnTo>
                    <a:cubicBezTo>
                      <a:pt x="7439" y="9808"/>
                      <a:pt x="6972" y="10108"/>
                      <a:pt x="6538" y="10442"/>
                    </a:cubicBezTo>
                    <a:cubicBezTo>
                      <a:pt x="6438" y="10208"/>
                      <a:pt x="6305" y="10008"/>
                      <a:pt x="6138" y="9741"/>
                    </a:cubicBezTo>
                    <a:cubicBezTo>
                      <a:pt x="6038" y="9608"/>
                      <a:pt x="5971" y="9541"/>
                      <a:pt x="5938" y="9474"/>
                    </a:cubicBezTo>
                    <a:lnTo>
                      <a:pt x="5938" y="9408"/>
                    </a:lnTo>
                    <a:cubicBezTo>
                      <a:pt x="5838" y="9308"/>
                      <a:pt x="5805" y="9207"/>
                      <a:pt x="5704" y="9074"/>
                    </a:cubicBezTo>
                    <a:lnTo>
                      <a:pt x="5704" y="9041"/>
                    </a:lnTo>
                    <a:lnTo>
                      <a:pt x="5671" y="8974"/>
                    </a:lnTo>
                    <a:cubicBezTo>
                      <a:pt x="5671" y="8974"/>
                      <a:pt x="5638" y="8974"/>
                      <a:pt x="5638" y="8907"/>
                    </a:cubicBezTo>
                    <a:lnTo>
                      <a:pt x="5638" y="8907"/>
                    </a:lnTo>
                    <a:cubicBezTo>
                      <a:pt x="5671" y="8974"/>
                      <a:pt x="5671" y="8974"/>
                      <a:pt x="5704" y="8974"/>
                    </a:cubicBezTo>
                    <a:lnTo>
                      <a:pt x="5771" y="7506"/>
                    </a:lnTo>
                    <a:lnTo>
                      <a:pt x="5771" y="5638"/>
                    </a:lnTo>
                    <a:cubicBezTo>
                      <a:pt x="5771" y="5471"/>
                      <a:pt x="5771" y="5238"/>
                      <a:pt x="5805" y="4904"/>
                    </a:cubicBezTo>
                    <a:lnTo>
                      <a:pt x="5771" y="3704"/>
                    </a:lnTo>
                    <a:lnTo>
                      <a:pt x="5805" y="2536"/>
                    </a:lnTo>
                    <a:lnTo>
                      <a:pt x="5704" y="2503"/>
                    </a:lnTo>
                    <a:cubicBezTo>
                      <a:pt x="5671" y="2503"/>
                      <a:pt x="5671" y="2469"/>
                      <a:pt x="5638" y="2469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02" name="Google Shape;1102;p46"/>
              <p:cNvSpPr/>
              <p:nvPr/>
            </p:nvSpPr>
            <p:spPr>
              <a:xfrm>
                <a:off x="1740838" y="3042094"/>
                <a:ext cx="99582" cy="56136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3291" extrusionOk="0">
                    <a:moveTo>
                      <a:pt x="4403" y="1"/>
                    </a:moveTo>
                    <a:cubicBezTo>
                      <a:pt x="4317" y="44"/>
                      <a:pt x="4219" y="56"/>
                      <a:pt x="4109" y="56"/>
                    </a:cubicBezTo>
                    <a:cubicBezTo>
                      <a:pt x="3962" y="56"/>
                      <a:pt x="3793" y="34"/>
                      <a:pt x="3603" y="34"/>
                    </a:cubicBezTo>
                    <a:cubicBezTo>
                      <a:pt x="3484" y="30"/>
                      <a:pt x="3369" y="28"/>
                      <a:pt x="3258" y="28"/>
                    </a:cubicBezTo>
                    <a:cubicBezTo>
                      <a:pt x="2493" y="28"/>
                      <a:pt x="1900" y="126"/>
                      <a:pt x="1434" y="301"/>
                    </a:cubicBezTo>
                    <a:cubicBezTo>
                      <a:pt x="1034" y="434"/>
                      <a:pt x="767" y="634"/>
                      <a:pt x="467" y="835"/>
                    </a:cubicBezTo>
                    <a:cubicBezTo>
                      <a:pt x="300" y="1001"/>
                      <a:pt x="133" y="1168"/>
                      <a:pt x="0" y="1368"/>
                    </a:cubicBezTo>
                    <a:cubicBezTo>
                      <a:pt x="33" y="1402"/>
                      <a:pt x="33" y="1468"/>
                      <a:pt x="100" y="1502"/>
                    </a:cubicBezTo>
                    <a:cubicBezTo>
                      <a:pt x="200" y="1702"/>
                      <a:pt x="367" y="1869"/>
                      <a:pt x="500" y="2102"/>
                    </a:cubicBezTo>
                    <a:lnTo>
                      <a:pt x="767" y="2336"/>
                    </a:lnTo>
                    <a:cubicBezTo>
                      <a:pt x="801" y="2336"/>
                      <a:pt x="801" y="2369"/>
                      <a:pt x="801" y="2369"/>
                    </a:cubicBezTo>
                    <a:cubicBezTo>
                      <a:pt x="834" y="2369"/>
                      <a:pt x="867" y="2402"/>
                      <a:pt x="934" y="2402"/>
                    </a:cubicBezTo>
                    <a:cubicBezTo>
                      <a:pt x="1134" y="2536"/>
                      <a:pt x="1301" y="2669"/>
                      <a:pt x="1468" y="2736"/>
                    </a:cubicBezTo>
                    <a:cubicBezTo>
                      <a:pt x="1501" y="2736"/>
                      <a:pt x="1501" y="2803"/>
                      <a:pt x="1534" y="2803"/>
                    </a:cubicBezTo>
                    <a:lnTo>
                      <a:pt x="1635" y="2836"/>
                    </a:lnTo>
                    <a:lnTo>
                      <a:pt x="1868" y="2969"/>
                    </a:lnTo>
                    <a:cubicBezTo>
                      <a:pt x="2259" y="3187"/>
                      <a:pt x="2608" y="3291"/>
                      <a:pt x="2905" y="3291"/>
                    </a:cubicBezTo>
                    <a:cubicBezTo>
                      <a:pt x="3064" y="3291"/>
                      <a:pt x="3208" y="3261"/>
                      <a:pt x="3336" y="3203"/>
                    </a:cubicBezTo>
                    <a:cubicBezTo>
                      <a:pt x="3402" y="3203"/>
                      <a:pt x="3469" y="3170"/>
                      <a:pt x="3536" y="3070"/>
                    </a:cubicBezTo>
                    <a:cubicBezTo>
                      <a:pt x="3636" y="3036"/>
                      <a:pt x="3669" y="3003"/>
                      <a:pt x="3769" y="2903"/>
                    </a:cubicBezTo>
                    <a:cubicBezTo>
                      <a:pt x="3836" y="2836"/>
                      <a:pt x="3936" y="2803"/>
                      <a:pt x="4036" y="2669"/>
                    </a:cubicBezTo>
                    <a:cubicBezTo>
                      <a:pt x="4336" y="2402"/>
                      <a:pt x="4603" y="2236"/>
                      <a:pt x="4737" y="2202"/>
                    </a:cubicBezTo>
                    <a:lnTo>
                      <a:pt x="4970" y="2202"/>
                    </a:lnTo>
                    <a:cubicBezTo>
                      <a:pt x="5004" y="2169"/>
                      <a:pt x="5004" y="2136"/>
                      <a:pt x="5037" y="2069"/>
                    </a:cubicBezTo>
                    <a:cubicBezTo>
                      <a:pt x="5170" y="1902"/>
                      <a:pt x="5304" y="1735"/>
                      <a:pt x="5371" y="1535"/>
                    </a:cubicBezTo>
                    <a:cubicBezTo>
                      <a:pt x="5537" y="1302"/>
                      <a:pt x="5671" y="1001"/>
                      <a:pt x="5804" y="701"/>
                    </a:cubicBezTo>
                    <a:cubicBezTo>
                      <a:pt x="5804" y="668"/>
                      <a:pt x="5838" y="634"/>
                      <a:pt x="5838" y="634"/>
                    </a:cubicBezTo>
                    <a:cubicBezTo>
                      <a:pt x="5637" y="501"/>
                      <a:pt x="5371" y="368"/>
                      <a:pt x="5037" y="234"/>
                    </a:cubicBezTo>
                    <a:cubicBezTo>
                      <a:pt x="4703" y="134"/>
                      <a:pt x="4503" y="34"/>
                      <a:pt x="44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03" name="Google Shape;1103;p46"/>
              <p:cNvSpPr/>
              <p:nvPr/>
            </p:nvSpPr>
            <p:spPr>
              <a:xfrm>
                <a:off x="1721476" y="2987399"/>
                <a:ext cx="126345" cy="79181"/>
              </a:xfrm>
              <a:custGeom>
                <a:avLst/>
                <a:gdLst/>
                <a:ahLst/>
                <a:cxnLst/>
                <a:rect l="l" t="t" r="r" b="b"/>
                <a:pathLst>
                  <a:path w="7407" h="4642" extrusionOk="0">
                    <a:moveTo>
                      <a:pt x="4066" y="1"/>
                    </a:moveTo>
                    <a:cubicBezTo>
                      <a:pt x="3318" y="1"/>
                      <a:pt x="2536" y="204"/>
                      <a:pt x="1669" y="638"/>
                    </a:cubicBezTo>
                    <a:cubicBezTo>
                      <a:pt x="1235" y="838"/>
                      <a:pt x="668" y="1172"/>
                      <a:pt x="1" y="1639"/>
                    </a:cubicBezTo>
                    <a:cubicBezTo>
                      <a:pt x="101" y="2139"/>
                      <a:pt x="168" y="2573"/>
                      <a:pt x="401" y="3073"/>
                    </a:cubicBezTo>
                    <a:cubicBezTo>
                      <a:pt x="601" y="3640"/>
                      <a:pt x="835" y="4141"/>
                      <a:pt x="1135" y="4641"/>
                    </a:cubicBezTo>
                    <a:cubicBezTo>
                      <a:pt x="1268" y="4408"/>
                      <a:pt x="1402" y="4241"/>
                      <a:pt x="1602" y="4074"/>
                    </a:cubicBezTo>
                    <a:cubicBezTo>
                      <a:pt x="1902" y="3840"/>
                      <a:pt x="2169" y="3674"/>
                      <a:pt x="2569" y="3540"/>
                    </a:cubicBezTo>
                    <a:cubicBezTo>
                      <a:pt x="2992" y="3382"/>
                      <a:pt x="3518" y="3286"/>
                      <a:pt x="4183" y="3286"/>
                    </a:cubicBezTo>
                    <a:cubicBezTo>
                      <a:pt x="4358" y="3286"/>
                      <a:pt x="4543" y="3293"/>
                      <a:pt x="4738" y="3307"/>
                    </a:cubicBezTo>
                    <a:cubicBezTo>
                      <a:pt x="5071" y="3307"/>
                      <a:pt x="5305" y="3340"/>
                      <a:pt x="5505" y="3373"/>
                    </a:cubicBezTo>
                    <a:cubicBezTo>
                      <a:pt x="5605" y="3407"/>
                      <a:pt x="5805" y="3474"/>
                      <a:pt x="6139" y="3640"/>
                    </a:cubicBezTo>
                    <a:cubicBezTo>
                      <a:pt x="6472" y="3740"/>
                      <a:pt x="6772" y="3874"/>
                      <a:pt x="6939" y="4007"/>
                    </a:cubicBezTo>
                    <a:cubicBezTo>
                      <a:pt x="7073" y="3674"/>
                      <a:pt x="7139" y="3373"/>
                      <a:pt x="7239" y="3040"/>
                    </a:cubicBezTo>
                    <a:cubicBezTo>
                      <a:pt x="7306" y="2573"/>
                      <a:pt x="7339" y="2039"/>
                      <a:pt x="7339" y="1472"/>
                    </a:cubicBezTo>
                    <a:cubicBezTo>
                      <a:pt x="7406" y="1339"/>
                      <a:pt x="7406" y="1305"/>
                      <a:pt x="7406" y="1239"/>
                    </a:cubicBezTo>
                    <a:cubicBezTo>
                      <a:pt x="7106" y="1038"/>
                      <a:pt x="6906" y="905"/>
                      <a:pt x="6672" y="805"/>
                    </a:cubicBezTo>
                    <a:cubicBezTo>
                      <a:pt x="5838" y="305"/>
                      <a:pt x="5004" y="38"/>
                      <a:pt x="4237" y="4"/>
                    </a:cubicBezTo>
                    <a:cubicBezTo>
                      <a:pt x="4180" y="2"/>
                      <a:pt x="4123" y="1"/>
                      <a:pt x="40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04" name="Google Shape;1104;p46"/>
          <p:cNvGrpSpPr/>
          <p:nvPr/>
        </p:nvGrpSpPr>
        <p:grpSpPr>
          <a:xfrm>
            <a:off x="7497222" y="3677712"/>
            <a:ext cx="365756" cy="351952"/>
            <a:chOff x="7005988" y="3677712"/>
            <a:chExt cx="365756" cy="351952"/>
          </a:xfrm>
        </p:grpSpPr>
        <p:sp>
          <p:nvSpPr>
            <p:cNvPr id="1105" name="Google Shape;1105;p46"/>
            <p:cNvSpPr/>
            <p:nvPr/>
          </p:nvSpPr>
          <p:spPr>
            <a:xfrm>
              <a:off x="7005988" y="3677775"/>
              <a:ext cx="365756" cy="351109"/>
            </a:xfrm>
            <a:custGeom>
              <a:avLst/>
              <a:gdLst/>
              <a:ahLst/>
              <a:cxnLst/>
              <a:rect l="l" t="t" r="r" b="b"/>
              <a:pathLst>
                <a:path w="18181" h="17573" extrusionOk="0">
                  <a:moveTo>
                    <a:pt x="9062" y="0"/>
                  </a:moveTo>
                  <a:cubicBezTo>
                    <a:pt x="7602" y="0"/>
                    <a:pt x="6189" y="393"/>
                    <a:pt x="4804" y="1150"/>
                  </a:cubicBezTo>
                  <a:cubicBezTo>
                    <a:pt x="2669" y="2318"/>
                    <a:pt x="1301" y="4119"/>
                    <a:pt x="668" y="6454"/>
                  </a:cubicBezTo>
                  <a:cubicBezTo>
                    <a:pt x="0" y="8789"/>
                    <a:pt x="301" y="10990"/>
                    <a:pt x="1468" y="13125"/>
                  </a:cubicBezTo>
                  <a:cubicBezTo>
                    <a:pt x="2636" y="15260"/>
                    <a:pt x="4437" y="16628"/>
                    <a:pt x="6772" y="17228"/>
                  </a:cubicBezTo>
                  <a:cubicBezTo>
                    <a:pt x="7601" y="17457"/>
                    <a:pt x="8422" y="17572"/>
                    <a:pt x="9233" y="17572"/>
                  </a:cubicBezTo>
                  <a:cubicBezTo>
                    <a:pt x="10672" y="17572"/>
                    <a:pt x="12078" y="17208"/>
                    <a:pt x="13443" y="16461"/>
                  </a:cubicBezTo>
                  <a:cubicBezTo>
                    <a:pt x="15545" y="15294"/>
                    <a:pt x="16913" y="13492"/>
                    <a:pt x="17546" y="11157"/>
                  </a:cubicBezTo>
                  <a:cubicBezTo>
                    <a:pt x="18180" y="8822"/>
                    <a:pt x="17913" y="6621"/>
                    <a:pt x="16779" y="4486"/>
                  </a:cubicBezTo>
                  <a:cubicBezTo>
                    <a:pt x="15545" y="2418"/>
                    <a:pt x="13810" y="1017"/>
                    <a:pt x="11475" y="350"/>
                  </a:cubicBezTo>
                  <a:cubicBezTo>
                    <a:pt x="10655" y="115"/>
                    <a:pt x="9852" y="0"/>
                    <a:pt x="9062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06" name="Google Shape;1106;p46"/>
            <p:cNvGrpSpPr/>
            <p:nvPr/>
          </p:nvGrpSpPr>
          <p:grpSpPr>
            <a:xfrm>
              <a:off x="7006774" y="3677712"/>
              <a:ext cx="364189" cy="351952"/>
              <a:chOff x="7006774" y="3677712"/>
              <a:chExt cx="364189" cy="351952"/>
            </a:xfrm>
          </p:grpSpPr>
          <p:sp>
            <p:nvSpPr>
              <p:cNvPr id="1107" name="Google Shape;1107;p46"/>
              <p:cNvSpPr/>
              <p:nvPr/>
            </p:nvSpPr>
            <p:spPr>
              <a:xfrm>
                <a:off x="7006774" y="3677712"/>
                <a:ext cx="364189" cy="351952"/>
              </a:xfrm>
              <a:custGeom>
                <a:avLst/>
                <a:gdLst/>
                <a:ahLst/>
                <a:cxnLst/>
                <a:rect l="l" t="t" r="r" b="b"/>
                <a:pathLst>
                  <a:path w="18214" h="17602" extrusionOk="0">
                    <a:moveTo>
                      <a:pt x="8773" y="350"/>
                    </a:moveTo>
                    <a:cubicBezTo>
                      <a:pt x="8840" y="350"/>
                      <a:pt x="8873" y="416"/>
                      <a:pt x="8873" y="450"/>
                    </a:cubicBezTo>
                    <a:cubicBezTo>
                      <a:pt x="8940" y="483"/>
                      <a:pt x="8940" y="516"/>
                      <a:pt x="8873" y="583"/>
                    </a:cubicBezTo>
                    <a:lnTo>
                      <a:pt x="8840" y="616"/>
                    </a:lnTo>
                    <a:lnTo>
                      <a:pt x="8640" y="616"/>
                    </a:lnTo>
                    <a:cubicBezTo>
                      <a:pt x="8607" y="516"/>
                      <a:pt x="8607" y="516"/>
                      <a:pt x="8607" y="483"/>
                    </a:cubicBezTo>
                    <a:cubicBezTo>
                      <a:pt x="8607" y="450"/>
                      <a:pt x="8607" y="416"/>
                      <a:pt x="8640" y="416"/>
                    </a:cubicBezTo>
                    <a:cubicBezTo>
                      <a:pt x="8673" y="350"/>
                      <a:pt x="8673" y="350"/>
                      <a:pt x="8707" y="350"/>
                    </a:cubicBezTo>
                    <a:close/>
                    <a:moveTo>
                      <a:pt x="9607" y="416"/>
                    </a:moveTo>
                    <a:lnTo>
                      <a:pt x="9641" y="450"/>
                    </a:lnTo>
                    <a:cubicBezTo>
                      <a:pt x="9674" y="483"/>
                      <a:pt x="9674" y="516"/>
                      <a:pt x="9641" y="616"/>
                    </a:cubicBezTo>
                    <a:cubicBezTo>
                      <a:pt x="9641" y="650"/>
                      <a:pt x="9607" y="683"/>
                      <a:pt x="9607" y="683"/>
                    </a:cubicBezTo>
                    <a:cubicBezTo>
                      <a:pt x="9607" y="683"/>
                      <a:pt x="9541" y="750"/>
                      <a:pt x="9507" y="750"/>
                    </a:cubicBezTo>
                    <a:lnTo>
                      <a:pt x="9340" y="750"/>
                    </a:lnTo>
                    <a:cubicBezTo>
                      <a:pt x="9307" y="750"/>
                      <a:pt x="9307" y="683"/>
                      <a:pt x="9274" y="650"/>
                    </a:cubicBezTo>
                    <a:lnTo>
                      <a:pt x="9207" y="616"/>
                    </a:lnTo>
                    <a:cubicBezTo>
                      <a:pt x="9274" y="483"/>
                      <a:pt x="9274" y="450"/>
                      <a:pt x="9307" y="450"/>
                    </a:cubicBezTo>
                    <a:cubicBezTo>
                      <a:pt x="9340" y="416"/>
                      <a:pt x="9374" y="416"/>
                      <a:pt x="9441" y="416"/>
                    </a:cubicBezTo>
                    <a:close/>
                    <a:moveTo>
                      <a:pt x="10208" y="616"/>
                    </a:moveTo>
                    <a:cubicBezTo>
                      <a:pt x="10274" y="616"/>
                      <a:pt x="10274" y="650"/>
                      <a:pt x="10308" y="650"/>
                    </a:cubicBezTo>
                    <a:cubicBezTo>
                      <a:pt x="10308" y="683"/>
                      <a:pt x="10341" y="683"/>
                      <a:pt x="10308" y="750"/>
                    </a:cubicBezTo>
                    <a:cubicBezTo>
                      <a:pt x="10308" y="783"/>
                      <a:pt x="10308" y="783"/>
                      <a:pt x="10274" y="817"/>
                    </a:cubicBezTo>
                    <a:cubicBezTo>
                      <a:pt x="10235" y="856"/>
                      <a:pt x="10208" y="872"/>
                      <a:pt x="10178" y="872"/>
                    </a:cubicBezTo>
                    <a:cubicBezTo>
                      <a:pt x="10157" y="872"/>
                      <a:pt x="10135" y="864"/>
                      <a:pt x="10108" y="850"/>
                    </a:cubicBezTo>
                    <a:cubicBezTo>
                      <a:pt x="10041" y="850"/>
                      <a:pt x="10008" y="817"/>
                      <a:pt x="10008" y="750"/>
                    </a:cubicBezTo>
                    <a:lnTo>
                      <a:pt x="10108" y="650"/>
                    </a:lnTo>
                    <a:lnTo>
                      <a:pt x="10141" y="616"/>
                    </a:lnTo>
                    <a:close/>
                    <a:moveTo>
                      <a:pt x="7773" y="616"/>
                    </a:moveTo>
                    <a:cubicBezTo>
                      <a:pt x="7806" y="616"/>
                      <a:pt x="7839" y="616"/>
                      <a:pt x="7873" y="650"/>
                    </a:cubicBezTo>
                    <a:cubicBezTo>
                      <a:pt x="7939" y="683"/>
                      <a:pt x="7939" y="750"/>
                      <a:pt x="7973" y="783"/>
                    </a:cubicBezTo>
                    <a:cubicBezTo>
                      <a:pt x="7973" y="817"/>
                      <a:pt x="7973" y="850"/>
                      <a:pt x="7939" y="917"/>
                    </a:cubicBezTo>
                    <a:cubicBezTo>
                      <a:pt x="7839" y="917"/>
                      <a:pt x="7839" y="950"/>
                      <a:pt x="7839" y="950"/>
                    </a:cubicBezTo>
                    <a:cubicBezTo>
                      <a:pt x="7806" y="950"/>
                      <a:pt x="7806" y="950"/>
                      <a:pt x="7773" y="983"/>
                    </a:cubicBezTo>
                    <a:cubicBezTo>
                      <a:pt x="7706" y="983"/>
                      <a:pt x="7639" y="950"/>
                      <a:pt x="7606" y="917"/>
                    </a:cubicBezTo>
                    <a:cubicBezTo>
                      <a:pt x="7539" y="817"/>
                      <a:pt x="7539" y="750"/>
                      <a:pt x="7606" y="650"/>
                    </a:cubicBezTo>
                    <a:lnTo>
                      <a:pt x="7673" y="616"/>
                    </a:lnTo>
                    <a:close/>
                    <a:moveTo>
                      <a:pt x="11108" y="850"/>
                    </a:moveTo>
                    <a:lnTo>
                      <a:pt x="11208" y="950"/>
                    </a:lnTo>
                    <a:cubicBezTo>
                      <a:pt x="11275" y="983"/>
                      <a:pt x="11275" y="983"/>
                      <a:pt x="11275" y="1017"/>
                    </a:cubicBezTo>
                    <a:cubicBezTo>
                      <a:pt x="11275" y="1083"/>
                      <a:pt x="11275" y="1083"/>
                      <a:pt x="11208" y="1117"/>
                    </a:cubicBezTo>
                    <a:cubicBezTo>
                      <a:pt x="11175" y="1150"/>
                      <a:pt x="11142" y="1183"/>
                      <a:pt x="11108" y="1183"/>
                    </a:cubicBezTo>
                    <a:cubicBezTo>
                      <a:pt x="11108" y="1183"/>
                      <a:pt x="11042" y="1150"/>
                      <a:pt x="11008" y="1150"/>
                    </a:cubicBezTo>
                    <a:cubicBezTo>
                      <a:pt x="10975" y="1150"/>
                      <a:pt x="10975" y="1117"/>
                      <a:pt x="10942" y="1117"/>
                    </a:cubicBezTo>
                    <a:lnTo>
                      <a:pt x="10942" y="1050"/>
                    </a:lnTo>
                    <a:lnTo>
                      <a:pt x="10942" y="950"/>
                    </a:lnTo>
                    <a:cubicBezTo>
                      <a:pt x="10942" y="883"/>
                      <a:pt x="10975" y="850"/>
                      <a:pt x="11008" y="850"/>
                    </a:cubicBezTo>
                    <a:close/>
                    <a:moveTo>
                      <a:pt x="8707" y="850"/>
                    </a:moveTo>
                    <a:cubicBezTo>
                      <a:pt x="8773" y="850"/>
                      <a:pt x="8807" y="917"/>
                      <a:pt x="8840" y="983"/>
                    </a:cubicBezTo>
                    <a:lnTo>
                      <a:pt x="8840" y="1083"/>
                    </a:lnTo>
                    <a:cubicBezTo>
                      <a:pt x="8840" y="1083"/>
                      <a:pt x="8840" y="1117"/>
                      <a:pt x="8807" y="1150"/>
                    </a:cubicBezTo>
                    <a:cubicBezTo>
                      <a:pt x="8773" y="1183"/>
                      <a:pt x="8707" y="1183"/>
                      <a:pt x="8673" y="1250"/>
                    </a:cubicBezTo>
                    <a:lnTo>
                      <a:pt x="8640" y="1250"/>
                    </a:lnTo>
                    <a:lnTo>
                      <a:pt x="8507" y="1183"/>
                    </a:lnTo>
                    <a:cubicBezTo>
                      <a:pt x="8473" y="1150"/>
                      <a:pt x="8440" y="1117"/>
                      <a:pt x="8440" y="1050"/>
                    </a:cubicBezTo>
                    <a:lnTo>
                      <a:pt x="8440" y="983"/>
                    </a:lnTo>
                    <a:cubicBezTo>
                      <a:pt x="8440" y="883"/>
                      <a:pt x="8473" y="850"/>
                      <a:pt x="8540" y="850"/>
                    </a:cubicBezTo>
                    <a:close/>
                    <a:moveTo>
                      <a:pt x="6305" y="1017"/>
                    </a:moveTo>
                    <a:cubicBezTo>
                      <a:pt x="6372" y="1083"/>
                      <a:pt x="6438" y="1117"/>
                      <a:pt x="6438" y="1150"/>
                    </a:cubicBezTo>
                    <a:cubicBezTo>
                      <a:pt x="6538" y="1150"/>
                      <a:pt x="6538" y="1183"/>
                      <a:pt x="6505" y="1284"/>
                    </a:cubicBezTo>
                    <a:cubicBezTo>
                      <a:pt x="6505" y="1317"/>
                      <a:pt x="6472" y="1317"/>
                      <a:pt x="6438" y="1350"/>
                    </a:cubicBezTo>
                    <a:cubicBezTo>
                      <a:pt x="6372" y="1350"/>
                      <a:pt x="6372" y="1417"/>
                      <a:pt x="6338" y="1417"/>
                    </a:cubicBezTo>
                    <a:lnTo>
                      <a:pt x="6272" y="1417"/>
                    </a:lnTo>
                    <a:cubicBezTo>
                      <a:pt x="6172" y="1417"/>
                      <a:pt x="6138" y="1350"/>
                      <a:pt x="6138" y="1317"/>
                    </a:cubicBezTo>
                    <a:cubicBezTo>
                      <a:pt x="6105" y="1284"/>
                      <a:pt x="6105" y="1250"/>
                      <a:pt x="6105" y="1150"/>
                    </a:cubicBezTo>
                    <a:cubicBezTo>
                      <a:pt x="6105" y="1083"/>
                      <a:pt x="6138" y="1017"/>
                      <a:pt x="6172" y="1017"/>
                    </a:cubicBezTo>
                    <a:close/>
                    <a:moveTo>
                      <a:pt x="7118" y="1125"/>
                    </a:moveTo>
                    <a:cubicBezTo>
                      <a:pt x="7139" y="1125"/>
                      <a:pt x="7156" y="1133"/>
                      <a:pt x="7172" y="1150"/>
                    </a:cubicBezTo>
                    <a:cubicBezTo>
                      <a:pt x="7182" y="1140"/>
                      <a:pt x="7195" y="1136"/>
                      <a:pt x="7209" y="1136"/>
                    </a:cubicBezTo>
                    <a:cubicBezTo>
                      <a:pt x="7242" y="1136"/>
                      <a:pt x="7282" y="1160"/>
                      <a:pt x="7306" y="1183"/>
                    </a:cubicBezTo>
                    <a:cubicBezTo>
                      <a:pt x="7339" y="1250"/>
                      <a:pt x="7339" y="1284"/>
                      <a:pt x="7339" y="1317"/>
                    </a:cubicBezTo>
                    <a:cubicBezTo>
                      <a:pt x="7339" y="1350"/>
                      <a:pt x="7306" y="1417"/>
                      <a:pt x="7272" y="1450"/>
                    </a:cubicBezTo>
                    <a:cubicBezTo>
                      <a:pt x="7206" y="1484"/>
                      <a:pt x="7172" y="1484"/>
                      <a:pt x="7139" y="1517"/>
                    </a:cubicBezTo>
                    <a:lnTo>
                      <a:pt x="7039" y="1517"/>
                    </a:lnTo>
                    <a:cubicBezTo>
                      <a:pt x="7005" y="1517"/>
                      <a:pt x="7005" y="1484"/>
                      <a:pt x="6972" y="1484"/>
                    </a:cubicBezTo>
                    <a:cubicBezTo>
                      <a:pt x="6905" y="1450"/>
                      <a:pt x="6905" y="1417"/>
                      <a:pt x="6905" y="1350"/>
                    </a:cubicBezTo>
                    <a:cubicBezTo>
                      <a:pt x="6905" y="1317"/>
                      <a:pt x="6905" y="1284"/>
                      <a:pt x="6972" y="1250"/>
                    </a:cubicBezTo>
                    <a:lnTo>
                      <a:pt x="7039" y="1150"/>
                    </a:lnTo>
                    <a:cubicBezTo>
                      <a:pt x="7072" y="1133"/>
                      <a:pt x="7097" y="1125"/>
                      <a:pt x="7118" y="1125"/>
                    </a:cubicBezTo>
                    <a:close/>
                    <a:moveTo>
                      <a:pt x="12076" y="1125"/>
                    </a:moveTo>
                    <a:cubicBezTo>
                      <a:pt x="12101" y="1125"/>
                      <a:pt x="12126" y="1133"/>
                      <a:pt x="12142" y="1150"/>
                    </a:cubicBezTo>
                    <a:cubicBezTo>
                      <a:pt x="12176" y="1150"/>
                      <a:pt x="12209" y="1183"/>
                      <a:pt x="12276" y="1284"/>
                    </a:cubicBezTo>
                    <a:cubicBezTo>
                      <a:pt x="12309" y="1317"/>
                      <a:pt x="12309" y="1350"/>
                      <a:pt x="12309" y="1350"/>
                    </a:cubicBezTo>
                    <a:cubicBezTo>
                      <a:pt x="12309" y="1350"/>
                      <a:pt x="12309" y="1417"/>
                      <a:pt x="12276" y="1484"/>
                    </a:cubicBezTo>
                    <a:cubicBezTo>
                      <a:pt x="12276" y="1517"/>
                      <a:pt x="12209" y="1584"/>
                      <a:pt x="12209" y="1584"/>
                    </a:cubicBezTo>
                    <a:cubicBezTo>
                      <a:pt x="12209" y="1617"/>
                      <a:pt x="12176" y="1617"/>
                      <a:pt x="12142" y="1617"/>
                    </a:cubicBezTo>
                    <a:lnTo>
                      <a:pt x="12009" y="1617"/>
                    </a:lnTo>
                    <a:cubicBezTo>
                      <a:pt x="11976" y="1584"/>
                      <a:pt x="11942" y="1517"/>
                      <a:pt x="11876" y="1450"/>
                    </a:cubicBezTo>
                    <a:lnTo>
                      <a:pt x="11876" y="1284"/>
                    </a:lnTo>
                    <a:lnTo>
                      <a:pt x="12009" y="1150"/>
                    </a:lnTo>
                    <a:cubicBezTo>
                      <a:pt x="12026" y="1133"/>
                      <a:pt x="12051" y="1125"/>
                      <a:pt x="12076" y="1125"/>
                    </a:cubicBezTo>
                    <a:close/>
                    <a:moveTo>
                      <a:pt x="9807" y="1250"/>
                    </a:moveTo>
                    <a:cubicBezTo>
                      <a:pt x="9841" y="1250"/>
                      <a:pt x="9874" y="1284"/>
                      <a:pt x="9908" y="1284"/>
                    </a:cubicBezTo>
                    <a:cubicBezTo>
                      <a:pt x="9974" y="1317"/>
                      <a:pt x="10008" y="1350"/>
                      <a:pt x="10008" y="1417"/>
                    </a:cubicBezTo>
                    <a:cubicBezTo>
                      <a:pt x="10041" y="1450"/>
                      <a:pt x="10041" y="1484"/>
                      <a:pt x="10008" y="1517"/>
                    </a:cubicBezTo>
                    <a:lnTo>
                      <a:pt x="9941" y="1617"/>
                    </a:lnTo>
                    <a:cubicBezTo>
                      <a:pt x="9874" y="1617"/>
                      <a:pt x="9874" y="1617"/>
                      <a:pt x="9874" y="1650"/>
                    </a:cubicBezTo>
                    <a:cubicBezTo>
                      <a:pt x="9874" y="1650"/>
                      <a:pt x="9841" y="1650"/>
                      <a:pt x="9741" y="1617"/>
                    </a:cubicBezTo>
                    <a:cubicBezTo>
                      <a:pt x="9707" y="1617"/>
                      <a:pt x="9674" y="1584"/>
                      <a:pt x="9641" y="1517"/>
                    </a:cubicBezTo>
                    <a:cubicBezTo>
                      <a:pt x="9574" y="1484"/>
                      <a:pt x="9574" y="1450"/>
                      <a:pt x="9574" y="1350"/>
                    </a:cubicBezTo>
                    <a:cubicBezTo>
                      <a:pt x="9574" y="1317"/>
                      <a:pt x="9641" y="1284"/>
                      <a:pt x="9674" y="1250"/>
                    </a:cubicBezTo>
                    <a:close/>
                    <a:moveTo>
                      <a:pt x="8273" y="1450"/>
                    </a:moveTo>
                    <a:cubicBezTo>
                      <a:pt x="8340" y="1484"/>
                      <a:pt x="8373" y="1517"/>
                      <a:pt x="8373" y="1617"/>
                    </a:cubicBezTo>
                    <a:cubicBezTo>
                      <a:pt x="8373" y="1684"/>
                      <a:pt x="8373" y="1784"/>
                      <a:pt x="8306" y="1817"/>
                    </a:cubicBezTo>
                    <a:cubicBezTo>
                      <a:pt x="8306" y="1817"/>
                      <a:pt x="8273" y="1851"/>
                      <a:pt x="8206" y="1851"/>
                    </a:cubicBezTo>
                    <a:lnTo>
                      <a:pt x="8173" y="1851"/>
                    </a:lnTo>
                    <a:cubicBezTo>
                      <a:pt x="8106" y="1851"/>
                      <a:pt x="8040" y="1817"/>
                      <a:pt x="8040" y="1784"/>
                    </a:cubicBezTo>
                    <a:cubicBezTo>
                      <a:pt x="8006" y="1684"/>
                      <a:pt x="8006" y="1650"/>
                      <a:pt x="8006" y="1617"/>
                    </a:cubicBezTo>
                    <a:cubicBezTo>
                      <a:pt x="8040" y="1517"/>
                      <a:pt x="8106" y="1484"/>
                      <a:pt x="8140" y="1450"/>
                    </a:cubicBezTo>
                    <a:close/>
                    <a:moveTo>
                      <a:pt x="13143" y="1584"/>
                    </a:moveTo>
                    <a:cubicBezTo>
                      <a:pt x="13210" y="1617"/>
                      <a:pt x="13277" y="1617"/>
                      <a:pt x="13277" y="1650"/>
                    </a:cubicBezTo>
                    <a:cubicBezTo>
                      <a:pt x="13310" y="1684"/>
                      <a:pt x="13310" y="1751"/>
                      <a:pt x="13310" y="1784"/>
                    </a:cubicBezTo>
                    <a:cubicBezTo>
                      <a:pt x="13310" y="1817"/>
                      <a:pt x="13277" y="1851"/>
                      <a:pt x="13210" y="1917"/>
                    </a:cubicBezTo>
                    <a:cubicBezTo>
                      <a:pt x="13177" y="1951"/>
                      <a:pt x="13143" y="1951"/>
                      <a:pt x="13043" y="1951"/>
                    </a:cubicBezTo>
                    <a:cubicBezTo>
                      <a:pt x="13010" y="1951"/>
                      <a:pt x="12976" y="1917"/>
                      <a:pt x="12943" y="1917"/>
                    </a:cubicBezTo>
                    <a:cubicBezTo>
                      <a:pt x="12876" y="1851"/>
                      <a:pt x="12876" y="1851"/>
                      <a:pt x="12876" y="1817"/>
                    </a:cubicBezTo>
                    <a:lnTo>
                      <a:pt x="12876" y="1751"/>
                    </a:lnTo>
                    <a:lnTo>
                      <a:pt x="12943" y="1650"/>
                    </a:lnTo>
                    <a:cubicBezTo>
                      <a:pt x="12976" y="1617"/>
                      <a:pt x="13043" y="1584"/>
                      <a:pt x="13143" y="1584"/>
                    </a:cubicBezTo>
                    <a:close/>
                    <a:moveTo>
                      <a:pt x="10912" y="1625"/>
                    </a:moveTo>
                    <a:cubicBezTo>
                      <a:pt x="10942" y="1625"/>
                      <a:pt x="10975" y="1634"/>
                      <a:pt x="11008" y="1650"/>
                    </a:cubicBezTo>
                    <a:cubicBezTo>
                      <a:pt x="11042" y="1650"/>
                      <a:pt x="11075" y="1684"/>
                      <a:pt x="11142" y="1751"/>
                    </a:cubicBezTo>
                    <a:cubicBezTo>
                      <a:pt x="11175" y="1784"/>
                      <a:pt x="11208" y="1851"/>
                      <a:pt x="11175" y="1917"/>
                    </a:cubicBezTo>
                    <a:cubicBezTo>
                      <a:pt x="11175" y="1951"/>
                      <a:pt x="11142" y="1984"/>
                      <a:pt x="11108" y="1984"/>
                    </a:cubicBezTo>
                    <a:cubicBezTo>
                      <a:pt x="11108" y="1984"/>
                      <a:pt x="11042" y="2017"/>
                      <a:pt x="11008" y="2017"/>
                    </a:cubicBezTo>
                    <a:lnTo>
                      <a:pt x="10875" y="2017"/>
                    </a:lnTo>
                    <a:cubicBezTo>
                      <a:pt x="10842" y="2017"/>
                      <a:pt x="10808" y="1984"/>
                      <a:pt x="10775" y="1984"/>
                    </a:cubicBezTo>
                    <a:cubicBezTo>
                      <a:pt x="10708" y="1951"/>
                      <a:pt x="10708" y="1917"/>
                      <a:pt x="10708" y="1817"/>
                    </a:cubicBezTo>
                    <a:cubicBezTo>
                      <a:pt x="10775" y="1751"/>
                      <a:pt x="10775" y="1650"/>
                      <a:pt x="10842" y="1650"/>
                    </a:cubicBezTo>
                    <a:cubicBezTo>
                      <a:pt x="10858" y="1634"/>
                      <a:pt x="10883" y="1625"/>
                      <a:pt x="10912" y="1625"/>
                    </a:cubicBezTo>
                    <a:close/>
                    <a:moveTo>
                      <a:pt x="5438" y="1584"/>
                    </a:moveTo>
                    <a:cubicBezTo>
                      <a:pt x="5538" y="1584"/>
                      <a:pt x="5671" y="1617"/>
                      <a:pt x="5705" y="1751"/>
                    </a:cubicBezTo>
                    <a:lnTo>
                      <a:pt x="5705" y="1917"/>
                    </a:lnTo>
                    <a:cubicBezTo>
                      <a:pt x="5705" y="2017"/>
                      <a:pt x="5671" y="2084"/>
                      <a:pt x="5638" y="2084"/>
                    </a:cubicBezTo>
                    <a:cubicBezTo>
                      <a:pt x="5638" y="2084"/>
                      <a:pt x="5538" y="2117"/>
                      <a:pt x="5471" y="2117"/>
                    </a:cubicBezTo>
                    <a:cubicBezTo>
                      <a:pt x="5338" y="2117"/>
                      <a:pt x="5271" y="2017"/>
                      <a:pt x="5204" y="1951"/>
                    </a:cubicBezTo>
                    <a:cubicBezTo>
                      <a:pt x="5171" y="1851"/>
                      <a:pt x="5171" y="1751"/>
                      <a:pt x="5271" y="1650"/>
                    </a:cubicBezTo>
                    <a:cubicBezTo>
                      <a:pt x="5304" y="1617"/>
                      <a:pt x="5338" y="1584"/>
                      <a:pt x="5438" y="1584"/>
                    </a:cubicBezTo>
                    <a:close/>
                    <a:moveTo>
                      <a:pt x="9407" y="1684"/>
                    </a:moveTo>
                    <a:cubicBezTo>
                      <a:pt x="9441" y="1784"/>
                      <a:pt x="9474" y="1784"/>
                      <a:pt x="9507" y="1817"/>
                    </a:cubicBezTo>
                    <a:cubicBezTo>
                      <a:pt x="9541" y="1851"/>
                      <a:pt x="9607" y="1917"/>
                      <a:pt x="9607" y="1951"/>
                    </a:cubicBezTo>
                    <a:cubicBezTo>
                      <a:pt x="9607" y="2017"/>
                      <a:pt x="9541" y="2084"/>
                      <a:pt x="9474" y="2117"/>
                    </a:cubicBezTo>
                    <a:lnTo>
                      <a:pt x="9340" y="2117"/>
                    </a:lnTo>
                    <a:cubicBezTo>
                      <a:pt x="9274" y="2117"/>
                      <a:pt x="9207" y="2084"/>
                      <a:pt x="9207" y="2017"/>
                    </a:cubicBezTo>
                    <a:cubicBezTo>
                      <a:pt x="9174" y="1984"/>
                      <a:pt x="9174" y="1951"/>
                      <a:pt x="9174" y="1851"/>
                    </a:cubicBezTo>
                    <a:cubicBezTo>
                      <a:pt x="9174" y="1817"/>
                      <a:pt x="9207" y="1784"/>
                      <a:pt x="9240" y="1751"/>
                    </a:cubicBezTo>
                    <a:cubicBezTo>
                      <a:pt x="9274" y="1717"/>
                      <a:pt x="9299" y="1700"/>
                      <a:pt x="9324" y="1700"/>
                    </a:cubicBezTo>
                    <a:cubicBezTo>
                      <a:pt x="9349" y="1700"/>
                      <a:pt x="9374" y="1717"/>
                      <a:pt x="9407" y="1751"/>
                    </a:cubicBezTo>
                    <a:lnTo>
                      <a:pt x="9407" y="1684"/>
                    </a:lnTo>
                    <a:close/>
                    <a:moveTo>
                      <a:pt x="6538" y="1650"/>
                    </a:moveTo>
                    <a:cubicBezTo>
                      <a:pt x="6672" y="1650"/>
                      <a:pt x="6772" y="1684"/>
                      <a:pt x="6805" y="1817"/>
                    </a:cubicBezTo>
                    <a:cubicBezTo>
                      <a:pt x="6839" y="1917"/>
                      <a:pt x="6839" y="1951"/>
                      <a:pt x="6805" y="2017"/>
                    </a:cubicBezTo>
                    <a:cubicBezTo>
                      <a:pt x="6805" y="2084"/>
                      <a:pt x="6772" y="2117"/>
                      <a:pt x="6705" y="2151"/>
                    </a:cubicBezTo>
                    <a:cubicBezTo>
                      <a:pt x="6672" y="2184"/>
                      <a:pt x="6639" y="2184"/>
                      <a:pt x="6605" y="2251"/>
                    </a:cubicBezTo>
                    <a:cubicBezTo>
                      <a:pt x="6572" y="2259"/>
                      <a:pt x="6541" y="2263"/>
                      <a:pt x="6511" y="2263"/>
                    </a:cubicBezTo>
                    <a:cubicBezTo>
                      <a:pt x="6424" y="2263"/>
                      <a:pt x="6355" y="2226"/>
                      <a:pt x="6305" y="2151"/>
                    </a:cubicBezTo>
                    <a:cubicBezTo>
                      <a:pt x="6305" y="2017"/>
                      <a:pt x="6272" y="1917"/>
                      <a:pt x="6305" y="1817"/>
                    </a:cubicBezTo>
                    <a:cubicBezTo>
                      <a:pt x="6338" y="1684"/>
                      <a:pt x="6472" y="1650"/>
                      <a:pt x="6538" y="1650"/>
                    </a:cubicBezTo>
                    <a:close/>
                    <a:moveTo>
                      <a:pt x="12109" y="1951"/>
                    </a:moveTo>
                    <a:cubicBezTo>
                      <a:pt x="12142" y="1984"/>
                      <a:pt x="12176" y="1984"/>
                      <a:pt x="12176" y="2017"/>
                    </a:cubicBezTo>
                    <a:cubicBezTo>
                      <a:pt x="12209" y="2084"/>
                      <a:pt x="12209" y="2151"/>
                      <a:pt x="12209" y="2251"/>
                    </a:cubicBezTo>
                    <a:cubicBezTo>
                      <a:pt x="12176" y="2284"/>
                      <a:pt x="12176" y="2284"/>
                      <a:pt x="12176" y="2318"/>
                    </a:cubicBezTo>
                    <a:lnTo>
                      <a:pt x="12109" y="2351"/>
                    </a:lnTo>
                    <a:lnTo>
                      <a:pt x="12042" y="2351"/>
                    </a:lnTo>
                    <a:cubicBezTo>
                      <a:pt x="12009" y="2351"/>
                      <a:pt x="11976" y="2318"/>
                      <a:pt x="11976" y="2318"/>
                    </a:cubicBezTo>
                    <a:lnTo>
                      <a:pt x="11909" y="2251"/>
                    </a:lnTo>
                    <a:cubicBezTo>
                      <a:pt x="11909" y="2184"/>
                      <a:pt x="11876" y="2117"/>
                      <a:pt x="11909" y="2084"/>
                    </a:cubicBezTo>
                    <a:lnTo>
                      <a:pt x="12042" y="1951"/>
                    </a:lnTo>
                    <a:close/>
                    <a:moveTo>
                      <a:pt x="14016" y="2004"/>
                    </a:moveTo>
                    <a:cubicBezTo>
                      <a:pt x="14026" y="2004"/>
                      <a:pt x="14035" y="2008"/>
                      <a:pt x="14044" y="2017"/>
                    </a:cubicBezTo>
                    <a:lnTo>
                      <a:pt x="14177" y="2084"/>
                    </a:lnTo>
                    <a:lnTo>
                      <a:pt x="14211" y="2117"/>
                    </a:lnTo>
                    <a:lnTo>
                      <a:pt x="14211" y="2151"/>
                    </a:lnTo>
                    <a:lnTo>
                      <a:pt x="14277" y="2251"/>
                    </a:lnTo>
                    <a:cubicBezTo>
                      <a:pt x="14311" y="2284"/>
                      <a:pt x="14277" y="2318"/>
                      <a:pt x="14277" y="2351"/>
                    </a:cubicBezTo>
                    <a:cubicBezTo>
                      <a:pt x="14229" y="2400"/>
                      <a:pt x="14198" y="2431"/>
                      <a:pt x="14171" y="2431"/>
                    </a:cubicBezTo>
                    <a:cubicBezTo>
                      <a:pt x="14162" y="2431"/>
                      <a:pt x="14153" y="2427"/>
                      <a:pt x="14144" y="2418"/>
                    </a:cubicBezTo>
                    <a:cubicBezTo>
                      <a:pt x="14111" y="2418"/>
                      <a:pt x="14044" y="2351"/>
                      <a:pt x="14010" y="2318"/>
                    </a:cubicBezTo>
                    <a:lnTo>
                      <a:pt x="13944" y="2251"/>
                    </a:lnTo>
                    <a:cubicBezTo>
                      <a:pt x="13877" y="2151"/>
                      <a:pt x="13877" y="2117"/>
                      <a:pt x="13877" y="2084"/>
                    </a:cubicBezTo>
                    <a:cubicBezTo>
                      <a:pt x="13950" y="2035"/>
                      <a:pt x="13988" y="2004"/>
                      <a:pt x="14016" y="2004"/>
                    </a:cubicBezTo>
                    <a:close/>
                    <a:moveTo>
                      <a:pt x="10608" y="2184"/>
                    </a:moveTo>
                    <a:cubicBezTo>
                      <a:pt x="10641" y="2184"/>
                      <a:pt x="10675" y="2184"/>
                      <a:pt x="10708" y="2251"/>
                    </a:cubicBezTo>
                    <a:cubicBezTo>
                      <a:pt x="10808" y="2284"/>
                      <a:pt x="10842" y="2318"/>
                      <a:pt x="10842" y="2418"/>
                    </a:cubicBezTo>
                    <a:cubicBezTo>
                      <a:pt x="10842" y="2484"/>
                      <a:pt x="10808" y="2518"/>
                      <a:pt x="10708" y="2551"/>
                    </a:cubicBezTo>
                    <a:lnTo>
                      <a:pt x="10641" y="2551"/>
                    </a:lnTo>
                    <a:lnTo>
                      <a:pt x="10641" y="2584"/>
                    </a:lnTo>
                    <a:lnTo>
                      <a:pt x="10475" y="2518"/>
                    </a:lnTo>
                    <a:cubicBezTo>
                      <a:pt x="10441" y="2484"/>
                      <a:pt x="10375" y="2451"/>
                      <a:pt x="10375" y="2351"/>
                    </a:cubicBezTo>
                    <a:cubicBezTo>
                      <a:pt x="10375" y="2284"/>
                      <a:pt x="10441" y="2251"/>
                      <a:pt x="10475" y="2251"/>
                    </a:cubicBezTo>
                    <a:cubicBezTo>
                      <a:pt x="10508" y="2251"/>
                      <a:pt x="10541" y="2184"/>
                      <a:pt x="10608" y="2184"/>
                    </a:cubicBezTo>
                    <a:close/>
                    <a:moveTo>
                      <a:pt x="7706" y="2084"/>
                    </a:moveTo>
                    <a:cubicBezTo>
                      <a:pt x="7839" y="2117"/>
                      <a:pt x="7873" y="2151"/>
                      <a:pt x="7939" y="2284"/>
                    </a:cubicBezTo>
                    <a:lnTo>
                      <a:pt x="7939" y="2418"/>
                    </a:lnTo>
                    <a:cubicBezTo>
                      <a:pt x="7873" y="2518"/>
                      <a:pt x="7806" y="2584"/>
                      <a:pt x="7673" y="2618"/>
                    </a:cubicBezTo>
                    <a:cubicBezTo>
                      <a:pt x="7606" y="2618"/>
                      <a:pt x="7539" y="2618"/>
                      <a:pt x="7472" y="2584"/>
                    </a:cubicBezTo>
                    <a:cubicBezTo>
                      <a:pt x="7406" y="2518"/>
                      <a:pt x="7372" y="2484"/>
                      <a:pt x="7339" y="2418"/>
                    </a:cubicBezTo>
                    <a:cubicBezTo>
                      <a:pt x="7339" y="2318"/>
                      <a:pt x="7339" y="2251"/>
                      <a:pt x="7372" y="2184"/>
                    </a:cubicBezTo>
                    <a:lnTo>
                      <a:pt x="7639" y="2084"/>
                    </a:lnTo>
                    <a:close/>
                    <a:moveTo>
                      <a:pt x="13110" y="2284"/>
                    </a:moveTo>
                    <a:lnTo>
                      <a:pt x="13210" y="2318"/>
                    </a:lnTo>
                    <a:cubicBezTo>
                      <a:pt x="13277" y="2351"/>
                      <a:pt x="13310" y="2418"/>
                      <a:pt x="13310" y="2451"/>
                    </a:cubicBezTo>
                    <a:lnTo>
                      <a:pt x="13310" y="2518"/>
                    </a:lnTo>
                    <a:cubicBezTo>
                      <a:pt x="13277" y="2618"/>
                      <a:pt x="13210" y="2685"/>
                      <a:pt x="13177" y="2685"/>
                    </a:cubicBezTo>
                    <a:cubicBezTo>
                      <a:pt x="13143" y="2685"/>
                      <a:pt x="13043" y="2685"/>
                      <a:pt x="12976" y="2651"/>
                    </a:cubicBezTo>
                    <a:lnTo>
                      <a:pt x="12943" y="2584"/>
                    </a:lnTo>
                    <a:lnTo>
                      <a:pt x="12943" y="2451"/>
                    </a:lnTo>
                    <a:cubicBezTo>
                      <a:pt x="12943" y="2351"/>
                      <a:pt x="12976" y="2318"/>
                      <a:pt x="12976" y="2318"/>
                    </a:cubicBezTo>
                    <a:cubicBezTo>
                      <a:pt x="13010" y="2318"/>
                      <a:pt x="13043" y="2284"/>
                      <a:pt x="13110" y="2284"/>
                    </a:cubicBezTo>
                    <a:close/>
                    <a:moveTo>
                      <a:pt x="3937" y="2184"/>
                    </a:moveTo>
                    <a:cubicBezTo>
                      <a:pt x="3970" y="2184"/>
                      <a:pt x="4037" y="2184"/>
                      <a:pt x="4103" y="2251"/>
                    </a:cubicBezTo>
                    <a:cubicBezTo>
                      <a:pt x="4137" y="2284"/>
                      <a:pt x="4137" y="2318"/>
                      <a:pt x="4137" y="2418"/>
                    </a:cubicBezTo>
                    <a:cubicBezTo>
                      <a:pt x="4137" y="2451"/>
                      <a:pt x="4137" y="2484"/>
                      <a:pt x="4103" y="2518"/>
                    </a:cubicBezTo>
                    <a:lnTo>
                      <a:pt x="4037" y="2584"/>
                    </a:lnTo>
                    <a:lnTo>
                      <a:pt x="4003" y="2651"/>
                    </a:lnTo>
                    <a:cubicBezTo>
                      <a:pt x="4003" y="2685"/>
                      <a:pt x="3970" y="2685"/>
                      <a:pt x="3903" y="2685"/>
                    </a:cubicBezTo>
                    <a:cubicBezTo>
                      <a:pt x="3870" y="2751"/>
                      <a:pt x="3803" y="2751"/>
                      <a:pt x="3770" y="2751"/>
                    </a:cubicBezTo>
                    <a:cubicBezTo>
                      <a:pt x="3703" y="2751"/>
                      <a:pt x="3670" y="2685"/>
                      <a:pt x="3636" y="2651"/>
                    </a:cubicBezTo>
                    <a:cubicBezTo>
                      <a:pt x="3570" y="2618"/>
                      <a:pt x="3570" y="2584"/>
                      <a:pt x="3636" y="2518"/>
                    </a:cubicBezTo>
                    <a:cubicBezTo>
                      <a:pt x="3636" y="2451"/>
                      <a:pt x="3670" y="2418"/>
                      <a:pt x="3770" y="2351"/>
                    </a:cubicBezTo>
                    <a:lnTo>
                      <a:pt x="3803" y="2284"/>
                    </a:lnTo>
                    <a:cubicBezTo>
                      <a:pt x="3837" y="2251"/>
                      <a:pt x="3870" y="2251"/>
                      <a:pt x="3937" y="2184"/>
                    </a:cubicBezTo>
                    <a:close/>
                    <a:moveTo>
                      <a:pt x="11976" y="2618"/>
                    </a:moveTo>
                    <a:cubicBezTo>
                      <a:pt x="12042" y="2651"/>
                      <a:pt x="12109" y="2685"/>
                      <a:pt x="12109" y="2751"/>
                    </a:cubicBezTo>
                    <a:cubicBezTo>
                      <a:pt x="12142" y="2818"/>
                      <a:pt x="12109" y="2851"/>
                      <a:pt x="12042" y="2918"/>
                    </a:cubicBezTo>
                    <a:cubicBezTo>
                      <a:pt x="12009" y="2951"/>
                      <a:pt x="11976" y="2951"/>
                      <a:pt x="11942" y="2951"/>
                    </a:cubicBezTo>
                    <a:lnTo>
                      <a:pt x="11776" y="2951"/>
                    </a:lnTo>
                    <a:cubicBezTo>
                      <a:pt x="11709" y="2951"/>
                      <a:pt x="11675" y="2918"/>
                      <a:pt x="11642" y="2851"/>
                    </a:cubicBezTo>
                    <a:lnTo>
                      <a:pt x="11642" y="2751"/>
                    </a:lnTo>
                    <a:cubicBezTo>
                      <a:pt x="11675" y="2651"/>
                      <a:pt x="11709" y="2618"/>
                      <a:pt x="11776" y="2618"/>
                    </a:cubicBezTo>
                    <a:close/>
                    <a:moveTo>
                      <a:pt x="14123" y="2526"/>
                    </a:moveTo>
                    <a:cubicBezTo>
                      <a:pt x="14144" y="2526"/>
                      <a:pt x="14161" y="2534"/>
                      <a:pt x="14177" y="2551"/>
                    </a:cubicBezTo>
                    <a:cubicBezTo>
                      <a:pt x="14211" y="2551"/>
                      <a:pt x="14277" y="2618"/>
                      <a:pt x="14311" y="2651"/>
                    </a:cubicBezTo>
                    <a:cubicBezTo>
                      <a:pt x="14377" y="2685"/>
                      <a:pt x="14377" y="2751"/>
                      <a:pt x="14377" y="2785"/>
                    </a:cubicBezTo>
                    <a:cubicBezTo>
                      <a:pt x="14377" y="2818"/>
                      <a:pt x="14377" y="2851"/>
                      <a:pt x="14344" y="2851"/>
                    </a:cubicBezTo>
                    <a:cubicBezTo>
                      <a:pt x="14311" y="2918"/>
                      <a:pt x="14277" y="2951"/>
                      <a:pt x="14177" y="2951"/>
                    </a:cubicBezTo>
                    <a:cubicBezTo>
                      <a:pt x="14044" y="2951"/>
                      <a:pt x="14010" y="2918"/>
                      <a:pt x="13977" y="2818"/>
                    </a:cubicBezTo>
                    <a:cubicBezTo>
                      <a:pt x="13910" y="2785"/>
                      <a:pt x="13910" y="2751"/>
                      <a:pt x="13977" y="2685"/>
                    </a:cubicBezTo>
                    <a:cubicBezTo>
                      <a:pt x="13977" y="2651"/>
                      <a:pt x="14010" y="2618"/>
                      <a:pt x="14044" y="2551"/>
                    </a:cubicBezTo>
                    <a:cubicBezTo>
                      <a:pt x="14077" y="2534"/>
                      <a:pt x="14102" y="2526"/>
                      <a:pt x="14123" y="2526"/>
                    </a:cubicBezTo>
                    <a:close/>
                    <a:moveTo>
                      <a:pt x="8974" y="2451"/>
                    </a:moveTo>
                    <a:cubicBezTo>
                      <a:pt x="9040" y="2451"/>
                      <a:pt x="9107" y="2451"/>
                      <a:pt x="9140" y="2484"/>
                    </a:cubicBezTo>
                    <a:cubicBezTo>
                      <a:pt x="9207" y="2518"/>
                      <a:pt x="9274" y="2618"/>
                      <a:pt x="9274" y="2751"/>
                    </a:cubicBezTo>
                    <a:cubicBezTo>
                      <a:pt x="9274" y="2818"/>
                      <a:pt x="9207" y="2851"/>
                      <a:pt x="9140" y="2951"/>
                    </a:cubicBezTo>
                    <a:cubicBezTo>
                      <a:pt x="9074" y="2985"/>
                      <a:pt x="9007" y="2985"/>
                      <a:pt x="8907" y="2985"/>
                    </a:cubicBezTo>
                    <a:lnTo>
                      <a:pt x="8840" y="2951"/>
                    </a:lnTo>
                    <a:lnTo>
                      <a:pt x="8773" y="2918"/>
                    </a:lnTo>
                    <a:cubicBezTo>
                      <a:pt x="8773" y="2918"/>
                      <a:pt x="8707" y="2818"/>
                      <a:pt x="8707" y="2751"/>
                    </a:cubicBezTo>
                    <a:cubicBezTo>
                      <a:pt x="8707" y="2651"/>
                      <a:pt x="8707" y="2584"/>
                      <a:pt x="8807" y="2518"/>
                    </a:cubicBezTo>
                    <a:cubicBezTo>
                      <a:pt x="8840" y="2484"/>
                      <a:pt x="8940" y="2484"/>
                      <a:pt x="8974" y="2451"/>
                    </a:cubicBezTo>
                    <a:close/>
                    <a:moveTo>
                      <a:pt x="4637" y="2318"/>
                    </a:moveTo>
                    <a:cubicBezTo>
                      <a:pt x="4670" y="2318"/>
                      <a:pt x="4771" y="2351"/>
                      <a:pt x="4837" y="2451"/>
                    </a:cubicBezTo>
                    <a:cubicBezTo>
                      <a:pt x="4937" y="2518"/>
                      <a:pt x="4971" y="2651"/>
                      <a:pt x="4971" y="2751"/>
                    </a:cubicBezTo>
                    <a:cubicBezTo>
                      <a:pt x="4971" y="2818"/>
                      <a:pt x="4937" y="2918"/>
                      <a:pt x="4871" y="2951"/>
                    </a:cubicBezTo>
                    <a:cubicBezTo>
                      <a:pt x="4804" y="3018"/>
                      <a:pt x="4771" y="3085"/>
                      <a:pt x="4670" y="3085"/>
                    </a:cubicBezTo>
                    <a:cubicBezTo>
                      <a:pt x="4537" y="3085"/>
                      <a:pt x="4437" y="3018"/>
                      <a:pt x="4304" y="2951"/>
                    </a:cubicBezTo>
                    <a:cubicBezTo>
                      <a:pt x="4203" y="2851"/>
                      <a:pt x="4170" y="2751"/>
                      <a:pt x="4203" y="2584"/>
                    </a:cubicBezTo>
                    <a:cubicBezTo>
                      <a:pt x="4270" y="2451"/>
                      <a:pt x="4337" y="2318"/>
                      <a:pt x="4470" y="2318"/>
                    </a:cubicBezTo>
                    <a:close/>
                    <a:moveTo>
                      <a:pt x="5838" y="2293"/>
                    </a:moveTo>
                    <a:cubicBezTo>
                      <a:pt x="5880" y="2293"/>
                      <a:pt x="5921" y="2301"/>
                      <a:pt x="5971" y="2318"/>
                    </a:cubicBezTo>
                    <a:cubicBezTo>
                      <a:pt x="6038" y="2351"/>
                      <a:pt x="6138" y="2418"/>
                      <a:pt x="6172" y="2451"/>
                    </a:cubicBezTo>
                    <a:cubicBezTo>
                      <a:pt x="6272" y="2518"/>
                      <a:pt x="6305" y="2651"/>
                      <a:pt x="6272" y="2785"/>
                    </a:cubicBezTo>
                    <a:cubicBezTo>
                      <a:pt x="6205" y="2918"/>
                      <a:pt x="6172" y="2985"/>
                      <a:pt x="6038" y="3018"/>
                    </a:cubicBezTo>
                    <a:lnTo>
                      <a:pt x="5938" y="3085"/>
                    </a:lnTo>
                    <a:cubicBezTo>
                      <a:pt x="5838" y="3085"/>
                      <a:pt x="5805" y="3085"/>
                      <a:pt x="5705" y="3018"/>
                    </a:cubicBezTo>
                    <a:cubicBezTo>
                      <a:pt x="5538" y="2918"/>
                      <a:pt x="5471" y="2818"/>
                      <a:pt x="5471" y="2651"/>
                    </a:cubicBezTo>
                    <a:cubicBezTo>
                      <a:pt x="5471" y="2584"/>
                      <a:pt x="5504" y="2518"/>
                      <a:pt x="5538" y="2451"/>
                    </a:cubicBezTo>
                    <a:cubicBezTo>
                      <a:pt x="5604" y="2418"/>
                      <a:pt x="5638" y="2318"/>
                      <a:pt x="5705" y="2318"/>
                    </a:cubicBezTo>
                    <a:cubicBezTo>
                      <a:pt x="5755" y="2301"/>
                      <a:pt x="5796" y="2293"/>
                      <a:pt x="5838" y="2293"/>
                    </a:cubicBezTo>
                    <a:close/>
                    <a:moveTo>
                      <a:pt x="13143" y="2951"/>
                    </a:moveTo>
                    <a:cubicBezTo>
                      <a:pt x="13177" y="2951"/>
                      <a:pt x="13210" y="2951"/>
                      <a:pt x="13277" y="2985"/>
                    </a:cubicBezTo>
                    <a:cubicBezTo>
                      <a:pt x="13277" y="2985"/>
                      <a:pt x="13310" y="3018"/>
                      <a:pt x="13310" y="3118"/>
                    </a:cubicBezTo>
                    <a:cubicBezTo>
                      <a:pt x="13310" y="3185"/>
                      <a:pt x="13277" y="3252"/>
                      <a:pt x="13210" y="3285"/>
                    </a:cubicBezTo>
                    <a:lnTo>
                      <a:pt x="13177" y="3318"/>
                    </a:lnTo>
                    <a:lnTo>
                      <a:pt x="13110" y="3318"/>
                    </a:lnTo>
                    <a:cubicBezTo>
                      <a:pt x="13010" y="3318"/>
                      <a:pt x="12976" y="3285"/>
                      <a:pt x="12976" y="3252"/>
                    </a:cubicBezTo>
                    <a:cubicBezTo>
                      <a:pt x="12943" y="3185"/>
                      <a:pt x="12943" y="3152"/>
                      <a:pt x="12976" y="3085"/>
                    </a:cubicBezTo>
                    <a:cubicBezTo>
                      <a:pt x="12976" y="2985"/>
                      <a:pt x="13010" y="2951"/>
                      <a:pt x="13043" y="2951"/>
                    </a:cubicBezTo>
                    <a:close/>
                    <a:moveTo>
                      <a:pt x="15278" y="3118"/>
                    </a:moveTo>
                    <a:cubicBezTo>
                      <a:pt x="15345" y="3118"/>
                      <a:pt x="15445" y="3152"/>
                      <a:pt x="15445" y="3285"/>
                    </a:cubicBezTo>
                    <a:lnTo>
                      <a:pt x="15445" y="3352"/>
                    </a:lnTo>
                    <a:cubicBezTo>
                      <a:pt x="15445" y="3418"/>
                      <a:pt x="15445" y="3418"/>
                      <a:pt x="15378" y="3452"/>
                    </a:cubicBezTo>
                    <a:cubicBezTo>
                      <a:pt x="15355" y="3475"/>
                      <a:pt x="15331" y="3499"/>
                      <a:pt x="15296" y="3499"/>
                    </a:cubicBezTo>
                    <a:cubicBezTo>
                      <a:pt x="15281" y="3499"/>
                      <a:pt x="15264" y="3495"/>
                      <a:pt x="15245" y="3485"/>
                    </a:cubicBezTo>
                    <a:cubicBezTo>
                      <a:pt x="15211" y="3485"/>
                      <a:pt x="15178" y="3452"/>
                      <a:pt x="15145" y="3452"/>
                    </a:cubicBezTo>
                    <a:cubicBezTo>
                      <a:pt x="15078" y="3385"/>
                      <a:pt x="15045" y="3385"/>
                      <a:pt x="15045" y="3352"/>
                    </a:cubicBezTo>
                    <a:cubicBezTo>
                      <a:pt x="15045" y="3318"/>
                      <a:pt x="15011" y="3285"/>
                      <a:pt x="15045" y="3285"/>
                    </a:cubicBezTo>
                    <a:cubicBezTo>
                      <a:pt x="15045" y="3252"/>
                      <a:pt x="15111" y="3252"/>
                      <a:pt x="15111" y="3185"/>
                    </a:cubicBezTo>
                    <a:cubicBezTo>
                      <a:pt x="15178" y="3118"/>
                      <a:pt x="15211" y="3118"/>
                      <a:pt x="15278" y="3118"/>
                    </a:cubicBezTo>
                    <a:close/>
                    <a:moveTo>
                      <a:pt x="10274" y="2985"/>
                    </a:moveTo>
                    <a:cubicBezTo>
                      <a:pt x="10308" y="2985"/>
                      <a:pt x="10375" y="2985"/>
                      <a:pt x="10441" y="3018"/>
                    </a:cubicBezTo>
                    <a:cubicBezTo>
                      <a:pt x="10508" y="3085"/>
                      <a:pt x="10541" y="3118"/>
                      <a:pt x="10541" y="3185"/>
                    </a:cubicBezTo>
                    <a:cubicBezTo>
                      <a:pt x="10541" y="3252"/>
                      <a:pt x="10608" y="3285"/>
                      <a:pt x="10541" y="3318"/>
                    </a:cubicBezTo>
                    <a:cubicBezTo>
                      <a:pt x="10541" y="3418"/>
                      <a:pt x="10508" y="3485"/>
                      <a:pt x="10441" y="3485"/>
                    </a:cubicBezTo>
                    <a:cubicBezTo>
                      <a:pt x="10441" y="3485"/>
                      <a:pt x="10375" y="3485"/>
                      <a:pt x="10308" y="3518"/>
                    </a:cubicBezTo>
                    <a:cubicBezTo>
                      <a:pt x="10208" y="3485"/>
                      <a:pt x="10174" y="3452"/>
                      <a:pt x="10108" y="3418"/>
                    </a:cubicBezTo>
                    <a:cubicBezTo>
                      <a:pt x="10041" y="3352"/>
                      <a:pt x="10008" y="3285"/>
                      <a:pt x="10008" y="3252"/>
                    </a:cubicBezTo>
                    <a:cubicBezTo>
                      <a:pt x="10008" y="3152"/>
                      <a:pt x="10008" y="3118"/>
                      <a:pt x="10108" y="3085"/>
                    </a:cubicBezTo>
                    <a:cubicBezTo>
                      <a:pt x="10141" y="3018"/>
                      <a:pt x="10174" y="2985"/>
                      <a:pt x="10274" y="2985"/>
                    </a:cubicBezTo>
                    <a:close/>
                    <a:moveTo>
                      <a:pt x="7139" y="2818"/>
                    </a:moveTo>
                    <a:cubicBezTo>
                      <a:pt x="7306" y="2818"/>
                      <a:pt x="7439" y="2851"/>
                      <a:pt x="7506" y="2985"/>
                    </a:cubicBezTo>
                    <a:cubicBezTo>
                      <a:pt x="7539" y="3018"/>
                      <a:pt x="7539" y="3118"/>
                      <a:pt x="7539" y="3185"/>
                    </a:cubicBezTo>
                    <a:cubicBezTo>
                      <a:pt x="7539" y="3285"/>
                      <a:pt x="7506" y="3352"/>
                      <a:pt x="7472" y="3418"/>
                    </a:cubicBezTo>
                    <a:cubicBezTo>
                      <a:pt x="7439" y="3518"/>
                      <a:pt x="7306" y="3585"/>
                      <a:pt x="7172" y="3585"/>
                    </a:cubicBezTo>
                    <a:lnTo>
                      <a:pt x="7039" y="3585"/>
                    </a:lnTo>
                    <a:cubicBezTo>
                      <a:pt x="6972" y="3518"/>
                      <a:pt x="6939" y="3485"/>
                      <a:pt x="6872" y="3418"/>
                    </a:cubicBezTo>
                    <a:cubicBezTo>
                      <a:pt x="6839" y="3318"/>
                      <a:pt x="6805" y="3285"/>
                      <a:pt x="6805" y="3185"/>
                    </a:cubicBezTo>
                    <a:cubicBezTo>
                      <a:pt x="6839" y="3118"/>
                      <a:pt x="6839" y="3018"/>
                      <a:pt x="6872" y="2985"/>
                    </a:cubicBezTo>
                    <a:cubicBezTo>
                      <a:pt x="6939" y="2918"/>
                      <a:pt x="7039" y="2851"/>
                      <a:pt x="7139" y="2818"/>
                    </a:cubicBezTo>
                    <a:close/>
                    <a:moveTo>
                      <a:pt x="14236" y="3327"/>
                    </a:moveTo>
                    <a:cubicBezTo>
                      <a:pt x="14261" y="3327"/>
                      <a:pt x="14294" y="3335"/>
                      <a:pt x="14344" y="3352"/>
                    </a:cubicBezTo>
                    <a:cubicBezTo>
                      <a:pt x="14377" y="3352"/>
                      <a:pt x="14411" y="3418"/>
                      <a:pt x="14477" y="3452"/>
                    </a:cubicBezTo>
                    <a:cubicBezTo>
                      <a:pt x="14511" y="3485"/>
                      <a:pt x="14511" y="3518"/>
                      <a:pt x="14511" y="3518"/>
                    </a:cubicBezTo>
                    <a:cubicBezTo>
                      <a:pt x="14511" y="3585"/>
                      <a:pt x="14511" y="3619"/>
                      <a:pt x="14477" y="3652"/>
                    </a:cubicBezTo>
                    <a:cubicBezTo>
                      <a:pt x="14411" y="3685"/>
                      <a:pt x="14411" y="3752"/>
                      <a:pt x="14377" y="3752"/>
                    </a:cubicBezTo>
                    <a:lnTo>
                      <a:pt x="14311" y="3752"/>
                    </a:lnTo>
                    <a:cubicBezTo>
                      <a:pt x="14211" y="3685"/>
                      <a:pt x="14177" y="3685"/>
                      <a:pt x="14177" y="3685"/>
                    </a:cubicBezTo>
                    <a:lnTo>
                      <a:pt x="14144" y="3619"/>
                    </a:lnTo>
                    <a:cubicBezTo>
                      <a:pt x="14077" y="3585"/>
                      <a:pt x="14077" y="3518"/>
                      <a:pt x="14077" y="3485"/>
                    </a:cubicBezTo>
                    <a:cubicBezTo>
                      <a:pt x="14077" y="3452"/>
                      <a:pt x="14144" y="3418"/>
                      <a:pt x="14177" y="3352"/>
                    </a:cubicBezTo>
                    <a:cubicBezTo>
                      <a:pt x="14194" y="3335"/>
                      <a:pt x="14211" y="3327"/>
                      <a:pt x="14236" y="3327"/>
                    </a:cubicBezTo>
                    <a:close/>
                    <a:moveTo>
                      <a:pt x="11550" y="3260"/>
                    </a:moveTo>
                    <a:cubicBezTo>
                      <a:pt x="11600" y="3260"/>
                      <a:pt x="11642" y="3268"/>
                      <a:pt x="11675" y="3285"/>
                    </a:cubicBezTo>
                    <a:cubicBezTo>
                      <a:pt x="11709" y="3285"/>
                      <a:pt x="11776" y="3318"/>
                      <a:pt x="11809" y="3352"/>
                    </a:cubicBezTo>
                    <a:cubicBezTo>
                      <a:pt x="11876" y="3418"/>
                      <a:pt x="11942" y="3485"/>
                      <a:pt x="11876" y="3585"/>
                    </a:cubicBezTo>
                    <a:cubicBezTo>
                      <a:pt x="11876" y="3652"/>
                      <a:pt x="11842" y="3752"/>
                      <a:pt x="11776" y="3785"/>
                    </a:cubicBezTo>
                    <a:cubicBezTo>
                      <a:pt x="11720" y="3799"/>
                      <a:pt x="11671" y="3807"/>
                      <a:pt x="11620" y="3807"/>
                    </a:cubicBezTo>
                    <a:cubicBezTo>
                      <a:pt x="11548" y="3807"/>
                      <a:pt x="11473" y="3791"/>
                      <a:pt x="11375" y="3752"/>
                    </a:cubicBezTo>
                    <a:lnTo>
                      <a:pt x="11309" y="3652"/>
                    </a:lnTo>
                    <a:cubicBezTo>
                      <a:pt x="11275" y="3619"/>
                      <a:pt x="11275" y="3518"/>
                      <a:pt x="11275" y="3452"/>
                    </a:cubicBezTo>
                    <a:cubicBezTo>
                      <a:pt x="11309" y="3352"/>
                      <a:pt x="11342" y="3318"/>
                      <a:pt x="11375" y="3285"/>
                    </a:cubicBezTo>
                    <a:cubicBezTo>
                      <a:pt x="11442" y="3268"/>
                      <a:pt x="11500" y="3260"/>
                      <a:pt x="11550" y="3260"/>
                    </a:cubicBezTo>
                    <a:close/>
                    <a:moveTo>
                      <a:pt x="2969" y="3252"/>
                    </a:moveTo>
                    <a:cubicBezTo>
                      <a:pt x="2969" y="3285"/>
                      <a:pt x="3003" y="3285"/>
                      <a:pt x="3036" y="3285"/>
                    </a:cubicBezTo>
                    <a:cubicBezTo>
                      <a:pt x="3103" y="3285"/>
                      <a:pt x="3136" y="3318"/>
                      <a:pt x="3136" y="3318"/>
                    </a:cubicBezTo>
                    <a:cubicBezTo>
                      <a:pt x="3169" y="3352"/>
                      <a:pt x="3169" y="3452"/>
                      <a:pt x="3136" y="3585"/>
                    </a:cubicBezTo>
                    <a:cubicBezTo>
                      <a:pt x="3069" y="3619"/>
                      <a:pt x="3069" y="3685"/>
                      <a:pt x="3036" y="3752"/>
                    </a:cubicBezTo>
                    <a:cubicBezTo>
                      <a:pt x="2969" y="3819"/>
                      <a:pt x="2869" y="3852"/>
                      <a:pt x="2836" y="3852"/>
                    </a:cubicBezTo>
                    <a:cubicBezTo>
                      <a:pt x="2769" y="3852"/>
                      <a:pt x="2702" y="3819"/>
                      <a:pt x="2669" y="3752"/>
                    </a:cubicBezTo>
                    <a:cubicBezTo>
                      <a:pt x="2636" y="3685"/>
                      <a:pt x="2636" y="3619"/>
                      <a:pt x="2669" y="3518"/>
                    </a:cubicBezTo>
                    <a:cubicBezTo>
                      <a:pt x="2669" y="3518"/>
                      <a:pt x="2702" y="3452"/>
                      <a:pt x="2769" y="3418"/>
                    </a:cubicBezTo>
                    <a:lnTo>
                      <a:pt x="2836" y="3318"/>
                    </a:lnTo>
                    <a:cubicBezTo>
                      <a:pt x="2869" y="3285"/>
                      <a:pt x="2936" y="3285"/>
                      <a:pt x="2969" y="3252"/>
                    </a:cubicBezTo>
                    <a:close/>
                    <a:moveTo>
                      <a:pt x="8640" y="3260"/>
                    </a:moveTo>
                    <a:cubicBezTo>
                      <a:pt x="8690" y="3260"/>
                      <a:pt x="8740" y="3268"/>
                      <a:pt x="8807" y="3285"/>
                    </a:cubicBezTo>
                    <a:cubicBezTo>
                      <a:pt x="8873" y="3318"/>
                      <a:pt x="8974" y="3352"/>
                      <a:pt x="9007" y="3452"/>
                    </a:cubicBezTo>
                    <a:cubicBezTo>
                      <a:pt x="9040" y="3518"/>
                      <a:pt x="9040" y="3619"/>
                      <a:pt x="9007" y="3685"/>
                    </a:cubicBezTo>
                    <a:cubicBezTo>
                      <a:pt x="9007" y="3785"/>
                      <a:pt x="8940" y="3852"/>
                      <a:pt x="8873" y="3919"/>
                    </a:cubicBezTo>
                    <a:cubicBezTo>
                      <a:pt x="8812" y="3960"/>
                      <a:pt x="8737" y="3988"/>
                      <a:pt x="8658" y="3988"/>
                    </a:cubicBezTo>
                    <a:cubicBezTo>
                      <a:pt x="8608" y="3988"/>
                      <a:pt x="8558" y="3978"/>
                      <a:pt x="8507" y="3952"/>
                    </a:cubicBezTo>
                    <a:cubicBezTo>
                      <a:pt x="8440" y="3952"/>
                      <a:pt x="8373" y="3852"/>
                      <a:pt x="8306" y="3752"/>
                    </a:cubicBezTo>
                    <a:cubicBezTo>
                      <a:pt x="8273" y="3652"/>
                      <a:pt x="8273" y="3619"/>
                      <a:pt x="8273" y="3518"/>
                    </a:cubicBezTo>
                    <a:cubicBezTo>
                      <a:pt x="8273" y="3418"/>
                      <a:pt x="8340" y="3318"/>
                      <a:pt x="8473" y="3285"/>
                    </a:cubicBezTo>
                    <a:cubicBezTo>
                      <a:pt x="8540" y="3268"/>
                      <a:pt x="8590" y="3260"/>
                      <a:pt x="8640" y="3260"/>
                    </a:cubicBezTo>
                    <a:close/>
                    <a:moveTo>
                      <a:pt x="3603" y="3352"/>
                    </a:moveTo>
                    <a:cubicBezTo>
                      <a:pt x="3703" y="3418"/>
                      <a:pt x="3770" y="3418"/>
                      <a:pt x="3837" y="3418"/>
                    </a:cubicBezTo>
                    <a:cubicBezTo>
                      <a:pt x="3937" y="3452"/>
                      <a:pt x="3970" y="3485"/>
                      <a:pt x="4003" y="3585"/>
                    </a:cubicBezTo>
                    <a:cubicBezTo>
                      <a:pt x="4037" y="3652"/>
                      <a:pt x="4103" y="3752"/>
                      <a:pt x="4037" y="3819"/>
                    </a:cubicBezTo>
                    <a:cubicBezTo>
                      <a:pt x="4037" y="3852"/>
                      <a:pt x="4003" y="3919"/>
                      <a:pt x="4003" y="3952"/>
                    </a:cubicBezTo>
                    <a:cubicBezTo>
                      <a:pt x="4003" y="3985"/>
                      <a:pt x="3970" y="4019"/>
                      <a:pt x="3937" y="4019"/>
                    </a:cubicBezTo>
                    <a:cubicBezTo>
                      <a:pt x="3850" y="4083"/>
                      <a:pt x="3750" y="4120"/>
                      <a:pt x="3654" y="4120"/>
                    </a:cubicBezTo>
                    <a:cubicBezTo>
                      <a:pt x="3602" y="4120"/>
                      <a:pt x="3550" y="4109"/>
                      <a:pt x="3503" y="4086"/>
                    </a:cubicBezTo>
                    <a:cubicBezTo>
                      <a:pt x="3436" y="4019"/>
                      <a:pt x="3370" y="3985"/>
                      <a:pt x="3336" y="3919"/>
                    </a:cubicBezTo>
                    <a:cubicBezTo>
                      <a:pt x="3303" y="3819"/>
                      <a:pt x="3303" y="3785"/>
                      <a:pt x="3303" y="3685"/>
                    </a:cubicBezTo>
                    <a:cubicBezTo>
                      <a:pt x="3303" y="3652"/>
                      <a:pt x="3336" y="3585"/>
                      <a:pt x="3370" y="3485"/>
                    </a:cubicBezTo>
                    <a:cubicBezTo>
                      <a:pt x="3436" y="3452"/>
                      <a:pt x="3503" y="3418"/>
                      <a:pt x="3603" y="3352"/>
                    </a:cubicBezTo>
                    <a:close/>
                    <a:moveTo>
                      <a:pt x="5233" y="3372"/>
                    </a:moveTo>
                    <a:cubicBezTo>
                      <a:pt x="5281" y="3372"/>
                      <a:pt x="5319" y="3397"/>
                      <a:pt x="5338" y="3452"/>
                    </a:cubicBezTo>
                    <a:cubicBezTo>
                      <a:pt x="5438" y="3485"/>
                      <a:pt x="5471" y="3585"/>
                      <a:pt x="5504" y="3652"/>
                    </a:cubicBezTo>
                    <a:cubicBezTo>
                      <a:pt x="5538" y="3752"/>
                      <a:pt x="5538" y="3819"/>
                      <a:pt x="5504" y="3919"/>
                    </a:cubicBezTo>
                    <a:cubicBezTo>
                      <a:pt x="5471" y="3985"/>
                      <a:pt x="5438" y="4086"/>
                      <a:pt x="5338" y="4119"/>
                    </a:cubicBezTo>
                    <a:cubicBezTo>
                      <a:pt x="5304" y="4152"/>
                      <a:pt x="5204" y="4152"/>
                      <a:pt x="5137" y="4152"/>
                    </a:cubicBezTo>
                    <a:cubicBezTo>
                      <a:pt x="5104" y="4152"/>
                      <a:pt x="5037" y="4152"/>
                      <a:pt x="4971" y="4119"/>
                    </a:cubicBezTo>
                    <a:cubicBezTo>
                      <a:pt x="4871" y="4086"/>
                      <a:pt x="4837" y="4019"/>
                      <a:pt x="4804" y="3952"/>
                    </a:cubicBezTo>
                    <a:cubicBezTo>
                      <a:pt x="4771" y="3852"/>
                      <a:pt x="4704" y="3785"/>
                      <a:pt x="4771" y="3685"/>
                    </a:cubicBezTo>
                    <a:cubicBezTo>
                      <a:pt x="4771" y="3619"/>
                      <a:pt x="4804" y="3518"/>
                      <a:pt x="4871" y="3485"/>
                    </a:cubicBezTo>
                    <a:cubicBezTo>
                      <a:pt x="4971" y="3452"/>
                      <a:pt x="5004" y="3418"/>
                      <a:pt x="5104" y="3418"/>
                    </a:cubicBezTo>
                    <a:cubicBezTo>
                      <a:pt x="5149" y="3388"/>
                      <a:pt x="5194" y="3372"/>
                      <a:pt x="5233" y="3372"/>
                    </a:cubicBezTo>
                    <a:close/>
                    <a:moveTo>
                      <a:pt x="15499" y="3827"/>
                    </a:moveTo>
                    <a:cubicBezTo>
                      <a:pt x="15520" y="3827"/>
                      <a:pt x="15545" y="3835"/>
                      <a:pt x="15578" y="3852"/>
                    </a:cubicBezTo>
                    <a:lnTo>
                      <a:pt x="15678" y="3919"/>
                    </a:lnTo>
                    <a:cubicBezTo>
                      <a:pt x="15745" y="3952"/>
                      <a:pt x="15745" y="4019"/>
                      <a:pt x="15712" y="4119"/>
                    </a:cubicBezTo>
                    <a:cubicBezTo>
                      <a:pt x="15712" y="4186"/>
                      <a:pt x="15645" y="4252"/>
                      <a:pt x="15545" y="4252"/>
                    </a:cubicBezTo>
                    <a:cubicBezTo>
                      <a:pt x="15512" y="4252"/>
                      <a:pt x="15478" y="4186"/>
                      <a:pt x="15445" y="4186"/>
                    </a:cubicBezTo>
                    <a:lnTo>
                      <a:pt x="15345" y="4119"/>
                    </a:lnTo>
                    <a:lnTo>
                      <a:pt x="15345" y="4019"/>
                    </a:lnTo>
                    <a:cubicBezTo>
                      <a:pt x="15345" y="3952"/>
                      <a:pt x="15345" y="3852"/>
                      <a:pt x="15445" y="3852"/>
                    </a:cubicBezTo>
                    <a:cubicBezTo>
                      <a:pt x="15462" y="3835"/>
                      <a:pt x="15478" y="3827"/>
                      <a:pt x="15499" y="3827"/>
                    </a:cubicBezTo>
                    <a:close/>
                    <a:moveTo>
                      <a:pt x="13022" y="3705"/>
                    </a:moveTo>
                    <a:cubicBezTo>
                      <a:pt x="13060" y="3705"/>
                      <a:pt x="13098" y="3722"/>
                      <a:pt x="13143" y="3752"/>
                    </a:cubicBezTo>
                    <a:cubicBezTo>
                      <a:pt x="13143" y="3752"/>
                      <a:pt x="13177" y="3785"/>
                      <a:pt x="13210" y="3785"/>
                    </a:cubicBezTo>
                    <a:cubicBezTo>
                      <a:pt x="13310" y="3852"/>
                      <a:pt x="13310" y="3919"/>
                      <a:pt x="13310" y="4019"/>
                    </a:cubicBezTo>
                    <a:cubicBezTo>
                      <a:pt x="13310" y="4119"/>
                      <a:pt x="13210" y="4186"/>
                      <a:pt x="13143" y="4252"/>
                    </a:cubicBezTo>
                    <a:cubicBezTo>
                      <a:pt x="13110" y="4269"/>
                      <a:pt x="13076" y="4277"/>
                      <a:pt x="13047" y="4277"/>
                    </a:cubicBezTo>
                    <a:cubicBezTo>
                      <a:pt x="13018" y="4277"/>
                      <a:pt x="12993" y="4269"/>
                      <a:pt x="12976" y="4252"/>
                    </a:cubicBezTo>
                    <a:cubicBezTo>
                      <a:pt x="12876" y="4252"/>
                      <a:pt x="12843" y="4186"/>
                      <a:pt x="12810" y="4152"/>
                    </a:cubicBezTo>
                    <a:cubicBezTo>
                      <a:pt x="12776" y="4086"/>
                      <a:pt x="12776" y="3985"/>
                      <a:pt x="12776" y="3952"/>
                    </a:cubicBezTo>
                    <a:cubicBezTo>
                      <a:pt x="12810" y="3852"/>
                      <a:pt x="12843" y="3819"/>
                      <a:pt x="12876" y="3785"/>
                    </a:cubicBezTo>
                    <a:cubicBezTo>
                      <a:pt x="12931" y="3730"/>
                      <a:pt x="12976" y="3705"/>
                      <a:pt x="13022" y="3705"/>
                    </a:cubicBezTo>
                    <a:close/>
                    <a:moveTo>
                      <a:pt x="10008" y="3652"/>
                    </a:moveTo>
                    <a:cubicBezTo>
                      <a:pt x="10108" y="3652"/>
                      <a:pt x="10141" y="3685"/>
                      <a:pt x="10174" y="3685"/>
                    </a:cubicBezTo>
                    <a:cubicBezTo>
                      <a:pt x="10274" y="3752"/>
                      <a:pt x="10308" y="3819"/>
                      <a:pt x="10341" y="3919"/>
                    </a:cubicBezTo>
                    <a:cubicBezTo>
                      <a:pt x="10375" y="4019"/>
                      <a:pt x="10375" y="4119"/>
                      <a:pt x="10341" y="4186"/>
                    </a:cubicBezTo>
                    <a:cubicBezTo>
                      <a:pt x="10308" y="4286"/>
                      <a:pt x="10274" y="4319"/>
                      <a:pt x="10174" y="4352"/>
                    </a:cubicBezTo>
                    <a:cubicBezTo>
                      <a:pt x="10108" y="4419"/>
                      <a:pt x="10008" y="4419"/>
                      <a:pt x="9941" y="4419"/>
                    </a:cubicBezTo>
                    <a:cubicBezTo>
                      <a:pt x="9841" y="4352"/>
                      <a:pt x="9774" y="4319"/>
                      <a:pt x="9707" y="4252"/>
                    </a:cubicBezTo>
                    <a:cubicBezTo>
                      <a:pt x="9674" y="4152"/>
                      <a:pt x="9641" y="4086"/>
                      <a:pt x="9641" y="3985"/>
                    </a:cubicBezTo>
                    <a:cubicBezTo>
                      <a:pt x="9641" y="3919"/>
                      <a:pt x="9674" y="3819"/>
                      <a:pt x="9774" y="3752"/>
                    </a:cubicBezTo>
                    <a:cubicBezTo>
                      <a:pt x="9841" y="3652"/>
                      <a:pt x="9941" y="3652"/>
                      <a:pt x="10008" y="3652"/>
                    </a:cubicBezTo>
                    <a:close/>
                    <a:moveTo>
                      <a:pt x="6526" y="3705"/>
                    </a:moveTo>
                    <a:cubicBezTo>
                      <a:pt x="6576" y="3705"/>
                      <a:pt x="6630" y="3722"/>
                      <a:pt x="6705" y="3752"/>
                    </a:cubicBezTo>
                    <a:cubicBezTo>
                      <a:pt x="6839" y="3785"/>
                      <a:pt x="6872" y="3819"/>
                      <a:pt x="6939" y="3952"/>
                    </a:cubicBezTo>
                    <a:cubicBezTo>
                      <a:pt x="6972" y="4086"/>
                      <a:pt x="6972" y="4152"/>
                      <a:pt x="6939" y="4219"/>
                    </a:cubicBezTo>
                    <a:cubicBezTo>
                      <a:pt x="6939" y="4286"/>
                      <a:pt x="6872" y="4319"/>
                      <a:pt x="6839" y="4352"/>
                    </a:cubicBezTo>
                    <a:cubicBezTo>
                      <a:pt x="6739" y="4427"/>
                      <a:pt x="6657" y="4465"/>
                      <a:pt x="6567" y="4465"/>
                    </a:cubicBezTo>
                    <a:cubicBezTo>
                      <a:pt x="6536" y="4465"/>
                      <a:pt x="6505" y="4461"/>
                      <a:pt x="6472" y="4452"/>
                    </a:cubicBezTo>
                    <a:cubicBezTo>
                      <a:pt x="6338" y="4386"/>
                      <a:pt x="6272" y="4319"/>
                      <a:pt x="6205" y="4152"/>
                    </a:cubicBezTo>
                    <a:cubicBezTo>
                      <a:pt x="6172" y="3985"/>
                      <a:pt x="6205" y="3852"/>
                      <a:pt x="6338" y="3785"/>
                    </a:cubicBezTo>
                    <a:cubicBezTo>
                      <a:pt x="6412" y="3730"/>
                      <a:pt x="6465" y="3705"/>
                      <a:pt x="6526" y="3705"/>
                    </a:cubicBezTo>
                    <a:close/>
                    <a:moveTo>
                      <a:pt x="14277" y="4086"/>
                    </a:moveTo>
                    <a:cubicBezTo>
                      <a:pt x="14311" y="4086"/>
                      <a:pt x="14377" y="4119"/>
                      <a:pt x="14444" y="4119"/>
                    </a:cubicBezTo>
                    <a:cubicBezTo>
                      <a:pt x="14477" y="4152"/>
                      <a:pt x="14511" y="4152"/>
                      <a:pt x="14544" y="4186"/>
                    </a:cubicBezTo>
                    <a:cubicBezTo>
                      <a:pt x="14611" y="4252"/>
                      <a:pt x="14611" y="4319"/>
                      <a:pt x="14611" y="4419"/>
                    </a:cubicBezTo>
                    <a:cubicBezTo>
                      <a:pt x="14544" y="4486"/>
                      <a:pt x="14511" y="4519"/>
                      <a:pt x="14444" y="4586"/>
                    </a:cubicBezTo>
                    <a:lnTo>
                      <a:pt x="14344" y="4619"/>
                    </a:lnTo>
                    <a:cubicBezTo>
                      <a:pt x="14211" y="4586"/>
                      <a:pt x="14144" y="4519"/>
                      <a:pt x="14111" y="4486"/>
                    </a:cubicBezTo>
                    <a:cubicBezTo>
                      <a:pt x="14044" y="4419"/>
                      <a:pt x="14010" y="4352"/>
                      <a:pt x="14010" y="4286"/>
                    </a:cubicBezTo>
                    <a:cubicBezTo>
                      <a:pt x="14010" y="4186"/>
                      <a:pt x="14111" y="4119"/>
                      <a:pt x="14177" y="4086"/>
                    </a:cubicBezTo>
                    <a:cubicBezTo>
                      <a:pt x="14177" y="4097"/>
                      <a:pt x="14181" y="4100"/>
                      <a:pt x="14188" y="4100"/>
                    </a:cubicBezTo>
                    <a:cubicBezTo>
                      <a:pt x="14203" y="4100"/>
                      <a:pt x="14233" y="4086"/>
                      <a:pt x="14277" y="4086"/>
                    </a:cubicBezTo>
                    <a:close/>
                    <a:moveTo>
                      <a:pt x="11341" y="4097"/>
                    </a:moveTo>
                    <a:cubicBezTo>
                      <a:pt x="11388" y="4097"/>
                      <a:pt x="11440" y="4105"/>
                      <a:pt x="11509" y="4119"/>
                    </a:cubicBezTo>
                    <a:cubicBezTo>
                      <a:pt x="11609" y="4152"/>
                      <a:pt x="11642" y="4186"/>
                      <a:pt x="11675" y="4252"/>
                    </a:cubicBezTo>
                    <a:cubicBezTo>
                      <a:pt x="11709" y="4319"/>
                      <a:pt x="11776" y="4352"/>
                      <a:pt x="11776" y="4452"/>
                    </a:cubicBezTo>
                    <a:cubicBezTo>
                      <a:pt x="11776" y="4519"/>
                      <a:pt x="11709" y="4619"/>
                      <a:pt x="11675" y="4653"/>
                    </a:cubicBezTo>
                    <a:cubicBezTo>
                      <a:pt x="11642" y="4753"/>
                      <a:pt x="11542" y="4786"/>
                      <a:pt x="11409" y="4786"/>
                    </a:cubicBezTo>
                    <a:cubicBezTo>
                      <a:pt x="11342" y="4786"/>
                      <a:pt x="11275" y="4786"/>
                      <a:pt x="11175" y="4753"/>
                    </a:cubicBezTo>
                    <a:cubicBezTo>
                      <a:pt x="11075" y="4686"/>
                      <a:pt x="11042" y="4653"/>
                      <a:pt x="11008" y="4586"/>
                    </a:cubicBezTo>
                    <a:cubicBezTo>
                      <a:pt x="10975" y="4486"/>
                      <a:pt x="10975" y="4419"/>
                      <a:pt x="11008" y="4319"/>
                    </a:cubicBezTo>
                    <a:cubicBezTo>
                      <a:pt x="11008" y="4286"/>
                      <a:pt x="11042" y="4186"/>
                      <a:pt x="11142" y="4152"/>
                    </a:cubicBezTo>
                    <a:cubicBezTo>
                      <a:pt x="11220" y="4113"/>
                      <a:pt x="11275" y="4097"/>
                      <a:pt x="11341" y="4097"/>
                    </a:cubicBezTo>
                    <a:close/>
                    <a:moveTo>
                      <a:pt x="8244" y="4261"/>
                    </a:moveTo>
                    <a:cubicBezTo>
                      <a:pt x="8306" y="4261"/>
                      <a:pt x="8373" y="4269"/>
                      <a:pt x="8440" y="4286"/>
                    </a:cubicBezTo>
                    <a:cubicBezTo>
                      <a:pt x="8507" y="4319"/>
                      <a:pt x="8540" y="4352"/>
                      <a:pt x="8607" y="4452"/>
                    </a:cubicBezTo>
                    <a:cubicBezTo>
                      <a:pt x="8640" y="4519"/>
                      <a:pt x="8673" y="4586"/>
                      <a:pt x="8673" y="4653"/>
                    </a:cubicBezTo>
                    <a:cubicBezTo>
                      <a:pt x="8673" y="4719"/>
                      <a:pt x="8640" y="4819"/>
                      <a:pt x="8640" y="4853"/>
                    </a:cubicBezTo>
                    <a:cubicBezTo>
                      <a:pt x="8573" y="4953"/>
                      <a:pt x="8507" y="4986"/>
                      <a:pt x="8440" y="4986"/>
                    </a:cubicBezTo>
                    <a:cubicBezTo>
                      <a:pt x="8406" y="4997"/>
                      <a:pt x="8377" y="5001"/>
                      <a:pt x="8348" y="5001"/>
                    </a:cubicBezTo>
                    <a:cubicBezTo>
                      <a:pt x="8292" y="5001"/>
                      <a:pt x="8240" y="4986"/>
                      <a:pt x="8173" y="4986"/>
                    </a:cubicBezTo>
                    <a:cubicBezTo>
                      <a:pt x="8040" y="4919"/>
                      <a:pt x="7973" y="4819"/>
                      <a:pt x="7906" y="4653"/>
                    </a:cubicBezTo>
                    <a:cubicBezTo>
                      <a:pt x="7906" y="4486"/>
                      <a:pt x="7973" y="4386"/>
                      <a:pt x="8073" y="4286"/>
                    </a:cubicBezTo>
                    <a:cubicBezTo>
                      <a:pt x="8123" y="4269"/>
                      <a:pt x="8181" y="4261"/>
                      <a:pt x="8244" y="4261"/>
                    </a:cubicBezTo>
                    <a:close/>
                    <a:moveTo>
                      <a:pt x="2135" y="4486"/>
                    </a:moveTo>
                    <a:cubicBezTo>
                      <a:pt x="2169" y="4486"/>
                      <a:pt x="2202" y="4486"/>
                      <a:pt x="2269" y="4519"/>
                    </a:cubicBezTo>
                    <a:lnTo>
                      <a:pt x="2369" y="4653"/>
                    </a:lnTo>
                    <a:lnTo>
                      <a:pt x="2369" y="4819"/>
                    </a:lnTo>
                    <a:cubicBezTo>
                      <a:pt x="2335" y="4919"/>
                      <a:pt x="2335" y="4953"/>
                      <a:pt x="2302" y="4986"/>
                    </a:cubicBezTo>
                    <a:cubicBezTo>
                      <a:pt x="2269" y="5020"/>
                      <a:pt x="2202" y="5086"/>
                      <a:pt x="2169" y="5086"/>
                    </a:cubicBezTo>
                    <a:cubicBezTo>
                      <a:pt x="2135" y="5086"/>
                      <a:pt x="2035" y="5086"/>
                      <a:pt x="2002" y="5020"/>
                    </a:cubicBezTo>
                    <a:lnTo>
                      <a:pt x="1868" y="4919"/>
                    </a:lnTo>
                    <a:cubicBezTo>
                      <a:pt x="1868" y="4853"/>
                      <a:pt x="1835" y="4786"/>
                      <a:pt x="1868" y="4753"/>
                    </a:cubicBezTo>
                    <a:cubicBezTo>
                      <a:pt x="1868" y="4653"/>
                      <a:pt x="1969" y="4619"/>
                      <a:pt x="2002" y="4586"/>
                    </a:cubicBezTo>
                    <a:cubicBezTo>
                      <a:pt x="2035" y="4519"/>
                      <a:pt x="2102" y="4519"/>
                      <a:pt x="2135" y="4486"/>
                    </a:cubicBezTo>
                    <a:close/>
                    <a:moveTo>
                      <a:pt x="15683" y="4661"/>
                    </a:moveTo>
                    <a:cubicBezTo>
                      <a:pt x="15728" y="4661"/>
                      <a:pt x="15778" y="4669"/>
                      <a:pt x="15845" y="4686"/>
                    </a:cubicBezTo>
                    <a:lnTo>
                      <a:pt x="15979" y="4819"/>
                    </a:lnTo>
                    <a:cubicBezTo>
                      <a:pt x="16012" y="4853"/>
                      <a:pt x="16012" y="4953"/>
                      <a:pt x="16012" y="5020"/>
                    </a:cubicBezTo>
                    <a:cubicBezTo>
                      <a:pt x="15979" y="5153"/>
                      <a:pt x="15878" y="5253"/>
                      <a:pt x="15812" y="5253"/>
                    </a:cubicBezTo>
                    <a:cubicBezTo>
                      <a:pt x="15712" y="5253"/>
                      <a:pt x="15645" y="5253"/>
                      <a:pt x="15545" y="5186"/>
                    </a:cubicBezTo>
                    <a:cubicBezTo>
                      <a:pt x="15512" y="5153"/>
                      <a:pt x="15478" y="5120"/>
                      <a:pt x="15478" y="5020"/>
                    </a:cubicBezTo>
                    <a:lnTo>
                      <a:pt x="15478" y="4853"/>
                    </a:lnTo>
                    <a:cubicBezTo>
                      <a:pt x="15445" y="4786"/>
                      <a:pt x="15478" y="4753"/>
                      <a:pt x="15545" y="4686"/>
                    </a:cubicBezTo>
                    <a:cubicBezTo>
                      <a:pt x="15595" y="4669"/>
                      <a:pt x="15637" y="4661"/>
                      <a:pt x="15683" y="4661"/>
                    </a:cubicBezTo>
                    <a:close/>
                    <a:moveTo>
                      <a:pt x="12976" y="4586"/>
                    </a:moveTo>
                    <a:cubicBezTo>
                      <a:pt x="13043" y="4586"/>
                      <a:pt x="13110" y="4619"/>
                      <a:pt x="13177" y="4653"/>
                    </a:cubicBezTo>
                    <a:cubicBezTo>
                      <a:pt x="13277" y="4686"/>
                      <a:pt x="13310" y="4719"/>
                      <a:pt x="13310" y="4819"/>
                    </a:cubicBezTo>
                    <a:cubicBezTo>
                      <a:pt x="13343" y="4953"/>
                      <a:pt x="13343" y="5020"/>
                      <a:pt x="13310" y="5153"/>
                    </a:cubicBezTo>
                    <a:cubicBezTo>
                      <a:pt x="13277" y="5286"/>
                      <a:pt x="13177" y="5320"/>
                      <a:pt x="13043" y="5353"/>
                    </a:cubicBezTo>
                    <a:cubicBezTo>
                      <a:pt x="13022" y="5374"/>
                      <a:pt x="12999" y="5382"/>
                      <a:pt x="12972" y="5382"/>
                    </a:cubicBezTo>
                    <a:cubicBezTo>
                      <a:pt x="12914" y="5382"/>
                      <a:pt x="12845" y="5343"/>
                      <a:pt x="12776" y="5320"/>
                    </a:cubicBezTo>
                    <a:lnTo>
                      <a:pt x="12643" y="5186"/>
                    </a:lnTo>
                    <a:cubicBezTo>
                      <a:pt x="12609" y="5120"/>
                      <a:pt x="12543" y="5020"/>
                      <a:pt x="12543" y="4986"/>
                    </a:cubicBezTo>
                    <a:cubicBezTo>
                      <a:pt x="12543" y="4886"/>
                      <a:pt x="12543" y="4853"/>
                      <a:pt x="12609" y="4786"/>
                    </a:cubicBezTo>
                    <a:cubicBezTo>
                      <a:pt x="12643" y="4686"/>
                      <a:pt x="12676" y="4653"/>
                      <a:pt x="12776" y="4619"/>
                    </a:cubicBezTo>
                    <a:cubicBezTo>
                      <a:pt x="12843" y="4586"/>
                      <a:pt x="12876" y="4586"/>
                      <a:pt x="12976" y="4586"/>
                    </a:cubicBezTo>
                    <a:close/>
                    <a:moveTo>
                      <a:pt x="2936" y="4586"/>
                    </a:moveTo>
                    <a:cubicBezTo>
                      <a:pt x="3003" y="4586"/>
                      <a:pt x="3136" y="4586"/>
                      <a:pt x="3203" y="4619"/>
                    </a:cubicBezTo>
                    <a:cubicBezTo>
                      <a:pt x="3303" y="4653"/>
                      <a:pt x="3370" y="4753"/>
                      <a:pt x="3436" y="4819"/>
                    </a:cubicBezTo>
                    <a:cubicBezTo>
                      <a:pt x="3470" y="4919"/>
                      <a:pt x="3470" y="4986"/>
                      <a:pt x="3436" y="5120"/>
                    </a:cubicBezTo>
                    <a:lnTo>
                      <a:pt x="3303" y="5353"/>
                    </a:lnTo>
                    <a:cubicBezTo>
                      <a:pt x="3203" y="5428"/>
                      <a:pt x="3103" y="5466"/>
                      <a:pt x="2989" y="5466"/>
                    </a:cubicBezTo>
                    <a:cubicBezTo>
                      <a:pt x="2951" y="5466"/>
                      <a:pt x="2911" y="5462"/>
                      <a:pt x="2869" y="5453"/>
                    </a:cubicBezTo>
                    <a:cubicBezTo>
                      <a:pt x="2802" y="5420"/>
                      <a:pt x="2702" y="5353"/>
                      <a:pt x="2636" y="5286"/>
                    </a:cubicBezTo>
                    <a:cubicBezTo>
                      <a:pt x="2536" y="5186"/>
                      <a:pt x="2536" y="5120"/>
                      <a:pt x="2536" y="4986"/>
                    </a:cubicBezTo>
                    <a:cubicBezTo>
                      <a:pt x="2536" y="4919"/>
                      <a:pt x="2602" y="4786"/>
                      <a:pt x="2669" y="4686"/>
                    </a:cubicBezTo>
                    <a:lnTo>
                      <a:pt x="2936" y="4586"/>
                    </a:lnTo>
                    <a:close/>
                    <a:moveTo>
                      <a:pt x="4480" y="4499"/>
                    </a:moveTo>
                    <a:cubicBezTo>
                      <a:pt x="4535" y="4499"/>
                      <a:pt x="4588" y="4507"/>
                      <a:pt x="4637" y="4519"/>
                    </a:cubicBezTo>
                    <a:cubicBezTo>
                      <a:pt x="4704" y="4586"/>
                      <a:pt x="4804" y="4653"/>
                      <a:pt x="4871" y="4786"/>
                    </a:cubicBezTo>
                    <a:cubicBezTo>
                      <a:pt x="4937" y="4919"/>
                      <a:pt x="4971" y="5020"/>
                      <a:pt x="4937" y="5153"/>
                    </a:cubicBezTo>
                    <a:cubicBezTo>
                      <a:pt x="4871" y="5286"/>
                      <a:pt x="4804" y="5353"/>
                      <a:pt x="4670" y="5453"/>
                    </a:cubicBezTo>
                    <a:cubicBezTo>
                      <a:pt x="4604" y="5470"/>
                      <a:pt x="4545" y="5478"/>
                      <a:pt x="4491" y="5478"/>
                    </a:cubicBezTo>
                    <a:cubicBezTo>
                      <a:pt x="4437" y="5478"/>
                      <a:pt x="4387" y="5470"/>
                      <a:pt x="4337" y="5453"/>
                    </a:cubicBezTo>
                    <a:cubicBezTo>
                      <a:pt x="4203" y="5420"/>
                      <a:pt x="4137" y="5320"/>
                      <a:pt x="4103" y="5253"/>
                    </a:cubicBezTo>
                    <a:cubicBezTo>
                      <a:pt x="3970" y="5120"/>
                      <a:pt x="3970" y="4986"/>
                      <a:pt x="4003" y="4853"/>
                    </a:cubicBezTo>
                    <a:cubicBezTo>
                      <a:pt x="4037" y="4753"/>
                      <a:pt x="4137" y="4653"/>
                      <a:pt x="4203" y="4586"/>
                    </a:cubicBezTo>
                    <a:cubicBezTo>
                      <a:pt x="4288" y="4522"/>
                      <a:pt x="4386" y="4499"/>
                      <a:pt x="4480" y="4499"/>
                    </a:cubicBezTo>
                    <a:close/>
                    <a:moveTo>
                      <a:pt x="9541" y="4753"/>
                    </a:moveTo>
                    <a:cubicBezTo>
                      <a:pt x="9641" y="4753"/>
                      <a:pt x="9707" y="4753"/>
                      <a:pt x="9841" y="4819"/>
                    </a:cubicBezTo>
                    <a:cubicBezTo>
                      <a:pt x="9941" y="4853"/>
                      <a:pt x="9974" y="4953"/>
                      <a:pt x="10008" y="5020"/>
                    </a:cubicBezTo>
                    <a:cubicBezTo>
                      <a:pt x="10008" y="5120"/>
                      <a:pt x="10041" y="5153"/>
                      <a:pt x="10008" y="5186"/>
                    </a:cubicBezTo>
                    <a:cubicBezTo>
                      <a:pt x="10008" y="5320"/>
                      <a:pt x="9941" y="5353"/>
                      <a:pt x="9841" y="5453"/>
                    </a:cubicBezTo>
                    <a:cubicBezTo>
                      <a:pt x="9774" y="5487"/>
                      <a:pt x="9707" y="5487"/>
                      <a:pt x="9674" y="5487"/>
                    </a:cubicBezTo>
                    <a:cubicBezTo>
                      <a:pt x="9507" y="5487"/>
                      <a:pt x="9441" y="5453"/>
                      <a:pt x="9340" y="5320"/>
                    </a:cubicBezTo>
                    <a:cubicBezTo>
                      <a:pt x="9274" y="5186"/>
                      <a:pt x="9207" y="5086"/>
                      <a:pt x="9307" y="4953"/>
                    </a:cubicBezTo>
                    <a:cubicBezTo>
                      <a:pt x="9340" y="4819"/>
                      <a:pt x="9441" y="4753"/>
                      <a:pt x="9541" y="4753"/>
                    </a:cubicBezTo>
                    <a:close/>
                    <a:moveTo>
                      <a:pt x="16579" y="4995"/>
                    </a:moveTo>
                    <a:cubicBezTo>
                      <a:pt x="16612" y="4995"/>
                      <a:pt x="16646" y="5003"/>
                      <a:pt x="16679" y="5020"/>
                    </a:cubicBezTo>
                    <a:lnTo>
                      <a:pt x="16812" y="5153"/>
                    </a:lnTo>
                    <a:cubicBezTo>
                      <a:pt x="16846" y="5186"/>
                      <a:pt x="16846" y="5286"/>
                      <a:pt x="16846" y="5320"/>
                    </a:cubicBezTo>
                    <a:cubicBezTo>
                      <a:pt x="16846" y="5420"/>
                      <a:pt x="16812" y="5453"/>
                      <a:pt x="16779" y="5487"/>
                    </a:cubicBezTo>
                    <a:cubicBezTo>
                      <a:pt x="16712" y="5520"/>
                      <a:pt x="16646" y="5520"/>
                      <a:pt x="16612" y="5520"/>
                    </a:cubicBezTo>
                    <a:lnTo>
                      <a:pt x="16512" y="5520"/>
                    </a:lnTo>
                    <a:lnTo>
                      <a:pt x="16446" y="5487"/>
                    </a:lnTo>
                    <a:lnTo>
                      <a:pt x="16312" y="5353"/>
                    </a:lnTo>
                    <a:cubicBezTo>
                      <a:pt x="16279" y="5320"/>
                      <a:pt x="16279" y="5220"/>
                      <a:pt x="16312" y="5186"/>
                    </a:cubicBezTo>
                    <a:cubicBezTo>
                      <a:pt x="16345" y="5120"/>
                      <a:pt x="16379" y="5053"/>
                      <a:pt x="16479" y="5020"/>
                    </a:cubicBezTo>
                    <a:cubicBezTo>
                      <a:pt x="16512" y="5003"/>
                      <a:pt x="16546" y="4995"/>
                      <a:pt x="16579" y="4995"/>
                    </a:cubicBezTo>
                    <a:close/>
                    <a:moveTo>
                      <a:pt x="14176" y="5006"/>
                    </a:moveTo>
                    <a:cubicBezTo>
                      <a:pt x="14244" y="5006"/>
                      <a:pt x="14329" y="5037"/>
                      <a:pt x="14377" y="5086"/>
                    </a:cubicBezTo>
                    <a:cubicBezTo>
                      <a:pt x="14477" y="5120"/>
                      <a:pt x="14511" y="5153"/>
                      <a:pt x="14544" y="5253"/>
                    </a:cubicBezTo>
                    <a:cubicBezTo>
                      <a:pt x="14611" y="5286"/>
                      <a:pt x="14611" y="5353"/>
                      <a:pt x="14611" y="5453"/>
                    </a:cubicBezTo>
                    <a:cubicBezTo>
                      <a:pt x="14611" y="5520"/>
                      <a:pt x="14544" y="5620"/>
                      <a:pt x="14511" y="5653"/>
                    </a:cubicBezTo>
                    <a:cubicBezTo>
                      <a:pt x="14477" y="5687"/>
                      <a:pt x="14377" y="5753"/>
                      <a:pt x="14311" y="5787"/>
                    </a:cubicBezTo>
                    <a:cubicBezTo>
                      <a:pt x="14177" y="5787"/>
                      <a:pt x="14111" y="5787"/>
                      <a:pt x="14010" y="5687"/>
                    </a:cubicBezTo>
                    <a:cubicBezTo>
                      <a:pt x="13944" y="5653"/>
                      <a:pt x="13877" y="5587"/>
                      <a:pt x="13844" y="5487"/>
                    </a:cubicBezTo>
                    <a:cubicBezTo>
                      <a:pt x="13810" y="5420"/>
                      <a:pt x="13810" y="5286"/>
                      <a:pt x="13844" y="5186"/>
                    </a:cubicBezTo>
                    <a:cubicBezTo>
                      <a:pt x="13877" y="5086"/>
                      <a:pt x="13977" y="5020"/>
                      <a:pt x="14111" y="5020"/>
                    </a:cubicBezTo>
                    <a:cubicBezTo>
                      <a:pt x="14128" y="5011"/>
                      <a:pt x="14151" y="5006"/>
                      <a:pt x="14176" y="5006"/>
                    </a:cubicBezTo>
                    <a:close/>
                    <a:moveTo>
                      <a:pt x="11087" y="5141"/>
                    </a:moveTo>
                    <a:cubicBezTo>
                      <a:pt x="11201" y="5141"/>
                      <a:pt x="11291" y="5184"/>
                      <a:pt x="11342" y="5286"/>
                    </a:cubicBezTo>
                    <a:cubicBezTo>
                      <a:pt x="11409" y="5420"/>
                      <a:pt x="11475" y="5520"/>
                      <a:pt x="11409" y="5653"/>
                    </a:cubicBezTo>
                    <a:cubicBezTo>
                      <a:pt x="11375" y="5787"/>
                      <a:pt x="11309" y="5820"/>
                      <a:pt x="11208" y="5920"/>
                    </a:cubicBezTo>
                    <a:cubicBezTo>
                      <a:pt x="11160" y="5932"/>
                      <a:pt x="11120" y="5940"/>
                      <a:pt x="11082" y="5940"/>
                    </a:cubicBezTo>
                    <a:cubicBezTo>
                      <a:pt x="11017" y="5940"/>
                      <a:pt x="10960" y="5917"/>
                      <a:pt x="10875" y="5853"/>
                    </a:cubicBezTo>
                    <a:cubicBezTo>
                      <a:pt x="10808" y="5820"/>
                      <a:pt x="10741" y="5753"/>
                      <a:pt x="10708" y="5653"/>
                    </a:cubicBezTo>
                    <a:cubicBezTo>
                      <a:pt x="10675" y="5620"/>
                      <a:pt x="10675" y="5520"/>
                      <a:pt x="10675" y="5453"/>
                    </a:cubicBezTo>
                    <a:cubicBezTo>
                      <a:pt x="10775" y="5286"/>
                      <a:pt x="10842" y="5186"/>
                      <a:pt x="10975" y="5153"/>
                    </a:cubicBezTo>
                    <a:cubicBezTo>
                      <a:pt x="11014" y="5145"/>
                      <a:pt x="11052" y="5141"/>
                      <a:pt x="11087" y="5141"/>
                    </a:cubicBezTo>
                    <a:close/>
                    <a:moveTo>
                      <a:pt x="6038" y="4919"/>
                    </a:moveTo>
                    <a:cubicBezTo>
                      <a:pt x="6172" y="4919"/>
                      <a:pt x="6238" y="4953"/>
                      <a:pt x="6338" y="5020"/>
                    </a:cubicBezTo>
                    <a:cubicBezTo>
                      <a:pt x="6405" y="5120"/>
                      <a:pt x="6505" y="5186"/>
                      <a:pt x="6505" y="5320"/>
                    </a:cubicBezTo>
                    <a:cubicBezTo>
                      <a:pt x="6538" y="5420"/>
                      <a:pt x="6538" y="5487"/>
                      <a:pt x="6505" y="5620"/>
                    </a:cubicBezTo>
                    <a:cubicBezTo>
                      <a:pt x="6472" y="5687"/>
                      <a:pt x="6438" y="5787"/>
                      <a:pt x="6372" y="5820"/>
                    </a:cubicBezTo>
                    <a:cubicBezTo>
                      <a:pt x="6305" y="5920"/>
                      <a:pt x="6205" y="5920"/>
                      <a:pt x="6138" y="5954"/>
                    </a:cubicBezTo>
                    <a:cubicBezTo>
                      <a:pt x="6038" y="5954"/>
                      <a:pt x="5938" y="5954"/>
                      <a:pt x="5838" y="5920"/>
                    </a:cubicBezTo>
                    <a:cubicBezTo>
                      <a:pt x="5771" y="5853"/>
                      <a:pt x="5671" y="5787"/>
                      <a:pt x="5638" y="5653"/>
                    </a:cubicBezTo>
                    <a:cubicBezTo>
                      <a:pt x="5571" y="5587"/>
                      <a:pt x="5571" y="5453"/>
                      <a:pt x="5571" y="5320"/>
                    </a:cubicBezTo>
                    <a:cubicBezTo>
                      <a:pt x="5638" y="5186"/>
                      <a:pt x="5671" y="5120"/>
                      <a:pt x="5738" y="5020"/>
                    </a:cubicBezTo>
                    <a:cubicBezTo>
                      <a:pt x="5838" y="4953"/>
                      <a:pt x="5971" y="4919"/>
                      <a:pt x="6038" y="4919"/>
                    </a:cubicBezTo>
                    <a:close/>
                    <a:moveTo>
                      <a:pt x="15696" y="5605"/>
                    </a:moveTo>
                    <a:cubicBezTo>
                      <a:pt x="15719" y="5605"/>
                      <a:pt x="15745" y="5609"/>
                      <a:pt x="15778" y="5620"/>
                    </a:cubicBezTo>
                    <a:cubicBezTo>
                      <a:pt x="15845" y="5620"/>
                      <a:pt x="15945" y="5653"/>
                      <a:pt x="15979" y="5753"/>
                    </a:cubicBezTo>
                    <a:cubicBezTo>
                      <a:pt x="16045" y="5820"/>
                      <a:pt x="16045" y="5920"/>
                      <a:pt x="16045" y="5987"/>
                    </a:cubicBezTo>
                    <a:cubicBezTo>
                      <a:pt x="16045" y="6087"/>
                      <a:pt x="16012" y="6154"/>
                      <a:pt x="15979" y="6254"/>
                    </a:cubicBezTo>
                    <a:cubicBezTo>
                      <a:pt x="15945" y="6320"/>
                      <a:pt x="15845" y="6354"/>
                      <a:pt x="15778" y="6354"/>
                    </a:cubicBezTo>
                    <a:cubicBezTo>
                      <a:pt x="15737" y="6374"/>
                      <a:pt x="15699" y="6382"/>
                      <a:pt x="15664" y="6382"/>
                    </a:cubicBezTo>
                    <a:cubicBezTo>
                      <a:pt x="15586" y="6382"/>
                      <a:pt x="15524" y="6343"/>
                      <a:pt x="15478" y="6320"/>
                    </a:cubicBezTo>
                    <a:cubicBezTo>
                      <a:pt x="15378" y="6287"/>
                      <a:pt x="15345" y="6187"/>
                      <a:pt x="15311" y="6120"/>
                    </a:cubicBezTo>
                    <a:cubicBezTo>
                      <a:pt x="15278" y="6020"/>
                      <a:pt x="15278" y="5954"/>
                      <a:pt x="15345" y="5820"/>
                    </a:cubicBezTo>
                    <a:cubicBezTo>
                      <a:pt x="15378" y="5753"/>
                      <a:pt x="15478" y="5687"/>
                      <a:pt x="15545" y="5620"/>
                    </a:cubicBezTo>
                    <a:cubicBezTo>
                      <a:pt x="15612" y="5620"/>
                      <a:pt x="15649" y="5605"/>
                      <a:pt x="15696" y="5605"/>
                    </a:cubicBezTo>
                    <a:close/>
                    <a:moveTo>
                      <a:pt x="12676" y="5687"/>
                    </a:moveTo>
                    <a:cubicBezTo>
                      <a:pt x="12776" y="5687"/>
                      <a:pt x="12843" y="5687"/>
                      <a:pt x="12876" y="5753"/>
                    </a:cubicBezTo>
                    <a:cubicBezTo>
                      <a:pt x="12976" y="5787"/>
                      <a:pt x="13010" y="5820"/>
                      <a:pt x="13043" y="5920"/>
                    </a:cubicBezTo>
                    <a:cubicBezTo>
                      <a:pt x="13110" y="6020"/>
                      <a:pt x="13143" y="6120"/>
                      <a:pt x="13110" y="6254"/>
                    </a:cubicBezTo>
                    <a:cubicBezTo>
                      <a:pt x="13110" y="6320"/>
                      <a:pt x="13010" y="6421"/>
                      <a:pt x="12876" y="6421"/>
                    </a:cubicBezTo>
                    <a:lnTo>
                      <a:pt x="12643" y="6421"/>
                    </a:lnTo>
                    <a:cubicBezTo>
                      <a:pt x="12609" y="6421"/>
                      <a:pt x="12509" y="6354"/>
                      <a:pt x="12476" y="6320"/>
                    </a:cubicBezTo>
                    <a:cubicBezTo>
                      <a:pt x="12443" y="6287"/>
                      <a:pt x="12376" y="6187"/>
                      <a:pt x="12343" y="6154"/>
                    </a:cubicBezTo>
                    <a:lnTo>
                      <a:pt x="12343" y="5954"/>
                    </a:lnTo>
                    <a:cubicBezTo>
                      <a:pt x="12376" y="5853"/>
                      <a:pt x="12443" y="5820"/>
                      <a:pt x="12476" y="5787"/>
                    </a:cubicBezTo>
                    <a:cubicBezTo>
                      <a:pt x="12543" y="5753"/>
                      <a:pt x="12609" y="5687"/>
                      <a:pt x="12676" y="5687"/>
                    </a:cubicBezTo>
                    <a:close/>
                    <a:moveTo>
                      <a:pt x="7526" y="5465"/>
                    </a:moveTo>
                    <a:cubicBezTo>
                      <a:pt x="7579" y="5465"/>
                      <a:pt x="7637" y="5473"/>
                      <a:pt x="7706" y="5487"/>
                    </a:cubicBezTo>
                    <a:cubicBezTo>
                      <a:pt x="7939" y="5520"/>
                      <a:pt x="8006" y="5620"/>
                      <a:pt x="8040" y="5787"/>
                    </a:cubicBezTo>
                    <a:cubicBezTo>
                      <a:pt x="8140" y="5954"/>
                      <a:pt x="8106" y="6120"/>
                      <a:pt x="7973" y="6254"/>
                    </a:cubicBezTo>
                    <a:cubicBezTo>
                      <a:pt x="7857" y="6340"/>
                      <a:pt x="7742" y="6427"/>
                      <a:pt x="7583" y="6427"/>
                    </a:cubicBezTo>
                    <a:cubicBezTo>
                      <a:pt x="7558" y="6427"/>
                      <a:pt x="7533" y="6425"/>
                      <a:pt x="7506" y="6421"/>
                    </a:cubicBezTo>
                    <a:cubicBezTo>
                      <a:pt x="7372" y="6421"/>
                      <a:pt x="7306" y="6354"/>
                      <a:pt x="7206" y="6287"/>
                    </a:cubicBezTo>
                    <a:cubicBezTo>
                      <a:pt x="7106" y="6154"/>
                      <a:pt x="7039" y="6020"/>
                      <a:pt x="7039" y="5920"/>
                    </a:cubicBezTo>
                    <a:cubicBezTo>
                      <a:pt x="7039" y="5753"/>
                      <a:pt x="7139" y="5620"/>
                      <a:pt x="7306" y="5520"/>
                    </a:cubicBezTo>
                    <a:cubicBezTo>
                      <a:pt x="7384" y="5481"/>
                      <a:pt x="7451" y="5465"/>
                      <a:pt x="7526" y="5465"/>
                    </a:cubicBezTo>
                    <a:close/>
                    <a:moveTo>
                      <a:pt x="1702" y="5720"/>
                    </a:moveTo>
                    <a:cubicBezTo>
                      <a:pt x="1802" y="5720"/>
                      <a:pt x="1835" y="5787"/>
                      <a:pt x="1835" y="5820"/>
                    </a:cubicBezTo>
                    <a:cubicBezTo>
                      <a:pt x="1935" y="5920"/>
                      <a:pt x="1935" y="6020"/>
                      <a:pt x="1935" y="6154"/>
                    </a:cubicBezTo>
                    <a:cubicBezTo>
                      <a:pt x="1935" y="6187"/>
                      <a:pt x="1868" y="6254"/>
                      <a:pt x="1868" y="6320"/>
                    </a:cubicBezTo>
                    <a:cubicBezTo>
                      <a:pt x="1835" y="6454"/>
                      <a:pt x="1768" y="6487"/>
                      <a:pt x="1702" y="6521"/>
                    </a:cubicBezTo>
                    <a:lnTo>
                      <a:pt x="1535" y="6521"/>
                    </a:lnTo>
                    <a:cubicBezTo>
                      <a:pt x="1468" y="6487"/>
                      <a:pt x="1435" y="6454"/>
                      <a:pt x="1368" y="6387"/>
                    </a:cubicBezTo>
                    <a:cubicBezTo>
                      <a:pt x="1335" y="6354"/>
                      <a:pt x="1335" y="6287"/>
                      <a:pt x="1368" y="6187"/>
                    </a:cubicBezTo>
                    <a:cubicBezTo>
                      <a:pt x="1368" y="6120"/>
                      <a:pt x="1435" y="6020"/>
                      <a:pt x="1468" y="5887"/>
                    </a:cubicBezTo>
                    <a:cubicBezTo>
                      <a:pt x="1502" y="5853"/>
                      <a:pt x="1502" y="5820"/>
                      <a:pt x="1535" y="5787"/>
                    </a:cubicBezTo>
                    <a:cubicBezTo>
                      <a:pt x="1602" y="5720"/>
                      <a:pt x="1635" y="5720"/>
                      <a:pt x="1702" y="5720"/>
                    </a:cubicBezTo>
                    <a:close/>
                    <a:moveTo>
                      <a:pt x="2636" y="5787"/>
                    </a:moveTo>
                    <a:cubicBezTo>
                      <a:pt x="2769" y="5787"/>
                      <a:pt x="2836" y="5820"/>
                      <a:pt x="2936" y="5853"/>
                    </a:cubicBezTo>
                    <a:cubicBezTo>
                      <a:pt x="3003" y="5920"/>
                      <a:pt x="3036" y="5987"/>
                      <a:pt x="3069" y="6087"/>
                    </a:cubicBezTo>
                    <a:cubicBezTo>
                      <a:pt x="3136" y="6154"/>
                      <a:pt x="3136" y="6287"/>
                      <a:pt x="3069" y="6421"/>
                    </a:cubicBezTo>
                    <a:cubicBezTo>
                      <a:pt x="3036" y="6521"/>
                      <a:pt x="3003" y="6621"/>
                      <a:pt x="2869" y="6654"/>
                    </a:cubicBezTo>
                    <a:cubicBezTo>
                      <a:pt x="2802" y="6687"/>
                      <a:pt x="2736" y="6754"/>
                      <a:pt x="2636" y="6754"/>
                    </a:cubicBezTo>
                    <a:cubicBezTo>
                      <a:pt x="2536" y="6754"/>
                      <a:pt x="2402" y="6754"/>
                      <a:pt x="2335" y="6654"/>
                    </a:cubicBezTo>
                    <a:cubicBezTo>
                      <a:pt x="2235" y="6621"/>
                      <a:pt x="2169" y="6521"/>
                      <a:pt x="2135" y="6454"/>
                    </a:cubicBezTo>
                    <a:cubicBezTo>
                      <a:pt x="2069" y="6354"/>
                      <a:pt x="2069" y="6254"/>
                      <a:pt x="2135" y="6154"/>
                    </a:cubicBezTo>
                    <a:cubicBezTo>
                      <a:pt x="2169" y="6020"/>
                      <a:pt x="2269" y="5954"/>
                      <a:pt x="2335" y="5853"/>
                    </a:cubicBezTo>
                    <a:cubicBezTo>
                      <a:pt x="2436" y="5820"/>
                      <a:pt x="2502" y="5787"/>
                      <a:pt x="2636" y="5787"/>
                    </a:cubicBezTo>
                    <a:close/>
                    <a:moveTo>
                      <a:pt x="16734" y="6000"/>
                    </a:moveTo>
                    <a:cubicBezTo>
                      <a:pt x="16810" y="6000"/>
                      <a:pt x="16895" y="6024"/>
                      <a:pt x="16979" y="6087"/>
                    </a:cubicBezTo>
                    <a:cubicBezTo>
                      <a:pt x="17046" y="6120"/>
                      <a:pt x="17113" y="6154"/>
                      <a:pt x="17146" y="6254"/>
                    </a:cubicBezTo>
                    <a:cubicBezTo>
                      <a:pt x="17213" y="6354"/>
                      <a:pt x="17179" y="6487"/>
                      <a:pt x="17079" y="6621"/>
                    </a:cubicBezTo>
                    <a:cubicBezTo>
                      <a:pt x="17013" y="6687"/>
                      <a:pt x="16879" y="6787"/>
                      <a:pt x="16746" y="6787"/>
                    </a:cubicBezTo>
                    <a:cubicBezTo>
                      <a:pt x="16712" y="6787"/>
                      <a:pt x="16646" y="6787"/>
                      <a:pt x="16646" y="6721"/>
                    </a:cubicBezTo>
                    <a:cubicBezTo>
                      <a:pt x="16546" y="6687"/>
                      <a:pt x="16479" y="6654"/>
                      <a:pt x="16446" y="6621"/>
                    </a:cubicBezTo>
                    <a:cubicBezTo>
                      <a:pt x="16379" y="6521"/>
                      <a:pt x="16345" y="6454"/>
                      <a:pt x="16345" y="6354"/>
                    </a:cubicBezTo>
                    <a:cubicBezTo>
                      <a:pt x="16345" y="6287"/>
                      <a:pt x="16379" y="6254"/>
                      <a:pt x="16446" y="6154"/>
                    </a:cubicBezTo>
                    <a:cubicBezTo>
                      <a:pt x="16479" y="6120"/>
                      <a:pt x="16512" y="6020"/>
                      <a:pt x="16612" y="6020"/>
                    </a:cubicBezTo>
                    <a:cubicBezTo>
                      <a:pt x="16649" y="6008"/>
                      <a:pt x="16690" y="6000"/>
                      <a:pt x="16734" y="6000"/>
                    </a:cubicBezTo>
                    <a:close/>
                    <a:moveTo>
                      <a:pt x="9274" y="5954"/>
                    </a:moveTo>
                    <a:cubicBezTo>
                      <a:pt x="9340" y="5954"/>
                      <a:pt x="9441" y="5987"/>
                      <a:pt x="9507" y="6087"/>
                    </a:cubicBezTo>
                    <a:cubicBezTo>
                      <a:pt x="9541" y="6087"/>
                      <a:pt x="9607" y="6154"/>
                      <a:pt x="9641" y="6254"/>
                    </a:cubicBezTo>
                    <a:cubicBezTo>
                      <a:pt x="9674" y="6320"/>
                      <a:pt x="9674" y="6421"/>
                      <a:pt x="9641" y="6521"/>
                    </a:cubicBezTo>
                    <a:cubicBezTo>
                      <a:pt x="9607" y="6621"/>
                      <a:pt x="9541" y="6687"/>
                      <a:pt x="9474" y="6754"/>
                    </a:cubicBezTo>
                    <a:lnTo>
                      <a:pt x="9207" y="6854"/>
                    </a:lnTo>
                    <a:cubicBezTo>
                      <a:pt x="9007" y="6854"/>
                      <a:pt x="8873" y="6821"/>
                      <a:pt x="8807" y="6654"/>
                    </a:cubicBezTo>
                    <a:cubicBezTo>
                      <a:pt x="8773" y="6587"/>
                      <a:pt x="8707" y="6487"/>
                      <a:pt x="8707" y="6421"/>
                    </a:cubicBezTo>
                    <a:cubicBezTo>
                      <a:pt x="8707" y="6320"/>
                      <a:pt x="8707" y="6254"/>
                      <a:pt x="8807" y="6154"/>
                    </a:cubicBezTo>
                    <a:cubicBezTo>
                      <a:pt x="8840" y="6087"/>
                      <a:pt x="8940" y="6020"/>
                      <a:pt x="9007" y="5987"/>
                    </a:cubicBezTo>
                    <a:cubicBezTo>
                      <a:pt x="9107" y="5954"/>
                      <a:pt x="9174" y="5954"/>
                      <a:pt x="9274" y="5954"/>
                    </a:cubicBezTo>
                    <a:close/>
                    <a:moveTo>
                      <a:pt x="14260" y="6207"/>
                    </a:moveTo>
                    <a:cubicBezTo>
                      <a:pt x="14324" y="6207"/>
                      <a:pt x="14389" y="6232"/>
                      <a:pt x="14444" y="6287"/>
                    </a:cubicBezTo>
                    <a:cubicBezTo>
                      <a:pt x="14477" y="6320"/>
                      <a:pt x="14544" y="6354"/>
                      <a:pt x="14544" y="6454"/>
                    </a:cubicBezTo>
                    <a:cubicBezTo>
                      <a:pt x="14611" y="6521"/>
                      <a:pt x="14611" y="6587"/>
                      <a:pt x="14611" y="6654"/>
                    </a:cubicBezTo>
                    <a:cubicBezTo>
                      <a:pt x="14611" y="6754"/>
                      <a:pt x="14544" y="6787"/>
                      <a:pt x="14511" y="6854"/>
                    </a:cubicBezTo>
                    <a:cubicBezTo>
                      <a:pt x="14477" y="6921"/>
                      <a:pt x="14377" y="6954"/>
                      <a:pt x="14311" y="6988"/>
                    </a:cubicBezTo>
                    <a:cubicBezTo>
                      <a:pt x="14272" y="6997"/>
                      <a:pt x="14238" y="7001"/>
                      <a:pt x="14208" y="7001"/>
                    </a:cubicBezTo>
                    <a:cubicBezTo>
                      <a:pt x="14135" y="7001"/>
                      <a:pt x="14081" y="6978"/>
                      <a:pt x="14010" y="6954"/>
                    </a:cubicBezTo>
                    <a:cubicBezTo>
                      <a:pt x="13944" y="6921"/>
                      <a:pt x="13844" y="6821"/>
                      <a:pt x="13844" y="6754"/>
                    </a:cubicBezTo>
                    <a:cubicBezTo>
                      <a:pt x="13810" y="6654"/>
                      <a:pt x="13844" y="6587"/>
                      <a:pt x="13877" y="6454"/>
                    </a:cubicBezTo>
                    <a:cubicBezTo>
                      <a:pt x="13944" y="6354"/>
                      <a:pt x="14010" y="6287"/>
                      <a:pt x="14111" y="6254"/>
                    </a:cubicBezTo>
                    <a:cubicBezTo>
                      <a:pt x="14156" y="6224"/>
                      <a:pt x="14207" y="6207"/>
                      <a:pt x="14260" y="6207"/>
                    </a:cubicBezTo>
                    <a:close/>
                    <a:moveTo>
                      <a:pt x="3837" y="5987"/>
                    </a:moveTo>
                    <a:cubicBezTo>
                      <a:pt x="3970" y="5987"/>
                      <a:pt x="4103" y="5987"/>
                      <a:pt x="4203" y="6020"/>
                    </a:cubicBezTo>
                    <a:cubicBezTo>
                      <a:pt x="4337" y="6120"/>
                      <a:pt x="4437" y="6187"/>
                      <a:pt x="4470" y="6287"/>
                    </a:cubicBezTo>
                    <a:cubicBezTo>
                      <a:pt x="4504" y="6421"/>
                      <a:pt x="4537" y="6521"/>
                      <a:pt x="4504" y="6654"/>
                    </a:cubicBezTo>
                    <a:cubicBezTo>
                      <a:pt x="4470" y="6787"/>
                      <a:pt x="4437" y="6921"/>
                      <a:pt x="4304" y="6954"/>
                    </a:cubicBezTo>
                    <a:cubicBezTo>
                      <a:pt x="4203" y="6988"/>
                      <a:pt x="4103" y="7021"/>
                      <a:pt x="3970" y="7021"/>
                    </a:cubicBezTo>
                    <a:cubicBezTo>
                      <a:pt x="3770" y="7021"/>
                      <a:pt x="3603" y="6954"/>
                      <a:pt x="3470" y="6787"/>
                    </a:cubicBezTo>
                    <a:lnTo>
                      <a:pt x="3336" y="6521"/>
                    </a:lnTo>
                    <a:cubicBezTo>
                      <a:pt x="3336" y="6454"/>
                      <a:pt x="3336" y="6320"/>
                      <a:pt x="3370" y="6254"/>
                    </a:cubicBezTo>
                    <a:cubicBezTo>
                      <a:pt x="3470" y="6120"/>
                      <a:pt x="3636" y="6020"/>
                      <a:pt x="3837" y="5987"/>
                    </a:cubicBezTo>
                    <a:close/>
                    <a:moveTo>
                      <a:pt x="10704" y="6429"/>
                    </a:moveTo>
                    <a:cubicBezTo>
                      <a:pt x="10758" y="6429"/>
                      <a:pt x="10808" y="6437"/>
                      <a:pt x="10842" y="6454"/>
                    </a:cubicBezTo>
                    <a:cubicBezTo>
                      <a:pt x="11008" y="6487"/>
                      <a:pt x="11108" y="6521"/>
                      <a:pt x="11175" y="6621"/>
                    </a:cubicBezTo>
                    <a:cubicBezTo>
                      <a:pt x="11309" y="6787"/>
                      <a:pt x="11309" y="6921"/>
                      <a:pt x="11275" y="7088"/>
                    </a:cubicBezTo>
                    <a:cubicBezTo>
                      <a:pt x="11208" y="7154"/>
                      <a:pt x="11175" y="7254"/>
                      <a:pt x="11108" y="7288"/>
                    </a:cubicBezTo>
                    <a:cubicBezTo>
                      <a:pt x="11008" y="7321"/>
                      <a:pt x="10942" y="7355"/>
                      <a:pt x="10842" y="7355"/>
                    </a:cubicBezTo>
                    <a:cubicBezTo>
                      <a:pt x="10641" y="7355"/>
                      <a:pt x="10508" y="7288"/>
                      <a:pt x="10375" y="7121"/>
                    </a:cubicBezTo>
                    <a:cubicBezTo>
                      <a:pt x="10308" y="6988"/>
                      <a:pt x="10308" y="6854"/>
                      <a:pt x="10308" y="6754"/>
                    </a:cubicBezTo>
                    <a:cubicBezTo>
                      <a:pt x="10341" y="6621"/>
                      <a:pt x="10441" y="6487"/>
                      <a:pt x="10541" y="6454"/>
                    </a:cubicBezTo>
                    <a:cubicBezTo>
                      <a:pt x="10591" y="6437"/>
                      <a:pt x="10650" y="6429"/>
                      <a:pt x="10704" y="6429"/>
                    </a:cubicBezTo>
                    <a:close/>
                    <a:moveTo>
                      <a:pt x="5442" y="6379"/>
                    </a:moveTo>
                    <a:cubicBezTo>
                      <a:pt x="5504" y="6379"/>
                      <a:pt x="5571" y="6404"/>
                      <a:pt x="5638" y="6454"/>
                    </a:cubicBezTo>
                    <a:cubicBezTo>
                      <a:pt x="5771" y="6487"/>
                      <a:pt x="5838" y="6587"/>
                      <a:pt x="5871" y="6654"/>
                    </a:cubicBezTo>
                    <a:cubicBezTo>
                      <a:pt x="5938" y="6754"/>
                      <a:pt x="5971" y="6854"/>
                      <a:pt x="5971" y="6988"/>
                    </a:cubicBezTo>
                    <a:cubicBezTo>
                      <a:pt x="5971" y="7121"/>
                      <a:pt x="5938" y="7188"/>
                      <a:pt x="5838" y="7321"/>
                    </a:cubicBezTo>
                    <a:cubicBezTo>
                      <a:pt x="5771" y="7421"/>
                      <a:pt x="5638" y="7488"/>
                      <a:pt x="5504" y="7521"/>
                    </a:cubicBezTo>
                    <a:cubicBezTo>
                      <a:pt x="5463" y="7542"/>
                      <a:pt x="5422" y="7550"/>
                      <a:pt x="5381" y="7550"/>
                    </a:cubicBezTo>
                    <a:cubicBezTo>
                      <a:pt x="5291" y="7550"/>
                      <a:pt x="5207" y="7511"/>
                      <a:pt x="5137" y="7488"/>
                    </a:cubicBezTo>
                    <a:cubicBezTo>
                      <a:pt x="4971" y="7421"/>
                      <a:pt x="4871" y="7288"/>
                      <a:pt x="4837" y="7121"/>
                    </a:cubicBezTo>
                    <a:cubicBezTo>
                      <a:pt x="4804" y="6954"/>
                      <a:pt x="4837" y="6787"/>
                      <a:pt x="4937" y="6654"/>
                    </a:cubicBezTo>
                    <a:cubicBezTo>
                      <a:pt x="5004" y="6521"/>
                      <a:pt x="5137" y="6487"/>
                      <a:pt x="5271" y="6454"/>
                    </a:cubicBezTo>
                    <a:cubicBezTo>
                      <a:pt x="5321" y="6404"/>
                      <a:pt x="5379" y="6379"/>
                      <a:pt x="5442" y="6379"/>
                    </a:cubicBezTo>
                    <a:close/>
                    <a:moveTo>
                      <a:pt x="15537" y="6759"/>
                    </a:moveTo>
                    <a:cubicBezTo>
                      <a:pt x="15569" y="6759"/>
                      <a:pt x="15604" y="6767"/>
                      <a:pt x="15645" y="6787"/>
                    </a:cubicBezTo>
                    <a:cubicBezTo>
                      <a:pt x="15712" y="6787"/>
                      <a:pt x="15812" y="6821"/>
                      <a:pt x="15878" y="6888"/>
                    </a:cubicBezTo>
                    <a:cubicBezTo>
                      <a:pt x="15979" y="7021"/>
                      <a:pt x="16012" y="7121"/>
                      <a:pt x="16045" y="7188"/>
                    </a:cubicBezTo>
                    <a:cubicBezTo>
                      <a:pt x="16112" y="7321"/>
                      <a:pt x="16045" y="7421"/>
                      <a:pt x="16012" y="7488"/>
                    </a:cubicBezTo>
                    <a:cubicBezTo>
                      <a:pt x="15979" y="7555"/>
                      <a:pt x="15878" y="7621"/>
                      <a:pt x="15812" y="7621"/>
                    </a:cubicBezTo>
                    <a:cubicBezTo>
                      <a:pt x="15712" y="7621"/>
                      <a:pt x="15578" y="7621"/>
                      <a:pt x="15512" y="7555"/>
                    </a:cubicBezTo>
                    <a:cubicBezTo>
                      <a:pt x="15345" y="7521"/>
                      <a:pt x="15245" y="7421"/>
                      <a:pt x="15211" y="7221"/>
                    </a:cubicBezTo>
                    <a:cubicBezTo>
                      <a:pt x="15178" y="7088"/>
                      <a:pt x="15211" y="6954"/>
                      <a:pt x="15345" y="6821"/>
                    </a:cubicBezTo>
                    <a:cubicBezTo>
                      <a:pt x="15414" y="6798"/>
                      <a:pt x="15467" y="6759"/>
                      <a:pt x="15537" y="6759"/>
                    </a:cubicBezTo>
                    <a:close/>
                    <a:moveTo>
                      <a:pt x="6943" y="6726"/>
                    </a:moveTo>
                    <a:cubicBezTo>
                      <a:pt x="6977" y="6726"/>
                      <a:pt x="7010" y="6735"/>
                      <a:pt x="7039" y="6754"/>
                    </a:cubicBezTo>
                    <a:cubicBezTo>
                      <a:pt x="7172" y="6754"/>
                      <a:pt x="7306" y="6821"/>
                      <a:pt x="7372" y="6921"/>
                    </a:cubicBezTo>
                    <a:cubicBezTo>
                      <a:pt x="7506" y="6988"/>
                      <a:pt x="7539" y="7088"/>
                      <a:pt x="7539" y="7254"/>
                    </a:cubicBezTo>
                    <a:cubicBezTo>
                      <a:pt x="7539" y="7421"/>
                      <a:pt x="7506" y="7521"/>
                      <a:pt x="7372" y="7655"/>
                    </a:cubicBezTo>
                    <a:cubicBezTo>
                      <a:pt x="7272" y="7788"/>
                      <a:pt x="7139" y="7822"/>
                      <a:pt x="6972" y="7822"/>
                    </a:cubicBezTo>
                    <a:cubicBezTo>
                      <a:pt x="6872" y="7822"/>
                      <a:pt x="6772" y="7788"/>
                      <a:pt x="6672" y="7755"/>
                    </a:cubicBezTo>
                    <a:cubicBezTo>
                      <a:pt x="6605" y="7688"/>
                      <a:pt x="6505" y="7621"/>
                      <a:pt x="6472" y="7521"/>
                    </a:cubicBezTo>
                    <a:cubicBezTo>
                      <a:pt x="6372" y="7421"/>
                      <a:pt x="6372" y="7288"/>
                      <a:pt x="6438" y="7121"/>
                    </a:cubicBezTo>
                    <a:cubicBezTo>
                      <a:pt x="6472" y="6988"/>
                      <a:pt x="6538" y="6854"/>
                      <a:pt x="6672" y="6821"/>
                    </a:cubicBezTo>
                    <a:cubicBezTo>
                      <a:pt x="6766" y="6774"/>
                      <a:pt x="6861" y="6726"/>
                      <a:pt x="6943" y="6726"/>
                    </a:cubicBezTo>
                    <a:close/>
                    <a:moveTo>
                      <a:pt x="12485" y="6893"/>
                    </a:moveTo>
                    <a:cubicBezTo>
                      <a:pt x="12568" y="6893"/>
                      <a:pt x="12639" y="6940"/>
                      <a:pt x="12710" y="6988"/>
                    </a:cubicBezTo>
                    <a:cubicBezTo>
                      <a:pt x="12776" y="7088"/>
                      <a:pt x="12843" y="7188"/>
                      <a:pt x="12876" y="7288"/>
                    </a:cubicBezTo>
                    <a:cubicBezTo>
                      <a:pt x="12943" y="7421"/>
                      <a:pt x="12876" y="7488"/>
                      <a:pt x="12843" y="7621"/>
                    </a:cubicBezTo>
                    <a:cubicBezTo>
                      <a:pt x="12776" y="7755"/>
                      <a:pt x="12676" y="7788"/>
                      <a:pt x="12609" y="7822"/>
                    </a:cubicBezTo>
                    <a:cubicBezTo>
                      <a:pt x="12559" y="7838"/>
                      <a:pt x="12518" y="7847"/>
                      <a:pt x="12472" y="7847"/>
                    </a:cubicBezTo>
                    <a:cubicBezTo>
                      <a:pt x="12426" y="7847"/>
                      <a:pt x="12376" y="7838"/>
                      <a:pt x="12309" y="7822"/>
                    </a:cubicBezTo>
                    <a:cubicBezTo>
                      <a:pt x="12209" y="7788"/>
                      <a:pt x="12142" y="7755"/>
                      <a:pt x="12109" y="7655"/>
                    </a:cubicBezTo>
                    <a:cubicBezTo>
                      <a:pt x="12042" y="7588"/>
                      <a:pt x="12009" y="7521"/>
                      <a:pt x="12009" y="7455"/>
                    </a:cubicBezTo>
                    <a:cubicBezTo>
                      <a:pt x="12009" y="7321"/>
                      <a:pt x="12009" y="7188"/>
                      <a:pt x="12109" y="7121"/>
                    </a:cubicBezTo>
                    <a:cubicBezTo>
                      <a:pt x="12176" y="6988"/>
                      <a:pt x="12243" y="6954"/>
                      <a:pt x="12376" y="6921"/>
                    </a:cubicBezTo>
                    <a:cubicBezTo>
                      <a:pt x="12415" y="6901"/>
                      <a:pt x="12451" y="6893"/>
                      <a:pt x="12485" y="6893"/>
                    </a:cubicBezTo>
                    <a:close/>
                    <a:moveTo>
                      <a:pt x="16779" y="7188"/>
                    </a:moveTo>
                    <a:cubicBezTo>
                      <a:pt x="16946" y="7188"/>
                      <a:pt x="17046" y="7254"/>
                      <a:pt x="17146" y="7355"/>
                    </a:cubicBezTo>
                    <a:cubicBezTo>
                      <a:pt x="17179" y="7421"/>
                      <a:pt x="17213" y="7488"/>
                      <a:pt x="17213" y="7621"/>
                    </a:cubicBezTo>
                    <a:cubicBezTo>
                      <a:pt x="17213" y="7688"/>
                      <a:pt x="17179" y="7755"/>
                      <a:pt x="17146" y="7822"/>
                    </a:cubicBezTo>
                    <a:cubicBezTo>
                      <a:pt x="17113" y="7855"/>
                      <a:pt x="17013" y="7922"/>
                      <a:pt x="16946" y="7955"/>
                    </a:cubicBezTo>
                    <a:cubicBezTo>
                      <a:pt x="16908" y="7962"/>
                      <a:pt x="16873" y="7967"/>
                      <a:pt x="16838" y="7967"/>
                    </a:cubicBezTo>
                    <a:cubicBezTo>
                      <a:pt x="16719" y="7967"/>
                      <a:pt x="16616" y="7917"/>
                      <a:pt x="16512" y="7788"/>
                    </a:cubicBezTo>
                    <a:cubicBezTo>
                      <a:pt x="16446" y="7688"/>
                      <a:pt x="16379" y="7588"/>
                      <a:pt x="16446" y="7455"/>
                    </a:cubicBezTo>
                    <a:cubicBezTo>
                      <a:pt x="16479" y="7355"/>
                      <a:pt x="16512" y="7321"/>
                      <a:pt x="16546" y="7288"/>
                    </a:cubicBezTo>
                    <a:cubicBezTo>
                      <a:pt x="16612" y="7254"/>
                      <a:pt x="16679" y="7188"/>
                      <a:pt x="16779" y="7188"/>
                    </a:cubicBezTo>
                    <a:close/>
                    <a:moveTo>
                      <a:pt x="1101" y="7254"/>
                    </a:moveTo>
                    <a:cubicBezTo>
                      <a:pt x="1201" y="7288"/>
                      <a:pt x="1301" y="7288"/>
                      <a:pt x="1335" y="7288"/>
                    </a:cubicBezTo>
                    <a:cubicBezTo>
                      <a:pt x="1368" y="7288"/>
                      <a:pt x="1435" y="7321"/>
                      <a:pt x="1468" y="7355"/>
                    </a:cubicBezTo>
                    <a:cubicBezTo>
                      <a:pt x="1502" y="7421"/>
                      <a:pt x="1502" y="7488"/>
                      <a:pt x="1502" y="7521"/>
                    </a:cubicBezTo>
                    <a:cubicBezTo>
                      <a:pt x="1502" y="7621"/>
                      <a:pt x="1502" y="7655"/>
                      <a:pt x="1468" y="7688"/>
                    </a:cubicBezTo>
                    <a:cubicBezTo>
                      <a:pt x="1435" y="7788"/>
                      <a:pt x="1435" y="7822"/>
                      <a:pt x="1368" y="7855"/>
                    </a:cubicBezTo>
                    <a:cubicBezTo>
                      <a:pt x="1335" y="7955"/>
                      <a:pt x="1268" y="7955"/>
                      <a:pt x="1201" y="7988"/>
                    </a:cubicBezTo>
                    <a:cubicBezTo>
                      <a:pt x="1168" y="7988"/>
                      <a:pt x="1135" y="7988"/>
                      <a:pt x="1101" y="7955"/>
                    </a:cubicBezTo>
                    <a:cubicBezTo>
                      <a:pt x="1001" y="7888"/>
                      <a:pt x="968" y="7855"/>
                      <a:pt x="934" y="7822"/>
                    </a:cubicBezTo>
                    <a:cubicBezTo>
                      <a:pt x="868" y="7788"/>
                      <a:pt x="868" y="7721"/>
                      <a:pt x="868" y="7655"/>
                    </a:cubicBezTo>
                    <a:lnTo>
                      <a:pt x="934" y="7488"/>
                    </a:lnTo>
                    <a:cubicBezTo>
                      <a:pt x="934" y="7455"/>
                      <a:pt x="968" y="7421"/>
                      <a:pt x="968" y="7321"/>
                    </a:cubicBezTo>
                    <a:cubicBezTo>
                      <a:pt x="1001" y="7288"/>
                      <a:pt x="1035" y="7254"/>
                      <a:pt x="1101" y="7254"/>
                    </a:cubicBezTo>
                    <a:close/>
                    <a:moveTo>
                      <a:pt x="2183" y="7341"/>
                    </a:moveTo>
                    <a:cubicBezTo>
                      <a:pt x="2213" y="7341"/>
                      <a:pt x="2242" y="7346"/>
                      <a:pt x="2269" y="7355"/>
                    </a:cubicBezTo>
                    <a:cubicBezTo>
                      <a:pt x="2335" y="7421"/>
                      <a:pt x="2436" y="7455"/>
                      <a:pt x="2502" y="7521"/>
                    </a:cubicBezTo>
                    <a:cubicBezTo>
                      <a:pt x="2636" y="7588"/>
                      <a:pt x="2669" y="7655"/>
                      <a:pt x="2669" y="7788"/>
                    </a:cubicBezTo>
                    <a:cubicBezTo>
                      <a:pt x="2669" y="7855"/>
                      <a:pt x="2669" y="7988"/>
                      <a:pt x="2636" y="8088"/>
                    </a:cubicBezTo>
                    <a:cubicBezTo>
                      <a:pt x="2602" y="8155"/>
                      <a:pt x="2502" y="8255"/>
                      <a:pt x="2436" y="8289"/>
                    </a:cubicBezTo>
                    <a:cubicBezTo>
                      <a:pt x="2365" y="8312"/>
                      <a:pt x="2311" y="8336"/>
                      <a:pt x="2238" y="8336"/>
                    </a:cubicBezTo>
                    <a:cubicBezTo>
                      <a:pt x="2208" y="8336"/>
                      <a:pt x="2174" y="8332"/>
                      <a:pt x="2135" y="8322"/>
                    </a:cubicBezTo>
                    <a:cubicBezTo>
                      <a:pt x="2002" y="8322"/>
                      <a:pt x="1935" y="8255"/>
                      <a:pt x="1835" y="8155"/>
                    </a:cubicBezTo>
                    <a:cubicBezTo>
                      <a:pt x="1768" y="8088"/>
                      <a:pt x="1702" y="7955"/>
                      <a:pt x="1702" y="7855"/>
                    </a:cubicBezTo>
                    <a:cubicBezTo>
                      <a:pt x="1702" y="7788"/>
                      <a:pt x="1702" y="7688"/>
                      <a:pt x="1768" y="7621"/>
                    </a:cubicBezTo>
                    <a:cubicBezTo>
                      <a:pt x="1802" y="7521"/>
                      <a:pt x="1868" y="7455"/>
                      <a:pt x="1969" y="7421"/>
                    </a:cubicBezTo>
                    <a:cubicBezTo>
                      <a:pt x="2017" y="7372"/>
                      <a:pt x="2102" y="7341"/>
                      <a:pt x="2183" y="7341"/>
                    </a:cubicBezTo>
                    <a:close/>
                    <a:moveTo>
                      <a:pt x="8707" y="7154"/>
                    </a:moveTo>
                    <a:cubicBezTo>
                      <a:pt x="8840" y="7154"/>
                      <a:pt x="8974" y="7154"/>
                      <a:pt x="9040" y="7254"/>
                    </a:cubicBezTo>
                    <a:cubicBezTo>
                      <a:pt x="9207" y="7321"/>
                      <a:pt x="9307" y="7488"/>
                      <a:pt x="9307" y="7688"/>
                    </a:cubicBezTo>
                    <a:cubicBezTo>
                      <a:pt x="9340" y="7922"/>
                      <a:pt x="9307" y="8088"/>
                      <a:pt x="9174" y="8188"/>
                    </a:cubicBezTo>
                    <a:cubicBezTo>
                      <a:pt x="9107" y="8289"/>
                      <a:pt x="9007" y="8322"/>
                      <a:pt x="8940" y="8355"/>
                    </a:cubicBezTo>
                    <a:cubicBezTo>
                      <a:pt x="8890" y="8389"/>
                      <a:pt x="8832" y="8405"/>
                      <a:pt x="8778" y="8405"/>
                    </a:cubicBezTo>
                    <a:cubicBezTo>
                      <a:pt x="8723" y="8405"/>
                      <a:pt x="8673" y="8389"/>
                      <a:pt x="8640" y="8355"/>
                    </a:cubicBezTo>
                    <a:cubicBezTo>
                      <a:pt x="8373" y="8322"/>
                      <a:pt x="8206" y="8188"/>
                      <a:pt x="8173" y="7955"/>
                    </a:cubicBezTo>
                    <a:cubicBezTo>
                      <a:pt x="8140" y="7822"/>
                      <a:pt x="8140" y="7688"/>
                      <a:pt x="8173" y="7588"/>
                    </a:cubicBezTo>
                    <a:cubicBezTo>
                      <a:pt x="8206" y="7455"/>
                      <a:pt x="8306" y="7355"/>
                      <a:pt x="8373" y="7288"/>
                    </a:cubicBezTo>
                    <a:cubicBezTo>
                      <a:pt x="8473" y="7188"/>
                      <a:pt x="8607" y="7154"/>
                      <a:pt x="8707" y="7154"/>
                    </a:cubicBezTo>
                    <a:close/>
                    <a:moveTo>
                      <a:pt x="14050" y="7501"/>
                    </a:moveTo>
                    <a:cubicBezTo>
                      <a:pt x="14146" y="7501"/>
                      <a:pt x="14238" y="7525"/>
                      <a:pt x="14344" y="7588"/>
                    </a:cubicBezTo>
                    <a:cubicBezTo>
                      <a:pt x="14444" y="7621"/>
                      <a:pt x="14477" y="7688"/>
                      <a:pt x="14511" y="7788"/>
                    </a:cubicBezTo>
                    <a:cubicBezTo>
                      <a:pt x="14544" y="7855"/>
                      <a:pt x="14544" y="7955"/>
                      <a:pt x="14544" y="8022"/>
                    </a:cubicBezTo>
                    <a:cubicBezTo>
                      <a:pt x="14544" y="8122"/>
                      <a:pt x="14477" y="8188"/>
                      <a:pt x="14444" y="8289"/>
                    </a:cubicBezTo>
                    <a:cubicBezTo>
                      <a:pt x="14344" y="8355"/>
                      <a:pt x="14277" y="8422"/>
                      <a:pt x="14177" y="8422"/>
                    </a:cubicBezTo>
                    <a:cubicBezTo>
                      <a:pt x="14111" y="8422"/>
                      <a:pt x="13977" y="8422"/>
                      <a:pt x="13877" y="8355"/>
                    </a:cubicBezTo>
                    <a:cubicBezTo>
                      <a:pt x="13810" y="8322"/>
                      <a:pt x="13710" y="8255"/>
                      <a:pt x="13677" y="8155"/>
                    </a:cubicBezTo>
                    <a:cubicBezTo>
                      <a:pt x="13543" y="8088"/>
                      <a:pt x="13543" y="7955"/>
                      <a:pt x="13610" y="7855"/>
                    </a:cubicBezTo>
                    <a:cubicBezTo>
                      <a:pt x="13644" y="7688"/>
                      <a:pt x="13710" y="7621"/>
                      <a:pt x="13877" y="7521"/>
                    </a:cubicBezTo>
                    <a:cubicBezTo>
                      <a:pt x="13938" y="7509"/>
                      <a:pt x="13995" y="7501"/>
                      <a:pt x="14050" y="7501"/>
                    </a:cubicBezTo>
                    <a:close/>
                    <a:moveTo>
                      <a:pt x="3493" y="7563"/>
                    </a:moveTo>
                    <a:cubicBezTo>
                      <a:pt x="3601" y="7563"/>
                      <a:pt x="3702" y="7607"/>
                      <a:pt x="3803" y="7688"/>
                    </a:cubicBezTo>
                    <a:cubicBezTo>
                      <a:pt x="3970" y="7822"/>
                      <a:pt x="4037" y="7988"/>
                      <a:pt x="4003" y="8188"/>
                    </a:cubicBezTo>
                    <a:cubicBezTo>
                      <a:pt x="4003" y="8322"/>
                      <a:pt x="3970" y="8389"/>
                      <a:pt x="3870" y="8489"/>
                    </a:cubicBezTo>
                    <a:cubicBezTo>
                      <a:pt x="3803" y="8555"/>
                      <a:pt x="3703" y="8622"/>
                      <a:pt x="3603" y="8655"/>
                    </a:cubicBezTo>
                    <a:cubicBezTo>
                      <a:pt x="3564" y="8665"/>
                      <a:pt x="3525" y="8669"/>
                      <a:pt x="3488" y="8669"/>
                    </a:cubicBezTo>
                    <a:cubicBezTo>
                      <a:pt x="3397" y="8669"/>
                      <a:pt x="3317" y="8646"/>
                      <a:pt x="3269" y="8622"/>
                    </a:cubicBezTo>
                    <a:cubicBezTo>
                      <a:pt x="3169" y="8555"/>
                      <a:pt x="3103" y="8489"/>
                      <a:pt x="3003" y="8389"/>
                    </a:cubicBezTo>
                    <a:cubicBezTo>
                      <a:pt x="2969" y="8289"/>
                      <a:pt x="2936" y="8188"/>
                      <a:pt x="2936" y="8055"/>
                    </a:cubicBezTo>
                    <a:cubicBezTo>
                      <a:pt x="2969" y="7855"/>
                      <a:pt x="3103" y="7688"/>
                      <a:pt x="3269" y="7621"/>
                    </a:cubicBezTo>
                    <a:cubicBezTo>
                      <a:pt x="3348" y="7582"/>
                      <a:pt x="3422" y="7563"/>
                      <a:pt x="3493" y="7563"/>
                    </a:cubicBezTo>
                    <a:close/>
                    <a:moveTo>
                      <a:pt x="10518" y="7670"/>
                    </a:moveTo>
                    <a:cubicBezTo>
                      <a:pt x="10578" y="7670"/>
                      <a:pt x="10641" y="7677"/>
                      <a:pt x="10708" y="7688"/>
                    </a:cubicBezTo>
                    <a:cubicBezTo>
                      <a:pt x="10875" y="7755"/>
                      <a:pt x="11008" y="7922"/>
                      <a:pt x="11042" y="8122"/>
                    </a:cubicBezTo>
                    <a:cubicBezTo>
                      <a:pt x="11108" y="8289"/>
                      <a:pt x="11042" y="8455"/>
                      <a:pt x="10975" y="8589"/>
                    </a:cubicBezTo>
                    <a:cubicBezTo>
                      <a:pt x="10875" y="8689"/>
                      <a:pt x="10775" y="8822"/>
                      <a:pt x="10608" y="8822"/>
                    </a:cubicBezTo>
                    <a:cubicBezTo>
                      <a:pt x="10475" y="8822"/>
                      <a:pt x="10375" y="8822"/>
                      <a:pt x="10308" y="8789"/>
                    </a:cubicBezTo>
                    <a:cubicBezTo>
                      <a:pt x="10174" y="8689"/>
                      <a:pt x="10041" y="8622"/>
                      <a:pt x="10008" y="8489"/>
                    </a:cubicBezTo>
                    <a:cubicBezTo>
                      <a:pt x="9974" y="8355"/>
                      <a:pt x="9941" y="8255"/>
                      <a:pt x="9974" y="8122"/>
                    </a:cubicBezTo>
                    <a:cubicBezTo>
                      <a:pt x="10008" y="7988"/>
                      <a:pt x="10041" y="7855"/>
                      <a:pt x="10174" y="7788"/>
                    </a:cubicBezTo>
                    <a:cubicBezTo>
                      <a:pt x="10286" y="7699"/>
                      <a:pt x="10397" y="7670"/>
                      <a:pt x="10518" y="7670"/>
                    </a:cubicBezTo>
                    <a:close/>
                    <a:moveTo>
                      <a:pt x="15678" y="8022"/>
                    </a:moveTo>
                    <a:cubicBezTo>
                      <a:pt x="15812" y="8022"/>
                      <a:pt x="15878" y="8122"/>
                      <a:pt x="16012" y="8188"/>
                    </a:cubicBezTo>
                    <a:cubicBezTo>
                      <a:pt x="16112" y="8322"/>
                      <a:pt x="16145" y="8389"/>
                      <a:pt x="16112" y="8522"/>
                    </a:cubicBezTo>
                    <a:cubicBezTo>
                      <a:pt x="16045" y="8689"/>
                      <a:pt x="15979" y="8822"/>
                      <a:pt x="15812" y="8856"/>
                    </a:cubicBezTo>
                    <a:cubicBezTo>
                      <a:pt x="15742" y="8898"/>
                      <a:pt x="15678" y="8916"/>
                      <a:pt x="15615" y="8916"/>
                    </a:cubicBezTo>
                    <a:cubicBezTo>
                      <a:pt x="15527" y="8916"/>
                      <a:pt x="15442" y="8880"/>
                      <a:pt x="15345" y="8822"/>
                    </a:cubicBezTo>
                    <a:cubicBezTo>
                      <a:pt x="15278" y="8789"/>
                      <a:pt x="15178" y="8689"/>
                      <a:pt x="15145" y="8622"/>
                    </a:cubicBezTo>
                    <a:cubicBezTo>
                      <a:pt x="15111" y="8522"/>
                      <a:pt x="15045" y="8389"/>
                      <a:pt x="15111" y="8322"/>
                    </a:cubicBezTo>
                    <a:cubicBezTo>
                      <a:pt x="15145" y="8188"/>
                      <a:pt x="15211" y="8122"/>
                      <a:pt x="15311" y="8055"/>
                    </a:cubicBezTo>
                    <a:cubicBezTo>
                      <a:pt x="15445" y="8022"/>
                      <a:pt x="15545" y="8022"/>
                      <a:pt x="15678" y="8022"/>
                    </a:cubicBezTo>
                    <a:close/>
                    <a:moveTo>
                      <a:pt x="934" y="8622"/>
                    </a:moveTo>
                    <a:cubicBezTo>
                      <a:pt x="1001" y="8622"/>
                      <a:pt x="1035" y="8655"/>
                      <a:pt x="1068" y="8756"/>
                    </a:cubicBezTo>
                    <a:cubicBezTo>
                      <a:pt x="1135" y="8789"/>
                      <a:pt x="1135" y="8856"/>
                      <a:pt x="1135" y="8956"/>
                    </a:cubicBezTo>
                    <a:cubicBezTo>
                      <a:pt x="1135" y="9022"/>
                      <a:pt x="1068" y="9089"/>
                      <a:pt x="1035" y="9156"/>
                    </a:cubicBezTo>
                    <a:cubicBezTo>
                      <a:pt x="1001" y="9256"/>
                      <a:pt x="934" y="9256"/>
                      <a:pt x="834" y="9256"/>
                    </a:cubicBezTo>
                    <a:cubicBezTo>
                      <a:pt x="801" y="9256"/>
                      <a:pt x="768" y="9189"/>
                      <a:pt x="768" y="9156"/>
                    </a:cubicBezTo>
                    <a:cubicBezTo>
                      <a:pt x="701" y="9122"/>
                      <a:pt x="668" y="9089"/>
                      <a:pt x="668" y="9022"/>
                    </a:cubicBezTo>
                    <a:lnTo>
                      <a:pt x="668" y="8956"/>
                    </a:lnTo>
                    <a:cubicBezTo>
                      <a:pt x="701" y="8822"/>
                      <a:pt x="768" y="8756"/>
                      <a:pt x="768" y="8689"/>
                    </a:cubicBezTo>
                    <a:cubicBezTo>
                      <a:pt x="801" y="8655"/>
                      <a:pt x="868" y="8622"/>
                      <a:pt x="934" y="8622"/>
                    </a:cubicBezTo>
                    <a:close/>
                    <a:moveTo>
                      <a:pt x="4915" y="7894"/>
                    </a:moveTo>
                    <a:cubicBezTo>
                      <a:pt x="5029" y="7894"/>
                      <a:pt x="5133" y="7941"/>
                      <a:pt x="5204" y="7988"/>
                    </a:cubicBezTo>
                    <a:cubicBezTo>
                      <a:pt x="5338" y="8088"/>
                      <a:pt x="5471" y="8188"/>
                      <a:pt x="5504" y="8355"/>
                    </a:cubicBezTo>
                    <a:cubicBezTo>
                      <a:pt x="5538" y="8522"/>
                      <a:pt x="5538" y="8689"/>
                      <a:pt x="5471" y="8856"/>
                    </a:cubicBezTo>
                    <a:cubicBezTo>
                      <a:pt x="5438" y="9022"/>
                      <a:pt x="5304" y="9122"/>
                      <a:pt x="5137" y="9189"/>
                    </a:cubicBezTo>
                    <a:cubicBezTo>
                      <a:pt x="5032" y="9253"/>
                      <a:pt x="4926" y="9276"/>
                      <a:pt x="4820" y="9276"/>
                    </a:cubicBezTo>
                    <a:cubicBezTo>
                      <a:pt x="4759" y="9276"/>
                      <a:pt x="4698" y="9268"/>
                      <a:pt x="4637" y="9256"/>
                    </a:cubicBezTo>
                    <a:cubicBezTo>
                      <a:pt x="4537" y="9189"/>
                      <a:pt x="4470" y="9156"/>
                      <a:pt x="4370" y="9089"/>
                    </a:cubicBezTo>
                    <a:cubicBezTo>
                      <a:pt x="4304" y="8922"/>
                      <a:pt x="4203" y="8756"/>
                      <a:pt x="4203" y="8522"/>
                    </a:cubicBezTo>
                    <a:cubicBezTo>
                      <a:pt x="4203" y="8422"/>
                      <a:pt x="4270" y="8289"/>
                      <a:pt x="4337" y="8155"/>
                    </a:cubicBezTo>
                    <a:cubicBezTo>
                      <a:pt x="4437" y="8022"/>
                      <a:pt x="4537" y="7955"/>
                      <a:pt x="4771" y="7922"/>
                    </a:cubicBezTo>
                    <a:cubicBezTo>
                      <a:pt x="4819" y="7902"/>
                      <a:pt x="4868" y="7894"/>
                      <a:pt x="4915" y="7894"/>
                    </a:cubicBezTo>
                    <a:close/>
                    <a:moveTo>
                      <a:pt x="12063" y="8110"/>
                    </a:moveTo>
                    <a:cubicBezTo>
                      <a:pt x="12099" y="8110"/>
                      <a:pt x="12136" y="8114"/>
                      <a:pt x="12176" y="8122"/>
                    </a:cubicBezTo>
                    <a:cubicBezTo>
                      <a:pt x="12309" y="8122"/>
                      <a:pt x="12376" y="8155"/>
                      <a:pt x="12509" y="8289"/>
                    </a:cubicBezTo>
                    <a:cubicBezTo>
                      <a:pt x="12609" y="8355"/>
                      <a:pt x="12676" y="8489"/>
                      <a:pt x="12676" y="8622"/>
                    </a:cubicBezTo>
                    <a:cubicBezTo>
                      <a:pt x="12710" y="8756"/>
                      <a:pt x="12676" y="8922"/>
                      <a:pt x="12643" y="8989"/>
                    </a:cubicBezTo>
                    <a:cubicBezTo>
                      <a:pt x="12543" y="9122"/>
                      <a:pt x="12476" y="9189"/>
                      <a:pt x="12343" y="9256"/>
                    </a:cubicBezTo>
                    <a:cubicBezTo>
                      <a:pt x="12266" y="9275"/>
                      <a:pt x="12200" y="9294"/>
                      <a:pt x="12132" y="9294"/>
                    </a:cubicBezTo>
                    <a:cubicBezTo>
                      <a:pt x="12083" y="9294"/>
                      <a:pt x="12032" y="9284"/>
                      <a:pt x="11976" y="9256"/>
                    </a:cubicBezTo>
                    <a:cubicBezTo>
                      <a:pt x="11809" y="9189"/>
                      <a:pt x="11709" y="9122"/>
                      <a:pt x="11642" y="8956"/>
                    </a:cubicBezTo>
                    <a:cubicBezTo>
                      <a:pt x="11542" y="8856"/>
                      <a:pt x="11542" y="8756"/>
                      <a:pt x="11542" y="8622"/>
                    </a:cubicBezTo>
                    <a:cubicBezTo>
                      <a:pt x="11609" y="8455"/>
                      <a:pt x="11642" y="8322"/>
                      <a:pt x="11776" y="8255"/>
                    </a:cubicBezTo>
                    <a:cubicBezTo>
                      <a:pt x="11852" y="8153"/>
                      <a:pt x="11948" y="8110"/>
                      <a:pt x="12063" y="8110"/>
                    </a:cubicBezTo>
                    <a:close/>
                    <a:moveTo>
                      <a:pt x="16761" y="8475"/>
                    </a:moveTo>
                    <a:cubicBezTo>
                      <a:pt x="16824" y="8475"/>
                      <a:pt x="16885" y="8498"/>
                      <a:pt x="16979" y="8522"/>
                    </a:cubicBezTo>
                    <a:cubicBezTo>
                      <a:pt x="17046" y="8589"/>
                      <a:pt x="17146" y="8655"/>
                      <a:pt x="17179" y="8789"/>
                    </a:cubicBezTo>
                    <a:cubicBezTo>
                      <a:pt x="17213" y="8922"/>
                      <a:pt x="17213" y="9022"/>
                      <a:pt x="17146" y="9156"/>
                    </a:cubicBezTo>
                    <a:cubicBezTo>
                      <a:pt x="17046" y="9323"/>
                      <a:pt x="16946" y="9423"/>
                      <a:pt x="16779" y="9423"/>
                    </a:cubicBezTo>
                    <a:cubicBezTo>
                      <a:pt x="16612" y="9423"/>
                      <a:pt x="16479" y="9323"/>
                      <a:pt x="16379" y="9156"/>
                    </a:cubicBezTo>
                    <a:cubicBezTo>
                      <a:pt x="16345" y="9122"/>
                      <a:pt x="16345" y="9089"/>
                      <a:pt x="16345" y="8989"/>
                    </a:cubicBezTo>
                    <a:cubicBezTo>
                      <a:pt x="16345" y="8856"/>
                      <a:pt x="16345" y="8789"/>
                      <a:pt x="16446" y="8689"/>
                    </a:cubicBezTo>
                    <a:cubicBezTo>
                      <a:pt x="16512" y="8622"/>
                      <a:pt x="16612" y="8522"/>
                      <a:pt x="16679" y="8489"/>
                    </a:cubicBezTo>
                    <a:cubicBezTo>
                      <a:pt x="16708" y="8479"/>
                      <a:pt x="16735" y="8475"/>
                      <a:pt x="16761" y="8475"/>
                    </a:cubicBezTo>
                    <a:close/>
                    <a:moveTo>
                      <a:pt x="17546" y="8989"/>
                    </a:moveTo>
                    <a:cubicBezTo>
                      <a:pt x="17613" y="8989"/>
                      <a:pt x="17646" y="9022"/>
                      <a:pt x="17646" y="9122"/>
                    </a:cubicBezTo>
                    <a:cubicBezTo>
                      <a:pt x="17646" y="9156"/>
                      <a:pt x="17680" y="9256"/>
                      <a:pt x="17646" y="9256"/>
                    </a:cubicBezTo>
                    <a:cubicBezTo>
                      <a:pt x="17646" y="9289"/>
                      <a:pt x="17646" y="9323"/>
                      <a:pt x="17613" y="9356"/>
                    </a:cubicBezTo>
                    <a:cubicBezTo>
                      <a:pt x="17613" y="9423"/>
                      <a:pt x="17546" y="9456"/>
                      <a:pt x="17546" y="9456"/>
                    </a:cubicBezTo>
                    <a:cubicBezTo>
                      <a:pt x="17513" y="9489"/>
                      <a:pt x="17513" y="9489"/>
                      <a:pt x="17480" y="9489"/>
                    </a:cubicBezTo>
                    <a:cubicBezTo>
                      <a:pt x="17413" y="9489"/>
                      <a:pt x="17380" y="9456"/>
                      <a:pt x="17380" y="9456"/>
                    </a:cubicBezTo>
                    <a:cubicBezTo>
                      <a:pt x="17380" y="9423"/>
                      <a:pt x="17346" y="9423"/>
                      <a:pt x="17346" y="9356"/>
                    </a:cubicBezTo>
                    <a:lnTo>
                      <a:pt x="17313" y="9189"/>
                    </a:lnTo>
                    <a:lnTo>
                      <a:pt x="17313" y="9122"/>
                    </a:lnTo>
                    <a:cubicBezTo>
                      <a:pt x="17313" y="9089"/>
                      <a:pt x="17346" y="9022"/>
                      <a:pt x="17346" y="9022"/>
                    </a:cubicBezTo>
                    <a:lnTo>
                      <a:pt x="17413" y="8989"/>
                    </a:lnTo>
                    <a:close/>
                    <a:moveTo>
                      <a:pt x="1868" y="8622"/>
                    </a:moveTo>
                    <a:cubicBezTo>
                      <a:pt x="1980" y="8622"/>
                      <a:pt x="2091" y="8667"/>
                      <a:pt x="2202" y="8756"/>
                    </a:cubicBezTo>
                    <a:cubicBezTo>
                      <a:pt x="2302" y="8789"/>
                      <a:pt x="2335" y="8856"/>
                      <a:pt x="2335" y="8956"/>
                    </a:cubicBezTo>
                    <a:cubicBezTo>
                      <a:pt x="2335" y="9022"/>
                      <a:pt x="2369" y="9122"/>
                      <a:pt x="2335" y="9189"/>
                    </a:cubicBezTo>
                    <a:cubicBezTo>
                      <a:pt x="2302" y="9423"/>
                      <a:pt x="2169" y="9489"/>
                      <a:pt x="2002" y="9523"/>
                    </a:cubicBezTo>
                    <a:lnTo>
                      <a:pt x="1768" y="9523"/>
                    </a:lnTo>
                    <a:cubicBezTo>
                      <a:pt x="1668" y="9489"/>
                      <a:pt x="1602" y="9456"/>
                      <a:pt x="1535" y="9356"/>
                    </a:cubicBezTo>
                    <a:cubicBezTo>
                      <a:pt x="1435" y="9189"/>
                      <a:pt x="1368" y="9089"/>
                      <a:pt x="1468" y="8922"/>
                    </a:cubicBezTo>
                    <a:cubicBezTo>
                      <a:pt x="1502" y="8789"/>
                      <a:pt x="1602" y="8689"/>
                      <a:pt x="1702" y="8655"/>
                    </a:cubicBezTo>
                    <a:cubicBezTo>
                      <a:pt x="1757" y="8633"/>
                      <a:pt x="1813" y="8622"/>
                      <a:pt x="1868" y="8622"/>
                    </a:cubicBezTo>
                    <a:close/>
                    <a:moveTo>
                      <a:pt x="6413" y="8309"/>
                    </a:moveTo>
                    <a:cubicBezTo>
                      <a:pt x="6455" y="8309"/>
                      <a:pt x="6497" y="8314"/>
                      <a:pt x="6538" y="8322"/>
                    </a:cubicBezTo>
                    <a:cubicBezTo>
                      <a:pt x="6772" y="8355"/>
                      <a:pt x="6872" y="8455"/>
                      <a:pt x="6972" y="8622"/>
                    </a:cubicBezTo>
                    <a:cubicBezTo>
                      <a:pt x="7039" y="8756"/>
                      <a:pt x="7039" y="8856"/>
                      <a:pt x="7039" y="8989"/>
                    </a:cubicBezTo>
                    <a:cubicBezTo>
                      <a:pt x="7005" y="9256"/>
                      <a:pt x="6872" y="9423"/>
                      <a:pt x="6705" y="9523"/>
                    </a:cubicBezTo>
                    <a:cubicBezTo>
                      <a:pt x="6588" y="9601"/>
                      <a:pt x="6471" y="9633"/>
                      <a:pt x="6340" y="9633"/>
                    </a:cubicBezTo>
                    <a:cubicBezTo>
                      <a:pt x="6248" y="9633"/>
                      <a:pt x="6149" y="9617"/>
                      <a:pt x="6038" y="9589"/>
                    </a:cubicBezTo>
                    <a:cubicBezTo>
                      <a:pt x="5905" y="9523"/>
                      <a:pt x="5838" y="9456"/>
                      <a:pt x="5805" y="9323"/>
                    </a:cubicBezTo>
                    <a:cubicBezTo>
                      <a:pt x="5705" y="9189"/>
                      <a:pt x="5671" y="9122"/>
                      <a:pt x="5671" y="8989"/>
                    </a:cubicBezTo>
                    <a:cubicBezTo>
                      <a:pt x="5671" y="8856"/>
                      <a:pt x="5705" y="8789"/>
                      <a:pt x="5738" y="8655"/>
                    </a:cubicBezTo>
                    <a:cubicBezTo>
                      <a:pt x="5871" y="8589"/>
                      <a:pt x="5971" y="8489"/>
                      <a:pt x="6038" y="8422"/>
                    </a:cubicBezTo>
                    <a:cubicBezTo>
                      <a:pt x="6163" y="8347"/>
                      <a:pt x="6288" y="8309"/>
                      <a:pt x="6413" y="8309"/>
                    </a:cubicBezTo>
                    <a:close/>
                    <a:moveTo>
                      <a:pt x="13543" y="8689"/>
                    </a:moveTo>
                    <a:cubicBezTo>
                      <a:pt x="13677" y="8689"/>
                      <a:pt x="13777" y="8689"/>
                      <a:pt x="13877" y="8756"/>
                    </a:cubicBezTo>
                    <a:cubicBezTo>
                      <a:pt x="14111" y="8822"/>
                      <a:pt x="14211" y="8956"/>
                      <a:pt x="14311" y="9122"/>
                    </a:cubicBezTo>
                    <a:cubicBezTo>
                      <a:pt x="14377" y="9323"/>
                      <a:pt x="14344" y="9489"/>
                      <a:pt x="14277" y="9656"/>
                    </a:cubicBezTo>
                    <a:cubicBezTo>
                      <a:pt x="14211" y="9723"/>
                      <a:pt x="14144" y="9790"/>
                      <a:pt x="14044" y="9823"/>
                    </a:cubicBezTo>
                    <a:cubicBezTo>
                      <a:pt x="13977" y="9856"/>
                      <a:pt x="13877" y="9856"/>
                      <a:pt x="13777" y="9856"/>
                    </a:cubicBezTo>
                    <a:cubicBezTo>
                      <a:pt x="13644" y="9856"/>
                      <a:pt x="13510" y="9790"/>
                      <a:pt x="13377" y="9656"/>
                    </a:cubicBezTo>
                    <a:cubicBezTo>
                      <a:pt x="13277" y="9623"/>
                      <a:pt x="13177" y="9489"/>
                      <a:pt x="13143" y="9423"/>
                    </a:cubicBezTo>
                    <a:cubicBezTo>
                      <a:pt x="13076" y="9289"/>
                      <a:pt x="13076" y="9189"/>
                      <a:pt x="13143" y="9089"/>
                    </a:cubicBezTo>
                    <a:cubicBezTo>
                      <a:pt x="13177" y="8989"/>
                      <a:pt x="13210" y="8922"/>
                      <a:pt x="13310" y="8822"/>
                    </a:cubicBezTo>
                    <a:lnTo>
                      <a:pt x="13543" y="8689"/>
                    </a:lnTo>
                    <a:close/>
                    <a:moveTo>
                      <a:pt x="8141" y="8817"/>
                    </a:moveTo>
                    <a:cubicBezTo>
                      <a:pt x="8205" y="8817"/>
                      <a:pt x="8269" y="8827"/>
                      <a:pt x="8340" y="8856"/>
                    </a:cubicBezTo>
                    <a:cubicBezTo>
                      <a:pt x="8473" y="8922"/>
                      <a:pt x="8607" y="8956"/>
                      <a:pt x="8673" y="9089"/>
                    </a:cubicBezTo>
                    <a:cubicBezTo>
                      <a:pt x="8773" y="9189"/>
                      <a:pt x="8807" y="9323"/>
                      <a:pt x="8840" y="9456"/>
                    </a:cubicBezTo>
                    <a:cubicBezTo>
                      <a:pt x="8840" y="9656"/>
                      <a:pt x="8773" y="9856"/>
                      <a:pt x="8573" y="9990"/>
                    </a:cubicBezTo>
                    <a:cubicBezTo>
                      <a:pt x="8471" y="10092"/>
                      <a:pt x="8311" y="10135"/>
                      <a:pt x="8152" y="10135"/>
                    </a:cubicBezTo>
                    <a:cubicBezTo>
                      <a:pt x="8103" y="10135"/>
                      <a:pt x="8053" y="10131"/>
                      <a:pt x="8006" y="10123"/>
                    </a:cubicBezTo>
                    <a:cubicBezTo>
                      <a:pt x="7806" y="10056"/>
                      <a:pt x="7673" y="9956"/>
                      <a:pt x="7539" y="9756"/>
                    </a:cubicBezTo>
                    <a:cubicBezTo>
                      <a:pt x="7472" y="9523"/>
                      <a:pt x="7472" y="9356"/>
                      <a:pt x="7539" y="9156"/>
                    </a:cubicBezTo>
                    <a:cubicBezTo>
                      <a:pt x="7639" y="9022"/>
                      <a:pt x="7706" y="8922"/>
                      <a:pt x="7873" y="8856"/>
                    </a:cubicBezTo>
                    <a:cubicBezTo>
                      <a:pt x="7969" y="8836"/>
                      <a:pt x="8054" y="8817"/>
                      <a:pt x="8141" y="8817"/>
                    </a:cubicBezTo>
                    <a:close/>
                    <a:moveTo>
                      <a:pt x="3303" y="9022"/>
                    </a:moveTo>
                    <a:cubicBezTo>
                      <a:pt x="3470" y="9022"/>
                      <a:pt x="3603" y="9122"/>
                      <a:pt x="3670" y="9256"/>
                    </a:cubicBezTo>
                    <a:cubicBezTo>
                      <a:pt x="3770" y="9323"/>
                      <a:pt x="3803" y="9456"/>
                      <a:pt x="3803" y="9623"/>
                    </a:cubicBezTo>
                    <a:cubicBezTo>
                      <a:pt x="3803" y="9756"/>
                      <a:pt x="3770" y="9856"/>
                      <a:pt x="3670" y="9956"/>
                    </a:cubicBezTo>
                    <a:cubicBezTo>
                      <a:pt x="3603" y="10090"/>
                      <a:pt x="3470" y="10123"/>
                      <a:pt x="3336" y="10157"/>
                    </a:cubicBezTo>
                    <a:cubicBezTo>
                      <a:pt x="3297" y="10166"/>
                      <a:pt x="3258" y="10170"/>
                      <a:pt x="3220" y="10170"/>
                    </a:cubicBezTo>
                    <a:cubicBezTo>
                      <a:pt x="3127" y="10170"/>
                      <a:pt x="3040" y="10147"/>
                      <a:pt x="2969" y="10123"/>
                    </a:cubicBezTo>
                    <a:cubicBezTo>
                      <a:pt x="2836" y="10056"/>
                      <a:pt x="2769" y="9990"/>
                      <a:pt x="2702" y="9823"/>
                    </a:cubicBezTo>
                    <a:cubicBezTo>
                      <a:pt x="2669" y="9690"/>
                      <a:pt x="2636" y="9589"/>
                      <a:pt x="2669" y="9456"/>
                    </a:cubicBezTo>
                    <a:cubicBezTo>
                      <a:pt x="2702" y="9323"/>
                      <a:pt x="2802" y="9256"/>
                      <a:pt x="2869" y="9156"/>
                    </a:cubicBezTo>
                    <a:cubicBezTo>
                      <a:pt x="3036" y="9089"/>
                      <a:pt x="3169" y="9022"/>
                      <a:pt x="3303" y="9022"/>
                    </a:cubicBezTo>
                    <a:close/>
                    <a:moveTo>
                      <a:pt x="15178" y="9256"/>
                    </a:moveTo>
                    <a:cubicBezTo>
                      <a:pt x="15311" y="9256"/>
                      <a:pt x="15445" y="9289"/>
                      <a:pt x="15512" y="9356"/>
                    </a:cubicBezTo>
                    <a:cubicBezTo>
                      <a:pt x="15645" y="9489"/>
                      <a:pt x="15712" y="9623"/>
                      <a:pt x="15712" y="9790"/>
                    </a:cubicBezTo>
                    <a:cubicBezTo>
                      <a:pt x="15712" y="9990"/>
                      <a:pt x="15645" y="10157"/>
                      <a:pt x="15478" y="10257"/>
                    </a:cubicBezTo>
                    <a:cubicBezTo>
                      <a:pt x="15345" y="10323"/>
                      <a:pt x="15278" y="10357"/>
                      <a:pt x="15145" y="10357"/>
                    </a:cubicBezTo>
                    <a:cubicBezTo>
                      <a:pt x="15011" y="10357"/>
                      <a:pt x="14878" y="10323"/>
                      <a:pt x="14811" y="10257"/>
                    </a:cubicBezTo>
                    <a:cubicBezTo>
                      <a:pt x="14711" y="10157"/>
                      <a:pt x="14644" y="10090"/>
                      <a:pt x="14611" y="9956"/>
                    </a:cubicBezTo>
                    <a:cubicBezTo>
                      <a:pt x="14611" y="9856"/>
                      <a:pt x="14611" y="9756"/>
                      <a:pt x="14644" y="9623"/>
                    </a:cubicBezTo>
                    <a:cubicBezTo>
                      <a:pt x="14678" y="9489"/>
                      <a:pt x="14778" y="9423"/>
                      <a:pt x="14844" y="9323"/>
                    </a:cubicBezTo>
                    <a:cubicBezTo>
                      <a:pt x="14944" y="9289"/>
                      <a:pt x="15045" y="9256"/>
                      <a:pt x="15178" y="9256"/>
                    </a:cubicBezTo>
                    <a:close/>
                    <a:moveTo>
                      <a:pt x="16412" y="9589"/>
                    </a:moveTo>
                    <a:cubicBezTo>
                      <a:pt x="16512" y="9589"/>
                      <a:pt x="16579" y="9589"/>
                      <a:pt x="16679" y="9656"/>
                    </a:cubicBezTo>
                    <a:cubicBezTo>
                      <a:pt x="16812" y="9690"/>
                      <a:pt x="16846" y="9756"/>
                      <a:pt x="16879" y="9823"/>
                    </a:cubicBezTo>
                    <a:cubicBezTo>
                      <a:pt x="16946" y="9923"/>
                      <a:pt x="16946" y="10023"/>
                      <a:pt x="16879" y="10190"/>
                    </a:cubicBezTo>
                    <a:cubicBezTo>
                      <a:pt x="16846" y="10323"/>
                      <a:pt x="16812" y="10423"/>
                      <a:pt x="16712" y="10490"/>
                    </a:cubicBezTo>
                    <a:cubicBezTo>
                      <a:pt x="16642" y="10537"/>
                      <a:pt x="16554" y="10584"/>
                      <a:pt x="16438" y="10584"/>
                    </a:cubicBezTo>
                    <a:cubicBezTo>
                      <a:pt x="16390" y="10584"/>
                      <a:pt x="16337" y="10576"/>
                      <a:pt x="16279" y="10557"/>
                    </a:cubicBezTo>
                    <a:cubicBezTo>
                      <a:pt x="16145" y="10523"/>
                      <a:pt x="16045" y="10457"/>
                      <a:pt x="16012" y="10357"/>
                    </a:cubicBezTo>
                    <a:cubicBezTo>
                      <a:pt x="15945" y="10190"/>
                      <a:pt x="15945" y="10023"/>
                      <a:pt x="16012" y="9856"/>
                    </a:cubicBezTo>
                    <a:cubicBezTo>
                      <a:pt x="16079" y="9690"/>
                      <a:pt x="16279" y="9589"/>
                      <a:pt x="16412" y="9589"/>
                    </a:cubicBezTo>
                    <a:close/>
                    <a:moveTo>
                      <a:pt x="9908" y="9331"/>
                    </a:moveTo>
                    <a:cubicBezTo>
                      <a:pt x="9974" y="9331"/>
                      <a:pt x="10041" y="9339"/>
                      <a:pt x="10108" y="9356"/>
                    </a:cubicBezTo>
                    <a:cubicBezTo>
                      <a:pt x="10208" y="9423"/>
                      <a:pt x="10341" y="9489"/>
                      <a:pt x="10441" y="9589"/>
                    </a:cubicBezTo>
                    <a:cubicBezTo>
                      <a:pt x="10508" y="9690"/>
                      <a:pt x="10575" y="9823"/>
                      <a:pt x="10575" y="9990"/>
                    </a:cubicBezTo>
                    <a:cubicBezTo>
                      <a:pt x="10575" y="10157"/>
                      <a:pt x="10541" y="10290"/>
                      <a:pt x="10475" y="10423"/>
                    </a:cubicBezTo>
                    <a:cubicBezTo>
                      <a:pt x="10375" y="10523"/>
                      <a:pt x="10241" y="10624"/>
                      <a:pt x="10108" y="10657"/>
                    </a:cubicBezTo>
                    <a:cubicBezTo>
                      <a:pt x="10039" y="10671"/>
                      <a:pt x="9975" y="10679"/>
                      <a:pt x="9915" y="10679"/>
                    </a:cubicBezTo>
                    <a:cubicBezTo>
                      <a:pt x="9830" y="10679"/>
                      <a:pt x="9752" y="10663"/>
                      <a:pt x="9674" y="10624"/>
                    </a:cubicBezTo>
                    <a:cubicBezTo>
                      <a:pt x="9541" y="10590"/>
                      <a:pt x="9407" y="10457"/>
                      <a:pt x="9340" y="10323"/>
                    </a:cubicBezTo>
                    <a:cubicBezTo>
                      <a:pt x="9274" y="10190"/>
                      <a:pt x="9274" y="10023"/>
                      <a:pt x="9274" y="9923"/>
                    </a:cubicBezTo>
                    <a:cubicBezTo>
                      <a:pt x="9307" y="9790"/>
                      <a:pt x="9340" y="9656"/>
                      <a:pt x="9441" y="9589"/>
                    </a:cubicBezTo>
                    <a:cubicBezTo>
                      <a:pt x="9507" y="9489"/>
                      <a:pt x="9607" y="9423"/>
                      <a:pt x="9707" y="9356"/>
                    </a:cubicBezTo>
                    <a:cubicBezTo>
                      <a:pt x="9774" y="9339"/>
                      <a:pt x="9841" y="9331"/>
                      <a:pt x="9908" y="9331"/>
                    </a:cubicBezTo>
                    <a:close/>
                    <a:moveTo>
                      <a:pt x="17279" y="10056"/>
                    </a:moveTo>
                    <a:cubicBezTo>
                      <a:pt x="17313" y="10056"/>
                      <a:pt x="17346" y="10056"/>
                      <a:pt x="17380" y="10123"/>
                    </a:cubicBezTo>
                    <a:cubicBezTo>
                      <a:pt x="17446" y="10123"/>
                      <a:pt x="17446" y="10157"/>
                      <a:pt x="17480" y="10257"/>
                    </a:cubicBezTo>
                    <a:lnTo>
                      <a:pt x="17480" y="10357"/>
                    </a:lnTo>
                    <a:lnTo>
                      <a:pt x="17446" y="10523"/>
                    </a:lnTo>
                    <a:lnTo>
                      <a:pt x="17380" y="10624"/>
                    </a:lnTo>
                    <a:lnTo>
                      <a:pt x="17313" y="10690"/>
                    </a:lnTo>
                    <a:cubicBezTo>
                      <a:pt x="17246" y="10690"/>
                      <a:pt x="17213" y="10657"/>
                      <a:pt x="17179" y="10624"/>
                    </a:cubicBezTo>
                    <a:lnTo>
                      <a:pt x="17179" y="10557"/>
                    </a:lnTo>
                    <a:cubicBezTo>
                      <a:pt x="17179" y="10523"/>
                      <a:pt x="17146" y="10490"/>
                      <a:pt x="17113" y="10457"/>
                    </a:cubicBezTo>
                    <a:lnTo>
                      <a:pt x="17113" y="10323"/>
                    </a:lnTo>
                    <a:lnTo>
                      <a:pt x="17146" y="10190"/>
                    </a:lnTo>
                    <a:cubicBezTo>
                      <a:pt x="17146" y="10157"/>
                      <a:pt x="17179" y="10123"/>
                      <a:pt x="17179" y="10123"/>
                    </a:cubicBezTo>
                    <a:cubicBezTo>
                      <a:pt x="17213" y="10056"/>
                      <a:pt x="17213" y="10056"/>
                      <a:pt x="17279" y="10056"/>
                    </a:cubicBezTo>
                    <a:close/>
                    <a:moveTo>
                      <a:pt x="947" y="10165"/>
                    </a:moveTo>
                    <a:cubicBezTo>
                      <a:pt x="968" y="10165"/>
                      <a:pt x="985" y="10173"/>
                      <a:pt x="1001" y="10190"/>
                    </a:cubicBezTo>
                    <a:cubicBezTo>
                      <a:pt x="1035" y="10190"/>
                      <a:pt x="1101" y="10257"/>
                      <a:pt x="1101" y="10290"/>
                    </a:cubicBezTo>
                    <a:cubicBezTo>
                      <a:pt x="1101" y="10323"/>
                      <a:pt x="1135" y="10357"/>
                      <a:pt x="1101" y="10357"/>
                    </a:cubicBezTo>
                    <a:cubicBezTo>
                      <a:pt x="1101" y="10490"/>
                      <a:pt x="1101" y="10590"/>
                      <a:pt x="1035" y="10624"/>
                    </a:cubicBezTo>
                    <a:cubicBezTo>
                      <a:pt x="1035" y="10657"/>
                      <a:pt x="1001" y="10690"/>
                      <a:pt x="1001" y="10690"/>
                    </a:cubicBezTo>
                    <a:cubicBezTo>
                      <a:pt x="968" y="10690"/>
                      <a:pt x="968" y="10757"/>
                      <a:pt x="934" y="10757"/>
                    </a:cubicBezTo>
                    <a:cubicBezTo>
                      <a:pt x="868" y="10757"/>
                      <a:pt x="834" y="10690"/>
                      <a:pt x="801" y="10690"/>
                    </a:cubicBezTo>
                    <a:lnTo>
                      <a:pt x="734" y="10657"/>
                    </a:lnTo>
                    <a:cubicBezTo>
                      <a:pt x="701" y="10624"/>
                      <a:pt x="701" y="10523"/>
                      <a:pt x="734" y="10423"/>
                    </a:cubicBezTo>
                    <a:cubicBezTo>
                      <a:pt x="734" y="10357"/>
                      <a:pt x="734" y="10323"/>
                      <a:pt x="801" y="10290"/>
                    </a:cubicBezTo>
                    <a:cubicBezTo>
                      <a:pt x="834" y="10290"/>
                      <a:pt x="834" y="10257"/>
                      <a:pt x="868" y="10190"/>
                    </a:cubicBezTo>
                    <a:cubicBezTo>
                      <a:pt x="901" y="10173"/>
                      <a:pt x="926" y="10165"/>
                      <a:pt x="947" y="10165"/>
                    </a:cubicBezTo>
                    <a:close/>
                    <a:moveTo>
                      <a:pt x="4437" y="9623"/>
                    </a:moveTo>
                    <a:cubicBezTo>
                      <a:pt x="4537" y="9623"/>
                      <a:pt x="4670" y="9623"/>
                      <a:pt x="4804" y="9690"/>
                    </a:cubicBezTo>
                    <a:cubicBezTo>
                      <a:pt x="4937" y="9790"/>
                      <a:pt x="5004" y="9856"/>
                      <a:pt x="5037" y="9956"/>
                    </a:cubicBezTo>
                    <a:cubicBezTo>
                      <a:pt x="5104" y="10090"/>
                      <a:pt x="5137" y="10157"/>
                      <a:pt x="5104" y="10323"/>
                    </a:cubicBezTo>
                    <a:cubicBezTo>
                      <a:pt x="5037" y="10457"/>
                      <a:pt x="5004" y="10590"/>
                      <a:pt x="4871" y="10624"/>
                    </a:cubicBezTo>
                    <a:cubicBezTo>
                      <a:pt x="4801" y="10739"/>
                      <a:pt x="4700" y="10774"/>
                      <a:pt x="4568" y="10774"/>
                    </a:cubicBezTo>
                    <a:cubicBezTo>
                      <a:pt x="4508" y="10774"/>
                      <a:pt x="4442" y="10767"/>
                      <a:pt x="4370" y="10757"/>
                    </a:cubicBezTo>
                    <a:cubicBezTo>
                      <a:pt x="4270" y="10690"/>
                      <a:pt x="4137" y="10657"/>
                      <a:pt x="4103" y="10523"/>
                    </a:cubicBezTo>
                    <a:cubicBezTo>
                      <a:pt x="3970" y="10423"/>
                      <a:pt x="3937" y="10290"/>
                      <a:pt x="3970" y="10123"/>
                    </a:cubicBezTo>
                    <a:cubicBezTo>
                      <a:pt x="3970" y="9956"/>
                      <a:pt x="4037" y="9823"/>
                      <a:pt x="4170" y="9756"/>
                    </a:cubicBezTo>
                    <a:lnTo>
                      <a:pt x="4437" y="9623"/>
                    </a:lnTo>
                    <a:close/>
                    <a:moveTo>
                      <a:pt x="1735" y="9965"/>
                    </a:moveTo>
                    <a:cubicBezTo>
                      <a:pt x="1785" y="9965"/>
                      <a:pt x="1835" y="9973"/>
                      <a:pt x="1868" y="9990"/>
                    </a:cubicBezTo>
                    <a:cubicBezTo>
                      <a:pt x="1969" y="10023"/>
                      <a:pt x="2035" y="10090"/>
                      <a:pt x="2135" y="10157"/>
                    </a:cubicBezTo>
                    <a:cubicBezTo>
                      <a:pt x="2169" y="10257"/>
                      <a:pt x="2202" y="10323"/>
                      <a:pt x="2202" y="10423"/>
                    </a:cubicBezTo>
                    <a:cubicBezTo>
                      <a:pt x="2202" y="10523"/>
                      <a:pt x="2202" y="10624"/>
                      <a:pt x="2135" y="10690"/>
                    </a:cubicBezTo>
                    <a:cubicBezTo>
                      <a:pt x="2102" y="10757"/>
                      <a:pt x="2035" y="10824"/>
                      <a:pt x="1969" y="10824"/>
                    </a:cubicBezTo>
                    <a:cubicBezTo>
                      <a:pt x="1868" y="10857"/>
                      <a:pt x="1768" y="10857"/>
                      <a:pt x="1635" y="10857"/>
                    </a:cubicBezTo>
                    <a:cubicBezTo>
                      <a:pt x="1502" y="10824"/>
                      <a:pt x="1435" y="10790"/>
                      <a:pt x="1335" y="10690"/>
                    </a:cubicBezTo>
                    <a:cubicBezTo>
                      <a:pt x="1301" y="10624"/>
                      <a:pt x="1268" y="10523"/>
                      <a:pt x="1268" y="10423"/>
                    </a:cubicBezTo>
                    <a:cubicBezTo>
                      <a:pt x="1268" y="10323"/>
                      <a:pt x="1301" y="10257"/>
                      <a:pt x="1335" y="10157"/>
                    </a:cubicBezTo>
                    <a:cubicBezTo>
                      <a:pt x="1368" y="10090"/>
                      <a:pt x="1468" y="10023"/>
                      <a:pt x="1602" y="9990"/>
                    </a:cubicBezTo>
                    <a:cubicBezTo>
                      <a:pt x="1635" y="9973"/>
                      <a:pt x="1685" y="9965"/>
                      <a:pt x="1735" y="9965"/>
                    </a:cubicBezTo>
                    <a:close/>
                    <a:moveTo>
                      <a:pt x="11762" y="9739"/>
                    </a:moveTo>
                    <a:cubicBezTo>
                      <a:pt x="11854" y="9739"/>
                      <a:pt x="11925" y="9781"/>
                      <a:pt x="12009" y="9823"/>
                    </a:cubicBezTo>
                    <a:cubicBezTo>
                      <a:pt x="12142" y="9856"/>
                      <a:pt x="12209" y="9990"/>
                      <a:pt x="12309" y="10123"/>
                    </a:cubicBezTo>
                    <a:cubicBezTo>
                      <a:pt x="12376" y="10257"/>
                      <a:pt x="12376" y="10423"/>
                      <a:pt x="12343" y="10590"/>
                    </a:cubicBezTo>
                    <a:cubicBezTo>
                      <a:pt x="12309" y="10690"/>
                      <a:pt x="12209" y="10824"/>
                      <a:pt x="12109" y="10957"/>
                    </a:cubicBezTo>
                    <a:cubicBezTo>
                      <a:pt x="11982" y="11059"/>
                      <a:pt x="11815" y="11103"/>
                      <a:pt x="11655" y="11103"/>
                    </a:cubicBezTo>
                    <a:cubicBezTo>
                      <a:pt x="11605" y="11103"/>
                      <a:pt x="11556" y="11098"/>
                      <a:pt x="11509" y="11091"/>
                    </a:cubicBezTo>
                    <a:cubicBezTo>
                      <a:pt x="11309" y="11024"/>
                      <a:pt x="11142" y="10924"/>
                      <a:pt x="11042" y="10690"/>
                    </a:cubicBezTo>
                    <a:cubicBezTo>
                      <a:pt x="11008" y="10590"/>
                      <a:pt x="10975" y="10423"/>
                      <a:pt x="11008" y="10290"/>
                    </a:cubicBezTo>
                    <a:cubicBezTo>
                      <a:pt x="11042" y="10157"/>
                      <a:pt x="11075" y="10023"/>
                      <a:pt x="11208" y="9956"/>
                    </a:cubicBezTo>
                    <a:cubicBezTo>
                      <a:pt x="11342" y="9856"/>
                      <a:pt x="11409" y="9790"/>
                      <a:pt x="11575" y="9790"/>
                    </a:cubicBezTo>
                    <a:cubicBezTo>
                      <a:pt x="11649" y="9753"/>
                      <a:pt x="11709" y="9739"/>
                      <a:pt x="11762" y="9739"/>
                    </a:cubicBezTo>
                    <a:close/>
                    <a:moveTo>
                      <a:pt x="6038" y="10090"/>
                    </a:moveTo>
                    <a:cubicBezTo>
                      <a:pt x="6172" y="10090"/>
                      <a:pt x="6272" y="10090"/>
                      <a:pt x="6372" y="10157"/>
                    </a:cubicBezTo>
                    <a:cubicBezTo>
                      <a:pt x="6472" y="10190"/>
                      <a:pt x="6538" y="10290"/>
                      <a:pt x="6605" y="10357"/>
                    </a:cubicBezTo>
                    <a:cubicBezTo>
                      <a:pt x="6672" y="10523"/>
                      <a:pt x="6672" y="10690"/>
                      <a:pt x="6605" y="10857"/>
                    </a:cubicBezTo>
                    <a:cubicBezTo>
                      <a:pt x="6505" y="11024"/>
                      <a:pt x="6438" y="11124"/>
                      <a:pt x="6272" y="11191"/>
                    </a:cubicBezTo>
                    <a:cubicBezTo>
                      <a:pt x="6208" y="11254"/>
                      <a:pt x="6131" y="11277"/>
                      <a:pt x="6058" y="11277"/>
                    </a:cubicBezTo>
                    <a:cubicBezTo>
                      <a:pt x="6016" y="11277"/>
                      <a:pt x="5975" y="11270"/>
                      <a:pt x="5938" y="11257"/>
                    </a:cubicBezTo>
                    <a:cubicBezTo>
                      <a:pt x="5805" y="11191"/>
                      <a:pt x="5705" y="11157"/>
                      <a:pt x="5638" y="11091"/>
                    </a:cubicBezTo>
                    <a:cubicBezTo>
                      <a:pt x="5538" y="10990"/>
                      <a:pt x="5504" y="10924"/>
                      <a:pt x="5504" y="10790"/>
                    </a:cubicBezTo>
                    <a:cubicBezTo>
                      <a:pt x="5504" y="10657"/>
                      <a:pt x="5504" y="10590"/>
                      <a:pt x="5538" y="10457"/>
                    </a:cubicBezTo>
                    <a:cubicBezTo>
                      <a:pt x="5604" y="10357"/>
                      <a:pt x="5671" y="10290"/>
                      <a:pt x="5771" y="10190"/>
                    </a:cubicBezTo>
                    <a:cubicBezTo>
                      <a:pt x="5838" y="10123"/>
                      <a:pt x="5938" y="10090"/>
                      <a:pt x="6038" y="10090"/>
                    </a:cubicBezTo>
                    <a:close/>
                    <a:moveTo>
                      <a:pt x="13477" y="10190"/>
                    </a:moveTo>
                    <a:cubicBezTo>
                      <a:pt x="13644" y="10257"/>
                      <a:pt x="13777" y="10290"/>
                      <a:pt x="13877" y="10423"/>
                    </a:cubicBezTo>
                    <a:cubicBezTo>
                      <a:pt x="13977" y="10523"/>
                      <a:pt x="14044" y="10657"/>
                      <a:pt x="14044" y="10857"/>
                    </a:cubicBezTo>
                    <a:cubicBezTo>
                      <a:pt x="14044" y="11024"/>
                      <a:pt x="14010" y="11191"/>
                      <a:pt x="13877" y="11291"/>
                    </a:cubicBezTo>
                    <a:cubicBezTo>
                      <a:pt x="13777" y="11457"/>
                      <a:pt x="13543" y="11524"/>
                      <a:pt x="13343" y="11524"/>
                    </a:cubicBezTo>
                    <a:cubicBezTo>
                      <a:pt x="13210" y="11524"/>
                      <a:pt x="13110" y="11491"/>
                      <a:pt x="12976" y="11424"/>
                    </a:cubicBezTo>
                    <a:cubicBezTo>
                      <a:pt x="12843" y="11357"/>
                      <a:pt x="12776" y="11257"/>
                      <a:pt x="12710" y="11091"/>
                    </a:cubicBezTo>
                    <a:cubicBezTo>
                      <a:pt x="12676" y="10924"/>
                      <a:pt x="12676" y="10790"/>
                      <a:pt x="12776" y="10657"/>
                    </a:cubicBezTo>
                    <a:cubicBezTo>
                      <a:pt x="12810" y="10523"/>
                      <a:pt x="12876" y="10423"/>
                      <a:pt x="13010" y="10323"/>
                    </a:cubicBezTo>
                    <a:cubicBezTo>
                      <a:pt x="13143" y="10257"/>
                      <a:pt x="13310" y="10190"/>
                      <a:pt x="13477" y="10190"/>
                    </a:cubicBezTo>
                    <a:close/>
                    <a:moveTo>
                      <a:pt x="2826" y="10548"/>
                    </a:moveTo>
                    <a:cubicBezTo>
                      <a:pt x="2878" y="10548"/>
                      <a:pt x="2938" y="10564"/>
                      <a:pt x="3003" y="10590"/>
                    </a:cubicBezTo>
                    <a:cubicBezTo>
                      <a:pt x="3103" y="10590"/>
                      <a:pt x="3169" y="10657"/>
                      <a:pt x="3269" y="10690"/>
                    </a:cubicBezTo>
                    <a:cubicBezTo>
                      <a:pt x="3370" y="10824"/>
                      <a:pt x="3436" y="10990"/>
                      <a:pt x="3436" y="11157"/>
                    </a:cubicBezTo>
                    <a:cubicBezTo>
                      <a:pt x="3436" y="11324"/>
                      <a:pt x="3336" y="11491"/>
                      <a:pt x="3169" y="11591"/>
                    </a:cubicBezTo>
                    <a:cubicBezTo>
                      <a:pt x="3103" y="11624"/>
                      <a:pt x="3003" y="11624"/>
                      <a:pt x="2936" y="11624"/>
                    </a:cubicBezTo>
                    <a:cubicBezTo>
                      <a:pt x="2836" y="11624"/>
                      <a:pt x="2769" y="11591"/>
                      <a:pt x="2702" y="11524"/>
                    </a:cubicBezTo>
                    <a:cubicBezTo>
                      <a:pt x="2636" y="11491"/>
                      <a:pt x="2602" y="11424"/>
                      <a:pt x="2536" y="11324"/>
                    </a:cubicBezTo>
                    <a:cubicBezTo>
                      <a:pt x="2502" y="11257"/>
                      <a:pt x="2469" y="11157"/>
                      <a:pt x="2469" y="11091"/>
                    </a:cubicBezTo>
                    <a:cubicBezTo>
                      <a:pt x="2469" y="10924"/>
                      <a:pt x="2502" y="10790"/>
                      <a:pt x="2636" y="10690"/>
                    </a:cubicBezTo>
                    <a:cubicBezTo>
                      <a:pt x="2677" y="10588"/>
                      <a:pt x="2742" y="10548"/>
                      <a:pt x="2826" y="10548"/>
                    </a:cubicBezTo>
                    <a:close/>
                    <a:moveTo>
                      <a:pt x="14711" y="10640"/>
                    </a:moveTo>
                    <a:cubicBezTo>
                      <a:pt x="14803" y="10640"/>
                      <a:pt x="14894" y="10657"/>
                      <a:pt x="14978" y="10690"/>
                    </a:cubicBezTo>
                    <a:cubicBezTo>
                      <a:pt x="15111" y="10757"/>
                      <a:pt x="15178" y="10824"/>
                      <a:pt x="15211" y="10924"/>
                    </a:cubicBezTo>
                    <a:cubicBezTo>
                      <a:pt x="15278" y="10990"/>
                      <a:pt x="15311" y="11091"/>
                      <a:pt x="15311" y="11157"/>
                    </a:cubicBezTo>
                    <a:cubicBezTo>
                      <a:pt x="15311" y="11291"/>
                      <a:pt x="15245" y="11424"/>
                      <a:pt x="15178" y="11491"/>
                    </a:cubicBezTo>
                    <a:cubicBezTo>
                      <a:pt x="15111" y="11624"/>
                      <a:pt x="15011" y="11658"/>
                      <a:pt x="14878" y="11691"/>
                    </a:cubicBezTo>
                    <a:cubicBezTo>
                      <a:pt x="14803" y="11728"/>
                      <a:pt x="14728" y="11747"/>
                      <a:pt x="14654" y="11747"/>
                    </a:cubicBezTo>
                    <a:cubicBezTo>
                      <a:pt x="14532" y="11747"/>
                      <a:pt x="14415" y="11695"/>
                      <a:pt x="14311" y="11591"/>
                    </a:cubicBezTo>
                    <a:cubicBezTo>
                      <a:pt x="14211" y="11491"/>
                      <a:pt x="14177" y="11424"/>
                      <a:pt x="14144" y="11324"/>
                    </a:cubicBezTo>
                    <a:cubicBezTo>
                      <a:pt x="14111" y="11257"/>
                      <a:pt x="14111" y="11124"/>
                      <a:pt x="14144" y="11024"/>
                    </a:cubicBezTo>
                    <a:cubicBezTo>
                      <a:pt x="14177" y="10924"/>
                      <a:pt x="14277" y="10790"/>
                      <a:pt x="14444" y="10690"/>
                    </a:cubicBezTo>
                    <a:cubicBezTo>
                      <a:pt x="14528" y="10657"/>
                      <a:pt x="14619" y="10640"/>
                      <a:pt x="14711" y="10640"/>
                    </a:cubicBezTo>
                    <a:close/>
                    <a:moveTo>
                      <a:pt x="7806" y="10632"/>
                    </a:moveTo>
                    <a:cubicBezTo>
                      <a:pt x="7856" y="10632"/>
                      <a:pt x="7906" y="10640"/>
                      <a:pt x="7973" y="10657"/>
                    </a:cubicBezTo>
                    <a:cubicBezTo>
                      <a:pt x="8106" y="10690"/>
                      <a:pt x="8173" y="10790"/>
                      <a:pt x="8273" y="10857"/>
                    </a:cubicBezTo>
                    <a:cubicBezTo>
                      <a:pt x="8373" y="11024"/>
                      <a:pt x="8440" y="11257"/>
                      <a:pt x="8340" y="11424"/>
                    </a:cubicBezTo>
                    <a:cubicBezTo>
                      <a:pt x="8306" y="11491"/>
                      <a:pt x="8273" y="11591"/>
                      <a:pt x="8173" y="11658"/>
                    </a:cubicBezTo>
                    <a:lnTo>
                      <a:pt x="7939" y="11791"/>
                    </a:lnTo>
                    <a:lnTo>
                      <a:pt x="7539" y="11658"/>
                    </a:lnTo>
                    <a:cubicBezTo>
                      <a:pt x="7472" y="11624"/>
                      <a:pt x="7372" y="11524"/>
                      <a:pt x="7306" y="11457"/>
                    </a:cubicBezTo>
                    <a:cubicBezTo>
                      <a:pt x="7239" y="11357"/>
                      <a:pt x="7206" y="11257"/>
                      <a:pt x="7206" y="11124"/>
                    </a:cubicBezTo>
                    <a:cubicBezTo>
                      <a:pt x="7206" y="10990"/>
                      <a:pt x="7272" y="10924"/>
                      <a:pt x="7339" y="10824"/>
                    </a:cubicBezTo>
                    <a:cubicBezTo>
                      <a:pt x="7439" y="10757"/>
                      <a:pt x="7506" y="10657"/>
                      <a:pt x="7639" y="10657"/>
                    </a:cubicBezTo>
                    <a:cubicBezTo>
                      <a:pt x="7706" y="10640"/>
                      <a:pt x="7756" y="10632"/>
                      <a:pt x="7806" y="10632"/>
                    </a:cubicBezTo>
                    <a:close/>
                    <a:moveTo>
                      <a:pt x="17113" y="11291"/>
                    </a:moveTo>
                    <a:cubicBezTo>
                      <a:pt x="17179" y="11291"/>
                      <a:pt x="17213" y="11324"/>
                      <a:pt x="17213" y="11357"/>
                    </a:cubicBezTo>
                    <a:lnTo>
                      <a:pt x="17213" y="11524"/>
                    </a:lnTo>
                    <a:lnTo>
                      <a:pt x="17113" y="11791"/>
                    </a:lnTo>
                    <a:cubicBezTo>
                      <a:pt x="17046" y="11824"/>
                      <a:pt x="17046" y="11858"/>
                      <a:pt x="17013" y="11858"/>
                    </a:cubicBezTo>
                    <a:lnTo>
                      <a:pt x="16879" y="11858"/>
                    </a:lnTo>
                    <a:cubicBezTo>
                      <a:pt x="16846" y="11824"/>
                      <a:pt x="16812" y="11791"/>
                      <a:pt x="16812" y="11691"/>
                    </a:cubicBezTo>
                    <a:cubicBezTo>
                      <a:pt x="16812" y="11658"/>
                      <a:pt x="16812" y="11591"/>
                      <a:pt x="16846" y="11491"/>
                    </a:cubicBezTo>
                    <a:cubicBezTo>
                      <a:pt x="16846" y="11424"/>
                      <a:pt x="16879" y="11357"/>
                      <a:pt x="16946" y="11324"/>
                    </a:cubicBezTo>
                    <a:cubicBezTo>
                      <a:pt x="16979" y="11324"/>
                      <a:pt x="16979" y="11291"/>
                      <a:pt x="17013" y="11291"/>
                    </a:cubicBezTo>
                    <a:close/>
                    <a:moveTo>
                      <a:pt x="16091" y="10978"/>
                    </a:moveTo>
                    <a:cubicBezTo>
                      <a:pt x="16206" y="10978"/>
                      <a:pt x="16302" y="11022"/>
                      <a:pt x="16379" y="11124"/>
                    </a:cubicBezTo>
                    <a:cubicBezTo>
                      <a:pt x="16446" y="11157"/>
                      <a:pt x="16479" y="11191"/>
                      <a:pt x="16479" y="11291"/>
                    </a:cubicBezTo>
                    <a:cubicBezTo>
                      <a:pt x="16512" y="11424"/>
                      <a:pt x="16512" y="11524"/>
                      <a:pt x="16479" y="11658"/>
                    </a:cubicBezTo>
                    <a:cubicBezTo>
                      <a:pt x="16412" y="11791"/>
                      <a:pt x="16312" y="11858"/>
                      <a:pt x="16212" y="11924"/>
                    </a:cubicBezTo>
                    <a:cubicBezTo>
                      <a:pt x="16145" y="11958"/>
                      <a:pt x="16012" y="11958"/>
                      <a:pt x="15945" y="11958"/>
                    </a:cubicBezTo>
                    <a:cubicBezTo>
                      <a:pt x="15812" y="11924"/>
                      <a:pt x="15712" y="11858"/>
                      <a:pt x="15645" y="11758"/>
                    </a:cubicBezTo>
                    <a:cubicBezTo>
                      <a:pt x="15545" y="11591"/>
                      <a:pt x="15545" y="11424"/>
                      <a:pt x="15645" y="11257"/>
                    </a:cubicBezTo>
                    <a:cubicBezTo>
                      <a:pt x="15712" y="11124"/>
                      <a:pt x="15845" y="10990"/>
                      <a:pt x="15979" y="10990"/>
                    </a:cubicBezTo>
                    <a:cubicBezTo>
                      <a:pt x="16018" y="10983"/>
                      <a:pt x="16055" y="10978"/>
                      <a:pt x="16091" y="10978"/>
                    </a:cubicBezTo>
                    <a:close/>
                    <a:moveTo>
                      <a:pt x="4211" y="11147"/>
                    </a:moveTo>
                    <a:cubicBezTo>
                      <a:pt x="4282" y="11147"/>
                      <a:pt x="4348" y="11163"/>
                      <a:pt x="4404" y="11191"/>
                    </a:cubicBezTo>
                    <a:cubicBezTo>
                      <a:pt x="4604" y="11291"/>
                      <a:pt x="4670" y="11457"/>
                      <a:pt x="4704" y="11624"/>
                    </a:cubicBezTo>
                    <a:cubicBezTo>
                      <a:pt x="4704" y="11758"/>
                      <a:pt x="4704" y="11858"/>
                      <a:pt x="4637" y="11958"/>
                    </a:cubicBezTo>
                    <a:cubicBezTo>
                      <a:pt x="4604" y="12025"/>
                      <a:pt x="4504" y="12091"/>
                      <a:pt x="4370" y="12125"/>
                    </a:cubicBezTo>
                    <a:cubicBezTo>
                      <a:pt x="4320" y="12141"/>
                      <a:pt x="4270" y="12150"/>
                      <a:pt x="4216" y="12150"/>
                    </a:cubicBezTo>
                    <a:cubicBezTo>
                      <a:pt x="4162" y="12150"/>
                      <a:pt x="4103" y="12141"/>
                      <a:pt x="4037" y="12125"/>
                    </a:cubicBezTo>
                    <a:cubicBezTo>
                      <a:pt x="3903" y="12091"/>
                      <a:pt x="3837" y="11991"/>
                      <a:pt x="3803" y="11924"/>
                    </a:cubicBezTo>
                    <a:cubicBezTo>
                      <a:pt x="3736" y="11858"/>
                      <a:pt x="3703" y="11791"/>
                      <a:pt x="3703" y="11691"/>
                    </a:cubicBezTo>
                    <a:cubicBezTo>
                      <a:pt x="3703" y="11624"/>
                      <a:pt x="3703" y="11524"/>
                      <a:pt x="3770" y="11457"/>
                    </a:cubicBezTo>
                    <a:cubicBezTo>
                      <a:pt x="3803" y="11357"/>
                      <a:pt x="3837" y="11324"/>
                      <a:pt x="3903" y="11257"/>
                    </a:cubicBezTo>
                    <a:cubicBezTo>
                      <a:pt x="4001" y="11179"/>
                      <a:pt x="4110" y="11147"/>
                      <a:pt x="4211" y="11147"/>
                    </a:cubicBezTo>
                    <a:close/>
                    <a:moveTo>
                      <a:pt x="1768" y="11457"/>
                    </a:moveTo>
                    <a:cubicBezTo>
                      <a:pt x="1835" y="11457"/>
                      <a:pt x="1935" y="11457"/>
                      <a:pt x="2002" y="11491"/>
                    </a:cubicBezTo>
                    <a:cubicBezTo>
                      <a:pt x="2102" y="11524"/>
                      <a:pt x="2169" y="11591"/>
                      <a:pt x="2202" y="11658"/>
                    </a:cubicBezTo>
                    <a:cubicBezTo>
                      <a:pt x="2269" y="11691"/>
                      <a:pt x="2269" y="11758"/>
                      <a:pt x="2269" y="11824"/>
                    </a:cubicBezTo>
                    <a:cubicBezTo>
                      <a:pt x="2269" y="11958"/>
                      <a:pt x="2202" y="12025"/>
                      <a:pt x="2102" y="12125"/>
                    </a:cubicBezTo>
                    <a:cubicBezTo>
                      <a:pt x="2002" y="12158"/>
                      <a:pt x="1868" y="12191"/>
                      <a:pt x="1768" y="12191"/>
                    </a:cubicBezTo>
                    <a:cubicBezTo>
                      <a:pt x="1668" y="12191"/>
                      <a:pt x="1602" y="12158"/>
                      <a:pt x="1535" y="12125"/>
                    </a:cubicBezTo>
                    <a:cubicBezTo>
                      <a:pt x="1435" y="12025"/>
                      <a:pt x="1368" y="11958"/>
                      <a:pt x="1368" y="11824"/>
                    </a:cubicBezTo>
                    <a:cubicBezTo>
                      <a:pt x="1368" y="11691"/>
                      <a:pt x="1435" y="11591"/>
                      <a:pt x="1535" y="11491"/>
                    </a:cubicBezTo>
                    <a:cubicBezTo>
                      <a:pt x="1635" y="11457"/>
                      <a:pt x="1668" y="11457"/>
                      <a:pt x="1768" y="11457"/>
                    </a:cubicBezTo>
                    <a:close/>
                    <a:moveTo>
                      <a:pt x="9441" y="11124"/>
                    </a:moveTo>
                    <a:cubicBezTo>
                      <a:pt x="9541" y="11124"/>
                      <a:pt x="9674" y="11124"/>
                      <a:pt x="9807" y="11191"/>
                    </a:cubicBezTo>
                    <a:cubicBezTo>
                      <a:pt x="9941" y="11291"/>
                      <a:pt x="10008" y="11357"/>
                      <a:pt x="10041" y="11491"/>
                    </a:cubicBezTo>
                    <a:cubicBezTo>
                      <a:pt x="10108" y="11624"/>
                      <a:pt x="10108" y="11691"/>
                      <a:pt x="10108" y="11858"/>
                    </a:cubicBezTo>
                    <a:cubicBezTo>
                      <a:pt x="10041" y="11991"/>
                      <a:pt x="9974" y="12125"/>
                      <a:pt x="9874" y="12158"/>
                    </a:cubicBezTo>
                    <a:cubicBezTo>
                      <a:pt x="9803" y="12205"/>
                      <a:pt x="9699" y="12252"/>
                      <a:pt x="9597" y="12252"/>
                    </a:cubicBezTo>
                    <a:cubicBezTo>
                      <a:pt x="9555" y="12252"/>
                      <a:pt x="9513" y="12244"/>
                      <a:pt x="9474" y="12225"/>
                    </a:cubicBezTo>
                    <a:cubicBezTo>
                      <a:pt x="9274" y="12191"/>
                      <a:pt x="9140" y="12125"/>
                      <a:pt x="9040" y="11958"/>
                    </a:cubicBezTo>
                    <a:cubicBezTo>
                      <a:pt x="9007" y="11858"/>
                      <a:pt x="8974" y="11791"/>
                      <a:pt x="8974" y="11658"/>
                    </a:cubicBezTo>
                    <a:cubicBezTo>
                      <a:pt x="8974" y="11524"/>
                      <a:pt x="8974" y="11457"/>
                      <a:pt x="9007" y="11357"/>
                    </a:cubicBezTo>
                    <a:cubicBezTo>
                      <a:pt x="9107" y="11191"/>
                      <a:pt x="9207" y="11124"/>
                      <a:pt x="9441" y="11124"/>
                    </a:cubicBezTo>
                    <a:close/>
                    <a:moveTo>
                      <a:pt x="11164" y="11506"/>
                    </a:moveTo>
                    <a:cubicBezTo>
                      <a:pt x="11283" y="11506"/>
                      <a:pt x="11386" y="11535"/>
                      <a:pt x="11475" y="11624"/>
                    </a:cubicBezTo>
                    <a:cubicBezTo>
                      <a:pt x="11542" y="11691"/>
                      <a:pt x="11642" y="11791"/>
                      <a:pt x="11675" y="11858"/>
                    </a:cubicBezTo>
                    <a:cubicBezTo>
                      <a:pt x="11709" y="11958"/>
                      <a:pt x="11709" y="12091"/>
                      <a:pt x="11709" y="12191"/>
                    </a:cubicBezTo>
                    <a:cubicBezTo>
                      <a:pt x="11709" y="12325"/>
                      <a:pt x="11642" y="12425"/>
                      <a:pt x="11542" y="12492"/>
                    </a:cubicBezTo>
                    <a:cubicBezTo>
                      <a:pt x="11475" y="12592"/>
                      <a:pt x="11375" y="12625"/>
                      <a:pt x="11275" y="12658"/>
                    </a:cubicBezTo>
                    <a:cubicBezTo>
                      <a:pt x="11239" y="12667"/>
                      <a:pt x="11204" y="12671"/>
                      <a:pt x="11168" y="12671"/>
                    </a:cubicBezTo>
                    <a:cubicBezTo>
                      <a:pt x="11070" y="12671"/>
                      <a:pt x="10973" y="12640"/>
                      <a:pt x="10875" y="12592"/>
                    </a:cubicBezTo>
                    <a:cubicBezTo>
                      <a:pt x="10808" y="12458"/>
                      <a:pt x="10708" y="12425"/>
                      <a:pt x="10675" y="12291"/>
                    </a:cubicBezTo>
                    <a:cubicBezTo>
                      <a:pt x="10641" y="12191"/>
                      <a:pt x="10608" y="12091"/>
                      <a:pt x="10608" y="11991"/>
                    </a:cubicBezTo>
                    <a:cubicBezTo>
                      <a:pt x="10608" y="11858"/>
                      <a:pt x="10641" y="11791"/>
                      <a:pt x="10708" y="11691"/>
                    </a:cubicBezTo>
                    <a:cubicBezTo>
                      <a:pt x="10808" y="11624"/>
                      <a:pt x="10875" y="11524"/>
                      <a:pt x="10975" y="11524"/>
                    </a:cubicBezTo>
                    <a:cubicBezTo>
                      <a:pt x="11042" y="11513"/>
                      <a:pt x="11105" y="11506"/>
                      <a:pt x="11164" y="11506"/>
                    </a:cubicBezTo>
                    <a:close/>
                    <a:moveTo>
                      <a:pt x="5871" y="11824"/>
                    </a:moveTo>
                    <a:cubicBezTo>
                      <a:pt x="6005" y="11824"/>
                      <a:pt x="6105" y="11858"/>
                      <a:pt x="6205" y="11958"/>
                    </a:cubicBezTo>
                    <a:cubicBezTo>
                      <a:pt x="6305" y="12025"/>
                      <a:pt x="6338" y="12125"/>
                      <a:pt x="6372" y="12225"/>
                    </a:cubicBezTo>
                    <a:cubicBezTo>
                      <a:pt x="6372" y="12358"/>
                      <a:pt x="6338" y="12492"/>
                      <a:pt x="6272" y="12625"/>
                    </a:cubicBezTo>
                    <a:cubicBezTo>
                      <a:pt x="6172" y="12692"/>
                      <a:pt x="6038" y="12725"/>
                      <a:pt x="5871" y="12725"/>
                    </a:cubicBezTo>
                    <a:cubicBezTo>
                      <a:pt x="5805" y="12725"/>
                      <a:pt x="5705" y="12692"/>
                      <a:pt x="5638" y="12658"/>
                    </a:cubicBezTo>
                    <a:cubicBezTo>
                      <a:pt x="5504" y="12592"/>
                      <a:pt x="5471" y="12492"/>
                      <a:pt x="5438" y="12425"/>
                    </a:cubicBezTo>
                    <a:cubicBezTo>
                      <a:pt x="5371" y="12325"/>
                      <a:pt x="5371" y="12258"/>
                      <a:pt x="5438" y="12158"/>
                    </a:cubicBezTo>
                    <a:cubicBezTo>
                      <a:pt x="5438" y="12091"/>
                      <a:pt x="5471" y="11991"/>
                      <a:pt x="5538" y="11958"/>
                    </a:cubicBezTo>
                    <a:cubicBezTo>
                      <a:pt x="5638" y="11858"/>
                      <a:pt x="5771" y="11824"/>
                      <a:pt x="5871" y="11824"/>
                    </a:cubicBezTo>
                    <a:close/>
                    <a:moveTo>
                      <a:pt x="3090" y="12000"/>
                    </a:moveTo>
                    <a:cubicBezTo>
                      <a:pt x="3144" y="12000"/>
                      <a:pt x="3203" y="12008"/>
                      <a:pt x="3269" y="12025"/>
                    </a:cubicBezTo>
                    <a:cubicBezTo>
                      <a:pt x="3336" y="12091"/>
                      <a:pt x="3436" y="12125"/>
                      <a:pt x="3470" y="12191"/>
                    </a:cubicBezTo>
                    <a:cubicBezTo>
                      <a:pt x="3503" y="12291"/>
                      <a:pt x="3503" y="12358"/>
                      <a:pt x="3503" y="12458"/>
                    </a:cubicBezTo>
                    <a:cubicBezTo>
                      <a:pt x="3436" y="12592"/>
                      <a:pt x="3370" y="12625"/>
                      <a:pt x="3303" y="12658"/>
                    </a:cubicBezTo>
                    <a:cubicBezTo>
                      <a:pt x="3203" y="12758"/>
                      <a:pt x="3103" y="12758"/>
                      <a:pt x="3003" y="12758"/>
                    </a:cubicBezTo>
                    <a:cubicBezTo>
                      <a:pt x="2869" y="12692"/>
                      <a:pt x="2802" y="12658"/>
                      <a:pt x="2769" y="12592"/>
                    </a:cubicBezTo>
                    <a:cubicBezTo>
                      <a:pt x="2702" y="12492"/>
                      <a:pt x="2669" y="12425"/>
                      <a:pt x="2702" y="12291"/>
                    </a:cubicBezTo>
                    <a:cubicBezTo>
                      <a:pt x="2769" y="12158"/>
                      <a:pt x="2802" y="12091"/>
                      <a:pt x="2936" y="12025"/>
                    </a:cubicBezTo>
                    <a:cubicBezTo>
                      <a:pt x="2986" y="12008"/>
                      <a:pt x="3036" y="12000"/>
                      <a:pt x="3090" y="12000"/>
                    </a:cubicBezTo>
                    <a:close/>
                    <a:moveTo>
                      <a:pt x="12676" y="11958"/>
                    </a:moveTo>
                    <a:cubicBezTo>
                      <a:pt x="12776" y="11958"/>
                      <a:pt x="12876" y="11958"/>
                      <a:pt x="12976" y="11991"/>
                    </a:cubicBezTo>
                    <a:cubicBezTo>
                      <a:pt x="13110" y="12025"/>
                      <a:pt x="13177" y="12091"/>
                      <a:pt x="13210" y="12158"/>
                    </a:cubicBezTo>
                    <a:cubicBezTo>
                      <a:pt x="13310" y="12258"/>
                      <a:pt x="13343" y="12325"/>
                      <a:pt x="13343" y="12458"/>
                    </a:cubicBezTo>
                    <a:cubicBezTo>
                      <a:pt x="13343" y="12592"/>
                      <a:pt x="13343" y="12658"/>
                      <a:pt x="13310" y="12758"/>
                    </a:cubicBezTo>
                    <a:cubicBezTo>
                      <a:pt x="13277" y="12825"/>
                      <a:pt x="13177" y="12925"/>
                      <a:pt x="13110" y="12992"/>
                    </a:cubicBezTo>
                    <a:cubicBezTo>
                      <a:pt x="13010" y="13025"/>
                      <a:pt x="12943" y="13092"/>
                      <a:pt x="12810" y="13092"/>
                    </a:cubicBezTo>
                    <a:cubicBezTo>
                      <a:pt x="12643" y="13092"/>
                      <a:pt x="12509" y="13025"/>
                      <a:pt x="12443" y="12959"/>
                    </a:cubicBezTo>
                    <a:cubicBezTo>
                      <a:pt x="12343" y="12825"/>
                      <a:pt x="12309" y="12692"/>
                      <a:pt x="12276" y="12592"/>
                    </a:cubicBezTo>
                    <a:cubicBezTo>
                      <a:pt x="12276" y="12425"/>
                      <a:pt x="12276" y="12291"/>
                      <a:pt x="12343" y="12158"/>
                    </a:cubicBezTo>
                    <a:cubicBezTo>
                      <a:pt x="12443" y="12025"/>
                      <a:pt x="12543" y="11991"/>
                      <a:pt x="12676" y="11958"/>
                    </a:cubicBezTo>
                    <a:close/>
                    <a:moveTo>
                      <a:pt x="16546" y="12792"/>
                    </a:moveTo>
                    <a:cubicBezTo>
                      <a:pt x="16612" y="12792"/>
                      <a:pt x="16646" y="12825"/>
                      <a:pt x="16646" y="12858"/>
                    </a:cubicBezTo>
                    <a:cubicBezTo>
                      <a:pt x="16646" y="12925"/>
                      <a:pt x="16646" y="12925"/>
                      <a:pt x="16612" y="12959"/>
                    </a:cubicBezTo>
                    <a:lnTo>
                      <a:pt x="16512" y="13092"/>
                    </a:lnTo>
                    <a:lnTo>
                      <a:pt x="16446" y="13159"/>
                    </a:lnTo>
                    <a:cubicBezTo>
                      <a:pt x="16379" y="13159"/>
                      <a:pt x="16379" y="13125"/>
                      <a:pt x="16345" y="13125"/>
                    </a:cubicBezTo>
                    <a:cubicBezTo>
                      <a:pt x="16345" y="13125"/>
                      <a:pt x="16312" y="13059"/>
                      <a:pt x="16312" y="13025"/>
                    </a:cubicBezTo>
                    <a:lnTo>
                      <a:pt x="16312" y="12925"/>
                    </a:lnTo>
                    <a:cubicBezTo>
                      <a:pt x="16312" y="12858"/>
                      <a:pt x="16345" y="12825"/>
                      <a:pt x="16345" y="12825"/>
                    </a:cubicBezTo>
                    <a:lnTo>
                      <a:pt x="16446" y="12792"/>
                    </a:lnTo>
                    <a:close/>
                    <a:moveTo>
                      <a:pt x="7539" y="12191"/>
                    </a:moveTo>
                    <a:cubicBezTo>
                      <a:pt x="7639" y="12191"/>
                      <a:pt x="7706" y="12191"/>
                      <a:pt x="7806" y="12258"/>
                    </a:cubicBezTo>
                    <a:cubicBezTo>
                      <a:pt x="7873" y="12291"/>
                      <a:pt x="7939" y="12358"/>
                      <a:pt x="7973" y="12458"/>
                    </a:cubicBezTo>
                    <a:cubicBezTo>
                      <a:pt x="8006" y="12525"/>
                      <a:pt x="8006" y="12625"/>
                      <a:pt x="8006" y="12758"/>
                    </a:cubicBezTo>
                    <a:cubicBezTo>
                      <a:pt x="8006" y="12825"/>
                      <a:pt x="7973" y="12925"/>
                      <a:pt x="7939" y="12959"/>
                    </a:cubicBezTo>
                    <a:cubicBezTo>
                      <a:pt x="7839" y="13092"/>
                      <a:pt x="7706" y="13159"/>
                      <a:pt x="7606" y="13159"/>
                    </a:cubicBezTo>
                    <a:cubicBezTo>
                      <a:pt x="7567" y="13167"/>
                      <a:pt x="7529" y="13171"/>
                      <a:pt x="7493" y="13171"/>
                    </a:cubicBezTo>
                    <a:cubicBezTo>
                      <a:pt x="7378" y="13171"/>
                      <a:pt x="7282" y="13127"/>
                      <a:pt x="7206" y="13025"/>
                    </a:cubicBezTo>
                    <a:cubicBezTo>
                      <a:pt x="7139" y="12959"/>
                      <a:pt x="7106" y="12858"/>
                      <a:pt x="7106" y="12758"/>
                    </a:cubicBezTo>
                    <a:cubicBezTo>
                      <a:pt x="7039" y="12525"/>
                      <a:pt x="7139" y="12358"/>
                      <a:pt x="7306" y="12291"/>
                    </a:cubicBezTo>
                    <a:cubicBezTo>
                      <a:pt x="7372" y="12225"/>
                      <a:pt x="7472" y="12191"/>
                      <a:pt x="7539" y="12191"/>
                    </a:cubicBezTo>
                    <a:close/>
                    <a:moveTo>
                      <a:pt x="4108" y="12475"/>
                    </a:moveTo>
                    <a:cubicBezTo>
                      <a:pt x="4178" y="12475"/>
                      <a:pt x="4254" y="12492"/>
                      <a:pt x="4337" y="12525"/>
                    </a:cubicBezTo>
                    <a:cubicBezTo>
                      <a:pt x="4437" y="12592"/>
                      <a:pt x="4470" y="12625"/>
                      <a:pt x="4504" y="12692"/>
                    </a:cubicBezTo>
                    <a:cubicBezTo>
                      <a:pt x="4537" y="12792"/>
                      <a:pt x="4537" y="12925"/>
                      <a:pt x="4504" y="13025"/>
                    </a:cubicBezTo>
                    <a:cubicBezTo>
                      <a:pt x="4470" y="13159"/>
                      <a:pt x="4337" y="13192"/>
                      <a:pt x="4270" y="13192"/>
                    </a:cubicBezTo>
                    <a:lnTo>
                      <a:pt x="4137" y="13192"/>
                    </a:lnTo>
                    <a:cubicBezTo>
                      <a:pt x="4037" y="13192"/>
                      <a:pt x="3970" y="13159"/>
                      <a:pt x="3903" y="13125"/>
                    </a:cubicBezTo>
                    <a:cubicBezTo>
                      <a:pt x="3837" y="13092"/>
                      <a:pt x="3803" y="12992"/>
                      <a:pt x="3803" y="12925"/>
                    </a:cubicBezTo>
                    <a:lnTo>
                      <a:pt x="3803" y="12692"/>
                    </a:lnTo>
                    <a:cubicBezTo>
                      <a:pt x="3837" y="12625"/>
                      <a:pt x="3870" y="12592"/>
                      <a:pt x="3903" y="12525"/>
                    </a:cubicBezTo>
                    <a:cubicBezTo>
                      <a:pt x="3970" y="12492"/>
                      <a:pt x="4037" y="12475"/>
                      <a:pt x="4108" y="12475"/>
                    </a:cubicBezTo>
                    <a:close/>
                    <a:moveTo>
                      <a:pt x="14511" y="12191"/>
                    </a:moveTo>
                    <a:cubicBezTo>
                      <a:pt x="14611" y="12258"/>
                      <a:pt x="14711" y="12291"/>
                      <a:pt x="14778" y="12358"/>
                    </a:cubicBezTo>
                    <a:cubicBezTo>
                      <a:pt x="14844" y="12458"/>
                      <a:pt x="14878" y="12525"/>
                      <a:pt x="14944" y="12625"/>
                    </a:cubicBezTo>
                    <a:cubicBezTo>
                      <a:pt x="14978" y="12825"/>
                      <a:pt x="14944" y="12992"/>
                      <a:pt x="14811" y="13159"/>
                    </a:cubicBezTo>
                    <a:cubicBezTo>
                      <a:pt x="14678" y="13292"/>
                      <a:pt x="14544" y="13359"/>
                      <a:pt x="14444" y="13359"/>
                    </a:cubicBezTo>
                    <a:cubicBezTo>
                      <a:pt x="14277" y="13359"/>
                      <a:pt x="14144" y="13325"/>
                      <a:pt x="14010" y="13259"/>
                    </a:cubicBezTo>
                    <a:cubicBezTo>
                      <a:pt x="13877" y="13125"/>
                      <a:pt x="13810" y="12992"/>
                      <a:pt x="13810" y="12825"/>
                    </a:cubicBezTo>
                    <a:cubicBezTo>
                      <a:pt x="13810" y="12658"/>
                      <a:pt x="13844" y="12525"/>
                      <a:pt x="13977" y="12425"/>
                    </a:cubicBezTo>
                    <a:cubicBezTo>
                      <a:pt x="14044" y="12325"/>
                      <a:pt x="14144" y="12291"/>
                      <a:pt x="14211" y="12258"/>
                    </a:cubicBezTo>
                    <a:cubicBezTo>
                      <a:pt x="14311" y="12191"/>
                      <a:pt x="14444" y="12191"/>
                      <a:pt x="14511" y="12191"/>
                    </a:cubicBezTo>
                    <a:close/>
                    <a:moveTo>
                      <a:pt x="15678" y="12525"/>
                    </a:moveTo>
                    <a:cubicBezTo>
                      <a:pt x="15812" y="12525"/>
                      <a:pt x="15878" y="12592"/>
                      <a:pt x="15979" y="12625"/>
                    </a:cubicBezTo>
                    <a:cubicBezTo>
                      <a:pt x="16045" y="12658"/>
                      <a:pt x="16079" y="12758"/>
                      <a:pt x="16145" y="12825"/>
                    </a:cubicBezTo>
                    <a:cubicBezTo>
                      <a:pt x="16179" y="12925"/>
                      <a:pt x="16179" y="12992"/>
                      <a:pt x="16179" y="13092"/>
                    </a:cubicBezTo>
                    <a:cubicBezTo>
                      <a:pt x="16145" y="13259"/>
                      <a:pt x="16045" y="13359"/>
                      <a:pt x="15912" y="13426"/>
                    </a:cubicBezTo>
                    <a:cubicBezTo>
                      <a:pt x="15862" y="13459"/>
                      <a:pt x="15795" y="13476"/>
                      <a:pt x="15724" y="13476"/>
                    </a:cubicBezTo>
                    <a:cubicBezTo>
                      <a:pt x="15653" y="13476"/>
                      <a:pt x="15578" y="13459"/>
                      <a:pt x="15512" y="13426"/>
                    </a:cubicBezTo>
                    <a:cubicBezTo>
                      <a:pt x="15411" y="13359"/>
                      <a:pt x="15345" y="13292"/>
                      <a:pt x="15311" y="13192"/>
                    </a:cubicBezTo>
                    <a:cubicBezTo>
                      <a:pt x="15178" y="13092"/>
                      <a:pt x="15178" y="12992"/>
                      <a:pt x="15211" y="12858"/>
                    </a:cubicBezTo>
                    <a:cubicBezTo>
                      <a:pt x="15278" y="12758"/>
                      <a:pt x="15311" y="12658"/>
                      <a:pt x="15378" y="12625"/>
                    </a:cubicBezTo>
                    <a:cubicBezTo>
                      <a:pt x="15478" y="12558"/>
                      <a:pt x="15545" y="12525"/>
                      <a:pt x="15678" y="12525"/>
                    </a:cubicBezTo>
                    <a:close/>
                    <a:moveTo>
                      <a:pt x="2102" y="12959"/>
                    </a:moveTo>
                    <a:cubicBezTo>
                      <a:pt x="2135" y="12959"/>
                      <a:pt x="2169" y="12959"/>
                      <a:pt x="2202" y="13025"/>
                    </a:cubicBezTo>
                    <a:lnTo>
                      <a:pt x="2269" y="13125"/>
                    </a:lnTo>
                    <a:lnTo>
                      <a:pt x="2302" y="13192"/>
                    </a:lnTo>
                    <a:lnTo>
                      <a:pt x="2335" y="13325"/>
                    </a:lnTo>
                    <a:cubicBezTo>
                      <a:pt x="2335" y="13392"/>
                      <a:pt x="2335" y="13492"/>
                      <a:pt x="2302" y="13526"/>
                    </a:cubicBezTo>
                    <a:cubicBezTo>
                      <a:pt x="2302" y="13592"/>
                      <a:pt x="2269" y="13592"/>
                      <a:pt x="2269" y="13592"/>
                    </a:cubicBezTo>
                    <a:lnTo>
                      <a:pt x="2202" y="13592"/>
                    </a:lnTo>
                    <a:lnTo>
                      <a:pt x="2135" y="13526"/>
                    </a:lnTo>
                    <a:cubicBezTo>
                      <a:pt x="2102" y="13526"/>
                      <a:pt x="2035" y="13459"/>
                      <a:pt x="2002" y="13359"/>
                    </a:cubicBezTo>
                    <a:cubicBezTo>
                      <a:pt x="1969" y="13325"/>
                      <a:pt x="1969" y="13292"/>
                      <a:pt x="1935" y="13292"/>
                    </a:cubicBezTo>
                    <a:cubicBezTo>
                      <a:pt x="1835" y="13159"/>
                      <a:pt x="1868" y="13092"/>
                      <a:pt x="1969" y="12992"/>
                    </a:cubicBezTo>
                    <a:cubicBezTo>
                      <a:pt x="2002" y="12959"/>
                      <a:pt x="2035" y="12959"/>
                      <a:pt x="2102" y="12959"/>
                    </a:cubicBezTo>
                    <a:close/>
                    <a:moveTo>
                      <a:pt x="9274" y="12792"/>
                    </a:moveTo>
                    <a:cubicBezTo>
                      <a:pt x="9374" y="12792"/>
                      <a:pt x="9474" y="12858"/>
                      <a:pt x="9541" y="12959"/>
                    </a:cubicBezTo>
                    <a:cubicBezTo>
                      <a:pt x="9674" y="12959"/>
                      <a:pt x="9707" y="13092"/>
                      <a:pt x="9707" y="13159"/>
                    </a:cubicBezTo>
                    <a:cubicBezTo>
                      <a:pt x="9707" y="13292"/>
                      <a:pt x="9707" y="13359"/>
                      <a:pt x="9641" y="13459"/>
                    </a:cubicBezTo>
                    <a:cubicBezTo>
                      <a:pt x="9541" y="13592"/>
                      <a:pt x="9474" y="13626"/>
                      <a:pt x="9340" y="13659"/>
                    </a:cubicBezTo>
                    <a:cubicBezTo>
                      <a:pt x="9301" y="13669"/>
                      <a:pt x="9268" y="13673"/>
                      <a:pt x="9237" y="13673"/>
                    </a:cubicBezTo>
                    <a:cubicBezTo>
                      <a:pt x="9162" y="13673"/>
                      <a:pt x="9101" y="13649"/>
                      <a:pt x="9007" y="13626"/>
                    </a:cubicBezTo>
                    <a:cubicBezTo>
                      <a:pt x="8940" y="13559"/>
                      <a:pt x="8840" y="13492"/>
                      <a:pt x="8807" y="13392"/>
                    </a:cubicBezTo>
                    <a:cubicBezTo>
                      <a:pt x="8773" y="13325"/>
                      <a:pt x="8773" y="13192"/>
                      <a:pt x="8773" y="13125"/>
                    </a:cubicBezTo>
                    <a:cubicBezTo>
                      <a:pt x="8807" y="12992"/>
                      <a:pt x="8840" y="12925"/>
                      <a:pt x="8907" y="12858"/>
                    </a:cubicBezTo>
                    <a:cubicBezTo>
                      <a:pt x="9007" y="12792"/>
                      <a:pt x="9140" y="12792"/>
                      <a:pt x="9274" y="12792"/>
                    </a:cubicBezTo>
                    <a:close/>
                    <a:moveTo>
                      <a:pt x="5538" y="12992"/>
                    </a:moveTo>
                    <a:cubicBezTo>
                      <a:pt x="5638" y="12992"/>
                      <a:pt x="5705" y="13092"/>
                      <a:pt x="5771" y="13159"/>
                    </a:cubicBezTo>
                    <a:cubicBezTo>
                      <a:pt x="5805" y="13259"/>
                      <a:pt x="5838" y="13325"/>
                      <a:pt x="5838" y="13426"/>
                    </a:cubicBezTo>
                    <a:cubicBezTo>
                      <a:pt x="5838" y="13492"/>
                      <a:pt x="5805" y="13592"/>
                      <a:pt x="5705" y="13626"/>
                    </a:cubicBezTo>
                    <a:cubicBezTo>
                      <a:pt x="5671" y="13692"/>
                      <a:pt x="5571" y="13759"/>
                      <a:pt x="5504" y="13759"/>
                    </a:cubicBezTo>
                    <a:lnTo>
                      <a:pt x="5338" y="13759"/>
                    </a:lnTo>
                    <a:cubicBezTo>
                      <a:pt x="5304" y="13759"/>
                      <a:pt x="5271" y="13692"/>
                      <a:pt x="5204" y="13659"/>
                    </a:cubicBezTo>
                    <a:cubicBezTo>
                      <a:pt x="5137" y="13626"/>
                      <a:pt x="5104" y="13526"/>
                      <a:pt x="5104" y="13459"/>
                    </a:cubicBezTo>
                    <a:cubicBezTo>
                      <a:pt x="5104" y="13359"/>
                      <a:pt x="5104" y="13292"/>
                      <a:pt x="5137" y="13192"/>
                    </a:cubicBezTo>
                    <a:cubicBezTo>
                      <a:pt x="5171" y="13125"/>
                      <a:pt x="5204" y="13092"/>
                      <a:pt x="5304" y="13025"/>
                    </a:cubicBezTo>
                    <a:cubicBezTo>
                      <a:pt x="5371" y="12992"/>
                      <a:pt x="5471" y="12992"/>
                      <a:pt x="5538" y="12992"/>
                    </a:cubicBezTo>
                    <a:close/>
                    <a:moveTo>
                      <a:pt x="2952" y="13150"/>
                    </a:moveTo>
                    <a:cubicBezTo>
                      <a:pt x="3079" y="13150"/>
                      <a:pt x="3175" y="13215"/>
                      <a:pt x="3203" y="13325"/>
                    </a:cubicBezTo>
                    <a:cubicBezTo>
                      <a:pt x="3269" y="13426"/>
                      <a:pt x="3269" y="13492"/>
                      <a:pt x="3269" y="13592"/>
                    </a:cubicBezTo>
                    <a:cubicBezTo>
                      <a:pt x="3203" y="13692"/>
                      <a:pt x="3136" y="13792"/>
                      <a:pt x="2969" y="13859"/>
                    </a:cubicBezTo>
                    <a:cubicBezTo>
                      <a:pt x="2919" y="13893"/>
                      <a:pt x="2878" y="13909"/>
                      <a:pt x="2836" y="13909"/>
                    </a:cubicBezTo>
                    <a:cubicBezTo>
                      <a:pt x="2794" y="13909"/>
                      <a:pt x="2752" y="13893"/>
                      <a:pt x="2702" y="13859"/>
                    </a:cubicBezTo>
                    <a:cubicBezTo>
                      <a:pt x="2636" y="13826"/>
                      <a:pt x="2602" y="13792"/>
                      <a:pt x="2502" y="13692"/>
                    </a:cubicBezTo>
                    <a:cubicBezTo>
                      <a:pt x="2436" y="13592"/>
                      <a:pt x="2436" y="13459"/>
                      <a:pt x="2502" y="13325"/>
                    </a:cubicBezTo>
                    <a:cubicBezTo>
                      <a:pt x="2602" y="13192"/>
                      <a:pt x="2702" y="13159"/>
                      <a:pt x="2869" y="13159"/>
                    </a:cubicBezTo>
                    <a:cubicBezTo>
                      <a:pt x="2898" y="13153"/>
                      <a:pt x="2925" y="13150"/>
                      <a:pt x="2952" y="13150"/>
                    </a:cubicBezTo>
                    <a:close/>
                    <a:moveTo>
                      <a:pt x="10675" y="12992"/>
                    </a:moveTo>
                    <a:cubicBezTo>
                      <a:pt x="10775" y="12992"/>
                      <a:pt x="10875" y="12992"/>
                      <a:pt x="10975" y="13025"/>
                    </a:cubicBezTo>
                    <a:cubicBezTo>
                      <a:pt x="11042" y="13059"/>
                      <a:pt x="11142" y="13125"/>
                      <a:pt x="11175" y="13192"/>
                    </a:cubicBezTo>
                    <a:cubicBezTo>
                      <a:pt x="11208" y="13292"/>
                      <a:pt x="11275" y="13359"/>
                      <a:pt x="11275" y="13492"/>
                    </a:cubicBezTo>
                    <a:cubicBezTo>
                      <a:pt x="11208" y="13626"/>
                      <a:pt x="11175" y="13759"/>
                      <a:pt x="11142" y="13792"/>
                    </a:cubicBezTo>
                    <a:cubicBezTo>
                      <a:pt x="11108" y="13859"/>
                      <a:pt x="11008" y="13926"/>
                      <a:pt x="10875" y="13959"/>
                    </a:cubicBezTo>
                    <a:cubicBezTo>
                      <a:pt x="10848" y="13968"/>
                      <a:pt x="10821" y="13972"/>
                      <a:pt x="10794" y="13972"/>
                    </a:cubicBezTo>
                    <a:cubicBezTo>
                      <a:pt x="10719" y="13972"/>
                      <a:pt x="10639" y="13941"/>
                      <a:pt x="10541" y="13893"/>
                    </a:cubicBezTo>
                    <a:cubicBezTo>
                      <a:pt x="10475" y="13859"/>
                      <a:pt x="10375" y="13792"/>
                      <a:pt x="10341" y="13692"/>
                    </a:cubicBezTo>
                    <a:cubicBezTo>
                      <a:pt x="10308" y="13559"/>
                      <a:pt x="10274" y="13492"/>
                      <a:pt x="10308" y="13359"/>
                    </a:cubicBezTo>
                    <a:lnTo>
                      <a:pt x="10441" y="13125"/>
                    </a:lnTo>
                    <a:cubicBezTo>
                      <a:pt x="10508" y="13025"/>
                      <a:pt x="10575" y="12992"/>
                      <a:pt x="10675" y="12992"/>
                    </a:cubicBezTo>
                    <a:close/>
                    <a:moveTo>
                      <a:pt x="7035" y="13551"/>
                    </a:moveTo>
                    <a:cubicBezTo>
                      <a:pt x="7097" y="13551"/>
                      <a:pt x="7156" y="13576"/>
                      <a:pt x="7206" y="13626"/>
                    </a:cubicBezTo>
                    <a:cubicBezTo>
                      <a:pt x="7339" y="13659"/>
                      <a:pt x="7372" y="13759"/>
                      <a:pt x="7439" y="13859"/>
                    </a:cubicBezTo>
                    <a:cubicBezTo>
                      <a:pt x="7472" y="13959"/>
                      <a:pt x="7439" y="14093"/>
                      <a:pt x="7372" y="14126"/>
                    </a:cubicBezTo>
                    <a:cubicBezTo>
                      <a:pt x="7339" y="14193"/>
                      <a:pt x="7239" y="14259"/>
                      <a:pt x="7139" y="14293"/>
                    </a:cubicBezTo>
                    <a:cubicBezTo>
                      <a:pt x="7110" y="14299"/>
                      <a:pt x="7083" y="14301"/>
                      <a:pt x="7056" y="14301"/>
                    </a:cubicBezTo>
                    <a:cubicBezTo>
                      <a:pt x="6928" y="14301"/>
                      <a:pt x="6827" y="14237"/>
                      <a:pt x="6772" y="14126"/>
                    </a:cubicBezTo>
                    <a:cubicBezTo>
                      <a:pt x="6705" y="14093"/>
                      <a:pt x="6672" y="13993"/>
                      <a:pt x="6672" y="13926"/>
                    </a:cubicBezTo>
                    <a:cubicBezTo>
                      <a:pt x="6639" y="13826"/>
                      <a:pt x="6705" y="13692"/>
                      <a:pt x="6839" y="13626"/>
                    </a:cubicBezTo>
                    <a:cubicBezTo>
                      <a:pt x="6905" y="13576"/>
                      <a:pt x="6972" y="13551"/>
                      <a:pt x="7035" y="13551"/>
                    </a:cubicBezTo>
                    <a:close/>
                    <a:moveTo>
                      <a:pt x="12376" y="13492"/>
                    </a:moveTo>
                    <a:cubicBezTo>
                      <a:pt x="12476" y="13492"/>
                      <a:pt x="12609" y="13492"/>
                      <a:pt x="12676" y="13526"/>
                    </a:cubicBezTo>
                    <a:cubicBezTo>
                      <a:pt x="12843" y="13626"/>
                      <a:pt x="12943" y="13759"/>
                      <a:pt x="12976" y="13893"/>
                    </a:cubicBezTo>
                    <a:cubicBezTo>
                      <a:pt x="12976" y="13993"/>
                      <a:pt x="12976" y="14059"/>
                      <a:pt x="12943" y="14159"/>
                    </a:cubicBezTo>
                    <a:cubicBezTo>
                      <a:pt x="12876" y="14226"/>
                      <a:pt x="12843" y="14293"/>
                      <a:pt x="12776" y="14326"/>
                    </a:cubicBezTo>
                    <a:cubicBezTo>
                      <a:pt x="12682" y="14373"/>
                      <a:pt x="12588" y="14421"/>
                      <a:pt x="12481" y="14421"/>
                    </a:cubicBezTo>
                    <a:cubicBezTo>
                      <a:pt x="12437" y="14421"/>
                      <a:pt x="12391" y="14412"/>
                      <a:pt x="12343" y="14393"/>
                    </a:cubicBezTo>
                    <a:cubicBezTo>
                      <a:pt x="12209" y="14360"/>
                      <a:pt x="12142" y="14293"/>
                      <a:pt x="12109" y="14193"/>
                    </a:cubicBezTo>
                    <a:cubicBezTo>
                      <a:pt x="12009" y="14093"/>
                      <a:pt x="12009" y="13993"/>
                      <a:pt x="12009" y="13859"/>
                    </a:cubicBezTo>
                    <a:cubicBezTo>
                      <a:pt x="12009" y="13759"/>
                      <a:pt x="12042" y="13659"/>
                      <a:pt x="12142" y="13626"/>
                    </a:cubicBezTo>
                    <a:cubicBezTo>
                      <a:pt x="12209" y="13526"/>
                      <a:pt x="12309" y="13492"/>
                      <a:pt x="12376" y="13492"/>
                    </a:cubicBezTo>
                    <a:close/>
                    <a:moveTo>
                      <a:pt x="4137" y="13626"/>
                    </a:moveTo>
                    <a:cubicBezTo>
                      <a:pt x="4270" y="13659"/>
                      <a:pt x="4337" y="13759"/>
                      <a:pt x="4370" y="13826"/>
                    </a:cubicBezTo>
                    <a:cubicBezTo>
                      <a:pt x="4437" y="13859"/>
                      <a:pt x="4437" y="13959"/>
                      <a:pt x="4437" y="13993"/>
                    </a:cubicBezTo>
                    <a:cubicBezTo>
                      <a:pt x="4437" y="14159"/>
                      <a:pt x="4337" y="14259"/>
                      <a:pt x="4203" y="14326"/>
                    </a:cubicBezTo>
                    <a:cubicBezTo>
                      <a:pt x="4153" y="14393"/>
                      <a:pt x="4095" y="14426"/>
                      <a:pt x="4033" y="14426"/>
                    </a:cubicBezTo>
                    <a:cubicBezTo>
                      <a:pt x="3970" y="14426"/>
                      <a:pt x="3903" y="14393"/>
                      <a:pt x="3837" y="14326"/>
                    </a:cubicBezTo>
                    <a:cubicBezTo>
                      <a:pt x="3703" y="14259"/>
                      <a:pt x="3670" y="14126"/>
                      <a:pt x="3670" y="13993"/>
                    </a:cubicBezTo>
                    <a:cubicBezTo>
                      <a:pt x="3670" y="13859"/>
                      <a:pt x="3703" y="13792"/>
                      <a:pt x="3803" y="13692"/>
                    </a:cubicBezTo>
                    <a:cubicBezTo>
                      <a:pt x="3870" y="13626"/>
                      <a:pt x="4003" y="13626"/>
                      <a:pt x="4137" y="13626"/>
                    </a:cubicBezTo>
                    <a:close/>
                    <a:moveTo>
                      <a:pt x="15111" y="13659"/>
                    </a:moveTo>
                    <a:cubicBezTo>
                      <a:pt x="15211" y="13659"/>
                      <a:pt x="15311" y="13692"/>
                      <a:pt x="15378" y="13792"/>
                    </a:cubicBezTo>
                    <a:cubicBezTo>
                      <a:pt x="15478" y="13859"/>
                      <a:pt x="15512" y="13959"/>
                      <a:pt x="15512" y="14093"/>
                    </a:cubicBezTo>
                    <a:cubicBezTo>
                      <a:pt x="15512" y="14193"/>
                      <a:pt x="15512" y="14293"/>
                      <a:pt x="15445" y="14360"/>
                    </a:cubicBezTo>
                    <a:cubicBezTo>
                      <a:pt x="15378" y="14460"/>
                      <a:pt x="15278" y="14526"/>
                      <a:pt x="15178" y="14526"/>
                    </a:cubicBezTo>
                    <a:cubicBezTo>
                      <a:pt x="15111" y="14560"/>
                      <a:pt x="15061" y="14576"/>
                      <a:pt x="15011" y="14576"/>
                    </a:cubicBezTo>
                    <a:cubicBezTo>
                      <a:pt x="14961" y="14576"/>
                      <a:pt x="14911" y="14560"/>
                      <a:pt x="14844" y="14526"/>
                    </a:cubicBezTo>
                    <a:cubicBezTo>
                      <a:pt x="14744" y="14493"/>
                      <a:pt x="14678" y="14460"/>
                      <a:pt x="14644" y="14360"/>
                    </a:cubicBezTo>
                    <a:cubicBezTo>
                      <a:pt x="14578" y="14326"/>
                      <a:pt x="14578" y="14293"/>
                      <a:pt x="14578" y="14193"/>
                    </a:cubicBezTo>
                    <a:cubicBezTo>
                      <a:pt x="14544" y="14159"/>
                      <a:pt x="14611" y="14093"/>
                      <a:pt x="14611" y="13993"/>
                    </a:cubicBezTo>
                    <a:cubicBezTo>
                      <a:pt x="14644" y="13926"/>
                      <a:pt x="14678" y="13826"/>
                      <a:pt x="14811" y="13759"/>
                    </a:cubicBezTo>
                    <a:cubicBezTo>
                      <a:pt x="14878" y="13692"/>
                      <a:pt x="15011" y="13659"/>
                      <a:pt x="15111" y="13659"/>
                    </a:cubicBezTo>
                    <a:close/>
                    <a:moveTo>
                      <a:pt x="13877" y="13592"/>
                    </a:moveTo>
                    <a:cubicBezTo>
                      <a:pt x="14010" y="13626"/>
                      <a:pt x="14111" y="13659"/>
                      <a:pt x="14177" y="13759"/>
                    </a:cubicBezTo>
                    <a:cubicBezTo>
                      <a:pt x="14277" y="13826"/>
                      <a:pt x="14311" y="13926"/>
                      <a:pt x="14344" y="13993"/>
                    </a:cubicBezTo>
                    <a:cubicBezTo>
                      <a:pt x="14377" y="14126"/>
                      <a:pt x="14344" y="14193"/>
                      <a:pt x="14311" y="14293"/>
                    </a:cubicBezTo>
                    <a:cubicBezTo>
                      <a:pt x="14244" y="14426"/>
                      <a:pt x="14177" y="14493"/>
                      <a:pt x="14077" y="14526"/>
                    </a:cubicBezTo>
                    <a:cubicBezTo>
                      <a:pt x="14028" y="14575"/>
                      <a:pt x="13944" y="14606"/>
                      <a:pt x="13850" y="14606"/>
                    </a:cubicBezTo>
                    <a:cubicBezTo>
                      <a:pt x="13815" y="14606"/>
                      <a:pt x="13779" y="14602"/>
                      <a:pt x="13744" y="14593"/>
                    </a:cubicBezTo>
                    <a:cubicBezTo>
                      <a:pt x="13577" y="14526"/>
                      <a:pt x="13510" y="14460"/>
                      <a:pt x="13410" y="14293"/>
                    </a:cubicBezTo>
                    <a:cubicBezTo>
                      <a:pt x="13343" y="14159"/>
                      <a:pt x="13343" y="13993"/>
                      <a:pt x="13410" y="13859"/>
                    </a:cubicBezTo>
                    <a:cubicBezTo>
                      <a:pt x="13477" y="13792"/>
                      <a:pt x="13510" y="13692"/>
                      <a:pt x="13577" y="13659"/>
                    </a:cubicBezTo>
                    <a:cubicBezTo>
                      <a:pt x="13677" y="13626"/>
                      <a:pt x="13810" y="13592"/>
                      <a:pt x="13877" y="13592"/>
                    </a:cubicBezTo>
                    <a:close/>
                    <a:moveTo>
                      <a:pt x="8773" y="14026"/>
                    </a:moveTo>
                    <a:cubicBezTo>
                      <a:pt x="8840" y="14026"/>
                      <a:pt x="8907" y="14026"/>
                      <a:pt x="8974" y="14126"/>
                    </a:cubicBezTo>
                    <a:cubicBezTo>
                      <a:pt x="9007" y="14126"/>
                      <a:pt x="9040" y="14159"/>
                      <a:pt x="9107" y="14193"/>
                    </a:cubicBezTo>
                    <a:cubicBezTo>
                      <a:pt x="9140" y="14259"/>
                      <a:pt x="9140" y="14293"/>
                      <a:pt x="9140" y="14326"/>
                    </a:cubicBezTo>
                    <a:cubicBezTo>
                      <a:pt x="9140" y="14426"/>
                      <a:pt x="9140" y="14493"/>
                      <a:pt x="9107" y="14593"/>
                    </a:cubicBezTo>
                    <a:cubicBezTo>
                      <a:pt x="9040" y="14660"/>
                      <a:pt x="8974" y="14693"/>
                      <a:pt x="8940" y="14760"/>
                    </a:cubicBezTo>
                    <a:cubicBezTo>
                      <a:pt x="8890" y="14777"/>
                      <a:pt x="8848" y="14785"/>
                      <a:pt x="8807" y="14785"/>
                    </a:cubicBezTo>
                    <a:cubicBezTo>
                      <a:pt x="8765" y="14785"/>
                      <a:pt x="8723" y="14777"/>
                      <a:pt x="8673" y="14760"/>
                    </a:cubicBezTo>
                    <a:cubicBezTo>
                      <a:pt x="8607" y="14693"/>
                      <a:pt x="8540" y="14660"/>
                      <a:pt x="8473" y="14593"/>
                    </a:cubicBezTo>
                    <a:cubicBezTo>
                      <a:pt x="8440" y="14493"/>
                      <a:pt x="8440" y="14426"/>
                      <a:pt x="8440" y="14326"/>
                    </a:cubicBezTo>
                    <a:cubicBezTo>
                      <a:pt x="8440" y="14259"/>
                      <a:pt x="8473" y="14159"/>
                      <a:pt x="8540" y="14126"/>
                    </a:cubicBezTo>
                    <a:cubicBezTo>
                      <a:pt x="8607" y="14093"/>
                      <a:pt x="8673" y="14026"/>
                      <a:pt x="8773" y="14026"/>
                    </a:cubicBezTo>
                    <a:close/>
                    <a:moveTo>
                      <a:pt x="5167" y="14143"/>
                    </a:moveTo>
                    <a:cubicBezTo>
                      <a:pt x="5221" y="14143"/>
                      <a:pt x="5288" y="14159"/>
                      <a:pt x="5371" y="14193"/>
                    </a:cubicBezTo>
                    <a:cubicBezTo>
                      <a:pt x="5471" y="14259"/>
                      <a:pt x="5504" y="14293"/>
                      <a:pt x="5538" y="14326"/>
                    </a:cubicBezTo>
                    <a:cubicBezTo>
                      <a:pt x="5638" y="14460"/>
                      <a:pt x="5638" y="14526"/>
                      <a:pt x="5604" y="14660"/>
                    </a:cubicBezTo>
                    <a:cubicBezTo>
                      <a:pt x="5538" y="14793"/>
                      <a:pt x="5471" y="14860"/>
                      <a:pt x="5338" y="14860"/>
                    </a:cubicBezTo>
                    <a:lnTo>
                      <a:pt x="5171" y="14860"/>
                    </a:lnTo>
                    <a:lnTo>
                      <a:pt x="5104" y="14827"/>
                    </a:lnTo>
                    <a:cubicBezTo>
                      <a:pt x="5004" y="14793"/>
                      <a:pt x="4937" y="14760"/>
                      <a:pt x="4937" y="14626"/>
                    </a:cubicBezTo>
                    <a:cubicBezTo>
                      <a:pt x="4871" y="14526"/>
                      <a:pt x="4871" y="14460"/>
                      <a:pt x="4937" y="14426"/>
                    </a:cubicBezTo>
                    <a:cubicBezTo>
                      <a:pt x="4971" y="14326"/>
                      <a:pt x="5004" y="14293"/>
                      <a:pt x="5037" y="14193"/>
                    </a:cubicBezTo>
                    <a:cubicBezTo>
                      <a:pt x="5071" y="14159"/>
                      <a:pt x="5112" y="14143"/>
                      <a:pt x="5167" y="14143"/>
                    </a:cubicBezTo>
                    <a:close/>
                    <a:moveTo>
                      <a:pt x="3336" y="14426"/>
                    </a:moveTo>
                    <a:cubicBezTo>
                      <a:pt x="3370" y="14426"/>
                      <a:pt x="3470" y="14426"/>
                      <a:pt x="3503" y="14460"/>
                    </a:cubicBezTo>
                    <a:lnTo>
                      <a:pt x="3636" y="14593"/>
                    </a:lnTo>
                    <a:lnTo>
                      <a:pt x="3636" y="14760"/>
                    </a:lnTo>
                    <a:cubicBezTo>
                      <a:pt x="3603" y="14827"/>
                      <a:pt x="3536" y="14860"/>
                      <a:pt x="3503" y="14927"/>
                    </a:cubicBezTo>
                    <a:cubicBezTo>
                      <a:pt x="3470" y="14960"/>
                      <a:pt x="3436" y="14960"/>
                      <a:pt x="3370" y="14960"/>
                    </a:cubicBezTo>
                    <a:lnTo>
                      <a:pt x="3269" y="14960"/>
                    </a:lnTo>
                    <a:lnTo>
                      <a:pt x="3169" y="14927"/>
                    </a:lnTo>
                    <a:lnTo>
                      <a:pt x="3036" y="14793"/>
                    </a:lnTo>
                    <a:cubicBezTo>
                      <a:pt x="3003" y="14793"/>
                      <a:pt x="3003" y="14693"/>
                      <a:pt x="3003" y="14626"/>
                    </a:cubicBezTo>
                    <a:cubicBezTo>
                      <a:pt x="3003" y="14526"/>
                      <a:pt x="3036" y="14493"/>
                      <a:pt x="3103" y="14493"/>
                    </a:cubicBezTo>
                    <a:cubicBezTo>
                      <a:pt x="3136" y="14426"/>
                      <a:pt x="3203" y="14426"/>
                      <a:pt x="3336" y="14426"/>
                    </a:cubicBezTo>
                    <a:close/>
                    <a:moveTo>
                      <a:pt x="10490" y="14347"/>
                    </a:moveTo>
                    <a:cubicBezTo>
                      <a:pt x="10527" y="14347"/>
                      <a:pt x="10566" y="14351"/>
                      <a:pt x="10608" y="14360"/>
                    </a:cubicBezTo>
                    <a:cubicBezTo>
                      <a:pt x="10775" y="14426"/>
                      <a:pt x="10842" y="14526"/>
                      <a:pt x="10875" y="14660"/>
                    </a:cubicBezTo>
                    <a:cubicBezTo>
                      <a:pt x="10875" y="14760"/>
                      <a:pt x="10875" y="14793"/>
                      <a:pt x="10842" y="14860"/>
                    </a:cubicBezTo>
                    <a:cubicBezTo>
                      <a:pt x="10808" y="14960"/>
                      <a:pt x="10775" y="14993"/>
                      <a:pt x="10708" y="15027"/>
                    </a:cubicBezTo>
                    <a:cubicBezTo>
                      <a:pt x="10641" y="15093"/>
                      <a:pt x="10541" y="15093"/>
                      <a:pt x="10508" y="15093"/>
                    </a:cubicBezTo>
                    <a:cubicBezTo>
                      <a:pt x="10375" y="15093"/>
                      <a:pt x="10308" y="15027"/>
                      <a:pt x="10241" y="14960"/>
                    </a:cubicBezTo>
                    <a:cubicBezTo>
                      <a:pt x="10174" y="14860"/>
                      <a:pt x="10141" y="14760"/>
                      <a:pt x="10174" y="14626"/>
                    </a:cubicBezTo>
                    <a:cubicBezTo>
                      <a:pt x="10174" y="14526"/>
                      <a:pt x="10208" y="14493"/>
                      <a:pt x="10241" y="14460"/>
                    </a:cubicBezTo>
                    <a:cubicBezTo>
                      <a:pt x="10291" y="14385"/>
                      <a:pt x="10379" y="14347"/>
                      <a:pt x="10490" y="14347"/>
                    </a:cubicBezTo>
                    <a:close/>
                    <a:moveTo>
                      <a:pt x="6739" y="14543"/>
                    </a:moveTo>
                    <a:cubicBezTo>
                      <a:pt x="6789" y="14543"/>
                      <a:pt x="6839" y="14560"/>
                      <a:pt x="6872" y="14593"/>
                    </a:cubicBezTo>
                    <a:cubicBezTo>
                      <a:pt x="6972" y="14626"/>
                      <a:pt x="7039" y="14693"/>
                      <a:pt x="7106" y="14793"/>
                    </a:cubicBezTo>
                    <a:cubicBezTo>
                      <a:pt x="7139" y="14860"/>
                      <a:pt x="7139" y="14960"/>
                      <a:pt x="7106" y="15027"/>
                    </a:cubicBezTo>
                    <a:cubicBezTo>
                      <a:pt x="7039" y="15160"/>
                      <a:pt x="6972" y="15260"/>
                      <a:pt x="6805" y="15294"/>
                    </a:cubicBezTo>
                    <a:cubicBezTo>
                      <a:pt x="6705" y="15294"/>
                      <a:pt x="6639" y="15294"/>
                      <a:pt x="6538" y="15260"/>
                    </a:cubicBezTo>
                    <a:cubicBezTo>
                      <a:pt x="6472" y="15193"/>
                      <a:pt x="6405" y="15160"/>
                      <a:pt x="6372" y="15093"/>
                    </a:cubicBezTo>
                    <a:cubicBezTo>
                      <a:pt x="6338" y="14993"/>
                      <a:pt x="6338" y="14960"/>
                      <a:pt x="6338" y="14860"/>
                    </a:cubicBezTo>
                    <a:cubicBezTo>
                      <a:pt x="6338" y="14793"/>
                      <a:pt x="6372" y="14693"/>
                      <a:pt x="6405" y="14660"/>
                    </a:cubicBezTo>
                    <a:cubicBezTo>
                      <a:pt x="6472" y="14660"/>
                      <a:pt x="6505" y="14626"/>
                      <a:pt x="6605" y="14593"/>
                    </a:cubicBezTo>
                    <a:cubicBezTo>
                      <a:pt x="6639" y="14560"/>
                      <a:pt x="6689" y="14543"/>
                      <a:pt x="6739" y="14543"/>
                    </a:cubicBezTo>
                    <a:close/>
                    <a:moveTo>
                      <a:pt x="4121" y="14805"/>
                    </a:moveTo>
                    <a:cubicBezTo>
                      <a:pt x="4186" y="14805"/>
                      <a:pt x="4245" y="14821"/>
                      <a:pt x="4304" y="14860"/>
                    </a:cubicBezTo>
                    <a:cubicBezTo>
                      <a:pt x="4437" y="14960"/>
                      <a:pt x="4470" y="15027"/>
                      <a:pt x="4437" y="15160"/>
                    </a:cubicBezTo>
                    <a:cubicBezTo>
                      <a:pt x="4437" y="15260"/>
                      <a:pt x="4337" y="15294"/>
                      <a:pt x="4270" y="15327"/>
                    </a:cubicBezTo>
                    <a:cubicBezTo>
                      <a:pt x="4203" y="15360"/>
                      <a:pt x="4137" y="15360"/>
                      <a:pt x="4103" y="15360"/>
                    </a:cubicBezTo>
                    <a:cubicBezTo>
                      <a:pt x="4003" y="15327"/>
                      <a:pt x="3937" y="15327"/>
                      <a:pt x="3870" y="15294"/>
                    </a:cubicBezTo>
                    <a:cubicBezTo>
                      <a:pt x="3803" y="15260"/>
                      <a:pt x="3770" y="15160"/>
                      <a:pt x="3770" y="15127"/>
                    </a:cubicBezTo>
                    <a:lnTo>
                      <a:pt x="3770" y="15027"/>
                    </a:lnTo>
                    <a:cubicBezTo>
                      <a:pt x="3803" y="14993"/>
                      <a:pt x="3803" y="14960"/>
                      <a:pt x="3837" y="14927"/>
                    </a:cubicBezTo>
                    <a:cubicBezTo>
                      <a:pt x="3870" y="14860"/>
                      <a:pt x="3937" y="14827"/>
                      <a:pt x="3970" y="14827"/>
                    </a:cubicBezTo>
                    <a:cubicBezTo>
                      <a:pt x="4025" y="14813"/>
                      <a:pt x="4075" y="14805"/>
                      <a:pt x="4121" y="14805"/>
                    </a:cubicBezTo>
                    <a:close/>
                    <a:moveTo>
                      <a:pt x="12009" y="14760"/>
                    </a:moveTo>
                    <a:cubicBezTo>
                      <a:pt x="12142" y="14760"/>
                      <a:pt x="12209" y="14760"/>
                      <a:pt x="12309" y="14793"/>
                    </a:cubicBezTo>
                    <a:cubicBezTo>
                      <a:pt x="12376" y="14827"/>
                      <a:pt x="12443" y="14860"/>
                      <a:pt x="12476" y="14960"/>
                    </a:cubicBezTo>
                    <a:cubicBezTo>
                      <a:pt x="12509" y="15027"/>
                      <a:pt x="12509" y="15127"/>
                      <a:pt x="12509" y="15193"/>
                    </a:cubicBezTo>
                    <a:cubicBezTo>
                      <a:pt x="12476" y="15327"/>
                      <a:pt x="12376" y="15427"/>
                      <a:pt x="12243" y="15460"/>
                    </a:cubicBezTo>
                    <a:cubicBezTo>
                      <a:pt x="12209" y="15477"/>
                      <a:pt x="12176" y="15485"/>
                      <a:pt x="12138" y="15485"/>
                    </a:cubicBezTo>
                    <a:cubicBezTo>
                      <a:pt x="12101" y="15485"/>
                      <a:pt x="12059" y="15477"/>
                      <a:pt x="12009" y="15460"/>
                    </a:cubicBezTo>
                    <a:cubicBezTo>
                      <a:pt x="11909" y="15460"/>
                      <a:pt x="11842" y="15427"/>
                      <a:pt x="11809" y="15327"/>
                    </a:cubicBezTo>
                    <a:cubicBezTo>
                      <a:pt x="11709" y="15260"/>
                      <a:pt x="11675" y="15193"/>
                      <a:pt x="11675" y="15127"/>
                    </a:cubicBezTo>
                    <a:cubicBezTo>
                      <a:pt x="11675" y="15027"/>
                      <a:pt x="11675" y="14960"/>
                      <a:pt x="11709" y="14927"/>
                    </a:cubicBezTo>
                    <a:cubicBezTo>
                      <a:pt x="11776" y="14793"/>
                      <a:pt x="11876" y="14760"/>
                      <a:pt x="12009" y="14760"/>
                    </a:cubicBezTo>
                    <a:close/>
                    <a:moveTo>
                      <a:pt x="8306" y="14960"/>
                    </a:moveTo>
                    <a:cubicBezTo>
                      <a:pt x="8373" y="14960"/>
                      <a:pt x="8473" y="14993"/>
                      <a:pt x="8507" y="15060"/>
                    </a:cubicBezTo>
                    <a:cubicBezTo>
                      <a:pt x="8640" y="15160"/>
                      <a:pt x="8640" y="15260"/>
                      <a:pt x="8673" y="15327"/>
                    </a:cubicBezTo>
                    <a:cubicBezTo>
                      <a:pt x="8673" y="15460"/>
                      <a:pt x="8640" y="15527"/>
                      <a:pt x="8540" y="15627"/>
                    </a:cubicBezTo>
                    <a:cubicBezTo>
                      <a:pt x="8493" y="15674"/>
                      <a:pt x="8412" y="15721"/>
                      <a:pt x="8322" y="15721"/>
                    </a:cubicBezTo>
                    <a:cubicBezTo>
                      <a:pt x="8285" y="15721"/>
                      <a:pt x="8245" y="15713"/>
                      <a:pt x="8206" y="15694"/>
                    </a:cubicBezTo>
                    <a:cubicBezTo>
                      <a:pt x="8073" y="15694"/>
                      <a:pt x="8006" y="15660"/>
                      <a:pt x="7973" y="15560"/>
                    </a:cubicBezTo>
                    <a:cubicBezTo>
                      <a:pt x="7873" y="15494"/>
                      <a:pt x="7873" y="15427"/>
                      <a:pt x="7873" y="15294"/>
                    </a:cubicBezTo>
                    <a:cubicBezTo>
                      <a:pt x="7873" y="15160"/>
                      <a:pt x="7973" y="15060"/>
                      <a:pt x="8073" y="14993"/>
                    </a:cubicBezTo>
                    <a:cubicBezTo>
                      <a:pt x="8173" y="14960"/>
                      <a:pt x="8240" y="14960"/>
                      <a:pt x="8306" y="14960"/>
                    </a:cubicBezTo>
                    <a:close/>
                    <a:moveTo>
                      <a:pt x="13563" y="14960"/>
                    </a:moveTo>
                    <a:cubicBezTo>
                      <a:pt x="13607" y="14960"/>
                      <a:pt x="13655" y="14971"/>
                      <a:pt x="13710" y="14993"/>
                    </a:cubicBezTo>
                    <a:cubicBezTo>
                      <a:pt x="13844" y="15027"/>
                      <a:pt x="13944" y="15160"/>
                      <a:pt x="13977" y="15294"/>
                    </a:cubicBezTo>
                    <a:cubicBezTo>
                      <a:pt x="14010" y="15460"/>
                      <a:pt x="13944" y="15594"/>
                      <a:pt x="13810" y="15660"/>
                    </a:cubicBezTo>
                    <a:cubicBezTo>
                      <a:pt x="13737" y="15716"/>
                      <a:pt x="13663" y="15740"/>
                      <a:pt x="13601" y="15740"/>
                    </a:cubicBezTo>
                    <a:cubicBezTo>
                      <a:pt x="13550" y="15740"/>
                      <a:pt x="13507" y="15724"/>
                      <a:pt x="13477" y="15694"/>
                    </a:cubicBezTo>
                    <a:cubicBezTo>
                      <a:pt x="13343" y="15660"/>
                      <a:pt x="13277" y="15594"/>
                      <a:pt x="13210" y="15460"/>
                    </a:cubicBezTo>
                    <a:lnTo>
                      <a:pt x="13210" y="15260"/>
                    </a:lnTo>
                    <a:cubicBezTo>
                      <a:pt x="13210" y="15160"/>
                      <a:pt x="13277" y="15127"/>
                      <a:pt x="13343" y="15093"/>
                    </a:cubicBezTo>
                    <a:cubicBezTo>
                      <a:pt x="13410" y="15004"/>
                      <a:pt x="13477" y="14960"/>
                      <a:pt x="13563" y="14960"/>
                    </a:cubicBezTo>
                    <a:close/>
                    <a:moveTo>
                      <a:pt x="5204" y="15193"/>
                    </a:moveTo>
                    <a:cubicBezTo>
                      <a:pt x="5271" y="15193"/>
                      <a:pt x="5304" y="15260"/>
                      <a:pt x="5338" y="15260"/>
                    </a:cubicBezTo>
                    <a:cubicBezTo>
                      <a:pt x="5438" y="15294"/>
                      <a:pt x="5471" y="15360"/>
                      <a:pt x="5471" y="15494"/>
                    </a:cubicBezTo>
                    <a:cubicBezTo>
                      <a:pt x="5471" y="15594"/>
                      <a:pt x="5438" y="15660"/>
                      <a:pt x="5338" y="15761"/>
                    </a:cubicBezTo>
                    <a:cubicBezTo>
                      <a:pt x="5304" y="15777"/>
                      <a:pt x="5254" y="15786"/>
                      <a:pt x="5200" y="15786"/>
                    </a:cubicBezTo>
                    <a:cubicBezTo>
                      <a:pt x="5146" y="15786"/>
                      <a:pt x="5087" y="15777"/>
                      <a:pt x="5037" y="15761"/>
                    </a:cubicBezTo>
                    <a:lnTo>
                      <a:pt x="4937" y="15627"/>
                    </a:lnTo>
                    <a:cubicBezTo>
                      <a:pt x="4871" y="15594"/>
                      <a:pt x="4871" y="15527"/>
                      <a:pt x="4871" y="15460"/>
                    </a:cubicBezTo>
                    <a:cubicBezTo>
                      <a:pt x="4937" y="15360"/>
                      <a:pt x="4971" y="15294"/>
                      <a:pt x="5104" y="15193"/>
                    </a:cubicBezTo>
                    <a:close/>
                    <a:moveTo>
                      <a:pt x="10041" y="15327"/>
                    </a:moveTo>
                    <a:cubicBezTo>
                      <a:pt x="10208" y="15327"/>
                      <a:pt x="10341" y="15460"/>
                      <a:pt x="10375" y="15594"/>
                    </a:cubicBezTo>
                    <a:cubicBezTo>
                      <a:pt x="10441" y="15627"/>
                      <a:pt x="10441" y="15660"/>
                      <a:pt x="10441" y="15761"/>
                    </a:cubicBezTo>
                    <a:cubicBezTo>
                      <a:pt x="10441" y="15827"/>
                      <a:pt x="10375" y="15894"/>
                      <a:pt x="10308" y="15994"/>
                    </a:cubicBezTo>
                    <a:cubicBezTo>
                      <a:pt x="10208" y="16094"/>
                      <a:pt x="10141" y="16094"/>
                      <a:pt x="10041" y="16127"/>
                    </a:cubicBezTo>
                    <a:lnTo>
                      <a:pt x="9841" y="16127"/>
                    </a:lnTo>
                    <a:cubicBezTo>
                      <a:pt x="9841" y="16094"/>
                      <a:pt x="9807" y="16027"/>
                      <a:pt x="9707" y="15961"/>
                    </a:cubicBezTo>
                    <a:cubicBezTo>
                      <a:pt x="9674" y="15894"/>
                      <a:pt x="9641" y="15827"/>
                      <a:pt x="9641" y="15761"/>
                    </a:cubicBezTo>
                    <a:cubicBezTo>
                      <a:pt x="9641" y="15660"/>
                      <a:pt x="9641" y="15594"/>
                      <a:pt x="9674" y="15527"/>
                    </a:cubicBezTo>
                    <a:cubicBezTo>
                      <a:pt x="9707" y="15460"/>
                      <a:pt x="9774" y="15427"/>
                      <a:pt x="9841" y="15360"/>
                    </a:cubicBezTo>
                    <a:cubicBezTo>
                      <a:pt x="9941" y="15327"/>
                      <a:pt x="10008" y="15327"/>
                      <a:pt x="10041" y="15327"/>
                    </a:cubicBezTo>
                    <a:close/>
                    <a:moveTo>
                      <a:pt x="6438" y="15660"/>
                    </a:moveTo>
                    <a:cubicBezTo>
                      <a:pt x="6505" y="15660"/>
                      <a:pt x="6605" y="15694"/>
                      <a:pt x="6672" y="15794"/>
                    </a:cubicBezTo>
                    <a:cubicBezTo>
                      <a:pt x="6705" y="15861"/>
                      <a:pt x="6772" y="15927"/>
                      <a:pt x="6772" y="15994"/>
                    </a:cubicBezTo>
                    <a:cubicBezTo>
                      <a:pt x="6772" y="16094"/>
                      <a:pt x="6705" y="16161"/>
                      <a:pt x="6639" y="16194"/>
                    </a:cubicBezTo>
                    <a:cubicBezTo>
                      <a:pt x="6538" y="16261"/>
                      <a:pt x="6505" y="16261"/>
                      <a:pt x="6438" y="16261"/>
                    </a:cubicBezTo>
                    <a:cubicBezTo>
                      <a:pt x="6338" y="16261"/>
                      <a:pt x="6305" y="16194"/>
                      <a:pt x="6272" y="16127"/>
                    </a:cubicBezTo>
                    <a:cubicBezTo>
                      <a:pt x="6172" y="15994"/>
                      <a:pt x="6172" y="15927"/>
                      <a:pt x="6205" y="15827"/>
                    </a:cubicBezTo>
                    <a:cubicBezTo>
                      <a:pt x="6272" y="15694"/>
                      <a:pt x="6338" y="15660"/>
                      <a:pt x="6438" y="15660"/>
                    </a:cubicBezTo>
                    <a:close/>
                    <a:moveTo>
                      <a:pt x="5171" y="15961"/>
                    </a:moveTo>
                    <a:cubicBezTo>
                      <a:pt x="5271" y="15961"/>
                      <a:pt x="5304" y="15961"/>
                      <a:pt x="5338" y="15994"/>
                    </a:cubicBezTo>
                    <a:cubicBezTo>
                      <a:pt x="5371" y="16027"/>
                      <a:pt x="5438" y="16094"/>
                      <a:pt x="5438" y="16161"/>
                    </a:cubicBezTo>
                    <a:cubicBezTo>
                      <a:pt x="5438" y="16261"/>
                      <a:pt x="5371" y="16294"/>
                      <a:pt x="5304" y="16328"/>
                    </a:cubicBezTo>
                    <a:lnTo>
                      <a:pt x="5238" y="16328"/>
                    </a:lnTo>
                    <a:cubicBezTo>
                      <a:pt x="5204" y="16328"/>
                      <a:pt x="5171" y="16294"/>
                      <a:pt x="5137" y="16294"/>
                    </a:cubicBezTo>
                    <a:cubicBezTo>
                      <a:pt x="5071" y="16228"/>
                      <a:pt x="5037" y="16228"/>
                      <a:pt x="5037" y="16194"/>
                    </a:cubicBezTo>
                    <a:lnTo>
                      <a:pt x="5037" y="16127"/>
                    </a:lnTo>
                    <a:cubicBezTo>
                      <a:pt x="5037" y="16027"/>
                      <a:pt x="5104" y="15994"/>
                      <a:pt x="5137" y="15994"/>
                    </a:cubicBezTo>
                    <a:lnTo>
                      <a:pt x="5171" y="15961"/>
                    </a:lnTo>
                    <a:close/>
                    <a:moveTo>
                      <a:pt x="11642" y="15660"/>
                    </a:moveTo>
                    <a:cubicBezTo>
                      <a:pt x="11709" y="15660"/>
                      <a:pt x="11776" y="15694"/>
                      <a:pt x="11842" y="15761"/>
                    </a:cubicBezTo>
                    <a:cubicBezTo>
                      <a:pt x="11876" y="15794"/>
                      <a:pt x="11909" y="15827"/>
                      <a:pt x="11976" y="15894"/>
                    </a:cubicBezTo>
                    <a:cubicBezTo>
                      <a:pt x="12009" y="15994"/>
                      <a:pt x="11976" y="16061"/>
                      <a:pt x="11976" y="16127"/>
                    </a:cubicBezTo>
                    <a:cubicBezTo>
                      <a:pt x="11909" y="16194"/>
                      <a:pt x="11876" y="16261"/>
                      <a:pt x="11809" y="16294"/>
                    </a:cubicBezTo>
                    <a:cubicBezTo>
                      <a:pt x="11709" y="16328"/>
                      <a:pt x="11675" y="16328"/>
                      <a:pt x="11542" y="16328"/>
                    </a:cubicBezTo>
                    <a:cubicBezTo>
                      <a:pt x="11475" y="16328"/>
                      <a:pt x="11375" y="16294"/>
                      <a:pt x="11342" y="16261"/>
                    </a:cubicBezTo>
                    <a:cubicBezTo>
                      <a:pt x="11275" y="16194"/>
                      <a:pt x="11208" y="16127"/>
                      <a:pt x="11175" y="15994"/>
                    </a:cubicBezTo>
                    <a:cubicBezTo>
                      <a:pt x="11208" y="15994"/>
                      <a:pt x="11208" y="15927"/>
                      <a:pt x="11275" y="15861"/>
                    </a:cubicBezTo>
                    <a:cubicBezTo>
                      <a:pt x="11309" y="15794"/>
                      <a:pt x="11342" y="15761"/>
                      <a:pt x="11409" y="15694"/>
                    </a:cubicBezTo>
                    <a:cubicBezTo>
                      <a:pt x="11509" y="15660"/>
                      <a:pt x="11542" y="15660"/>
                      <a:pt x="11642" y="15660"/>
                    </a:cubicBezTo>
                    <a:close/>
                    <a:moveTo>
                      <a:pt x="12820" y="15979"/>
                    </a:moveTo>
                    <a:cubicBezTo>
                      <a:pt x="12824" y="15979"/>
                      <a:pt x="12832" y="15983"/>
                      <a:pt x="12843" y="15994"/>
                    </a:cubicBezTo>
                    <a:cubicBezTo>
                      <a:pt x="12943" y="16027"/>
                      <a:pt x="12976" y="16094"/>
                      <a:pt x="13010" y="16161"/>
                    </a:cubicBezTo>
                    <a:cubicBezTo>
                      <a:pt x="13043" y="16261"/>
                      <a:pt x="13043" y="16328"/>
                      <a:pt x="13010" y="16361"/>
                    </a:cubicBezTo>
                    <a:cubicBezTo>
                      <a:pt x="12976" y="16428"/>
                      <a:pt x="12976" y="16461"/>
                      <a:pt x="12943" y="16494"/>
                    </a:cubicBezTo>
                    <a:cubicBezTo>
                      <a:pt x="12866" y="16553"/>
                      <a:pt x="12799" y="16588"/>
                      <a:pt x="12738" y="16588"/>
                    </a:cubicBezTo>
                    <a:cubicBezTo>
                      <a:pt x="12693" y="16588"/>
                      <a:pt x="12651" y="16570"/>
                      <a:pt x="12609" y="16528"/>
                    </a:cubicBezTo>
                    <a:lnTo>
                      <a:pt x="12509" y="16461"/>
                    </a:lnTo>
                    <a:cubicBezTo>
                      <a:pt x="12476" y="16428"/>
                      <a:pt x="12476" y="16328"/>
                      <a:pt x="12476" y="16294"/>
                    </a:cubicBezTo>
                    <a:cubicBezTo>
                      <a:pt x="12476" y="16194"/>
                      <a:pt x="12509" y="16161"/>
                      <a:pt x="12543" y="16127"/>
                    </a:cubicBezTo>
                    <a:cubicBezTo>
                      <a:pt x="12543" y="16027"/>
                      <a:pt x="12609" y="15994"/>
                      <a:pt x="12643" y="15994"/>
                    </a:cubicBezTo>
                    <a:lnTo>
                      <a:pt x="12810" y="15994"/>
                    </a:lnTo>
                    <a:cubicBezTo>
                      <a:pt x="12810" y="15994"/>
                      <a:pt x="12810" y="15979"/>
                      <a:pt x="12820" y="15979"/>
                    </a:cubicBezTo>
                    <a:close/>
                    <a:moveTo>
                      <a:pt x="7839" y="16027"/>
                    </a:moveTo>
                    <a:cubicBezTo>
                      <a:pt x="7939" y="16027"/>
                      <a:pt x="8006" y="16027"/>
                      <a:pt x="8040" y="16094"/>
                    </a:cubicBezTo>
                    <a:cubicBezTo>
                      <a:pt x="8140" y="16127"/>
                      <a:pt x="8173" y="16194"/>
                      <a:pt x="8173" y="16294"/>
                    </a:cubicBezTo>
                    <a:cubicBezTo>
                      <a:pt x="8173" y="16361"/>
                      <a:pt x="8173" y="16428"/>
                      <a:pt x="8140" y="16494"/>
                    </a:cubicBezTo>
                    <a:cubicBezTo>
                      <a:pt x="8073" y="16528"/>
                      <a:pt x="8040" y="16594"/>
                      <a:pt x="7973" y="16628"/>
                    </a:cubicBezTo>
                    <a:lnTo>
                      <a:pt x="7873" y="16628"/>
                    </a:lnTo>
                    <a:cubicBezTo>
                      <a:pt x="7806" y="16628"/>
                      <a:pt x="7773" y="16594"/>
                      <a:pt x="7706" y="16528"/>
                    </a:cubicBezTo>
                    <a:cubicBezTo>
                      <a:pt x="7673" y="16494"/>
                      <a:pt x="7639" y="16461"/>
                      <a:pt x="7639" y="16361"/>
                    </a:cubicBezTo>
                    <a:cubicBezTo>
                      <a:pt x="7639" y="16294"/>
                      <a:pt x="7639" y="16261"/>
                      <a:pt x="7673" y="16161"/>
                    </a:cubicBezTo>
                    <a:cubicBezTo>
                      <a:pt x="7673" y="16127"/>
                      <a:pt x="7706" y="16127"/>
                      <a:pt x="7773" y="16094"/>
                    </a:cubicBezTo>
                    <a:cubicBezTo>
                      <a:pt x="7773" y="16094"/>
                      <a:pt x="7806" y="16027"/>
                      <a:pt x="7839" y="16027"/>
                    </a:cubicBezTo>
                    <a:close/>
                    <a:moveTo>
                      <a:pt x="6482" y="16398"/>
                    </a:moveTo>
                    <a:cubicBezTo>
                      <a:pt x="6516" y="16398"/>
                      <a:pt x="6561" y="16428"/>
                      <a:pt x="6605" y="16428"/>
                    </a:cubicBezTo>
                    <a:cubicBezTo>
                      <a:pt x="6605" y="16461"/>
                      <a:pt x="6639" y="16461"/>
                      <a:pt x="6639" y="16494"/>
                    </a:cubicBezTo>
                    <a:cubicBezTo>
                      <a:pt x="6672" y="16528"/>
                      <a:pt x="6705" y="16628"/>
                      <a:pt x="6672" y="16661"/>
                    </a:cubicBezTo>
                    <a:cubicBezTo>
                      <a:pt x="6672" y="16695"/>
                      <a:pt x="6639" y="16728"/>
                      <a:pt x="6538" y="16795"/>
                    </a:cubicBezTo>
                    <a:lnTo>
                      <a:pt x="6505" y="16795"/>
                    </a:lnTo>
                    <a:cubicBezTo>
                      <a:pt x="6438" y="16795"/>
                      <a:pt x="6372" y="16728"/>
                      <a:pt x="6338" y="16695"/>
                    </a:cubicBezTo>
                    <a:cubicBezTo>
                      <a:pt x="6305" y="16661"/>
                      <a:pt x="6305" y="16628"/>
                      <a:pt x="6305" y="16528"/>
                    </a:cubicBezTo>
                    <a:cubicBezTo>
                      <a:pt x="6305" y="16494"/>
                      <a:pt x="6338" y="16461"/>
                      <a:pt x="6438" y="16428"/>
                    </a:cubicBezTo>
                    <a:cubicBezTo>
                      <a:pt x="6450" y="16405"/>
                      <a:pt x="6464" y="16398"/>
                      <a:pt x="6482" y="16398"/>
                    </a:cubicBezTo>
                    <a:close/>
                    <a:moveTo>
                      <a:pt x="9593" y="16365"/>
                    </a:moveTo>
                    <a:cubicBezTo>
                      <a:pt x="9648" y="16365"/>
                      <a:pt x="9704" y="16391"/>
                      <a:pt x="9741" y="16428"/>
                    </a:cubicBezTo>
                    <a:cubicBezTo>
                      <a:pt x="9841" y="16461"/>
                      <a:pt x="9908" y="16528"/>
                      <a:pt x="9908" y="16661"/>
                    </a:cubicBezTo>
                    <a:cubicBezTo>
                      <a:pt x="9908" y="16695"/>
                      <a:pt x="9908" y="16761"/>
                      <a:pt x="9874" y="16795"/>
                    </a:cubicBezTo>
                    <a:cubicBezTo>
                      <a:pt x="9841" y="16861"/>
                      <a:pt x="9741" y="16928"/>
                      <a:pt x="9674" y="16928"/>
                    </a:cubicBezTo>
                    <a:cubicBezTo>
                      <a:pt x="9541" y="16928"/>
                      <a:pt x="9474" y="16861"/>
                      <a:pt x="9374" y="16761"/>
                    </a:cubicBezTo>
                    <a:lnTo>
                      <a:pt x="9340" y="16661"/>
                    </a:lnTo>
                    <a:cubicBezTo>
                      <a:pt x="9340" y="16628"/>
                      <a:pt x="9340" y="16594"/>
                      <a:pt x="9374" y="16528"/>
                    </a:cubicBezTo>
                    <a:cubicBezTo>
                      <a:pt x="9441" y="16494"/>
                      <a:pt x="9441" y="16461"/>
                      <a:pt x="9474" y="16428"/>
                    </a:cubicBezTo>
                    <a:cubicBezTo>
                      <a:pt x="9504" y="16383"/>
                      <a:pt x="9548" y="16365"/>
                      <a:pt x="9593" y="16365"/>
                    </a:cubicBezTo>
                    <a:close/>
                    <a:moveTo>
                      <a:pt x="10975" y="16594"/>
                    </a:moveTo>
                    <a:cubicBezTo>
                      <a:pt x="11042" y="16628"/>
                      <a:pt x="11108" y="16661"/>
                      <a:pt x="11142" y="16695"/>
                    </a:cubicBezTo>
                    <a:cubicBezTo>
                      <a:pt x="11175" y="16761"/>
                      <a:pt x="11175" y="16828"/>
                      <a:pt x="11175" y="16861"/>
                    </a:cubicBezTo>
                    <a:cubicBezTo>
                      <a:pt x="11175" y="16961"/>
                      <a:pt x="11142" y="16995"/>
                      <a:pt x="11042" y="17028"/>
                    </a:cubicBezTo>
                    <a:cubicBezTo>
                      <a:pt x="11008" y="17095"/>
                      <a:pt x="10942" y="17095"/>
                      <a:pt x="10842" y="17095"/>
                    </a:cubicBezTo>
                    <a:cubicBezTo>
                      <a:pt x="10808" y="17095"/>
                      <a:pt x="10708" y="17028"/>
                      <a:pt x="10675" y="16995"/>
                    </a:cubicBezTo>
                    <a:cubicBezTo>
                      <a:pt x="10641" y="16961"/>
                      <a:pt x="10608" y="16928"/>
                      <a:pt x="10608" y="16828"/>
                    </a:cubicBezTo>
                    <a:cubicBezTo>
                      <a:pt x="10608" y="16761"/>
                      <a:pt x="10608" y="16661"/>
                      <a:pt x="10675" y="16628"/>
                    </a:cubicBezTo>
                    <a:cubicBezTo>
                      <a:pt x="10775" y="16594"/>
                      <a:pt x="10842" y="16594"/>
                      <a:pt x="10942" y="16594"/>
                    </a:cubicBezTo>
                    <a:close/>
                    <a:moveTo>
                      <a:pt x="7873" y="16828"/>
                    </a:moveTo>
                    <a:cubicBezTo>
                      <a:pt x="7939" y="16828"/>
                      <a:pt x="7973" y="16861"/>
                      <a:pt x="7973" y="16928"/>
                    </a:cubicBezTo>
                    <a:cubicBezTo>
                      <a:pt x="8006" y="16961"/>
                      <a:pt x="8006" y="16995"/>
                      <a:pt x="8006" y="17028"/>
                    </a:cubicBezTo>
                    <a:cubicBezTo>
                      <a:pt x="8006" y="17095"/>
                      <a:pt x="8006" y="17095"/>
                      <a:pt x="7973" y="17128"/>
                    </a:cubicBezTo>
                    <a:cubicBezTo>
                      <a:pt x="7939" y="17195"/>
                      <a:pt x="7839" y="17195"/>
                      <a:pt x="7773" y="17195"/>
                    </a:cubicBezTo>
                    <a:cubicBezTo>
                      <a:pt x="7706" y="17195"/>
                      <a:pt x="7673" y="17162"/>
                      <a:pt x="7673" y="17162"/>
                    </a:cubicBezTo>
                    <a:lnTo>
                      <a:pt x="7639" y="17128"/>
                    </a:lnTo>
                    <a:lnTo>
                      <a:pt x="7639" y="16995"/>
                    </a:lnTo>
                    <a:cubicBezTo>
                      <a:pt x="7673" y="16895"/>
                      <a:pt x="7706" y="16861"/>
                      <a:pt x="7773" y="16828"/>
                    </a:cubicBezTo>
                    <a:close/>
                    <a:moveTo>
                      <a:pt x="9424" y="17045"/>
                    </a:moveTo>
                    <a:cubicBezTo>
                      <a:pt x="9457" y="17045"/>
                      <a:pt x="9491" y="17061"/>
                      <a:pt x="9507" y="17095"/>
                    </a:cubicBezTo>
                    <a:cubicBezTo>
                      <a:pt x="9641" y="17162"/>
                      <a:pt x="9674" y="17195"/>
                      <a:pt x="9674" y="17262"/>
                    </a:cubicBezTo>
                    <a:cubicBezTo>
                      <a:pt x="9674" y="17328"/>
                      <a:pt x="9641" y="17362"/>
                      <a:pt x="9541" y="17428"/>
                    </a:cubicBezTo>
                    <a:lnTo>
                      <a:pt x="9474" y="17428"/>
                    </a:lnTo>
                    <a:lnTo>
                      <a:pt x="9307" y="17362"/>
                    </a:lnTo>
                    <a:cubicBezTo>
                      <a:pt x="9207" y="17328"/>
                      <a:pt x="9207" y="17295"/>
                      <a:pt x="9207" y="17195"/>
                    </a:cubicBezTo>
                    <a:cubicBezTo>
                      <a:pt x="9207" y="17128"/>
                      <a:pt x="9307" y="17095"/>
                      <a:pt x="9340" y="17095"/>
                    </a:cubicBezTo>
                    <a:cubicBezTo>
                      <a:pt x="9357" y="17061"/>
                      <a:pt x="9391" y="17045"/>
                      <a:pt x="9424" y="17045"/>
                    </a:cubicBezTo>
                    <a:close/>
                    <a:moveTo>
                      <a:pt x="9062" y="0"/>
                    </a:moveTo>
                    <a:cubicBezTo>
                      <a:pt x="7602" y="0"/>
                      <a:pt x="6189" y="393"/>
                      <a:pt x="4804" y="1150"/>
                    </a:cubicBezTo>
                    <a:cubicBezTo>
                      <a:pt x="2669" y="2318"/>
                      <a:pt x="1301" y="4119"/>
                      <a:pt x="668" y="6454"/>
                    </a:cubicBezTo>
                    <a:cubicBezTo>
                      <a:pt x="0" y="8789"/>
                      <a:pt x="301" y="10990"/>
                      <a:pt x="1468" y="13125"/>
                    </a:cubicBezTo>
                    <a:cubicBezTo>
                      <a:pt x="2636" y="15260"/>
                      <a:pt x="4437" y="16628"/>
                      <a:pt x="6772" y="17228"/>
                    </a:cubicBezTo>
                    <a:cubicBezTo>
                      <a:pt x="7609" y="17479"/>
                      <a:pt x="8429" y="17602"/>
                      <a:pt x="9235" y="17602"/>
                    </a:cubicBezTo>
                    <a:cubicBezTo>
                      <a:pt x="10677" y="17602"/>
                      <a:pt x="12074" y="17210"/>
                      <a:pt x="13443" y="16461"/>
                    </a:cubicBezTo>
                    <a:cubicBezTo>
                      <a:pt x="15545" y="15294"/>
                      <a:pt x="16913" y="13492"/>
                      <a:pt x="17546" y="11157"/>
                    </a:cubicBezTo>
                    <a:cubicBezTo>
                      <a:pt x="18213" y="8822"/>
                      <a:pt x="17913" y="6621"/>
                      <a:pt x="16779" y="4486"/>
                    </a:cubicBezTo>
                    <a:cubicBezTo>
                      <a:pt x="15545" y="2418"/>
                      <a:pt x="13810" y="1017"/>
                      <a:pt x="11475" y="350"/>
                    </a:cubicBezTo>
                    <a:cubicBezTo>
                      <a:pt x="10655" y="115"/>
                      <a:pt x="9852" y="0"/>
                      <a:pt x="90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08" name="Google Shape;1108;p46"/>
              <p:cNvSpPr/>
              <p:nvPr/>
            </p:nvSpPr>
            <p:spPr>
              <a:xfrm>
                <a:off x="7020772" y="3684031"/>
                <a:ext cx="339515" cy="342834"/>
              </a:xfrm>
              <a:custGeom>
                <a:avLst/>
                <a:gdLst/>
                <a:ahLst/>
                <a:cxnLst/>
                <a:rect l="l" t="t" r="r" b="b"/>
                <a:pathLst>
                  <a:path w="16980" h="17146" extrusionOk="0">
                    <a:moveTo>
                      <a:pt x="8007" y="0"/>
                    </a:moveTo>
                    <a:cubicBezTo>
                      <a:pt x="7973" y="34"/>
                      <a:pt x="7940" y="34"/>
                      <a:pt x="7940" y="100"/>
                    </a:cubicBezTo>
                    <a:cubicBezTo>
                      <a:pt x="7907" y="100"/>
                      <a:pt x="7907" y="134"/>
                      <a:pt x="7907" y="167"/>
                    </a:cubicBezTo>
                    <a:cubicBezTo>
                      <a:pt x="7907" y="200"/>
                      <a:pt x="7907" y="200"/>
                      <a:pt x="7940" y="267"/>
                    </a:cubicBezTo>
                    <a:lnTo>
                      <a:pt x="8140" y="267"/>
                    </a:lnTo>
                    <a:lnTo>
                      <a:pt x="8173" y="200"/>
                    </a:lnTo>
                    <a:cubicBezTo>
                      <a:pt x="8240" y="167"/>
                      <a:pt x="8240" y="134"/>
                      <a:pt x="8173" y="100"/>
                    </a:cubicBezTo>
                    <a:cubicBezTo>
                      <a:pt x="8173" y="34"/>
                      <a:pt x="8140" y="34"/>
                      <a:pt x="8073" y="0"/>
                    </a:cubicBezTo>
                    <a:close/>
                    <a:moveTo>
                      <a:pt x="8874" y="0"/>
                    </a:moveTo>
                    <a:lnTo>
                      <a:pt x="8741" y="34"/>
                    </a:lnTo>
                    <a:cubicBezTo>
                      <a:pt x="8674" y="34"/>
                      <a:pt x="8640" y="100"/>
                      <a:pt x="8607" y="100"/>
                    </a:cubicBezTo>
                    <a:cubicBezTo>
                      <a:pt x="8574" y="134"/>
                      <a:pt x="8574" y="167"/>
                      <a:pt x="8574" y="200"/>
                    </a:cubicBezTo>
                    <a:lnTo>
                      <a:pt x="8607" y="267"/>
                    </a:lnTo>
                    <a:cubicBezTo>
                      <a:pt x="8607" y="300"/>
                      <a:pt x="8640" y="300"/>
                      <a:pt x="8674" y="334"/>
                    </a:cubicBezTo>
                    <a:cubicBezTo>
                      <a:pt x="8707" y="350"/>
                      <a:pt x="8741" y="359"/>
                      <a:pt x="8770" y="359"/>
                    </a:cubicBezTo>
                    <a:cubicBezTo>
                      <a:pt x="8799" y="359"/>
                      <a:pt x="8824" y="350"/>
                      <a:pt x="8841" y="334"/>
                    </a:cubicBezTo>
                    <a:cubicBezTo>
                      <a:pt x="8907" y="334"/>
                      <a:pt x="8907" y="300"/>
                      <a:pt x="8941" y="300"/>
                    </a:cubicBezTo>
                    <a:cubicBezTo>
                      <a:pt x="8974" y="267"/>
                      <a:pt x="8974" y="267"/>
                      <a:pt x="8974" y="200"/>
                    </a:cubicBezTo>
                    <a:lnTo>
                      <a:pt x="8974" y="34"/>
                    </a:lnTo>
                    <a:lnTo>
                      <a:pt x="8941" y="0"/>
                    </a:lnTo>
                    <a:close/>
                    <a:moveTo>
                      <a:pt x="9479" y="275"/>
                    </a:moveTo>
                    <a:cubicBezTo>
                      <a:pt x="9466" y="275"/>
                      <a:pt x="9458" y="284"/>
                      <a:pt x="9441" y="300"/>
                    </a:cubicBezTo>
                    <a:lnTo>
                      <a:pt x="9408" y="334"/>
                    </a:lnTo>
                    <a:cubicBezTo>
                      <a:pt x="9341" y="334"/>
                      <a:pt x="9341" y="367"/>
                      <a:pt x="9341" y="434"/>
                    </a:cubicBezTo>
                    <a:cubicBezTo>
                      <a:pt x="9341" y="467"/>
                      <a:pt x="9408" y="501"/>
                      <a:pt x="9441" y="534"/>
                    </a:cubicBezTo>
                    <a:cubicBezTo>
                      <a:pt x="9451" y="555"/>
                      <a:pt x="9465" y="562"/>
                      <a:pt x="9481" y="562"/>
                    </a:cubicBezTo>
                    <a:cubicBezTo>
                      <a:pt x="9516" y="562"/>
                      <a:pt x="9562" y="524"/>
                      <a:pt x="9608" y="501"/>
                    </a:cubicBezTo>
                    <a:cubicBezTo>
                      <a:pt x="9608" y="467"/>
                      <a:pt x="9641" y="467"/>
                      <a:pt x="9641" y="434"/>
                    </a:cubicBezTo>
                    <a:lnTo>
                      <a:pt x="9641" y="334"/>
                    </a:lnTo>
                    <a:cubicBezTo>
                      <a:pt x="9641" y="334"/>
                      <a:pt x="9608" y="300"/>
                      <a:pt x="9541" y="300"/>
                    </a:cubicBezTo>
                    <a:cubicBezTo>
                      <a:pt x="9508" y="284"/>
                      <a:pt x="9491" y="275"/>
                      <a:pt x="9479" y="275"/>
                    </a:cubicBezTo>
                    <a:close/>
                    <a:moveTo>
                      <a:pt x="6906" y="300"/>
                    </a:moveTo>
                    <a:lnTo>
                      <a:pt x="6806" y="334"/>
                    </a:lnTo>
                    <a:cubicBezTo>
                      <a:pt x="6772" y="400"/>
                      <a:pt x="6772" y="501"/>
                      <a:pt x="6806" y="567"/>
                    </a:cubicBezTo>
                    <a:cubicBezTo>
                      <a:pt x="6939" y="634"/>
                      <a:pt x="6973" y="634"/>
                      <a:pt x="7006" y="667"/>
                    </a:cubicBezTo>
                    <a:cubicBezTo>
                      <a:pt x="7073" y="667"/>
                      <a:pt x="7106" y="667"/>
                      <a:pt x="7106" y="634"/>
                    </a:cubicBezTo>
                    <a:lnTo>
                      <a:pt x="7139" y="567"/>
                    </a:lnTo>
                    <a:cubicBezTo>
                      <a:pt x="7173" y="534"/>
                      <a:pt x="7173" y="501"/>
                      <a:pt x="7173" y="467"/>
                    </a:cubicBezTo>
                    <a:cubicBezTo>
                      <a:pt x="7173" y="400"/>
                      <a:pt x="7139" y="367"/>
                      <a:pt x="7106" y="334"/>
                    </a:cubicBezTo>
                    <a:cubicBezTo>
                      <a:pt x="7073" y="300"/>
                      <a:pt x="7006" y="300"/>
                      <a:pt x="6973" y="300"/>
                    </a:cubicBezTo>
                    <a:close/>
                    <a:moveTo>
                      <a:pt x="7840" y="534"/>
                    </a:moveTo>
                    <a:cubicBezTo>
                      <a:pt x="7807" y="534"/>
                      <a:pt x="7773" y="601"/>
                      <a:pt x="7740" y="667"/>
                    </a:cubicBezTo>
                    <a:lnTo>
                      <a:pt x="7740" y="767"/>
                    </a:lnTo>
                    <a:cubicBezTo>
                      <a:pt x="7740" y="801"/>
                      <a:pt x="7773" y="834"/>
                      <a:pt x="7807" y="867"/>
                    </a:cubicBezTo>
                    <a:lnTo>
                      <a:pt x="7940" y="934"/>
                    </a:lnTo>
                    <a:lnTo>
                      <a:pt x="7973" y="934"/>
                    </a:lnTo>
                    <a:cubicBezTo>
                      <a:pt x="8007" y="934"/>
                      <a:pt x="8073" y="867"/>
                      <a:pt x="8107" y="834"/>
                    </a:cubicBezTo>
                    <a:cubicBezTo>
                      <a:pt x="8140" y="801"/>
                      <a:pt x="8140" y="767"/>
                      <a:pt x="8140" y="767"/>
                    </a:cubicBezTo>
                    <a:lnTo>
                      <a:pt x="8140" y="667"/>
                    </a:lnTo>
                    <a:lnTo>
                      <a:pt x="8007" y="534"/>
                    </a:lnTo>
                    <a:close/>
                    <a:moveTo>
                      <a:pt x="10342" y="634"/>
                    </a:moveTo>
                    <a:cubicBezTo>
                      <a:pt x="10308" y="634"/>
                      <a:pt x="10308" y="667"/>
                      <a:pt x="10275" y="701"/>
                    </a:cubicBezTo>
                    <a:lnTo>
                      <a:pt x="10275" y="834"/>
                    </a:lnTo>
                    <a:lnTo>
                      <a:pt x="10275" y="867"/>
                    </a:lnTo>
                    <a:cubicBezTo>
                      <a:pt x="10275" y="934"/>
                      <a:pt x="10308" y="934"/>
                      <a:pt x="10342" y="934"/>
                    </a:cubicBezTo>
                    <a:cubicBezTo>
                      <a:pt x="10408" y="934"/>
                      <a:pt x="10442" y="968"/>
                      <a:pt x="10442" y="968"/>
                    </a:cubicBezTo>
                    <a:cubicBezTo>
                      <a:pt x="10475" y="968"/>
                      <a:pt x="10508" y="934"/>
                      <a:pt x="10575" y="867"/>
                    </a:cubicBezTo>
                    <a:lnTo>
                      <a:pt x="10575" y="767"/>
                    </a:lnTo>
                    <a:cubicBezTo>
                      <a:pt x="10575" y="701"/>
                      <a:pt x="10575" y="667"/>
                      <a:pt x="10508" y="667"/>
                    </a:cubicBezTo>
                    <a:lnTo>
                      <a:pt x="10442" y="634"/>
                    </a:lnTo>
                    <a:close/>
                    <a:moveTo>
                      <a:pt x="5538" y="634"/>
                    </a:moveTo>
                    <a:cubicBezTo>
                      <a:pt x="5505" y="634"/>
                      <a:pt x="5472" y="667"/>
                      <a:pt x="5472" y="767"/>
                    </a:cubicBezTo>
                    <a:cubicBezTo>
                      <a:pt x="5472" y="834"/>
                      <a:pt x="5472" y="867"/>
                      <a:pt x="5505" y="934"/>
                    </a:cubicBezTo>
                    <a:cubicBezTo>
                      <a:pt x="5572" y="968"/>
                      <a:pt x="5605" y="968"/>
                      <a:pt x="5638" y="1001"/>
                    </a:cubicBezTo>
                    <a:lnTo>
                      <a:pt x="5705" y="1001"/>
                    </a:lnTo>
                    <a:cubicBezTo>
                      <a:pt x="5688" y="1018"/>
                      <a:pt x="5697" y="1026"/>
                      <a:pt x="5713" y="1026"/>
                    </a:cubicBezTo>
                    <a:cubicBezTo>
                      <a:pt x="5730" y="1026"/>
                      <a:pt x="5755" y="1018"/>
                      <a:pt x="5772" y="1001"/>
                    </a:cubicBezTo>
                    <a:lnTo>
                      <a:pt x="5838" y="934"/>
                    </a:lnTo>
                    <a:cubicBezTo>
                      <a:pt x="5905" y="867"/>
                      <a:pt x="5905" y="801"/>
                      <a:pt x="5805" y="767"/>
                    </a:cubicBezTo>
                    <a:lnTo>
                      <a:pt x="5672" y="634"/>
                    </a:lnTo>
                    <a:close/>
                    <a:moveTo>
                      <a:pt x="6339" y="801"/>
                    </a:moveTo>
                    <a:lnTo>
                      <a:pt x="6272" y="867"/>
                    </a:lnTo>
                    <a:cubicBezTo>
                      <a:pt x="6205" y="934"/>
                      <a:pt x="6205" y="968"/>
                      <a:pt x="6205" y="1001"/>
                    </a:cubicBezTo>
                    <a:cubicBezTo>
                      <a:pt x="6205" y="1034"/>
                      <a:pt x="6205" y="1101"/>
                      <a:pt x="6272" y="1134"/>
                    </a:cubicBezTo>
                    <a:cubicBezTo>
                      <a:pt x="6272" y="1134"/>
                      <a:pt x="6305" y="1168"/>
                      <a:pt x="6339" y="1168"/>
                    </a:cubicBezTo>
                    <a:lnTo>
                      <a:pt x="6439" y="1168"/>
                    </a:lnTo>
                    <a:cubicBezTo>
                      <a:pt x="6472" y="1168"/>
                      <a:pt x="6506" y="1134"/>
                      <a:pt x="6572" y="1101"/>
                    </a:cubicBezTo>
                    <a:cubicBezTo>
                      <a:pt x="6606" y="1101"/>
                      <a:pt x="6639" y="1034"/>
                      <a:pt x="6639" y="1001"/>
                    </a:cubicBezTo>
                    <a:cubicBezTo>
                      <a:pt x="6639" y="968"/>
                      <a:pt x="6639" y="934"/>
                      <a:pt x="6606" y="867"/>
                    </a:cubicBezTo>
                    <a:cubicBezTo>
                      <a:pt x="6539" y="834"/>
                      <a:pt x="6506" y="834"/>
                      <a:pt x="6472" y="801"/>
                    </a:cubicBezTo>
                    <a:close/>
                    <a:moveTo>
                      <a:pt x="11400" y="819"/>
                    </a:moveTo>
                    <a:cubicBezTo>
                      <a:pt x="11368" y="819"/>
                      <a:pt x="11331" y="834"/>
                      <a:pt x="11309" y="834"/>
                    </a:cubicBezTo>
                    <a:cubicBezTo>
                      <a:pt x="11276" y="867"/>
                      <a:pt x="11276" y="867"/>
                      <a:pt x="11242" y="968"/>
                    </a:cubicBezTo>
                    <a:lnTo>
                      <a:pt x="11242" y="1134"/>
                    </a:lnTo>
                    <a:cubicBezTo>
                      <a:pt x="11276" y="1201"/>
                      <a:pt x="11309" y="1268"/>
                      <a:pt x="11342" y="1301"/>
                    </a:cubicBezTo>
                    <a:cubicBezTo>
                      <a:pt x="11387" y="1301"/>
                      <a:pt x="11417" y="1316"/>
                      <a:pt x="11441" y="1316"/>
                    </a:cubicBezTo>
                    <a:cubicBezTo>
                      <a:pt x="11454" y="1316"/>
                      <a:pt x="11465" y="1312"/>
                      <a:pt x="11476" y="1301"/>
                    </a:cubicBezTo>
                    <a:cubicBezTo>
                      <a:pt x="11509" y="1301"/>
                      <a:pt x="11576" y="1234"/>
                      <a:pt x="11576" y="1234"/>
                    </a:cubicBezTo>
                    <a:cubicBezTo>
                      <a:pt x="11576" y="1234"/>
                      <a:pt x="11609" y="1201"/>
                      <a:pt x="11609" y="1168"/>
                    </a:cubicBezTo>
                    <a:cubicBezTo>
                      <a:pt x="11609" y="1134"/>
                      <a:pt x="11643" y="1068"/>
                      <a:pt x="11643" y="1034"/>
                    </a:cubicBezTo>
                    <a:cubicBezTo>
                      <a:pt x="11643" y="1001"/>
                      <a:pt x="11643" y="1001"/>
                      <a:pt x="11609" y="968"/>
                    </a:cubicBezTo>
                    <a:cubicBezTo>
                      <a:pt x="11509" y="867"/>
                      <a:pt x="11476" y="834"/>
                      <a:pt x="11442" y="834"/>
                    </a:cubicBezTo>
                    <a:cubicBezTo>
                      <a:pt x="11431" y="823"/>
                      <a:pt x="11417" y="819"/>
                      <a:pt x="11400" y="819"/>
                    </a:cubicBezTo>
                    <a:close/>
                    <a:moveTo>
                      <a:pt x="9007" y="934"/>
                    </a:moveTo>
                    <a:cubicBezTo>
                      <a:pt x="8974" y="968"/>
                      <a:pt x="8941" y="968"/>
                      <a:pt x="8941" y="1034"/>
                    </a:cubicBezTo>
                    <a:cubicBezTo>
                      <a:pt x="8941" y="1134"/>
                      <a:pt x="8941" y="1168"/>
                      <a:pt x="8974" y="1201"/>
                    </a:cubicBezTo>
                    <a:cubicBezTo>
                      <a:pt x="9007" y="1268"/>
                      <a:pt x="9074" y="1268"/>
                      <a:pt x="9107" y="1301"/>
                    </a:cubicBezTo>
                    <a:cubicBezTo>
                      <a:pt x="9174" y="1334"/>
                      <a:pt x="9241" y="1334"/>
                      <a:pt x="9241" y="1334"/>
                    </a:cubicBezTo>
                    <a:cubicBezTo>
                      <a:pt x="9174" y="1301"/>
                      <a:pt x="9174" y="1301"/>
                      <a:pt x="9241" y="1301"/>
                    </a:cubicBezTo>
                    <a:cubicBezTo>
                      <a:pt x="9274" y="1301"/>
                      <a:pt x="9308" y="1268"/>
                      <a:pt x="9308" y="1201"/>
                    </a:cubicBezTo>
                    <a:cubicBezTo>
                      <a:pt x="9341" y="1168"/>
                      <a:pt x="9341" y="1134"/>
                      <a:pt x="9341" y="1101"/>
                    </a:cubicBezTo>
                    <a:cubicBezTo>
                      <a:pt x="9341" y="1034"/>
                      <a:pt x="9308" y="1001"/>
                      <a:pt x="9274" y="968"/>
                    </a:cubicBezTo>
                    <a:cubicBezTo>
                      <a:pt x="9241" y="934"/>
                      <a:pt x="9174" y="934"/>
                      <a:pt x="9141" y="934"/>
                    </a:cubicBezTo>
                    <a:close/>
                    <a:moveTo>
                      <a:pt x="7506" y="1101"/>
                    </a:moveTo>
                    <a:cubicBezTo>
                      <a:pt x="7473" y="1134"/>
                      <a:pt x="7440" y="1134"/>
                      <a:pt x="7440" y="1134"/>
                    </a:cubicBezTo>
                    <a:cubicBezTo>
                      <a:pt x="7373" y="1134"/>
                      <a:pt x="7340" y="1201"/>
                      <a:pt x="7306" y="1301"/>
                    </a:cubicBezTo>
                    <a:lnTo>
                      <a:pt x="7306" y="1435"/>
                    </a:lnTo>
                    <a:cubicBezTo>
                      <a:pt x="7340" y="1468"/>
                      <a:pt x="7373" y="1501"/>
                      <a:pt x="7440" y="1501"/>
                    </a:cubicBezTo>
                    <a:lnTo>
                      <a:pt x="7473" y="1501"/>
                    </a:lnTo>
                    <a:cubicBezTo>
                      <a:pt x="7506" y="1501"/>
                      <a:pt x="7506" y="1501"/>
                      <a:pt x="7573" y="1468"/>
                    </a:cubicBezTo>
                    <a:cubicBezTo>
                      <a:pt x="7640" y="1401"/>
                      <a:pt x="7673" y="1334"/>
                      <a:pt x="7640" y="1268"/>
                    </a:cubicBezTo>
                    <a:cubicBezTo>
                      <a:pt x="7640" y="1168"/>
                      <a:pt x="7606" y="1134"/>
                      <a:pt x="7506" y="1101"/>
                    </a:cubicBezTo>
                    <a:close/>
                    <a:moveTo>
                      <a:pt x="12477" y="1301"/>
                    </a:moveTo>
                    <a:cubicBezTo>
                      <a:pt x="12410" y="1301"/>
                      <a:pt x="12310" y="1301"/>
                      <a:pt x="12276" y="1368"/>
                    </a:cubicBezTo>
                    <a:lnTo>
                      <a:pt x="12243" y="1468"/>
                    </a:lnTo>
                    <a:lnTo>
                      <a:pt x="12243" y="1535"/>
                    </a:lnTo>
                    <a:cubicBezTo>
                      <a:pt x="12243" y="1601"/>
                      <a:pt x="12243" y="1601"/>
                      <a:pt x="12276" y="1635"/>
                    </a:cubicBezTo>
                    <a:cubicBezTo>
                      <a:pt x="12310" y="1668"/>
                      <a:pt x="12343" y="1668"/>
                      <a:pt x="12410" y="1668"/>
                    </a:cubicBezTo>
                    <a:cubicBezTo>
                      <a:pt x="12443" y="1668"/>
                      <a:pt x="12510" y="1668"/>
                      <a:pt x="12577" y="1635"/>
                    </a:cubicBezTo>
                    <a:cubicBezTo>
                      <a:pt x="12577" y="1601"/>
                      <a:pt x="12610" y="1535"/>
                      <a:pt x="12610" y="1501"/>
                    </a:cubicBezTo>
                    <a:cubicBezTo>
                      <a:pt x="12610" y="1468"/>
                      <a:pt x="12610" y="1435"/>
                      <a:pt x="12577" y="1368"/>
                    </a:cubicBezTo>
                    <a:cubicBezTo>
                      <a:pt x="12510" y="1334"/>
                      <a:pt x="12510" y="1301"/>
                      <a:pt x="12477" y="1301"/>
                    </a:cubicBezTo>
                    <a:close/>
                    <a:moveTo>
                      <a:pt x="10250" y="1309"/>
                    </a:moveTo>
                    <a:cubicBezTo>
                      <a:pt x="10225" y="1309"/>
                      <a:pt x="10192" y="1318"/>
                      <a:pt x="10142" y="1334"/>
                    </a:cubicBezTo>
                    <a:cubicBezTo>
                      <a:pt x="10108" y="1368"/>
                      <a:pt x="10075" y="1435"/>
                      <a:pt x="10008" y="1501"/>
                    </a:cubicBezTo>
                    <a:cubicBezTo>
                      <a:pt x="10008" y="1601"/>
                      <a:pt x="10008" y="1635"/>
                      <a:pt x="10075" y="1668"/>
                    </a:cubicBezTo>
                    <a:cubicBezTo>
                      <a:pt x="10075" y="1668"/>
                      <a:pt x="10108" y="1701"/>
                      <a:pt x="10175" y="1701"/>
                    </a:cubicBezTo>
                    <a:lnTo>
                      <a:pt x="10308" y="1701"/>
                    </a:lnTo>
                    <a:cubicBezTo>
                      <a:pt x="10342" y="1701"/>
                      <a:pt x="10408" y="1701"/>
                      <a:pt x="10408" y="1668"/>
                    </a:cubicBezTo>
                    <a:lnTo>
                      <a:pt x="10475" y="1601"/>
                    </a:lnTo>
                    <a:cubicBezTo>
                      <a:pt x="10475" y="1535"/>
                      <a:pt x="10475" y="1501"/>
                      <a:pt x="10442" y="1435"/>
                    </a:cubicBezTo>
                    <a:cubicBezTo>
                      <a:pt x="10342" y="1368"/>
                      <a:pt x="10308" y="1334"/>
                      <a:pt x="10308" y="1334"/>
                    </a:cubicBezTo>
                    <a:cubicBezTo>
                      <a:pt x="10292" y="1318"/>
                      <a:pt x="10275" y="1309"/>
                      <a:pt x="10250" y="1309"/>
                    </a:cubicBezTo>
                    <a:close/>
                    <a:moveTo>
                      <a:pt x="4771" y="1334"/>
                    </a:moveTo>
                    <a:cubicBezTo>
                      <a:pt x="4671" y="1334"/>
                      <a:pt x="4638" y="1368"/>
                      <a:pt x="4604" y="1435"/>
                    </a:cubicBezTo>
                    <a:cubicBezTo>
                      <a:pt x="4504" y="1501"/>
                      <a:pt x="4504" y="1601"/>
                      <a:pt x="4571" y="1701"/>
                    </a:cubicBezTo>
                    <a:cubicBezTo>
                      <a:pt x="4571" y="1768"/>
                      <a:pt x="4638" y="1801"/>
                      <a:pt x="4771" y="1835"/>
                    </a:cubicBezTo>
                    <a:cubicBezTo>
                      <a:pt x="4838" y="1801"/>
                      <a:pt x="4904" y="1801"/>
                      <a:pt x="4938" y="1801"/>
                    </a:cubicBezTo>
                    <a:lnTo>
                      <a:pt x="5071" y="1668"/>
                    </a:lnTo>
                    <a:cubicBezTo>
                      <a:pt x="5105" y="1635"/>
                      <a:pt x="5105" y="1535"/>
                      <a:pt x="5071" y="1501"/>
                    </a:cubicBezTo>
                    <a:cubicBezTo>
                      <a:pt x="5005" y="1368"/>
                      <a:pt x="4904" y="1334"/>
                      <a:pt x="4771" y="1334"/>
                    </a:cubicBezTo>
                    <a:close/>
                    <a:moveTo>
                      <a:pt x="8640" y="1468"/>
                    </a:moveTo>
                    <a:lnTo>
                      <a:pt x="8640" y="1501"/>
                    </a:lnTo>
                    <a:lnTo>
                      <a:pt x="8474" y="1501"/>
                    </a:lnTo>
                    <a:cubicBezTo>
                      <a:pt x="8440" y="1535"/>
                      <a:pt x="8440" y="1535"/>
                      <a:pt x="8407" y="1635"/>
                    </a:cubicBezTo>
                    <a:cubicBezTo>
                      <a:pt x="8340" y="1701"/>
                      <a:pt x="8407" y="1768"/>
                      <a:pt x="8440" y="1801"/>
                    </a:cubicBezTo>
                    <a:cubicBezTo>
                      <a:pt x="8474" y="1835"/>
                      <a:pt x="8507" y="1835"/>
                      <a:pt x="8574" y="1868"/>
                    </a:cubicBezTo>
                    <a:lnTo>
                      <a:pt x="8674" y="1868"/>
                    </a:lnTo>
                    <a:cubicBezTo>
                      <a:pt x="8807" y="1801"/>
                      <a:pt x="8841" y="1701"/>
                      <a:pt x="8841" y="1668"/>
                    </a:cubicBezTo>
                    <a:cubicBezTo>
                      <a:pt x="8841" y="1635"/>
                      <a:pt x="8807" y="1535"/>
                      <a:pt x="8774" y="1535"/>
                    </a:cubicBezTo>
                    <a:cubicBezTo>
                      <a:pt x="8741" y="1501"/>
                      <a:pt x="8674" y="1501"/>
                      <a:pt x="8640" y="1468"/>
                    </a:cubicBezTo>
                    <a:close/>
                    <a:moveTo>
                      <a:pt x="5905" y="1334"/>
                    </a:moveTo>
                    <a:cubicBezTo>
                      <a:pt x="5772" y="1334"/>
                      <a:pt x="5672" y="1368"/>
                      <a:pt x="5638" y="1501"/>
                    </a:cubicBezTo>
                    <a:cubicBezTo>
                      <a:pt x="5605" y="1635"/>
                      <a:pt x="5605" y="1701"/>
                      <a:pt x="5672" y="1801"/>
                    </a:cubicBezTo>
                    <a:cubicBezTo>
                      <a:pt x="5742" y="1849"/>
                      <a:pt x="5797" y="1896"/>
                      <a:pt x="5869" y="1896"/>
                    </a:cubicBezTo>
                    <a:cubicBezTo>
                      <a:pt x="5899" y="1896"/>
                      <a:pt x="5933" y="1888"/>
                      <a:pt x="5972" y="1868"/>
                    </a:cubicBezTo>
                    <a:cubicBezTo>
                      <a:pt x="6005" y="1835"/>
                      <a:pt x="6072" y="1835"/>
                      <a:pt x="6105" y="1801"/>
                    </a:cubicBezTo>
                    <a:cubicBezTo>
                      <a:pt x="6139" y="1768"/>
                      <a:pt x="6172" y="1701"/>
                      <a:pt x="6172" y="1668"/>
                    </a:cubicBezTo>
                    <a:cubicBezTo>
                      <a:pt x="6239" y="1635"/>
                      <a:pt x="6239" y="1535"/>
                      <a:pt x="6172" y="1468"/>
                    </a:cubicBezTo>
                    <a:cubicBezTo>
                      <a:pt x="6105" y="1368"/>
                      <a:pt x="6005" y="1334"/>
                      <a:pt x="5905" y="1334"/>
                    </a:cubicBezTo>
                    <a:close/>
                    <a:moveTo>
                      <a:pt x="11276" y="1635"/>
                    </a:moveTo>
                    <a:cubicBezTo>
                      <a:pt x="11242" y="1635"/>
                      <a:pt x="11176" y="1668"/>
                      <a:pt x="11142" y="1768"/>
                    </a:cubicBezTo>
                    <a:lnTo>
                      <a:pt x="11142" y="1935"/>
                    </a:lnTo>
                    <a:lnTo>
                      <a:pt x="11176" y="2002"/>
                    </a:lnTo>
                    <a:cubicBezTo>
                      <a:pt x="11242" y="2002"/>
                      <a:pt x="11242" y="2035"/>
                      <a:pt x="11276" y="2035"/>
                    </a:cubicBezTo>
                    <a:lnTo>
                      <a:pt x="11309" y="2035"/>
                    </a:lnTo>
                    <a:lnTo>
                      <a:pt x="11409" y="2002"/>
                    </a:lnTo>
                    <a:cubicBezTo>
                      <a:pt x="11409" y="2002"/>
                      <a:pt x="11442" y="1968"/>
                      <a:pt x="11442" y="1935"/>
                    </a:cubicBezTo>
                    <a:cubicBezTo>
                      <a:pt x="11576" y="1835"/>
                      <a:pt x="11509" y="1801"/>
                      <a:pt x="11476" y="1701"/>
                    </a:cubicBezTo>
                    <a:cubicBezTo>
                      <a:pt x="11476" y="1668"/>
                      <a:pt x="11442" y="1668"/>
                      <a:pt x="11409" y="1635"/>
                    </a:cubicBezTo>
                    <a:close/>
                    <a:moveTo>
                      <a:pt x="13411" y="1701"/>
                    </a:moveTo>
                    <a:cubicBezTo>
                      <a:pt x="13310" y="1701"/>
                      <a:pt x="13277" y="1701"/>
                      <a:pt x="13244" y="1768"/>
                    </a:cubicBezTo>
                    <a:cubicBezTo>
                      <a:pt x="13177" y="1801"/>
                      <a:pt x="13244" y="1868"/>
                      <a:pt x="13277" y="1935"/>
                    </a:cubicBezTo>
                    <a:lnTo>
                      <a:pt x="13344" y="2002"/>
                    </a:lnTo>
                    <a:cubicBezTo>
                      <a:pt x="13411" y="2035"/>
                      <a:pt x="13444" y="2102"/>
                      <a:pt x="13477" y="2102"/>
                    </a:cubicBezTo>
                    <a:cubicBezTo>
                      <a:pt x="13511" y="2102"/>
                      <a:pt x="13577" y="2102"/>
                      <a:pt x="13611" y="2035"/>
                    </a:cubicBezTo>
                    <a:cubicBezTo>
                      <a:pt x="13644" y="2002"/>
                      <a:pt x="13644" y="1968"/>
                      <a:pt x="13611" y="1902"/>
                    </a:cubicBezTo>
                    <a:lnTo>
                      <a:pt x="13577" y="1835"/>
                    </a:lnTo>
                    <a:lnTo>
                      <a:pt x="13577" y="1801"/>
                    </a:lnTo>
                    <a:lnTo>
                      <a:pt x="13511" y="1735"/>
                    </a:lnTo>
                    <a:lnTo>
                      <a:pt x="13411" y="1701"/>
                    </a:lnTo>
                    <a:close/>
                    <a:moveTo>
                      <a:pt x="9941" y="1835"/>
                    </a:moveTo>
                    <a:cubicBezTo>
                      <a:pt x="9841" y="1835"/>
                      <a:pt x="9808" y="1835"/>
                      <a:pt x="9808" y="1868"/>
                    </a:cubicBezTo>
                    <a:cubicBezTo>
                      <a:pt x="9775" y="1935"/>
                      <a:pt x="9741" y="1968"/>
                      <a:pt x="9741" y="2002"/>
                    </a:cubicBezTo>
                    <a:cubicBezTo>
                      <a:pt x="9675" y="2102"/>
                      <a:pt x="9741" y="2135"/>
                      <a:pt x="9775" y="2168"/>
                    </a:cubicBezTo>
                    <a:lnTo>
                      <a:pt x="9941" y="2202"/>
                    </a:lnTo>
                    <a:lnTo>
                      <a:pt x="10075" y="2202"/>
                    </a:lnTo>
                    <a:cubicBezTo>
                      <a:pt x="10142" y="2168"/>
                      <a:pt x="10142" y="2102"/>
                      <a:pt x="10175" y="2035"/>
                    </a:cubicBezTo>
                    <a:cubicBezTo>
                      <a:pt x="10175" y="1968"/>
                      <a:pt x="10142" y="1935"/>
                      <a:pt x="10075" y="1868"/>
                    </a:cubicBezTo>
                    <a:cubicBezTo>
                      <a:pt x="10008" y="1868"/>
                      <a:pt x="9975" y="1835"/>
                      <a:pt x="9941" y="1835"/>
                    </a:cubicBezTo>
                    <a:close/>
                    <a:moveTo>
                      <a:pt x="3237" y="1801"/>
                    </a:moveTo>
                    <a:cubicBezTo>
                      <a:pt x="3137" y="1935"/>
                      <a:pt x="3103" y="1935"/>
                      <a:pt x="3103" y="1968"/>
                    </a:cubicBezTo>
                    <a:lnTo>
                      <a:pt x="3070" y="2035"/>
                    </a:lnTo>
                    <a:cubicBezTo>
                      <a:pt x="3003" y="2102"/>
                      <a:pt x="2970" y="2135"/>
                      <a:pt x="2936" y="2135"/>
                    </a:cubicBezTo>
                    <a:cubicBezTo>
                      <a:pt x="2870" y="2168"/>
                      <a:pt x="2936" y="2202"/>
                      <a:pt x="2936" y="2268"/>
                    </a:cubicBezTo>
                    <a:cubicBezTo>
                      <a:pt x="2970" y="2302"/>
                      <a:pt x="3003" y="2335"/>
                      <a:pt x="3070" y="2335"/>
                    </a:cubicBezTo>
                    <a:cubicBezTo>
                      <a:pt x="3103" y="2335"/>
                      <a:pt x="3170" y="2335"/>
                      <a:pt x="3203" y="2302"/>
                    </a:cubicBezTo>
                    <a:cubicBezTo>
                      <a:pt x="3270" y="2302"/>
                      <a:pt x="3270" y="2235"/>
                      <a:pt x="3303" y="2235"/>
                    </a:cubicBezTo>
                    <a:lnTo>
                      <a:pt x="3337" y="2168"/>
                    </a:lnTo>
                    <a:lnTo>
                      <a:pt x="3403" y="2135"/>
                    </a:lnTo>
                    <a:cubicBezTo>
                      <a:pt x="3437" y="2068"/>
                      <a:pt x="3437" y="2068"/>
                      <a:pt x="3437" y="2002"/>
                    </a:cubicBezTo>
                    <a:cubicBezTo>
                      <a:pt x="3437" y="1902"/>
                      <a:pt x="3437" y="1868"/>
                      <a:pt x="3403" y="1835"/>
                    </a:cubicBezTo>
                    <a:cubicBezTo>
                      <a:pt x="3337" y="1801"/>
                      <a:pt x="3303" y="1801"/>
                      <a:pt x="3237" y="1801"/>
                    </a:cubicBezTo>
                    <a:close/>
                    <a:moveTo>
                      <a:pt x="6939" y="1801"/>
                    </a:moveTo>
                    <a:cubicBezTo>
                      <a:pt x="6839" y="1801"/>
                      <a:pt x="6772" y="1835"/>
                      <a:pt x="6739" y="1935"/>
                    </a:cubicBezTo>
                    <a:cubicBezTo>
                      <a:pt x="6672" y="1968"/>
                      <a:pt x="6639" y="2035"/>
                      <a:pt x="6672" y="2135"/>
                    </a:cubicBezTo>
                    <a:cubicBezTo>
                      <a:pt x="6672" y="2202"/>
                      <a:pt x="6739" y="2268"/>
                      <a:pt x="6806" y="2302"/>
                    </a:cubicBezTo>
                    <a:cubicBezTo>
                      <a:pt x="6839" y="2335"/>
                      <a:pt x="6939" y="2335"/>
                      <a:pt x="7006" y="2335"/>
                    </a:cubicBezTo>
                    <a:cubicBezTo>
                      <a:pt x="7139" y="2335"/>
                      <a:pt x="7239" y="2268"/>
                      <a:pt x="7273" y="2135"/>
                    </a:cubicBezTo>
                    <a:lnTo>
                      <a:pt x="7273" y="2002"/>
                    </a:lnTo>
                    <a:cubicBezTo>
                      <a:pt x="7173" y="1868"/>
                      <a:pt x="7139" y="1801"/>
                      <a:pt x="7006" y="1801"/>
                    </a:cubicBezTo>
                    <a:close/>
                    <a:moveTo>
                      <a:pt x="12343" y="1968"/>
                    </a:moveTo>
                    <a:cubicBezTo>
                      <a:pt x="12310" y="1968"/>
                      <a:pt x="12276" y="2002"/>
                      <a:pt x="12276" y="2002"/>
                    </a:cubicBezTo>
                    <a:cubicBezTo>
                      <a:pt x="12243" y="2002"/>
                      <a:pt x="12243" y="2102"/>
                      <a:pt x="12243" y="2135"/>
                    </a:cubicBezTo>
                    <a:lnTo>
                      <a:pt x="12243" y="2268"/>
                    </a:lnTo>
                    <a:lnTo>
                      <a:pt x="12276" y="2335"/>
                    </a:lnTo>
                    <a:cubicBezTo>
                      <a:pt x="12343" y="2369"/>
                      <a:pt x="12410" y="2369"/>
                      <a:pt x="12477" y="2369"/>
                    </a:cubicBezTo>
                    <a:cubicBezTo>
                      <a:pt x="12510" y="2369"/>
                      <a:pt x="12577" y="2302"/>
                      <a:pt x="12610" y="2202"/>
                    </a:cubicBezTo>
                    <a:lnTo>
                      <a:pt x="12610" y="2135"/>
                    </a:lnTo>
                    <a:cubicBezTo>
                      <a:pt x="12577" y="2102"/>
                      <a:pt x="12577" y="2002"/>
                      <a:pt x="12477" y="2002"/>
                    </a:cubicBezTo>
                    <a:lnTo>
                      <a:pt x="12343" y="1968"/>
                    </a:lnTo>
                    <a:close/>
                    <a:moveTo>
                      <a:pt x="11076" y="2268"/>
                    </a:moveTo>
                    <a:cubicBezTo>
                      <a:pt x="11009" y="2302"/>
                      <a:pt x="10975" y="2335"/>
                      <a:pt x="10975" y="2369"/>
                    </a:cubicBezTo>
                    <a:lnTo>
                      <a:pt x="10975" y="2502"/>
                    </a:lnTo>
                    <a:cubicBezTo>
                      <a:pt x="10975" y="2535"/>
                      <a:pt x="11009" y="2602"/>
                      <a:pt x="11109" y="2602"/>
                    </a:cubicBezTo>
                    <a:lnTo>
                      <a:pt x="11276" y="2602"/>
                    </a:lnTo>
                    <a:cubicBezTo>
                      <a:pt x="11309" y="2602"/>
                      <a:pt x="11342" y="2602"/>
                      <a:pt x="11409" y="2535"/>
                    </a:cubicBezTo>
                    <a:cubicBezTo>
                      <a:pt x="11442" y="2502"/>
                      <a:pt x="11442" y="2469"/>
                      <a:pt x="11442" y="2369"/>
                    </a:cubicBezTo>
                    <a:cubicBezTo>
                      <a:pt x="11442" y="2335"/>
                      <a:pt x="11409" y="2302"/>
                      <a:pt x="11309" y="2268"/>
                    </a:cubicBezTo>
                    <a:close/>
                    <a:moveTo>
                      <a:pt x="13498" y="2277"/>
                    </a:moveTo>
                    <a:cubicBezTo>
                      <a:pt x="13477" y="2277"/>
                      <a:pt x="13461" y="2285"/>
                      <a:pt x="13444" y="2302"/>
                    </a:cubicBezTo>
                    <a:cubicBezTo>
                      <a:pt x="13377" y="2302"/>
                      <a:pt x="13344" y="2335"/>
                      <a:pt x="13344" y="2435"/>
                    </a:cubicBezTo>
                    <a:lnTo>
                      <a:pt x="13344" y="2535"/>
                    </a:lnTo>
                    <a:cubicBezTo>
                      <a:pt x="13411" y="2602"/>
                      <a:pt x="13444" y="2635"/>
                      <a:pt x="13577" y="2669"/>
                    </a:cubicBezTo>
                    <a:cubicBezTo>
                      <a:pt x="13611" y="2669"/>
                      <a:pt x="13644" y="2635"/>
                      <a:pt x="13677" y="2602"/>
                    </a:cubicBezTo>
                    <a:cubicBezTo>
                      <a:pt x="13744" y="2535"/>
                      <a:pt x="13744" y="2535"/>
                      <a:pt x="13744" y="2502"/>
                    </a:cubicBezTo>
                    <a:cubicBezTo>
                      <a:pt x="13744" y="2469"/>
                      <a:pt x="13677" y="2435"/>
                      <a:pt x="13677" y="2369"/>
                    </a:cubicBezTo>
                    <a:cubicBezTo>
                      <a:pt x="13644" y="2335"/>
                      <a:pt x="13611" y="2335"/>
                      <a:pt x="13577" y="2302"/>
                    </a:cubicBezTo>
                    <a:cubicBezTo>
                      <a:pt x="13544" y="2285"/>
                      <a:pt x="13519" y="2277"/>
                      <a:pt x="13498" y="2277"/>
                    </a:cubicBezTo>
                    <a:close/>
                    <a:moveTo>
                      <a:pt x="5105" y="1918"/>
                    </a:moveTo>
                    <a:cubicBezTo>
                      <a:pt x="5063" y="1918"/>
                      <a:pt x="5021" y="1935"/>
                      <a:pt x="4971" y="1968"/>
                    </a:cubicBezTo>
                    <a:cubicBezTo>
                      <a:pt x="4938" y="2002"/>
                      <a:pt x="4904" y="2035"/>
                      <a:pt x="4838" y="2135"/>
                    </a:cubicBezTo>
                    <a:cubicBezTo>
                      <a:pt x="4804" y="2168"/>
                      <a:pt x="4771" y="2268"/>
                      <a:pt x="4771" y="2335"/>
                    </a:cubicBezTo>
                    <a:cubicBezTo>
                      <a:pt x="4771" y="2502"/>
                      <a:pt x="4838" y="2602"/>
                      <a:pt x="4971" y="2669"/>
                    </a:cubicBezTo>
                    <a:cubicBezTo>
                      <a:pt x="5005" y="2702"/>
                      <a:pt x="5105" y="2702"/>
                      <a:pt x="5171" y="2702"/>
                    </a:cubicBezTo>
                    <a:lnTo>
                      <a:pt x="5305" y="2669"/>
                    </a:lnTo>
                    <a:cubicBezTo>
                      <a:pt x="5438" y="2635"/>
                      <a:pt x="5505" y="2535"/>
                      <a:pt x="5505" y="2435"/>
                    </a:cubicBezTo>
                    <a:cubicBezTo>
                      <a:pt x="5572" y="2302"/>
                      <a:pt x="5505" y="2202"/>
                      <a:pt x="5438" y="2102"/>
                    </a:cubicBezTo>
                    <a:cubicBezTo>
                      <a:pt x="5405" y="2035"/>
                      <a:pt x="5305" y="2002"/>
                      <a:pt x="5238" y="1968"/>
                    </a:cubicBezTo>
                    <a:cubicBezTo>
                      <a:pt x="5188" y="1935"/>
                      <a:pt x="5146" y="1918"/>
                      <a:pt x="5105" y="1918"/>
                    </a:cubicBezTo>
                    <a:close/>
                    <a:moveTo>
                      <a:pt x="8340" y="2168"/>
                    </a:moveTo>
                    <a:cubicBezTo>
                      <a:pt x="8240" y="2168"/>
                      <a:pt x="8140" y="2168"/>
                      <a:pt x="8107" y="2202"/>
                    </a:cubicBezTo>
                    <a:cubicBezTo>
                      <a:pt x="8007" y="2268"/>
                      <a:pt x="8007" y="2335"/>
                      <a:pt x="8007" y="2435"/>
                    </a:cubicBezTo>
                    <a:cubicBezTo>
                      <a:pt x="8007" y="2502"/>
                      <a:pt x="8073" y="2602"/>
                      <a:pt x="8140" y="2635"/>
                    </a:cubicBezTo>
                    <a:lnTo>
                      <a:pt x="8240" y="2669"/>
                    </a:lnTo>
                    <a:lnTo>
                      <a:pt x="8307" y="2702"/>
                    </a:lnTo>
                    <a:cubicBezTo>
                      <a:pt x="8407" y="2702"/>
                      <a:pt x="8440" y="2702"/>
                      <a:pt x="8507" y="2669"/>
                    </a:cubicBezTo>
                    <a:cubicBezTo>
                      <a:pt x="8607" y="2635"/>
                      <a:pt x="8640" y="2535"/>
                      <a:pt x="8640" y="2469"/>
                    </a:cubicBezTo>
                    <a:cubicBezTo>
                      <a:pt x="8640" y="2335"/>
                      <a:pt x="8607" y="2268"/>
                      <a:pt x="8507" y="2202"/>
                    </a:cubicBezTo>
                    <a:cubicBezTo>
                      <a:pt x="8474" y="2168"/>
                      <a:pt x="8407" y="2168"/>
                      <a:pt x="8340" y="2168"/>
                    </a:cubicBezTo>
                    <a:close/>
                    <a:moveTo>
                      <a:pt x="3670" y="2002"/>
                    </a:moveTo>
                    <a:cubicBezTo>
                      <a:pt x="3570" y="2035"/>
                      <a:pt x="3437" y="2135"/>
                      <a:pt x="3437" y="2268"/>
                    </a:cubicBezTo>
                    <a:cubicBezTo>
                      <a:pt x="3370" y="2369"/>
                      <a:pt x="3437" y="2502"/>
                      <a:pt x="3503" y="2635"/>
                    </a:cubicBezTo>
                    <a:cubicBezTo>
                      <a:pt x="3604" y="2702"/>
                      <a:pt x="3704" y="2769"/>
                      <a:pt x="3870" y="2769"/>
                    </a:cubicBezTo>
                    <a:cubicBezTo>
                      <a:pt x="3970" y="2769"/>
                      <a:pt x="4037" y="2702"/>
                      <a:pt x="4104" y="2635"/>
                    </a:cubicBezTo>
                    <a:cubicBezTo>
                      <a:pt x="4137" y="2535"/>
                      <a:pt x="4171" y="2502"/>
                      <a:pt x="4171" y="2435"/>
                    </a:cubicBezTo>
                    <a:cubicBezTo>
                      <a:pt x="4271" y="2302"/>
                      <a:pt x="4171" y="2202"/>
                      <a:pt x="4104" y="2135"/>
                    </a:cubicBezTo>
                    <a:cubicBezTo>
                      <a:pt x="4004" y="2102"/>
                      <a:pt x="3970" y="2035"/>
                      <a:pt x="3904" y="2002"/>
                    </a:cubicBezTo>
                    <a:close/>
                    <a:moveTo>
                      <a:pt x="12310" y="2602"/>
                    </a:moveTo>
                    <a:cubicBezTo>
                      <a:pt x="12276" y="2602"/>
                      <a:pt x="12276" y="2635"/>
                      <a:pt x="12243" y="2702"/>
                    </a:cubicBezTo>
                    <a:lnTo>
                      <a:pt x="12243" y="2869"/>
                    </a:lnTo>
                    <a:cubicBezTo>
                      <a:pt x="12243" y="2936"/>
                      <a:pt x="12276" y="2936"/>
                      <a:pt x="12343" y="2969"/>
                    </a:cubicBezTo>
                    <a:lnTo>
                      <a:pt x="12510" y="2969"/>
                    </a:lnTo>
                    <a:cubicBezTo>
                      <a:pt x="12577" y="2936"/>
                      <a:pt x="12610" y="2869"/>
                      <a:pt x="12610" y="2802"/>
                    </a:cubicBezTo>
                    <a:cubicBezTo>
                      <a:pt x="12610" y="2702"/>
                      <a:pt x="12577" y="2669"/>
                      <a:pt x="12510" y="2635"/>
                    </a:cubicBezTo>
                    <a:cubicBezTo>
                      <a:pt x="12477" y="2635"/>
                      <a:pt x="12443" y="2602"/>
                      <a:pt x="12410" y="2602"/>
                    </a:cubicBezTo>
                    <a:close/>
                    <a:moveTo>
                      <a:pt x="14578" y="2769"/>
                    </a:moveTo>
                    <a:cubicBezTo>
                      <a:pt x="14511" y="2769"/>
                      <a:pt x="14445" y="2769"/>
                      <a:pt x="14411" y="2802"/>
                    </a:cubicBezTo>
                    <a:cubicBezTo>
                      <a:pt x="14345" y="2836"/>
                      <a:pt x="14345" y="2836"/>
                      <a:pt x="14345" y="2869"/>
                    </a:cubicBezTo>
                    <a:lnTo>
                      <a:pt x="14345" y="2969"/>
                    </a:lnTo>
                    <a:cubicBezTo>
                      <a:pt x="14345" y="3002"/>
                      <a:pt x="14411" y="3036"/>
                      <a:pt x="14445" y="3036"/>
                    </a:cubicBezTo>
                    <a:cubicBezTo>
                      <a:pt x="14478" y="3036"/>
                      <a:pt x="14478" y="3102"/>
                      <a:pt x="14578" y="3102"/>
                    </a:cubicBezTo>
                    <a:cubicBezTo>
                      <a:pt x="14587" y="3111"/>
                      <a:pt x="14596" y="3115"/>
                      <a:pt x="14605" y="3115"/>
                    </a:cubicBezTo>
                    <a:cubicBezTo>
                      <a:pt x="14629" y="3115"/>
                      <a:pt x="14654" y="3084"/>
                      <a:pt x="14678" y="3036"/>
                    </a:cubicBezTo>
                    <a:cubicBezTo>
                      <a:pt x="14678" y="3002"/>
                      <a:pt x="14745" y="3002"/>
                      <a:pt x="14745" y="2969"/>
                    </a:cubicBezTo>
                    <a:lnTo>
                      <a:pt x="14745" y="2936"/>
                    </a:lnTo>
                    <a:cubicBezTo>
                      <a:pt x="14678" y="2836"/>
                      <a:pt x="14645" y="2769"/>
                      <a:pt x="14578" y="2769"/>
                    </a:cubicBezTo>
                    <a:close/>
                    <a:moveTo>
                      <a:pt x="9508" y="2635"/>
                    </a:moveTo>
                    <a:cubicBezTo>
                      <a:pt x="9474" y="2635"/>
                      <a:pt x="9408" y="2669"/>
                      <a:pt x="9341" y="2702"/>
                    </a:cubicBezTo>
                    <a:cubicBezTo>
                      <a:pt x="9341" y="2802"/>
                      <a:pt x="9308" y="2836"/>
                      <a:pt x="9308" y="2936"/>
                    </a:cubicBezTo>
                    <a:cubicBezTo>
                      <a:pt x="9308" y="3002"/>
                      <a:pt x="9341" y="3036"/>
                      <a:pt x="9408" y="3069"/>
                    </a:cubicBezTo>
                    <a:cubicBezTo>
                      <a:pt x="9441" y="3136"/>
                      <a:pt x="9508" y="3169"/>
                      <a:pt x="9541" y="3169"/>
                    </a:cubicBezTo>
                    <a:cubicBezTo>
                      <a:pt x="9641" y="3136"/>
                      <a:pt x="9675" y="3136"/>
                      <a:pt x="9675" y="3136"/>
                    </a:cubicBezTo>
                    <a:cubicBezTo>
                      <a:pt x="9775" y="3069"/>
                      <a:pt x="9808" y="3036"/>
                      <a:pt x="9808" y="2969"/>
                    </a:cubicBezTo>
                    <a:lnTo>
                      <a:pt x="9808" y="2836"/>
                    </a:lnTo>
                    <a:cubicBezTo>
                      <a:pt x="9808" y="2802"/>
                      <a:pt x="9741" y="2702"/>
                      <a:pt x="9675" y="2669"/>
                    </a:cubicBezTo>
                    <a:cubicBezTo>
                      <a:pt x="9641" y="2635"/>
                      <a:pt x="9541" y="2635"/>
                      <a:pt x="9508" y="2635"/>
                    </a:cubicBezTo>
                    <a:close/>
                    <a:moveTo>
                      <a:pt x="6439" y="2502"/>
                    </a:moveTo>
                    <a:cubicBezTo>
                      <a:pt x="6305" y="2535"/>
                      <a:pt x="6239" y="2602"/>
                      <a:pt x="6172" y="2669"/>
                    </a:cubicBezTo>
                    <a:cubicBezTo>
                      <a:pt x="6139" y="2735"/>
                      <a:pt x="6139" y="2802"/>
                      <a:pt x="6139" y="2869"/>
                    </a:cubicBezTo>
                    <a:cubicBezTo>
                      <a:pt x="6139" y="2969"/>
                      <a:pt x="6172" y="3036"/>
                      <a:pt x="6205" y="3069"/>
                    </a:cubicBezTo>
                    <a:cubicBezTo>
                      <a:pt x="6272" y="3169"/>
                      <a:pt x="6339" y="3202"/>
                      <a:pt x="6372" y="3236"/>
                    </a:cubicBezTo>
                    <a:lnTo>
                      <a:pt x="6506" y="3236"/>
                    </a:lnTo>
                    <a:cubicBezTo>
                      <a:pt x="6639" y="3236"/>
                      <a:pt x="6772" y="3169"/>
                      <a:pt x="6806" y="3069"/>
                    </a:cubicBezTo>
                    <a:cubicBezTo>
                      <a:pt x="6839" y="3036"/>
                      <a:pt x="6873" y="2969"/>
                      <a:pt x="6873" y="2869"/>
                    </a:cubicBezTo>
                    <a:cubicBezTo>
                      <a:pt x="6873" y="2802"/>
                      <a:pt x="6873" y="2702"/>
                      <a:pt x="6839" y="2669"/>
                    </a:cubicBezTo>
                    <a:cubicBezTo>
                      <a:pt x="6739" y="2535"/>
                      <a:pt x="6606" y="2502"/>
                      <a:pt x="6439" y="2502"/>
                    </a:cubicBezTo>
                    <a:close/>
                    <a:moveTo>
                      <a:pt x="13527" y="3011"/>
                    </a:moveTo>
                    <a:cubicBezTo>
                      <a:pt x="13494" y="3011"/>
                      <a:pt x="13461" y="3019"/>
                      <a:pt x="13444" y="3036"/>
                    </a:cubicBezTo>
                    <a:cubicBezTo>
                      <a:pt x="13411" y="3102"/>
                      <a:pt x="13344" y="3136"/>
                      <a:pt x="13344" y="3169"/>
                    </a:cubicBezTo>
                    <a:cubicBezTo>
                      <a:pt x="13344" y="3202"/>
                      <a:pt x="13411" y="3269"/>
                      <a:pt x="13411" y="3303"/>
                    </a:cubicBezTo>
                    <a:lnTo>
                      <a:pt x="13444" y="3369"/>
                    </a:lnTo>
                    <a:cubicBezTo>
                      <a:pt x="13477" y="3369"/>
                      <a:pt x="13477" y="3436"/>
                      <a:pt x="13577" y="3436"/>
                    </a:cubicBezTo>
                    <a:lnTo>
                      <a:pt x="13644" y="3436"/>
                    </a:lnTo>
                    <a:cubicBezTo>
                      <a:pt x="13677" y="3436"/>
                      <a:pt x="13744" y="3369"/>
                      <a:pt x="13744" y="3336"/>
                    </a:cubicBezTo>
                    <a:cubicBezTo>
                      <a:pt x="13777" y="3303"/>
                      <a:pt x="13777" y="3269"/>
                      <a:pt x="13777" y="3202"/>
                    </a:cubicBezTo>
                    <a:cubicBezTo>
                      <a:pt x="13777" y="3169"/>
                      <a:pt x="13744" y="3169"/>
                      <a:pt x="13744" y="3136"/>
                    </a:cubicBezTo>
                    <a:cubicBezTo>
                      <a:pt x="13677" y="3102"/>
                      <a:pt x="13644" y="3036"/>
                      <a:pt x="13611" y="3036"/>
                    </a:cubicBezTo>
                    <a:cubicBezTo>
                      <a:pt x="13594" y="3019"/>
                      <a:pt x="13561" y="3011"/>
                      <a:pt x="13527" y="3011"/>
                    </a:cubicBezTo>
                    <a:close/>
                    <a:moveTo>
                      <a:pt x="10855" y="2886"/>
                    </a:moveTo>
                    <a:cubicBezTo>
                      <a:pt x="10809" y="2886"/>
                      <a:pt x="10759" y="2902"/>
                      <a:pt x="10709" y="2936"/>
                    </a:cubicBezTo>
                    <a:cubicBezTo>
                      <a:pt x="10642" y="2969"/>
                      <a:pt x="10609" y="3002"/>
                      <a:pt x="10609" y="3102"/>
                    </a:cubicBezTo>
                    <a:cubicBezTo>
                      <a:pt x="10542" y="3169"/>
                      <a:pt x="10609" y="3269"/>
                      <a:pt x="10642" y="3303"/>
                    </a:cubicBezTo>
                    <a:cubicBezTo>
                      <a:pt x="10642" y="3336"/>
                      <a:pt x="10675" y="3336"/>
                      <a:pt x="10709" y="3369"/>
                    </a:cubicBezTo>
                    <a:cubicBezTo>
                      <a:pt x="10793" y="3433"/>
                      <a:pt x="10878" y="3456"/>
                      <a:pt x="10962" y="3456"/>
                    </a:cubicBezTo>
                    <a:cubicBezTo>
                      <a:pt x="11011" y="3456"/>
                      <a:pt x="11060" y="3448"/>
                      <a:pt x="11109" y="3436"/>
                    </a:cubicBezTo>
                    <a:cubicBezTo>
                      <a:pt x="11176" y="3369"/>
                      <a:pt x="11209" y="3303"/>
                      <a:pt x="11209" y="3202"/>
                    </a:cubicBezTo>
                    <a:cubicBezTo>
                      <a:pt x="11176" y="3169"/>
                      <a:pt x="11176" y="3102"/>
                      <a:pt x="11109" y="3002"/>
                    </a:cubicBezTo>
                    <a:cubicBezTo>
                      <a:pt x="11076" y="2969"/>
                      <a:pt x="11009" y="2969"/>
                      <a:pt x="10975" y="2936"/>
                    </a:cubicBezTo>
                    <a:cubicBezTo>
                      <a:pt x="10942" y="2902"/>
                      <a:pt x="10900" y="2886"/>
                      <a:pt x="10855" y="2886"/>
                    </a:cubicBezTo>
                    <a:close/>
                    <a:moveTo>
                      <a:pt x="2286" y="2977"/>
                    </a:moveTo>
                    <a:cubicBezTo>
                      <a:pt x="2269" y="2977"/>
                      <a:pt x="2253" y="2986"/>
                      <a:pt x="2236" y="3002"/>
                    </a:cubicBezTo>
                    <a:cubicBezTo>
                      <a:pt x="2169" y="3002"/>
                      <a:pt x="2136" y="3036"/>
                      <a:pt x="2102" y="3069"/>
                    </a:cubicBezTo>
                    <a:lnTo>
                      <a:pt x="2002" y="3169"/>
                    </a:lnTo>
                    <a:cubicBezTo>
                      <a:pt x="1969" y="3236"/>
                      <a:pt x="1936" y="3303"/>
                      <a:pt x="1936" y="3303"/>
                    </a:cubicBezTo>
                    <a:cubicBezTo>
                      <a:pt x="1902" y="3369"/>
                      <a:pt x="1902" y="3436"/>
                      <a:pt x="1936" y="3503"/>
                    </a:cubicBezTo>
                    <a:cubicBezTo>
                      <a:pt x="1969" y="3569"/>
                      <a:pt x="2002" y="3636"/>
                      <a:pt x="2102" y="3636"/>
                    </a:cubicBezTo>
                    <a:cubicBezTo>
                      <a:pt x="2169" y="3636"/>
                      <a:pt x="2269" y="3569"/>
                      <a:pt x="2303" y="3503"/>
                    </a:cubicBezTo>
                    <a:cubicBezTo>
                      <a:pt x="2336" y="3469"/>
                      <a:pt x="2369" y="3369"/>
                      <a:pt x="2369" y="3336"/>
                    </a:cubicBezTo>
                    <a:cubicBezTo>
                      <a:pt x="2503" y="3169"/>
                      <a:pt x="2469" y="3102"/>
                      <a:pt x="2436" y="3036"/>
                    </a:cubicBezTo>
                    <a:cubicBezTo>
                      <a:pt x="2436" y="3036"/>
                      <a:pt x="2369" y="3002"/>
                      <a:pt x="2336" y="3002"/>
                    </a:cubicBezTo>
                    <a:cubicBezTo>
                      <a:pt x="2319" y="2986"/>
                      <a:pt x="2303" y="2977"/>
                      <a:pt x="2286" y="2977"/>
                    </a:cubicBezTo>
                    <a:close/>
                    <a:moveTo>
                      <a:pt x="7973" y="2944"/>
                    </a:moveTo>
                    <a:cubicBezTo>
                      <a:pt x="7923" y="2944"/>
                      <a:pt x="7873" y="2952"/>
                      <a:pt x="7807" y="2969"/>
                    </a:cubicBezTo>
                    <a:cubicBezTo>
                      <a:pt x="7673" y="3002"/>
                      <a:pt x="7606" y="3136"/>
                      <a:pt x="7606" y="3202"/>
                    </a:cubicBezTo>
                    <a:cubicBezTo>
                      <a:pt x="7606" y="3303"/>
                      <a:pt x="7606" y="3336"/>
                      <a:pt x="7640" y="3436"/>
                    </a:cubicBezTo>
                    <a:cubicBezTo>
                      <a:pt x="7673" y="3536"/>
                      <a:pt x="7773" y="3636"/>
                      <a:pt x="7840" y="3636"/>
                    </a:cubicBezTo>
                    <a:cubicBezTo>
                      <a:pt x="7891" y="3662"/>
                      <a:pt x="7942" y="3672"/>
                      <a:pt x="7993" y="3672"/>
                    </a:cubicBezTo>
                    <a:cubicBezTo>
                      <a:pt x="8075" y="3672"/>
                      <a:pt x="8158" y="3644"/>
                      <a:pt x="8240" y="3603"/>
                    </a:cubicBezTo>
                    <a:cubicBezTo>
                      <a:pt x="8307" y="3536"/>
                      <a:pt x="8340" y="3469"/>
                      <a:pt x="8340" y="3369"/>
                    </a:cubicBezTo>
                    <a:cubicBezTo>
                      <a:pt x="8407" y="3303"/>
                      <a:pt x="8340" y="3202"/>
                      <a:pt x="8340" y="3136"/>
                    </a:cubicBezTo>
                    <a:cubicBezTo>
                      <a:pt x="8307" y="3036"/>
                      <a:pt x="8240" y="2969"/>
                      <a:pt x="8140" y="2969"/>
                    </a:cubicBezTo>
                    <a:cubicBezTo>
                      <a:pt x="8073" y="2952"/>
                      <a:pt x="8023" y="2944"/>
                      <a:pt x="7973" y="2944"/>
                    </a:cubicBezTo>
                    <a:close/>
                    <a:moveTo>
                      <a:pt x="4464" y="3023"/>
                    </a:moveTo>
                    <a:cubicBezTo>
                      <a:pt x="4442" y="3023"/>
                      <a:pt x="4422" y="3027"/>
                      <a:pt x="4404" y="3036"/>
                    </a:cubicBezTo>
                    <a:cubicBezTo>
                      <a:pt x="4304" y="3036"/>
                      <a:pt x="4237" y="3102"/>
                      <a:pt x="4171" y="3136"/>
                    </a:cubicBezTo>
                    <a:cubicBezTo>
                      <a:pt x="4104" y="3202"/>
                      <a:pt x="4071" y="3269"/>
                      <a:pt x="4071" y="3336"/>
                    </a:cubicBezTo>
                    <a:cubicBezTo>
                      <a:pt x="4071" y="3436"/>
                      <a:pt x="4071" y="3503"/>
                      <a:pt x="4104" y="3603"/>
                    </a:cubicBezTo>
                    <a:cubicBezTo>
                      <a:pt x="4137" y="3669"/>
                      <a:pt x="4237" y="3703"/>
                      <a:pt x="4271" y="3770"/>
                    </a:cubicBezTo>
                    <a:cubicBezTo>
                      <a:pt x="4337" y="3770"/>
                      <a:pt x="4404" y="3803"/>
                      <a:pt x="4437" y="3803"/>
                    </a:cubicBezTo>
                    <a:cubicBezTo>
                      <a:pt x="4504" y="3803"/>
                      <a:pt x="4571" y="3770"/>
                      <a:pt x="4638" y="3770"/>
                    </a:cubicBezTo>
                    <a:cubicBezTo>
                      <a:pt x="4738" y="3703"/>
                      <a:pt x="4771" y="3636"/>
                      <a:pt x="4804" y="3536"/>
                    </a:cubicBezTo>
                    <a:cubicBezTo>
                      <a:pt x="4838" y="3469"/>
                      <a:pt x="4838" y="3369"/>
                      <a:pt x="4804" y="3303"/>
                    </a:cubicBezTo>
                    <a:cubicBezTo>
                      <a:pt x="4771" y="3202"/>
                      <a:pt x="4738" y="3136"/>
                      <a:pt x="4638" y="3102"/>
                    </a:cubicBezTo>
                    <a:cubicBezTo>
                      <a:pt x="4589" y="3054"/>
                      <a:pt x="4522" y="3023"/>
                      <a:pt x="4464" y="3023"/>
                    </a:cubicBezTo>
                    <a:close/>
                    <a:moveTo>
                      <a:pt x="3053" y="3052"/>
                    </a:moveTo>
                    <a:cubicBezTo>
                      <a:pt x="3011" y="3052"/>
                      <a:pt x="2970" y="3069"/>
                      <a:pt x="2936" y="3102"/>
                    </a:cubicBezTo>
                    <a:cubicBezTo>
                      <a:pt x="2836" y="3102"/>
                      <a:pt x="2770" y="3136"/>
                      <a:pt x="2736" y="3202"/>
                    </a:cubicBezTo>
                    <a:cubicBezTo>
                      <a:pt x="2670" y="3303"/>
                      <a:pt x="2636" y="3336"/>
                      <a:pt x="2636" y="3436"/>
                    </a:cubicBezTo>
                    <a:cubicBezTo>
                      <a:pt x="2636" y="3503"/>
                      <a:pt x="2636" y="3603"/>
                      <a:pt x="2670" y="3636"/>
                    </a:cubicBezTo>
                    <a:cubicBezTo>
                      <a:pt x="2736" y="3703"/>
                      <a:pt x="2770" y="3770"/>
                      <a:pt x="2836" y="3803"/>
                    </a:cubicBezTo>
                    <a:cubicBezTo>
                      <a:pt x="2896" y="3833"/>
                      <a:pt x="2963" y="3849"/>
                      <a:pt x="3030" y="3849"/>
                    </a:cubicBezTo>
                    <a:cubicBezTo>
                      <a:pt x="3113" y="3849"/>
                      <a:pt x="3197" y="3825"/>
                      <a:pt x="3270" y="3770"/>
                    </a:cubicBezTo>
                    <a:lnTo>
                      <a:pt x="3337" y="3669"/>
                    </a:lnTo>
                    <a:cubicBezTo>
                      <a:pt x="3403" y="3636"/>
                      <a:pt x="3403" y="3603"/>
                      <a:pt x="3403" y="3536"/>
                    </a:cubicBezTo>
                    <a:cubicBezTo>
                      <a:pt x="3403" y="3436"/>
                      <a:pt x="3403" y="3336"/>
                      <a:pt x="3337" y="3269"/>
                    </a:cubicBezTo>
                    <a:cubicBezTo>
                      <a:pt x="3303" y="3169"/>
                      <a:pt x="3270" y="3136"/>
                      <a:pt x="3170" y="3102"/>
                    </a:cubicBezTo>
                    <a:cubicBezTo>
                      <a:pt x="3137" y="3069"/>
                      <a:pt x="3095" y="3052"/>
                      <a:pt x="3053" y="3052"/>
                    </a:cubicBezTo>
                    <a:close/>
                    <a:moveTo>
                      <a:pt x="12310" y="3386"/>
                    </a:moveTo>
                    <a:cubicBezTo>
                      <a:pt x="12268" y="3386"/>
                      <a:pt x="12226" y="3403"/>
                      <a:pt x="12176" y="3436"/>
                    </a:cubicBezTo>
                    <a:cubicBezTo>
                      <a:pt x="12110" y="3469"/>
                      <a:pt x="12076" y="3503"/>
                      <a:pt x="12076" y="3569"/>
                    </a:cubicBezTo>
                    <a:cubicBezTo>
                      <a:pt x="12076" y="3669"/>
                      <a:pt x="12076" y="3703"/>
                      <a:pt x="12110" y="3803"/>
                    </a:cubicBezTo>
                    <a:cubicBezTo>
                      <a:pt x="12143" y="3836"/>
                      <a:pt x="12176" y="3870"/>
                      <a:pt x="12276" y="3870"/>
                    </a:cubicBezTo>
                    <a:lnTo>
                      <a:pt x="12443" y="3870"/>
                    </a:lnTo>
                    <a:cubicBezTo>
                      <a:pt x="12510" y="3836"/>
                      <a:pt x="12610" y="3803"/>
                      <a:pt x="12610" y="3669"/>
                    </a:cubicBezTo>
                    <a:cubicBezTo>
                      <a:pt x="12643" y="3636"/>
                      <a:pt x="12610" y="3536"/>
                      <a:pt x="12510" y="3469"/>
                    </a:cubicBezTo>
                    <a:cubicBezTo>
                      <a:pt x="12477" y="3436"/>
                      <a:pt x="12477" y="3436"/>
                      <a:pt x="12443" y="3436"/>
                    </a:cubicBezTo>
                    <a:cubicBezTo>
                      <a:pt x="12393" y="3403"/>
                      <a:pt x="12351" y="3386"/>
                      <a:pt x="12310" y="3386"/>
                    </a:cubicBezTo>
                    <a:close/>
                    <a:moveTo>
                      <a:pt x="14678" y="3536"/>
                    </a:moveTo>
                    <a:cubicBezTo>
                      <a:pt x="14645" y="3603"/>
                      <a:pt x="14611" y="3636"/>
                      <a:pt x="14611" y="3669"/>
                    </a:cubicBezTo>
                    <a:lnTo>
                      <a:pt x="14611" y="3770"/>
                    </a:lnTo>
                    <a:cubicBezTo>
                      <a:pt x="14611" y="3803"/>
                      <a:pt x="14645" y="3836"/>
                      <a:pt x="14678" y="3836"/>
                    </a:cubicBezTo>
                    <a:cubicBezTo>
                      <a:pt x="14745" y="3836"/>
                      <a:pt x="14745" y="3870"/>
                      <a:pt x="14812" y="3870"/>
                    </a:cubicBezTo>
                    <a:cubicBezTo>
                      <a:pt x="14912" y="3870"/>
                      <a:pt x="14945" y="3836"/>
                      <a:pt x="14978" y="3770"/>
                    </a:cubicBezTo>
                    <a:cubicBezTo>
                      <a:pt x="15012" y="3669"/>
                      <a:pt x="14978" y="3636"/>
                      <a:pt x="14945" y="3536"/>
                    </a:cubicBezTo>
                    <a:close/>
                    <a:moveTo>
                      <a:pt x="9308" y="3336"/>
                    </a:moveTo>
                    <a:cubicBezTo>
                      <a:pt x="9241" y="3336"/>
                      <a:pt x="9141" y="3369"/>
                      <a:pt x="9041" y="3436"/>
                    </a:cubicBezTo>
                    <a:cubicBezTo>
                      <a:pt x="8974" y="3503"/>
                      <a:pt x="8941" y="3536"/>
                      <a:pt x="8941" y="3669"/>
                    </a:cubicBezTo>
                    <a:cubicBezTo>
                      <a:pt x="8941" y="3770"/>
                      <a:pt x="8941" y="3836"/>
                      <a:pt x="9007" y="3936"/>
                    </a:cubicBezTo>
                    <a:cubicBezTo>
                      <a:pt x="9041" y="4003"/>
                      <a:pt x="9141" y="4036"/>
                      <a:pt x="9208" y="4103"/>
                    </a:cubicBezTo>
                    <a:cubicBezTo>
                      <a:pt x="9308" y="4103"/>
                      <a:pt x="9374" y="4103"/>
                      <a:pt x="9474" y="4036"/>
                    </a:cubicBezTo>
                    <a:cubicBezTo>
                      <a:pt x="9541" y="4003"/>
                      <a:pt x="9641" y="3970"/>
                      <a:pt x="9641" y="3870"/>
                    </a:cubicBezTo>
                    <a:cubicBezTo>
                      <a:pt x="9675" y="3803"/>
                      <a:pt x="9675" y="3703"/>
                      <a:pt x="9641" y="3603"/>
                    </a:cubicBezTo>
                    <a:cubicBezTo>
                      <a:pt x="9608" y="3503"/>
                      <a:pt x="9541" y="3436"/>
                      <a:pt x="9474" y="3369"/>
                    </a:cubicBezTo>
                    <a:cubicBezTo>
                      <a:pt x="9441" y="3369"/>
                      <a:pt x="9341" y="3336"/>
                      <a:pt x="9308" y="3336"/>
                    </a:cubicBezTo>
                    <a:close/>
                    <a:moveTo>
                      <a:pt x="5795" y="3389"/>
                    </a:moveTo>
                    <a:cubicBezTo>
                      <a:pt x="5725" y="3389"/>
                      <a:pt x="5660" y="3414"/>
                      <a:pt x="5605" y="3469"/>
                    </a:cubicBezTo>
                    <a:cubicBezTo>
                      <a:pt x="5472" y="3536"/>
                      <a:pt x="5438" y="3669"/>
                      <a:pt x="5472" y="3803"/>
                    </a:cubicBezTo>
                    <a:cubicBezTo>
                      <a:pt x="5505" y="3936"/>
                      <a:pt x="5605" y="4036"/>
                      <a:pt x="5738" y="4103"/>
                    </a:cubicBezTo>
                    <a:cubicBezTo>
                      <a:pt x="5772" y="4114"/>
                      <a:pt x="5809" y="4122"/>
                      <a:pt x="5848" y="4122"/>
                    </a:cubicBezTo>
                    <a:cubicBezTo>
                      <a:pt x="5927" y="4122"/>
                      <a:pt x="6016" y="4092"/>
                      <a:pt x="6105" y="4003"/>
                    </a:cubicBezTo>
                    <a:cubicBezTo>
                      <a:pt x="6139" y="3970"/>
                      <a:pt x="6172" y="3936"/>
                      <a:pt x="6172" y="3870"/>
                    </a:cubicBezTo>
                    <a:cubicBezTo>
                      <a:pt x="6239" y="3803"/>
                      <a:pt x="6239" y="3669"/>
                      <a:pt x="6172" y="3603"/>
                    </a:cubicBezTo>
                    <a:cubicBezTo>
                      <a:pt x="6172" y="3536"/>
                      <a:pt x="6105" y="3469"/>
                      <a:pt x="5972" y="3436"/>
                    </a:cubicBezTo>
                    <a:cubicBezTo>
                      <a:pt x="5912" y="3406"/>
                      <a:pt x="5852" y="3389"/>
                      <a:pt x="5795" y="3389"/>
                    </a:cubicBezTo>
                    <a:close/>
                    <a:moveTo>
                      <a:pt x="13577" y="3803"/>
                    </a:moveTo>
                    <a:cubicBezTo>
                      <a:pt x="13477" y="3803"/>
                      <a:pt x="13444" y="3803"/>
                      <a:pt x="13444" y="3836"/>
                    </a:cubicBezTo>
                    <a:cubicBezTo>
                      <a:pt x="13344" y="3870"/>
                      <a:pt x="13310" y="3936"/>
                      <a:pt x="13277" y="4036"/>
                    </a:cubicBezTo>
                    <a:cubicBezTo>
                      <a:pt x="13277" y="4136"/>
                      <a:pt x="13277" y="4203"/>
                      <a:pt x="13344" y="4270"/>
                    </a:cubicBezTo>
                    <a:cubicBezTo>
                      <a:pt x="13411" y="4303"/>
                      <a:pt x="13477" y="4337"/>
                      <a:pt x="13611" y="4370"/>
                    </a:cubicBezTo>
                    <a:lnTo>
                      <a:pt x="13677" y="4337"/>
                    </a:lnTo>
                    <a:cubicBezTo>
                      <a:pt x="13777" y="4303"/>
                      <a:pt x="13811" y="4270"/>
                      <a:pt x="13844" y="4170"/>
                    </a:cubicBezTo>
                    <a:cubicBezTo>
                      <a:pt x="13911" y="4103"/>
                      <a:pt x="13911" y="4003"/>
                      <a:pt x="13811" y="3970"/>
                    </a:cubicBezTo>
                    <a:cubicBezTo>
                      <a:pt x="13811" y="3870"/>
                      <a:pt x="13777" y="3836"/>
                      <a:pt x="13744" y="3836"/>
                    </a:cubicBezTo>
                    <a:cubicBezTo>
                      <a:pt x="13677" y="3803"/>
                      <a:pt x="13644" y="3803"/>
                      <a:pt x="13577" y="3803"/>
                    </a:cubicBezTo>
                    <a:close/>
                    <a:moveTo>
                      <a:pt x="10655" y="3781"/>
                    </a:moveTo>
                    <a:cubicBezTo>
                      <a:pt x="10587" y="3781"/>
                      <a:pt x="10520" y="3797"/>
                      <a:pt x="10442" y="3836"/>
                    </a:cubicBezTo>
                    <a:cubicBezTo>
                      <a:pt x="10342" y="3870"/>
                      <a:pt x="10308" y="3970"/>
                      <a:pt x="10308" y="4036"/>
                    </a:cubicBezTo>
                    <a:cubicBezTo>
                      <a:pt x="10275" y="4136"/>
                      <a:pt x="10275" y="4203"/>
                      <a:pt x="10308" y="4303"/>
                    </a:cubicBezTo>
                    <a:cubicBezTo>
                      <a:pt x="10342" y="4370"/>
                      <a:pt x="10408" y="4437"/>
                      <a:pt x="10475" y="4470"/>
                    </a:cubicBezTo>
                    <a:cubicBezTo>
                      <a:pt x="10546" y="4494"/>
                      <a:pt x="10600" y="4517"/>
                      <a:pt x="10661" y="4517"/>
                    </a:cubicBezTo>
                    <a:cubicBezTo>
                      <a:pt x="10686" y="4517"/>
                      <a:pt x="10713" y="4513"/>
                      <a:pt x="10742" y="4503"/>
                    </a:cubicBezTo>
                    <a:cubicBezTo>
                      <a:pt x="10842" y="4503"/>
                      <a:pt x="10942" y="4470"/>
                      <a:pt x="10975" y="4370"/>
                    </a:cubicBezTo>
                    <a:cubicBezTo>
                      <a:pt x="11009" y="4337"/>
                      <a:pt x="11076" y="4270"/>
                      <a:pt x="11076" y="4170"/>
                    </a:cubicBezTo>
                    <a:cubicBezTo>
                      <a:pt x="11076" y="4103"/>
                      <a:pt x="11076" y="4003"/>
                      <a:pt x="10975" y="3970"/>
                    </a:cubicBezTo>
                    <a:cubicBezTo>
                      <a:pt x="10942" y="3870"/>
                      <a:pt x="10842" y="3836"/>
                      <a:pt x="10809" y="3803"/>
                    </a:cubicBezTo>
                    <a:cubicBezTo>
                      <a:pt x="10753" y="3789"/>
                      <a:pt x="10704" y="3781"/>
                      <a:pt x="10655" y="3781"/>
                    </a:cubicBezTo>
                    <a:close/>
                    <a:moveTo>
                      <a:pt x="1435" y="4170"/>
                    </a:moveTo>
                    <a:cubicBezTo>
                      <a:pt x="1402" y="4170"/>
                      <a:pt x="1335" y="4203"/>
                      <a:pt x="1302" y="4270"/>
                    </a:cubicBezTo>
                    <a:cubicBezTo>
                      <a:pt x="1235" y="4303"/>
                      <a:pt x="1168" y="4370"/>
                      <a:pt x="1168" y="4403"/>
                    </a:cubicBezTo>
                    <a:lnTo>
                      <a:pt x="1168" y="4570"/>
                    </a:lnTo>
                    <a:lnTo>
                      <a:pt x="1302" y="4704"/>
                    </a:lnTo>
                    <a:cubicBezTo>
                      <a:pt x="1335" y="4737"/>
                      <a:pt x="1435" y="4737"/>
                      <a:pt x="1469" y="4737"/>
                    </a:cubicBezTo>
                    <a:cubicBezTo>
                      <a:pt x="1502" y="4737"/>
                      <a:pt x="1602" y="4704"/>
                      <a:pt x="1602" y="4670"/>
                    </a:cubicBezTo>
                    <a:cubicBezTo>
                      <a:pt x="1635" y="4637"/>
                      <a:pt x="1635" y="4603"/>
                      <a:pt x="1669" y="4503"/>
                    </a:cubicBezTo>
                    <a:cubicBezTo>
                      <a:pt x="1736" y="4437"/>
                      <a:pt x="1736" y="4370"/>
                      <a:pt x="1669" y="4337"/>
                    </a:cubicBezTo>
                    <a:cubicBezTo>
                      <a:pt x="1669" y="4303"/>
                      <a:pt x="1635" y="4270"/>
                      <a:pt x="1535" y="4203"/>
                    </a:cubicBezTo>
                    <a:cubicBezTo>
                      <a:pt x="1502" y="4170"/>
                      <a:pt x="1469" y="4170"/>
                      <a:pt x="1435" y="4170"/>
                    </a:cubicBezTo>
                    <a:close/>
                    <a:moveTo>
                      <a:pt x="7574" y="3948"/>
                    </a:moveTo>
                    <a:cubicBezTo>
                      <a:pt x="7496" y="3948"/>
                      <a:pt x="7418" y="3964"/>
                      <a:pt x="7340" y="4003"/>
                    </a:cubicBezTo>
                    <a:cubicBezTo>
                      <a:pt x="7239" y="4103"/>
                      <a:pt x="7173" y="4203"/>
                      <a:pt x="7173" y="4370"/>
                    </a:cubicBezTo>
                    <a:cubicBezTo>
                      <a:pt x="7173" y="4503"/>
                      <a:pt x="7273" y="4637"/>
                      <a:pt x="7440" y="4704"/>
                    </a:cubicBezTo>
                    <a:cubicBezTo>
                      <a:pt x="7473" y="4737"/>
                      <a:pt x="7515" y="4754"/>
                      <a:pt x="7556" y="4754"/>
                    </a:cubicBezTo>
                    <a:cubicBezTo>
                      <a:pt x="7598" y="4754"/>
                      <a:pt x="7640" y="4737"/>
                      <a:pt x="7673" y="4704"/>
                    </a:cubicBezTo>
                    <a:cubicBezTo>
                      <a:pt x="7773" y="4704"/>
                      <a:pt x="7840" y="4637"/>
                      <a:pt x="7907" y="4603"/>
                    </a:cubicBezTo>
                    <a:cubicBezTo>
                      <a:pt x="7940" y="4503"/>
                      <a:pt x="7940" y="4470"/>
                      <a:pt x="7940" y="4370"/>
                    </a:cubicBezTo>
                    <a:cubicBezTo>
                      <a:pt x="7973" y="4270"/>
                      <a:pt x="7940" y="4170"/>
                      <a:pt x="7907" y="4136"/>
                    </a:cubicBezTo>
                    <a:cubicBezTo>
                      <a:pt x="7840" y="4036"/>
                      <a:pt x="7807" y="4003"/>
                      <a:pt x="7740" y="3970"/>
                    </a:cubicBezTo>
                    <a:cubicBezTo>
                      <a:pt x="7685" y="3956"/>
                      <a:pt x="7629" y="3948"/>
                      <a:pt x="7574" y="3948"/>
                    </a:cubicBezTo>
                    <a:close/>
                    <a:moveTo>
                      <a:pt x="14962" y="4312"/>
                    </a:moveTo>
                    <a:cubicBezTo>
                      <a:pt x="14912" y="4312"/>
                      <a:pt x="14862" y="4320"/>
                      <a:pt x="14812" y="4337"/>
                    </a:cubicBezTo>
                    <a:cubicBezTo>
                      <a:pt x="14745" y="4370"/>
                      <a:pt x="14678" y="4437"/>
                      <a:pt x="14678" y="4470"/>
                    </a:cubicBezTo>
                    <a:cubicBezTo>
                      <a:pt x="14645" y="4503"/>
                      <a:pt x="14645" y="4603"/>
                      <a:pt x="14678" y="4637"/>
                    </a:cubicBezTo>
                    <a:cubicBezTo>
                      <a:pt x="14678" y="4670"/>
                      <a:pt x="14745" y="4770"/>
                      <a:pt x="14778" y="4804"/>
                    </a:cubicBezTo>
                    <a:cubicBezTo>
                      <a:pt x="14825" y="4827"/>
                      <a:pt x="14889" y="4851"/>
                      <a:pt x="14946" y="4851"/>
                    </a:cubicBezTo>
                    <a:cubicBezTo>
                      <a:pt x="14970" y="4851"/>
                      <a:pt x="14992" y="4847"/>
                      <a:pt x="15012" y="4837"/>
                    </a:cubicBezTo>
                    <a:cubicBezTo>
                      <a:pt x="15145" y="4837"/>
                      <a:pt x="15245" y="4770"/>
                      <a:pt x="15245" y="4637"/>
                    </a:cubicBezTo>
                    <a:cubicBezTo>
                      <a:pt x="15245" y="4537"/>
                      <a:pt x="15245" y="4503"/>
                      <a:pt x="15178" y="4437"/>
                    </a:cubicBezTo>
                    <a:cubicBezTo>
                      <a:pt x="15245" y="4437"/>
                      <a:pt x="15178" y="4370"/>
                      <a:pt x="15112" y="4337"/>
                    </a:cubicBezTo>
                    <a:cubicBezTo>
                      <a:pt x="15062" y="4320"/>
                      <a:pt x="15012" y="4312"/>
                      <a:pt x="14962" y="4312"/>
                    </a:cubicBezTo>
                    <a:close/>
                    <a:moveTo>
                      <a:pt x="12276" y="4270"/>
                    </a:moveTo>
                    <a:cubicBezTo>
                      <a:pt x="12176" y="4270"/>
                      <a:pt x="12143" y="4270"/>
                      <a:pt x="12076" y="4303"/>
                    </a:cubicBezTo>
                    <a:cubicBezTo>
                      <a:pt x="12010" y="4337"/>
                      <a:pt x="11943" y="4370"/>
                      <a:pt x="11943" y="4437"/>
                    </a:cubicBezTo>
                    <a:cubicBezTo>
                      <a:pt x="11909" y="4503"/>
                      <a:pt x="11909" y="4537"/>
                      <a:pt x="11909" y="4637"/>
                    </a:cubicBezTo>
                    <a:cubicBezTo>
                      <a:pt x="11909" y="4704"/>
                      <a:pt x="11943" y="4770"/>
                      <a:pt x="11976" y="4837"/>
                    </a:cubicBezTo>
                    <a:lnTo>
                      <a:pt x="12110" y="4970"/>
                    </a:lnTo>
                    <a:cubicBezTo>
                      <a:pt x="12176" y="5004"/>
                      <a:pt x="12276" y="5004"/>
                      <a:pt x="12376" y="5004"/>
                    </a:cubicBezTo>
                    <a:cubicBezTo>
                      <a:pt x="12510" y="4970"/>
                      <a:pt x="12610" y="4870"/>
                      <a:pt x="12643" y="4804"/>
                    </a:cubicBezTo>
                    <a:cubicBezTo>
                      <a:pt x="12677" y="4670"/>
                      <a:pt x="12677" y="4603"/>
                      <a:pt x="12643" y="4470"/>
                    </a:cubicBezTo>
                    <a:cubicBezTo>
                      <a:pt x="12610" y="4370"/>
                      <a:pt x="12577" y="4337"/>
                      <a:pt x="12510" y="4303"/>
                    </a:cubicBezTo>
                    <a:cubicBezTo>
                      <a:pt x="12410" y="4303"/>
                      <a:pt x="12310" y="4270"/>
                      <a:pt x="12276" y="4270"/>
                    </a:cubicBezTo>
                    <a:close/>
                    <a:moveTo>
                      <a:pt x="3737" y="4223"/>
                    </a:moveTo>
                    <a:cubicBezTo>
                      <a:pt x="3661" y="4223"/>
                      <a:pt x="3577" y="4248"/>
                      <a:pt x="3503" y="4303"/>
                    </a:cubicBezTo>
                    <a:cubicBezTo>
                      <a:pt x="3403" y="4337"/>
                      <a:pt x="3337" y="4470"/>
                      <a:pt x="3303" y="4603"/>
                    </a:cubicBezTo>
                    <a:cubicBezTo>
                      <a:pt x="3270" y="4704"/>
                      <a:pt x="3270" y="4837"/>
                      <a:pt x="3337" y="4970"/>
                    </a:cubicBezTo>
                    <a:cubicBezTo>
                      <a:pt x="3403" y="5104"/>
                      <a:pt x="3470" y="5137"/>
                      <a:pt x="3604" y="5171"/>
                    </a:cubicBezTo>
                    <a:cubicBezTo>
                      <a:pt x="3670" y="5187"/>
                      <a:pt x="3729" y="5196"/>
                      <a:pt x="3783" y="5196"/>
                    </a:cubicBezTo>
                    <a:cubicBezTo>
                      <a:pt x="3837" y="5196"/>
                      <a:pt x="3887" y="5187"/>
                      <a:pt x="3937" y="5171"/>
                    </a:cubicBezTo>
                    <a:cubicBezTo>
                      <a:pt x="4071" y="5137"/>
                      <a:pt x="4137" y="5004"/>
                      <a:pt x="4171" y="4870"/>
                    </a:cubicBezTo>
                    <a:cubicBezTo>
                      <a:pt x="4237" y="4737"/>
                      <a:pt x="4237" y="4637"/>
                      <a:pt x="4137" y="4503"/>
                    </a:cubicBezTo>
                    <a:cubicBezTo>
                      <a:pt x="4104" y="4370"/>
                      <a:pt x="4004" y="4303"/>
                      <a:pt x="3904" y="4270"/>
                    </a:cubicBezTo>
                    <a:cubicBezTo>
                      <a:pt x="3859" y="4240"/>
                      <a:pt x="3800" y="4223"/>
                      <a:pt x="3737" y="4223"/>
                    </a:cubicBezTo>
                    <a:close/>
                    <a:moveTo>
                      <a:pt x="8841" y="4437"/>
                    </a:moveTo>
                    <a:cubicBezTo>
                      <a:pt x="8741" y="4437"/>
                      <a:pt x="8607" y="4503"/>
                      <a:pt x="8574" y="4670"/>
                    </a:cubicBezTo>
                    <a:cubicBezTo>
                      <a:pt x="8507" y="4804"/>
                      <a:pt x="8507" y="4937"/>
                      <a:pt x="8607" y="5037"/>
                    </a:cubicBezTo>
                    <a:cubicBezTo>
                      <a:pt x="8674" y="5171"/>
                      <a:pt x="8807" y="5204"/>
                      <a:pt x="8941" y="5204"/>
                    </a:cubicBezTo>
                    <a:cubicBezTo>
                      <a:pt x="8974" y="5204"/>
                      <a:pt x="9074" y="5171"/>
                      <a:pt x="9107" y="5171"/>
                    </a:cubicBezTo>
                    <a:cubicBezTo>
                      <a:pt x="9174" y="5137"/>
                      <a:pt x="9241" y="5037"/>
                      <a:pt x="9274" y="4904"/>
                    </a:cubicBezTo>
                    <a:lnTo>
                      <a:pt x="9274" y="4737"/>
                    </a:lnTo>
                    <a:cubicBezTo>
                      <a:pt x="9274" y="4637"/>
                      <a:pt x="9241" y="4537"/>
                      <a:pt x="9141" y="4503"/>
                    </a:cubicBezTo>
                    <a:cubicBezTo>
                      <a:pt x="9074" y="4470"/>
                      <a:pt x="8974" y="4437"/>
                      <a:pt x="8841" y="4437"/>
                    </a:cubicBezTo>
                    <a:close/>
                    <a:moveTo>
                      <a:pt x="15900" y="4679"/>
                    </a:moveTo>
                    <a:cubicBezTo>
                      <a:pt x="15862" y="4679"/>
                      <a:pt x="15829" y="4687"/>
                      <a:pt x="15812" y="4704"/>
                    </a:cubicBezTo>
                    <a:cubicBezTo>
                      <a:pt x="15746" y="4770"/>
                      <a:pt x="15679" y="4804"/>
                      <a:pt x="15645" y="4870"/>
                    </a:cubicBezTo>
                    <a:cubicBezTo>
                      <a:pt x="15612" y="4937"/>
                      <a:pt x="15645" y="5004"/>
                      <a:pt x="15645" y="5037"/>
                    </a:cubicBezTo>
                    <a:cubicBezTo>
                      <a:pt x="15645" y="5104"/>
                      <a:pt x="15679" y="5171"/>
                      <a:pt x="15779" y="5171"/>
                    </a:cubicBezTo>
                    <a:lnTo>
                      <a:pt x="15846" y="5204"/>
                    </a:lnTo>
                    <a:lnTo>
                      <a:pt x="15946" y="5204"/>
                    </a:lnTo>
                    <a:cubicBezTo>
                      <a:pt x="16012" y="5204"/>
                      <a:pt x="16079" y="5204"/>
                      <a:pt x="16112" y="5171"/>
                    </a:cubicBezTo>
                    <a:cubicBezTo>
                      <a:pt x="16146" y="5137"/>
                      <a:pt x="16179" y="5104"/>
                      <a:pt x="16179" y="5004"/>
                    </a:cubicBezTo>
                    <a:cubicBezTo>
                      <a:pt x="16179" y="4937"/>
                      <a:pt x="16179" y="4870"/>
                      <a:pt x="16146" y="4837"/>
                    </a:cubicBezTo>
                    <a:lnTo>
                      <a:pt x="16012" y="4704"/>
                    </a:lnTo>
                    <a:cubicBezTo>
                      <a:pt x="15979" y="4687"/>
                      <a:pt x="15937" y="4679"/>
                      <a:pt x="15900" y="4679"/>
                    </a:cubicBezTo>
                    <a:close/>
                    <a:moveTo>
                      <a:pt x="2308" y="4289"/>
                    </a:moveTo>
                    <a:cubicBezTo>
                      <a:pt x="2281" y="4289"/>
                      <a:pt x="2255" y="4293"/>
                      <a:pt x="2236" y="4303"/>
                    </a:cubicBezTo>
                    <a:cubicBezTo>
                      <a:pt x="2136" y="4303"/>
                      <a:pt x="2069" y="4370"/>
                      <a:pt x="1969" y="4470"/>
                    </a:cubicBezTo>
                    <a:cubicBezTo>
                      <a:pt x="1902" y="4537"/>
                      <a:pt x="1836" y="4637"/>
                      <a:pt x="1836" y="4737"/>
                    </a:cubicBezTo>
                    <a:cubicBezTo>
                      <a:pt x="1836" y="4870"/>
                      <a:pt x="1902" y="4970"/>
                      <a:pt x="1936" y="5037"/>
                    </a:cubicBezTo>
                    <a:cubicBezTo>
                      <a:pt x="2002" y="5137"/>
                      <a:pt x="2102" y="5171"/>
                      <a:pt x="2169" y="5204"/>
                    </a:cubicBezTo>
                    <a:cubicBezTo>
                      <a:pt x="2214" y="5213"/>
                      <a:pt x="2256" y="5217"/>
                      <a:pt x="2297" y="5217"/>
                    </a:cubicBezTo>
                    <a:cubicBezTo>
                      <a:pt x="2407" y="5217"/>
                      <a:pt x="2505" y="5186"/>
                      <a:pt x="2603" y="5137"/>
                    </a:cubicBezTo>
                    <a:cubicBezTo>
                      <a:pt x="2670" y="5070"/>
                      <a:pt x="2736" y="5004"/>
                      <a:pt x="2736" y="4870"/>
                    </a:cubicBezTo>
                    <a:cubicBezTo>
                      <a:pt x="2770" y="4804"/>
                      <a:pt x="2736" y="4670"/>
                      <a:pt x="2736" y="4570"/>
                    </a:cubicBezTo>
                    <a:cubicBezTo>
                      <a:pt x="2670" y="4470"/>
                      <a:pt x="2636" y="4370"/>
                      <a:pt x="2503" y="4337"/>
                    </a:cubicBezTo>
                    <a:cubicBezTo>
                      <a:pt x="2456" y="4313"/>
                      <a:pt x="2375" y="4289"/>
                      <a:pt x="2308" y="4289"/>
                    </a:cubicBezTo>
                    <a:close/>
                    <a:moveTo>
                      <a:pt x="13462" y="4684"/>
                    </a:moveTo>
                    <a:cubicBezTo>
                      <a:pt x="13422" y="4684"/>
                      <a:pt x="13380" y="4691"/>
                      <a:pt x="13344" y="4704"/>
                    </a:cubicBezTo>
                    <a:cubicBezTo>
                      <a:pt x="13244" y="4704"/>
                      <a:pt x="13144" y="4804"/>
                      <a:pt x="13110" y="4870"/>
                    </a:cubicBezTo>
                    <a:cubicBezTo>
                      <a:pt x="13077" y="4970"/>
                      <a:pt x="13077" y="5037"/>
                      <a:pt x="13110" y="5171"/>
                    </a:cubicBezTo>
                    <a:cubicBezTo>
                      <a:pt x="13144" y="5237"/>
                      <a:pt x="13177" y="5337"/>
                      <a:pt x="13277" y="5371"/>
                    </a:cubicBezTo>
                    <a:cubicBezTo>
                      <a:pt x="13344" y="5471"/>
                      <a:pt x="13477" y="5471"/>
                      <a:pt x="13577" y="5471"/>
                    </a:cubicBezTo>
                    <a:cubicBezTo>
                      <a:pt x="13677" y="5437"/>
                      <a:pt x="13744" y="5371"/>
                      <a:pt x="13777" y="5337"/>
                    </a:cubicBezTo>
                    <a:cubicBezTo>
                      <a:pt x="13811" y="5271"/>
                      <a:pt x="13844" y="5204"/>
                      <a:pt x="13844" y="5137"/>
                    </a:cubicBezTo>
                    <a:cubicBezTo>
                      <a:pt x="13844" y="5037"/>
                      <a:pt x="13844" y="4970"/>
                      <a:pt x="13811" y="4937"/>
                    </a:cubicBezTo>
                    <a:cubicBezTo>
                      <a:pt x="13777" y="4837"/>
                      <a:pt x="13744" y="4804"/>
                      <a:pt x="13644" y="4770"/>
                    </a:cubicBezTo>
                    <a:cubicBezTo>
                      <a:pt x="13602" y="4707"/>
                      <a:pt x="13533" y="4684"/>
                      <a:pt x="13462" y="4684"/>
                    </a:cubicBezTo>
                    <a:close/>
                    <a:moveTo>
                      <a:pt x="10402" y="4825"/>
                    </a:moveTo>
                    <a:cubicBezTo>
                      <a:pt x="10371" y="4825"/>
                      <a:pt x="10340" y="4829"/>
                      <a:pt x="10308" y="4837"/>
                    </a:cubicBezTo>
                    <a:cubicBezTo>
                      <a:pt x="10142" y="4870"/>
                      <a:pt x="10075" y="5004"/>
                      <a:pt x="10075" y="5137"/>
                    </a:cubicBezTo>
                    <a:cubicBezTo>
                      <a:pt x="10075" y="5204"/>
                      <a:pt x="10075" y="5271"/>
                      <a:pt x="10108" y="5337"/>
                    </a:cubicBezTo>
                    <a:cubicBezTo>
                      <a:pt x="10142" y="5437"/>
                      <a:pt x="10175" y="5504"/>
                      <a:pt x="10275" y="5537"/>
                    </a:cubicBezTo>
                    <a:cubicBezTo>
                      <a:pt x="10324" y="5586"/>
                      <a:pt x="10408" y="5617"/>
                      <a:pt x="10503" y="5617"/>
                    </a:cubicBezTo>
                    <a:cubicBezTo>
                      <a:pt x="10537" y="5617"/>
                      <a:pt x="10573" y="5613"/>
                      <a:pt x="10609" y="5604"/>
                    </a:cubicBezTo>
                    <a:cubicBezTo>
                      <a:pt x="10742" y="5537"/>
                      <a:pt x="10775" y="5471"/>
                      <a:pt x="10809" y="5337"/>
                    </a:cubicBezTo>
                    <a:cubicBezTo>
                      <a:pt x="10809" y="5171"/>
                      <a:pt x="10775" y="5037"/>
                      <a:pt x="10675" y="4970"/>
                    </a:cubicBezTo>
                    <a:cubicBezTo>
                      <a:pt x="10599" y="4868"/>
                      <a:pt x="10503" y="4825"/>
                      <a:pt x="10402" y="4825"/>
                    </a:cubicBezTo>
                    <a:close/>
                    <a:moveTo>
                      <a:pt x="5338" y="4637"/>
                    </a:moveTo>
                    <a:cubicBezTo>
                      <a:pt x="5238" y="4637"/>
                      <a:pt x="5138" y="4670"/>
                      <a:pt x="5071" y="4770"/>
                    </a:cubicBezTo>
                    <a:cubicBezTo>
                      <a:pt x="4971" y="4837"/>
                      <a:pt x="4904" y="4937"/>
                      <a:pt x="4904" y="5037"/>
                    </a:cubicBezTo>
                    <a:cubicBezTo>
                      <a:pt x="4904" y="5171"/>
                      <a:pt x="4904" y="5271"/>
                      <a:pt x="4938" y="5371"/>
                    </a:cubicBezTo>
                    <a:cubicBezTo>
                      <a:pt x="4971" y="5504"/>
                      <a:pt x="5071" y="5604"/>
                      <a:pt x="5138" y="5638"/>
                    </a:cubicBezTo>
                    <a:cubicBezTo>
                      <a:pt x="5238" y="5671"/>
                      <a:pt x="5305" y="5671"/>
                      <a:pt x="5438" y="5671"/>
                    </a:cubicBezTo>
                    <a:cubicBezTo>
                      <a:pt x="5505" y="5604"/>
                      <a:pt x="5605" y="5604"/>
                      <a:pt x="5672" y="5504"/>
                    </a:cubicBezTo>
                    <a:cubicBezTo>
                      <a:pt x="5772" y="5471"/>
                      <a:pt x="5805" y="5371"/>
                      <a:pt x="5805" y="5304"/>
                    </a:cubicBezTo>
                    <a:cubicBezTo>
                      <a:pt x="5838" y="5204"/>
                      <a:pt x="5838" y="5137"/>
                      <a:pt x="5805" y="5037"/>
                    </a:cubicBezTo>
                    <a:cubicBezTo>
                      <a:pt x="5772" y="4937"/>
                      <a:pt x="5738" y="4837"/>
                      <a:pt x="5638" y="4770"/>
                    </a:cubicBezTo>
                    <a:cubicBezTo>
                      <a:pt x="5572" y="4670"/>
                      <a:pt x="5438" y="4637"/>
                      <a:pt x="5338" y="4637"/>
                    </a:cubicBezTo>
                    <a:close/>
                    <a:moveTo>
                      <a:pt x="6894" y="5149"/>
                    </a:moveTo>
                    <a:cubicBezTo>
                      <a:pt x="6807" y="5149"/>
                      <a:pt x="6717" y="5165"/>
                      <a:pt x="6639" y="5204"/>
                    </a:cubicBezTo>
                    <a:cubicBezTo>
                      <a:pt x="6472" y="5304"/>
                      <a:pt x="6406" y="5437"/>
                      <a:pt x="6406" y="5604"/>
                    </a:cubicBezTo>
                    <a:cubicBezTo>
                      <a:pt x="6406" y="5704"/>
                      <a:pt x="6439" y="5838"/>
                      <a:pt x="6539" y="5971"/>
                    </a:cubicBezTo>
                    <a:cubicBezTo>
                      <a:pt x="6639" y="6038"/>
                      <a:pt x="6706" y="6105"/>
                      <a:pt x="6839" y="6105"/>
                    </a:cubicBezTo>
                    <a:cubicBezTo>
                      <a:pt x="6862" y="6109"/>
                      <a:pt x="6884" y="6111"/>
                      <a:pt x="6906" y="6111"/>
                    </a:cubicBezTo>
                    <a:cubicBezTo>
                      <a:pt x="7049" y="6111"/>
                      <a:pt x="7186" y="6024"/>
                      <a:pt x="7273" y="5938"/>
                    </a:cubicBezTo>
                    <a:cubicBezTo>
                      <a:pt x="7406" y="5804"/>
                      <a:pt x="7406" y="5638"/>
                      <a:pt x="7340" y="5471"/>
                    </a:cubicBezTo>
                    <a:cubicBezTo>
                      <a:pt x="7306" y="5304"/>
                      <a:pt x="7173" y="5204"/>
                      <a:pt x="7073" y="5171"/>
                    </a:cubicBezTo>
                    <a:cubicBezTo>
                      <a:pt x="7017" y="5157"/>
                      <a:pt x="6956" y="5149"/>
                      <a:pt x="6894" y="5149"/>
                    </a:cubicBezTo>
                    <a:close/>
                    <a:moveTo>
                      <a:pt x="15078" y="5304"/>
                    </a:moveTo>
                    <a:cubicBezTo>
                      <a:pt x="14978" y="5304"/>
                      <a:pt x="14945" y="5304"/>
                      <a:pt x="14845" y="5337"/>
                    </a:cubicBezTo>
                    <a:cubicBezTo>
                      <a:pt x="14778" y="5371"/>
                      <a:pt x="14678" y="5471"/>
                      <a:pt x="14645" y="5537"/>
                    </a:cubicBezTo>
                    <a:cubicBezTo>
                      <a:pt x="14611" y="5638"/>
                      <a:pt x="14578" y="5771"/>
                      <a:pt x="14611" y="5838"/>
                    </a:cubicBezTo>
                    <a:cubicBezTo>
                      <a:pt x="14645" y="5938"/>
                      <a:pt x="14678" y="6004"/>
                      <a:pt x="14778" y="6038"/>
                    </a:cubicBezTo>
                    <a:cubicBezTo>
                      <a:pt x="14827" y="6087"/>
                      <a:pt x="14912" y="6118"/>
                      <a:pt x="14980" y="6118"/>
                    </a:cubicBezTo>
                    <a:cubicBezTo>
                      <a:pt x="15005" y="6118"/>
                      <a:pt x="15027" y="6113"/>
                      <a:pt x="15045" y="6105"/>
                    </a:cubicBezTo>
                    <a:cubicBezTo>
                      <a:pt x="15145" y="6105"/>
                      <a:pt x="15212" y="6004"/>
                      <a:pt x="15279" y="5971"/>
                    </a:cubicBezTo>
                    <a:cubicBezTo>
                      <a:pt x="15312" y="5871"/>
                      <a:pt x="15345" y="5804"/>
                      <a:pt x="15345" y="5704"/>
                    </a:cubicBezTo>
                    <a:cubicBezTo>
                      <a:pt x="15412" y="5537"/>
                      <a:pt x="15345" y="5471"/>
                      <a:pt x="15279" y="5437"/>
                    </a:cubicBezTo>
                    <a:cubicBezTo>
                      <a:pt x="15178" y="5337"/>
                      <a:pt x="15145" y="5304"/>
                      <a:pt x="15078" y="5304"/>
                    </a:cubicBezTo>
                    <a:close/>
                    <a:moveTo>
                      <a:pt x="12010" y="5337"/>
                    </a:moveTo>
                    <a:cubicBezTo>
                      <a:pt x="11943" y="5337"/>
                      <a:pt x="11843" y="5371"/>
                      <a:pt x="11809" y="5437"/>
                    </a:cubicBezTo>
                    <a:cubicBezTo>
                      <a:pt x="11743" y="5471"/>
                      <a:pt x="11676" y="5504"/>
                      <a:pt x="11676" y="5571"/>
                    </a:cubicBezTo>
                    <a:cubicBezTo>
                      <a:pt x="11643" y="5671"/>
                      <a:pt x="11643" y="5738"/>
                      <a:pt x="11676" y="5804"/>
                    </a:cubicBezTo>
                    <a:cubicBezTo>
                      <a:pt x="11676" y="5871"/>
                      <a:pt x="11743" y="5938"/>
                      <a:pt x="11809" y="5971"/>
                    </a:cubicBezTo>
                    <a:cubicBezTo>
                      <a:pt x="11809" y="6038"/>
                      <a:pt x="11909" y="6038"/>
                      <a:pt x="11943" y="6105"/>
                    </a:cubicBezTo>
                    <a:cubicBezTo>
                      <a:pt x="11976" y="6121"/>
                      <a:pt x="12018" y="6130"/>
                      <a:pt x="12060" y="6130"/>
                    </a:cubicBezTo>
                    <a:cubicBezTo>
                      <a:pt x="12101" y="6130"/>
                      <a:pt x="12143" y="6121"/>
                      <a:pt x="12176" y="6105"/>
                    </a:cubicBezTo>
                    <a:cubicBezTo>
                      <a:pt x="12310" y="6038"/>
                      <a:pt x="12410" y="6004"/>
                      <a:pt x="12443" y="5871"/>
                    </a:cubicBezTo>
                    <a:cubicBezTo>
                      <a:pt x="12477" y="5771"/>
                      <a:pt x="12477" y="5671"/>
                      <a:pt x="12410" y="5537"/>
                    </a:cubicBezTo>
                    <a:cubicBezTo>
                      <a:pt x="12343" y="5471"/>
                      <a:pt x="12310" y="5437"/>
                      <a:pt x="12243" y="5371"/>
                    </a:cubicBezTo>
                    <a:cubicBezTo>
                      <a:pt x="12143" y="5337"/>
                      <a:pt x="12076" y="5337"/>
                      <a:pt x="12010" y="5337"/>
                    </a:cubicBezTo>
                    <a:close/>
                    <a:moveTo>
                      <a:pt x="1002" y="5437"/>
                    </a:moveTo>
                    <a:cubicBezTo>
                      <a:pt x="968" y="5437"/>
                      <a:pt x="902" y="5437"/>
                      <a:pt x="835" y="5471"/>
                    </a:cubicBezTo>
                    <a:cubicBezTo>
                      <a:pt x="802" y="5504"/>
                      <a:pt x="768" y="5537"/>
                      <a:pt x="768" y="5604"/>
                    </a:cubicBezTo>
                    <a:cubicBezTo>
                      <a:pt x="735" y="5704"/>
                      <a:pt x="668" y="5804"/>
                      <a:pt x="668" y="5871"/>
                    </a:cubicBezTo>
                    <a:lnTo>
                      <a:pt x="668" y="6105"/>
                    </a:lnTo>
                    <a:cubicBezTo>
                      <a:pt x="735" y="6138"/>
                      <a:pt x="768" y="6171"/>
                      <a:pt x="835" y="6205"/>
                    </a:cubicBezTo>
                    <a:lnTo>
                      <a:pt x="1002" y="6205"/>
                    </a:lnTo>
                    <a:cubicBezTo>
                      <a:pt x="1068" y="6171"/>
                      <a:pt x="1102" y="6138"/>
                      <a:pt x="1135" y="6004"/>
                    </a:cubicBezTo>
                    <a:cubicBezTo>
                      <a:pt x="1168" y="5938"/>
                      <a:pt x="1168" y="5871"/>
                      <a:pt x="1168" y="5838"/>
                    </a:cubicBezTo>
                    <a:cubicBezTo>
                      <a:pt x="1235" y="5704"/>
                      <a:pt x="1168" y="5604"/>
                      <a:pt x="1135" y="5504"/>
                    </a:cubicBezTo>
                    <a:cubicBezTo>
                      <a:pt x="1102" y="5471"/>
                      <a:pt x="1068" y="5437"/>
                      <a:pt x="1002" y="5437"/>
                    </a:cubicBezTo>
                    <a:close/>
                    <a:moveTo>
                      <a:pt x="1936" y="5471"/>
                    </a:moveTo>
                    <a:cubicBezTo>
                      <a:pt x="1802" y="5471"/>
                      <a:pt x="1736" y="5504"/>
                      <a:pt x="1635" y="5537"/>
                    </a:cubicBezTo>
                    <a:cubicBezTo>
                      <a:pt x="1569" y="5604"/>
                      <a:pt x="1502" y="5671"/>
                      <a:pt x="1469" y="5804"/>
                    </a:cubicBezTo>
                    <a:cubicBezTo>
                      <a:pt x="1435" y="5871"/>
                      <a:pt x="1435" y="6004"/>
                      <a:pt x="1469" y="6105"/>
                    </a:cubicBezTo>
                    <a:cubicBezTo>
                      <a:pt x="1502" y="6171"/>
                      <a:pt x="1569" y="6271"/>
                      <a:pt x="1669" y="6305"/>
                    </a:cubicBezTo>
                    <a:cubicBezTo>
                      <a:pt x="1769" y="6338"/>
                      <a:pt x="1836" y="6371"/>
                      <a:pt x="1969" y="6371"/>
                    </a:cubicBezTo>
                    <a:cubicBezTo>
                      <a:pt x="2069" y="6371"/>
                      <a:pt x="2136" y="6338"/>
                      <a:pt x="2236" y="6305"/>
                    </a:cubicBezTo>
                    <a:cubicBezTo>
                      <a:pt x="2303" y="6205"/>
                      <a:pt x="2403" y="6138"/>
                      <a:pt x="2436" y="6038"/>
                    </a:cubicBezTo>
                    <a:cubicBezTo>
                      <a:pt x="2469" y="5971"/>
                      <a:pt x="2469" y="5838"/>
                      <a:pt x="2436" y="5704"/>
                    </a:cubicBezTo>
                    <a:cubicBezTo>
                      <a:pt x="2403" y="5638"/>
                      <a:pt x="2336" y="5571"/>
                      <a:pt x="2269" y="5504"/>
                    </a:cubicBezTo>
                    <a:cubicBezTo>
                      <a:pt x="2136" y="5504"/>
                      <a:pt x="2002" y="5471"/>
                      <a:pt x="1936" y="5471"/>
                    </a:cubicBezTo>
                    <a:close/>
                    <a:moveTo>
                      <a:pt x="16034" y="5684"/>
                    </a:moveTo>
                    <a:cubicBezTo>
                      <a:pt x="15990" y="5684"/>
                      <a:pt x="15949" y="5692"/>
                      <a:pt x="15912" y="5704"/>
                    </a:cubicBezTo>
                    <a:cubicBezTo>
                      <a:pt x="15812" y="5771"/>
                      <a:pt x="15779" y="5804"/>
                      <a:pt x="15746" y="5838"/>
                    </a:cubicBezTo>
                    <a:cubicBezTo>
                      <a:pt x="15679" y="5938"/>
                      <a:pt x="15645" y="5971"/>
                      <a:pt x="15645" y="6038"/>
                    </a:cubicBezTo>
                    <a:cubicBezTo>
                      <a:pt x="15645" y="6138"/>
                      <a:pt x="15645" y="6205"/>
                      <a:pt x="15746" y="6305"/>
                    </a:cubicBezTo>
                    <a:cubicBezTo>
                      <a:pt x="15779" y="6371"/>
                      <a:pt x="15846" y="6438"/>
                      <a:pt x="15946" y="6438"/>
                    </a:cubicBezTo>
                    <a:cubicBezTo>
                      <a:pt x="15979" y="6438"/>
                      <a:pt x="16012" y="6471"/>
                      <a:pt x="16079" y="6471"/>
                    </a:cubicBezTo>
                    <a:cubicBezTo>
                      <a:pt x="16246" y="6471"/>
                      <a:pt x="16313" y="6438"/>
                      <a:pt x="16413" y="6305"/>
                    </a:cubicBezTo>
                    <a:cubicBezTo>
                      <a:pt x="16479" y="6171"/>
                      <a:pt x="16479" y="6038"/>
                      <a:pt x="16446" y="5938"/>
                    </a:cubicBezTo>
                    <a:cubicBezTo>
                      <a:pt x="16413" y="5838"/>
                      <a:pt x="16346" y="5804"/>
                      <a:pt x="16279" y="5771"/>
                    </a:cubicBezTo>
                    <a:cubicBezTo>
                      <a:pt x="16195" y="5708"/>
                      <a:pt x="16110" y="5684"/>
                      <a:pt x="16034" y="5684"/>
                    </a:cubicBezTo>
                    <a:close/>
                    <a:moveTo>
                      <a:pt x="8574" y="5604"/>
                    </a:moveTo>
                    <a:cubicBezTo>
                      <a:pt x="8474" y="5604"/>
                      <a:pt x="8407" y="5604"/>
                      <a:pt x="8307" y="5638"/>
                    </a:cubicBezTo>
                    <a:cubicBezTo>
                      <a:pt x="8207" y="5671"/>
                      <a:pt x="8173" y="5704"/>
                      <a:pt x="8107" y="5804"/>
                    </a:cubicBezTo>
                    <a:cubicBezTo>
                      <a:pt x="8040" y="5871"/>
                      <a:pt x="8007" y="5971"/>
                      <a:pt x="8007" y="6038"/>
                    </a:cubicBezTo>
                    <a:cubicBezTo>
                      <a:pt x="8007" y="6138"/>
                      <a:pt x="8073" y="6205"/>
                      <a:pt x="8107" y="6305"/>
                    </a:cubicBezTo>
                    <a:cubicBezTo>
                      <a:pt x="8173" y="6438"/>
                      <a:pt x="8340" y="6505"/>
                      <a:pt x="8507" y="6505"/>
                    </a:cubicBezTo>
                    <a:cubicBezTo>
                      <a:pt x="8607" y="6505"/>
                      <a:pt x="8674" y="6471"/>
                      <a:pt x="8774" y="6371"/>
                    </a:cubicBezTo>
                    <a:cubicBezTo>
                      <a:pt x="8841" y="6371"/>
                      <a:pt x="8907" y="6305"/>
                      <a:pt x="8941" y="6205"/>
                    </a:cubicBezTo>
                    <a:cubicBezTo>
                      <a:pt x="8974" y="6138"/>
                      <a:pt x="8974" y="6038"/>
                      <a:pt x="8941" y="5938"/>
                    </a:cubicBezTo>
                    <a:cubicBezTo>
                      <a:pt x="8907" y="5838"/>
                      <a:pt x="8841" y="5771"/>
                      <a:pt x="8807" y="5704"/>
                    </a:cubicBezTo>
                    <a:lnTo>
                      <a:pt x="8574" y="5604"/>
                    </a:lnTo>
                    <a:close/>
                    <a:moveTo>
                      <a:pt x="13540" y="5891"/>
                    </a:moveTo>
                    <a:cubicBezTo>
                      <a:pt x="13490" y="5891"/>
                      <a:pt x="13437" y="5908"/>
                      <a:pt x="13377" y="5938"/>
                    </a:cubicBezTo>
                    <a:cubicBezTo>
                      <a:pt x="13310" y="5971"/>
                      <a:pt x="13210" y="6004"/>
                      <a:pt x="13177" y="6138"/>
                    </a:cubicBezTo>
                    <a:cubicBezTo>
                      <a:pt x="13110" y="6205"/>
                      <a:pt x="13110" y="6338"/>
                      <a:pt x="13144" y="6438"/>
                    </a:cubicBezTo>
                    <a:cubicBezTo>
                      <a:pt x="13177" y="6505"/>
                      <a:pt x="13244" y="6605"/>
                      <a:pt x="13310" y="6638"/>
                    </a:cubicBezTo>
                    <a:cubicBezTo>
                      <a:pt x="13381" y="6662"/>
                      <a:pt x="13435" y="6685"/>
                      <a:pt x="13508" y="6685"/>
                    </a:cubicBezTo>
                    <a:cubicBezTo>
                      <a:pt x="13538" y="6685"/>
                      <a:pt x="13572" y="6681"/>
                      <a:pt x="13611" y="6672"/>
                    </a:cubicBezTo>
                    <a:cubicBezTo>
                      <a:pt x="13677" y="6638"/>
                      <a:pt x="13777" y="6638"/>
                      <a:pt x="13811" y="6538"/>
                    </a:cubicBezTo>
                    <a:cubicBezTo>
                      <a:pt x="13844" y="6505"/>
                      <a:pt x="13911" y="6438"/>
                      <a:pt x="13911" y="6338"/>
                    </a:cubicBezTo>
                    <a:cubicBezTo>
                      <a:pt x="13911" y="6271"/>
                      <a:pt x="13911" y="6205"/>
                      <a:pt x="13844" y="6138"/>
                    </a:cubicBezTo>
                    <a:cubicBezTo>
                      <a:pt x="13811" y="6038"/>
                      <a:pt x="13777" y="6004"/>
                      <a:pt x="13711" y="5971"/>
                    </a:cubicBezTo>
                    <a:cubicBezTo>
                      <a:pt x="13656" y="5916"/>
                      <a:pt x="13601" y="5891"/>
                      <a:pt x="13540" y="5891"/>
                    </a:cubicBezTo>
                    <a:close/>
                    <a:moveTo>
                      <a:pt x="3243" y="5691"/>
                    </a:moveTo>
                    <a:cubicBezTo>
                      <a:pt x="3208" y="5691"/>
                      <a:pt x="3172" y="5695"/>
                      <a:pt x="3137" y="5704"/>
                    </a:cubicBezTo>
                    <a:cubicBezTo>
                      <a:pt x="2936" y="5704"/>
                      <a:pt x="2770" y="5838"/>
                      <a:pt x="2670" y="6038"/>
                    </a:cubicBezTo>
                    <a:cubicBezTo>
                      <a:pt x="2636" y="6138"/>
                      <a:pt x="2636" y="6205"/>
                      <a:pt x="2636" y="6338"/>
                    </a:cubicBezTo>
                    <a:cubicBezTo>
                      <a:pt x="2636" y="6471"/>
                      <a:pt x="2670" y="6538"/>
                      <a:pt x="2770" y="6605"/>
                    </a:cubicBezTo>
                    <a:cubicBezTo>
                      <a:pt x="2903" y="6772"/>
                      <a:pt x="3070" y="6838"/>
                      <a:pt x="3270" y="6838"/>
                    </a:cubicBezTo>
                    <a:cubicBezTo>
                      <a:pt x="3403" y="6838"/>
                      <a:pt x="3503" y="6805"/>
                      <a:pt x="3604" y="6772"/>
                    </a:cubicBezTo>
                    <a:cubicBezTo>
                      <a:pt x="3737" y="6672"/>
                      <a:pt x="3770" y="6605"/>
                      <a:pt x="3804" y="6471"/>
                    </a:cubicBezTo>
                    <a:cubicBezTo>
                      <a:pt x="3837" y="6338"/>
                      <a:pt x="3804" y="6205"/>
                      <a:pt x="3770" y="6105"/>
                    </a:cubicBezTo>
                    <a:cubicBezTo>
                      <a:pt x="3670" y="5871"/>
                      <a:pt x="3604" y="5804"/>
                      <a:pt x="3503" y="5771"/>
                    </a:cubicBezTo>
                    <a:cubicBezTo>
                      <a:pt x="3430" y="5722"/>
                      <a:pt x="3339" y="5691"/>
                      <a:pt x="3243" y="5691"/>
                    </a:cubicBezTo>
                    <a:close/>
                    <a:moveTo>
                      <a:pt x="10067" y="6113"/>
                    </a:moveTo>
                    <a:cubicBezTo>
                      <a:pt x="10016" y="6113"/>
                      <a:pt x="9975" y="6121"/>
                      <a:pt x="9941" y="6138"/>
                    </a:cubicBezTo>
                    <a:cubicBezTo>
                      <a:pt x="9808" y="6171"/>
                      <a:pt x="9741" y="6305"/>
                      <a:pt x="9675" y="6438"/>
                    </a:cubicBezTo>
                    <a:cubicBezTo>
                      <a:pt x="9641" y="6538"/>
                      <a:pt x="9675" y="6672"/>
                      <a:pt x="9775" y="6805"/>
                    </a:cubicBezTo>
                    <a:cubicBezTo>
                      <a:pt x="9841" y="6972"/>
                      <a:pt x="10008" y="7039"/>
                      <a:pt x="10242" y="7039"/>
                    </a:cubicBezTo>
                    <a:cubicBezTo>
                      <a:pt x="10308" y="7039"/>
                      <a:pt x="10375" y="7005"/>
                      <a:pt x="10475" y="6972"/>
                    </a:cubicBezTo>
                    <a:cubicBezTo>
                      <a:pt x="10475" y="6938"/>
                      <a:pt x="10575" y="6838"/>
                      <a:pt x="10575" y="6772"/>
                    </a:cubicBezTo>
                    <a:cubicBezTo>
                      <a:pt x="10609" y="6605"/>
                      <a:pt x="10609" y="6471"/>
                      <a:pt x="10475" y="6305"/>
                    </a:cubicBezTo>
                    <a:cubicBezTo>
                      <a:pt x="10408" y="6205"/>
                      <a:pt x="10308" y="6171"/>
                      <a:pt x="10242" y="6138"/>
                    </a:cubicBezTo>
                    <a:cubicBezTo>
                      <a:pt x="10175" y="6121"/>
                      <a:pt x="10117" y="6113"/>
                      <a:pt x="10067" y="6113"/>
                    </a:cubicBezTo>
                    <a:close/>
                    <a:moveTo>
                      <a:pt x="4713" y="6076"/>
                    </a:moveTo>
                    <a:cubicBezTo>
                      <a:pt x="4681" y="6076"/>
                      <a:pt x="4646" y="6084"/>
                      <a:pt x="4604" y="6105"/>
                    </a:cubicBezTo>
                    <a:cubicBezTo>
                      <a:pt x="4471" y="6138"/>
                      <a:pt x="4337" y="6205"/>
                      <a:pt x="4271" y="6305"/>
                    </a:cubicBezTo>
                    <a:cubicBezTo>
                      <a:pt x="4171" y="6438"/>
                      <a:pt x="4137" y="6605"/>
                      <a:pt x="4171" y="6772"/>
                    </a:cubicBezTo>
                    <a:cubicBezTo>
                      <a:pt x="4237" y="6938"/>
                      <a:pt x="4304" y="7039"/>
                      <a:pt x="4471" y="7139"/>
                    </a:cubicBezTo>
                    <a:cubicBezTo>
                      <a:pt x="4565" y="7162"/>
                      <a:pt x="4660" y="7186"/>
                      <a:pt x="4742" y="7186"/>
                    </a:cubicBezTo>
                    <a:cubicBezTo>
                      <a:pt x="4776" y="7186"/>
                      <a:pt x="4808" y="7182"/>
                      <a:pt x="4838" y="7172"/>
                    </a:cubicBezTo>
                    <a:cubicBezTo>
                      <a:pt x="4971" y="7139"/>
                      <a:pt x="5105" y="7105"/>
                      <a:pt x="5171" y="6972"/>
                    </a:cubicBezTo>
                    <a:cubicBezTo>
                      <a:pt x="5271" y="6872"/>
                      <a:pt x="5305" y="6772"/>
                      <a:pt x="5305" y="6638"/>
                    </a:cubicBezTo>
                    <a:cubicBezTo>
                      <a:pt x="5271" y="6538"/>
                      <a:pt x="5238" y="6438"/>
                      <a:pt x="5171" y="6338"/>
                    </a:cubicBezTo>
                    <a:cubicBezTo>
                      <a:pt x="5138" y="6271"/>
                      <a:pt x="5071" y="6171"/>
                      <a:pt x="4938" y="6138"/>
                    </a:cubicBezTo>
                    <a:cubicBezTo>
                      <a:pt x="4846" y="6115"/>
                      <a:pt x="4786" y="6076"/>
                      <a:pt x="4713" y="6076"/>
                    </a:cubicBezTo>
                    <a:close/>
                    <a:moveTo>
                      <a:pt x="14945" y="6505"/>
                    </a:moveTo>
                    <a:cubicBezTo>
                      <a:pt x="14812" y="6505"/>
                      <a:pt x="14745" y="6505"/>
                      <a:pt x="14645" y="6538"/>
                    </a:cubicBezTo>
                    <a:cubicBezTo>
                      <a:pt x="14511" y="6638"/>
                      <a:pt x="14478" y="6805"/>
                      <a:pt x="14511" y="6972"/>
                    </a:cubicBezTo>
                    <a:cubicBezTo>
                      <a:pt x="14578" y="7139"/>
                      <a:pt x="14645" y="7205"/>
                      <a:pt x="14812" y="7305"/>
                    </a:cubicBezTo>
                    <a:cubicBezTo>
                      <a:pt x="14912" y="7339"/>
                      <a:pt x="14978" y="7339"/>
                      <a:pt x="15112" y="7339"/>
                    </a:cubicBezTo>
                    <a:cubicBezTo>
                      <a:pt x="15178" y="7305"/>
                      <a:pt x="15245" y="7272"/>
                      <a:pt x="15312" y="7172"/>
                    </a:cubicBezTo>
                    <a:cubicBezTo>
                      <a:pt x="15345" y="7105"/>
                      <a:pt x="15412" y="7005"/>
                      <a:pt x="15345" y="6872"/>
                    </a:cubicBezTo>
                    <a:cubicBezTo>
                      <a:pt x="15312" y="6805"/>
                      <a:pt x="15279" y="6705"/>
                      <a:pt x="15178" y="6638"/>
                    </a:cubicBezTo>
                    <a:cubicBezTo>
                      <a:pt x="15112" y="6538"/>
                      <a:pt x="15012" y="6505"/>
                      <a:pt x="14945" y="6505"/>
                    </a:cubicBezTo>
                    <a:close/>
                    <a:moveTo>
                      <a:pt x="6406" y="6371"/>
                    </a:moveTo>
                    <a:cubicBezTo>
                      <a:pt x="6272" y="6371"/>
                      <a:pt x="6139" y="6371"/>
                      <a:pt x="6005" y="6471"/>
                    </a:cubicBezTo>
                    <a:cubicBezTo>
                      <a:pt x="5905" y="6538"/>
                      <a:pt x="5805" y="6638"/>
                      <a:pt x="5772" y="6772"/>
                    </a:cubicBezTo>
                    <a:cubicBezTo>
                      <a:pt x="5705" y="6938"/>
                      <a:pt x="5772" y="7039"/>
                      <a:pt x="5805" y="7172"/>
                    </a:cubicBezTo>
                    <a:cubicBezTo>
                      <a:pt x="5838" y="7272"/>
                      <a:pt x="5939" y="7339"/>
                      <a:pt x="6005" y="7372"/>
                    </a:cubicBezTo>
                    <a:cubicBezTo>
                      <a:pt x="6105" y="7439"/>
                      <a:pt x="6239" y="7472"/>
                      <a:pt x="6305" y="7472"/>
                    </a:cubicBezTo>
                    <a:cubicBezTo>
                      <a:pt x="6345" y="7480"/>
                      <a:pt x="6382" y="7484"/>
                      <a:pt x="6418" y="7484"/>
                    </a:cubicBezTo>
                    <a:cubicBezTo>
                      <a:pt x="6535" y="7484"/>
                      <a:pt x="6637" y="7441"/>
                      <a:pt x="6739" y="7339"/>
                    </a:cubicBezTo>
                    <a:cubicBezTo>
                      <a:pt x="6839" y="7205"/>
                      <a:pt x="6906" y="7105"/>
                      <a:pt x="6906" y="6938"/>
                    </a:cubicBezTo>
                    <a:cubicBezTo>
                      <a:pt x="6906" y="6805"/>
                      <a:pt x="6806" y="6672"/>
                      <a:pt x="6739" y="6538"/>
                    </a:cubicBezTo>
                    <a:cubicBezTo>
                      <a:pt x="6639" y="6471"/>
                      <a:pt x="6506" y="6371"/>
                      <a:pt x="6406" y="6371"/>
                    </a:cubicBezTo>
                    <a:close/>
                    <a:moveTo>
                      <a:pt x="11643" y="6638"/>
                    </a:moveTo>
                    <a:cubicBezTo>
                      <a:pt x="11509" y="6638"/>
                      <a:pt x="11442" y="6705"/>
                      <a:pt x="11342" y="6838"/>
                    </a:cubicBezTo>
                    <a:cubicBezTo>
                      <a:pt x="11276" y="6972"/>
                      <a:pt x="11276" y="7039"/>
                      <a:pt x="11276" y="7172"/>
                    </a:cubicBezTo>
                    <a:cubicBezTo>
                      <a:pt x="11276" y="7272"/>
                      <a:pt x="11309" y="7305"/>
                      <a:pt x="11342" y="7372"/>
                    </a:cubicBezTo>
                    <a:cubicBezTo>
                      <a:pt x="11409" y="7472"/>
                      <a:pt x="11476" y="7506"/>
                      <a:pt x="11576" y="7539"/>
                    </a:cubicBezTo>
                    <a:cubicBezTo>
                      <a:pt x="11609" y="7572"/>
                      <a:pt x="11651" y="7589"/>
                      <a:pt x="11697" y="7589"/>
                    </a:cubicBezTo>
                    <a:cubicBezTo>
                      <a:pt x="11743" y="7589"/>
                      <a:pt x="11793" y="7572"/>
                      <a:pt x="11843" y="7539"/>
                    </a:cubicBezTo>
                    <a:cubicBezTo>
                      <a:pt x="11976" y="7506"/>
                      <a:pt x="12076" y="7439"/>
                      <a:pt x="12143" y="7339"/>
                    </a:cubicBezTo>
                    <a:cubicBezTo>
                      <a:pt x="12243" y="7205"/>
                      <a:pt x="12243" y="7105"/>
                      <a:pt x="12176" y="7005"/>
                    </a:cubicBezTo>
                    <a:cubicBezTo>
                      <a:pt x="12143" y="6872"/>
                      <a:pt x="12110" y="6805"/>
                      <a:pt x="11976" y="6705"/>
                    </a:cubicBezTo>
                    <a:cubicBezTo>
                      <a:pt x="11843" y="6638"/>
                      <a:pt x="11776" y="6638"/>
                      <a:pt x="11643" y="6638"/>
                    </a:cubicBezTo>
                    <a:close/>
                    <a:moveTo>
                      <a:pt x="16012" y="6838"/>
                    </a:moveTo>
                    <a:cubicBezTo>
                      <a:pt x="15946" y="6838"/>
                      <a:pt x="15912" y="6872"/>
                      <a:pt x="15812" y="6938"/>
                    </a:cubicBezTo>
                    <a:cubicBezTo>
                      <a:pt x="15779" y="6972"/>
                      <a:pt x="15746" y="7005"/>
                      <a:pt x="15679" y="7105"/>
                    </a:cubicBezTo>
                    <a:cubicBezTo>
                      <a:pt x="15645" y="7205"/>
                      <a:pt x="15679" y="7339"/>
                      <a:pt x="15779" y="7439"/>
                    </a:cubicBezTo>
                    <a:cubicBezTo>
                      <a:pt x="15894" y="7525"/>
                      <a:pt x="15985" y="7612"/>
                      <a:pt x="16116" y="7612"/>
                    </a:cubicBezTo>
                    <a:cubicBezTo>
                      <a:pt x="16136" y="7612"/>
                      <a:pt x="16157" y="7610"/>
                      <a:pt x="16179" y="7606"/>
                    </a:cubicBezTo>
                    <a:cubicBezTo>
                      <a:pt x="16279" y="7606"/>
                      <a:pt x="16346" y="7539"/>
                      <a:pt x="16413" y="7506"/>
                    </a:cubicBezTo>
                    <a:cubicBezTo>
                      <a:pt x="16446" y="7472"/>
                      <a:pt x="16479" y="7372"/>
                      <a:pt x="16479" y="7305"/>
                    </a:cubicBezTo>
                    <a:cubicBezTo>
                      <a:pt x="16479" y="7172"/>
                      <a:pt x="16446" y="7105"/>
                      <a:pt x="16413" y="7005"/>
                    </a:cubicBezTo>
                    <a:cubicBezTo>
                      <a:pt x="16313" y="6872"/>
                      <a:pt x="16179" y="6838"/>
                      <a:pt x="16012" y="6838"/>
                    </a:cubicBezTo>
                    <a:close/>
                    <a:moveTo>
                      <a:pt x="468" y="6972"/>
                    </a:moveTo>
                    <a:cubicBezTo>
                      <a:pt x="435" y="6972"/>
                      <a:pt x="401" y="7005"/>
                      <a:pt x="335" y="7039"/>
                    </a:cubicBezTo>
                    <a:cubicBezTo>
                      <a:pt x="301" y="7139"/>
                      <a:pt x="301" y="7172"/>
                      <a:pt x="301" y="7205"/>
                    </a:cubicBezTo>
                    <a:lnTo>
                      <a:pt x="268" y="7372"/>
                    </a:lnTo>
                    <a:cubicBezTo>
                      <a:pt x="268" y="7472"/>
                      <a:pt x="268" y="7506"/>
                      <a:pt x="301" y="7539"/>
                    </a:cubicBezTo>
                    <a:cubicBezTo>
                      <a:pt x="301" y="7606"/>
                      <a:pt x="368" y="7639"/>
                      <a:pt x="468" y="7672"/>
                    </a:cubicBezTo>
                    <a:cubicBezTo>
                      <a:pt x="501" y="7706"/>
                      <a:pt x="535" y="7706"/>
                      <a:pt x="601" y="7706"/>
                    </a:cubicBezTo>
                    <a:cubicBezTo>
                      <a:pt x="635" y="7706"/>
                      <a:pt x="701" y="7672"/>
                      <a:pt x="768" y="7606"/>
                    </a:cubicBezTo>
                    <a:cubicBezTo>
                      <a:pt x="802" y="7539"/>
                      <a:pt x="802" y="7506"/>
                      <a:pt x="835" y="7439"/>
                    </a:cubicBezTo>
                    <a:cubicBezTo>
                      <a:pt x="835" y="7372"/>
                      <a:pt x="868" y="7305"/>
                      <a:pt x="868" y="7272"/>
                    </a:cubicBezTo>
                    <a:cubicBezTo>
                      <a:pt x="802" y="7172"/>
                      <a:pt x="768" y="7139"/>
                      <a:pt x="768" y="7039"/>
                    </a:cubicBezTo>
                    <a:cubicBezTo>
                      <a:pt x="701" y="7005"/>
                      <a:pt x="668" y="6972"/>
                      <a:pt x="635" y="6972"/>
                    </a:cubicBezTo>
                    <a:close/>
                    <a:moveTo>
                      <a:pt x="1602" y="7005"/>
                    </a:moveTo>
                    <a:cubicBezTo>
                      <a:pt x="1502" y="7005"/>
                      <a:pt x="1402" y="7005"/>
                      <a:pt x="1302" y="7039"/>
                    </a:cubicBezTo>
                    <a:cubicBezTo>
                      <a:pt x="1235" y="7105"/>
                      <a:pt x="1135" y="7172"/>
                      <a:pt x="1102" y="7272"/>
                    </a:cubicBezTo>
                    <a:cubicBezTo>
                      <a:pt x="1068" y="7339"/>
                      <a:pt x="1068" y="7372"/>
                      <a:pt x="1068" y="7506"/>
                    </a:cubicBezTo>
                    <a:cubicBezTo>
                      <a:pt x="1068" y="7639"/>
                      <a:pt x="1102" y="7706"/>
                      <a:pt x="1168" y="7806"/>
                    </a:cubicBezTo>
                    <a:cubicBezTo>
                      <a:pt x="1269" y="7872"/>
                      <a:pt x="1335" y="7973"/>
                      <a:pt x="1469" y="7973"/>
                    </a:cubicBezTo>
                    <a:cubicBezTo>
                      <a:pt x="1488" y="7982"/>
                      <a:pt x="1514" y="7986"/>
                      <a:pt x="1542" y="7986"/>
                    </a:cubicBezTo>
                    <a:cubicBezTo>
                      <a:pt x="1611" y="7986"/>
                      <a:pt x="1698" y="7963"/>
                      <a:pt x="1769" y="7939"/>
                    </a:cubicBezTo>
                    <a:cubicBezTo>
                      <a:pt x="1802" y="7939"/>
                      <a:pt x="1902" y="7839"/>
                      <a:pt x="1936" y="7772"/>
                    </a:cubicBezTo>
                    <a:cubicBezTo>
                      <a:pt x="1969" y="7672"/>
                      <a:pt x="2002" y="7539"/>
                      <a:pt x="1969" y="7472"/>
                    </a:cubicBezTo>
                    <a:cubicBezTo>
                      <a:pt x="1969" y="7339"/>
                      <a:pt x="1936" y="7272"/>
                      <a:pt x="1836" y="7172"/>
                    </a:cubicBezTo>
                    <a:cubicBezTo>
                      <a:pt x="1769" y="7105"/>
                      <a:pt x="1669" y="7039"/>
                      <a:pt x="1602" y="7005"/>
                    </a:cubicBezTo>
                    <a:close/>
                    <a:moveTo>
                      <a:pt x="7973" y="6838"/>
                    </a:moveTo>
                    <a:cubicBezTo>
                      <a:pt x="7840" y="6838"/>
                      <a:pt x="7773" y="6872"/>
                      <a:pt x="7640" y="6972"/>
                    </a:cubicBezTo>
                    <a:cubicBezTo>
                      <a:pt x="7573" y="7039"/>
                      <a:pt x="7506" y="7172"/>
                      <a:pt x="7473" y="7272"/>
                    </a:cubicBezTo>
                    <a:cubicBezTo>
                      <a:pt x="7440" y="7372"/>
                      <a:pt x="7440" y="7506"/>
                      <a:pt x="7473" y="7639"/>
                    </a:cubicBezTo>
                    <a:cubicBezTo>
                      <a:pt x="7573" y="7839"/>
                      <a:pt x="7673" y="7973"/>
                      <a:pt x="7907" y="8039"/>
                    </a:cubicBezTo>
                    <a:cubicBezTo>
                      <a:pt x="7929" y="8061"/>
                      <a:pt x="7959" y="8069"/>
                      <a:pt x="7991" y="8069"/>
                    </a:cubicBezTo>
                    <a:cubicBezTo>
                      <a:pt x="8055" y="8069"/>
                      <a:pt x="8129" y="8039"/>
                      <a:pt x="8173" y="8039"/>
                    </a:cubicBezTo>
                    <a:cubicBezTo>
                      <a:pt x="8274" y="8006"/>
                      <a:pt x="8407" y="7973"/>
                      <a:pt x="8440" y="7872"/>
                    </a:cubicBezTo>
                    <a:cubicBezTo>
                      <a:pt x="8574" y="7772"/>
                      <a:pt x="8607" y="7606"/>
                      <a:pt x="8574" y="7372"/>
                    </a:cubicBezTo>
                    <a:cubicBezTo>
                      <a:pt x="8507" y="7172"/>
                      <a:pt x="8440" y="7005"/>
                      <a:pt x="8307" y="6938"/>
                    </a:cubicBezTo>
                    <a:cubicBezTo>
                      <a:pt x="8240" y="6838"/>
                      <a:pt x="8107" y="6838"/>
                      <a:pt x="7973" y="6838"/>
                    </a:cubicBezTo>
                    <a:close/>
                    <a:moveTo>
                      <a:pt x="13319" y="7187"/>
                    </a:moveTo>
                    <a:cubicBezTo>
                      <a:pt x="13270" y="7187"/>
                      <a:pt x="13222" y="7194"/>
                      <a:pt x="13177" y="7205"/>
                    </a:cubicBezTo>
                    <a:cubicBezTo>
                      <a:pt x="13010" y="7272"/>
                      <a:pt x="12944" y="7372"/>
                      <a:pt x="12910" y="7539"/>
                    </a:cubicBezTo>
                    <a:cubicBezTo>
                      <a:pt x="12843" y="7639"/>
                      <a:pt x="12910" y="7772"/>
                      <a:pt x="12944" y="7872"/>
                    </a:cubicBezTo>
                    <a:cubicBezTo>
                      <a:pt x="12977" y="7973"/>
                      <a:pt x="13077" y="8039"/>
                      <a:pt x="13144" y="8106"/>
                    </a:cubicBezTo>
                    <a:cubicBezTo>
                      <a:pt x="13214" y="8130"/>
                      <a:pt x="13269" y="8153"/>
                      <a:pt x="13341" y="8153"/>
                    </a:cubicBezTo>
                    <a:cubicBezTo>
                      <a:pt x="13371" y="8153"/>
                      <a:pt x="13405" y="8149"/>
                      <a:pt x="13444" y="8139"/>
                    </a:cubicBezTo>
                    <a:cubicBezTo>
                      <a:pt x="13511" y="8139"/>
                      <a:pt x="13611" y="8106"/>
                      <a:pt x="13677" y="8006"/>
                    </a:cubicBezTo>
                    <a:cubicBezTo>
                      <a:pt x="13777" y="7939"/>
                      <a:pt x="13811" y="7839"/>
                      <a:pt x="13811" y="7772"/>
                    </a:cubicBezTo>
                    <a:cubicBezTo>
                      <a:pt x="13811" y="7672"/>
                      <a:pt x="13811" y="7606"/>
                      <a:pt x="13777" y="7506"/>
                    </a:cubicBezTo>
                    <a:cubicBezTo>
                      <a:pt x="13744" y="7439"/>
                      <a:pt x="13677" y="7339"/>
                      <a:pt x="13611" y="7305"/>
                    </a:cubicBezTo>
                    <a:cubicBezTo>
                      <a:pt x="13522" y="7216"/>
                      <a:pt x="13418" y="7187"/>
                      <a:pt x="13319" y="7187"/>
                    </a:cubicBezTo>
                    <a:close/>
                    <a:moveTo>
                      <a:pt x="2801" y="7256"/>
                    </a:moveTo>
                    <a:cubicBezTo>
                      <a:pt x="2738" y="7256"/>
                      <a:pt x="2673" y="7270"/>
                      <a:pt x="2603" y="7305"/>
                    </a:cubicBezTo>
                    <a:cubicBezTo>
                      <a:pt x="2403" y="7372"/>
                      <a:pt x="2303" y="7539"/>
                      <a:pt x="2269" y="7772"/>
                    </a:cubicBezTo>
                    <a:cubicBezTo>
                      <a:pt x="2269" y="7872"/>
                      <a:pt x="2269" y="7973"/>
                      <a:pt x="2336" y="8106"/>
                    </a:cubicBezTo>
                    <a:cubicBezTo>
                      <a:pt x="2403" y="8173"/>
                      <a:pt x="2469" y="8273"/>
                      <a:pt x="2603" y="8306"/>
                    </a:cubicBezTo>
                    <a:cubicBezTo>
                      <a:pt x="2697" y="8330"/>
                      <a:pt x="2758" y="8353"/>
                      <a:pt x="2833" y="8353"/>
                    </a:cubicBezTo>
                    <a:cubicBezTo>
                      <a:pt x="2864" y="8353"/>
                      <a:pt x="2897" y="8349"/>
                      <a:pt x="2936" y="8339"/>
                    </a:cubicBezTo>
                    <a:cubicBezTo>
                      <a:pt x="3070" y="8306"/>
                      <a:pt x="3137" y="8273"/>
                      <a:pt x="3237" y="8173"/>
                    </a:cubicBezTo>
                    <a:cubicBezTo>
                      <a:pt x="3303" y="8106"/>
                      <a:pt x="3337" y="7973"/>
                      <a:pt x="3337" y="7872"/>
                    </a:cubicBezTo>
                    <a:cubicBezTo>
                      <a:pt x="3337" y="7672"/>
                      <a:pt x="3270" y="7506"/>
                      <a:pt x="3137" y="7372"/>
                    </a:cubicBezTo>
                    <a:cubicBezTo>
                      <a:pt x="3028" y="7307"/>
                      <a:pt x="2919" y="7256"/>
                      <a:pt x="2801" y="7256"/>
                    </a:cubicBezTo>
                    <a:close/>
                    <a:moveTo>
                      <a:pt x="9785" y="7305"/>
                    </a:moveTo>
                    <a:cubicBezTo>
                      <a:pt x="9663" y="7305"/>
                      <a:pt x="9552" y="7350"/>
                      <a:pt x="9441" y="7439"/>
                    </a:cubicBezTo>
                    <a:cubicBezTo>
                      <a:pt x="9308" y="7506"/>
                      <a:pt x="9274" y="7639"/>
                      <a:pt x="9241" y="7772"/>
                    </a:cubicBezTo>
                    <a:cubicBezTo>
                      <a:pt x="9174" y="7872"/>
                      <a:pt x="9241" y="8006"/>
                      <a:pt x="9274" y="8139"/>
                    </a:cubicBezTo>
                    <a:cubicBezTo>
                      <a:pt x="9341" y="8273"/>
                      <a:pt x="9441" y="8373"/>
                      <a:pt x="9574" y="8440"/>
                    </a:cubicBezTo>
                    <a:cubicBezTo>
                      <a:pt x="9641" y="8473"/>
                      <a:pt x="9775" y="8473"/>
                      <a:pt x="9841" y="8473"/>
                    </a:cubicBezTo>
                    <a:cubicBezTo>
                      <a:pt x="10075" y="8473"/>
                      <a:pt x="10175" y="8373"/>
                      <a:pt x="10275" y="8206"/>
                    </a:cubicBezTo>
                    <a:cubicBezTo>
                      <a:pt x="10342" y="8106"/>
                      <a:pt x="10408" y="7939"/>
                      <a:pt x="10342" y="7772"/>
                    </a:cubicBezTo>
                    <a:cubicBezTo>
                      <a:pt x="10308" y="7539"/>
                      <a:pt x="10175" y="7439"/>
                      <a:pt x="9975" y="7339"/>
                    </a:cubicBezTo>
                    <a:cubicBezTo>
                      <a:pt x="9908" y="7317"/>
                      <a:pt x="9845" y="7305"/>
                      <a:pt x="9785" y="7305"/>
                    </a:cubicBezTo>
                    <a:close/>
                    <a:moveTo>
                      <a:pt x="14823" y="7744"/>
                    </a:moveTo>
                    <a:cubicBezTo>
                      <a:pt x="14735" y="7744"/>
                      <a:pt x="14657" y="7783"/>
                      <a:pt x="14611" y="7806"/>
                    </a:cubicBezTo>
                    <a:cubicBezTo>
                      <a:pt x="14478" y="7872"/>
                      <a:pt x="14445" y="7973"/>
                      <a:pt x="14411" y="8039"/>
                    </a:cubicBezTo>
                    <a:cubicBezTo>
                      <a:pt x="14345" y="8173"/>
                      <a:pt x="14411" y="8273"/>
                      <a:pt x="14445" y="8339"/>
                    </a:cubicBezTo>
                    <a:cubicBezTo>
                      <a:pt x="14478" y="8440"/>
                      <a:pt x="14578" y="8506"/>
                      <a:pt x="14645" y="8540"/>
                    </a:cubicBezTo>
                    <a:cubicBezTo>
                      <a:pt x="14729" y="8603"/>
                      <a:pt x="14827" y="8626"/>
                      <a:pt x="14930" y="8626"/>
                    </a:cubicBezTo>
                    <a:cubicBezTo>
                      <a:pt x="14990" y="8626"/>
                      <a:pt x="15051" y="8619"/>
                      <a:pt x="15112" y="8606"/>
                    </a:cubicBezTo>
                    <a:cubicBezTo>
                      <a:pt x="15279" y="8506"/>
                      <a:pt x="15345" y="8373"/>
                      <a:pt x="15412" y="8273"/>
                    </a:cubicBezTo>
                    <a:cubicBezTo>
                      <a:pt x="15412" y="8139"/>
                      <a:pt x="15345" y="8006"/>
                      <a:pt x="15279" y="7939"/>
                    </a:cubicBezTo>
                    <a:cubicBezTo>
                      <a:pt x="15178" y="7839"/>
                      <a:pt x="15078" y="7772"/>
                      <a:pt x="14945" y="7772"/>
                    </a:cubicBezTo>
                    <a:cubicBezTo>
                      <a:pt x="14904" y="7752"/>
                      <a:pt x="14862" y="7744"/>
                      <a:pt x="14823" y="7744"/>
                    </a:cubicBezTo>
                    <a:close/>
                    <a:moveTo>
                      <a:pt x="268" y="8306"/>
                    </a:moveTo>
                    <a:cubicBezTo>
                      <a:pt x="168" y="8306"/>
                      <a:pt x="134" y="8339"/>
                      <a:pt x="101" y="8373"/>
                    </a:cubicBezTo>
                    <a:cubicBezTo>
                      <a:pt x="68" y="8440"/>
                      <a:pt x="68" y="8506"/>
                      <a:pt x="1" y="8606"/>
                    </a:cubicBezTo>
                    <a:lnTo>
                      <a:pt x="1" y="8673"/>
                    </a:lnTo>
                    <a:cubicBezTo>
                      <a:pt x="1" y="8706"/>
                      <a:pt x="68" y="8773"/>
                      <a:pt x="101" y="8806"/>
                    </a:cubicBezTo>
                    <a:lnTo>
                      <a:pt x="168" y="8873"/>
                    </a:lnTo>
                    <a:cubicBezTo>
                      <a:pt x="268" y="8873"/>
                      <a:pt x="301" y="8873"/>
                      <a:pt x="401" y="8806"/>
                    </a:cubicBezTo>
                    <a:cubicBezTo>
                      <a:pt x="435" y="8773"/>
                      <a:pt x="468" y="8673"/>
                      <a:pt x="468" y="8606"/>
                    </a:cubicBezTo>
                    <a:cubicBezTo>
                      <a:pt x="468" y="8506"/>
                      <a:pt x="468" y="8440"/>
                      <a:pt x="435" y="8373"/>
                    </a:cubicBezTo>
                    <a:cubicBezTo>
                      <a:pt x="401" y="8339"/>
                      <a:pt x="335" y="8306"/>
                      <a:pt x="268" y="8306"/>
                    </a:cubicBezTo>
                    <a:close/>
                    <a:moveTo>
                      <a:pt x="4262" y="7526"/>
                    </a:moveTo>
                    <a:cubicBezTo>
                      <a:pt x="4221" y="7526"/>
                      <a:pt x="4179" y="7531"/>
                      <a:pt x="4137" y="7539"/>
                    </a:cubicBezTo>
                    <a:cubicBezTo>
                      <a:pt x="3904" y="7639"/>
                      <a:pt x="3770" y="7706"/>
                      <a:pt x="3670" y="7839"/>
                    </a:cubicBezTo>
                    <a:cubicBezTo>
                      <a:pt x="3604" y="7973"/>
                      <a:pt x="3570" y="8106"/>
                      <a:pt x="3570" y="8206"/>
                    </a:cubicBezTo>
                    <a:cubicBezTo>
                      <a:pt x="3570" y="8440"/>
                      <a:pt x="3604" y="8573"/>
                      <a:pt x="3770" y="8706"/>
                    </a:cubicBezTo>
                    <a:cubicBezTo>
                      <a:pt x="3837" y="8806"/>
                      <a:pt x="3937" y="8840"/>
                      <a:pt x="4004" y="8873"/>
                    </a:cubicBezTo>
                    <a:cubicBezTo>
                      <a:pt x="4073" y="8887"/>
                      <a:pt x="4142" y="8895"/>
                      <a:pt x="4211" y="8895"/>
                    </a:cubicBezTo>
                    <a:cubicBezTo>
                      <a:pt x="4309" y="8895"/>
                      <a:pt x="4407" y="8879"/>
                      <a:pt x="4504" y="8840"/>
                    </a:cubicBezTo>
                    <a:cubicBezTo>
                      <a:pt x="4671" y="8740"/>
                      <a:pt x="4804" y="8640"/>
                      <a:pt x="4838" y="8506"/>
                    </a:cubicBezTo>
                    <a:cubicBezTo>
                      <a:pt x="4938" y="8339"/>
                      <a:pt x="4938" y="8206"/>
                      <a:pt x="4904" y="8006"/>
                    </a:cubicBezTo>
                    <a:cubicBezTo>
                      <a:pt x="4838" y="7839"/>
                      <a:pt x="4738" y="7706"/>
                      <a:pt x="4604" y="7639"/>
                    </a:cubicBezTo>
                    <a:cubicBezTo>
                      <a:pt x="4504" y="7564"/>
                      <a:pt x="4385" y="7526"/>
                      <a:pt x="4262" y="7526"/>
                    </a:cubicBezTo>
                    <a:close/>
                    <a:moveTo>
                      <a:pt x="11310" y="7806"/>
                    </a:moveTo>
                    <a:cubicBezTo>
                      <a:pt x="11224" y="7806"/>
                      <a:pt x="11142" y="7850"/>
                      <a:pt x="11076" y="7939"/>
                    </a:cubicBezTo>
                    <a:cubicBezTo>
                      <a:pt x="10942" y="8039"/>
                      <a:pt x="10909" y="8173"/>
                      <a:pt x="10842" y="8306"/>
                    </a:cubicBezTo>
                    <a:cubicBezTo>
                      <a:pt x="10842" y="8440"/>
                      <a:pt x="10842" y="8540"/>
                      <a:pt x="10909" y="8673"/>
                    </a:cubicBezTo>
                    <a:cubicBezTo>
                      <a:pt x="10975" y="8840"/>
                      <a:pt x="11076" y="8907"/>
                      <a:pt x="11242" y="8973"/>
                    </a:cubicBezTo>
                    <a:cubicBezTo>
                      <a:pt x="11292" y="8990"/>
                      <a:pt x="11351" y="8998"/>
                      <a:pt x="11413" y="8998"/>
                    </a:cubicBezTo>
                    <a:cubicBezTo>
                      <a:pt x="11476" y="8998"/>
                      <a:pt x="11543" y="8990"/>
                      <a:pt x="11609" y="8973"/>
                    </a:cubicBezTo>
                    <a:cubicBezTo>
                      <a:pt x="11743" y="8907"/>
                      <a:pt x="11843" y="8840"/>
                      <a:pt x="11909" y="8706"/>
                    </a:cubicBezTo>
                    <a:cubicBezTo>
                      <a:pt x="11976" y="8573"/>
                      <a:pt x="11976" y="8473"/>
                      <a:pt x="11943" y="8339"/>
                    </a:cubicBezTo>
                    <a:cubicBezTo>
                      <a:pt x="11909" y="8206"/>
                      <a:pt x="11843" y="8073"/>
                      <a:pt x="11776" y="8006"/>
                    </a:cubicBezTo>
                    <a:cubicBezTo>
                      <a:pt x="11676" y="7906"/>
                      <a:pt x="11576" y="7872"/>
                      <a:pt x="11442" y="7839"/>
                    </a:cubicBezTo>
                    <a:cubicBezTo>
                      <a:pt x="11398" y="7817"/>
                      <a:pt x="11354" y="7806"/>
                      <a:pt x="11310" y="7806"/>
                    </a:cubicBezTo>
                    <a:close/>
                    <a:moveTo>
                      <a:pt x="16049" y="8159"/>
                    </a:moveTo>
                    <a:cubicBezTo>
                      <a:pt x="16018" y="8159"/>
                      <a:pt x="15985" y="8163"/>
                      <a:pt x="15946" y="8173"/>
                    </a:cubicBezTo>
                    <a:cubicBezTo>
                      <a:pt x="15812" y="8206"/>
                      <a:pt x="15746" y="8239"/>
                      <a:pt x="15679" y="8373"/>
                    </a:cubicBezTo>
                    <a:cubicBezTo>
                      <a:pt x="15612" y="8473"/>
                      <a:pt x="15612" y="8573"/>
                      <a:pt x="15612" y="8673"/>
                    </a:cubicBezTo>
                    <a:cubicBezTo>
                      <a:pt x="15612" y="8740"/>
                      <a:pt x="15645" y="8806"/>
                      <a:pt x="15645" y="8840"/>
                    </a:cubicBezTo>
                    <a:cubicBezTo>
                      <a:pt x="15746" y="9007"/>
                      <a:pt x="15846" y="9073"/>
                      <a:pt x="16012" y="9073"/>
                    </a:cubicBezTo>
                    <a:cubicBezTo>
                      <a:pt x="16179" y="9073"/>
                      <a:pt x="16313" y="9007"/>
                      <a:pt x="16413" y="8840"/>
                    </a:cubicBezTo>
                    <a:cubicBezTo>
                      <a:pt x="16479" y="8706"/>
                      <a:pt x="16513" y="8606"/>
                      <a:pt x="16479" y="8473"/>
                    </a:cubicBezTo>
                    <a:cubicBezTo>
                      <a:pt x="16446" y="8339"/>
                      <a:pt x="16346" y="8306"/>
                      <a:pt x="16279" y="8206"/>
                    </a:cubicBezTo>
                    <a:cubicBezTo>
                      <a:pt x="16185" y="8182"/>
                      <a:pt x="16124" y="8159"/>
                      <a:pt x="16049" y="8159"/>
                    </a:cubicBezTo>
                    <a:close/>
                    <a:moveTo>
                      <a:pt x="16813" y="8673"/>
                    </a:moveTo>
                    <a:lnTo>
                      <a:pt x="16746" y="8706"/>
                    </a:lnTo>
                    <a:cubicBezTo>
                      <a:pt x="16746" y="8706"/>
                      <a:pt x="16680" y="8773"/>
                      <a:pt x="16680" y="8806"/>
                    </a:cubicBezTo>
                    <a:lnTo>
                      <a:pt x="16680" y="8873"/>
                    </a:lnTo>
                    <a:lnTo>
                      <a:pt x="16746" y="9040"/>
                    </a:lnTo>
                    <a:cubicBezTo>
                      <a:pt x="16746" y="9040"/>
                      <a:pt x="16746" y="9107"/>
                      <a:pt x="16780" y="9140"/>
                    </a:cubicBezTo>
                    <a:cubicBezTo>
                      <a:pt x="16780" y="9173"/>
                      <a:pt x="16813" y="9173"/>
                      <a:pt x="16846" y="9173"/>
                    </a:cubicBezTo>
                    <a:cubicBezTo>
                      <a:pt x="16913" y="9173"/>
                      <a:pt x="16946" y="9173"/>
                      <a:pt x="16946" y="9140"/>
                    </a:cubicBezTo>
                    <a:cubicBezTo>
                      <a:pt x="16946" y="9140"/>
                      <a:pt x="16980" y="9073"/>
                      <a:pt x="16980" y="9040"/>
                    </a:cubicBezTo>
                    <a:cubicBezTo>
                      <a:pt x="16946" y="9007"/>
                      <a:pt x="16980" y="8973"/>
                      <a:pt x="16980" y="8940"/>
                    </a:cubicBezTo>
                    <a:lnTo>
                      <a:pt x="16980" y="8806"/>
                    </a:lnTo>
                    <a:cubicBezTo>
                      <a:pt x="16980" y="8706"/>
                      <a:pt x="16946" y="8706"/>
                      <a:pt x="16946" y="8673"/>
                    </a:cubicBezTo>
                    <a:close/>
                    <a:moveTo>
                      <a:pt x="1196" y="8298"/>
                    </a:moveTo>
                    <a:cubicBezTo>
                      <a:pt x="1131" y="8298"/>
                      <a:pt x="1066" y="8314"/>
                      <a:pt x="1002" y="8339"/>
                    </a:cubicBezTo>
                    <a:cubicBezTo>
                      <a:pt x="902" y="8373"/>
                      <a:pt x="802" y="8473"/>
                      <a:pt x="768" y="8606"/>
                    </a:cubicBezTo>
                    <a:cubicBezTo>
                      <a:pt x="701" y="8773"/>
                      <a:pt x="701" y="8873"/>
                      <a:pt x="835" y="9040"/>
                    </a:cubicBezTo>
                    <a:cubicBezTo>
                      <a:pt x="902" y="9140"/>
                      <a:pt x="968" y="9173"/>
                      <a:pt x="1068" y="9207"/>
                    </a:cubicBezTo>
                    <a:cubicBezTo>
                      <a:pt x="1102" y="9240"/>
                      <a:pt x="1135" y="9257"/>
                      <a:pt x="1173" y="9257"/>
                    </a:cubicBezTo>
                    <a:cubicBezTo>
                      <a:pt x="1210" y="9257"/>
                      <a:pt x="1252" y="9240"/>
                      <a:pt x="1302" y="9207"/>
                    </a:cubicBezTo>
                    <a:cubicBezTo>
                      <a:pt x="1502" y="9173"/>
                      <a:pt x="1602" y="9040"/>
                      <a:pt x="1635" y="8873"/>
                    </a:cubicBezTo>
                    <a:lnTo>
                      <a:pt x="1635" y="8640"/>
                    </a:lnTo>
                    <a:cubicBezTo>
                      <a:pt x="1635" y="8540"/>
                      <a:pt x="1569" y="8473"/>
                      <a:pt x="1502" y="8440"/>
                    </a:cubicBezTo>
                    <a:cubicBezTo>
                      <a:pt x="1400" y="8337"/>
                      <a:pt x="1298" y="8298"/>
                      <a:pt x="1196" y="8298"/>
                    </a:cubicBezTo>
                    <a:close/>
                    <a:moveTo>
                      <a:pt x="5780" y="7993"/>
                    </a:moveTo>
                    <a:cubicBezTo>
                      <a:pt x="5655" y="7993"/>
                      <a:pt x="5530" y="8031"/>
                      <a:pt x="5405" y="8106"/>
                    </a:cubicBezTo>
                    <a:cubicBezTo>
                      <a:pt x="5305" y="8139"/>
                      <a:pt x="5238" y="8206"/>
                      <a:pt x="5138" y="8339"/>
                    </a:cubicBezTo>
                    <a:cubicBezTo>
                      <a:pt x="5071" y="8440"/>
                      <a:pt x="5071" y="8540"/>
                      <a:pt x="5071" y="8673"/>
                    </a:cubicBezTo>
                    <a:cubicBezTo>
                      <a:pt x="5071" y="8806"/>
                      <a:pt x="5105" y="8940"/>
                      <a:pt x="5171" y="9007"/>
                    </a:cubicBezTo>
                    <a:cubicBezTo>
                      <a:pt x="5271" y="9140"/>
                      <a:pt x="5338" y="9173"/>
                      <a:pt x="5438" y="9273"/>
                    </a:cubicBezTo>
                    <a:cubicBezTo>
                      <a:pt x="5517" y="9313"/>
                      <a:pt x="5606" y="9332"/>
                      <a:pt x="5698" y="9332"/>
                    </a:cubicBezTo>
                    <a:cubicBezTo>
                      <a:pt x="5838" y="9332"/>
                      <a:pt x="5984" y="9288"/>
                      <a:pt x="6105" y="9207"/>
                    </a:cubicBezTo>
                    <a:cubicBezTo>
                      <a:pt x="6305" y="9107"/>
                      <a:pt x="6439" y="8940"/>
                      <a:pt x="6439" y="8673"/>
                    </a:cubicBezTo>
                    <a:cubicBezTo>
                      <a:pt x="6439" y="8506"/>
                      <a:pt x="6406" y="8373"/>
                      <a:pt x="6339" y="8306"/>
                    </a:cubicBezTo>
                    <a:cubicBezTo>
                      <a:pt x="6239" y="8139"/>
                      <a:pt x="6072" y="8039"/>
                      <a:pt x="5905" y="8006"/>
                    </a:cubicBezTo>
                    <a:cubicBezTo>
                      <a:pt x="5864" y="7998"/>
                      <a:pt x="5822" y="7993"/>
                      <a:pt x="5780" y="7993"/>
                    </a:cubicBezTo>
                    <a:close/>
                    <a:moveTo>
                      <a:pt x="12843" y="8373"/>
                    </a:moveTo>
                    <a:cubicBezTo>
                      <a:pt x="12777" y="8373"/>
                      <a:pt x="12677" y="8440"/>
                      <a:pt x="12610" y="8506"/>
                    </a:cubicBezTo>
                    <a:cubicBezTo>
                      <a:pt x="12577" y="8540"/>
                      <a:pt x="12510" y="8640"/>
                      <a:pt x="12477" y="8706"/>
                    </a:cubicBezTo>
                    <a:cubicBezTo>
                      <a:pt x="12443" y="8840"/>
                      <a:pt x="12443" y="8973"/>
                      <a:pt x="12477" y="9040"/>
                    </a:cubicBezTo>
                    <a:cubicBezTo>
                      <a:pt x="12510" y="9173"/>
                      <a:pt x="12610" y="9273"/>
                      <a:pt x="12677" y="9340"/>
                    </a:cubicBezTo>
                    <a:cubicBezTo>
                      <a:pt x="12810" y="9474"/>
                      <a:pt x="12944" y="9507"/>
                      <a:pt x="13077" y="9540"/>
                    </a:cubicBezTo>
                    <a:cubicBezTo>
                      <a:pt x="13144" y="9540"/>
                      <a:pt x="13210" y="9540"/>
                      <a:pt x="13344" y="9507"/>
                    </a:cubicBezTo>
                    <a:cubicBezTo>
                      <a:pt x="13444" y="9474"/>
                      <a:pt x="13511" y="9440"/>
                      <a:pt x="13577" y="9340"/>
                    </a:cubicBezTo>
                    <a:cubicBezTo>
                      <a:pt x="13677" y="9173"/>
                      <a:pt x="13677" y="9007"/>
                      <a:pt x="13611" y="8806"/>
                    </a:cubicBezTo>
                    <a:cubicBezTo>
                      <a:pt x="13511" y="8640"/>
                      <a:pt x="13411" y="8506"/>
                      <a:pt x="13177" y="8440"/>
                    </a:cubicBezTo>
                    <a:cubicBezTo>
                      <a:pt x="13077" y="8373"/>
                      <a:pt x="12977" y="8373"/>
                      <a:pt x="12843" y="8373"/>
                    </a:cubicBezTo>
                    <a:close/>
                    <a:moveTo>
                      <a:pt x="7406" y="8515"/>
                    </a:moveTo>
                    <a:cubicBezTo>
                      <a:pt x="7331" y="8515"/>
                      <a:pt x="7256" y="8523"/>
                      <a:pt x="7173" y="8540"/>
                    </a:cubicBezTo>
                    <a:cubicBezTo>
                      <a:pt x="7006" y="8606"/>
                      <a:pt x="6906" y="8706"/>
                      <a:pt x="6839" y="8840"/>
                    </a:cubicBezTo>
                    <a:cubicBezTo>
                      <a:pt x="6772" y="9007"/>
                      <a:pt x="6772" y="9207"/>
                      <a:pt x="6839" y="9440"/>
                    </a:cubicBezTo>
                    <a:cubicBezTo>
                      <a:pt x="6939" y="9607"/>
                      <a:pt x="7106" y="9707"/>
                      <a:pt x="7306" y="9807"/>
                    </a:cubicBezTo>
                    <a:cubicBezTo>
                      <a:pt x="7369" y="9815"/>
                      <a:pt x="7427" y="9819"/>
                      <a:pt x="7480" y="9819"/>
                    </a:cubicBezTo>
                    <a:cubicBezTo>
                      <a:pt x="7652" y="9819"/>
                      <a:pt x="7779" y="9776"/>
                      <a:pt x="7907" y="9674"/>
                    </a:cubicBezTo>
                    <a:cubicBezTo>
                      <a:pt x="8073" y="9507"/>
                      <a:pt x="8140" y="9340"/>
                      <a:pt x="8140" y="9140"/>
                    </a:cubicBezTo>
                    <a:cubicBezTo>
                      <a:pt x="8140" y="9007"/>
                      <a:pt x="8073" y="8873"/>
                      <a:pt x="7973" y="8773"/>
                    </a:cubicBezTo>
                    <a:cubicBezTo>
                      <a:pt x="7907" y="8640"/>
                      <a:pt x="7773" y="8606"/>
                      <a:pt x="7640" y="8540"/>
                    </a:cubicBezTo>
                    <a:cubicBezTo>
                      <a:pt x="7556" y="8523"/>
                      <a:pt x="7481" y="8515"/>
                      <a:pt x="7406" y="8515"/>
                    </a:cubicBezTo>
                    <a:close/>
                    <a:moveTo>
                      <a:pt x="2603" y="8706"/>
                    </a:moveTo>
                    <a:cubicBezTo>
                      <a:pt x="2469" y="8706"/>
                      <a:pt x="2336" y="8773"/>
                      <a:pt x="2236" y="8840"/>
                    </a:cubicBezTo>
                    <a:cubicBezTo>
                      <a:pt x="2102" y="8940"/>
                      <a:pt x="2002" y="9040"/>
                      <a:pt x="2002" y="9140"/>
                    </a:cubicBezTo>
                    <a:cubicBezTo>
                      <a:pt x="1969" y="9273"/>
                      <a:pt x="2002" y="9374"/>
                      <a:pt x="2069" y="9507"/>
                    </a:cubicBezTo>
                    <a:cubicBezTo>
                      <a:pt x="2102" y="9640"/>
                      <a:pt x="2169" y="9707"/>
                      <a:pt x="2303" y="9807"/>
                    </a:cubicBezTo>
                    <a:cubicBezTo>
                      <a:pt x="2397" y="9831"/>
                      <a:pt x="2491" y="9854"/>
                      <a:pt x="2574" y="9854"/>
                    </a:cubicBezTo>
                    <a:cubicBezTo>
                      <a:pt x="2608" y="9854"/>
                      <a:pt x="2640" y="9850"/>
                      <a:pt x="2670" y="9841"/>
                    </a:cubicBezTo>
                    <a:cubicBezTo>
                      <a:pt x="2803" y="9807"/>
                      <a:pt x="2936" y="9774"/>
                      <a:pt x="3003" y="9640"/>
                    </a:cubicBezTo>
                    <a:cubicBezTo>
                      <a:pt x="3103" y="9540"/>
                      <a:pt x="3137" y="9440"/>
                      <a:pt x="3137" y="9307"/>
                    </a:cubicBezTo>
                    <a:cubicBezTo>
                      <a:pt x="3103" y="9140"/>
                      <a:pt x="3070" y="9007"/>
                      <a:pt x="2970" y="8940"/>
                    </a:cubicBezTo>
                    <a:cubicBezTo>
                      <a:pt x="2903" y="8806"/>
                      <a:pt x="2736" y="8773"/>
                      <a:pt x="2603" y="8706"/>
                    </a:cubicBezTo>
                    <a:close/>
                    <a:moveTo>
                      <a:pt x="14478" y="8907"/>
                    </a:moveTo>
                    <a:cubicBezTo>
                      <a:pt x="14345" y="8940"/>
                      <a:pt x="14278" y="8973"/>
                      <a:pt x="14144" y="9007"/>
                    </a:cubicBezTo>
                    <a:cubicBezTo>
                      <a:pt x="14078" y="9040"/>
                      <a:pt x="13978" y="9173"/>
                      <a:pt x="13944" y="9307"/>
                    </a:cubicBezTo>
                    <a:cubicBezTo>
                      <a:pt x="13911" y="9440"/>
                      <a:pt x="13911" y="9540"/>
                      <a:pt x="13911" y="9640"/>
                    </a:cubicBezTo>
                    <a:cubicBezTo>
                      <a:pt x="13944" y="9774"/>
                      <a:pt x="13978" y="9841"/>
                      <a:pt x="14111" y="9941"/>
                    </a:cubicBezTo>
                    <a:cubicBezTo>
                      <a:pt x="14178" y="10007"/>
                      <a:pt x="14311" y="10041"/>
                      <a:pt x="14445" y="10041"/>
                    </a:cubicBezTo>
                    <a:cubicBezTo>
                      <a:pt x="14578" y="10041"/>
                      <a:pt x="14678" y="10007"/>
                      <a:pt x="14778" y="9941"/>
                    </a:cubicBezTo>
                    <a:cubicBezTo>
                      <a:pt x="14945" y="9807"/>
                      <a:pt x="15012" y="9640"/>
                      <a:pt x="15012" y="9474"/>
                    </a:cubicBezTo>
                    <a:cubicBezTo>
                      <a:pt x="15012" y="9307"/>
                      <a:pt x="14945" y="9173"/>
                      <a:pt x="14812" y="9040"/>
                    </a:cubicBezTo>
                    <a:cubicBezTo>
                      <a:pt x="14745" y="8973"/>
                      <a:pt x="14611" y="8907"/>
                      <a:pt x="14478" y="8907"/>
                    </a:cubicBezTo>
                    <a:close/>
                    <a:moveTo>
                      <a:pt x="15779" y="9207"/>
                    </a:moveTo>
                    <a:cubicBezTo>
                      <a:pt x="15579" y="9207"/>
                      <a:pt x="15445" y="9307"/>
                      <a:pt x="15345" y="9507"/>
                    </a:cubicBezTo>
                    <a:cubicBezTo>
                      <a:pt x="15279" y="9674"/>
                      <a:pt x="15279" y="9841"/>
                      <a:pt x="15345" y="10007"/>
                    </a:cubicBezTo>
                    <a:cubicBezTo>
                      <a:pt x="15412" y="10107"/>
                      <a:pt x="15512" y="10174"/>
                      <a:pt x="15612" y="10207"/>
                    </a:cubicBezTo>
                    <a:cubicBezTo>
                      <a:pt x="15681" y="10235"/>
                      <a:pt x="15750" y="10251"/>
                      <a:pt x="15817" y="10251"/>
                    </a:cubicBezTo>
                    <a:cubicBezTo>
                      <a:pt x="15911" y="10251"/>
                      <a:pt x="16001" y="10219"/>
                      <a:pt x="16079" y="10141"/>
                    </a:cubicBezTo>
                    <a:cubicBezTo>
                      <a:pt x="16112" y="10107"/>
                      <a:pt x="16146" y="10007"/>
                      <a:pt x="16179" y="9874"/>
                    </a:cubicBezTo>
                    <a:cubicBezTo>
                      <a:pt x="16246" y="9774"/>
                      <a:pt x="16246" y="9640"/>
                      <a:pt x="16179" y="9507"/>
                    </a:cubicBezTo>
                    <a:cubicBezTo>
                      <a:pt x="16146" y="9440"/>
                      <a:pt x="16112" y="9340"/>
                      <a:pt x="16012" y="9307"/>
                    </a:cubicBezTo>
                    <a:cubicBezTo>
                      <a:pt x="15946" y="9273"/>
                      <a:pt x="15846" y="9207"/>
                      <a:pt x="15779" y="9207"/>
                    </a:cubicBezTo>
                    <a:close/>
                    <a:moveTo>
                      <a:pt x="16579" y="9707"/>
                    </a:moveTo>
                    <a:cubicBezTo>
                      <a:pt x="16513" y="9707"/>
                      <a:pt x="16479" y="9774"/>
                      <a:pt x="16479" y="9774"/>
                    </a:cubicBezTo>
                    <a:cubicBezTo>
                      <a:pt x="16479" y="9807"/>
                      <a:pt x="16446" y="9841"/>
                      <a:pt x="16446" y="9874"/>
                    </a:cubicBezTo>
                    <a:lnTo>
                      <a:pt x="16413" y="10007"/>
                    </a:lnTo>
                    <a:lnTo>
                      <a:pt x="16413" y="10107"/>
                    </a:lnTo>
                    <a:cubicBezTo>
                      <a:pt x="16446" y="10141"/>
                      <a:pt x="16479" y="10174"/>
                      <a:pt x="16479" y="10207"/>
                    </a:cubicBezTo>
                    <a:lnTo>
                      <a:pt x="16479" y="10274"/>
                    </a:lnTo>
                    <a:cubicBezTo>
                      <a:pt x="16479" y="10308"/>
                      <a:pt x="16513" y="10341"/>
                      <a:pt x="16613" y="10341"/>
                    </a:cubicBezTo>
                    <a:cubicBezTo>
                      <a:pt x="16646" y="10341"/>
                      <a:pt x="16680" y="10308"/>
                      <a:pt x="16680" y="10274"/>
                    </a:cubicBezTo>
                    <a:lnTo>
                      <a:pt x="16746" y="10174"/>
                    </a:lnTo>
                    <a:lnTo>
                      <a:pt x="16780" y="10007"/>
                    </a:lnTo>
                    <a:lnTo>
                      <a:pt x="16780" y="9874"/>
                    </a:lnTo>
                    <a:cubicBezTo>
                      <a:pt x="16780" y="9841"/>
                      <a:pt x="16746" y="9807"/>
                      <a:pt x="16680" y="9774"/>
                    </a:cubicBezTo>
                    <a:cubicBezTo>
                      <a:pt x="16646" y="9707"/>
                      <a:pt x="16613" y="9707"/>
                      <a:pt x="16579" y="9707"/>
                    </a:cubicBezTo>
                    <a:close/>
                    <a:moveTo>
                      <a:pt x="9208" y="9015"/>
                    </a:moveTo>
                    <a:cubicBezTo>
                      <a:pt x="9141" y="9015"/>
                      <a:pt x="9074" y="9023"/>
                      <a:pt x="9007" y="9040"/>
                    </a:cubicBezTo>
                    <a:cubicBezTo>
                      <a:pt x="8907" y="9107"/>
                      <a:pt x="8807" y="9140"/>
                      <a:pt x="8741" y="9273"/>
                    </a:cubicBezTo>
                    <a:cubicBezTo>
                      <a:pt x="8640" y="9340"/>
                      <a:pt x="8607" y="9474"/>
                      <a:pt x="8574" y="9607"/>
                    </a:cubicBezTo>
                    <a:cubicBezTo>
                      <a:pt x="8507" y="9774"/>
                      <a:pt x="8574" y="9874"/>
                      <a:pt x="8640" y="10007"/>
                    </a:cubicBezTo>
                    <a:cubicBezTo>
                      <a:pt x="8741" y="10141"/>
                      <a:pt x="8807" y="10274"/>
                      <a:pt x="8974" y="10308"/>
                    </a:cubicBezTo>
                    <a:cubicBezTo>
                      <a:pt x="9052" y="10347"/>
                      <a:pt x="9142" y="10363"/>
                      <a:pt x="9229" y="10363"/>
                    </a:cubicBezTo>
                    <a:cubicBezTo>
                      <a:pt x="9291" y="10363"/>
                      <a:pt x="9352" y="10355"/>
                      <a:pt x="9408" y="10341"/>
                    </a:cubicBezTo>
                    <a:cubicBezTo>
                      <a:pt x="9574" y="10308"/>
                      <a:pt x="9675" y="10207"/>
                      <a:pt x="9775" y="10107"/>
                    </a:cubicBezTo>
                    <a:cubicBezTo>
                      <a:pt x="9841" y="9974"/>
                      <a:pt x="9908" y="9841"/>
                      <a:pt x="9908" y="9674"/>
                    </a:cubicBezTo>
                    <a:cubicBezTo>
                      <a:pt x="9908" y="9507"/>
                      <a:pt x="9841" y="9374"/>
                      <a:pt x="9741" y="9273"/>
                    </a:cubicBezTo>
                    <a:cubicBezTo>
                      <a:pt x="9641" y="9173"/>
                      <a:pt x="9508" y="9107"/>
                      <a:pt x="9408" y="9040"/>
                    </a:cubicBezTo>
                    <a:cubicBezTo>
                      <a:pt x="9341" y="9023"/>
                      <a:pt x="9274" y="9015"/>
                      <a:pt x="9208" y="9015"/>
                    </a:cubicBezTo>
                    <a:close/>
                    <a:moveTo>
                      <a:pt x="247" y="9849"/>
                    </a:moveTo>
                    <a:cubicBezTo>
                      <a:pt x="226" y="9849"/>
                      <a:pt x="201" y="9857"/>
                      <a:pt x="168" y="9874"/>
                    </a:cubicBezTo>
                    <a:cubicBezTo>
                      <a:pt x="134" y="9874"/>
                      <a:pt x="134" y="9941"/>
                      <a:pt x="134" y="9974"/>
                    </a:cubicBezTo>
                    <a:cubicBezTo>
                      <a:pt x="134" y="10007"/>
                      <a:pt x="101" y="10041"/>
                      <a:pt x="101" y="10107"/>
                    </a:cubicBezTo>
                    <a:cubicBezTo>
                      <a:pt x="34" y="10207"/>
                      <a:pt x="34" y="10308"/>
                      <a:pt x="101" y="10341"/>
                    </a:cubicBezTo>
                    <a:cubicBezTo>
                      <a:pt x="101" y="10374"/>
                      <a:pt x="134" y="10374"/>
                      <a:pt x="134" y="10374"/>
                    </a:cubicBezTo>
                    <a:cubicBezTo>
                      <a:pt x="168" y="10374"/>
                      <a:pt x="234" y="10441"/>
                      <a:pt x="268" y="10441"/>
                    </a:cubicBezTo>
                    <a:cubicBezTo>
                      <a:pt x="268" y="10441"/>
                      <a:pt x="301" y="10374"/>
                      <a:pt x="335" y="10374"/>
                    </a:cubicBezTo>
                    <a:cubicBezTo>
                      <a:pt x="401" y="10374"/>
                      <a:pt x="401" y="10341"/>
                      <a:pt x="401" y="10308"/>
                    </a:cubicBezTo>
                    <a:cubicBezTo>
                      <a:pt x="435" y="10207"/>
                      <a:pt x="435" y="10141"/>
                      <a:pt x="435" y="10041"/>
                    </a:cubicBezTo>
                    <a:lnTo>
                      <a:pt x="435" y="9974"/>
                    </a:lnTo>
                    <a:cubicBezTo>
                      <a:pt x="401" y="9941"/>
                      <a:pt x="335" y="9874"/>
                      <a:pt x="301" y="9874"/>
                    </a:cubicBezTo>
                    <a:cubicBezTo>
                      <a:pt x="285" y="9857"/>
                      <a:pt x="268" y="9849"/>
                      <a:pt x="247" y="9849"/>
                    </a:cubicBezTo>
                    <a:close/>
                    <a:moveTo>
                      <a:pt x="3704" y="9340"/>
                    </a:moveTo>
                    <a:cubicBezTo>
                      <a:pt x="3637" y="9340"/>
                      <a:pt x="3570" y="9374"/>
                      <a:pt x="3470" y="9474"/>
                    </a:cubicBezTo>
                    <a:cubicBezTo>
                      <a:pt x="3337" y="9540"/>
                      <a:pt x="3270" y="9674"/>
                      <a:pt x="3270" y="9841"/>
                    </a:cubicBezTo>
                    <a:cubicBezTo>
                      <a:pt x="3237" y="9974"/>
                      <a:pt x="3270" y="10141"/>
                      <a:pt x="3403" y="10207"/>
                    </a:cubicBezTo>
                    <a:cubicBezTo>
                      <a:pt x="3470" y="10308"/>
                      <a:pt x="3570" y="10374"/>
                      <a:pt x="3670" y="10441"/>
                    </a:cubicBezTo>
                    <a:cubicBezTo>
                      <a:pt x="3748" y="10452"/>
                      <a:pt x="3815" y="10459"/>
                      <a:pt x="3874" y="10459"/>
                    </a:cubicBezTo>
                    <a:cubicBezTo>
                      <a:pt x="3993" y="10459"/>
                      <a:pt x="4082" y="10430"/>
                      <a:pt x="4171" y="10341"/>
                    </a:cubicBezTo>
                    <a:cubicBezTo>
                      <a:pt x="4304" y="10274"/>
                      <a:pt x="4337" y="10174"/>
                      <a:pt x="4404" y="10041"/>
                    </a:cubicBezTo>
                    <a:cubicBezTo>
                      <a:pt x="4437" y="9941"/>
                      <a:pt x="4404" y="9807"/>
                      <a:pt x="4337" y="9674"/>
                    </a:cubicBezTo>
                    <a:cubicBezTo>
                      <a:pt x="4304" y="9540"/>
                      <a:pt x="4204" y="9474"/>
                      <a:pt x="4104" y="9440"/>
                    </a:cubicBezTo>
                    <a:cubicBezTo>
                      <a:pt x="3970" y="9374"/>
                      <a:pt x="3837" y="9340"/>
                      <a:pt x="3704" y="9340"/>
                    </a:cubicBezTo>
                    <a:close/>
                    <a:moveTo>
                      <a:pt x="1023" y="9665"/>
                    </a:moveTo>
                    <a:cubicBezTo>
                      <a:pt x="977" y="9665"/>
                      <a:pt x="935" y="9674"/>
                      <a:pt x="902" y="9674"/>
                    </a:cubicBezTo>
                    <a:cubicBezTo>
                      <a:pt x="802" y="9707"/>
                      <a:pt x="735" y="9774"/>
                      <a:pt x="635" y="9841"/>
                    </a:cubicBezTo>
                    <a:cubicBezTo>
                      <a:pt x="601" y="9941"/>
                      <a:pt x="568" y="10007"/>
                      <a:pt x="568" y="10141"/>
                    </a:cubicBezTo>
                    <a:cubicBezTo>
                      <a:pt x="568" y="10207"/>
                      <a:pt x="601" y="10341"/>
                      <a:pt x="635" y="10441"/>
                    </a:cubicBezTo>
                    <a:cubicBezTo>
                      <a:pt x="668" y="10508"/>
                      <a:pt x="802" y="10574"/>
                      <a:pt x="935" y="10574"/>
                    </a:cubicBezTo>
                    <a:cubicBezTo>
                      <a:pt x="976" y="10595"/>
                      <a:pt x="1015" y="10603"/>
                      <a:pt x="1050" y="10603"/>
                    </a:cubicBezTo>
                    <a:cubicBezTo>
                      <a:pt x="1130" y="10603"/>
                      <a:pt x="1200" y="10564"/>
                      <a:pt x="1269" y="10541"/>
                    </a:cubicBezTo>
                    <a:cubicBezTo>
                      <a:pt x="1302" y="10508"/>
                      <a:pt x="1402" y="10474"/>
                      <a:pt x="1435" y="10408"/>
                    </a:cubicBezTo>
                    <a:cubicBezTo>
                      <a:pt x="1502" y="10341"/>
                      <a:pt x="1502" y="10207"/>
                      <a:pt x="1502" y="10141"/>
                    </a:cubicBezTo>
                    <a:cubicBezTo>
                      <a:pt x="1502" y="10041"/>
                      <a:pt x="1469" y="9974"/>
                      <a:pt x="1435" y="9874"/>
                    </a:cubicBezTo>
                    <a:cubicBezTo>
                      <a:pt x="1335" y="9807"/>
                      <a:pt x="1302" y="9740"/>
                      <a:pt x="1168" y="9707"/>
                    </a:cubicBezTo>
                    <a:cubicBezTo>
                      <a:pt x="1118" y="9674"/>
                      <a:pt x="1068" y="9665"/>
                      <a:pt x="1023" y="9665"/>
                    </a:cubicBezTo>
                    <a:close/>
                    <a:moveTo>
                      <a:pt x="10909" y="9374"/>
                    </a:moveTo>
                    <a:cubicBezTo>
                      <a:pt x="10775" y="9374"/>
                      <a:pt x="10642" y="9474"/>
                      <a:pt x="10508" y="9540"/>
                    </a:cubicBezTo>
                    <a:cubicBezTo>
                      <a:pt x="10408" y="9640"/>
                      <a:pt x="10342" y="9774"/>
                      <a:pt x="10308" y="9874"/>
                    </a:cubicBezTo>
                    <a:cubicBezTo>
                      <a:pt x="10275" y="10007"/>
                      <a:pt x="10275" y="10174"/>
                      <a:pt x="10342" y="10308"/>
                    </a:cubicBezTo>
                    <a:cubicBezTo>
                      <a:pt x="10442" y="10508"/>
                      <a:pt x="10609" y="10641"/>
                      <a:pt x="10809" y="10674"/>
                    </a:cubicBezTo>
                    <a:cubicBezTo>
                      <a:pt x="10856" y="10682"/>
                      <a:pt x="10905" y="10686"/>
                      <a:pt x="10955" y="10686"/>
                    </a:cubicBezTo>
                    <a:cubicBezTo>
                      <a:pt x="11115" y="10686"/>
                      <a:pt x="11282" y="10643"/>
                      <a:pt x="11409" y="10541"/>
                    </a:cubicBezTo>
                    <a:cubicBezTo>
                      <a:pt x="11509" y="10474"/>
                      <a:pt x="11609" y="10341"/>
                      <a:pt x="11643" y="10174"/>
                    </a:cubicBezTo>
                    <a:cubicBezTo>
                      <a:pt x="11676" y="10041"/>
                      <a:pt x="11676" y="9941"/>
                      <a:pt x="11609" y="9774"/>
                    </a:cubicBezTo>
                    <a:cubicBezTo>
                      <a:pt x="11509" y="9640"/>
                      <a:pt x="11442" y="9540"/>
                      <a:pt x="11309" y="9474"/>
                    </a:cubicBezTo>
                    <a:cubicBezTo>
                      <a:pt x="11176" y="9374"/>
                      <a:pt x="11076" y="9374"/>
                      <a:pt x="10909" y="9374"/>
                    </a:cubicBezTo>
                    <a:close/>
                    <a:moveTo>
                      <a:pt x="5405" y="9807"/>
                    </a:moveTo>
                    <a:cubicBezTo>
                      <a:pt x="5271" y="9807"/>
                      <a:pt x="5171" y="9841"/>
                      <a:pt x="5105" y="9941"/>
                    </a:cubicBezTo>
                    <a:cubicBezTo>
                      <a:pt x="5005" y="10007"/>
                      <a:pt x="4938" y="10107"/>
                      <a:pt x="4904" y="10174"/>
                    </a:cubicBezTo>
                    <a:cubicBezTo>
                      <a:pt x="4838" y="10274"/>
                      <a:pt x="4838" y="10374"/>
                      <a:pt x="4838" y="10508"/>
                    </a:cubicBezTo>
                    <a:cubicBezTo>
                      <a:pt x="4838" y="10608"/>
                      <a:pt x="4904" y="10674"/>
                      <a:pt x="4971" y="10775"/>
                    </a:cubicBezTo>
                    <a:cubicBezTo>
                      <a:pt x="5071" y="10841"/>
                      <a:pt x="5138" y="10875"/>
                      <a:pt x="5271" y="10941"/>
                    </a:cubicBezTo>
                    <a:cubicBezTo>
                      <a:pt x="5338" y="10958"/>
                      <a:pt x="5388" y="10966"/>
                      <a:pt x="5438" y="10966"/>
                    </a:cubicBezTo>
                    <a:cubicBezTo>
                      <a:pt x="5488" y="10966"/>
                      <a:pt x="5538" y="10958"/>
                      <a:pt x="5605" y="10941"/>
                    </a:cubicBezTo>
                    <a:cubicBezTo>
                      <a:pt x="5772" y="10841"/>
                      <a:pt x="5838" y="10775"/>
                      <a:pt x="5939" y="10574"/>
                    </a:cubicBezTo>
                    <a:cubicBezTo>
                      <a:pt x="6005" y="10441"/>
                      <a:pt x="6005" y="10241"/>
                      <a:pt x="5939" y="10107"/>
                    </a:cubicBezTo>
                    <a:cubicBezTo>
                      <a:pt x="5905" y="10007"/>
                      <a:pt x="5805" y="9941"/>
                      <a:pt x="5738" y="9874"/>
                    </a:cubicBezTo>
                    <a:cubicBezTo>
                      <a:pt x="5638" y="9841"/>
                      <a:pt x="5505" y="9807"/>
                      <a:pt x="5405" y="9807"/>
                    </a:cubicBezTo>
                    <a:close/>
                    <a:moveTo>
                      <a:pt x="2166" y="10247"/>
                    </a:moveTo>
                    <a:cubicBezTo>
                      <a:pt x="2063" y="10247"/>
                      <a:pt x="1983" y="10294"/>
                      <a:pt x="1936" y="10341"/>
                    </a:cubicBezTo>
                    <a:cubicBezTo>
                      <a:pt x="1802" y="10441"/>
                      <a:pt x="1769" y="10541"/>
                      <a:pt x="1769" y="10708"/>
                    </a:cubicBezTo>
                    <a:cubicBezTo>
                      <a:pt x="1769" y="10808"/>
                      <a:pt x="1802" y="10875"/>
                      <a:pt x="1836" y="10975"/>
                    </a:cubicBezTo>
                    <a:cubicBezTo>
                      <a:pt x="1902" y="11041"/>
                      <a:pt x="1936" y="11141"/>
                      <a:pt x="2002" y="11175"/>
                    </a:cubicBezTo>
                    <a:cubicBezTo>
                      <a:pt x="2069" y="11208"/>
                      <a:pt x="2136" y="11275"/>
                      <a:pt x="2236" y="11275"/>
                    </a:cubicBezTo>
                    <a:cubicBezTo>
                      <a:pt x="2303" y="11275"/>
                      <a:pt x="2369" y="11275"/>
                      <a:pt x="2469" y="11208"/>
                    </a:cubicBezTo>
                    <a:cubicBezTo>
                      <a:pt x="2636" y="11141"/>
                      <a:pt x="2736" y="11008"/>
                      <a:pt x="2736" y="10808"/>
                    </a:cubicBezTo>
                    <a:cubicBezTo>
                      <a:pt x="2736" y="10641"/>
                      <a:pt x="2670" y="10508"/>
                      <a:pt x="2569" y="10374"/>
                    </a:cubicBezTo>
                    <a:cubicBezTo>
                      <a:pt x="2469" y="10308"/>
                      <a:pt x="2403" y="10274"/>
                      <a:pt x="2303" y="10274"/>
                    </a:cubicBezTo>
                    <a:cubicBezTo>
                      <a:pt x="2254" y="10255"/>
                      <a:pt x="2208" y="10247"/>
                      <a:pt x="2166" y="10247"/>
                    </a:cubicBezTo>
                    <a:close/>
                    <a:moveTo>
                      <a:pt x="12605" y="9948"/>
                    </a:moveTo>
                    <a:cubicBezTo>
                      <a:pt x="12477" y="9948"/>
                      <a:pt x="12350" y="10010"/>
                      <a:pt x="12276" y="10107"/>
                    </a:cubicBezTo>
                    <a:cubicBezTo>
                      <a:pt x="12176" y="10141"/>
                      <a:pt x="12110" y="10207"/>
                      <a:pt x="12076" y="10374"/>
                    </a:cubicBezTo>
                    <a:cubicBezTo>
                      <a:pt x="12010" y="10508"/>
                      <a:pt x="12010" y="10641"/>
                      <a:pt x="12010" y="10808"/>
                    </a:cubicBezTo>
                    <a:cubicBezTo>
                      <a:pt x="12076" y="10975"/>
                      <a:pt x="12143" y="11041"/>
                      <a:pt x="12243" y="11175"/>
                    </a:cubicBezTo>
                    <a:cubicBezTo>
                      <a:pt x="12310" y="11275"/>
                      <a:pt x="12443" y="11308"/>
                      <a:pt x="12610" y="11308"/>
                    </a:cubicBezTo>
                    <a:cubicBezTo>
                      <a:pt x="12810" y="11308"/>
                      <a:pt x="13010" y="11208"/>
                      <a:pt x="13144" y="11041"/>
                    </a:cubicBezTo>
                    <a:cubicBezTo>
                      <a:pt x="13210" y="10941"/>
                      <a:pt x="13310" y="10808"/>
                      <a:pt x="13310" y="10641"/>
                    </a:cubicBezTo>
                    <a:cubicBezTo>
                      <a:pt x="13310" y="10474"/>
                      <a:pt x="13277" y="10308"/>
                      <a:pt x="13144" y="10174"/>
                    </a:cubicBezTo>
                    <a:cubicBezTo>
                      <a:pt x="13010" y="10041"/>
                      <a:pt x="12877" y="9974"/>
                      <a:pt x="12743" y="9974"/>
                    </a:cubicBezTo>
                    <a:cubicBezTo>
                      <a:pt x="12699" y="9956"/>
                      <a:pt x="12652" y="9948"/>
                      <a:pt x="12605" y="9948"/>
                    </a:cubicBezTo>
                    <a:close/>
                    <a:moveTo>
                      <a:pt x="7106" y="10224"/>
                    </a:moveTo>
                    <a:cubicBezTo>
                      <a:pt x="7056" y="10224"/>
                      <a:pt x="7006" y="10241"/>
                      <a:pt x="6939" y="10274"/>
                    </a:cubicBezTo>
                    <a:cubicBezTo>
                      <a:pt x="6806" y="10308"/>
                      <a:pt x="6739" y="10341"/>
                      <a:pt x="6639" y="10441"/>
                    </a:cubicBezTo>
                    <a:cubicBezTo>
                      <a:pt x="6572" y="10508"/>
                      <a:pt x="6572" y="10641"/>
                      <a:pt x="6506" y="10708"/>
                    </a:cubicBezTo>
                    <a:cubicBezTo>
                      <a:pt x="6572" y="10941"/>
                      <a:pt x="6572" y="11008"/>
                      <a:pt x="6639" y="11141"/>
                    </a:cubicBezTo>
                    <a:cubicBezTo>
                      <a:pt x="6672" y="11208"/>
                      <a:pt x="6772" y="11308"/>
                      <a:pt x="6906" y="11342"/>
                    </a:cubicBezTo>
                    <a:cubicBezTo>
                      <a:pt x="6975" y="11365"/>
                      <a:pt x="7044" y="11404"/>
                      <a:pt x="7124" y="11404"/>
                    </a:cubicBezTo>
                    <a:cubicBezTo>
                      <a:pt x="7160" y="11404"/>
                      <a:pt x="7198" y="11396"/>
                      <a:pt x="7239" y="11375"/>
                    </a:cubicBezTo>
                    <a:cubicBezTo>
                      <a:pt x="7306" y="11375"/>
                      <a:pt x="7440" y="11342"/>
                      <a:pt x="7473" y="11275"/>
                    </a:cubicBezTo>
                    <a:cubicBezTo>
                      <a:pt x="7573" y="11175"/>
                      <a:pt x="7640" y="11141"/>
                      <a:pt x="7640" y="11008"/>
                    </a:cubicBezTo>
                    <a:cubicBezTo>
                      <a:pt x="7740" y="10841"/>
                      <a:pt x="7673" y="10641"/>
                      <a:pt x="7573" y="10474"/>
                    </a:cubicBezTo>
                    <a:cubicBezTo>
                      <a:pt x="7473" y="10374"/>
                      <a:pt x="7406" y="10308"/>
                      <a:pt x="7273" y="10274"/>
                    </a:cubicBezTo>
                    <a:cubicBezTo>
                      <a:pt x="7206" y="10241"/>
                      <a:pt x="7156" y="10224"/>
                      <a:pt x="7106" y="10224"/>
                    </a:cubicBezTo>
                    <a:close/>
                    <a:moveTo>
                      <a:pt x="14044" y="10324"/>
                    </a:moveTo>
                    <a:cubicBezTo>
                      <a:pt x="13953" y="10324"/>
                      <a:pt x="13861" y="10341"/>
                      <a:pt x="13777" y="10374"/>
                    </a:cubicBezTo>
                    <a:cubicBezTo>
                      <a:pt x="13644" y="10474"/>
                      <a:pt x="13511" y="10541"/>
                      <a:pt x="13477" y="10708"/>
                    </a:cubicBezTo>
                    <a:cubicBezTo>
                      <a:pt x="13444" y="10808"/>
                      <a:pt x="13444" y="10941"/>
                      <a:pt x="13477" y="11008"/>
                    </a:cubicBezTo>
                    <a:cubicBezTo>
                      <a:pt x="13511" y="11075"/>
                      <a:pt x="13577" y="11208"/>
                      <a:pt x="13644" y="11275"/>
                    </a:cubicBezTo>
                    <a:cubicBezTo>
                      <a:pt x="13755" y="11364"/>
                      <a:pt x="13866" y="11423"/>
                      <a:pt x="14007" y="11423"/>
                    </a:cubicBezTo>
                    <a:cubicBezTo>
                      <a:pt x="14078" y="11423"/>
                      <a:pt x="14156" y="11408"/>
                      <a:pt x="14244" y="11375"/>
                    </a:cubicBezTo>
                    <a:cubicBezTo>
                      <a:pt x="14345" y="11342"/>
                      <a:pt x="14445" y="11275"/>
                      <a:pt x="14511" y="11175"/>
                    </a:cubicBezTo>
                    <a:cubicBezTo>
                      <a:pt x="14578" y="11108"/>
                      <a:pt x="14611" y="10975"/>
                      <a:pt x="14611" y="10841"/>
                    </a:cubicBezTo>
                    <a:cubicBezTo>
                      <a:pt x="14611" y="10775"/>
                      <a:pt x="14578" y="10674"/>
                      <a:pt x="14511" y="10574"/>
                    </a:cubicBezTo>
                    <a:cubicBezTo>
                      <a:pt x="14478" y="10508"/>
                      <a:pt x="14411" y="10441"/>
                      <a:pt x="14311" y="10374"/>
                    </a:cubicBezTo>
                    <a:cubicBezTo>
                      <a:pt x="14228" y="10341"/>
                      <a:pt x="14136" y="10324"/>
                      <a:pt x="14044" y="10324"/>
                    </a:cubicBezTo>
                    <a:close/>
                    <a:moveTo>
                      <a:pt x="16279" y="10941"/>
                    </a:moveTo>
                    <a:cubicBezTo>
                      <a:pt x="16246" y="10941"/>
                      <a:pt x="16246" y="10975"/>
                      <a:pt x="16179" y="10975"/>
                    </a:cubicBezTo>
                    <a:cubicBezTo>
                      <a:pt x="16146" y="11008"/>
                      <a:pt x="16146" y="11041"/>
                      <a:pt x="16112" y="11141"/>
                    </a:cubicBezTo>
                    <a:cubicBezTo>
                      <a:pt x="16079" y="11208"/>
                      <a:pt x="16079" y="11308"/>
                      <a:pt x="16079" y="11342"/>
                    </a:cubicBezTo>
                    <a:cubicBezTo>
                      <a:pt x="16079" y="11442"/>
                      <a:pt x="16112" y="11475"/>
                      <a:pt x="16146" y="11508"/>
                    </a:cubicBezTo>
                    <a:lnTo>
                      <a:pt x="16279" y="11508"/>
                    </a:lnTo>
                    <a:cubicBezTo>
                      <a:pt x="16313" y="11508"/>
                      <a:pt x="16346" y="11475"/>
                      <a:pt x="16346" y="11442"/>
                    </a:cubicBezTo>
                    <a:lnTo>
                      <a:pt x="16513" y="11208"/>
                    </a:lnTo>
                    <a:cubicBezTo>
                      <a:pt x="16579" y="11175"/>
                      <a:pt x="16579" y="11108"/>
                      <a:pt x="16513" y="11041"/>
                    </a:cubicBezTo>
                    <a:cubicBezTo>
                      <a:pt x="16513" y="11008"/>
                      <a:pt x="16446" y="10975"/>
                      <a:pt x="16346" y="10941"/>
                    </a:cubicBezTo>
                    <a:close/>
                    <a:moveTo>
                      <a:pt x="15279" y="10674"/>
                    </a:moveTo>
                    <a:cubicBezTo>
                      <a:pt x="15112" y="10708"/>
                      <a:pt x="14978" y="10808"/>
                      <a:pt x="14945" y="10941"/>
                    </a:cubicBezTo>
                    <a:cubicBezTo>
                      <a:pt x="14845" y="11108"/>
                      <a:pt x="14845" y="11275"/>
                      <a:pt x="14945" y="11375"/>
                    </a:cubicBezTo>
                    <a:cubicBezTo>
                      <a:pt x="14978" y="11475"/>
                      <a:pt x="15112" y="11542"/>
                      <a:pt x="15245" y="11608"/>
                    </a:cubicBezTo>
                    <a:cubicBezTo>
                      <a:pt x="15345" y="11608"/>
                      <a:pt x="15445" y="11608"/>
                      <a:pt x="15512" y="11542"/>
                    </a:cubicBezTo>
                    <a:cubicBezTo>
                      <a:pt x="15645" y="11508"/>
                      <a:pt x="15712" y="11442"/>
                      <a:pt x="15779" y="11308"/>
                    </a:cubicBezTo>
                    <a:cubicBezTo>
                      <a:pt x="15812" y="11175"/>
                      <a:pt x="15812" y="11041"/>
                      <a:pt x="15779" y="10941"/>
                    </a:cubicBezTo>
                    <a:cubicBezTo>
                      <a:pt x="15712" y="10875"/>
                      <a:pt x="15712" y="10841"/>
                      <a:pt x="15679" y="10775"/>
                    </a:cubicBezTo>
                    <a:cubicBezTo>
                      <a:pt x="15579" y="10708"/>
                      <a:pt x="15445" y="10674"/>
                      <a:pt x="15279" y="10674"/>
                    </a:cubicBezTo>
                    <a:close/>
                    <a:moveTo>
                      <a:pt x="3530" y="10831"/>
                    </a:moveTo>
                    <a:cubicBezTo>
                      <a:pt x="3432" y="10831"/>
                      <a:pt x="3334" y="10863"/>
                      <a:pt x="3237" y="10941"/>
                    </a:cubicBezTo>
                    <a:cubicBezTo>
                      <a:pt x="3137" y="10975"/>
                      <a:pt x="3103" y="11041"/>
                      <a:pt x="3070" y="11141"/>
                    </a:cubicBezTo>
                    <a:cubicBezTo>
                      <a:pt x="3003" y="11208"/>
                      <a:pt x="3003" y="11308"/>
                      <a:pt x="3003" y="11375"/>
                    </a:cubicBezTo>
                    <a:cubicBezTo>
                      <a:pt x="3003" y="11475"/>
                      <a:pt x="3070" y="11542"/>
                      <a:pt x="3103" y="11608"/>
                    </a:cubicBezTo>
                    <a:cubicBezTo>
                      <a:pt x="3137" y="11675"/>
                      <a:pt x="3237" y="11709"/>
                      <a:pt x="3337" y="11809"/>
                    </a:cubicBezTo>
                    <a:cubicBezTo>
                      <a:pt x="3387" y="11825"/>
                      <a:pt x="3445" y="11834"/>
                      <a:pt x="3503" y="11834"/>
                    </a:cubicBezTo>
                    <a:cubicBezTo>
                      <a:pt x="3562" y="11834"/>
                      <a:pt x="3620" y="11825"/>
                      <a:pt x="3670" y="11809"/>
                    </a:cubicBezTo>
                    <a:cubicBezTo>
                      <a:pt x="3770" y="11775"/>
                      <a:pt x="3904" y="11709"/>
                      <a:pt x="3937" y="11642"/>
                    </a:cubicBezTo>
                    <a:cubicBezTo>
                      <a:pt x="4004" y="11542"/>
                      <a:pt x="4004" y="11442"/>
                      <a:pt x="4004" y="11308"/>
                    </a:cubicBezTo>
                    <a:cubicBezTo>
                      <a:pt x="3970" y="11108"/>
                      <a:pt x="3904" y="10975"/>
                      <a:pt x="3737" y="10875"/>
                    </a:cubicBezTo>
                    <a:cubicBezTo>
                      <a:pt x="3668" y="10847"/>
                      <a:pt x="3599" y="10831"/>
                      <a:pt x="3530" y="10831"/>
                    </a:cubicBezTo>
                    <a:close/>
                    <a:moveTo>
                      <a:pt x="8640" y="10775"/>
                    </a:moveTo>
                    <a:cubicBezTo>
                      <a:pt x="8474" y="10775"/>
                      <a:pt x="8307" y="10875"/>
                      <a:pt x="8207" y="11008"/>
                    </a:cubicBezTo>
                    <a:lnTo>
                      <a:pt x="8240" y="11342"/>
                    </a:lnTo>
                    <a:cubicBezTo>
                      <a:pt x="8240" y="11475"/>
                      <a:pt x="8274" y="11542"/>
                      <a:pt x="8307" y="11642"/>
                    </a:cubicBezTo>
                    <a:cubicBezTo>
                      <a:pt x="8407" y="11775"/>
                      <a:pt x="8507" y="11842"/>
                      <a:pt x="8674" y="11875"/>
                    </a:cubicBezTo>
                    <a:cubicBezTo>
                      <a:pt x="8723" y="11895"/>
                      <a:pt x="8769" y="11903"/>
                      <a:pt x="8813" y="11903"/>
                    </a:cubicBezTo>
                    <a:cubicBezTo>
                      <a:pt x="8919" y="11903"/>
                      <a:pt x="9013" y="11856"/>
                      <a:pt x="9107" y="11809"/>
                    </a:cubicBezTo>
                    <a:cubicBezTo>
                      <a:pt x="9174" y="11709"/>
                      <a:pt x="9274" y="11642"/>
                      <a:pt x="9308" y="11508"/>
                    </a:cubicBezTo>
                    <a:cubicBezTo>
                      <a:pt x="9341" y="11375"/>
                      <a:pt x="9341" y="11275"/>
                      <a:pt x="9274" y="11141"/>
                    </a:cubicBezTo>
                    <a:cubicBezTo>
                      <a:pt x="9208" y="11008"/>
                      <a:pt x="9141" y="10941"/>
                      <a:pt x="9007" y="10841"/>
                    </a:cubicBezTo>
                    <a:cubicBezTo>
                      <a:pt x="8874" y="10775"/>
                      <a:pt x="8774" y="10775"/>
                      <a:pt x="8640" y="10775"/>
                    </a:cubicBezTo>
                    <a:close/>
                    <a:moveTo>
                      <a:pt x="1068" y="11141"/>
                    </a:moveTo>
                    <a:cubicBezTo>
                      <a:pt x="968" y="11141"/>
                      <a:pt x="935" y="11175"/>
                      <a:pt x="835" y="11208"/>
                    </a:cubicBezTo>
                    <a:cubicBezTo>
                      <a:pt x="701" y="11308"/>
                      <a:pt x="668" y="11375"/>
                      <a:pt x="668" y="11542"/>
                    </a:cubicBezTo>
                    <a:cubicBezTo>
                      <a:pt x="668" y="11675"/>
                      <a:pt x="735" y="11809"/>
                      <a:pt x="835" y="11842"/>
                    </a:cubicBezTo>
                    <a:cubicBezTo>
                      <a:pt x="902" y="11875"/>
                      <a:pt x="968" y="11875"/>
                      <a:pt x="1068" y="11909"/>
                    </a:cubicBezTo>
                    <a:cubicBezTo>
                      <a:pt x="1168" y="11909"/>
                      <a:pt x="1302" y="11909"/>
                      <a:pt x="1402" y="11842"/>
                    </a:cubicBezTo>
                    <a:cubicBezTo>
                      <a:pt x="1502" y="11775"/>
                      <a:pt x="1535" y="11675"/>
                      <a:pt x="1535" y="11542"/>
                    </a:cubicBezTo>
                    <a:cubicBezTo>
                      <a:pt x="1535" y="11508"/>
                      <a:pt x="1502" y="11408"/>
                      <a:pt x="1502" y="11375"/>
                    </a:cubicBezTo>
                    <a:cubicBezTo>
                      <a:pt x="1469" y="11275"/>
                      <a:pt x="1402" y="11208"/>
                      <a:pt x="1302" y="11175"/>
                    </a:cubicBezTo>
                    <a:cubicBezTo>
                      <a:pt x="1235" y="11141"/>
                      <a:pt x="1135" y="11141"/>
                      <a:pt x="1068" y="11141"/>
                    </a:cubicBezTo>
                    <a:close/>
                    <a:moveTo>
                      <a:pt x="10442" y="11141"/>
                    </a:moveTo>
                    <a:cubicBezTo>
                      <a:pt x="10386" y="11141"/>
                      <a:pt x="10331" y="11153"/>
                      <a:pt x="10275" y="11175"/>
                    </a:cubicBezTo>
                    <a:cubicBezTo>
                      <a:pt x="10175" y="11208"/>
                      <a:pt x="10108" y="11275"/>
                      <a:pt x="10008" y="11342"/>
                    </a:cubicBezTo>
                    <a:cubicBezTo>
                      <a:pt x="9941" y="11475"/>
                      <a:pt x="9908" y="11542"/>
                      <a:pt x="9908" y="11675"/>
                    </a:cubicBezTo>
                    <a:cubicBezTo>
                      <a:pt x="9908" y="11775"/>
                      <a:pt x="9908" y="11875"/>
                      <a:pt x="9975" y="11975"/>
                    </a:cubicBezTo>
                    <a:cubicBezTo>
                      <a:pt x="10008" y="12042"/>
                      <a:pt x="10108" y="12142"/>
                      <a:pt x="10175" y="12209"/>
                    </a:cubicBezTo>
                    <a:cubicBezTo>
                      <a:pt x="10308" y="12309"/>
                      <a:pt x="10442" y="12309"/>
                      <a:pt x="10575" y="12309"/>
                    </a:cubicBezTo>
                    <a:cubicBezTo>
                      <a:pt x="10675" y="12309"/>
                      <a:pt x="10775" y="12209"/>
                      <a:pt x="10842" y="12142"/>
                    </a:cubicBezTo>
                    <a:cubicBezTo>
                      <a:pt x="10942" y="12042"/>
                      <a:pt x="10975" y="11975"/>
                      <a:pt x="11009" y="11842"/>
                    </a:cubicBezTo>
                    <a:cubicBezTo>
                      <a:pt x="11009" y="11709"/>
                      <a:pt x="11009" y="11642"/>
                      <a:pt x="10975" y="11508"/>
                    </a:cubicBezTo>
                    <a:cubicBezTo>
                      <a:pt x="10942" y="11375"/>
                      <a:pt x="10842" y="11308"/>
                      <a:pt x="10775" y="11275"/>
                    </a:cubicBezTo>
                    <a:cubicBezTo>
                      <a:pt x="10664" y="11186"/>
                      <a:pt x="10553" y="11141"/>
                      <a:pt x="10442" y="11141"/>
                    </a:cubicBezTo>
                    <a:close/>
                    <a:moveTo>
                      <a:pt x="5105" y="11475"/>
                    </a:moveTo>
                    <a:cubicBezTo>
                      <a:pt x="4971" y="11475"/>
                      <a:pt x="4838" y="11508"/>
                      <a:pt x="4771" y="11608"/>
                    </a:cubicBezTo>
                    <a:cubicBezTo>
                      <a:pt x="4771" y="11675"/>
                      <a:pt x="4738" y="11775"/>
                      <a:pt x="4671" y="11842"/>
                    </a:cubicBezTo>
                    <a:cubicBezTo>
                      <a:pt x="4638" y="11942"/>
                      <a:pt x="4671" y="12009"/>
                      <a:pt x="4671" y="12109"/>
                    </a:cubicBezTo>
                    <a:cubicBezTo>
                      <a:pt x="4738" y="12176"/>
                      <a:pt x="4771" y="12276"/>
                      <a:pt x="4838" y="12309"/>
                    </a:cubicBezTo>
                    <a:cubicBezTo>
                      <a:pt x="4938" y="12342"/>
                      <a:pt x="5005" y="12376"/>
                      <a:pt x="5105" y="12376"/>
                    </a:cubicBezTo>
                    <a:cubicBezTo>
                      <a:pt x="5271" y="12376"/>
                      <a:pt x="5405" y="12342"/>
                      <a:pt x="5472" y="12276"/>
                    </a:cubicBezTo>
                    <a:cubicBezTo>
                      <a:pt x="5605" y="12142"/>
                      <a:pt x="5638" y="12042"/>
                      <a:pt x="5605" y="11875"/>
                    </a:cubicBezTo>
                    <a:cubicBezTo>
                      <a:pt x="5605" y="11775"/>
                      <a:pt x="5572" y="11675"/>
                      <a:pt x="5438" y="11608"/>
                    </a:cubicBezTo>
                    <a:cubicBezTo>
                      <a:pt x="5338" y="11508"/>
                      <a:pt x="5238" y="11475"/>
                      <a:pt x="5105" y="11475"/>
                    </a:cubicBezTo>
                    <a:close/>
                    <a:moveTo>
                      <a:pt x="2303" y="11725"/>
                    </a:moveTo>
                    <a:cubicBezTo>
                      <a:pt x="2253" y="11725"/>
                      <a:pt x="2203" y="11742"/>
                      <a:pt x="2136" y="11775"/>
                    </a:cubicBezTo>
                    <a:cubicBezTo>
                      <a:pt x="2002" y="11809"/>
                      <a:pt x="1969" y="11875"/>
                      <a:pt x="1936" y="12009"/>
                    </a:cubicBezTo>
                    <a:cubicBezTo>
                      <a:pt x="1936" y="12109"/>
                      <a:pt x="1936" y="12176"/>
                      <a:pt x="1969" y="12309"/>
                    </a:cubicBezTo>
                    <a:cubicBezTo>
                      <a:pt x="2102" y="12342"/>
                      <a:pt x="2169" y="12442"/>
                      <a:pt x="2303" y="12442"/>
                    </a:cubicBezTo>
                    <a:cubicBezTo>
                      <a:pt x="2436" y="12442"/>
                      <a:pt x="2503" y="12442"/>
                      <a:pt x="2603" y="12342"/>
                    </a:cubicBezTo>
                    <a:cubicBezTo>
                      <a:pt x="2636" y="12309"/>
                      <a:pt x="2670" y="12209"/>
                      <a:pt x="2736" y="12176"/>
                    </a:cubicBezTo>
                    <a:cubicBezTo>
                      <a:pt x="2770" y="12109"/>
                      <a:pt x="2770" y="12009"/>
                      <a:pt x="2670" y="11942"/>
                    </a:cubicBezTo>
                    <a:cubicBezTo>
                      <a:pt x="2636" y="11842"/>
                      <a:pt x="2569" y="11775"/>
                      <a:pt x="2469" y="11775"/>
                    </a:cubicBezTo>
                    <a:cubicBezTo>
                      <a:pt x="2403" y="11742"/>
                      <a:pt x="2353" y="11725"/>
                      <a:pt x="2303" y="11725"/>
                    </a:cubicBezTo>
                    <a:close/>
                    <a:moveTo>
                      <a:pt x="12076" y="11642"/>
                    </a:moveTo>
                    <a:cubicBezTo>
                      <a:pt x="11843" y="11675"/>
                      <a:pt x="11776" y="11709"/>
                      <a:pt x="11676" y="11842"/>
                    </a:cubicBezTo>
                    <a:cubicBezTo>
                      <a:pt x="11609" y="11975"/>
                      <a:pt x="11576" y="12109"/>
                      <a:pt x="11609" y="12276"/>
                    </a:cubicBezTo>
                    <a:cubicBezTo>
                      <a:pt x="11609" y="12442"/>
                      <a:pt x="11676" y="12542"/>
                      <a:pt x="11809" y="12643"/>
                    </a:cubicBezTo>
                    <a:cubicBezTo>
                      <a:pt x="11943" y="12709"/>
                      <a:pt x="12076" y="12776"/>
                      <a:pt x="12176" y="12776"/>
                    </a:cubicBezTo>
                    <a:cubicBezTo>
                      <a:pt x="12276" y="12776"/>
                      <a:pt x="12410" y="12709"/>
                      <a:pt x="12477" y="12676"/>
                    </a:cubicBezTo>
                    <a:cubicBezTo>
                      <a:pt x="12577" y="12643"/>
                      <a:pt x="12643" y="12542"/>
                      <a:pt x="12677" y="12442"/>
                    </a:cubicBezTo>
                    <a:cubicBezTo>
                      <a:pt x="12743" y="12342"/>
                      <a:pt x="12743" y="12209"/>
                      <a:pt x="12743" y="12142"/>
                    </a:cubicBezTo>
                    <a:cubicBezTo>
                      <a:pt x="12743" y="12009"/>
                      <a:pt x="12677" y="11942"/>
                      <a:pt x="12610" y="11842"/>
                    </a:cubicBezTo>
                    <a:cubicBezTo>
                      <a:pt x="12577" y="11775"/>
                      <a:pt x="12443" y="11709"/>
                      <a:pt x="12343" y="11675"/>
                    </a:cubicBezTo>
                    <a:cubicBezTo>
                      <a:pt x="12276" y="11642"/>
                      <a:pt x="12143" y="11642"/>
                      <a:pt x="12076" y="11642"/>
                    </a:cubicBezTo>
                    <a:close/>
                    <a:moveTo>
                      <a:pt x="3443" y="12137"/>
                    </a:moveTo>
                    <a:cubicBezTo>
                      <a:pt x="3363" y="12137"/>
                      <a:pt x="3294" y="12156"/>
                      <a:pt x="3237" y="12176"/>
                    </a:cubicBezTo>
                    <a:cubicBezTo>
                      <a:pt x="3137" y="12209"/>
                      <a:pt x="3103" y="12242"/>
                      <a:pt x="3103" y="12342"/>
                    </a:cubicBezTo>
                    <a:cubicBezTo>
                      <a:pt x="3070" y="12409"/>
                      <a:pt x="3070" y="12476"/>
                      <a:pt x="3103" y="12542"/>
                    </a:cubicBezTo>
                    <a:cubicBezTo>
                      <a:pt x="3103" y="12643"/>
                      <a:pt x="3137" y="12709"/>
                      <a:pt x="3237" y="12743"/>
                    </a:cubicBezTo>
                    <a:cubicBezTo>
                      <a:pt x="3303" y="12809"/>
                      <a:pt x="3337" y="12843"/>
                      <a:pt x="3437" y="12843"/>
                    </a:cubicBezTo>
                    <a:lnTo>
                      <a:pt x="3570" y="12843"/>
                    </a:lnTo>
                    <a:cubicBezTo>
                      <a:pt x="3582" y="12849"/>
                      <a:pt x="3595" y="12851"/>
                      <a:pt x="3608" y="12851"/>
                    </a:cubicBezTo>
                    <a:cubicBezTo>
                      <a:pt x="3671" y="12851"/>
                      <a:pt x="3749" y="12792"/>
                      <a:pt x="3804" y="12709"/>
                    </a:cubicBezTo>
                    <a:cubicBezTo>
                      <a:pt x="3837" y="12609"/>
                      <a:pt x="3837" y="12509"/>
                      <a:pt x="3804" y="12376"/>
                    </a:cubicBezTo>
                    <a:cubicBezTo>
                      <a:pt x="3770" y="12309"/>
                      <a:pt x="3737" y="12242"/>
                      <a:pt x="3637" y="12176"/>
                    </a:cubicBezTo>
                    <a:cubicBezTo>
                      <a:pt x="3566" y="12147"/>
                      <a:pt x="3502" y="12137"/>
                      <a:pt x="3443" y="12137"/>
                    </a:cubicBezTo>
                    <a:close/>
                    <a:moveTo>
                      <a:pt x="6839" y="11909"/>
                    </a:moveTo>
                    <a:cubicBezTo>
                      <a:pt x="6772" y="11909"/>
                      <a:pt x="6672" y="11975"/>
                      <a:pt x="6606" y="12009"/>
                    </a:cubicBezTo>
                    <a:cubicBezTo>
                      <a:pt x="6439" y="12142"/>
                      <a:pt x="6372" y="12309"/>
                      <a:pt x="6372" y="12476"/>
                    </a:cubicBezTo>
                    <a:cubicBezTo>
                      <a:pt x="6372" y="12609"/>
                      <a:pt x="6472" y="12676"/>
                      <a:pt x="6506" y="12743"/>
                    </a:cubicBezTo>
                    <a:cubicBezTo>
                      <a:pt x="6606" y="12843"/>
                      <a:pt x="6772" y="12876"/>
                      <a:pt x="6873" y="12876"/>
                    </a:cubicBezTo>
                    <a:cubicBezTo>
                      <a:pt x="7006" y="12843"/>
                      <a:pt x="7139" y="12776"/>
                      <a:pt x="7239" y="12643"/>
                    </a:cubicBezTo>
                    <a:cubicBezTo>
                      <a:pt x="7273" y="12542"/>
                      <a:pt x="7306" y="12509"/>
                      <a:pt x="7306" y="12442"/>
                    </a:cubicBezTo>
                    <a:cubicBezTo>
                      <a:pt x="7306" y="12342"/>
                      <a:pt x="7306" y="12276"/>
                      <a:pt x="7273" y="12176"/>
                    </a:cubicBezTo>
                    <a:cubicBezTo>
                      <a:pt x="7206" y="12109"/>
                      <a:pt x="7139" y="12009"/>
                      <a:pt x="7106" y="11975"/>
                    </a:cubicBezTo>
                    <a:cubicBezTo>
                      <a:pt x="7006" y="11909"/>
                      <a:pt x="6939" y="11909"/>
                      <a:pt x="6839" y="11909"/>
                    </a:cubicBezTo>
                    <a:close/>
                    <a:moveTo>
                      <a:pt x="15779" y="12509"/>
                    </a:moveTo>
                    <a:lnTo>
                      <a:pt x="15679" y="12542"/>
                    </a:lnTo>
                    <a:cubicBezTo>
                      <a:pt x="15679" y="12542"/>
                      <a:pt x="15645" y="12609"/>
                      <a:pt x="15645" y="12643"/>
                    </a:cubicBezTo>
                    <a:lnTo>
                      <a:pt x="15645" y="12776"/>
                    </a:lnTo>
                    <a:cubicBezTo>
                      <a:pt x="15645" y="12809"/>
                      <a:pt x="15645" y="12809"/>
                      <a:pt x="15679" y="12843"/>
                    </a:cubicBezTo>
                    <a:cubicBezTo>
                      <a:pt x="15679" y="12843"/>
                      <a:pt x="15746" y="12876"/>
                      <a:pt x="15779" y="12876"/>
                    </a:cubicBezTo>
                    <a:cubicBezTo>
                      <a:pt x="15812" y="12876"/>
                      <a:pt x="15846" y="12843"/>
                      <a:pt x="15846" y="12809"/>
                    </a:cubicBezTo>
                    <a:lnTo>
                      <a:pt x="15946" y="12676"/>
                    </a:lnTo>
                    <a:cubicBezTo>
                      <a:pt x="15912" y="12643"/>
                      <a:pt x="15912" y="12609"/>
                      <a:pt x="15946" y="12609"/>
                    </a:cubicBezTo>
                    <a:cubicBezTo>
                      <a:pt x="15946" y="12542"/>
                      <a:pt x="15912" y="12509"/>
                      <a:pt x="15846" y="12509"/>
                    </a:cubicBezTo>
                    <a:close/>
                    <a:moveTo>
                      <a:pt x="13811" y="11875"/>
                    </a:moveTo>
                    <a:cubicBezTo>
                      <a:pt x="13744" y="11875"/>
                      <a:pt x="13611" y="11875"/>
                      <a:pt x="13511" y="11942"/>
                    </a:cubicBezTo>
                    <a:cubicBezTo>
                      <a:pt x="13411" y="11942"/>
                      <a:pt x="13310" y="12009"/>
                      <a:pt x="13277" y="12109"/>
                    </a:cubicBezTo>
                    <a:cubicBezTo>
                      <a:pt x="13177" y="12209"/>
                      <a:pt x="13110" y="12342"/>
                      <a:pt x="13110" y="12509"/>
                    </a:cubicBezTo>
                    <a:cubicBezTo>
                      <a:pt x="13110" y="12676"/>
                      <a:pt x="13177" y="12843"/>
                      <a:pt x="13310" y="12943"/>
                    </a:cubicBezTo>
                    <a:cubicBezTo>
                      <a:pt x="13444" y="13009"/>
                      <a:pt x="13577" y="13043"/>
                      <a:pt x="13744" y="13043"/>
                    </a:cubicBezTo>
                    <a:cubicBezTo>
                      <a:pt x="13844" y="13043"/>
                      <a:pt x="13978" y="12976"/>
                      <a:pt x="14111" y="12843"/>
                    </a:cubicBezTo>
                    <a:cubicBezTo>
                      <a:pt x="14278" y="12676"/>
                      <a:pt x="14311" y="12509"/>
                      <a:pt x="14244" y="12309"/>
                    </a:cubicBezTo>
                    <a:cubicBezTo>
                      <a:pt x="14178" y="12209"/>
                      <a:pt x="14144" y="12142"/>
                      <a:pt x="14078" y="12042"/>
                    </a:cubicBezTo>
                    <a:cubicBezTo>
                      <a:pt x="13978" y="11975"/>
                      <a:pt x="13911" y="11909"/>
                      <a:pt x="13811" y="11875"/>
                    </a:cubicBezTo>
                    <a:close/>
                    <a:moveTo>
                      <a:pt x="14912" y="12176"/>
                    </a:moveTo>
                    <a:cubicBezTo>
                      <a:pt x="14845" y="12209"/>
                      <a:pt x="14745" y="12276"/>
                      <a:pt x="14645" y="12309"/>
                    </a:cubicBezTo>
                    <a:cubicBezTo>
                      <a:pt x="14578" y="12376"/>
                      <a:pt x="14511" y="12476"/>
                      <a:pt x="14478" y="12542"/>
                    </a:cubicBezTo>
                    <a:cubicBezTo>
                      <a:pt x="14445" y="12676"/>
                      <a:pt x="14478" y="12776"/>
                      <a:pt x="14511" y="12843"/>
                    </a:cubicBezTo>
                    <a:cubicBezTo>
                      <a:pt x="14578" y="12943"/>
                      <a:pt x="14645" y="13009"/>
                      <a:pt x="14745" y="13043"/>
                    </a:cubicBezTo>
                    <a:cubicBezTo>
                      <a:pt x="14828" y="13093"/>
                      <a:pt x="14895" y="13118"/>
                      <a:pt x="14958" y="13118"/>
                    </a:cubicBezTo>
                    <a:cubicBezTo>
                      <a:pt x="15020" y="13118"/>
                      <a:pt x="15078" y="13093"/>
                      <a:pt x="15145" y="13043"/>
                    </a:cubicBezTo>
                    <a:cubicBezTo>
                      <a:pt x="15279" y="13009"/>
                      <a:pt x="15412" y="12876"/>
                      <a:pt x="15412" y="12709"/>
                    </a:cubicBezTo>
                    <a:cubicBezTo>
                      <a:pt x="15412" y="12643"/>
                      <a:pt x="15412" y="12542"/>
                      <a:pt x="15345" y="12476"/>
                    </a:cubicBezTo>
                    <a:cubicBezTo>
                      <a:pt x="15312" y="12376"/>
                      <a:pt x="15279" y="12342"/>
                      <a:pt x="15178" y="12242"/>
                    </a:cubicBezTo>
                    <a:cubicBezTo>
                      <a:pt x="15112" y="12209"/>
                      <a:pt x="15012" y="12176"/>
                      <a:pt x="14912" y="12176"/>
                    </a:cubicBezTo>
                    <a:close/>
                    <a:moveTo>
                      <a:pt x="1402" y="12643"/>
                    </a:moveTo>
                    <a:cubicBezTo>
                      <a:pt x="1335" y="12643"/>
                      <a:pt x="1302" y="12643"/>
                      <a:pt x="1269" y="12676"/>
                    </a:cubicBezTo>
                    <a:cubicBezTo>
                      <a:pt x="1168" y="12776"/>
                      <a:pt x="1168" y="12843"/>
                      <a:pt x="1202" y="12943"/>
                    </a:cubicBezTo>
                    <a:lnTo>
                      <a:pt x="1302" y="13009"/>
                    </a:lnTo>
                    <a:cubicBezTo>
                      <a:pt x="1335" y="13110"/>
                      <a:pt x="1369" y="13143"/>
                      <a:pt x="1435" y="13176"/>
                    </a:cubicBezTo>
                    <a:lnTo>
                      <a:pt x="1502" y="13210"/>
                    </a:lnTo>
                    <a:lnTo>
                      <a:pt x="1535" y="13210"/>
                    </a:lnTo>
                    <a:cubicBezTo>
                      <a:pt x="1535" y="13210"/>
                      <a:pt x="1602" y="13210"/>
                      <a:pt x="1602" y="13176"/>
                    </a:cubicBezTo>
                    <a:cubicBezTo>
                      <a:pt x="1635" y="13143"/>
                      <a:pt x="1635" y="13110"/>
                      <a:pt x="1635" y="12976"/>
                    </a:cubicBezTo>
                    <a:lnTo>
                      <a:pt x="1602" y="12843"/>
                    </a:lnTo>
                    <a:lnTo>
                      <a:pt x="1535" y="12776"/>
                    </a:lnTo>
                    <a:lnTo>
                      <a:pt x="1502" y="12676"/>
                    </a:lnTo>
                    <a:cubicBezTo>
                      <a:pt x="1469" y="12643"/>
                      <a:pt x="1435" y="12643"/>
                      <a:pt x="1402" y="12643"/>
                    </a:cubicBezTo>
                    <a:close/>
                    <a:moveTo>
                      <a:pt x="8607" y="12376"/>
                    </a:moveTo>
                    <a:cubicBezTo>
                      <a:pt x="8474" y="12376"/>
                      <a:pt x="8340" y="12376"/>
                      <a:pt x="8274" y="12476"/>
                    </a:cubicBezTo>
                    <a:cubicBezTo>
                      <a:pt x="8173" y="12542"/>
                      <a:pt x="8140" y="12643"/>
                      <a:pt x="8107" y="12709"/>
                    </a:cubicBezTo>
                    <a:cubicBezTo>
                      <a:pt x="8073" y="12843"/>
                      <a:pt x="8107" y="12943"/>
                      <a:pt x="8140" y="13009"/>
                    </a:cubicBezTo>
                    <a:cubicBezTo>
                      <a:pt x="8173" y="13110"/>
                      <a:pt x="8274" y="13176"/>
                      <a:pt x="8340" y="13210"/>
                    </a:cubicBezTo>
                    <a:cubicBezTo>
                      <a:pt x="8414" y="13258"/>
                      <a:pt x="8505" y="13289"/>
                      <a:pt x="8588" y="13289"/>
                    </a:cubicBezTo>
                    <a:cubicBezTo>
                      <a:pt x="8618" y="13289"/>
                      <a:pt x="8647" y="13285"/>
                      <a:pt x="8674" y="13276"/>
                    </a:cubicBezTo>
                    <a:cubicBezTo>
                      <a:pt x="8705" y="13284"/>
                      <a:pt x="8735" y="13288"/>
                      <a:pt x="8762" y="13288"/>
                    </a:cubicBezTo>
                    <a:cubicBezTo>
                      <a:pt x="8851" y="13288"/>
                      <a:pt x="8915" y="13245"/>
                      <a:pt x="8941" y="13143"/>
                    </a:cubicBezTo>
                    <a:cubicBezTo>
                      <a:pt x="8974" y="13043"/>
                      <a:pt x="9007" y="12976"/>
                      <a:pt x="9007" y="12843"/>
                    </a:cubicBezTo>
                    <a:cubicBezTo>
                      <a:pt x="9007" y="12709"/>
                      <a:pt x="8974" y="12643"/>
                      <a:pt x="8907" y="12542"/>
                    </a:cubicBezTo>
                    <a:cubicBezTo>
                      <a:pt x="8807" y="12476"/>
                      <a:pt x="8741" y="12442"/>
                      <a:pt x="8607" y="12376"/>
                    </a:cubicBezTo>
                    <a:close/>
                    <a:moveTo>
                      <a:pt x="4838" y="12676"/>
                    </a:moveTo>
                    <a:cubicBezTo>
                      <a:pt x="4771" y="12676"/>
                      <a:pt x="4671" y="12676"/>
                      <a:pt x="4604" y="12709"/>
                    </a:cubicBezTo>
                    <a:cubicBezTo>
                      <a:pt x="4504" y="12776"/>
                      <a:pt x="4471" y="12809"/>
                      <a:pt x="4437" y="12876"/>
                    </a:cubicBezTo>
                    <a:cubicBezTo>
                      <a:pt x="4404" y="12976"/>
                      <a:pt x="4404" y="13043"/>
                      <a:pt x="4404" y="13143"/>
                    </a:cubicBezTo>
                    <a:cubicBezTo>
                      <a:pt x="4404" y="13210"/>
                      <a:pt x="4437" y="13310"/>
                      <a:pt x="4504" y="13343"/>
                    </a:cubicBezTo>
                    <a:cubicBezTo>
                      <a:pt x="4571" y="13376"/>
                      <a:pt x="4604" y="13376"/>
                      <a:pt x="4638" y="13443"/>
                    </a:cubicBezTo>
                    <a:lnTo>
                      <a:pt x="4804" y="13443"/>
                    </a:lnTo>
                    <a:cubicBezTo>
                      <a:pt x="4904" y="13443"/>
                      <a:pt x="4971" y="13376"/>
                      <a:pt x="5005" y="13310"/>
                    </a:cubicBezTo>
                    <a:cubicBezTo>
                      <a:pt x="5105" y="13243"/>
                      <a:pt x="5105" y="13176"/>
                      <a:pt x="5138" y="13076"/>
                    </a:cubicBezTo>
                    <a:cubicBezTo>
                      <a:pt x="5171" y="13009"/>
                      <a:pt x="5138" y="12943"/>
                      <a:pt x="5071" y="12843"/>
                    </a:cubicBezTo>
                    <a:cubicBezTo>
                      <a:pt x="5005" y="12743"/>
                      <a:pt x="4938" y="12709"/>
                      <a:pt x="4838" y="12676"/>
                    </a:cubicBezTo>
                    <a:close/>
                    <a:moveTo>
                      <a:pt x="2136" y="12743"/>
                    </a:moveTo>
                    <a:cubicBezTo>
                      <a:pt x="1969" y="12743"/>
                      <a:pt x="1836" y="12809"/>
                      <a:pt x="1769" y="12909"/>
                    </a:cubicBezTo>
                    <a:cubicBezTo>
                      <a:pt x="1669" y="13043"/>
                      <a:pt x="1669" y="13176"/>
                      <a:pt x="1769" y="13310"/>
                    </a:cubicBezTo>
                    <a:cubicBezTo>
                      <a:pt x="1802" y="13376"/>
                      <a:pt x="1902" y="13476"/>
                      <a:pt x="1969" y="13476"/>
                    </a:cubicBezTo>
                    <a:cubicBezTo>
                      <a:pt x="2019" y="13493"/>
                      <a:pt x="2061" y="13501"/>
                      <a:pt x="2102" y="13501"/>
                    </a:cubicBezTo>
                    <a:cubicBezTo>
                      <a:pt x="2144" y="13501"/>
                      <a:pt x="2186" y="13493"/>
                      <a:pt x="2236" y="13476"/>
                    </a:cubicBezTo>
                    <a:cubicBezTo>
                      <a:pt x="2403" y="13476"/>
                      <a:pt x="2503" y="13376"/>
                      <a:pt x="2503" y="13276"/>
                    </a:cubicBezTo>
                    <a:cubicBezTo>
                      <a:pt x="2503" y="13176"/>
                      <a:pt x="2503" y="13110"/>
                      <a:pt x="2469" y="13009"/>
                    </a:cubicBezTo>
                    <a:cubicBezTo>
                      <a:pt x="2436" y="12876"/>
                      <a:pt x="2303" y="12809"/>
                      <a:pt x="2136" y="12743"/>
                    </a:cubicBezTo>
                    <a:close/>
                    <a:moveTo>
                      <a:pt x="9941" y="12709"/>
                    </a:moveTo>
                    <a:cubicBezTo>
                      <a:pt x="9841" y="12709"/>
                      <a:pt x="9775" y="12776"/>
                      <a:pt x="9675" y="12843"/>
                    </a:cubicBezTo>
                    <a:cubicBezTo>
                      <a:pt x="9608" y="12943"/>
                      <a:pt x="9574" y="13009"/>
                      <a:pt x="9574" y="13110"/>
                    </a:cubicBezTo>
                    <a:cubicBezTo>
                      <a:pt x="9508" y="13176"/>
                      <a:pt x="9574" y="13310"/>
                      <a:pt x="9608" y="13443"/>
                    </a:cubicBezTo>
                    <a:cubicBezTo>
                      <a:pt x="9641" y="13510"/>
                      <a:pt x="9741" y="13543"/>
                      <a:pt x="9808" y="13643"/>
                    </a:cubicBezTo>
                    <a:cubicBezTo>
                      <a:pt x="9875" y="13660"/>
                      <a:pt x="9941" y="13668"/>
                      <a:pt x="10004" y="13668"/>
                    </a:cubicBezTo>
                    <a:cubicBezTo>
                      <a:pt x="10067" y="13668"/>
                      <a:pt x="10125" y="13660"/>
                      <a:pt x="10175" y="13643"/>
                    </a:cubicBezTo>
                    <a:cubicBezTo>
                      <a:pt x="10275" y="13610"/>
                      <a:pt x="10342" y="13543"/>
                      <a:pt x="10442" y="13476"/>
                    </a:cubicBezTo>
                    <a:cubicBezTo>
                      <a:pt x="10475" y="13376"/>
                      <a:pt x="10508" y="13310"/>
                      <a:pt x="10508" y="13210"/>
                    </a:cubicBezTo>
                    <a:cubicBezTo>
                      <a:pt x="10508" y="13143"/>
                      <a:pt x="10508" y="13009"/>
                      <a:pt x="10442" y="12943"/>
                    </a:cubicBezTo>
                    <a:cubicBezTo>
                      <a:pt x="10408" y="12843"/>
                      <a:pt x="10308" y="12809"/>
                      <a:pt x="10242" y="12776"/>
                    </a:cubicBezTo>
                    <a:cubicBezTo>
                      <a:pt x="10142" y="12709"/>
                      <a:pt x="10008" y="12709"/>
                      <a:pt x="9941" y="12709"/>
                    </a:cubicBezTo>
                    <a:close/>
                    <a:moveTo>
                      <a:pt x="6335" y="13235"/>
                    </a:moveTo>
                    <a:cubicBezTo>
                      <a:pt x="6272" y="13235"/>
                      <a:pt x="6205" y="13260"/>
                      <a:pt x="6139" y="13310"/>
                    </a:cubicBezTo>
                    <a:cubicBezTo>
                      <a:pt x="6005" y="13376"/>
                      <a:pt x="5972" y="13476"/>
                      <a:pt x="5972" y="13643"/>
                    </a:cubicBezTo>
                    <a:cubicBezTo>
                      <a:pt x="5972" y="13710"/>
                      <a:pt x="6005" y="13777"/>
                      <a:pt x="6072" y="13843"/>
                    </a:cubicBezTo>
                    <a:cubicBezTo>
                      <a:pt x="6139" y="13977"/>
                      <a:pt x="6272" y="14010"/>
                      <a:pt x="6439" y="14010"/>
                    </a:cubicBezTo>
                    <a:cubicBezTo>
                      <a:pt x="6572" y="14010"/>
                      <a:pt x="6606" y="13943"/>
                      <a:pt x="6672" y="13843"/>
                    </a:cubicBezTo>
                    <a:cubicBezTo>
                      <a:pt x="6772" y="13777"/>
                      <a:pt x="6772" y="13677"/>
                      <a:pt x="6739" y="13610"/>
                    </a:cubicBezTo>
                    <a:cubicBezTo>
                      <a:pt x="6672" y="13476"/>
                      <a:pt x="6639" y="13376"/>
                      <a:pt x="6506" y="13310"/>
                    </a:cubicBezTo>
                    <a:cubicBezTo>
                      <a:pt x="6456" y="13260"/>
                      <a:pt x="6397" y="13235"/>
                      <a:pt x="6335" y="13235"/>
                    </a:cubicBezTo>
                    <a:close/>
                    <a:moveTo>
                      <a:pt x="11676" y="13143"/>
                    </a:moveTo>
                    <a:cubicBezTo>
                      <a:pt x="11576" y="13176"/>
                      <a:pt x="11476" y="13210"/>
                      <a:pt x="11442" y="13310"/>
                    </a:cubicBezTo>
                    <a:cubicBezTo>
                      <a:pt x="11342" y="13376"/>
                      <a:pt x="11309" y="13476"/>
                      <a:pt x="11309" y="13543"/>
                    </a:cubicBezTo>
                    <a:cubicBezTo>
                      <a:pt x="11309" y="13643"/>
                      <a:pt x="11309" y="13777"/>
                      <a:pt x="11409" y="13843"/>
                    </a:cubicBezTo>
                    <a:cubicBezTo>
                      <a:pt x="11442" y="13943"/>
                      <a:pt x="11543" y="14010"/>
                      <a:pt x="11643" y="14044"/>
                    </a:cubicBezTo>
                    <a:cubicBezTo>
                      <a:pt x="11712" y="14071"/>
                      <a:pt x="11775" y="14087"/>
                      <a:pt x="11835" y="14087"/>
                    </a:cubicBezTo>
                    <a:cubicBezTo>
                      <a:pt x="11920" y="14087"/>
                      <a:pt x="11998" y="14055"/>
                      <a:pt x="12076" y="13977"/>
                    </a:cubicBezTo>
                    <a:cubicBezTo>
                      <a:pt x="12143" y="13943"/>
                      <a:pt x="12176" y="13843"/>
                      <a:pt x="12243" y="13810"/>
                    </a:cubicBezTo>
                    <a:cubicBezTo>
                      <a:pt x="12276" y="13710"/>
                      <a:pt x="12276" y="13643"/>
                      <a:pt x="12276" y="13543"/>
                    </a:cubicBezTo>
                    <a:cubicBezTo>
                      <a:pt x="12243" y="13376"/>
                      <a:pt x="12143" y="13276"/>
                      <a:pt x="11976" y="13176"/>
                    </a:cubicBezTo>
                    <a:cubicBezTo>
                      <a:pt x="11909" y="13143"/>
                      <a:pt x="11776" y="13143"/>
                      <a:pt x="11676" y="13143"/>
                    </a:cubicBezTo>
                    <a:close/>
                    <a:moveTo>
                      <a:pt x="3342" y="13331"/>
                    </a:moveTo>
                    <a:cubicBezTo>
                      <a:pt x="3253" y="13331"/>
                      <a:pt x="3178" y="13368"/>
                      <a:pt x="3103" y="13443"/>
                    </a:cubicBezTo>
                    <a:cubicBezTo>
                      <a:pt x="3003" y="13476"/>
                      <a:pt x="2970" y="13610"/>
                      <a:pt x="2970" y="13677"/>
                    </a:cubicBezTo>
                    <a:cubicBezTo>
                      <a:pt x="2970" y="13843"/>
                      <a:pt x="3003" y="13943"/>
                      <a:pt x="3137" y="14010"/>
                    </a:cubicBezTo>
                    <a:cubicBezTo>
                      <a:pt x="3210" y="14065"/>
                      <a:pt x="3283" y="14090"/>
                      <a:pt x="3351" y="14090"/>
                    </a:cubicBezTo>
                    <a:cubicBezTo>
                      <a:pt x="3407" y="14090"/>
                      <a:pt x="3459" y="14074"/>
                      <a:pt x="3503" y="14044"/>
                    </a:cubicBezTo>
                    <a:cubicBezTo>
                      <a:pt x="3637" y="13977"/>
                      <a:pt x="3704" y="13877"/>
                      <a:pt x="3704" y="13710"/>
                    </a:cubicBezTo>
                    <a:cubicBezTo>
                      <a:pt x="3704" y="13643"/>
                      <a:pt x="3704" y="13610"/>
                      <a:pt x="3670" y="13543"/>
                    </a:cubicBezTo>
                    <a:cubicBezTo>
                      <a:pt x="3637" y="13443"/>
                      <a:pt x="3537" y="13343"/>
                      <a:pt x="3437" y="13343"/>
                    </a:cubicBezTo>
                    <a:cubicBezTo>
                      <a:pt x="3403" y="13335"/>
                      <a:pt x="3372" y="13331"/>
                      <a:pt x="3342" y="13331"/>
                    </a:cubicBezTo>
                    <a:close/>
                    <a:moveTo>
                      <a:pt x="14299" y="13363"/>
                    </a:moveTo>
                    <a:cubicBezTo>
                      <a:pt x="14244" y="13363"/>
                      <a:pt x="14160" y="13394"/>
                      <a:pt x="14111" y="13443"/>
                    </a:cubicBezTo>
                    <a:cubicBezTo>
                      <a:pt x="14011" y="13510"/>
                      <a:pt x="13944" y="13610"/>
                      <a:pt x="13911" y="13677"/>
                    </a:cubicBezTo>
                    <a:cubicBezTo>
                      <a:pt x="13844" y="13777"/>
                      <a:pt x="13844" y="13810"/>
                      <a:pt x="13844" y="13943"/>
                    </a:cubicBezTo>
                    <a:cubicBezTo>
                      <a:pt x="13844" y="14010"/>
                      <a:pt x="13911" y="14044"/>
                      <a:pt x="13911" y="14110"/>
                    </a:cubicBezTo>
                    <a:cubicBezTo>
                      <a:pt x="13944" y="14177"/>
                      <a:pt x="14011" y="14210"/>
                      <a:pt x="14111" y="14277"/>
                    </a:cubicBezTo>
                    <a:cubicBezTo>
                      <a:pt x="14178" y="14294"/>
                      <a:pt x="14228" y="14302"/>
                      <a:pt x="14278" y="14302"/>
                    </a:cubicBezTo>
                    <a:cubicBezTo>
                      <a:pt x="14328" y="14302"/>
                      <a:pt x="14378" y="14294"/>
                      <a:pt x="14445" y="14277"/>
                    </a:cubicBezTo>
                    <a:cubicBezTo>
                      <a:pt x="14578" y="14210"/>
                      <a:pt x="14645" y="14177"/>
                      <a:pt x="14678" y="14110"/>
                    </a:cubicBezTo>
                    <a:cubicBezTo>
                      <a:pt x="14745" y="14010"/>
                      <a:pt x="14778" y="13877"/>
                      <a:pt x="14778" y="13810"/>
                    </a:cubicBezTo>
                    <a:cubicBezTo>
                      <a:pt x="14778" y="13677"/>
                      <a:pt x="14745" y="13610"/>
                      <a:pt x="14645" y="13510"/>
                    </a:cubicBezTo>
                    <a:cubicBezTo>
                      <a:pt x="14578" y="13443"/>
                      <a:pt x="14478" y="13376"/>
                      <a:pt x="14345" y="13376"/>
                    </a:cubicBezTo>
                    <a:cubicBezTo>
                      <a:pt x="14336" y="13367"/>
                      <a:pt x="14320" y="13363"/>
                      <a:pt x="14299" y="13363"/>
                    </a:cubicBezTo>
                    <a:close/>
                    <a:moveTo>
                      <a:pt x="13177" y="13310"/>
                    </a:moveTo>
                    <a:cubicBezTo>
                      <a:pt x="13077" y="13310"/>
                      <a:pt x="12977" y="13310"/>
                      <a:pt x="12910" y="13376"/>
                    </a:cubicBezTo>
                    <a:cubicBezTo>
                      <a:pt x="12810" y="13443"/>
                      <a:pt x="12777" y="13510"/>
                      <a:pt x="12743" y="13577"/>
                    </a:cubicBezTo>
                    <a:cubicBezTo>
                      <a:pt x="12643" y="13710"/>
                      <a:pt x="12677" y="13843"/>
                      <a:pt x="12743" y="14010"/>
                    </a:cubicBezTo>
                    <a:cubicBezTo>
                      <a:pt x="12810" y="14144"/>
                      <a:pt x="12910" y="14277"/>
                      <a:pt x="13077" y="14310"/>
                    </a:cubicBezTo>
                    <a:cubicBezTo>
                      <a:pt x="13114" y="14323"/>
                      <a:pt x="13155" y="14330"/>
                      <a:pt x="13197" y="14330"/>
                    </a:cubicBezTo>
                    <a:cubicBezTo>
                      <a:pt x="13270" y="14330"/>
                      <a:pt x="13347" y="14307"/>
                      <a:pt x="13411" y="14244"/>
                    </a:cubicBezTo>
                    <a:cubicBezTo>
                      <a:pt x="13511" y="14210"/>
                      <a:pt x="13577" y="14144"/>
                      <a:pt x="13611" y="14010"/>
                    </a:cubicBezTo>
                    <a:cubicBezTo>
                      <a:pt x="13644" y="13877"/>
                      <a:pt x="13677" y="13810"/>
                      <a:pt x="13644" y="13677"/>
                    </a:cubicBezTo>
                    <a:cubicBezTo>
                      <a:pt x="13611" y="13543"/>
                      <a:pt x="13577" y="13476"/>
                      <a:pt x="13477" y="13443"/>
                    </a:cubicBezTo>
                    <a:cubicBezTo>
                      <a:pt x="13411" y="13343"/>
                      <a:pt x="13310" y="13310"/>
                      <a:pt x="13177" y="13310"/>
                    </a:cubicBezTo>
                    <a:close/>
                    <a:moveTo>
                      <a:pt x="8073" y="13677"/>
                    </a:moveTo>
                    <a:cubicBezTo>
                      <a:pt x="7973" y="13677"/>
                      <a:pt x="7907" y="13710"/>
                      <a:pt x="7840" y="13777"/>
                    </a:cubicBezTo>
                    <a:cubicBezTo>
                      <a:pt x="7773" y="13810"/>
                      <a:pt x="7773" y="13877"/>
                      <a:pt x="7740" y="13977"/>
                    </a:cubicBezTo>
                    <a:cubicBezTo>
                      <a:pt x="7740" y="14044"/>
                      <a:pt x="7740" y="14144"/>
                      <a:pt x="7773" y="14210"/>
                    </a:cubicBezTo>
                    <a:cubicBezTo>
                      <a:pt x="7807" y="14310"/>
                      <a:pt x="7907" y="14344"/>
                      <a:pt x="7973" y="14377"/>
                    </a:cubicBezTo>
                    <a:cubicBezTo>
                      <a:pt x="8023" y="14410"/>
                      <a:pt x="8065" y="14427"/>
                      <a:pt x="8107" y="14427"/>
                    </a:cubicBezTo>
                    <a:cubicBezTo>
                      <a:pt x="8148" y="14427"/>
                      <a:pt x="8190" y="14410"/>
                      <a:pt x="8240" y="14377"/>
                    </a:cubicBezTo>
                    <a:cubicBezTo>
                      <a:pt x="8307" y="14344"/>
                      <a:pt x="8340" y="14310"/>
                      <a:pt x="8407" y="14210"/>
                    </a:cubicBezTo>
                    <a:cubicBezTo>
                      <a:pt x="8440" y="14144"/>
                      <a:pt x="8440" y="14044"/>
                      <a:pt x="8440" y="14010"/>
                    </a:cubicBezTo>
                    <a:cubicBezTo>
                      <a:pt x="8440" y="13977"/>
                      <a:pt x="8440" y="13943"/>
                      <a:pt x="8407" y="13877"/>
                    </a:cubicBezTo>
                    <a:cubicBezTo>
                      <a:pt x="8340" y="13843"/>
                      <a:pt x="8340" y="13810"/>
                      <a:pt x="8274" y="13777"/>
                    </a:cubicBezTo>
                    <a:cubicBezTo>
                      <a:pt x="8173" y="13710"/>
                      <a:pt x="8140" y="13677"/>
                      <a:pt x="8073" y="13677"/>
                    </a:cubicBezTo>
                    <a:close/>
                    <a:moveTo>
                      <a:pt x="4448" y="13833"/>
                    </a:moveTo>
                    <a:cubicBezTo>
                      <a:pt x="4366" y="13833"/>
                      <a:pt x="4296" y="13865"/>
                      <a:pt x="4237" y="13943"/>
                    </a:cubicBezTo>
                    <a:cubicBezTo>
                      <a:pt x="4171" y="13977"/>
                      <a:pt x="4137" y="14044"/>
                      <a:pt x="4104" y="14144"/>
                    </a:cubicBezTo>
                    <a:lnTo>
                      <a:pt x="4104" y="14344"/>
                    </a:lnTo>
                    <a:cubicBezTo>
                      <a:pt x="4137" y="14444"/>
                      <a:pt x="4171" y="14511"/>
                      <a:pt x="4271" y="14544"/>
                    </a:cubicBezTo>
                    <a:lnTo>
                      <a:pt x="4337" y="14611"/>
                    </a:lnTo>
                    <a:cubicBezTo>
                      <a:pt x="4382" y="14611"/>
                      <a:pt x="4426" y="14625"/>
                      <a:pt x="4461" y="14625"/>
                    </a:cubicBezTo>
                    <a:cubicBezTo>
                      <a:pt x="4478" y="14625"/>
                      <a:pt x="4493" y="14622"/>
                      <a:pt x="4504" y="14611"/>
                    </a:cubicBezTo>
                    <a:cubicBezTo>
                      <a:pt x="4638" y="14544"/>
                      <a:pt x="4738" y="14511"/>
                      <a:pt x="4771" y="14377"/>
                    </a:cubicBezTo>
                    <a:cubicBezTo>
                      <a:pt x="4904" y="14210"/>
                      <a:pt x="4904" y="14144"/>
                      <a:pt x="4804" y="14010"/>
                    </a:cubicBezTo>
                    <a:cubicBezTo>
                      <a:pt x="4771" y="13977"/>
                      <a:pt x="4738" y="13943"/>
                      <a:pt x="4638" y="13877"/>
                    </a:cubicBezTo>
                    <a:cubicBezTo>
                      <a:pt x="4569" y="13849"/>
                      <a:pt x="4505" y="13833"/>
                      <a:pt x="4448" y="13833"/>
                    </a:cubicBezTo>
                    <a:close/>
                    <a:moveTo>
                      <a:pt x="2484" y="14122"/>
                    </a:moveTo>
                    <a:cubicBezTo>
                      <a:pt x="2442" y="14122"/>
                      <a:pt x="2395" y="14138"/>
                      <a:pt x="2336" y="14177"/>
                    </a:cubicBezTo>
                    <a:cubicBezTo>
                      <a:pt x="2303" y="14210"/>
                      <a:pt x="2303" y="14277"/>
                      <a:pt x="2269" y="14310"/>
                    </a:cubicBezTo>
                    <a:lnTo>
                      <a:pt x="2269" y="14511"/>
                    </a:lnTo>
                    <a:cubicBezTo>
                      <a:pt x="2303" y="14544"/>
                      <a:pt x="2303" y="14611"/>
                      <a:pt x="2403" y="14644"/>
                    </a:cubicBezTo>
                    <a:lnTo>
                      <a:pt x="2469" y="14677"/>
                    </a:lnTo>
                    <a:cubicBezTo>
                      <a:pt x="2492" y="14677"/>
                      <a:pt x="2544" y="14692"/>
                      <a:pt x="2576" y="14692"/>
                    </a:cubicBezTo>
                    <a:cubicBezTo>
                      <a:pt x="2592" y="14692"/>
                      <a:pt x="2603" y="14688"/>
                      <a:pt x="2603" y="14677"/>
                    </a:cubicBezTo>
                    <a:cubicBezTo>
                      <a:pt x="2636" y="14677"/>
                      <a:pt x="2670" y="14677"/>
                      <a:pt x="2736" y="14644"/>
                    </a:cubicBezTo>
                    <a:cubicBezTo>
                      <a:pt x="2770" y="14611"/>
                      <a:pt x="2803" y="14544"/>
                      <a:pt x="2836" y="14477"/>
                    </a:cubicBezTo>
                    <a:lnTo>
                      <a:pt x="2836" y="14310"/>
                    </a:lnTo>
                    <a:cubicBezTo>
                      <a:pt x="2836" y="14277"/>
                      <a:pt x="2803" y="14177"/>
                      <a:pt x="2736" y="14177"/>
                    </a:cubicBezTo>
                    <a:cubicBezTo>
                      <a:pt x="2670" y="14144"/>
                      <a:pt x="2603" y="14144"/>
                      <a:pt x="2569" y="14144"/>
                    </a:cubicBezTo>
                    <a:cubicBezTo>
                      <a:pt x="2542" y="14130"/>
                      <a:pt x="2514" y="14122"/>
                      <a:pt x="2484" y="14122"/>
                    </a:cubicBezTo>
                    <a:close/>
                    <a:moveTo>
                      <a:pt x="9716" y="14083"/>
                    </a:moveTo>
                    <a:cubicBezTo>
                      <a:pt x="9619" y="14083"/>
                      <a:pt x="9547" y="14138"/>
                      <a:pt x="9474" y="14210"/>
                    </a:cubicBezTo>
                    <a:cubicBezTo>
                      <a:pt x="9441" y="14277"/>
                      <a:pt x="9408" y="14344"/>
                      <a:pt x="9408" y="14377"/>
                    </a:cubicBezTo>
                    <a:cubicBezTo>
                      <a:pt x="9341" y="14511"/>
                      <a:pt x="9408" y="14644"/>
                      <a:pt x="9474" y="14711"/>
                    </a:cubicBezTo>
                    <a:cubicBezTo>
                      <a:pt x="9574" y="14811"/>
                      <a:pt x="9641" y="14811"/>
                      <a:pt x="9741" y="14844"/>
                    </a:cubicBezTo>
                    <a:cubicBezTo>
                      <a:pt x="9808" y="14844"/>
                      <a:pt x="9908" y="14844"/>
                      <a:pt x="9941" y="14811"/>
                    </a:cubicBezTo>
                    <a:cubicBezTo>
                      <a:pt x="10008" y="14744"/>
                      <a:pt x="10075" y="14711"/>
                      <a:pt x="10075" y="14644"/>
                    </a:cubicBezTo>
                    <a:cubicBezTo>
                      <a:pt x="10175" y="14511"/>
                      <a:pt x="10175" y="14444"/>
                      <a:pt x="10142" y="14377"/>
                    </a:cubicBezTo>
                    <a:cubicBezTo>
                      <a:pt x="10108" y="14210"/>
                      <a:pt x="10008" y="14144"/>
                      <a:pt x="9841" y="14110"/>
                    </a:cubicBezTo>
                    <a:cubicBezTo>
                      <a:pt x="9795" y="14092"/>
                      <a:pt x="9753" y="14083"/>
                      <a:pt x="9716" y="14083"/>
                    </a:cubicBezTo>
                    <a:close/>
                    <a:moveTo>
                      <a:pt x="3413" y="14489"/>
                    </a:moveTo>
                    <a:cubicBezTo>
                      <a:pt x="3369" y="14489"/>
                      <a:pt x="3325" y="14497"/>
                      <a:pt x="3270" y="14511"/>
                    </a:cubicBezTo>
                    <a:cubicBezTo>
                      <a:pt x="3203" y="14511"/>
                      <a:pt x="3170" y="14544"/>
                      <a:pt x="3137" y="14611"/>
                    </a:cubicBezTo>
                    <a:cubicBezTo>
                      <a:pt x="3103" y="14644"/>
                      <a:pt x="3103" y="14677"/>
                      <a:pt x="3103" y="14711"/>
                    </a:cubicBezTo>
                    <a:lnTo>
                      <a:pt x="3103" y="14811"/>
                    </a:lnTo>
                    <a:cubicBezTo>
                      <a:pt x="3103" y="14844"/>
                      <a:pt x="3137" y="14944"/>
                      <a:pt x="3203" y="14978"/>
                    </a:cubicBezTo>
                    <a:cubicBezTo>
                      <a:pt x="3270" y="15011"/>
                      <a:pt x="3337" y="15011"/>
                      <a:pt x="3437" y="15044"/>
                    </a:cubicBezTo>
                    <a:cubicBezTo>
                      <a:pt x="3470" y="15044"/>
                      <a:pt x="3503" y="15011"/>
                      <a:pt x="3604" y="15011"/>
                    </a:cubicBezTo>
                    <a:cubicBezTo>
                      <a:pt x="3670" y="14978"/>
                      <a:pt x="3704" y="14911"/>
                      <a:pt x="3770" y="14844"/>
                    </a:cubicBezTo>
                    <a:cubicBezTo>
                      <a:pt x="3804" y="14711"/>
                      <a:pt x="3770" y="14644"/>
                      <a:pt x="3637" y="14544"/>
                    </a:cubicBezTo>
                    <a:cubicBezTo>
                      <a:pt x="3539" y="14505"/>
                      <a:pt x="3476" y="14489"/>
                      <a:pt x="3413" y="14489"/>
                    </a:cubicBezTo>
                    <a:close/>
                    <a:moveTo>
                      <a:pt x="6039" y="14285"/>
                    </a:moveTo>
                    <a:cubicBezTo>
                      <a:pt x="5989" y="14285"/>
                      <a:pt x="5939" y="14294"/>
                      <a:pt x="5905" y="14310"/>
                    </a:cubicBezTo>
                    <a:cubicBezTo>
                      <a:pt x="5805" y="14344"/>
                      <a:pt x="5772" y="14344"/>
                      <a:pt x="5738" y="14444"/>
                    </a:cubicBezTo>
                    <a:cubicBezTo>
                      <a:pt x="5672" y="14477"/>
                      <a:pt x="5638" y="14544"/>
                      <a:pt x="5638" y="14644"/>
                    </a:cubicBezTo>
                    <a:cubicBezTo>
                      <a:pt x="5638" y="14711"/>
                      <a:pt x="5638" y="14811"/>
                      <a:pt x="5672" y="14844"/>
                    </a:cubicBezTo>
                    <a:cubicBezTo>
                      <a:pt x="5738" y="14944"/>
                      <a:pt x="5772" y="14978"/>
                      <a:pt x="5838" y="15011"/>
                    </a:cubicBezTo>
                    <a:cubicBezTo>
                      <a:pt x="5939" y="15044"/>
                      <a:pt x="6005" y="15044"/>
                      <a:pt x="6105" y="15044"/>
                    </a:cubicBezTo>
                    <a:cubicBezTo>
                      <a:pt x="6272" y="15011"/>
                      <a:pt x="6339" y="14944"/>
                      <a:pt x="6406" y="14811"/>
                    </a:cubicBezTo>
                    <a:cubicBezTo>
                      <a:pt x="6439" y="14711"/>
                      <a:pt x="6439" y="14644"/>
                      <a:pt x="6406" y="14544"/>
                    </a:cubicBezTo>
                    <a:cubicBezTo>
                      <a:pt x="6339" y="14444"/>
                      <a:pt x="6272" y="14344"/>
                      <a:pt x="6172" y="14310"/>
                    </a:cubicBezTo>
                    <a:cubicBezTo>
                      <a:pt x="6139" y="14294"/>
                      <a:pt x="6089" y="14285"/>
                      <a:pt x="6039" y="14285"/>
                    </a:cubicBezTo>
                    <a:close/>
                    <a:moveTo>
                      <a:pt x="11276" y="14410"/>
                    </a:moveTo>
                    <a:cubicBezTo>
                      <a:pt x="11176" y="14444"/>
                      <a:pt x="11109" y="14477"/>
                      <a:pt x="11009" y="14611"/>
                    </a:cubicBezTo>
                    <a:cubicBezTo>
                      <a:pt x="10975" y="14677"/>
                      <a:pt x="10975" y="14711"/>
                      <a:pt x="10975" y="14811"/>
                    </a:cubicBezTo>
                    <a:cubicBezTo>
                      <a:pt x="10975" y="14877"/>
                      <a:pt x="11009" y="14944"/>
                      <a:pt x="11076" y="15011"/>
                    </a:cubicBezTo>
                    <a:cubicBezTo>
                      <a:pt x="11109" y="15044"/>
                      <a:pt x="11176" y="15111"/>
                      <a:pt x="11276" y="15144"/>
                    </a:cubicBezTo>
                    <a:lnTo>
                      <a:pt x="11509" y="15144"/>
                    </a:lnTo>
                    <a:cubicBezTo>
                      <a:pt x="11643" y="15111"/>
                      <a:pt x="11743" y="15011"/>
                      <a:pt x="11776" y="14877"/>
                    </a:cubicBezTo>
                    <a:cubicBezTo>
                      <a:pt x="11809" y="14811"/>
                      <a:pt x="11776" y="14711"/>
                      <a:pt x="11743" y="14644"/>
                    </a:cubicBezTo>
                    <a:cubicBezTo>
                      <a:pt x="11676" y="14544"/>
                      <a:pt x="11643" y="14511"/>
                      <a:pt x="11576" y="14477"/>
                    </a:cubicBezTo>
                    <a:cubicBezTo>
                      <a:pt x="11476" y="14410"/>
                      <a:pt x="11409" y="14410"/>
                      <a:pt x="11276" y="14410"/>
                    </a:cubicBezTo>
                    <a:close/>
                    <a:moveTo>
                      <a:pt x="12830" y="14622"/>
                    </a:moveTo>
                    <a:cubicBezTo>
                      <a:pt x="12755" y="14622"/>
                      <a:pt x="12688" y="14638"/>
                      <a:pt x="12610" y="14677"/>
                    </a:cubicBezTo>
                    <a:cubicBezTo>
                      <a:pt x="12543" y="14711"/>
                      <a:pt x="12510" y="14811"/>
                      <a:pt x="12477" y="14844"/>
                    </a:cubicBezTo>
                    <a:cubicBezTo>
                      <a:pt x="12477" y="14944"/>
                      <a:pt x="12443" y="15011"/>
                      <a:pt x="12477" y="15044"/>
                    </a:cubicBezTo>
                    <a:cubicBezTo>
                      <a:pt x="12510" y="15178"/>
                      <a:pt x="12610" y="15278"/>
                      <a:pt x="12743" y="15311"/>
                    </a:cubicBezTo>
                    <a:cubicBezTo>
                      <a:pt x="12773" y="15321"/>
                      <a:pt x="12805" y="15325"/>
                      <a:pt x="12838" y="15325"/>
                    </a:cubicBezTo>
                    <a:cubicBezTo>
                      <a:pt x="12919" y="15325"/>
                      <a:pt x="13006" y="15301"/>
                      <a:pt x="13077" y="15278"/>
                    </a:cubicBezTo>
                    <a:cubicBezTo>
                      <a:pt x="13244" y="15211"/>
                      <a:pt x="13310" y="15111"/>
                      <a:pt x="13277" y="14944"/>
                    </a:cubicBezTo>
                    <a:cubicBezTo>
                      <a:pt x="13210" y="14811"/>
                      <a:pt x="13144" y="14711"/>
                      <a:pt x="13010" y="14644"/>
                    </a:cubicBezTo>
                    <a:cubicBezTo>
                      <a:pt x="12941" y="14630"/>
                      <a:pt x="12884" y="14622"/>
                      <a:pt x="12830" y="14622"/>
                    </a:cubicBezTo>
                    <a:close/>
                    <a:moveTo>
                      <a:pt x="7640" y="14644"/>
                    </a:moveTo>
                    <a:cubicBezTo>
                      <a:pt x="7573" y="14644"/>
                      <a:pt x="7506" y="14644"/>
                      <a:pt x="7440" y="14677"/>
                    </a:cubicBezTo>
                    <a:cubicBezTo>
                      <a:pt x="7306" y="14777"/>
                      <a:pt x="7239" y="14844"/>
                      <a:pt x="7239" y="14978"/>
                    </a:cubicBezTo>
                    <a:cubicBezTo>
                      <a:pt x="7239" y="15044"/>
                      <a:pt x="7239" y="15144"/>
                      <a:pt x="7306" y="15278"/>
                    </a:cubicBezTo>
                    <a:cubicBezTo>
                      <a:pt x="7373" y="15344"/>
                      <a:pt x="7473" y="15378"/>
                      <a:pt x="7573" y="15378"/>
                    </a:cubicBezTo>
                    <a:cubicBezTo>
                      <a:pt x="7593" y="15397"/>
                      <a:pt x="7618" y="15405"/>
                      <a:pt x="7646" y="15405"/>
                    </a:cubicBezTo>
                    <a:cubicBezTo>
                      <a:pt x="7712" y="15405"/>
                      <a:pt x="7793" y="15358"/>
                      <a:pt x="7840" y="15311"/>
                    </a:cubicBezTo>
                    <a:cubicBezTo>
                      <a:pt x="7940" y="15211"/>
                      <a:pt x="7973" y="15111"/>
                      <a:pt x="7973" y="15011"/>
                    </a:cubicBezTo>
                    <a:cubicBezTo>
                      <a:pt x="7973" y="14944"/>
                      <a:pt x="7940" y="14844"/>
                      <a:pt x="7840" y="14777"/>
                    </a:cubicBezTo>
                    <a:cubicBezTo>
                      <a:pt x="7773" y="14677"/>
                      <a:pt x="7740" y="14677"/>
                      <a:pt x="7640" y="14644"/>
                    </a:cubicBezTo>
                    <a:close/>
                    <a:moveTo>
                      <a:pt x="4404" y="14877"/>
                    </a:moveTo>
                    <a:cubicBezTo>
                      <a:pt x="4271" y="14944"/>
                      <a:pt x="4237" y="15011"/>
                      <a:pt x="4171" y="15144"/>
                    </a:cubicBezTo>
                    <a:cubicBezTo>
                      <a:pt x="4171" y="15178"/>
                      <a:pt x="4171" y="15211"/>
                      <a:pt x="4237" y="15311"/>
                    </a:cubicBezTo>
                    <a:lnTo>
                      <a:pt x="4337" y="15445"/>
                    </a:lnTo>
                    <a:cubicBezTo>
                      <a:pt x="4387" y="15461"/>
                      <a:pt x="4429" y="15470"/>
                      <a:pt x="4475" y="15470"/>
                    </a:cubicBezTo>
                    <a:cubicBezTo>
                      <a:pt x="4521" y="15470"/>
                      <a:pt x="4571" y="15461"/>
                      <a:pt x="4638" y="15445"/>
                    </a:cubicBezTo>
                    <a:cubicBezTo>
                      <a:pt x="4738" y="15378"/>
                      <a:pt x="4771" y="15311"/>
                      <a:pt x="4771" y="15178"/>
                    </a:cubicBezTo>
                    <a:cubicBezTo>
                      <a:pt x="4771" y="15044"/>
                      <a:pt x="4738" y="14978"/>
                      <a:pt x="4638" y="14944"/>
                    </a:cubicBezTo>
                    <a:cubicBezTo>
                      <a:pt x="4604" y="14877"/>
                      <a:pt x="4571" y="14877"/>
                      <a:pt x="4504" y="14877"/>
                    </a:cubicBezTo>
                    <a:close/>
                    <a:moveTo>
                      <a:pt x="9408" y="15011"/>
                    </a:moveTo>
                    <a:cubicBezTo>
                      <a:pt x="9308" y="15011"/>
                      <a:pt x="9241" y="15011"/>
                      <a:pt x="9174" y="15044"/>
                    </a:cubicBezTo>
                    <a:cubicBezTo>
                      <a:pt x="9107" y="15111"/>
                      <a:pt x="9041" y="15144"/>
                      <a:pt x="9007" y="15211"/>
                    </a:cubicBezTo>
                    <a:cubicBezTo>
                      <a:pt x="8974" y="15311"/>
                      <a:pt x="8941" y="15378"/>
                      <a:pt x="8941" y="15478"/>
                    </a:cubicBezTo>
                    <a:cubicBezTo>
                      <a:pt x="8941" y="15545"/>
                      <a:pt x="8974" y="15645"/>
                      <a:pt x="9007" y="15678"/>
                    </a:cubicBezTo>
                    <a:cubicBezTo>
                      <a:pt x="9074" y="15711"/>
                      <a:pt x="9107" y="15778"/>
                      <a:pt x="9174" y="15811"/>
                    </a:cubicBezTo>
                    <a:lnTo>
                      <a:pt x="9408" y="15811"/>
                    </a:lnTo>
                    <a:cubicBezTo>
                      <a:pt x="9474" y="15811"/>
                      <a:pt x="9541" y="15778"/>
                      <a:pt x="9641" y="15678"/>
                    </a:cubicBezTo>
                    <a:cubicBezTo>
                      <a:pt x="9741" y="15611"/>
                      <a:pt x="9775" y="15545"/>
                      <a:pt x="9775" y="15445"/>
                    </a:cubicBezTo>
                    <a:cubicBezTo>
                      <a:pt x="9775" y="15378"/>
                      <a:pt x="9775" y="15311"/>
                      <a:pt x="9741" y="15278"/>
                    </a:cubicBezTo>
                    <a:cubicBezTo>
                      <a:pt x="9641" y="15111"/>
                      <a:pt x="9574" y="15011"/>
                      <a:pt x="9408" y="15011"/>
                    </a:cubicBezTo>
                    <a:close/>
                    <a:moveTo>
                      <a:pt x="5705" y="15311"/>
                    </a:moveTo>
                    <a:cubicBezTo>
                      <a:pt x="5605" y="15311"/>
                      <a:pt x="5572" y="15344"/>
                      <a:pt x="5505" y="15478"/>
                    </a:cubicBezTo>
                    <a:cubicBezTo>
                      <a:pt x="5472" y="15545"/>
                      <a:pt x="5472" y="15678"/>
                      <a:pt x="5572" y="15745"/>
                    </a:cubicBezTo>
                    <a:cubicBezTo>
                      <a:pt x="5605" y="15811"/>
                      <a:pt x="5638" y="15845"/>
                      <a:pt x="5705" y="15878"/>
                    </a:cubicBezTo>
                    <a:cubicBezTo>
                      <a:pt x="5805" y="15878"/>
                      <a:pt x="5838" y="15878"/>
                      <a:pt x="5939" y="15845"/>
                    </a:cubicBezTo>
                    <a:cubicBezTo>
                      <a:pt x="6005" y="15811"/>
                      <a:pt x="6072" y="15711"/>
                      <a:pt x="6072" y="15645"/>
                    </a:cubicBezTo>
                    <a:cubicBezTo>
                      <a:pt x="6072" y="15611"/>
                      <a:pt x="6072" y="15511"/>
                      <a:pt x="5972" y="15445"/>
                    </a:cubicBezTo>
                    <a:cubicBezTo>
                      <a:pt x="5905" y="15344"/>
                      <a:pt x="5805" y="15311"/>
                      <a:pt x="5705" y="15311"/>
                    </a:cubicBezTo>
                    <a:close/>
                    <a:moveTo>
                      <a:pt x="4471" y="15645"/>
                    </a:moveTo>
                    <a:lnTo>
                      <a:pt x="4437" y="15678"/>
                    </a:lnTo>
                    <a:cubicBezTo>
                      <a:pt x="4404" y="15711"/>
                      <a:pt x="4337" y="15778"/>
                      <a:pt x="4337" y="15811"/>
                    </a:cubicBezTo>
                    <a:lnTo>
                      <a:pt x="4337" y="15878"/>
                    </a:lnTo>
                    <a:cubicBezTo>
                      <a:pt x="4337" y="15945"/>
                      <a:pt x="4404" y="15978"/>
                      <a:pt x="4437" y="15978"/>
                    </a:cubicBezTo>
                    <a:cubicBezTo>
                      <a:pt x="4437" y="15978"/>
                      <a:pt x="4471" y="16012"/>
                      <a:pt x="4571" y="16012"/>
                    </a:cubicBezTo>
                    <a:lnTo>
                      <a:pt x="4604" y="16012"/>
                    </a:lnTo>
                    <a:cubicBezTo>
                      <a:pt x="4671" y="16012"/>
                      <a:pt x="4738" y="15945"/>
                      <a:pt x="4738" y="15845"/>
                    </a:cubicBezTo>
                    <a:cubicBezTo>
                      <a:pt x="4738" y="15811"/>
                      <a:pt x="4671" y="15711"/>
                      <a:pt x="4638" y="15678"/>
                    </a:cubicBezTo>
                    <a:cubicBezTo>
                      <a:pt x="4604" y="15645"/>
                      <a:pt x="4571" y="15645"/>
                      <a:pt x="4471" y="15645"/>
                    </a:cubicBezTo>
                    <a:close/>
                    <a:moveTo>
                      <a:pt x="10825" y="15358"/>
                    </a:moveTo>
                    <a:cubicBezTo>
                      <a:pt x="10795" y="15358"/>
                      <a:pt x="10766" y="15366"/>
                      <a:pt x="10742" y="15378"/>
                    </a:cubicBezTo>
                    <a:cubicBezTo>
                      <a:pt x="10642" y="15445"/>
                      <a:pt x="10609" y="15478"/>
                      <a:pt x="10575" y="15545"/>
                    </a:cubicBezTo>
                    <a:cubicBezTo>
                      <a:pt x="10508" y="15645"/>
                      <a:pt x="10508" y="15678"/>
                      <a:pt x="10508" y="15778"/>
                    </a:cubicBezTo>
                    <a:cubicBezTo>
                      <a:pt x="10508" y="15878"/>
                      <a:pt x="10609" y="15978"/>
                      <a:pt x="10675" y="16012"/>
                    </a:cubicBezTo>
                    <a:cubicBezTo>
                      <a:pt x="10742" y="16045"/>
                      <a:pt x="10809" y="16112"/>
                      <a:pt x="10909" y="16112"/>
                    </a:cubicBezTo>
                    <a:cubicBezTo>
                      <a:pt x="10975" y="16112"/>
                      <a:pt x="11076" y="16112"/>
                      <a:pt x="11142" y="16045"/>
                    </a:cubicBezTo>
                    <a:cubicBezTo>
                      <a:pt x="11242" y="16012"/>
                      <a:pt x="11276" y="15978"/>
                      <a:pt x="11309" y="15878"/>
                    </a:cubicBezTo>
                    <a:cubicBezTo>
                      <a:pt x="11342" y="15811"/>
                      <a:pt x="11342" y="15711"/>
                      <a:pt x="11309" y="15678"/>
                    </a:cubicBezTo>
                    <a:cubicBezTo>
                      <a:pt x="11276" y="15611"/>
                      <a:pt x="11242" y="15545"/>
                      <a:pt x="11176" y="15511"/>
                    </a:cubicBezTo>
                    <a:cubicBezTo>
                      <a:pt x="11142" y="15478"/>
                      <a:pt x="11076" y="15445"/>
                      <a:pt x="10975" y="15445"/>
                    </a:cubicBezTo>
                    <a:cubicBezTo>
                      <a:pt x="10933" y="15381"/>
                      <a:pt x="10878" y="15358"/>
                      <a:pt x="10825" y="15358"/>
                    </a:cubicBezTo>
                    <a:close/>
                    <a:moveTo>
                      <a:pt x="12008" y="15663"/>
                    </a:moveTo>
                    <a:cubicBezTo>
                      <a:pt x="11987" y="15663"/>
                      <a:pt x="11965" y="15667"/>
                      <a:pt x="11943" y="15678"/>
                    </a:cubicBezTo>
                    <a:cubicBezTo>
                      <a:pt x="11909" y="15678"/>
                      <a:pt x="11843" y="15711"/>
                      <a:pt x="11809" y="15778"/>
                    </a:cubicBezTo>
                    <a:cubicBezTo>
                      <a:pt x="11776" y="15811"/>
                      <a:pt x="11776" y="15878"/>
                      <a:pt x="11743" y="15945"/>
                    </a:cubicBezTo>
                    <a:cubicBezTo>
                      <a:pt x="11743" y="16012"/>
                      <a:pt x="11743" y="16045"/>
                      <a:pt x="11776" y="16078"/>
                    </a:cubicBezTo>
                    <a:lnTo>
                      <a:pt x="11843" y="16178"/>
                    </a:lnTo>
                    <a:cubicBezTo>
                      <a:pt x="11898" y="16192"/>
                      <a:pt x="11953" y="16200"/>
                      <a:pt x="12004" y="16200"/>
                    </a:cubicBezTo>
                    <a:cubicBezTo>
                      <a:pt x="12075" y="16200"/>
                      <a:pt x="12137" y="16184"/>
                      <a:pt x="12176" y="16145"/>
                    </a:cubicBezTo>
                    <a:cubicBezTo>
                      <a:pt x="12243" y="16078"/>
                      <a:pt x="12276" y="16045"/>
                      <a:pt x="12276" y="16012"/>
                    </a:cubicBezTo>
                    <a:cubicBezTo>
                      <a:pt x="12310" y="15912"/>
                      <a:pt x="12310" y="15878"/>
                      <a:pt x="12276" y="15811"/>
                    </a:cubicBezTo>
                    <a:cubicBezTo>
                      <a:pt x="12276" y="15711"/>
                      <a:pt x="12176" y="15678"/>
                      <a:pt x="12110" y="15678"/>
                    </a:cubicBezTo>
                    <a:cubicBezTo>
                      <a:pt x="12087" y="15678"/>
                      <a:pt x="12050" y="15663"/>
                      <a:pt x="12008" y="15663"/>
                    </a:cubicBezTo>
                    <a:close/>
                    <a:moveTo>
                      <a:pt x="7173" y="15711"/>
                    </a:moveTo>
                    <a:cubicBezTo>
                      <a:pt x="7139" y="15711"/>
                      <a:pt x="7106" y="15711"/>
                      <a:pt x="7073" y="15778"/>
                    </a:cubicBezTo>
                    <a:lnTo>
                      <a:pt x="6973" y="15845"/>
                    </a:lnTo>
                    <a:cubicBezTo>
                      <a:pt x="6939" y="15878"/>
                      <a:pt x="6939" y="15978"/>
                      <a:pt x="6939" y="16045"/>
                    </a:cubicBezTo>
                    <a:cubicBezTo>
                      <a:pt x="6939" y="16145"/>
                      <a:pt x="6973" y="16178"/>
                      <a:pt x="7006" y="16212"/>
                    </a:cubicBezTo>
                    <a:cubicBezTo>
                      <a:pt x="7073" y="16278"/>
                      <a:pt x="7139" y="16312"/>
                      <a:pt x="7173" y="16312"/>
                    </a:cubicBezTo>
                    <a:lnTo>
                      <a:pt x="7273" y="16312"/>
                    </a:lnTo>
                    <a:cubicBezTo>
                      <a:pt x="7340" y="16312"/>
                      <a:pt x="7373" y="16245"/>
                      <a:pt x="7440" y="16178"/>
                    </a:cubicBezTo>
                    <a:cubicBezTo>
                      <a:pt x="7473" y="16145"/>
                      <a:pt x="7473" y="16045"/>
                      <a:pt x="7473" y="15978"/>
                    </a:cubicBezTo>
                    <a:cubicBezTo>
                      <a:pt x="7473" y="15878"/>
                      <a:pt x="7440" y="15811"/>
                      <a:pt x="7406" y="15778"/>
                    </a:cubicBezTo>
                    <a:cubicBezTo>
                      <a:pt x="7340" y="15711"/>
                      <a:pt x="7273" y="15711"/>
                      <a:pt x="7173" y="15711"/>
                    </a:cubicBezTo>
                    <a:close/>
                    <a:moveTo>
                      <a:pt x="5743" y="16120"/>
                    </a:moveTo>
                    <a:cubicBezTo>
                      <a:pt x="5713" y="16120"/>
                      <a:pt x="5688" y="16128"/>
                      <a:pt x="5672" y="16145"/>
                    </a:cubicBezTo>
                    <a:lnTo>
                      <a:pt x="5572" y="16278"/>
                    </a:lnTo>
                    <a:cubicBezTo>
                      <a:pt x="5572" y="16312"/>
                      <a:pt x="5572" y="16379"/>
                      <a:pt x="5605" y="16445"/>
                    </a:cubicBezTo>
                    <a:cubicBezTo>
                      <a:pt x="5638" y="16479"/>
                      <a:pt x="5672" y="16479"/>
                      <a:pt x="5772" y="16512"/>
                    </a:cubicBezTo>
                    <a:lnTo>
                      <a:pt x="5805" y="16512"/>
                    </a:lnTo>
                    <a:cubicBezTo>
                      <a:pt x="5939" y="16445"/>
                      <a:pt x="5972" y="16379"/>
                      <a:pt x="5972" y="16345"/>
                    </a:cubicBezTo>
                    <a:cubicBezTo>
                      <a:pt x="6005" y="16312"/>
                      <a:pt x="5972" y="16212"/>
                      <a:pt x="5939" y="16178"/>
                    </a:cubicBezTo>
                    <a:cubicBezTo>
                      <a:pt x="5939" y="16178"/>
                      <a:pt x="5872" y="16145"/>
                      <a:pt x="5838" y="16145"/>
                    </a:cubicBezTo>
                    <a:cubicBezTo>
                      <a:pt x="5805" y="16128"/>
                      <a:pt x="5772" y="16120"/>
                      <a:pt x="5743" y="16120"/>
                    </a:cubicBezTo>
                    <a:close/>
                    <a:moveTo>
                      <a:pt x="8895" y="16065"/>
                    </a:moveTo>
                    <a:cubicBezTo>
                      <a:pt x="8847" y="16065"/>
                      <a:pt x="8804" y="16082"/>
                      <a:pt x="8774" y="16112"/>
                    </a:cubicBezTo>
                    <a:cubicBezTo>
                      <a:pt x="8741" y="16145"/>
                      <a:pt x="8674" y="16145"/>
                      <a:pt x="8674" y="16212"/>
                    </a:cubicBezTo>
                    <a:cubicBezTo>
                      <a:pt x="8640" y="16278"/>
                      <a:pt x="8640" y="16312"/>
                      <a:pt x="8640" y="16379"/>
                    </a:cubicBezTo>
                    <a:lnTo>
                      <a:pt x="8674" y="16479"/>
                    </a:lnTo>
                    <a:cubicBezTo>
                      <a:pt x="8774" y="16545"/>
                      <a:pt x="8841" y="16645"/>
                      <a:pt x="8974" y="16645"/>
                    </a:cubicBezTo>
                    <a:cubicBezTo>
                      <a:pt x="9074" y="16645"/>
                      <a:pt x="9141" y="16579"/>
                      <a:pt x="9174" y="16512"/>
                    </a:cubicBezTo>
                    <a:cubicBezTo>
                      <a:pt x="9241" y="16479"/>
                      <a:pt x="9241" y="16412"/>
                      <a:pt x="9241" y="16379"/>
                    </a:cubicBezTo>
                    <a:cubicBezTo>
                      <a:pt x="9241" y="16245"/>
                      <a:pt x="9174" y="16178"/>
                      <a:pt x="9074" y="16145"/>
                    </a:cubicBezTo>
                    <a:cubicBezTo>
                      <a:pt x="9019" y="16090"/>
                      <a:pt x="8954" y="16065"/>
                      <a:pt x="8895" y="16065"/>
                    </a:cubicBezTo>
                    <a:close/>
                    <a:moveTo>
                      <a:pt x="10242" y="16278"/>
                    </a:moveTo>
                    <a:cubicBezTo>
                      <a:pt x="10142" y="16278"/>
                      <a:pt x="10075" y="16278"/>
                      <a:pt x="10008" y="16345"/>
                    </a:cubicBezTo>
                    <a:cubicBezTo>
                      <a:pt x="9975" y="16412"/>
                      <a:pt x="9941" y="16479"/>
                      <a:pt x="9941" y="16545"/>
                    </a:cubicBezTo>
                    <a:cubicBezTo>
                      <a:pt x="9941" y="16612"/>
                      <a:pt x="9975" y="16679"/>
                      <a:pt x="10008" y="16712"/>
                    </a:cubicBezTo>
                    <a:cubicBezTo>
                      <a:pt x="10075" y="16779"/>
                      <a:pt x="10108" y="16812"/>
                      <a:pt x="10175" y="16812"/>
                    </a:cubicBezTo>
                    <a:cubicBezTo>
                      <a:pt x="10275" y="16812"/>
                      <a:pt x="10308" y="16812"/>
                      <a:pt x="10375" y="16745"/>
                    </a:cubicBezTo>
                    <a:cubicBezTo>
                      <a:pt x="10475" y="16712"/>
                      <a:pt x="10475" y="16679"/>
                      <a:pt x="10508" y="16579"/>
                    </a:cubicBezTo>
                    <a:cubicBezTo>
                      <a:pt x="10508" y="16545"/>
                      <a:pt x="10508" y="16479"/>
                      <a:pt x="10475" y="16412"/>
                    </a:cubicBezTo>
                    <a:cubicBezTo>
                      <a:pt x="10408" y="16345"/>
                      <a:pt x="10342" y="16312"/>
                      <a:pt x="10275" y="16278"/>
                    </a:cubicBezTo>
                    <a:close/>
                    <a:moveTo>
                      <a:pt x="7073" y="16479"/>
                    </a:moveTo>
                    <a:cubicBezTo>
                      <a:pt x="7006" y="16479"/>
                      <a:pt x="6939" y="16545"/>
                      <a:pt x="6939" y="16645"/>
                    </a:cubicBezTo>
                    <a:lnTo>
                      <a:pt x="6939" y="16779"/>
                    </a:lnTo>
                    <a:lnTo>
                      <a:pt x="6973" y="16812"/>
                    </a:lnTo>
                    <a:cubicBezTo>
                      <a:pt x="6973" y="16812"/>
                      <a:pt x="7006" y="16846"/>
                      <a:pt x="7073" y="16846"/>
                    </a:cubicBezTo>
                    <a:cubicBezTo>
                      <a:pt x="7139" y="16846"/>
                      <a:pt x="7239" y="16846"/>
                      <a:pt x="7273" y="16779"/>
                    </a:cubicBezTo>
                    <a:cubicBezTo>
                      <a:pt x="7306" y="16779"/>
                      <a:pt x="7306" y="16712"/>
                      <a:pt x="7306" y="16679"/>
                    </a:cubicBezTo>
                    <a:cubicBezTo>
                      <a:pt x="7306" y="16645"/>
                      <a:pt x="7306" y="16612"/>
                      <a:pt x="7273" y="16545"/>
                    </a:cubicBezTo>
                    <a:cubicBezTo>
                      <a:pt x="7239" y="16512"/>
                      <a:pt x="7239" y="16479"/>
                      <a:pt x="7173" y="16479"/>
                    </a:cubicBezTo>
                    <a:close/>
                    <a:moveTo>
                      <a:pt x="8811" y="16787"/>
                    </a:moveTo>
                    <a:cubicBezTo>
                      <a:pt x="8782" y="16787"/>
                      <a:pt x="8757" y="16796"/>
                      <a:pt x="8741" y="16812"/>
                    </a:cubicBezTo>
                    <a:cubicBezTo>
                      <a:pt x="8640" y="16846"/>
                      <a:pt x="8607" y="16879"/>
                      <a:pt x="8607" y="16946"/>
                    </a:cubicBezTo>
                    <a:cubicBezTo>
                      <a:pt x="8607" y="17012"/>
                      <a:pt x="8607" y="17046"/>
                      <a:pt x="8674" y="17112"/>
                    </a:cubicBezTo>
                    <a:lnTo>
                      <a:pt x="8841" y="17146"/>
                    </a:lnTo>
                    <a:cubicBezTo>
                      <a:pt x="8941" y="17112"/>
                      <a:pt x="8974" y="17046"/>
                      <a:pt x="8974" y="16979"/>
                    </a:cubicBezTo>
                    <a:cubicBezTo>
                      <a:pt x="8974" y="16879"/>
                      <a:pt x="8941" y="16846"/>
                      <a:pt x="8907" y="16812"/>
                    </a:cubicBezTo>
                    <a:cubicBezTo>
                      <a:pt x="8874" y="16796"/>
                      <a:pt x="8841" y="16787"/>
                      <a:pt x="8811" y="1678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09" name="Google Shape;1109;p46"/>
          <p:cNvGrpSpPr/>
          <p:nvPr/>
        </p:nvGrpSpPr>
        <p:grpSpPr>
          <a:xfrm>
            <a:off x="7132151" y="2362413"/>
            <a:ext cx="740702" cy="337331"/>
            <a:chOff x="6640916" y="2362413"/>
            <a:chExt cx="740702" cy="337331"/>
          </a:xfrm>
        </p:grpSpPr>
        <p:sp>
          <p:nvSpPr>
            <p:cNvPr id="1110" name="Google Shape;1110;p46"/>
            <p:cNvSpPr/>
            <p:nvPr/>
          </p:nvSpPr>
          <p:spPr>
            <a:xfrm>
              <a:off x="6640916" y="2362413"/>
              <a:ext cx="740702" cy="337331"/>
            </a:xfrm>
            <a:custGeom>
              <a:avLst/>
              <a:gdLst/>
              <a:ahLst/>
              <a:cxnLst/>
              <a:rect l="l" t="t" r="r" b="b"/>
              <a:pathLst>
                <a:path w="36860" h="16646" extrusionOk="0">
                  <a:moveTo>
                    <a:pt x="23217" y="0"/>
                  </a:moveTo>
                  <a:cubicBezTo>
                    <a:pt x="23117" y="0"/>
                    <a:pt x="22950" y="33"/>
                    <a:pt x="22783" y="200"/>
                  </a:cubicBezTo>
                  <a:cubicBezTo>
                    <a:pt x="22316" y="567"/>
                    <a:pt x="21849" y="1001"/>
                    <a:pt x="21349" y="1401"/>
                  </a:cubicBezTo>
                  <a:lnTo>
                    <a:pt x="21349" y="1368"/>
                  </a:lnTo>
                  <a:cubicBezTo>
                    <a:pt x="21315" y="1201"/>
                    <a:pt x="21282" y="1134"/>
                    <a:pt x="21282" y="1134"/>
                  </a:cubicBezTo>
                  <a:cubicBezTo>
                    <a:pt x="21182" y="1034"/>
                    <a:pt x="21148" y="967"/>
                    <a:pt x="21015" y="967"/>
                  </a:cubicBezTo>
                  <a:lnTo>
                    <a:pt x="20982" y="1001"/>
                  </a:lnTo>
                  <a:cubicBezTo>
                    <a:pt x="20948" y="1134"/>
                    <a:pt x="20948" y="1234"/>
                    <a:pt x="21015" y="1401"/>
                  </a:cubicBezTo>
                  <a:lnTo>
                    <a:pt x="20948" y="1401"/>
                  </a:lnTo>
                  <a:cubicBezTo>
                    <a:pt x="20782" y="1401"/>
                    <a:pt x="20548" y="1401"/>
                    <a:pt x="20381" y="1468"/>
                  </a:cubicBezTo>
                  <a:cubicBezTo>
                    <a:pt x="20315" y="1468"/>
                    <a:pt x="20281" y="1468"/>
                    <a:pt x="20181" y="1501"/>
                  </a:cubicBezTo>
                  <a:lnTo>
                    <a:pt x="20181" y="1301"/>
                  </a:lnTo>
                  <a:cubicBezTo>
                    <a:pt x="20181" y="1201"/>
                    <a:pt x="20148" y="1134"/>
                    <a:pt x="20114" y="1134"/>
                  </a:cubicBezTo>
                  <a:cubicBezTo>
                    <a:pt x="20094" y="1113"/>
                    <a:pt x="20076" y="1106"/>
                    <a:pt x="20061" y="1106"/>
                  </a:cubicBezTo>
                  <a:cubicBezTo>
                    <a:pt x="20027" y="1106"/>
                    <a:pt x="20004" y="1145"/>
                    <a:pt x="19981" y="1168"/>
                  </a:cubicBezTo>
                  <a:cubicBezTo>
                    <a:pt x="19948" y="1201"/>
                    <a:pt x="19948" y="1301"/>
                    <a:pt x="19881" y="1301"/>
                  </a:cubicBezTo>
                  <a:cubicBezTo>
                    <a:pt x="19848" y="1368"/>
                    <a:pt x="19814" y="1501"/>
                    <a:pt x="19814" y="1601"/>
                  </a:cubicBezTo>
                  <a:cubicBezTo>
                    <a:pt x="19314" y="1735"/>
                    <a:pt x="18780" y="1968"/>
                    <a:pt x="18213" y="2302"/>
                  </a:cubicBezTo>
                  <a:lnTo>
                    <a:pt x="18213" y="2202"/>
                  </a:lnTo>
                  <a:cubicBezTo>
                    <a:pt x="18180" y="2135"/>
                    <a:pt x="18146" y="2035"/>
                    <a:pt x="18113" y="2035"/>
                  </a:cubicBezTo>
                  <a:cubicBezTo>
                    <a:pt x="18046" y="2035"/>
                    <a:pt x="17980" y="2035"/>
                    <a:pt x="17946" y="2102"/>
                  </a:cubicBezTo>
                  <a:cubicBezTo>
                    <a:pt x="17879" y="2135"/>
                    <a:pt x="17846" y="2168"/>
                    <a:pt x="17846" y="2268"/>
                  </a:cubicBezTo>
                  <a:lnTo>
                    <a:pt x="17713" y="2635"/>
                  </a:lnTo>
                  <a:cubicBezTo>
                    <a:pt x="17212" y="3002"/>
                    <a:pt x="16779" y="3369"/>
                    <a:pt x="16378" y="3669"/>
                  </a:cubicBezTo>
                  <a:lnTo>
                    <a:pt x="16378" y="3636"/>
                  </a:lnTo>
                  <a:cubicBezTo>
                    <a:pt x="16445" y="3536"/>
                    <a:pt x="16445" y="3469"/>
                    <a:pt x="16445" y="3369"/>
                  </a:cubicBezTo>
                  <a:cubicBezTo>
                    <a:pt x="16378" y="3302"/>
                    <a:pt x="16312" y="3236"/>
                    <a:pt x="16212" y="3236"/>
                  </a:cubicBezTo>
                  <a:cubicBezTo>
                    <a:pt x="16145" y="3302"/>
                    <a:pt x="16112" y="3336"/>
                    <a:pt x="16045" y="3469"/>
                  </a:cubicBezTo>
                  <a:cubicBezTo>
                    <a:pt x="15978" y="3669"/>
                    <a:pt x="15945" y="3836"/>
                    <a:pt x="15878" y="4036"/>
                  </a:cubicBezTo>
                  <a:cubicBezTo>
                    <a:pt x="15611" y="4236"/>
                    <a:pt x="15344" y="4470"/>
                    <a:pt x="15144" y="4637"/>
                  </a:cubicBezTo>
                  <a:cubicBezTo>
                    <a:pt x="14977" y="4737"/>
                    <a:pt x="14811" y="4870"/>
                    <a:pt x="14644" y="4970"/>
                  </a:cubicBezTo>
                  <a:cubicBezTo>
                    <a:pt x="13610" y="5671"/>
                    <a:pt x="12442" y="6238"/>
                    <a:pt x="11175" y="6705"/>
                  </a:cubicBezTo>
                  <a:cubicBezTo>
                    <a:pt x="9774" y="7205"/>
                    <a:pt x="8306" y="7505"/>
                    <a:pt x="6805" y="7572"/>
                  </a:cubicBezTo>
                  <a:cubicBezTo>
                    <a:pt x="5637" y="7639"/>
                    <a:pt x="4703" y="7672"/>
                    <a:pt x="4136" y="7706"/>
                  </a:cubicBezTo>
                  <a:cubicBezTo>
                    <a:pt x="3136" y="7839"/>
                    <a:pt x="2335" y="8072"/>
                    <a:pt x="1701" y="8506"/>
                  </a:cubicBezTo>
                  <a:cubicBezTo>
                    <a:pt x="967" y="9006"/>
                    <a:pt x="467" y="9707"/>
                    <a:pt x="200" y="10641"/>
                  </a:cubicBezTo>
                  <a:lnTo>
                    <a:pt x="100" y="11241"/>
                  </a:lnTo>
                  <a:cubicBezTo>
                    <a:pt x="100" y="11341"/>
                    <a:pt x="100" y="11408"/>
                    <a:pt x="33" y="11508"/>
                  </a:cubicBezTo>
                  <a:cubicBezTo>
                    <a:pt x="0" y="11875"/>
                    <a:pt x="33" y="12209"/>
                    <a:pt x="133" y="12542"/>
                  </a:cubicBezTo>
                  <a:cubicBezTo>
                    <a:pt x="634" y="12876"/>
                    <a:pt x="1168" y="13143"/>
                    <a:pt x="1801" y="13376"/>
                  </a:cubicBezTo>
                  <a:cubicBezTo>
                    <a:pt x="2335" y="13576"/>
                    <a:pt x="2969" y="13810"/>
                    <a:pt x="3636" y="13977"/>
                  </a:cubicBezTo>
                  <a:lnTo>
                    <a:pt x="3636" y="14544"/>
                  </a:lnTo>
                  <a:cubicBezTo>
                    <a:pt x="3636" y="14677"/>
                    <a:pt x="3669" y="14744"/>
                    <a:pt x="3703" y="14811"/>
                  </a:cubicBezTo>
                  <a:cubicBezTo>
                    <a:pt x="3769" y="14844"/>
                    <a:pt x="3803" y="14844"/>
                    <a:pt x="3869" y="14844"/>
                  </a:cubicBezTo>
                  <a:cubicBezTo>
                    <a:pt x="3936" y="14844"/>
                    <a:pt x="4003" y="14811"/>
                    <a:pt x="4036" y="14744"/>
                  </a:cubicBezTo>
                  <a:cubicBezTo>
                    <a:pt x="4103" y="14711"/>
                    <a:pt x="4136" y="14711"/>
                    <a:pt x="4136" y="14677"/>
                  </a:cubicBezTo>
                  <a:lnTo>
                    <a:pt x="4170" y="14644"/>
                  </a:lnTo>
                  <a:cubicBezTo>
                    <a:pt x="4170" y="14577"/>
                    <a:pt x="4203" y="14544"/>
                    <a:pt x="4270" y="14477"/>
                  </a:cubicBezTo>
                  <a:cubicBezTo>
                    <a:pt x="4303" y="14344"/>
                    <a:pt x="4370" y="14244"/>
                    <a:pt x="4403" y="14177"/>
                  </a:cubicBezTo>
                  <a:cubicBezTo>
                    <a:pt x="4503" y="14177"/>
                    <a:pt x="4570" y="14210"/>
                    <a:pt x="4670" y="14210"/>
                  </a:cubicBezTo>
                  <a:cubicBezTo>
                    <a:pt x="4637" y="14344"/>
                    <a:pt x="4637" y="14477"/>
                    <a:pt x="4637" y="14577"/>
                  </a:cubicBezTo>
                  <a:cubicBezTo>
                    <a:pt x="4637" y="14744"/>
                    <a:pt x="4670" y="14877"/>
                    <a:pt x="4703" y="15011"/>
                  </a:cubicBezTo>
                  <a:cubicBezTo>
                    <a:pt x="4803" y="15144"/>
                    <a:pt x="4870" y="15211"/>
                    <a:pt x="5004" y="15278"/>
                  </a:cubicBezTo>
                  <a:cubicBezTo>
                    <a:pt x="5170" y="15144"/>
                    <a:pt x="5237" y="14877"/>
                    <a:pt x="5304" y="14544"/>
                  </a:cubicBezTo>
                  <a:cubicBezTo>
                    <a:pt x="5304" y="14477"/>
                    <a:pt x="5304" y="14444"/>
                    <a:pt x="5337" y="14344"/>
                  </a:cubicBezTo>
                  <a:cubicBezTo>
                    <a:pt x="5371" y="14344"/>
                    <a:pt x="5404" y="14344"/>
                    <a:pt x="5471" y="14377"/>
                  </a:cubicBezTo>
                  <a:lnTo>
                    <a:pt x="5471" y="14510"/>
                  </a:lnTo>
                  <a:cubicBezTo>
                    <a:pt x="5471" y="14811"/>
                    <a:pt x="5504" y="15011"/>
                    <a:pt x="5571" y="15211"/>
                  </a:cubicBezTo>
                  <a:cubicBezTo>
                    <a:pt x="5637" y="15278"/>
                    <a:pt x="5637" y="15311"/>
                    <a:pt x="5671" y="15344"/>
                  </a:cubicBezTo>
                  <a:cubicBezTo>
                    <a:pt x="5704" y="15378"/>
                    <a:pt x="5737" y="15378"/>
                    <a:pt x="5804" y="15378"/>
                  </a:cubicBezTo>
                  <a:cubicBezTo>
                    <a:pt x="5804" y="15378"/>
                    <a:pt x="5838" y="15378"/>
                    <a:pt x="5838" y="15344"/>
                  </a:cubicBezTo>
                  <a:lnTo>
                    <a:pt x="5871" y="15278"/>
                  </a:lnTo>
                  <a:cubicBezTo>
                    <a:pt x="5971" y="15111"/>
                    <a:pt x="6004" y="14944"/>
                    <a:pt x="6004" y="14711"/>
                  </a:cubicBezTo>
                  <a:lnTo>
                    <a:pt x="6004" y="14477"/>
                  </a:lnTo>
                  <a:cubicBezTo>
                    <a:pt x="6671" y="14610"/>
                    <a:pt x="7339" y="14677"/>
                    <a:pt x="8006" y="14777"/>
                  </a:cubicBezTo>
                  <a:cubicBezTo>
                    <a:pt x="7972" y="15011"/>
                    <a:pt x="7972" y="15211"/>
                    <a:pt x="7972" y="15478"/>
                  </a:cubicBezTo>
                  <a:cubicBezTo>
                    <a:pt x="7972" y="15711"/>
                    <a:pt x="8039" y="15845"/>
                    <a:pt x="8173" y="15845"/>
                  </a:cubicBezTo>
                  <a:cubicBezTo>
                    <a:pt x="8306" y="15845"/>
                    <a:pt x="8373" y="15778"/>
                    <a:pt x="8506" y="15578"/>
                  </a:cubicBezTo>
                  <a:cubicBezTo>
                    <a:pt x="8640" y="15344"/>
                    <a:pt x="8706" y="15077"/>
                    <a:pt x="8806" y="14844"/>
                  </a:cubicBezTo>
                  <a:lnTo>
                    <a:pt x="8940" y="14844"/>
                  </a:lnTo>
                  <a:lnTo>
                    <a:pt x="8940" y="15211"/>
                  </a:lnTo>
                  <a:cubicBezTo>
                    <a:pt x="8873" y="15344"/>
                    <a:pt x="8940" y="15478"/>
                    <a:pt x="8940" y="15578"/>
                  </a:cubicBezTo>
                  <a:cubicBezTo>
                    <a:pt x="9006" y="15745"/>
                    <a:pt x="9107" y="15811"/>
                    <a:pt x="9207" y="15811"/>
                  </a:cubicBezTo>
                  <a:cubicBezTo>
                    <a:pt x="9340" y="15811"/>
                    <a:pt x="9440" y="15678"/>
                    <a:pt x="9507" y="15478"/>
                  </a:cubicBezTo>
                  <a:cubicBezTo>
                    <a:pt x="9540" y="15311"/>
                    <a:pt x="9640" y="15077"/>
                    <a:pt x="9640" y="14877"/>
                  </a:cubicBezTo>
                  <a:lnTo>
                    <a:pt x="9674" y="14877"/>
                  </a:lnTo>
                  <a:lnTo>
                    <a:pt x="9674" y="15077"/>
                  </a:lnTo>
                  <a:cubicBezTo>
                    <a:pt x="9674" y="15344"/>
                    <a:pt x="9774" y="15578"/>
                    <a:pt x="9840" y="15745"/>
                  </a:cubicBezTo>
                  <a:lnTo>
                    <a:pt x="9874" y="15811"/>
                  </a:lnTo>
                  <a:cubicBezTo>
                    <a:pt x="9940" y="15845"/>
                    <a:pt x="9940" y="15845"/>
                    <a:pt x="9974" y="15845"/>
                  </a:cubicBezTo>
                  <a:cubicBezTo>
                    <a:pt x="10007" y="15845"/>
                    <a:pt x="10041" y="15811"/>
                    <a:pt x="10107" y="15711"/>
                  </a:cubicBezTo>
                  <a:cubicBezTo>
                    <a:pt x="10174" y="15511"/>
                    <a:pt x="10274" y="15244"/>
                    <a:pt x="10307" y="14977"/>
                  </a:cubicBezTo>
                  <a:lnTo>
                    <a:pt x="10307" y="14877"/>
                  </a:lnTo>
                  <a:lnTo>
                    <a:pt x="12542" y="15011"/>
                  </a:lnTo>
                  <a:cubicBezTo>
                    <a:pt x="12542" y="15077"/>
                    <a:pt x="12542" y="15144"/>
                    <a:pt x="12609" y="15178"/>
                  </a:cubicBezTo>
                  <a:cubicBezTo>
                    <a:pt x="12642" y="15411"/>
                    <a:pt x="12709" y="15645"/>
                    <a:pt x="12843" y="15811"/>
                  </a:cubicBezTo>
                  <a:cubicBezTo>
                    <a:pt x="12976" y="15811"/>
                    <a:pt x="13043" y="15678"/>
                    <a:pt x="13109" y="15478"/>
                  </a:cubicBezTo>
                  <a:cubicBezTo>
                    <a:pt x="13143" y="15311"/>
                    <a:pt x="13143" y="15178"/>
                    <a:pt x="13176" y="15011"/>
                  </a:cubicBezTo>
                  <a:lnTo>
                    <a:pt x="13209" y="15011"/>
                  </a:lnTo>
                  <a:cubicBezTo>
                    <a:pt x="13209" y="15077"/>
                    <a:pt x="13209" y="15178"/>
                    <a:pt x="13276" y="15244"/>
                  </a:cubicBezTo>
                  <a:cubicBezTo>
                    <a:pt x="13310" y="15411"/>
                    <a:pt x="13376" y="15544"/>
                    <a:pt x="13510" y="15678"/>
                  </a:cubicBezTo>
                  <a:cubicBezTo>
                    <a:pt x="13610" y="15745"/>
                    <a:pt x="13676" y="15811"/>
                    <a:pt x="13710" y="15811"/>
                  </a:cubicBezTo>
                  <a:cubicBezTo>
                    <a:pt x="13746" y="15824"/>
                    <a:pt x="13779" y="15831"/>
                    <a:pt x="13808" y="15831"/>
                  </a:cubicBezTo>
                  <a:cubicBezTo>
                    <a:pt x="13859" y="15831"/>
                    <a:pt x="13901" y="15808"/>
                    <a:pt x="13943" y="15745"/>
                  </a:cubicBezTo>
                  <a:cubicBezTo>
                    <a:pt x="13977" y="15678"/>
                    <a:pt x="13977" y="15645"/>
                    <a:pt x="13977" y="15578"/>
                  </a:cubicBezTo>
                  <a:cubicBezTo>
                    <a:pt x="14010" y="15378"/>
                    <a:pt x="14010" y="15178"/>
                    <a:pt x="14043" y="14977"/>
                  </a:cubicBezTo>
                  <a:lnTo>
                    <a:pt x="14143" y="14977"/>
                  </a:lnTo>
                  <a:cubicBezTo>
                    <a:pt x="14143" y="15044"/>
                    <a:pt x="14177" y="15178"/>
                    <a:pt x="14177" y="15211"/>
                  </a:cubicBezTo>
                  <a:cubicBezTo>
                    <a:pt x="14277" y="15544"/>
                    <a:pt x="14444" y="15811"/>
                    <a:pt x="14677" y="15911"/>
                  </a:cubicBezTo>
                  <a:cubicBezTo>
                    <a:pt x="14811" y="15678"/>
                    <a:pt x="14844" y="15378"/>
                    <a:pt x="14844" y="15011"/>
                  </a:cubicBezTo>
                  <a:lnTo>
                    <a:pt x="14844" y="14977"/>
                  </a:lnTo>
                  <a:lnTo>
                    <a:pt x="15211" y="14977"/>
                  </a:lnTo>
                  <a:cubicBezTo>
                    <a:pt x="16112" y="14977"/>
                    <a:pt x="17112" y="14977"/>
                    <a:pt x="18146" y="14911"/>
                  </a:cubicBezTo>
                  <a:cubicBezTo>
                    <a:pt x="18146" y="15178"/>
                    <a:pt x="18180" y="15478"/>
                    <a:pt x="18280" y="15711"/>
                  </a:cubicBezTo>
                  <a:lnTo>
                    <a:pt x="18480" y="15711"/>
                  </a:lnTo>
                  <a:cubicBezTo>
                    <a:pt x="18547" y="15711"/>
                    <a:pt x="18613" y="15678"/>
                    <a:pt x="18647" y="15645"/>
                  </a:cubicBezTo>
                  <a:cubicBezTo>
                    <a:pt x="18680" y="15578"/>
                    <a:pt x="18713" y="15544"/>
                    <a:pt x="18713" y="15511"/>
                  </a:cubicBezTo>
                  <a:cubicBezTo>
                    <a:pt x="18780" y="15411"/>
                    <a:pt x="18780" y="15378"/>
                    <a:pt x="18780" y="15344"/>
                  </a:cubicBezTo>
                  <a:cubicBezTo>
                    <a:pt x="18813" y="15178"/>
                    <a:pt x="18813" y="15044"/>
                    <a:pt x="18847" y="14911"/>
                  </a:cubicBezTo>
                  <a:lnTo>
                    <a:pt x="18947" y="14911"/>
                  </a:lnTo>
                  <a:lnTo>
                    <a:pt x="18947" y="15011"/>
                  </a:lnTo>
                  <a:cubicBezTo>
                    <a:pt x="18947" y="15144"/>
                    <a:pt x="18947" y="15311"/>
                    <a:pt x="18980" y="15411"/>
                  </a:cubicBezTo>
                  <a:cubicBezTo>
                    <a:pt x="19014" y="15544"/>
                    <a:pt x="19047" y="15678"/>
                    <a:pt x="19147" y="15711"/>
                  </a:cubicBezTo>
                  <a:cubicBezTo>
                    <a:pt x="19193" y="15734"/>
                    <a:pt x="19239" y="15773"/>
                    <a:pt x="19285" y="15773"/>
                  </a:cubicBezTo>
                  <a:cubicBezTo>
                    <a:pt x="19306" y="15773"/>
                    <a:pt x="19327" y="15765"/>
                    <a:pt x="19347" y="15745"/>
                  </a:cubicBezTo>
                  <a:lnTo>
                    <a:pt x="19447" y="15745"/>
                  </a:lnTo>
                  <a:cubicBezTo>
                    <a:pt x="19481" y="15411"/>
                    <a:pt x="19514" y="15178"/>
                    <a:pt x="19514" y="14911"/>
                  </a:cubicBezTo>
                  <a:lnTo>
                    <a:pt x="19547" y="14911"/>
                  </a:lnTo>
                  <a:cubicBezTo>
                    <a:pt x="19614" y="15044"/>
                    <a:pt x="19614" y="15178"/>
                    <a:pt x="19647" y="15244"/>
                  </a:cubicBezTo>
                  <a:cubicBezTo>
                    <a:pt x="19681" y="15378"/>
                    <a:pt x="19781" y="15511"/>
                    <a:pt x="19848" y="15544"/>
                  </a:cubicBezTo>
                  <a:cubicBezTo>
                    <a:pt x="19881" y="15578"/>
                    <a:pt x="19948" y="15645"/>
                    <a:pt x="20014" y="15645"/>
                  </a:cubicBezTo>
                  <a:lnTo>
                    <a:pt x="20181" y="15645"/>
                  </a:lnTo>
                  <a:cubicBezTo>
                    <a:pt x="20281" y="15578"/>
                    <a:pt x="20315" y="15544"/>
                    <a:pt x="20348" y="15411"/>
                  </a:cubicBezTo>
                  <a:cubicBezTo>
                    <a:pt x="20381" y="15311"/>
                    <a:pt x="20448" y="15077"/>
                    <a:pt x="20381" y="14844"/>
                  </a:cubicBezTo>
                  <a:cubicBezTo>
                    <a:pt x="21782" y="14744"/>
                    <a:pt x="23317" y="14677"/>
                    <a:pt x="24951" y="14577"/>
                  </a:cubicBezTo>
                  <a:cubicBezTo>
                    <a:pt x="24985" y="14711"/>
                    <a:pt x="25018" y="14877"/>
                    <a:pt x="25118" y="15011"/>
                  </a:cubicBezTo>
                  <a:cubicBezTo>
                    <a:pt x="25251" y="15311"/>
                    <a:pt x="25518" y="15511"/>
                    <a:pt x="25818" y="15645"/>
                  </a:cubicBezTo>
                  <a:cubicBezTo>
                    <a:pt x="26052" y="15745"/>
                    <a:pt x="26352" y="15811"/>
                    <a:pt x="26719" y="15845"/>
                  </a:cubicBezTo>
                  <a:lnTo>
                    <a:pt x="27253" y="15845"/>
                  </a:lnTo>
                  <a:cubicBezTo>
                    <a:pt x="27219" y="16078"/>
                    <a:pt x="27219" y="16312"/>
                    <a:pt x="27320" y="16512"/>
                  </a:cubicBezTo>
                  <a:cubicBezTo>
                    <a:pt x="27620" y="16478"/>
                    <a:pt x="27820" y="16312"/>
                    <a:pt x="27987" y="16011"/>
                  </a:cubicBezTo>
                  <a:lnTo>
                    <a:pt x="28120" y="15745"/>
                  </a:lnTo>
                  <a:lnTo>
                    <a:pt x="28287" y="15745"/>
                  </a:lnTo>
                  <a:cubicBezTo>
                    <a:pt x="28287" y="15978"/>
                    <a:pt x="28287" y="16145"/>
                    <a:pt x="28320" y="16312"/>
                  </a:cubicBezTo>
                  <a:cubicBezTo>
                    <a:pt x="28354" y="16512"/>
                    <a:pt x="28387" y="16579"/>
                    <a:pt x="28520" y="16579"/>
                  </a:cubicBezTo>
                  <a:cubicBezTo>
                    <a:pt x="28544" y="16590"/>
                    <a:pt x="28568" y="16596"/>
                    <a:pt x="28591" y="16596"/>
                  </a:cubicBezTo>
                  <a:cubicBezTo>
                    <a:pt x="28699" y="16596"/>
                    <a:pt x="28799" y="16476"/>
                    <a:pt x="28854" y="16312"/>
                  </a:cubicBezTo>
                  <a:cubicBezTo>
                    <a:pt x="28887" y="16078"/>
                    <a:pt x="28954" y="15911"/>
                    <a:pt x="28954" y="15711"/>
                  </a:cubicBezTo>
                  <a:lnTo>
                    <a:pt x="28987" y="15711"/>
                  </a:lnTo>
                  <a:lnTo>
                    <a:pt x="28987" y="15978"/>
                  </a:lnTo>
                  <a:cubicBezTo>
                    <a:pt x="29021" y="16212"/>
                    <a:pt x="29054" y="16445"/>
                    <a:pt x="29221" y="16545"/>
                  </a:cubicBezTo>
                  <a:cubicBezTo>
                    <a:pt x="29288" y="16612"/>
                    <a:pt x="29321" y="16645"/>
                    <a:pt x="29354" y="16645"/>
                  </a:cubicBezTo>
                  <a:cubicBezTo>
                    <a:pt x="29388" y="16645"/>
                    <a:pt x="29488" y="16579"/>
                    <a:pt x="29521" y="16545"/>
                  </a:cubicBezTo>
                  <a:cubicBezTo>
                    <a:pt x="29554" y="16512"/>
                    <a:pt x="29621" y="16412"/>
                    <a:pt x="29621" y="16345"/>
                  </a:cubicBezTo>
                  <a:cubicBezTo>
                    <a:pt x="29655" y="16178"/>
                    <a:pt x="29655" y="15978"/>
                    <a:pt x="29655" y="15678"/>
                  </a:cubicBezTo>
                  <a:cubicBezTo>
                    <a:pt x="30455" y="15645"/>
                    <a:pt x="31356" y="15544"/>
                    <a:pt x="32390" y="15478"/>
                  </a:cubicBezTo>
                  <a:lnTo>
                    <a:pt x="32390" y="16045"/>
                  </a:lnTo>
                  <a:cubicBezTo>
                    <a:pt x="32390" y="16212"/>
                    <a:pt x="32390" y="16312"/>
                    <a:pt x="32457" y="16378"/>
                  </a:cubicBezTo>
                  <a:lnTo>
                    <a:pt x="32557" y="16512"/>
                  </a:lnTo>
                  <a:cubicBezTo>
                    <a:pt x="32590" y="16529"/>
                    <a:pt x="32623" y="16537"/>
                    <a:pt x="32653" y="16537"/>
                  </a:cubicBezTo>
                  <a:cubicBezTo>
                    <a:pt x="32682" y="16537"/>
                    <a:pt x="32707" y="16529"/>
                    <a:pt x="32723" y="16512"/>
                  </a:cubicBezTo>
                  <a:cubicBezTo>
                    <a:pt x="32823" y="16512"/>
                    <a:pt x="32857" y="16412"/>
                    <a:pt x="32957" y="16245"/>
                  </a:cubicBezTo>
                  <a:cubicBezTo>
                    <a:pt x="33057" y="15978"/>
                    <a:pt x="33190" y="15678"/>
                    <a:pt x="33224" y="15344"/>
                  </a:cubicBezTo>
                  <a:cubicBezTo>
                    <a:pt x="33290" y="15178"/>
                    <a:pt x="33290" y="15044"/>
                    <a:pt x="33324" y="14877"/>
                  </a:cubicBezTo>
                  <a:lnTo>
                    <a:pt x="33324" y="15344"/>
                  </a:lnTo>
                  <a:lnTo>
                    <a:pt x="33324" y="15578"/>
                  </a:lnTo>
                  <a:cubicBezTo>
                    <a:pt x="33324" y="15878"/>
                    <a:pt x="33357" y="16078"/>
                    <a:pt x="33457" y="16245"/>
                  </a:cubicBezTo>
                  <a:cubicBezTo>
                    <a:pt x="33457" y="16345"/>
                    <a:pt x="33491" y="16345"/>
                    <a:pt x="33557" y="16345"/>
                  </a:cubicBezTo>
                  <a:cubicBezTo>
                    <a:pt x="33624" y="16345"/>
                    <a:pt x="33657" y="16345"/>
                    <a:pt x="33691" y="16312"/>
                  </a:cubicBezTo>
                  <a:cubicBezTo>
                    <a:pt x="33858" y="16145"/>
                    <a:pt x="33991" y="15911"/>
                    <a:pt x="34058" y="15645"/>
                  </a:cubicBezTo>
                  <a:cubicBezTo>
                    <a:pt x="34124" y="15544"/>
                    <a:pt x="34124" y="15411"/>
                    <a:pt x="34124" y="15311"/>
                  </a:cubicBezTo>
                  <a:cubicBezTo>
                    <a:pt x="34124" y="15211"/>
                    <a:pt x="34158" y="15178"/>
                    <a:pt x="34158" y="15077"/>
                  </a:cubicBezTo>
                  <a:lnTo>
                    <a:pt x="34158" y="15311"/>
                  </a:lnTo>
                  <a:cubicBezTo>
                    <a:pt x="34191" y="15544"/>
                    <a:pt x="34291" y="15745"/>
                    <a:pt x="34391" y="15978"/>
                  </a:cubicBezTo>
                  <a:cubicBezTo>
                    <a:pt x="34491" y="16078"/>
                    <a:pt x="34558" y="16145"/>
                    <a:pt x="34658" y="16145"/>
                  </a:cubicBezTo>
                  <a:cubicBezTo>
                    <a:pt x="34725" y="16145"/>
                    <a:pt x="34792" y="16045"/>
                    <a:pt x="34825" y="15911"/>
                  </a:cubicBezTo>
                  <a:cubicBezTo>
                    <a:pt x="34892" y="15678"/>
                    <a:pt x="34892" y="15478"/>
                    <a:pt x="34892" y="15211"/>
                  </a:cubicBezTo>
                  <a:cubicBezTo>
                    <a:pt x="35192" y="15178"/>
                    <a:pt x="35459" y="15044"/>
                    <a:pt x="35692" y="14977"/>
                  </a:cubicBezTo>
                  <a:cubicBezTo>
                    <a:pt x="36026" y="14811"/>
                    <a:pt x="36326" y="14544"/>
                    <a:pt x="36526" y="14244"/>
                  </a:cubicBezTo>
                  <a:cubicBezTo>
                    <a:pt x="36793" y="13910"/>
                    <a:pt x="36860" y="13576"/>
                    <a:pt x="36860" y="13243"/>
                  </a:cubicBezTo>
                  <a:cubicBezTo>
                    <a:pt x="36860" y="13009"/>
                    <a:pt x="36726" y="12742"/>
                    <a:pt x="36526" y="12576"/>
                  </a:cubicBezTo>
                  <a:lnTo>
                    <a:pt x="36526" y="12576"/>
                  </a:lnTo>
                  <a:cubicBezTo>
                    <a:pt x="36539" y="12601"/>
                    <a:pt x="36532" y="12612"/>
                    <a:pt x="36513" y="12612"/>
                  </a:cubicBezTo>
                  <a:cubicBezTo>
                    <a:pt x="36483" y="12612"/>
                    <a:pt x="36421" y="12584"/>
                    <a:pt x="36359" y="12542"/>
                  </a:cubicBezTo>
                  <a:cubicBezTo>
                    <a:pt x="36626" y="10374"/>
                    <a:pt x="36726" y="8039"/>
                    <a:pt x="36826" y="5604"/>
                  </a:cubicBezTo>
                  <a:cubicBezTo>
                    <a:pt x="36826" y="5137"/>
                    <a:pt x="36826" y="4770"/>
                    <a:pt x="36793" y="4503"/>
                  </a:cubicBezTo>
                  <a:cubicBezTo>
                    <a:pt x="36693" y="4136"/>
                    <a:pt x="36526" y="3803"/>
                    <a:pt x="36326" y="3603"/>
                  </a:cubicBezTo>
                  <a:cubicBezTo>
                    <a:pt x="36085" y="3361"/>
                    <a:pt x="35779" y="3249"/>
                    <a:pt x="35425" y="3249"/>
                  </a:cubicBezTo>
                  <a:cubicBezTo>
                    <a:pt x="35339" y="3249"/>
                    <a:pt x="35250" y="3256"/>
                    <a:pt x="35158" y="3269"/>
                  </a:cubicBezTo>
                  <a:cubicBezTo>
                    <a:pt x="34725" y="3302"/>
                    <a:pt x="34325" y="3469"/>
                    <a:pt x="33891" y="3736"/>
                  </a:cubicBezTo>
                  <a:cubicBezTo>
                    <a:pt x="33791" y="3836"/>
                    <a:pt x="33524" y="4103"/>
                    <a:pt x="33157" y="4370"/>
                  </a:cubicBezTo>
                  <a:cubicBezTo>
                    <a:pt x="33057" y="4470"/>
                    <a:pt x="32990" y="4503"/>
                    <a:pt x="32890" y="4570"/>
                  </a:cubicBezTo>
                  <a:cubicBezTo>
                    <a:pt x="32490" y="4970"/>
                    <a:pt x="32156" y="5204"/>
                    <a:pt x="31856" y="5371"/>
                  </a:cubicBezTo>
                  <a:cubicBezTo>
                    <a:pt x="31394" y="5611"/>
                    <a:pt x="30911" y="5728"/>
                    <a:pt x="30379" y="5728"/>
                  </a:cubicBezTo>
                  <a:cubicBezTo>
                    <a:pt x="29952" y="5728"/>
                    <a:pt x="29493" y="5653"/>
                    <a:pt x="28987" y="5504"/>
                  </a:cubicBezTo>
                  <a:cubicBezTo>
                    <a:pt x="28087" y="5237"/>
                    <a:pt x="27186" y="4737"/>
                    <a:pt x="26285" y="4036"/>
                  </a:cubicBezTo>
                  <a:cubicBezTo>
                    <a:pt x="25852" y="3703"/>
                    <a:pt x="25485" y="3469"/>
                    <a:pt x="25151" y="3202"/>
                  </a:cubicBezTo>
                  <a:cubicBezTo>
                    <a:pt x="25218" y="2702"/>
                    <a:pt x="25051" y="2168"/>
                    <a:pt x="24784" y="1635"/>
                  </a:cubicBezTo>
                  <a:cubicBezTo>
                    <a:pt x="24651" y="1368"/>
                    <a:pt x="24484" y="1168"/>
                    <a:pt x="24217" y="901"/>
                  </a:cubicBezTo>
                  <a:cubicBezTo>
                    <a:pt x="24117" y="801"/>
                    <a:pt x="23884" y="534"/>
                    <a:pt x="23617" y="234"/>
                  </a:cubicBezTo>
                  <a:cubicBezTo>
                    <a:pt x="23483" y="67"/>
                    <a:pt x="23350" y="0"/>
                    <a:pt x="2321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11" name="Google Shape;1111;p46"/>
            <p:cNvGrpSpPr/>
            <p:nvPr/>
          </p:nvGrpSpPr>
          <p:grpSpPr>
            <a:xfrm>
              <a:off x="6642749" y="2365650"/>
              <a:ext cx="737036" cy="330857"/>
              <a:chOff x="6640582" y="2518042"/>
              <a:chExt cx="737036" cy="330857"/>
            </a:xfrm>
          </p:grpSpPr>
          <p:sp>
            <p:nvSpPr>
              <p:cNvPr id="1112" name="Google Shape;1112;p46"/>
              <p:cNvSpPr/>
              <p:nvPr/>
            </p:nvSpPr>
            <p:spPr>
              <a:xfrm>
                <a:off x="6954744" y="2558735"/>
                <a:ext cx="123409" cy="71382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3570" extrusionOk="0">
                    <a:moveTo>
                      <a:pt x="5838" y="1"/>
                    </a:moveTo>
                    <a:cubicBezTo>
                      <a:pt x="5838" y="34"/>
                      <a:pt x="5905" y="67"/>
                      <a:pt x="5905" y="101"/>
                    </a:cubicBezTo>
                    <a:lnTo>
                      <a:pt x="5938" y="101"/>
                    </a:lnTo>
                    <a:lnTo>
                      <a:pt x="5938" y="234"/>
                    </a:lnTo>
                    <a:cubicBezTo>
                      <a:pt x="5913" y="309"/>
                      <a:pt x="5851" y="347"/>
                      <a:pt x="5793" y="347"/>
                    </a:cubicBezTo>
                    <a:cubicBezTo>
                      <a:pt x="5774" y="347"/>
                      <a:pt x="5755" y="342"/>
                      <a:pt x="5738" y="334"/>
                    </a:cubicBezTo>
                    <a:cubicBezTo>
                      <a:pt x="5738" y="334"/>
                      <a:pt x="5705" y="267"/>
                      <a:pt x="5705" y="234"/>
                    </a:cubicBezTo>
                    <a:cubicBezTo>
                      <a:pt x="5705" y="201"/>
                      <a:pt x="5705" y="201"/>
                      <a:pt x="5638" y="167"/>
                    </a:cubicBezTo>
                    <a:cubicBezTo>
                      <a:pt x="5605" y="201"/>
                      <a:pt x="5605" y="234"/>
                      <a:pt x="5605" y="267"/>
                    </a:cubicBezTo>
                    <a:cubicBezTo>
                      <a:pt x="5605" y="367"/>
                      <a:pt x="5638" y="401"/>
                      <a:pt x="5671" y="434"/>
                    </a:cubicBezTo>
                    <a:cubicBezTo>
                      <a:pt x="5738" y="501"/>
                      <a:pt x="5805" y="534"/>
                      <a:pt x="5905" y="534"/>
                    </a:cubicBezTo>
                    <a:cubicBezTo>
                      <a:pt x="5972" y="534"/>
                      <a:pt x="6072" y="468"/>
                      <a:pt x="6105" y="434"/>
                    </a:cubicBezTo>
                    <a:cubicBezTo>
                      <a:pt x="6138" y="401"/>
                      <a:pt x="6172" y="334"/>
                      <a:pt x="6172" y="267"/>
                    </a:cubicBezTo>
                    <a:lnTo>
                      <a:pt x="6172" y="234"/>
                    </a:lnTo>
                    <a:cubicBezTo>
                      <a:pt x="6172" y="201"/>
                      <a:pt x="6138" y="101"/>
                      <a:pt x="6105" y="67"/>
                    </a:cubicBezTo>
                    <a:cubicBezTo>
                      <a:pt x="6072" y="34"/>
                      <a:pt x="5972" y="1"/>
                      <a:pt x="5938" y="1"/>
                    </a:cubicBezTo>
                    <a:close/>
                    <a:moveTo>
                      <a:pt x="3903" y="468"/>
                    </a:moveTo>
                    <a:cubicBezTo>
                      <a:pt x="3837" y="468"/>
                      <a:pt x="3837" y="534"/>
                      <a:pt x="3837" y="534"/>
                    </a:cubicBezTo>
                    <a:cubicBezTo>
                      <a:pt x="3803" y="568"/>
                      <a:pt x="3770" y="601"/>
                      <a:pt x="3770" y="701"/>
                    </a:cubicBezTo>
                    <a:cubicBezTo>
                      <a:pt x="3770" y="768"/>
                      <a:pt x="3803" y="801"/>
                      <a:pt x="3837" y="868"/>
                    </a:cubicBezTo>
                    <a:cubicBezTo>
                      <a:pt x="3937" y="901"/>
                      <a:pt x="3970" y="935"/>
                      <a:pt x="4104" y="935"/>
                    </a:cubicBezTo>
                    <a:cubicBezTo>
                      <a:pt x="4170" y="935"/>
                      <a:pt x="4270" y="901"/>
                      <a:pt x="4370" y="868"/>
                    </a:cubicBezTo>
                    <a:cubicBezTo>
                      <a:pt x="4437" y="801"/>
                      <a:pt x="4437" y="768"/>
                      <a:pt x="4437" y="701"/>
                    </a:cubicBezTo>
                    <a:cubicBezTo>
                      <a:pt x="4437" y="601"/>
                      <a:pt x="4404" y="568"/>
                      <a:pt x="4370" y="534"/>
                    </a:cubicBezTo>
                    <a:cubicBezTo>
                      <a:pt x="4370" y="534"/>
                      <a:pt x="4304" y="534"/>
                      <a:pt x="4304" y="468"/>
                    </a:cubicBezTo>
                    <a:cubicBezTo>
                      <a:pt x="4237" y="501"/>
                      <a:pt x="4237" y="534"/>
                      <a:pt x="4237" y="534"/>
                    </a:cubicBezTo>
                    <a:lnTo>
                      <a:pt x="4237" y="601"/>
                    </a:lnTo>
                    <a:cubicBezTo>
                      <a:pt x="4237" y="668"/>
                      <a:pt x="4204" y="701"/>
                      <a:pt x="4204" y="701"/>
                    </a:cubicBezTo>
                    <a:cubicBezTo>
                      <a:pt x="4137" y="734"/>
                      <a:pt x="4104" y="734"/>
                      <a:pt x="4070" y="734"/>
                    </a:cubicBezTo>
                    <a:cubicBezTo>
                      <a:pt x="4003" y="734"/>
                      <a:pt x="3970" y="701"/>
                      <a:pt x="3937" y="701"/>
                    </a:cubicBezTo>
                    <a:cubicBezTo>
                      <a:pt x="3903" y="634"/>
                      <a:pt x="3903" y="568"/>
                      <a:pt x="3903" y="468"/>
                    </a:cubicBezTo>
                    <a:close/>
                    <a:moveTo>
                      <a:pt x="1969" y="1835"/>
                    </a:moveTo>
                    <a:cubicBezTo>
                      <a:pt x="1902" y="1869"/>
                      <a:pt x="1869" y="1935"/>
                      <a:pt x="1869" y="2035"/>
                    </a:cubicBezTo>
                    <a:cubicBezTo>
                      <a:pt x="1869" y="2102"/>
                      <a:pt x="1902" y="2169"/>
                      <a:pt x="1935" y="2202"/>
                    </a:cubicBezTo>
                    <a:cubicBezTo>
                      <a:pt x="1969" y="2235"/>
                      <a:pt x="2069" y="2269"/>
                      <a:pt x="2135" y="2269"/>
                    </a:cubicBezTo>
                    <a:cubicBezTo>
                      <a:pt x="2236" y="2269"/>
                      <a:pt x="2269" y="2235"/>
                      <a:pt x="2336" y="2202"/>
                    </a:cubicBezTo>
                    <a:cubicBezTo>
                      <a:pt x="2402" y="2135"/>
                      <a:pt x="2436" y="2069"/>
                      <a:pt x="2436" y="2035"/>
                    </a:cubicBezTo>
                    <a:cubicBezTo>
                      <a:pt x="2436" y="1935"/>
                      <a:pt x="2402" y="1902"/>
                      <a:pt x="2336" y="1869"/>
                    </a:cubicBezTo>
                    <a:cubicBezTo>
                      <a:pt x="2269" y="1935"/>
                      <a:pt x="2236" y="2002"/>
                      <a:pt x="2202" y="2002"/>
                    </a:cubicBezTo>
                    <a:cubicBezTo>
                      <a:pt x="2169" y="2019"/>
                      <a:pt x="2135" y="2027"/>
                      <a:pt x="2106" y="2027"/>
                    </a:cubicBezTo>
                    <a:cubicBezTo>
                      <a:pt x="2077" y="2027"/>
                      <a:pt x="2052" y="2019"/>
                      <a:pt x="2035" y="2002"/>
                    </a:cubicBezTo>
                    <a:cubicBezTo>
                      <a:pt x="2035" y="1935"/>
                      <a:pt x="1969" y="1902"/>
                      <a:pt x="1969" y="1835"/>
                    </a:cubicBezTo>
                    <a:close/>
                    <a:moveTo>
                      <a:pt x="301" y="3069"/>
                    </a:moveTo>
                    <a:lnTo>
                      <a:pt x="301" y="3103"/>
                    </a:lnTo>
                    <a:lnTo>
                      <a:pt x="301" y="3236"/>
                    </a:lnTo>
                    <a:lnTo>
                      <a:pt x="267" y="3236"/>
                    </a:lnTo>
                    <a:cubicBezTo>
                      <a:pt x="248" y="3246"/>
                      <a:pt x="226" y="3250"/>
                      <a:pt x="203" y="3250"/>
                    </a:cubicBezTo>
                    <a:cubicBezTo>
                      <a:pt x="148" y="3250"/>
                      <a:pt x="91" y="3226"/>
                      <a:pt x="67" y="3203"/>
                    </a:cubicBezTo>
                    <a:cubicBezTo>
                      <a:pt x="67" y="3236"/>
                      <a:pt x="1" y="3270"/>
                      <a:pt x="1" y="3336"/>
                    </a:cubicBezTo>
                    <a:cubicBezTo>
                      <a:pt x="1" y="3403"/>
                      <a:pt x="67" y="3436"/>
                      <a:pt x="101" y="3503"/>
                    </a:cubicBezTo>
                    <a:cubicBezTo>
                      <a:pt x="134" y="3536"/>
                      <a:pt x="234" y="3570"/>
                      <a:pt x="267" y="3570"/>
                    </a:cubicBezTo>
                    <a:cubicBezTo>
                      <a:pt x="334" y="3570"/>
                      <a:pt x="401" y="3536"/>
                      <a:pt x="434" y="3503"/>
                    </a:cubicBezTo>
                    <a:cubicBezTo>
                      <a:pt x="468" y="3436"/>
                      <a:pt x="501" y="3370"/>
                      <a:pt x="501" y="3336"/>
                    </a:cubicBezTo>
                    <a:cubicBezTo>
                      <a:pt x="568" y="3270"/>
                      <a:pt x="568" y="3203"/>
                      <a:pt x="534" y="3169"/>
                    </a:cubicBezTo>
                    <a:cubicBezTo>
                      <a:pt x="434" y="3069"/>
                      <a:pt x="401" y="3069"/>
                      <a:pt x="301" y="3069"/>
                    </a:cubicBezTo>
                    <a:close/>
                  </a:path>
                </a:pathLst>
              </a:custGeom>
              <a:solidFill>
                <a:srgbClr val="7A41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13" name="Google Shape;1113;p46"/>
              <p:cNvSpPr/>
              <p:nvPr/>
            </p:nvSpPr>
            <p:spPr>
              <a:xfrm>
                <a:off x="6640582" y="2518042"/>
                <a:ext cx="735016" cy="268153"/>
              </a:xfrm>
              <a:custGeom>
                <a:avLst/>
                <a:gdLst/>
                <a:ahLst/>
                <a:cxnLst/>
                <a:rect l="l" t="t" r="r" b="b"/>
                <a:pathLst>
                  <a:path w="36760" h="13411" extrusionOk="0">
                    <a:moveTo>
                      <a:pt x="20028" y="1006"/>
                    </a:moveTo>
                    <a:cubicBezTo>
                      <a:pt x="19994" y="1006"/>
                      <a:pt x="19971" y="1045"/>
                      <a:pt x="19948" y="1068"/>
                    </a:cubicBezTo>
                    <a:cubicBezTo>
                      <a:pt x="19915" y="1102"/>
                      <a:pt x="19915" y="1202"/>
                      <a:pt x="19848" y="1202"/>
                    </a:cubicBezTo>
                    <a:cubicBezTo>
                      <a:pt x="19815" y="1268"/>
                      <a:pt x="19781" y="1402"/>
                      <a:pt x="19781" y="1468"/>
                    </a:cubicBezTo>
                    <a:cubicBezTo>
                      <a:pt x="19681" y="1802"/>
                      <a:pt x="19614" y="2136"/>
                      <a:pt x="19614" y="2469"/>
                    </a:cubicBezTo>
                    <a:lnTo>
                      <a:pt x="19614" y="2536"/>
                    </a:lnTo>
                    <a:cubicBezTo>
                      <a:pt x="19614" y="2636"/>
                      <a:pt x="19648" y="2703"/>
                      <a:pt x="19648" y="2736"/>
                    </a:cubicBezTo>
                    <a:cubicBezTo>
                      <a:pt x="19681" y="2769"/>
                      <a:pt x="19748" y="2769"/>
                      <a:pt x="19781" y="2769"/>
                    </a:cubicBezTo>
                    <a:cubicBezTo>
                      <a:pt x="19815" y="2769"/>
                      <a:pt x="19848" y="2769"/>
                      <a:pt x="19915" y="2736"/>
                    </a:cubicBezTo>
                    <a:cubicBezTo>
                      <a:pt x="19948" y="2736"/>
                      <a:pt x="19948" y="2703"/>
                      <a:pt x="19948" y="2636"/>
                    </a:cubicBezTo>
                    <a:lnTo>
                      <a:pt x="19948" y="2569"/>
                    </a:lnTo>
                    <a:lnTo>
                      <a:pt x="19948" y="2536"/>
                    </a:lnTo>
                    <a:lnTo>
                      <a:pt x="19915" y="2536"/>
                    </a:lnTo>
                    <a:cubicBezTo>
                      <a:pt x="19948" y="2402"/>
                      <a:pt x="19981" y="2202"/>
                      <a:pt x="20081" y="1902"/>
                    </a:cubicBezTo>
                    <a:cubicBezTo>
                      <a:pt x="20115" y="1702"/>
                      <a:pt x="20148" y="1569"/>
                      <a:pt x="20148" y="1569"/>
                    </a:cubicBezTo>
                    <a:lnTo>
                      <a:pt x="20148" y="1402"/>
                    </a:lnTo>
                    <a:lnTo>
                      <a:pt x="20148" y="1168"/>
                    </a:lnTo>
                    <a:cubicBezTo>
                      <a:pt x="20148" y="1102"/>
                      <a:pt x="20115" y="1035"/>
                      <a:pt x="20081" y="1035"/>
                    </a:cubicBezTo>
                    <a:cubicBezTo>
                      <a:pt x="20061" y="1014"/>
                      <a:pt x="20043" y="1006"/>
                      <a:pt x="20028" y="1006"/>
                    </a:cubicBezTo>
                    <a:close/>
                    <a:moveTo>
                      <a:pt x="23184" y="1"/>
                    </a:moveTo>
                    <a:cubicBezTo>
                      <a:pt x="23050" y="1"/>
                      <a:pt x="22917" y="67"/>
                      <a:pt x="22717" y="234"/>
                    </a:cubicBezTo>
                    <a:cubicBezTo>
                      <a:pt x="22283" y="601"/>
                      <a:pt x="21816" y="1001"/>
                      <a:pt x="21316" y="1435"/>
                    </a:cubicBezTo>
                    <a:lnTo>
                      <a:pt x="21316" y="1402"/>
                    </a:lnTo>
                    <a:cubicBezTo>
                      <a:pt x="21282" y="1235"/>
                      <a:pt x="21249" y="1135"/>
                      <a:pt x="21249" y="1135"/>
                    </a:cubicBezTo>
                    <a:cubicBezTo>
                      <a:pt x="21182" y="935"/>
                      <a:pt x="21115" y="901"/>
                      <a:pt x="21015" y="901"/>
                    </a:cubicBezTo>
                    <a:lnTo>
                      <a:pt x="20982" y="935"/>
                    </a:lnTo>
                    <a:cubicBezTo>
                      <a:pt x="20949" y="1068"/>
                      <a:pt x="20949" y="1202"/>
                      <a:pt x="21015" y="1368"/>
                    </a:cubicBezTo>
                    <a:cubicBezTo>
                      <a:pt x="21015" y="1402"/>
                      <a:pt x="21082" y="1468"/>
                      <a:pt x="21082" y="1535"/>
                    </a:cubicBezTo>
                    <a:cubicBezTo>
                      <a:pt x="21082" y="1569"/>
                      <a:pt x="21115" y="1635"/>
                      <a:pt x="21149" y="1735"/>
                    </a:cubicBezTo>
                    <a:cubicBezTo>
                      <a:pt x="21182" y="1869"/>
                      <a:pt x="21282" y="2002"/>
                      <a:pt x="21349" y="2269"/>
                    </a:cubicBezTo>
                    <a:cubicBezTo>
                      <a:pt x="21349" y="2302"/>
                      <a:pt x="21349" y="2302"/>
                      <a:pt x="21416" y="2369"/>
                    </a:cubicBezTo>
                    <a:cubicBezTo>
                      <a:pt x="21449" y="2402"/>
                      <a:pt x="21449" y="2436"/>
                      <a:pt x="21482" y="2469"/>
                    </a:cubicBezTo>
                    <a:cubicBezTo>
                      <a:pt x="21512" y="2489"/>
                      <a:pt x="21535" y="2497"/>
                      <a:pt x="21556" y="2497"/>
                    </a:cubicBezTo>
                    <a:cubicBezTo>
                      <a:pt x="21605" y="2497"/>
                      <a:pt x="21635" y="2450"/>
                      <a:pt x="21683" y="2402"/>
                    </a:cubicBezTo>
                    <a:lnTo>
                      <a:pt x="21683" y="2269"/>
                    </a:lnTo>
                    <a:lnTo>
                      <a:pt x="21649" y="2269"/>
                    </a:lnTo>
                    <a:cubicBezTo>
                      <a:pt x="21649" y="2236"/>
                      <a:pt x="21616" y="2202"/>
                      <a:pt x="21616" y="2136"/>
                    </a:cubicBezTo>
                    <a:cubicBezTo>
                      <a:pt x="21516" y="1969"/>
                      <a:pt x="21449" y="1735"/>
                      <a:pt x="21349" y="1435"/>
                    </a:cubicBezTo>
                    <a:lnTo>
                      <a:pt x="21349" y="1435"/>
                    </a:lnTo>
                    <a:cubicBezTo>
                      <a:pt x="22150" y="1535"/>
                      <a:pt x="22950" y="1802"/>
                      <a:pt x="23717" y="2269"/>
                    </a:cubicBezTo>
                    <a:cubicBezTo>
                      <a:pt x="23951" y="2402"/>
                      <a:pt x="24384" y="2736"/>
                      <a:pt x="25118" y="3236"/>
                    </a:cubicBezTo>
                    <a:cubicBezTo>
                      <a:pt x="25152" y="2736"/>
                      <a:pt x="25018" y="2202"/>
                      <a:pt x="24718" y="1635"/>
                    </a:cubicBezTo>
                    <a:cubicBezTo>
                      <a:pt x="24618" y="1402"/>
                      <a:pt x="24451" y="1168"/>
                      <a:pt x="24184" y="935"/>
                    </a:cubicBezTo>
                    <a:cubicBezTo>
                      <a:pt x="24051" y="801"/>
                      <a:pt x="23851" y="568"/>
                      <a:pt x="23551" y="268"/>
                    </a:cubicBezTo>
                    <a:cubicBezTo>
                      <a:pt x="23450" y="101"/>
                      <a:pt x="23317" y="1"/>
                      <a:pt x="23184" y="1"/>
                    </a:cubicBezTo>
                    <a:close/>
                    <a:moveTo>
                      <a:pt x="18080" y="1969"/>
                    </a:moveTo>
                    <a:cubicBezTo>
                      <a:pt x="18013" y="1969"/>
                      <a:pt x="17947" y="1969"/>
                      <a:pt x="17913" y="2036"/>
                    </a:cubicBezTo>
                    <a:cubicBezTo>
                      <a:pt x="17846" y="2069"/>
                      <a:pt x="17813" y="2102"/>
                      <a:pt x="17813" y="2202"/>
                    </a:cubicBezTo>
                    <a:lnTo>
                      <a:pt x="17680" y="2569"/>
                    </a:lnTo>
                    <a:cubicBezTo>
                      <a:pt x="17613" y="2970"/>
                      <a:pt x="17580" y="3437"/>
                      <a:pt x="17646" y="3904"/>
                    </a:cubicBezTo>
                    <a:cubicBezTo>
                      <a:pt x="17646" y="3970"/>
                      <a:pt x="17680" y="4037"/>
                      <a:pt x="17680" y="4037"/>
                    </a:cubicBezTo>
                    <a:cubicBezTo>
                      <a:pt x="17713" y="4054"/>
                      <a:pt x="17738" y="4062"/>
                      <a:pt x="17763" y="4062"/>
                    </a:cubicBezTo>
                    <a:cubicBezTo>
                      <a:pt x="17788" y="4062"/>
                      <a:pt x="17813" y="4054"/>
                      <a:pt x="17846" y="4037"/>
                    </a:cubicBezTo>
                    <a:cubicBezTo>
                      <a:pt x="17846" y="4037"/>
                      <a:pt x="17947" y="3970"/>
                      <a:pt x="18013" y="3904"/>
                    </a:cubicBezTo>
                    <a:cubicBezTo>
                      <a:pt x="17980" y="3837"/>
                      <a:pt x="17947" y="3837"/>
                      <a:pt x="17947" y="3837"/>
                    </a:cubicBezTo>
                    <a:lnTo>
                      <a:pt x="18147" y="2469"/>
                    </a:lnTo>
                    <a:cubicBezTo>
                      <a:pt x="18147" y="2369"/>
                      <a:pt x="18180" y="2269"/>
                      <a:pt x="18180" y="2236"/>
                    </a:cubicBezTo>
                    <a:lnTo>
                      <a:pt x="18180" y="2136"/>
                    </a:lnTo>
                    <a:cubicBezTo>
                      <a:pt x="18147" y="2069"/>
                      <a:pt x="18113" y="1969"/>
                      <a:pt x="18080" y="1969"/>
                    </a:cubicBezTo>
                    <a:close/>
                    <a:moveTo>
                      <a:pt x="16245" y="3103"/>
                    </a:moveTo>
                    <a:cubicBezTo>
                      <a:pt x="16145" y="3136"/>
                      <a:pt x="16112" y="3236"/>
                      <a:pt x="16079" y="3370"/>
                    </a:cubicBezTo>
                    <a:cubicBezTo>
                      <a:pt x="15978" y="3570"/>
                      <a:pt x="15945" y="3737"/>
                      <a:pt x="15912" y="3937"/>
                    </a:cubicBezTo>
                    <a:cubicBezTo>
                      <a:pt x="15812" y="4204"/>
                      <a:pt x="15778" y="4437"/>
                      <a:pt x="15745" y="4704"/>
                    </a:cubicBezTo>
                    <a:lnTo>
                      <a:pt x="15745" y="5071"/>
                    </a:lnTo>
                    <a:cubicBezTo>
                      <a:pt x="15745" y="5104"/>
                      <a:pt x="15745" y="5138"/>
                      <a:pt x="15778" y="5204"/>
                    </a:cubicBezTo>
                    <a:lnTo>
                      <a:pt x="15812" y="5204"/>
                    </a:lnTo>
                    <a:cubicBezTo>
                      <a:pt x="15845" y="5238"/>
                      <a:pt x="15945" y="5238"/>
                      <a:pt x="16012" y="5238"/>
                    </a:cubicBezTo>
                    <a:lnTo>
                      <a:pt x="16079" y="5238"/>
                    </a:lnTo>
                    <a:lnTo>
                      <a:pt x="16079" y="5104"/>
                    </a:lnTo>
                    <a:lnTo>
                      <a:pt x="16079" y="5071"/>
                    </a:lnTo>
                    <a:cubicBezTo>
                      <a:pt x="16112" y="4871"/>
                      <a:pt x="16145" y="4604"/>
                      <a:pt x="16179" y="4371"/>
                    </a:cubicBezTo>
                    <a:cubicBezTo>
                      <a:pt x="16312" y="3904"/>
                      <a:pt x="16345" y="3637"/>
                      <a:pt x="16412" y="3537"/>
                    </a:cubicBezTo>
                    <a:lnTo>
                      <a:pt x="16412" y="3470"/>
                    </a:lnTo>
                    <a:cubicBezTo>
                      <a:pt x="16445" y="3403"/>
                      <a:pt x="16445" y="3303"/>
                      <a:pt x="16445" y="3236"/>
                    </a:cubicBezTo>
                    <a:cubicBezTo>
                      <a:pt x="16412" y="3136"/>
                      <a:pt x="16312" y="3103"/>
                      <a:pt x="16245" y="3103"/>
                    </a:cubicBezTo>
                    <a:close/>
                    <a:moveTo>
                      <a:pt x="14611" y="4871"/>
                    </a:moveTo>
                    <a:cubicBezTo>
                      <a:pt x="13577" y="5571"/>
                      <a:pt x="12409" y="6138"/>
                      <a:pt x="11142" y="6605"/>
                    </a:cubicBezTo>
                    <a:cubicBezTo>
                      <a:pt x="9741" y="7106"/>
                      <a:pt x="8273" y="7406"/>
                      <a:pt x="6772" y="7473"/>
                    </a:cubicBezTo>
                    <a:cubicBezTo>
                      <a:pt x="5604" y="7539"/>
                      <a:pt x="4670" y="7573"/>
                      <a:pt x="4103" y="7606"/>
                    </a:cubicBezTo>
                    <a:cubicBezTo>
                      <a:pt x="3103" y="7740"/>
                      <a:pt x="2302" y="7973"/>
                      <a:pt x="1668" y="8407"/>
                    </a:cubicBezTo>
                    <a:cubicBezTo>
                      <a:pt x="934" y="8907"/>
                      <a:pt x="434" y="9608"/>
                      <a:pt x="167" y="10542"/>
                    </a:cubicBezTo>
                    <a:lnTo>
                      <a:pt x="67" y="11142"/>
                    </a:lnTo>
                    <a:cubicBezTo>
                      <a:pt x="67" y="11242"/>
                      <a:pt x="67" y="11309"/>
                      <a:pt x="0" y="11409"/>
                    </a:cubicBezTo>
                    <a:cubicBezTo>
                      <a:pt x="534" y="11709"/>
                      <a:pt x="1135" y="11943"/>
                      <a:pt x="1768" y="12209"/>
                    </a:cubicBezTo>
                    <a:cubicBezTo>
                      <a:pt x="1802" y="11809"/>
                      <a:pt x="1868" y="11476"/>
                      <a:pt x="1968" y="11242"/>
                    </a:cubicBezTo>
                    <a:cubicBezTo>
                      <a:pt x="1968" y="11175"/>
                      <a:pt x="2002" y="11109"/>
                      <a:pt x="2002" y="11075"/>
                    </a:cubicBezTo>
                    <a:cubicBezTo>
                      <a:pt x="2202" y="10475"/>
                      <a:pt x="2469" y="10041"/>
                      <a:pt x="2902" y="9741"/>
                    </a:cubicBezTo>
                    <a:cubicBezTo>
                      <a:pt x="3169" y="9474"/>
                      <a:pt x="3603" y="9307"/>
                      <a:pt x="4137" y="9207"/>
                    </a:cubicBezTo>
                    <a:cubicBezTo>
                      <a:pt x="4437" y="9141"/>
                      <a:pt x="4904" y="9107"/>
                      <a:pt x="5538" y="9074"/>
                    </a:cubicBezTo>
                    <a:cubicBezTo>
                      <a:pt x="8006" y="8974"/>
                      <a:pt x="10074" y="8640"/>
                      <a:pt x="11742" y="8140"/>
                    </a:cubicBezTo>
                    <a:cubicBezTo>
                      <a:pt x="12943" y="7773"/>
                      <a:pt x="13777" y="7239"/>
                      <a:pt x="14244" y="6572"/>
                    </a:cubicBezTo>
                    <a:cubicBezTo>
                      <a:pt x="14577" y="6138"/>
                      <a:pt x="14678" y="5705"/>
                      <a:pt x="14644" y="5138"/>
                    </a:cubicBezTo>
                    <a:cubicBezTo>
                      <a:pt x="14644" y="5004"/>
                      <a:pt x="14644" y="4938"/>
                      <a:pt x="14611" y="4871"/>
                    </a:cubicBezTo>
                    <a:close/>
                    <a:moveTo>
                      <a:pt x="35346" y="3183"/>
                    </a:moveTo>
                    <a:cubicBezTo>
                      <a:pt x="35262" y="3183"/>
                      <a:pt x="35177" y="3190"/>
                      <a:pt x="35092" y="3203"/>
                    </a:cubicBezTo>
                    <a:cubicBezTo>
                      <a:pt x="34625" y="3236"/>
                      <a:pt x="34191" y="3403"/>
                      <a:pt x="33825" y="3637"/>
                    </a:cubicBezTo>
                    <a:cubicBezTo>
                      <a:pt x="33691" y="3737"/>
                      <a:pt x="33458" y="3970"/>
                      <a:pt x="33091" y="4270"/>
                    </a:cubicBezTo>
                    <a:cubicBezTo>
                      <a:pt x="33424" y="4404"/>
                      <a:pt x="33691" y="4571"/>
                      <a:pt x="33958" y="4871"/>
                    </a:cubicBezTo>
                    <a:cubicBezTo>
                      <a:pt x="34191" y="5138"/>
                      <a:pt x="34292" y="5471"/>
                      <a:pt x="34292" y="5838"/>
                    </a:cubicBezTo>
                    <a:cubicBezTo>
                      <a:pt x="34292" y="6239"/>
                      <a:pt x="34158" y="6572"/>
                      <a:pt x="33925" y="6806"/>
                    </a:cubicBezTo>
                    <a:cubicBezTo>
                      <a:pt x="33758" y="6972"/>
                      <a:pt x="33524" y="7106"/>
                      <a:pt x="33291" y="7239"/>
                    </a:cubicBezTo>
                    <a:cubicBezTo>
                      <a:pt x="33124" y="7306"/>
                      <a:pt x="32857" y="7373"/>
                      <a:pt x="32590" y="7473"/>
                    </a:cubicBezTo>
                    <a:cubicBezTo>
                      <a:pt x="31623" y="7773"/>
                      <a:pt x="30822" y="8073"/>
                      <a:pt x="30122" y="8373"/>
                    </a:cubicBezTo>
                    <a:cubicBezTo>
                      <a:pt x="29255" y="8740"/>
                      <a:pt x="28521" y="9141"/>
                      <a:pt x="27854" y="9641"/>
                    </a:cubicBezTo>
                    <a:cubicBezTo>
                      <a:pt x="27153" y="10208"/>
                      <a:pt x="26519" y="10808"/>
                      <a:pt x="26086" y="11542"/>
                    </a:cubicBezTo>
                    <a:cubicBezTo>
                      <a:pt x="25652" y="12109"/>
                      <a:pt x="25352" y="12743"/>
                      <a:pt x="25185" y="13410"/>
                    </a:cubicBezTo>
                    <a:cubicBezTo>
                      <a:pt x="27754" y="13244"/>
                      <a:pt x="31490" y="12943"/>
                      <a:pt x="36426" y="12543"/>
                    </a:cubicBezTo>
                    <a:cubicBezTo>
                      <a:pt x="36326" y="12543"/>
                      <a:pt x="36260" y="12543"/>
                      <a:pt x="36293" y="12476"/>
                    </a:cubicBezTo>
                    <a:cubicBezTo>
                      <a:pt x="36526" y="10308"/>
                      <a:pt x="36660" y="7973"/>
                      <a:pt x="36760" y="5538"/>
                    </a:cubicBezTo>
                    <a:cubicBezTo>
                      <a:pt x="36760" y="5071"/>
                      <a:pt x="36760" y="4704"/>
                      <a:pt x="36693" y="4437"/>
                    </a:cubicBezTo>
                    <a:cubicBezTo>
                      <a:pt x="36627" y="4070"/>
                      <a:pt x="36460" y="3737"/>
                      <a:pt x="36260" y="3537"/>
                    </a:cubicBezTo>
                    <a:cubicBezTo>
                      <a:pt x="36018" y="3295"/>
                      <a:pt x="35691" y="3183"/>
                      <a:pt x="35346" y="318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14" name="Google Shape;1114;p46"/>
              <p:cNvSpPr/>
              <p:nvPr/>
            </p:nvSpPr>
            <p:spPr>
              <a:xfrm>
                <a:off x="6640582" y="2746165"/>
                <a:ext cx="737036" cy="102734"/>
              </a:xfrm>
              <a:custGeom>
                <a:avLst/>
                <a:gdLst/>
                <a:ahLst/>
                <a:cxnLst/>
                <a:rect l="l" t="t" r="r" b="b"/>
                <a:pathLst>
                  <a:path w="36861" h="5138" extrusionOk="0">
                    <a:moveTo>
                      <a:pt x="67" y="1"/>
                    </a:moveTo>
                    <a:lnTo>
                      <a:pt x="67" y="1"/>
                    </a:lnTo>
                    <a:cubicBezTo>
                      <a:pt x="0" y="368"/>
                      <a:pt x="67" y="701"/>
                      <a:pt x="134" y="1035"/>
                    </a:cubicBezTo>
                    <a:cubicBezTo>
                      <a:pt x="634" y="1369"/>
                      <a:pt x="1168" y="1635"/>
                      <a:pt x="1802" y="1869"/>
                    </a:cubicBezTo>
                    <a:cubicBezTo>
                      <a:pt x="2335" y="2069"/>
                      <a:pt x="2969" y="2303"/>
                      <a:pt x="3636" y="2469"/>
                    </a:cubicBezTo>
                    <a:lnTo>
                      <a:pt x="3636" y="3036"/>
                    </a:lnTo>
                    <a:cubicBezTo>
                      <a:pt x="3636" y="3170"/>
                      <a:pt x="3670" y="3237"/>
                      <a:pt x="3736" y="3303"/>
                    </a:cubicBezTo>
                    <a:cubicBezTo>
                      <a:pt x="3770" y="3337"/>
                      <a:pt x="3803" y="3337"/>
                      <a:pt x="3903" y="3337"/>
                    </a:cubicBezTo>
                    <a:cubicBezTo>
                      <a:pt x="3937" y="3337"/>
                      <a:pt x="4003" y="3303"/>
                      <a:pt x="4070" y="3237"/>
                    </a:cubicBezTo>
                    <a:cubicBezTo>
                      <a:pt x="4103" y="3203"/>
                      <a:pt x="4137" y="3203"/>
                      <a:pt x="4137" y="3170"/>
                    </a:cubicBezTo>
                    <a:lnTo>
                      <a:pt x="4170" y="3136"/>
                    </a:lnTo>
                    <a:cubicBezTo>
                      <a:pt x="4170" y="3070"/>
                      <a:pt x="4237" y="3036"/>
                      <a:pt x="4270" y="2970"/>
                    </a:cubicBezTo>
                    <a:cubicBezTo>
                      <a:pt x="4303" y="2836"/>
                      <a:pt x="4404" y="2736"/>
                      <a:pt x="4437" y="2669"/>
                    </a:cubicBezTo>
                    <a:cubicBezTo>
                      <a:pt x="4504" y="2669"/>
                      <a:pt x="4604" y="2703"/>
                      <a:pt x="4670" y="2703"/>
                    </a:cubicBezTo>
                    <a:cubicBezTo>
                      <a:pt x="4637" y="2836"/>
                      <a:pt x="4637" y="2970"/>
                      <a:pt x="4637" y="3070"/>
                    </a:cubicBezTo>
                    <a:cubicBezTo>
                      <a:pt x="4637" y="3237"/>
                      <a:pt x="4670" y="3370"/>
                      <a:pt x="4704" y="3503"/>
                    </a:cubicBezTo>
                    <a:cubicBezTo>
                      <a:pt x="4804" y="3637"/>
                      <a:pt x="4871" y="3704"/>
                      <a:pt x="5004" y="3737"/>
                    </a:cubicBezTo>
                    <a:cubicBezTo>
                      <a:pt x="5171" y="3637"/>
                      <a:pt x="5271" y="3370"/>
                      <a:pt x="5304" y="3036"/>
                    </a:cubicBezTo>
                    <a:cubicBezTo>
                      <a:pt x="5304" y="2970"/>
                      <a:pt x="5304" y="2903"/>
                      <a:pt x="5338" y="2836"/>
                    </a:cubicBezTo>
                    <a:cubicBezTo>
                      <a:pt x="5404" y="2836"/>
                      <a:pt x="5438" y="2836"/>
                      <a:pt x="5471" y="2870"/>
                    </a:cubicBezTo>
                    <a:lnTo>
                      <a:pt x="5471" y="3003"/>
                    </a:lnTo>
                    <a:cubicBezTo>
                      <a:pt x="5471" y="3303"/>
                      <a:pt x="5504" y="3503"/>
                      <a:pt x="5604" y="3704"/>
                    </a:cubicBezTo>
                    <a:cubicBezTo>
                      <a:pt x="5638" y="3737"/>
                      <a:pt x="5638" y="3804"/>
                      <a:pt x="5671" y="3837"/>
                    </a:cubicBezTo>
                    <a:cubicBezTo>
                      <a:pt x="5738" y="3870"/>
                      <a:pt x="5771" y="3870"/>
                      <a:pt x="5805" y="3870"/>
                    </a:cubicBezTo>
                    <a:cubicBezTo>
                      <a:pt x="5805" y="3870"/>
                      <a:pt x="5838" y="3870"/>
                      <a:pt x="5838" y="3837"/>
                    </a:cubicBezTo>
                    <a:lnTo>
                      <a:pt x="5905" y="3737"/>
                    </a:lnTo>
                    <a:cubicBezTo>
                      <a:pt x="5971" y="3570"/>
                      <a:pt x="6005" y="3403"/>
                      <a:pt x="6005" y="3203"/>
                    </a:cubicBezTo>
                    <a:lnTo>
                      <a:pt x="6005" y="2970"/>
                    </a:lnTo>
                    <a:cubicBezTo>
                      <a:pt x="6672" y="3070"/>
                      <a:pt x="7339" y="3170"/>
                      <a:pt x="8006" y="3237"/>
                    </a:cubicBezTo>
                    <a:cubicBezTo>
                      <a:pt x="7973" y="3503"/>
                      <a:pt x="7973" y="3704"/>
                      <a:pt x="7973" y="3970"/>
                    </a:cubicBezTo>
                    <a:cubicBezTo>
                      <a:pt x="7973" y="4204"/>
                      <a:pt x="8073" y="4337"/>
                      <a:pt x="8173" y="4337"/>
                    </a:cubicBezTo>
                    <a:cubicBezTo>
                      <a:pt x="8306" y="4337"/>
                      <a:pt x="8406" y="4237"/>
                      <a:pt x="8506" y="4070"/>
                    </a:cubicBezTo>
                    <a:cubicBezTo>
                      <a:pt x="8640" y="3837"/>
                      <a:pt x="8740" y="3570"/>
                      <a:pt x="8807" y="3337"/>
                    </a:cubicBezTo>
                    <a:lnTo>
                      <a:pt x="8940" y="3337"/>
                    </a:lnTo>
                    <a:lnTo>
                      <a:pt x="8940" y="3704"/>
                    </a:lnTo>
                    <a:cubicBezTo>
                      <a:pt x="8907" y="3837"/>
                      <a:pt x="8940" y="3970"/>
                      <a:pt x="8940" y="4070"/>
                    </a:cubicBezTo>
                    <a:cubicBezTo>
                      <a:pt x="9007" y="4237"/>
                      <a:pt x="9107" y="4304"/>
                      <a:pt x="9240" y="4304"/>
                    </a:cubicBezTo>
                    <a:cubicBezTo>
                      <a:pt x="9340" y="4304"/>
                      <a:pt x="9440" y="4171"/>
                      <a:pt x="9507" y="3970"/>
                    </a:cubicBezTo>
                    <a:cubicBezTo>
                      <a:pt x="9574" y="3804"/>
                      <a:pt x="9641" y="3570"/>
                      <a:pt x="9641" y="3370"/>
                    </a:cubicBezTo>
                    <a:lnTo>
                      <a:pt x="9674" y="3370"/>
                    </a:lnTo>
                    <a:lnTo>
                      <a:pt x="9674" y="3570"/>
                    </a:lnTo>
                    <a:cubicBezTo>
                      <a:pt x="9674" y="3837"/>
                      <a:pt x="9774" y="4070"/>
                      <a:pt x="9841" y="4237"/>
                    </a:cubicBezTo>
                    <a:lnTo>
                      <a:pt x="9907" y="4304"/>
                    </a:lnTo>
                    <a:cubicBezTo>
                      <a:pt x="9941" y="4337"/>
                      <a:pt x="9941" y="4337"/>
                      <a:pt x="9974" y="4337"/>
                    </a:cubicBezTo>
                    <a:cubicBezTo>
                      <a:pt x="10008" y="4337"/>
                      <a:pt x="10074" y="4304"/>
                      <a:pt x="10108" y="4204"/>
                    </a:cubicBezTo>
                    <a:cubicBezTo>
                      <a:pt x="10174" y="4004"/>
                      <a:pt x="10274" y="3737"/>
                      <a:pt x="10308" y="3470"/>
                    </a:cubicBezTo>
                    <a:lnTo>
                      <a:pt x="10308" y="3370"/>
                    </a:lnTo>
                    <a:lnTo>
                      <a:pt x="12576" y="3503"/>
                    </a:lnTo>
                    <a:cubicBezTo>
                      <a:pt x="12576" y="3570"/>
                      <a:pt x="12576" y="3637"/>
                      <a:pt x="12609" y="3670"/>
                    </a:cubicBezTo>
                    <a:cubicBezTo>
                      <a:pt x="12643" y="3904"/>
                      <a:pt x="12743" y="4137"/>
                      <a:pt x="12843" y="4304"/>
                    </a:cubicBezTo>
                    <a:cubicBezTo>
                      <a:pt x="12976" y="4304"/>
                      <a:pt x="13076" y="4171"/>
                      <a:pt x="13110" y="3970"/>
                    </a:cubicBezTo>
                    <a:cubicBezTo>
                      <a:pt x="13143" y="3804"/>
                      <a:pt x="13143" y="3670"/>
                      <a:pt x="13176" y="3503"/>
                    </a:cubicBezTo>
                    <a:lnTo>
                      <a:pt x="13243" y="3503"/>
                    </a:lnTo>
                    <a:cubicBezTo>
                      <a:pt x="13243" y="3570"/>
                      <a:pt x="13243" y="3670"/>
                      <a:pt x="13277" y="3737"/>
                    </a:cubicBezTo>
                    <a:cubicBezTo>
                      <a:pt x="13310" y="3904"/>
                      <a:pt x="13410" y="4037"/>
                      <a:pt x="13510" y="4171"/>
                    </a:cubicBezTo>
                    <a:cubicBezTo>
                      <a:pt x="13610" y="4237"/>
                      <a:pt x="13677" y="4304"/>
                      <a:pt x="13744" y="4304"/>
                    </a:cubicBezTo>
                    <a:cubicBezTo>
                      <a:pt x="13768" y="4316"/>
                      <a:pt x="13797" y="4324"/>
                      <a:pt x="13825" y="4324"/>
                    </a:cubicBezTo>
                    <a:cubicBezTo>
                      <a:pt x="13875" y="4324"/>
                      <a:pt x="13923" y="4301"/>
                      <a:pt x="13944" y="4237"/>
                    </a:cubicBezTo>
                    <a:cubicBezTo>
                      <a:pt x="13977" y="4171"/>
                      <a:pt x="13977" y="4137"/>
                      <a:pt x="13977" y="4070"/>
                    </a:cubicBezTo>
                    <a:cubicBezTo>
                      <a:pt x="14010" y="3870"/>
                      <a:pt x="14010" y="3670"/>
                      <a:pt x="14077" y="3470"/>
                    </a:cubicBezTo>
                    <a:lnTo>
                      <a:pt x="14144" y="3470"/>
                    </a:lnTo>
                    <a:cubicBezTo>
                      <a:pt x="14144" y="3537"/>
                      <a:pt x="14177" y="3670"/>
                      <a:pt x="14177" y="3704"/>
                    </a:cubicBezTo>
                    <a:cubicBezTo>
                      <a:pt x="14277" y="4037"/>
                      <a:pt x="14444" y="4304"/>
                      <a:pt x="14678" y="4404"/>
                    </a:cubicBezTo>
                    <a:cubicBezTo>
                      <a:pt x="14811" y="4171"/>
                      <a:pt x="14844" y="3870"/>
                      <a:pt x="14844" y="3503"/>
                    </a:cubicBezTo>
                    <a:lnTo>
                      <a:pt x="14844" y="3470"/>
                    </a:lnTo>
                    <a:lnTo>
                      <a:pt x="15245" y="3470"/>
                    </a:lnTo>
                    <a:cubicBezTo>
                      <a:pt x="16112" y="3470"/>
                      <a:pt x="17113" y="3470"/>
                      <a:pt x="18147" y="3403"/>
                    </a:cubicBezTo>
                    <a:cubicBezTo>
                      <a:pt x="18147" y="3670"/>
                      <a:pt x="18180" y="3970"/>
                      <a:pt x="18280" y="4204"/>
                    </a:cubicBezTo>
                    <a:lnTo>
                      <a:pt x="18480" y="4204"/>
                    </a:lnTo>
                    <a:cubicBezTo>
                      <a:pt x="18580" y="4204"/>
                      <a:pt x="18614" y="4171"/>
                      <a:pt x="18647" y="4137"/>
                    </a:cubicBezTo>
                    <a:cubicBezTo>
                      <a:pt x="18680" y="4070"/>
                      <a:pt x="18747" y="4037"/>
                      <a:pt x="18747" y="4004"/>
                    </a:cubicBezTo>
                    <a:cubicBezTo>
                      <a:pt x="18780" y="3904"/>
                      <a:pt x="18780" y="3870"/>
                      <a:pt x="18780" y="3837"/>
                    </a:cubicBezTo>
                    <a:cubicBezTo>
                      <a:pt x="18814" y="3670"/>
                      <a:pt x="18814" y="3537"/>
                      <a:pt x="18847" y="3403"/>
                    </a:cubicBezTo>
                    <a:lnTo>
                      <a:pt x="18947" y="3403"/>
                    </a:lnTo>
                    <a:lnTo>
                      <a:pt x="18947" y="3503"/>
                    </a:lnTo>
                    <a:cubicBezTo>
                      <a:pt x="18947" y="3637"/>
                      <a:pt x="18947" y="3804"/>
                      <a:pt x="18981" y="3904"/>
                    </a:cubicBezTo>
                    <a:cubicBezTo>
                      <a:pt x="19014" y="4037"/>
                      <a:pt x="19081" y="4171"/>
                      <a:pt x="19147" y="4204"/>
                    </a:cubicBezTo>
                    <a:cubicBezTo>
                      <a:pt x="19216" y="4227"/>
                      <a:pt x="19254" y="4266"/>
                      <a:pt x="19292" y="4266"/>
                    </a:cubicBezTo>
                    <a:cubicBezTo>
                      <a:pt x="19309" y="4266"/>
                      <a:pt x="19327" y="4258"/>
                      <a:pt x="19348" y="4237"/>
                    </a:cubicBezTo>
                    <a:lnTo>
                      <a:pt x="19448" y="4237"/>
                    </a:lnTo>
                    <a:cubicBezTo>
                      <a:pt x="19481" y="3904"/>
                      <a:pt x="19514" y="3670"/>
                      <a:pt x="19514" y="3403"/>
                    </a:cubicBezTo>
                    <a:lnTo>
                      <a:pt x="19581" y="3403"/>
                    </a:lnTo>
                    <a:cubicBezTo>
                      <a:pt x="19614" y="3537"/>
                      <a:pt x="19614" y="3670"/>
                      <a:pt x="19648" y="3737"/>
                    </a:cubicBezTo>
                    <a:cubicBezTo>
                      <a:pt x="19681" y="3870"/>
                      <a:pt x="19781" y="4004"/>
                      <a:pt x="19848" y="4037"/>
                    </a:cubicBezTo>
                    <a:cubicBezTo>
                      <a:pt x="19915" y="4070"/>
                      <a:pt x="19948" y="4137"/>
                      <a:pt x="20015" y="4137"/>
                    </a:cubicBezTo>
                    <a:lnTo>
                      <a:pt x="20181" y="4137"/>
                    </a:lnTo>
                    <a:cubicBezTo>
                      <a:pt x="20282" y="4070"/>
                      <a:pt x="20315" y="4037"/>
                      <a:pt x="20348" y="3904"/>
                    </a:cubicBezTo>
                    <a:cubicBezTo>
                      <a:pt x="20415" y="3804"/>
                      <a:pt x="20448" y="3570"/>
                      <a:pt x="20415" y="3337"/>
                    </a:cubicBezTo>
                    <a:cubicBezTo>
                      <a:pt x="21783" y="3237"/>
                      <a:pt x="23317" y="3170"/>
                      <a:pt x="24952" y="3070"/>
                    </a:cubicBezTo>
                    <a:cubicBezTo>
                      <a:pt x="24985" y="3203"/>
                      <a:pt x="25018" y="3370"/>
                      <a:pt x="25118" y="3503"/>
                    </a:cubicBezTo>
                    <a:cubicBezTo>
                      <a:pt x="25285" y="3804"/>
                      <a:pt x="25519" y="4004"/>
                      <a:pt x="25819" y="4137"/>
                    </a:cubicBezTo>
                    <a:cubicBezTo>
                      <a:pt x="26086" y="4237"/>
                      <a:pt x="26353" y="4304"/>
                      <a:pt x="26753" y="4337"/>
                    </a:cubicBezTo>
                    <a:lnTo>
                      <a:pt x="27287" y="4337"/>
                    </a:lnTo>
                    <a:cubicBezTo>
                      <a:pt x="27220" y="4571"/>
                      <a:pt x="27220" y="4804"/>
                      <a:pt x="27320" y="5004"/>
                    </a:cubicBezTo>
                    <a:cubicBezTo>
                      <a:pt x="27620" y="4971"/>
                      <a:pt x="27820" y="4804"/>
                      <a:pt x="27987" y="4504"/>
                    </a:cubicBezTo>
                    <a:lnTo>
                      <a:pt x="28120" y="4237"/>
                    </a:lnTo>
                    <a:lnTo>
                      <a:pt x="28287" y="4237"/>
                    </a:lnTo>
                    <a:cubicBezTo>
                      <a:pt x="28287" y="4471"/>
                      <a:pt x="28287" y="4638"/>
                      <a:pt x="28321" y="4804"/>
                    </a:cubicBezTo>
                    <a:cubicBezTo>
                      <a:pt x="28354" y="5004"/>
                      <a:pt x="28421" y="5071"/>
                      <a:pt x="28521" y="5071"/>
                    </a:cubicBezTo>
                    <a:cubicBezTo>
                      <a:pt x="28544" y="5083"/>
                      <a:pt x="28568" y="5089"/>
                      <a:pt x="28591" y="5089"/>
                    </a:cubicBezTo>
                    <a:cubicBezTo>
                      <a:pt x="28699" y="5089"/>
                      <a:pt x="28799" y="4969"/>
                      <a:pt x="28854" y="4804"/>
                    </a:cubicBezTo>
                    <a:cubicBezTo>
                      <a:pt x="28921" y="4571"/>
                      <a:pt x="28954" y="4404"/>
                      <a:pt x="28954" y="4204"/>
                    </a:cubicBezTo>
                    <a:lnTo>
                      <a:pt x="28988" y="4204"/>
                    </a:lnTo>
                    <a:lnTo>
                      <a:pt x="28988" y="4471"/>
                    </a:lnTo>
                    <a:cubicBezTo>
                      <a:pt x="29021" y="4704"/>
                      <a:pt x="29088" y="4904"/>
                      <a:pt x="29255" y="5038"/>
                    </a:cubicBezTo>
                    <a:cubicBezTo>
                      <a:pt x="29288" y="5071"/>
                      <a:pt x="29321" y="5138"/>
                      <a:pt x="29355" y="5138"/>
                    </a:cubicBezTo>
                    <a:cubicBezTo>
                      <a:pt x="29421" y="5138"/>
                      <a:pt x="29488" y="5071"/>
                      <a:pt x="29521" y="5038"/>
                    </a:cubicBezTo>
                    <a:cubicBezTo>
                      <a:pt x="29588" y="5004"/>
                      <a:pt x="29622" y="4904"/>
                      <a:pt x="29622" y="4838"/>
                    </a:cubicBezTo>
                    <a:cubicBezTo>
                      <a:pt x="29655" y="4671"/>
                      <a:pt x="29655" y="4471"/>
                      <a:pt x="29655" y="4171"/>
                    </a:cubicBezTo>
                    <a:cubicBezTo>
                      <a:pt x="30455" y="4137"/>
                      <a:pt x="31356" y="4037"/>
                      <a:pt x="32424" y="3970"/>
                    </a:cubicBezTo>
                    <a:lnTo>
                      <a:pt x="32424" y="4537"/>
                    </a:lnTo>
                    <a:cubicBezTo>
                      <a:pt x="32424" y="4704"/>
                      <a:pt x="32424" y="4804"/>
                      <a:pt x="32457" y="4871"/>
                    </a:cubicBezTo>
                    <a:lnTo>
                      <a:pt x="32590" y="5004"/>
                    </a:lnTo>
                    <a:cubicBezTo>
                      <a:pt x="32607" y="5021"/>
                      <a:pt x="32632" y="5030"/>
                      <a:pt x="32661" y="5030"/>
                    </a:cubicBezTo>
                    <a:cubicBezTo>
                      <a:pt x="32690" y="5030"/>
                      <a:pt x="32724" y="5021"/>
                      <a:pt x="32757" y="5004"/>
                    </a:cubicBezTo>
                    <a:cubicBezTo>
                      <a:pt x="32824" y="5004"/>
                      <a:pt x="32857" y="4904"/>
                      <a:pt x="32957" y="4738"/>
                    </a:cubicBezTo>
                    <a:cubicBezTo>
                      <a:pt x="33091" y="4471"/>
                      <a:pt x="33191" y="4171"/>
                      <a:pt x="33257" y="3837"/>
                    </a:cubicBezTo>
                    <a:cubicBezTo>
                      <a:pt x="33291" y="3670"/>
                      <a:pt x="33291" y="3537"/>
                      <a:pt x="33324" y="3370"/>
                    </a:cubicBezTo>
                    <a:lnTo>
                      <a:pt x="33324" y="3837"/>
                    </a:lnTo>
                    <a:lnTo>
                      <a:pt x="33324" y="4070"/>
                    </a:lnTo>
                    <a:cubicBezTo>
                      <a:pt x="33324" y="4371"/>
                      <a:pt x="33358" y="4571"/>
                      <a:pt x="33458" y="4738"/>
                    </a:cubicBezTo>
                    <a:cubicBezTo>
                      <a:pt x="33458" y="4838"/>
                      <a:pt x="33491" y="4838"/>
                      <a:pt x="33591" y="4838"/>
                    </a:cubicBezTo>
                    <a:cubicBezTo>
                      <a:pt x="33624" y="4838"/>
                      <a:pt x="33658" y="4838"/>
                      <a:pt x="33691" y="4804"/>
                    </a:cubicBezTo>
                    <a:cubicBezTo>
                      <a:pt x="33858" y="4638"/>
                      <a:pt x="33991" y="4404"/>
                      <a:pt x="34091" y="4137"/>
                    </a:cubicBezTo>
                    <a:cubicBezTo>
                      <a:pt x="34125" y="4037"/>
                      <a:pt x="34125" y="3904"/>
                      <a:pt x="34125" y="3804"/>
                    </a:cubicBezTo>
                    <a:cubicBezTo>
                      <a:pt x="34125" y="3704"/>
                      <a:pt x="34158" y="3670"/>
                      <a:pt x="34158" y="3570"/>
                    </a:cubicBezTo>
                    <a:lnTo>
                      <a:pt x="34158" y="3804"/>
                    </a:lnTo>
                    <a:cubicBezTo>
                      <a:pt x="34191" y="4037"/>
                      <a:pt x="34292" y="4237"/>
                      <a:pt x="34425" y="4471"/>
                    </a:cubicBezTo>
                    <a:cubicBezTo>
                      <a:pt x="34492" y="4571"/>
                      <a:pt x="34592" y="4638"/>
                      <a:pt x="34658" y="4638"/>
                    </a:cubicBezTo>
                    <a:cubicBezTo>
                      <a:pt x="34759" y="4638"/>
                      <a:pt x="34792" y="4537"/>
                      <a:pt x="34825" y="4404"/>
                    </a:cubicBezTo>
                    <a:cubicBezTo>
                      <a:pt x="34925" y="4171"/>
                      <a:pt x="34925" y="3970"/>
                      <a:pt x="34925" y="3704"/>
                    </a:cubicBezTo>
                    <a:cubicBezTo>
                      <a:pt x="35192" y="3670"/>
                      <a:pt x="35459" y="3537"/>
                      <a:pt x="35693" y="3470"/>
                    </a:cubicBezTo>
                    <a:cubicBezTo>
                      <a:pt x="36026" y="3303"/>
                      <a:pt x="36326" y="3036"/>
                      <a:pt x="36526" y="2736"/>
                    </a:cubicBezTo>
                    <a:cubicBezTo>
                      <a:pt x="36793" y="2403"/>
                      <a:pt x="36860" y="2069"/>
                      <a:pt x="36860" y="1735"/>
                    </a:cubicBezTo>
                    <a:cubicBezTo>
                      <a:pt x="36860" y="1502"/>
                      <a:pt x="36760" y="1235"/>
                      <a:pt x="36526" y="1068"/>
                    </a:cubicBezTo>
                    <a:cubicBezTo>
                      <a:pt x="36526" y="1114"/>
                      <a:pt x="36506" y="1132"/>
                      <a:pt x="36475" y="1132"/>
                    </a:cubicBezTo>
                    <a:cubicBezTo>
                      <a:pt x="36436" y="1132"/>
                      <a:pt x="36381" y="1105"/>
                      <a:pt x="36326" y="1068"/>
                    </a:cubicBezTo>
                    <a:lnTo>
                      <a:pt x="36326" y="1068"/>
                    </a:lnTo>
                    <a:cubicBezTo>
                      <a:pt x="36326" y="1135"/>
                      <a:pt x="36360" y="1135"/>
                      <a:pt x="36460" y="1135"/>
                    </a:cubicBezTo>
                    <a:cubicBezTo>
                      <a:pt x="31523" y="1535"/>
                      <a:pt x="27787" y="1836"/>
                      <a:pt x="25252" y="2002"/>
                    </a:cubicBezTo>
                    <a:cubicBezTo>
                      <a:pt x="25118" y="2002"/>
                      <a:pt x="24985" y="2002"/>
                      <a:pt x="24851" y="2036"/>
                    </a:cubicBezTo>
                    <a:cubicBezTo>
                      <a:pt x="20615" y="2303"/>
                      <a:pt x="16812" y="2403"/>
                      <a:pt x="13410" y="2403"/>
                    </a:cubicBezTo>
                    <a:cubicBezTo>
                      <a:pt x="10408" y="2403"/>
                      <a:pt x="7906" y="2202"/>
                      <a:pt x="5905" y="1869"/>
                    </a:cubicBezTo>
                    <a:cubicBezTo>
                      <a:pt x="5271" y="1735"/>
                      <a:pt x="4670" y="1635"/>
                      <a:pt x="4103" y="1502"/>
                    </a:cubicBezTo>
                    <a:cubicBezTo>
                      <a:pt x="3303" y="1302"/>
                      <a:pt x="2569" y="1035"/>
                      <a:pt x="1802" y="801"/>
                    </a:cubicBezTo>
                    <a:cubicBezTo>
                      <a:pt x="1168" y="535"/>
                      <a:pt x="601" y="30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15" name="Google Shape;1115;p46"/>
              <p:cNvSpPr/>
              <p:nvPr/>
            </p:nvSpPr>
            <p:spPr>
              <a:xfrm>
                <a:off x="6675935" y="2544058"/>
                <a:ext cx="650317" cy="250137"/>
              </a:xfrm>
              <a:custGeom>
                <a:avLst/>
                <a:gdLst/>
                <a:ahLst/>
                <a:cxnLst/>
                <a:rect l="l" t="t" r="r" b="b"/>
                <a:pathLst>
                  <a:path w="32524" h="12510" extrusionOk="0">
                    <a:moveTo>
                      <a:pt x="31356" y="3170"/>
                    </a:moveTo>
                    <a:cubicBezTo>
                      <a:pt x="31389" y="3170"/>
                      <a:pt x="31456" y="3203"/>
                      <a:pt x="31523" y="3270"/>
                    </a:cubicBezTo>
                    <a:lnTo>
                      <a:pt x="31556" y="3270"/>
                    </a:lnTo>
                    <a:cubicBezTo>
                      <a:pt x="31590" y="3303"/>
                      <a:pt x="31590" y="3336"/>
                      <a:pt x="31556" y="3336"/>
                    </a:cubicBezTo>
                    <a:lnTo>
                      <a:pt x="31389" y="3336"/>
                    </a:lnTo>
                    <a:lnTo>
                      <a:pt x="31356" y="3303"/>
                    </a:lnTo>
                    <a:cubicBezTo>
                      <a:pt x="31356" y="3303"/>
                      <a:pt x="31289" y="3303"/>
                      <a:pt x="31289" y="3270"/>
                    </a:cubicBezTo>
                    <a:lnTo>
                      <a:pt x="31289" y="3203"/>
                    </a:lnTo>
                    <a:cubicBezTo>
                      <a:pt x="31289" y="3203"/>
                      <a:pt x="31289" y="3170"/>
                      <a:pt x="31356" y="3170"/>
                    </a:cubicBezTo>
                    <a:close/>
                    <a:moveTo>
                      <a:pt x="31890" y="3537"/>
                    </a:moveTo>
                    <a:cubicBezTo>
                      <a:pt x="31923" y="3637"/>
                      <a:pt x="31990" y="3637"/>
                      <a:pt x="31990" y="3670"/>
                    </a:cubicBezTo>
                    <a:lnTo>
                      <a:pt x="32023" y="3770"/>
                    </a:lnTo>
                    <a:lnTo>
                      <a:pt x="32023" y="3803"/>
                    </a:lnTo>
                    <a:lnTo>
                      <a:pt x="32023" y="3837"/>
                    </a:lnTo>
                    <a:lnTo>
                      <a:pt x="31990" y="3837"/>
                    </a:lnTo>
                    <a:lnTo>
                      <a:pt x="31923" y="3803"/>
                    </a:lnTo>
                    <a:lnTo>
                      <a:pt x="31890" y="3770"/>
                    </a:lnTo>
                    <a:lnTo>
                      <a:pt x="31890" y="3703"/>
                    </a:lnTo>
                    <a:cubicBezTo>
                      <a:pt x="31890" y="3703"/>
                      <a:pt x="31890" y="3670"/>
                      <a:pt x="31856" y="3670"/>
                    </a:cubicBezTo>
                    <a:lnTo>
                      <a:pt x="31790" y="3637"/>
                    </a:lnTo>
                    <a:lnTo>
                      <a:pt x="31790" y="3603"/>
                    </a:lnTo>
                    <a:cubicBezTo>
                      <a:pt x="31790" y="3603"/>
                      <a:pt x="31790" y="3537"/>
                      <a:pt x="31856" y="3537"/>
                    </a:cubicBezTo>
                    <a:close/>
                    <a:moveTo>
                      <a:pt x="13210" y="3770"/>
                    </a:moveTo>
                    <a:cubicBezTo>
                      <a:pt x="13243" y="3770"/>
                      <a:pt x="13243" y="3770"/>
                      <a:pt x="13243" y="3803"/>
                    </a:cubicBezTo>
                    <a:lnTo>
                      <a:pt x="13243" y="3837"/>
                    </a:lnTo>
                    <a:cubicBezTo>
                      <a:pt x="13243" y="3903"/>
                      <a:pt x="13243" y="3970"/>
                      <a:pt x="13210" y="4004"/>
                    </a:cubicBezTo>
                    <a:lnTo>
                      <a:pt x="13143" y="4004"/>
                    </a:lnTo>
                    <a:lnTo>
                      <a:pt x="13076" y="3970"/>
                    </a:lnTo>
                    <a:lnTo>
                      <a:pt x="13076" y="3937"/>
                    </a:lnTo>
                    <a:lnTo>
                      <a:pt x="13076" y="3870"/>
                    </a:lnTo>
                    <a:lnTo>
                      <a:pt x="13076" y="3837"/>
                    </a:lnTo>
                    <a:cubicBezTo>
                      <a:pt x="13176" y="3770"/>
                      <a:pt x="13176" y="3770"/>
                      <a:pt x="13210" y="3770"/>
                    </a:cubicBezTo>
                    <a:close/>
                    <a:moveTo>
                      <a:pt x="32157" y="4104"/>
                    </a:moveTo>
                    <a:lnTo>
                      <a:pt x="32190" y="4137"/>
                    </a:lnTo>
                    <a:lnTo>
                      <a:pt x="32190" y="4170"/>
                    </a:lnTo>
                    <a:lnTo>
                      <a:pt x="32157" y="4237"/>
                    </a:lnTo>
                    <a:lnTo>
                      <a:pt x="32157" y="4270"/>
                    </a:lnTo>
                    <a:lnTo>
                      <a:pt x="32157" y="4337"/>
                    </a:lnTo>
                    <a:cubicBezTo>
                      <a:pt x="32157" y="4404"/>
                      <a:pt x="32090" y="4404"/>
                      <a:pt x="32090" y="4404"/>
                    </a:cubicBezTo>
                    <a:lnTo>
                      <a:pt x="32057" y="4404"/>
                    </a:lnTo>
                    <a:cubicBezTo>
                      <a:pt x="32090" y="4337"/>
                      <a:pt x="32057" y="4304"/>
                      <a:pt x="32057" y="4237"/>
                    </a:cubicBezTo>
                    <a:lnTo>
                      <a:pt x="32057" y="4170"/>
                    </a:lnTo>
                    <a:lnTo>
                      <a:pt x="32090" y="4137"/>
                    </a:lnTo>
                    <a:lnTo>
                      <a:pt x="32090" y="4104"/>
                    </a:lnTo>
                    <a:close/>
                    <a:moveTo>
                      <a:pt x="13076" y="4304"/>
                    </a:moveTo>
                    <a:cubicBezTo>
                      <a:pt x="13143" y="4337"/>
                      <a:pt x="13143" y="4337"/>
                      <a:pt x="13176" y="4337"/>
                    </a:cubicBezTo>
                    <a:lnTo>
                      <a:pt x="13176" y="4404"/>
                    </a:lnTo>
                    <a:lnTo>
                      <a:pt x="13176" y="4504"/>
                    </a:lnTo>
                    <a:lnTo>
                      <a:pt x="13143" y="4571"/>
                    </a:lnTo>
                    <a:cubicBezTo>
                      <a:pt x="13076" y="4571"/>
                      <a:pt x="13076" y="4571"/>
                      <a:pt x="13043" y="4504"/>
                    </a:cubicBezTo>
                    <a:lnTo>
                      <a:pt x="13043" y="4471"/>
                    </a:lnTo>
                    <a:lnTo>
                      <a:pt x="13043" y="4404"/>
                    </a:lnTo>
                    <a:lnTo>
                      <a:pt x="13043" y="4337"/>
                    </a:lnTo>
                    <a:lnTo>
                      <a:pt x="13076" y="4304"/>
                    </a:lnTo>
                    <a:close/>
                    <a:moveTo>
                      <a:pt x="32157" y="4771"/>
                    </a:moveTo>
                    <a:cubicBezTo>
                      <a:pt x="32190" y="4771"/>
                      <a:pt x="32190" y="4771"/>
                      <a:pt x="32190" y="4804"/>
                    </a:cubicBezTo>
                    <a:lnTo>
                      <a:pt x="32190" y="4837"/>
                    </a:lnTo>
                    <a:lnTo>
                      <a:pt x="32157" y="4938"/>
                    </a:lnTo>
                    <a:lnTo>
                      <a:pt x="32157" y="4971"/>
                    </a:lnTo>
                    <a:cubicBezTo>
                      <a:pt x="32157" y="5004"/>
                      <a:pt x="32090" y="5038"/>
                      <a:pt x="32090" y="5038"/>
                    </a:cubicBezTo>
                    <a:lnTo>
                      <a:pt x="32023" y="5038"/>
                    </a:lnTo>
                    <a:lnTo>
                      <a:pt x="32023" y="5004"/>
                    </a:lnTo>
                    <a:lnTo>
                      <a:pt x="32023" y="4938"/>
                    </a:lnTo>
                    <a:lnTo>
                      <a:pt x="32057" y="4871"/>
                    </a:lnTo>
                    <a:lnTo>
                      <a:pt x="32057" y="4837"/>
                    </a:lnTo>
                    <a:cubicBezTo>
                      <a:pt x="32057" y="4837"/>
                      <a:pt x="32057" y="4804"/>
                      <a:pt x="32090" y="4804"/>
                    </a:cubicBezTo>
                    <a:lnTo>
                      <a:pt x="32157" y="4771"/>
                    </a:lnTo>
                    <a:close/>
                    <a:moveTo>
                      <a:pt x="13076" y="4771"/>
                    </a:moveTo>
                    <a:lnTo>
                      <a:pt x="13143" y="4804"/>
                    </a:lnTo>
                    <a:lnTo>
                      <a:pt x="13143" y="4837"/>
                    </a:lnTo>
                    <a:lnTo>
                      <a:pt x="13143" y="4904"/>
                    </a:lnTo>
                    <a:cubicBezTo>
                      <a:pt x="13143" y="4904"/>
                      <a:pt x="13076" y="4938"/>
                      <a:pt x="13076" y="4971"/>
                    </a:cubicBezTo>
                    <a:lnTo>
                      <a:pt x="13076" y="5004"/>
                    </a:lnTo>
                    <a:lnTo>
                      <a:pt x="13043" y="5071"/>
                    </a:lnTo>
                    <a:lnTo>
                      <a:pt x="13043" y="5104"/>
                    </a:lnTo>
                    <a:lnTo>
                      <a:pt x="12943" y="5104"/>
                    </a:lnTo>
                    <a:lnTo>
                      <a:pt x="12943" y="5071"/>
                    </a:lnTo>
                    <a:lnTo>
                      <a:pt x="12943" y="4971"/>
                    </a:lnTo>
                    <a:lnTo>
                      <a:pt x="13010" y="4904"/>
                    </a:lnTo>
                    <a:lnTo>
                      <a:pt x="13043" y="4837"/>
                    </a:lnTo>
                    <a:cubicBezTo>
                      <a:pt x="13043" y="4804"/>
                      <a:pt x="13043" y="4771"/>
                      <a:pt x="13076" y="4771"/>
                    </a:cubicBezTo>
                    <a:close/>
                    <a:moveTo>
                      <a:pt x="31890" y="5271"/>
                    </a:moveTo>
                    <a:cubicBezTo>
                      <a:pt x="31923" y="5271"/>
                      <a:pt x="31923" y="5271"/>
                      <a:pt x="31923" y="5304"/>
                    </a:cubicBezTo>
                    <a:lnTo>
                      <a:pt x="31923" y="5338"/>
                    </a:lnTo>
                    <a:cubicBezTo>
                      <a:pt x="31923" y="5405"/>
                      <a:pt x="31890" y="5438"/>
                      <a:pt x="31856" y="5438"/>
                    </a:cubicBezTo>
                    <a:lnTo>
                      <a:pt x="31756" y="5471"/>
                    </a:lnTo>
                    <a:lnTo>
                      <a:pt x="31690" y="5471"/>
                    </a:lnTo>
                    <a:cubicBezTo>
                      <a:pt x="31656" y="5438"/>
                      <a:pt x="31656" y="5405"/>
                      <a:pt x="31690" y="5405"/>
                    </a:cubicBezTo>
                    <a:lnTo>
                      <a:pt x="31723" y="5338"/>
                    </a:lnTo>
                    <a:lnTo>
                      <a:pt x="31823" y="5304"/>
                    </a:lnTo>
                    <a:cubicBezTo>
                      <a:pt x="31856" y="5271"/>
                      <a:pt x="31890" y="5271"/>
                      <a:pt x="31890" y="5271"/>
                    </a:cubicBezTo>
                    <a:close/>
                    <a:moveTo>
                      <a:pt x="12843" y="5338"/>
                    </a:moveTo>
                    <a:lnTo>
                      <a:pt x="12743" y="5471"/>
                    </a:lnTo>
                    <a:lnTo>
                      <a:pt x="12709" y="5471"/>
                    </a:lnTo>
                    <a:cubicBezTo>
                      <a:pt x="12709" y="5471"/>
                      <a:pt x="12676" y="5471"/>
                      <a:pt x="12676" y="5505"/>
                    </a:cubicBezTo>
                    <a:lnTo>
                      <a:pt x="12609" y="5505"/>
                    </a:lnTo>
                    <a:cubicBezTo>
                      <a:pt x="12609" y="5471"/>
                      <a:pt x="12576" y="5438"/>
                      <a:pt x="12609" y="5438"/>
                    </a:cubicBezTo>
                    <a:lnTo>
                      <a:pt x="12676" y="5405"/>
                    </a:lnTo>
                    <a:cubicBezTo>
                      <a:pt x="12709" y="5405"/>
                      <a:pt x="12709" y="5338"/>
                      <a:pt x="12709" y="5338"/>
                    </a:cubicBezTo>
                    <a:close/>
                    <a:moveTo>
                      <a:pt x="31223" y="5571"/>
                    </a:moveTo>
                    <a:lnTo>
                      <a:pt x="31356" y="5605"/>
                    </a:lnTo>
                    <a:cubicBezTo>
                      <a:pt x="31389" y="5605"/>
                      <a:pt x="31389" y="5605"/>
                      <a:pt x="31389" y="5638"/>
                    </a:cubicBezTo>
                    <a:lnTo>
                      <a:pt x="31389" y="5671"/>
                    </a:lnTo>
                    <a:lnTo>
                      <a:pt x="31256" y="5671"/>
                    </a:lnTo>
                    <a:cubicBezTo>
                      <a:pt x="31223" y="5671"/>
                      <a:pt x="31189" y="5671"/>
                      <a:pt x="31189" y="5638"/>
                    </a:cubicBezTo>
                    <a:cubicBezTo>
                      <a:pt x="31189" y="5605"/>
                      <a:pt x="31189" y="5605"/>
                      <a:pt x="31223" y="5571"/>
                    </a:cubicBezTo>
                    <a:close/>
                    <a:moveTo>
                      <a:pt x="30689" y="5705"/>
                    </a:moveTo>
                    <a:lnTo>
                      <a:pt x="30822" y="5771"/>
                    </a:lnTo>
                    <a:cubicBezTo>
                      <a:pt x="30822" y="5771"/>
                      <a:pt x="30822" y="5805"/>
                      <a:pt x="30756" y="5805"/>
                    </a:cubicBezTo>
                    <a:lnTo>
                      <a:pt x="30722" y="5805"/>
                    </a:lnTo>
                    <a:lnTo>
                      <a:pt x="30722" y="5838"/>
                    </a:lnTo>
                    <a:cubicBezTo>
                      <a:pt x="30706" y="5872"/>
                      <a:pt x="30689" y="5888"/>
                      <a:pt x="30668" y="5888"/>
                    </a:cubicBezTo>
                    <a:cubicBezTo>
                      <a:pt x="30647" y="5888"/>
                      <a:pt x="30622" y="5872"/>
                      <a:pt x="30589" y="5838"/>
                    </a:cubicBezTo>
                    <a:lnTo>
                      <a:pt x="30589" y="5805"/>
                    </a:lnTo>
                    <a:lnTo>
                      <a:pt x="30589" y="5771"/>
                    </a:lnTo>
                    <a:lnTo>
                      <a:pt x="30656" y="5705"/>
                    </a:lnTo>
                    <a:close/>
                    <a:moveTo>
                      <a:pt x="12409" y="5805"/>
                    </a:moveTo>
                    <a:cubicBezTo>
                      <a:pt x="12476" y="5805"/>
                      <a:pt x="12476" y="5805"/>
                      <a:pt x="12476" y="5838"/>
                    </a:cubicBezTo>
                    <a:lnTo>
                      <a:pt x="12476" y="5905"/>
                    </a:lnTo>
                    <a:cubicBezTo>
                      <a:pt x="12476" y="5938"/>
                      <a:pt x="12409" y="5938"/>
                      <a:pt x="12376" y="5972"/>
                    </a:cubicBezTo>
                    <a:lnTo>
                      <a:pt x="12342" y="6005"/>
                    </a:lnTo>
                    <a:lnTo>
                      <a:pt x="12242" y="6005"/>
                    </a:lnTo>
                    <a:lnTo>
                      <a:pt x="12242" y="5972"/>
                    </a:lnTo>
                    <a:lnTo>
                      <a:pt x="12309" y="5838"/>
                    </a:lnTo>
                    <a:cubicBezTo>
                      <a:pt x="12342" y="5805"/>
                      <a:pt x="12342" y="5805"/>
                      <a:pt x="12376" y="5805"/>
                    </a:cubicBezTo>
                    <a:close/>
                    <a:moveTo>
                      <a:pt x="30141" y="6072"/>
                    </a:moveTo>
                    <a:lnTo>
                      <a:pt x="30141" y="6072"/>
                    </a:lnTo>
                    <a:cubicBezTo>
                      <a:pt x="30125" y="6082"/>
                      <a:pt x="30108" y="6095"/>
                      <a:pt x="30088" y="6105"/>
                    </a:cubicBezTo>
                    <a:lnTo>
                      <a:pt x="30022" y="6105"/>
                    </a:lnTo>
                    <a:lnTo>
                      <a:pt x="30022" y="6138"/>
                    </a:lnTo>
                    <a:lnTo>
                      <a:pt x="29988" y="6138"/>
                    </a:lnTo>
                    <a:lnTo>
                      <a:pt x="29988" y="6105"/>
                    </a:lnTo>
                    <a:lnTo>
                      <a:pt x="29988" y="6072"/>
                    </a:lnTo>
                    <a:close/>
                    <a:moveTo>
                      <a:pt x="11909" y="6205"/>
                    </a:moveTo>
                    <a:cubicBezTo>
                      <a:pt x="11909" y="6205"/>
                      <a:pt x="11909" y="6272"/>
                      <a:pt x="11875" y="6305"/>
                    </a:cubicBezTo>
                    <a:lnTo>
                      <a:pt x="11842" y="6339"/>
                    </a:lnTo>
                    <a:lnTo>
                      <a:pt x="11809" y="6339"/>
                    </a:lnTo>
                    <a:lnTo>
                      <a:pt x="11742" y="6372"/>
                    </a:lnTo>
                    <a:lnTo>
                      <a:pt x="11709" y="6372"/>
                    </a:lnTo>
                    <a:lnTo>
                      <a:pt x="11675" y="6405"/>
                    </a:lnTo>
                    <a:lnTo>
                      <a:pt x="11675" y="6339"/>
                    </a:lnTo>
                    <a:lnTo>
                      <a:pt x="11709" y="6305"/>
                    </a:lnTo>
                    <a:lnTo>
                      <a:pt x="11842" y="6272"/>
                    </a:lnTo>
                    <a:lnTo>
                      <a:pt x="11875" y="6205"/>
                    </a:lnTo>
                    <a:close/>
                    <a:moveTo>
                      <a:pt x="29421" y="6205"/>
                    </a:moveTo>
                    <a:cubicBezTo>
                      <a:pt x="29421" y="6205"/>
                      <a:pt x="29488" y="6205"/>
                      <a:pt x="29488" y="6272"/>
                    </a:cubicBezTo>
                    <a:cubicBezTo>
                      <a:pt x="29488" y="6305"/>
                      <a:pt x="29488" y="6305"/>
                      <a:pt x="29421" y="6339"/>
                    </a:cubicBezTo>
                    <a:lnTo>
                      <a:pt x="29388" y="6372"/>
                    </a:lnTo>
                    <a:lnTo>
                      <a:pt x="29355" y="6372"/>
                    </a:lnTo>
                    <a:lnTo>
                      <a:pt x="29255" y="6439"/>
                    </a:lnTo>
                    <a:cubicBezTo>
                      <a:pt x="29221" y="6339"/>
                      <a:pt x="29188" y="6339"/>
                      <a:pt x="29188" y="6339"/>
                    </a:cubicBezTo>
                    <a:cubicBezTo>
                      <a:pt x="29154" y="6339"/>
                      <a:pt x="29154" y="6339"/>
                      <a:pt x="29154" y="6305"/>
                    </a:cubicBezTo>
                    <a:lnTo>
                      <a:pt x="29188" y="6272"/>
                    </a:lnTo>
                    <a:lnTo>
                      <a:pt x="29221" y="6205"/>
                    </a:lnTo>
                    <a:close/>
                    <a:moveTo>
                      <a:pt x="28654" y="6472"/>
                    </a:moveTo>
                    <a:lnTo>
                      <a:pt x="28721" y="6505"/>
                    </a:lnTo>
                    <a:lnTo>
                      <a:pt x="28721" y="6539"/>
                    </a:lnTo>
                    <a:lnTo>
                      <a:pt x="28687" y="6539"/>
                    </a:lnTo>
                    <a:lnTo>
                      <a:pt x="28654" y="6605"/>
                    </a:lnTo>
                    <a:lnTo>
                      <a:pt x="28587" y="6605"/>
                    </a:lnTo>
                    <a:lnTo>
                      <a:pt x="28521" y="6639"/>
                    </a:lnTo>
                    <a:cubicBezTo>
                      <a:pt x="28521" y="6605"/>
                      <a:pt x="28521" y="6605"/>
                      <a:pt x="28487" y="6605"/>
                    </a:cubicBezTo>
                    <a:lnTo>
                      <a:pt x="28487" y="6539"/>
                    </a:lnTo>
                    <a:lnTo>
                      <a:pt x="28521" y="6505"/>
                    </a:lnTo>
                    <a:cubicBezTo>
                      <a:pt x="28554" y="6472"/>
                      <a:pt x="28587" y="6472"/>
                      <a:pt x="28654" y="6472"/>
                    </a:cubicBezTo>
                    <a:close/>
                    <a:moveTo>
                      <a:pt x="11408" y="6539"/>
                    </a:moveTo>
                    <a:cubicBezTo>
                      <a:pt x="11408" y="6539"/>
                      <a:pt x="11375" y="6605"/>
                      <a:pt x="11375" y="6639"/>
                    </a:cubicBezTo>
                    <a:lnTo>
                      <a:pt x="11375" y="6672"/>
                    </a:lnTo>
                    <a:lnTo>
                      <a:pt x="11242" y="6739"/>
                    </a:lnTo>
                    <a:lnTo>
                      <a:pt x="11175" y="6739"/>
                    </a:lnTo>
                    <a:cubicBezTo>
                      <a:pt x="11142" y="6739"/>
                      <a:pt x="11142" y="6672"/>
                      <a:pt x="11142" y="6672"/>
                    </a:cubicBezTo>
                    <a:cubicBezTo>
                      <a:pt x="11175" y="6639"/>
                      <a:pt x="11208" y="6605"/>
                      <a:pt x="11242" y="6605"/>
                    </a:cubicBezTo>
                    <a:lnTo>
                      <a:pt x="11342" y="6539"/>
                    </a:lnTo>
                    <a:close/>
                    <a:moveTo>
                      <a:pt x="28054" y="6806"/>
                    </a:moveTo>
                    <a:lnTo>
                      <a:pt x="28054" y="6839"/>
                    </a:lnTo>
                    <a:lnTo>
                      <a:pt x="28020" y="6906"/>
                    </a:lnTo>
                    <a:lnTo>
                      <a:pt x="27920" y="6972"/>
                    </a:lnTo>
                    <a:lnTo>
                      <a:pt x="27854" y="7006"/>
                    </a:lnTo>
                    <a:lnTo>
                      <a:pt x="27720" y="7006"/>
                    </a:lnTo>
                    <a:lnTo>
                      <a:pt x="27687" y="6972"/>
                    </a:lnTo>
                    <a:cubicBezTo>
                      <a:pt x="27687" y="6972"/>
                      <a:pt x="27687" y="6939"/>
                      <a:pt x="27720" y="6939"/>
                    </a:cubicBezTo>
                    <a:cubicBezTo>
                      <a:pt x="27753" y="6906"/>
                      <a:pt x="27753" y="6906"/>
                      <a:pt x="27820" y="6906"/>
                    </a:cubicBezTo>
                    <a:lnTo>
                      <a:pt x="27887" y="6906"/>
                    </a:lnTo>
                    <a:cubicBezTo>
                      <a:pt x="27887" y="6906"/>
                      <a:pt x="27920" y="6906"/>
                      <a:pt x="27954" y="6839"/>
                    </a:cubicBezTo>
                    <a:cubicBezTo>
                      <a:pt x="28020" y="6806"/>
                      <a:pt x="28020" y="6806"/>
                      <a:pt x="28054" y="6806"/>
                    </a:cubicBezTo>
                    <a:close/>
                    <a:moveTo>
                      <a:pt x="10508" y="6906"/>
                    </a:moveTo>
                    <a:cubicBezTo>
                      <a:pt x="10508" y="6906"/>
                      <a:pt x="10541" y="6906"/>
                      <a:pt x="10541" y="6939"/>
                    </a:cubicBezTo>
                    <a:lnTo>
                      <a:pt x="10541" y="6972"/>
                    </a:lnTo>
                    <a:lnTo>
                      <a:pt x="10541" y="7006"/>
                    </a:lnTo>
                    <a:lnTo>
                      <a:pt x="10508" y="7072"/>
                    </a:lnTo>
                    <a:lnTo>
                      <a:pt x="10474" y="7072"/>
                    </a:lnTo>
                    <a:cubicBezTo>
                      <a:pt x="10408" y="7072"/>
                      <a:pt x="10408" y="7106"/>
                      <a:pt x="10374" y="7106"/>
                    </a:cubicBezTo>
                    <a:lnTo>
                      <a:pt x="10341" y="7072"/>
                    </a:lnTo>
                    <a:cubicBezTo>
                      <a:pt x="10341" y="7072"/>
                      <a:pt x="10341" y="7006"/>
                      <a:pt x="10308" y="6972"/>
                    </a:cubicBezTo>
                    <a:cubicBezTo>
                      <a:pt x="10341" y="6972"/>
                      <a:pt x="10374" y="6939"/>
                      <a:pt x="10408" y="6906"/>
                    </a:cubicBezTo>
                    <a:close/>
                    <a:moveTo>
                      <a:pt x="9657" y="7158"/>
                    </a:moveTo>
                    <a:cubicBezTo>
                      <a:pt x="9667" y="7158"/>
                      <a:pt x="9674" y="7161"/>
                      <a:pt x="9674" y="7172"/>
                    </a:cubicBezTo>
                    <a:lnTo>
                      <a:pt x="9841" y="7172"/>
                    </a:lnTo>
                    <a:cubicBezTo>
                      <a:pt x="9807" y="7239"/>
                      <a:pt x="9741" y="7239"/>
                      <a:pt x="9707" y="7239"/>
                    </a:cubicBezTo>
                    <a:lnTo>
                      <a:pt x="9607" y="7239"/>
                    </a:lnTo>
                    <a:lnTo>
                      <a:pt x="9607" y="7172"/>
                    </a:lnTo>
                    <a:cubicBezTo>
                      <a:pt x="9607" y="7172"/>
                      <a:pt x="9637" y="7158"/>
                      <a:pt x="9657" y="7158"/>
                    </a:cubicBezTo>
                    <a:close/>
                    <a:moveTo>
                      <a:pt x="27353" y="7139"/>
                    </a:moveTo>
                    <a:cubicBezTo>
                      <a:pt x="27387" y="7139"/>
                      <a:pt x="27387" y="7139"/>
                      <a:pt x="27387" y="7172"/>
                    </a:cubicBezTo>
                    <a:cubicBezTo>
                      <a:pt x="27387" y="7239"/>
                      <a:pt x="27353" y="7239"/>
                      <a:pt x="27353" y="7239"/>
                    </a:cubicBezTo>
                    <a:lnTo>
                      <a:pt x="27320" y="7239"/>
                    </a:lnTo>
                    <a:cubicBezTo>
                      <a:pt x="27220" y="7273"/>
                      <a:pt x="27153" y="7273"/>
                      <a:pt x="27086" y="7273"/>
                    </a:cubicBezTo>
                    <a:lnTo>
                      <a:pt x="27053" y="7273"/>
                    </a:lnTo>
                    <a:cubicBezTo>
                      <a:pt x="27053" y="7239"/>
                      <a:pt x="27086" y="7239"/>
                      <a:pt x="27086" y="7172"/>
                    </a:cubicBezTo>
                    <a:lnTo>
                      <a:pt x="27153" y="7139"/>
                    </a:lnTo>
                    <a:close/>
                    <a:moveTo>
                      <a:pt x="9040" y="7339"/>
                    </a:moveTo>
                    <a:lnTo>
                      <a:pt x="9040" y="7406"/>
                    </a:lnTo>
                    <a:lnTo>
                      <a:pt x="9040" y="7439"/>
                    </a:lnTo>
                    <a:lnTo>
                      <a:pt x="9007" y="7473"/>
                    </a:lnTo>
                    <a:lnTo>
                      <a:pt x="8840" y="7473"/>
                    </a:lnTo>
                    <a:cubicBezTo>
                      <a:pt x="8840" y="7473"/>
                      <a:pt x="8807" y="7473"/>
                      <a:pt x="8807" y="7439"/>
                    </a:cubicBezTo>
                    <a:lnTo>
                      <a:pt x="8807" y="7406"/>
                    </a:lnTo>
                    <a:cubicBezTo>
                      <a:pt x="8807" y="7373"/>
                      <a:pt x="8815" y="7356"/>
                      <a:pt x="8823" y="7356"/>
                    </a:cubicBezTo>
                    <a:cubicBezTo>
                      <a:pt x="8832" y="7356"/>
                      <a:pt x="8840" y="7373"/>
                      <a:pt x="8840" y="7406"/>
                    </a:cubicBezTo>
                    <a:cubicBezTo>
                      <a:pt x="8840" y="7339"/>
                      <a:pt x="8873" y="7339"/>
                      <a:pt x="8907" y="7339"/>
                    </a:cubicBezTo>
                    <a:close/>
                    <a:moveTo>
                      <a:pt x="8240" y="7506"/>
                    </a:moveTo>
                    <a:cubicBezTo>
                      <a:pt x="8306" y="7506"/>
                      <a:pt x="8306" y="7506"/>
                      <a:pt x="8306" y="7573"/>
                    </a:cubicBezTo>
                    <a:cubicBezTo>
                      <a:pt x="8306" y="7606"/>
                      <a:pt x="8240" y="7606"/>
                      <a:pt x="8240" y="7606"/>
                    </a:cubicBezTo>
                    <a:lnTo>
                      <a:pt x="8173" y="7639"/>
                    </a:lnTo>
                    <a:lnTo>
                      <a:pt x="8139" y="7639"/>
                    </a:lnTo>
                    <a:cubicBezTo>
                      <a:pt x="8139" y="7639"/>
                      <a:pt x="8073" y="7639"/>
                      <a:pt x="8073" y="7606"/>
                    </a:cubicBezTo>
                    <a:lnTo>
                      <a:pt x="8073" y="7573"/>
                    </a:lnTo>
                    <a:lnTo>
                      <a:pt x="8240" y="7506"/>
                    </a:lnTo>
                    <a:close/>
                    <a:moveTo>
                      <a:pt x="7539" y="7606"/>
                    </a:moveTo>
                    <a:lnTo>
                      <a:pt x="7572" y="7639"/>
                    </a:lnTo>
                    <a:lnTo>
                      <a:pt x="7572" y="7673"/>
                    </a:lnTo>
                    <a:lnTo>
                      <a:pt x="7339" y="7673"/>
                    </a:lnTo>
                    <a:cubicBezTo>
                      <a:pt x="7339" y="7673"/>
                      <a:pt x="7272" y="7639"/>
                      <a:pt x="7339" y="7639"/>
                    </a:cubicBezTo>
                    <a:cubicBezTo>
                      <a:pt x="7339" y="7606"/>
                      <a:pt x="7339" y="7606"/>
                      <a:pt x="7372" y="7606"/>
                    </a:cubicBezTo>
                    <a:close/>
                    <a:moveTo>
                      <a:pt x="26686" y="7573"/>
                    </a:moveTo>
                    <a:cubicBezTo>
                      <a:pt x="26686" y="7606"/>
                      <a:pt x="26653" y="7639"/>
                      <a:pt x="26653" y="7639"/>
                    </a:cubicBezTo>
                    <a:lnTo>
                      <a:pt x="26486" y="7773"/>
                    </a:lnTo>
                    <a:lnTo>
                      <a:pt x="26419" y="7773"/>
                    </a:lnTo>
                    <a:lnTo>
                      <a:pt x="26419" y="7673"/>
                    </a:lnTo>
                    <a:cubicBezTo>
                      <a:pt x="26419" y="7639"/>
                      <a:pt x="26486" y="7639"/>
                      <a:pt x="26519" y="7606"/>
                    </a:cubicBezTo>
                    <a:lnTo>
                      <a:pt x="26553" y="7573"/>
                    </a:lnTo>
                    <a:close/>
                    <a:moveTo>
                      <a:pt x="6872" y="7740"/>
                    </a:moveTo>
                    <a:lnTo>
                      <a:pt x="6872" y="7773"/>
                    </a:lnTo>
                    <a:cubicBezTo>
                      <a:pt x="6872" y="7806"/>
                      <a:pt x="6839" y="7806"/>
                      <a:pt x="6805" y="7806"/>
                    </a:cubicBezTo>
                    <a:lnTo>
                      <a:pt x="6505" y="7806"/>
                    </a:lnTo>
                    <a:lnTo>
                      <a:pt x="6505" y="7773"/>
                    </a:lnTo>
                    <a:lnTo>
                      <a:pt x="6505" y="7740"/>
                    </a:lnTo>
                    <a:close/>
                    <a:moveTo>
                      <a:pt x="6038" y="7806"/>
                    </a:moveTo>
                    <a:cubicBezTo>
                      <a:pt x="6071" y="7806"/>
                      <a:pt x="6138" y="7840"/>
                      <a:pt x="6171" y="7840"/>
                    </a:cubicBezTo>
                    <a:lnTo>
                      <a:pt x="6138" y="7906"/>
                    </a:lnTo>
                    <a:lnTo>
                      <a:pt x="5871" y="7906"/>
                    </a:lnTo>
                    <a:lnTo>
                      <a:pt x="5905" y="7806"/>
                    </a:lnTo>
                    <a:close/>
                    <a:moveTo>
                      <a:pt x="5120" y="7858"/>
                    </a:moveTo>
                    <a:cubicBezTo>
                      <a:pt x="5130" y="7858"/>
                      <a:pt x="5137" y="7862"/>
                      <a:pt x="5137" y="7873"/>
                    </a:cubicBezTo>
                    <a:lnTo>
                      <a:pt x="5304" y="7873"/>
                    </a:lnTo>
                    <a:lnTo>
                      <a:pt x="5304" y="7940"/>
                    </a:lnTo>
                    <a:lnTo>
                      <a:pt x="5071" y="7940"/>
                    </a:lnTo>
                    <a:lnTo>
                      <a:pt x="5071" y="7873"/>
                    </a:lnTo>
                    <a:cubicBezTo>
                      <a:pt x="5071" y="7873"/>
                      <a:pt x="5100" y="7858"/>
                      <a:pt x="5120" y="7858"/>
                    </a:cubicBezTo>
                    <a:close/>
                    <a:moveTo>
                      <a:pt x="4412" y="7948"/>
                    </a:moveTo>
                    <a:cubicBezTo>
                      <a:pt x="4420" y="7948"/>
                      <a:pt x="4437" y="7956"/>
                      <a:pt x="4470" y="7973"/>
                    </a:cubicBezTo>
                    <a:lnTo>
                      <a:pt x="4670" y="7973"/>
                    </a:lnTo>
                    <a:cubicBezTo>
                      <a:pt x="4670" y="8006"/>
                      <a:pt x="4604" y="8006"/>
                      <a:pt x="4604" y="8006"/>
                    </a:cubicBezTo>
                    <a:lnTo>
                      <a:pt x="4403" y="8006"/>
                    </a:lnTo>
                    <a:lnTo>
                      <a:pt x="4403" y="7973"/>
                    </a:lnTo>
                    <a:cubicBezTo>
                      <a:pt x="4403" y="7956"/>
                      <a:pt x="4403" y="7948"/>
                      <a:pt x="4412" y="7948"/>
                    </a:cubicBezTo>
                    <a:close/>
                    <a:moveTo>
                      <a:pt x="3803" y="7973"/>
                    </a:moveTo>
                    <a:lnTo>
                      <a:pt x="3870" y="8073"/>
                    </a:lnTo>
                    <a:lnTo>
                      <a:pt x="3736" y="8106"/>
                    </a:lnTo>
                    <a:lnTo>
                      <a:pt x="3670" y="8106"/>
                    </a:lnTo>
                    <a:lnTo>
                      <a:pt x="3636" y="8073"/>
                    </a:lnTo>
                    <a:lnTo>
                      <a:pt x="3636" y="8006"/>
                    </a:lnTo>
                    <a:cubicBezTo>
                      <a:pt x="3636" y="7973"/>
                      <a:pt x="3670" y="7973"/>
                      <a:pt x="3670" y="7973"/>
                    </a:cubicBezTo>
                    <a:close/>
                    <a:moveTo>
                      <a:pt x="26152" y="7940"/>
                    </a:moveTo>
                    <a:lnTo>
                      <a:pt x="26152" y="7973"/>
                    </a:lnTo>
                    <a:cubicBezTo>
                      <a:pt x="26152" y="8006"/>
                      <a:pt x="26086" y="8006"/>
                      <a:pt x="26052" y="8073"/>
                    </a:cubicBezTo>
                    <a:lnTo>
                      <a:pt x="26019" y="8106"/>
                    </a:lnTo>
                    <a:cubicBezTo>
                      <a:pt x="25986" y="8140"/>
                      <a:pt x="25885" y="8140"/>
                      <a:pt x="25885" y="8173"/>
                    </a:cubicBezTo>
                    <a:lnTo>
                      <a:pt x="25819" y="8207"/>
                    </a:lnTo>
                    <a:lnTo>
                      <a:pt x="25819" y="8140"/>
                    </a:lnTo>
                    <a:lnTo>
                      <a:pt x="25885" y="8073"/>
                    </a:lnTo>
                    <a:lnTo>
                      <a:pt x="26019" y="7973"/>
                    </a:lnTo>
                    <a:cubicBezTo>
                      <a:pt x="26052" y="7940"/>
                      <a:pt x="26086" y="7940"/>
                      <a:pt x="26152" y="7940"/>
                    </a:cubicBezTo>
                    <a:close/>
                    <a:moveTo>
                      <a:pt x="3136" y="8173"/>
                    </a:moveTo>
                    <a:cubicBezTo>
                      <a:pt x="3169" y="8173"/>
                      <a:pt x="3169" y="8207"/>
                      <a:pt x="3169" y="8207"/>
                    </a:cubicBezTo>
                    <a:lnTo>
                      <a:pt x="3069" y="8273"/>
                    </a:lnTo>
                    <a:lnTo>
                      <a:pt x="3036" y="8273"/>
                    </a:lnTo>
                    <a:lnTo>
                      <a:pt x="3002" y="8207"/>
                    </a:lnTo>
                    <a:lnTo>
                      <a:pt x="3002" y="8173"/>
                    </a:lnTo>
                    <a:close/>
                    <a:moveTo>
                      <a:pt x="2502" y="8140"/>
                    </a:moveTo>
                    <a:cubicBezTo>
                      <a:pt x="2535" y="8140"/>
                      <a:pt x="2569" y="8140"/>
                      <a:pt x="2569" y="8173"/>
                    </a:cubicBezTo>
                    <a:cubicBezTo>
                      <a:pt x="2588" y="8163"/>
                      <a:pt x="2602" y="8159"/>
                      <a:pt x="2610" y="8159"/>
                    </a:cubicBezTo>
                    <a:cubicBezTo>
                      <a:pt x="2630" y="8159"/>
                      <a:pt x="2616" y="8183"/>
                      <a:pt x="2569" y="8207"/>
                    </a:cubicBezTo>
                    <a:cubicBezTo>
                      <a:pt x="2535" y="8207"/>
                      <a:pt x="2469" y="8207"/>
                      <a:pt x="2402" y="8273"/>
                    </a:cubicBezTo>
                    <a:cubicBezTo>
                      <a:pt x="2369" y="8273"/>
                      <a:pt x="2369" y="8307"/>
                      <a:pt x="2369" y="8307"/>
                    </a:cubicBezTo>
                    <a:lnTo>
                      <a:pt x="2335" y="8307"/>
                    </a:lnTo>
                    <a:cubicBezTo>
                      <a:pt x="2335" y="8273"/>
                      <a:pt x="2269" y="8240"/>
                      <a:pt x="2335" y="8240"/>
                    </a:cubicBezTo>
                    <a:lnTo>
                      <a:pt x="2369" y="8173"/>
                    </a:lnTo>
                    <a:lnTo>
                      <a:pt x="2502" y="8140"/>
                    </a:lnTo>
                    <a:close/>
                    <a:moveTo>
                      <a:pt x="1968" y="8307"/>
                    </a:moveTo>
                    <a:cubicBezTo>
                      <a:pt x="2002" y="8307"/>
                      <a:pt x="2002" y="8307"/>
                      <a:pt x="2035" y="8340"/>
                    </a:cubicBezTo>
                    <a:lnTo>
                      <a:pt x="1902" y="8473"/>
                    </a:lnTo>
                    <a:lnTo>
                      <a:pt x="1802" y="8473"/>
                    </a:lnTo>
                    <a:lnTo>
                      <a:pt x="1802" y="8407"/>
                    </a:lnTo>
                    <a:lnTo>
                      <a:pt x="1835" y="8407"/>
                    </a:lnTo>
                    <a:cubicBezTo>
                      <a:pt x="1868" y="8407"/>
                      <a:pt x="1902" y="8340"/>
                      <a:pt x="1902" y="8340"/>
                    </a:cubicBezTo>
                    <a:lnTo>
                      <a:pt x="1968" y="8307"/>
                    </a:lnTo>
                    <a:close/>
                    <a:moveTo>
                      <a:pt x="25552" y="8340"/>
                    </a:moveTo>
                    <a:lnTo>
                      <a:pt x="25552" y="8407"/>
                    </a:lnTo>
                    <a:lnTo>
                      <a:pt x="25552" y="8440"/>
                    </a:lnTo>
                    <a:lnTo>
                      <a:pt x="25552" y="8473"/>
                    </a:lnTo>
                    <a:cubicBezTo>
                      <a:pt x="25519" y="8507"/>
                      <a:pt x="25519" y="8573"/>
                      <a:pt x="25485" y="8573"/>
                    </a:cubicBezTo>
                    <a:lnTo>
                      <a:pt x="25418" y="8573"/>
                    </a:lnTo>
                    <a:cubicBezTo>
                      <a:pt x="25418" y="8573"/>
                      <a:pt x="25385" y="8607"/>
                      <a:pt x="25385" y="8640"/>
                    </a:cubicBezTo>
                    <a:lnTo>
                      <a:pt x="25318" y="8640"/>
                    </a:lnTo>
                    <a:lnTo>
                      <a:pt x="25318" y="8573"/>
                    </a:lnTo>
                    <a:lnTo>
                      <a:pt x="25352" y="8507"/>
                    </a:lnTo>
                    <a:cubicBezTo>
                      <a:pt x="25352" y="8473"/>
                      <a:pt x="25385" y="8440"/>
                      <a:pt x="25485" y="8407"/>
                    </a:cubicBezTo>
                    <a:cubicBezTo>
                      <a:pt x="25519" y="8340"/>
                      <a:pt x="25552" y="8340"/>
                      <a:pt x="25552" y="8340"/>
                    </a:cubicBezTo>
                    <a:close/>
                    <a:moveTo>
                      <a:pt x="1501" y="8573"/>
                    </a:moveTo>
                    <a:cubicBezTo>
                      <a:pt x="1501" y="8573"/>
                      <a:pt x="1535" y="8573"/>
                      <a:pt x="1535" y="8607"/>
                    </a:cubicBezTo>
                    <a:lnTo>
                      <a:pt x="1535" y="8640"/>
                    </a:lnTo>
                    <a:cubicBezTo>
                      <a:pt x="1535" y="8674"/>
                      <a:pt x="1501" y="8674"/>
                      <a:pt x="1501" y="8740"/>
                    </a:cubicBezTo>
                    <a:lnTo>
                      <a:pt x="1468" y="8774"/>
                    </a:lnTo>
                    <a:lnTo>
                      <a:pt x="1368" y="8674"/>
                    </a:lnTo>
                    <a:lnTo>
                      <a:pt x="1368" y="8640"/>
                    </a:lnTo>
                    <a:lnTo>
                      <a:pt x="1468" y="8573"/>
                    </a:lnTo>
                    <a:close/>
                    <a:moveTo>
                      <a:pt x="1235" y="8840"/>
                    </a:moveTo>
                    <a:lnTo>
                      <a:pt x="1235" y="8940"/>
                    </a:lnTo>
                    <a:cubicBezTo>
                      <a:pt x="1201" y="8940"/>
                      <a:pt x="1201" y="8974"/>
                      <a:pt x="1168" y="8974"/>
                    </a:cubicBezTo>
                    <a:cubicBezTo>
                      <a:pt x="1168" y="9007"/>
                      <a:pt x="1134" y="9040"/>
                      <a:pt x="1134" y="9040"/>
                    </a:cubicBezTo>
                    <a:lnTo>
                      <a:pt x="1034" y="9040"/>
                    </a:lnTo>
                    <a:lnTo>
                      <a:pt x="1034" y="9007"/>
                    </a:lnTo>
                    <a:lnTo>
                      <a:pt x="1068" y="8940"/>
                    </a:lnTo>
                    <a:lnTo>
                      <a:pt x="1134" y="8907"/>
                    </a:lnTo>
                    <a:cubicBezTo>
                      <a:pt x="1168" y="8840"/>
                      <a:pt x="1168" y="8840"/>
                      <a:pt x="1201" y="8840"/>
                    </a:cubicBezTo>
                    <a:close/>
                    <a:moveTo>
                      <a:pt x="25052" y="8807"/>
                    </a:moveTo>
                    <a:lnTo>
                      <a:pt x="25085" y="8840"/>
                    </a:lnTo>
                    <a:lnTo>
                      <a:pt x="25052" y="8940"/>
                    </a:lnTo>
                    <a:lnTo>
                      <a:pt x="24885" y="9040"/>
                    </a:lnTo>
                    <a:lnTo>
                      <a:pt x="24785" y="9040"/>
                    </a:lnTo>
                    <a:cubicBezTo>
                      <a:pt x="24751" y="9040"/>
                      <a:pt x="24751" y="9007"/>
                      <a:pt x="24785" y="8974"/>
                    </a:cubicBezTo>
                    <a:lnTo>
                      <a:pt x="24885" y="8940"/>
                    </a:lnTo>
                    <a:lnTo>
                      <a:pt x="24951" y="8840"/>
                    </a:lnTo>
                    <a:cubicBezTo>
                      <a:pt x="24951" y="8840"/>
                      <a:pt x="25018" y="8840"/>
                      <a:pt x="25052" y="8807"/>
                    </a:cubicBezTo>
                    <a:close/>
                    <a:moveTo>
                      <a:pt x="901" y="9307"/>
                    </a:moveTo>
                    <a:cubicBezTo>
                      <a:pt x="968" y="9407"/>
                      <a:pt x="968" y="9441"/>
                      <a:pt x="901" y="9441"/>
                    </a:cubicBezTo>
                    <a:cubicBezTo>
                      <a:pt x="868" y="9474"/>
                      <a:pt x="868" y="9474"/>
                      <a:pt x="868" y="9507"/>
                    </a:cubicBezTo>
                    <a:lnTo>
                      <a:pt x="834" y="9574"/>
                    </a:lnTo>
                    <a:lnTo>
                      <a:pt x="768" y="9574"/>
                    </a:lnTo>
                    <a:lnTo>
                      <a:pt x="734" y="9507"/>
                    </a:lnTo>
                    <a:lnTo>
                      <a:pt x="734" y="9474"/>
                    </a:lnTo>
                    <a:lnTo>
                      <a:pt x="734" y="9441"/>
                    </a:lnTo>
                    <a:lnTo>
                      <a:pt x="768" y="9374"/>
                    </a:lnTo>
                    <a:lnTo>
                      <a:pt x="834" y="9341"/>
                    </a:lnTo>
                    <a:lnTo>
                      <a:pt x="868" y="9307"/>
                    </a:lnTo>
                    <a:close/>
                    <a:moveTo>
                      <a:pt x="24551" y="9274"/>
                    </a:moveTo>
                    <a:cubicBezTo>
                      <a:pt x="24585" y="9274"/>
                      <a:pt x="24585" y="9274"/>
                      <a:pt x="24585" y="9307"/>
                    </a:cubicBezTo>
                    <a:lnTo>
                      <a:pt x="24585" y="9407"/>
                    </a:lnTo>
                    <a:lnTo>
                      <a:pt x="24551" y="9474"/>
                    </a:lnTo>
                    <a:cubicBezTo>
                      <a:pt x="24535" y="9466"/>
                      <a:pt x="24522" y="9462"/>
                      <a:pt x="24511" y="9462"/>
                    </a:cubicBezTo>
                    <a:cubicBezTo>
                      <a:pt x="24478" y="9462"/>
                      <a:pt x="24459" y="9499"/>
                      <a:pt x="24384" y="9574"/>
                    </a:cubicBezTo>
                    <a:cubicBezTo>
                      <a:pt x="24351" y="9507"/>
                      <a:pt x="24351" y="9474"/>
                      <a:pt x="24384" y="9441"/>
                    </a:cubicBezTo>
                    <a:cubicBezTo>
                      <a:pt x="24384" y="9407"/>
                      <a:pt x="24418" y="9341"/>
                      <a:pt x="24518" y="9307"/>
                    </a:cubicBezTo>
                    <a:lnTo>
                      <a:pt x="24551" y="9274"/>
                    </a:lnTo>
                    <a:close/>
                    <a:moveTo>
                      <a:pt x="24218" y="9774"/>
                    </a:moveTo>
                    <a:lnTo>
                      <a:pt x="24251" y="9808"/>
                    </a:lnTo>
                    <a:cubicBezTo>
                      <a:pt x="24218" y="9808"/>
                      <a:pt x="24218" y="9808"/>
                      <a:pt x="24218" y="9841"/>
                    </a:cubicBezTo>
                    <a:lnTo>
                      <a:pt x="24184" y="9974"/>
                    </a:lnTo>
                    <a:lnTo>
                      <a:pt x="24151" y="9974"/>
                    </a:lnTo>
                    <a:lnTo>
                      <a:pt x="24151" y="9841"/>
                    </a:lnTo>
                    <a:lnTo>
                      <a:pt x="24151" y="9808"/>
                    </a:lnTo>
                    <a:lnTo>
                      <a:pt x="24184" y="9774"/>
                    </a:lnTo>
                    <a:close/>
                    <a:moveTo>
                      <a:pt x="667" y="9841"/>
                    </a:moveTo>
                    <a:cubicBezTo>
                      <a:pt x="701" y="9841"/>
                      <a:pt x="734" y="9841"/>
                      <a:pt x="734" y="9941"/>
                    </a:cubicBezTo>
                    <a:lnTo>
                      <a:pt x="701" y="10075"/>
                    </a:lnTo>
                    <a:lnTo>
                      <a:pt x="667" y="10108"/>
                    </a:lnTo>
                    <a:lnTo>
                      <a:pt x="567" y="10108"/>
                    </a:lnTo>
                    <a:lnTo>
                      <a:pt x="567" y="10075"/>
                    </a:lnTo>
                    <a:lnTo>
                      <a:pt x="567" y="9974"/>
                    </a:lnTo>
                    <a:lnTo>
                      <a:pt x="567" y="9941"/>
                    </a:lnTo>
                    <a:lnTo>
                      <a:pt x="601" y="9874"/>
                    </a:lnTo>
                    <a:lnTo>
                      <a:pt x="667" y="9841"/>
                    </a:lnTo>
                    <a:close/>
                    <a:moveTo>
                      <a:pt x="23917" y="10141"/>
                    </a:moveTo>
                    <a:cubicBezTo>
                      <a:pt x="23984" y="10141"/>
                      <a:pt x="23984" y="10141"/>
                      <a:pt x="23984" y="10175"/>
                    </a:cubicBezTo>
                    <a:cubicBezTo>
                      <a:pt x="23984" y="10241"/>
                      <a:pt x="23917" y="10275"/>
                      <a:pt x="23884" y="10308"/>
                    </a:cubicBezTo>
                    <a:lnTo>
                      <a:pt x="23851" y="10341"/>
                    </a:lnTo>
                    <a:cubicBezTo>
                      <a:pt x="23817" y="10408"/>
                      <a:pt x="23817" y="10441"/>
                      <a:pt x="23817" y="10475"/>
                    </a:cubicBezTo>
                    <a:lnTo>
                      <a:pt x="23817" y="10508"/>
                    </a:lnTo>
                    <a:lnTo>
                      <a:pt x="23751" y="10508"/>
                    </a:lnTo>
                    <a:cubicBezTo>
                      <a:pt x="23717" y="10475"/>
                      <a:pt x="23717" y="10441"/>
                      <a:pt x="23717" y="10441"/>
                    </a:cubicBezTo>
                    <a:cubicBezTo>
                      <a:pt x="23717" y="10441"/>
                      <a:pt x="23717" y="10408"/>
                      <a:pt x="23751" y="10341"/>
                    </a:cubicBezTo>
                    <a:lnTo>
                      <a:pt x="23817" y="10308"/>
                    </a:lnTo>
                    <a:lnTo>
                      <a:pt x="23884" y="10175"/>
                    </a:lnTo>
                    <a:lnTo>
                      <a:pt x="23917" y="10141"/>
                    </a:lnTo>
                    <a:close/>
                    <a:moveTo>
                      <a:pt x="467" y="10475"/>
                    </a:moveTo>
                    <a:lnTo>
                      <a:pt x="467" y="10508"/>
                    </a:lnTo>
                    <a:lnTo>
                      <a:pt x="401" y="10742"/>
                    </a:lnTo>
                    <a:lnTo>
                      <a:pt x="367" y="10742"/>
                    </a:lnTo>
                    <a:cubicBezTo>
                      <a:pt x="401" y="10642"/>
                      <a:pt x="401" y="10575"/>
                      <a:pt x="401" y="10475"/>
                    </a:cubicBezTo>
                    <a:close/>
                    <a:moveTo>
                      <a:pt x="23484" y="10908"/>
                    </a:moveTo>
                    <a:cubicBezTo>
                      <a:pt x="23484" y="10908"/>
                      <a:pt x="23517" y="10908"/>
                      <a:pt x="23517" y="10942"/>
                    </a:cubicBezTo>
                    <a:lnTo>
                      <a:pt x="23517" y="10975"/>
                    </a:lnTo>
                    <a:lnTo>
                      <a:pt x="23517" y="11009"/>
                    </a:lnTo>
                    <a:lnTo>
                      <a:pt x="23517" y="11109"/>
                    </a:lnTo>
                    <a:lnTo>
                      <a:pt x="23484" y="11142"/>
                    </a:lnTo>
                    <a:lnTo>
                      <a:pt x="23484" y="11175"/>
                    </a:lnTo>
                    <a:cubicBezTo>
                      <a:pt x="23484" y="11175"/>
                      <a:pt x="23484" y="11242"/>
                      <a:pt x="23417" y="11242"/>
                    </a:cubicBezTo>
                    <a:cubicBezTo>
                      <a:pt x="23384" y="11242"/>
                      <a:pt x="23384" y="11275"/>
                      <a:pt x="23384" y="11275"/>
                    </a:cubicBezTo>
                    <a:lnTo>
                      <a:pt x="23350" y="11275"/>
                    </a:lnTo>
                    <a:lnTo>
                      <a:pt x="23284" y="11175"/>
                    </a:lnTo>
                    <a:lnTo>
                      <a:pt x="23284" y="11142"/>
                    </a:lnTo>
                    <a:lnTo>
                      <a:pt x="23350" y="11109"/>
                    </a:lnTo>
                    <a:lnTo>
                      <a:pt x="23350" y="11075"/>
                    </a:lnTo>
                    <a:cubicBezTo>
                      <a:pt x="23384" y="11075"/>
                      <a:pt x="23384" y="11009"/>
                      <a:pt x="23384" y="10975"/>
                    </a:cubicBezTo>
                    <a:lnTo>
                      <a:pt x="23484" y="10908"/>
                    </a:lnTo>
                    <a:close/>
                    <a:moveTo>
                      <a:pt x="23229" y="11559"/>
                    </a:moveTo>
                    <a:cubicBezTo>
                      <a:pt x="23234" y="11559"/>
                      <a:pt x="23234" y="11576"/>
                      <a:pt x="23217" y="11609"/>
                    </a:cubicBezTo>
                    <a:cubicBezTo>
                      <a:pt x="23250" y="11642"/>
                      <a:pt x="23250" y="11742"/>
                      <a:pt x="23250" y="11842"/>
                    </a:cubicBezTo>
                    <a:lnTo>
                      <a:pt x="23250" y="11943"/>
                    </a:lnTo>
                    <a:cubicBezTo>
                      <a:pt x="23250" y="11976"/>
                      <a:pt x="23217" y="11976"/>
                      <a:pt x="23217" y="11976"/>
                    </a:cubicBezTo>
                    <a:lnTo>
                      <a:pt x="23184" y="11943"/>
                    </a:lnTo>
                    <a:lnTo>
                      <a:pt x="23184" y="11909"/>
                    </a:lnTo>
                    <a:lnTo>
                      <a:pt x="23184" y="11742"/>
                    </a:lnTo>
                    <a:lnTo>
                      <a:pt x="23184" y="11676"/>
                    </a:lnTo>
                    <a:cubicBezTo>
                      <a:pt x="23217" y="11642"/>
                      <a:pt x="23217" y="11609"/>
                      <a:pt x="23217" y="11609"/>
                    </a:cubicBezTo>
                    <a:cubicBezTo>
                      <a:pt x="23217" y="11576"/>
                      <a:pt x="23225" y="11559"/>
                      <a:pt x="23229" y="11559"/>
                    </a:cubicBezTo>
                    <a:close/>
                    <a:moveTo>
                      <a:pt x="19181" y="1"/>
                    </a:moveTo>
                    <a:cubicBezTo>
                      <a:pt x="19014" y="1"/>
                      <a:pt x="18814" y="1"/>
                      <a:pt x="18647" y="34"/>
                    </a:cubicBezTo>
                    <a:cubicBezTo>
                      <a:pt x="18547" y="34"/>
                      <a:pt x="18514" y="34"/>
                      <a:pt x="18413" y="101"/>
                    </a:cubicBezTo>
                    <a:lnTo>
                      <a:pt x="18413" y="268"/>
                    </a:lnTo>
                    <a:cubicBezTo>
                      <a:pt x="18413" y="301"/>
                      <a:pt x="18380" y="368"/>
                      <a:pt x="18347" y="601"/>
                    </a:cubicBezTo>
                    <a:cubicBezTo>
                      <a:pt x="18247" y="868"/>
                      <a:pt x="18213" y="1101"/>
                      <a:pt x="18180" y="1202"/>
                    </a:cubicBezTo>
                    <a:lnTo>
                      <a:pt x="18213" y="1202"/>
                    </a:lnTo>
                    <a:cubicBezTo>
                      <a:pt x="18213" y="1202"/>
                      <a:pt x="18247" y="1202"/>
                      <a:pt x="18247" y="1268"/>
                    </a:cubicBezTo>
                    <a:cubicBezTo>
                      <a:pt x="18347" y="1302"/>
                      <a:pt x="18347" y="1335"/>
                      <a:pt x="18347" y="1435"/>
                    </a:cubicBezTo>
                    <a:cubicBezTo>
                      <a:pt x="18347" y="1502"/>
                      <a:pt x="18313" y="1535"/>
                      <a:pt x="18247" y="1602"/>
                    </a:cubicBezTo>
                    <a:cubicBezTo>
                      <a:pt x="18213" y="1635"/>
                      <a:pt x="18147" y="1669"/>
                      <a:pt x="18013" y="1669"/>
                    </a:cubicBezTo>
                    <a:cubicBezTo>
                      <a:pt x="17913" y="1669"/>
                      <a:pt x="17846" y="1635"/>
                      <a:pt x="17746" y="1602"/>
                    </a:cubicBezTo>
                    <a:cubicBezTo>
                      <a:pt x="17713" y="1535"/>
                      <a:pt x="17680" y="1502"/>
                      <a:pt x="17680" y="1435"/>
                    </a:cubicBezTo>
                    <a:cubicBezTo>
                      <a:pt x="17680" y="1335"/>
                      <a:pt x="17713" y="1302"/>
                      <a:pt x="17746" y="1268"/>
                    </a:cubicBezTo>
                    <a:lnTo>
                      <a:pt x="17813" y="1202"/>
                    </a:lnTo>
                    <a:lnTo>
                      <a:pt x="17813" y="1168"/>
                    </a:lnTo>
                    <a:cubicBezTo>
                      <a:pt x="17813" y="835"/>
                      <a:pt x="17880" y="501"/>
                      <a:pt x="17980" y="167"/>
                    </a:cubicBezTo>
                    <a:lnTo>
                      <a:pt x="17980" y="167"/>
                    </a:lnTo>
                    <a:cubicBezTo>
                      <a:pt x="17479" y="334"/>
                      <a:pt x="16912" y="534"/>
                      <a:pt x="16379" y="868"/>
                    </a:cubicBezTo>
                    <a:cubicBezTo>
                      <a:pt x="16379" y="968"/>
                      <a:pt x="16379" y="1035"/>
                      <a:pt x="16345" y="1135"/>
                    </a:cubicBezTo>
                    <a:lnTo>
                      <a:pt x="16145" y="2469"/>
                    </a:lnTo>
                    <a:cubicBezTo>
                      <a:pt x="16179" y="2469"/>
                      <a:pt x="16212" y="2502"/>
                      <a:pt x="16212" y="2502"/>
                    </a:cubicBezTo>
                    <a:cubicBezTo>
                      <a:pt x="16245" y="2569"/>
                      <a:pt x="16312" y="2636"/>
                      <a:pt x="16312" y="2669"/>
                    </a:cubicBezTo>
                    <a:cubicBezTo>
                      <a:pt x="16312" y="2769"/>
                      <a:pt x="16245" y="2803"/>
                      <a:pt x="16212" y="2836"/>
                    </a:cubicBezTo>
                    <a:cubicBezTo>
                      <a:pt x="16179" y="2869"/>
                      <a:pt x="16078" y="2936"/>
                      <a:pt x="16012" y="2936"/>
                    </a:cubicBezTo>
                    <a:cubicBezTo>
                      <a:pt x="15912" y="2936"/>
                      <a:pt x="15878" y="2869"/>
                      <a:pt x="15812" y="2836"/>
                    </a:cubicBezTo>
                    <a:cubicBezTo>
                      <a:pt x="15745" y="2803"/>
                      <a:pt x="15712" y="2703"/>
                      <a:pt x="15712" y="2669"/>
                    </a:cubicBezTo>
                    <a:cubicBezTo>
                      <a:pt x="15712" y="2603"/>
                      <a:pt x="15745" y="2536"/>
                      <a:pt x="15812" y="2502"/>
                    </a:cubicBezTo>
                    <a:lnTo>
                      <a:pt x="15845" y="2469"/>
                    </a:lnTo>
                    <a:cubicBezTo>
                      <a:pt x="15812" y="2002"/>
                      <a:pt x="15812" y="1535"/>
                      <a:pt x="15878" y="1135"/>
                    </a:cubicBezTo>
                    <a:lnTo>
                      <a:pt x="15878" y="1135"/>
                    </a:lnTo>
                    <a:cubicBezTo>
                      <a:pt x="15378" y="1502"/>
                      <a:pt x="14911" y="1902"/>
                      <a:pt x="14544" y="2169"/>
                    </a:cubicBezTo>
                    <a:cubicBezTo>
                      <a:pt x="14544" y="2269"/>
                      <a:pt x="14477" y="2536"/>
                      <a:pt x="14344" y="3003"/>
                    </a:cubicBezTo>
                    <a:cubicBezTo>
                      <a:pt x="14244" y="3303"/>
                      <a:pt x="14210" y="3503"/>
                      <a:pt x="14210" y="3703"/>
                    </a:cubicBezTo>
                    <a:cubicBezTo>
                      <a:pt x="14311" y="3703"/>
                      <a:pt x="14344" y="3770"/>
                      <a:pt x="14377" y="3803"/>
                    </a:cubicBezTo>
                    <a:lnTo>
                      <a:pt x="14411" y="3837"/>
                    </a:lnTo>
                    <a:cubicBezTo>
                      <a:pt x="14477" y="3903"/>
                      <a:pt x="14477" y="3937"/>
                      <a:pt x="14477" y="4004"/>
                    </a:cubicBezTo>
                    <a:cubicBezTo>
                      <a:pt x="14477" y="4104"/>
                      <a:pt x="14411" y="4137"/>
                      <a:pt x="14377" y="4170"/>
                    </a:cubicBezTo>
                    <a:cubicBezTo>
                      <a:pt x="14344" y="4204"/>
                      <a:pt x="14244" y="4270"/>
                      <a:pt x="14210" y="4270"/>
                    </a:cubicBezTo>
                    <a:cubicBezTo>
                      <a:pt x="14144" y="4270"/>
                      <a:pt x="14077" y="4204"/>
                      <a:pt x="14044" y="4170"/>
                    </a:cubicBezTo>
                    <a:cubicBezTo>
                      <a:pt x="14010" y="4137"/>
                      <a:pt x="13977" y="4037"/>
                      <a:pt x="13977" y="4004"/>
                    </a:cubicBezTo>
                    <a:cubicBezTo>
                      <a:pt x="13977" y="3970"/>
                      <a:pt x="13977" y="3937"/>
                      <a:pt x="14010" y="3870"/>
                    </a:cubicBezTo>
                    <a:lnTo>
                      <a:pt x="13977" y="3870"/>
                    </a:lnTo>
                    <a:cubicBezTo>
                      <a:pt x="13910" y="3837"/>
                      <a:pt x="13910" y="3770"/>
                      <a:pt x="13910" y="3770"/>
                    </a:cubicBezTo>
                    <a:lnTo>
                      <a:pt x="13910" y="3370"/>
                    </a:lnTo>
                    <a:cubicBezTo>
                      <a:pt x="13977" y="3136"/>
                      <a:pt x="14010" y="2869"/>
                      <a:pt x="14077" y="2636"/>
                    </a:cubicBezTo>
                    <a:lnTo>
                      <a:pt x="14077" y="2636"/>
                    </a:lnTo>
                    <a:cubicBezTo>
                      <a:pt x="13810" y="2836"/>
                      <a:pt x="13543" y="3036"/>
                      <a:pt x="13343" y="3203"/>
                    </a:cubicBezTo>
                    <a:cubicBezTo>
                      <a:pt x="13176" y="3336"/>
                      <a:pt x="13010" y="3470"/>
                      <a:pt x="12843" y="3537"/>
                    </a:cubicBezTo>
                    <a:cubicBezTo>
                      <a:pt x="12843" y="3637"/>
                      <a:pt x="12876" y="3770"/>
                      <a:pt x="12876" y="3837"/>
                    </a:cubicBezTo>
                    <a:cubicBezTo>
                      <a:pt x="12876" y="4370"/>
                      <a:pt x="12743" y="4837"/>
                      <a:pt x="12476" y="5271"/>
                    </a:cubicBezTo>
                    <a:cubicBezTo>
                      <a:pt x="12009" y="5938"/>
                      <a:pt x="11175" y="6472"/>
                      <a:pt x="9974" y="6839"/>
                    </a:cubicBezTo>
                    <a:cubicBezTo>
                      <a:pt x="8340" y="7373"/>
                      <a:pt x="6238" y="7673"/>
                      <a:pt x="3803" y="7773"/>
                    </a:cubicBezTo>
                    <a:cubicBezTo>
                      <a:pt x="3169" y="7806"/>
                      <a:pt x="2702" y="7840"/>
                      <a:pt x="2369" y="7873"/>
                    </a:cubicBezTo>
                    <a:cubicBezTo>
                      <a:pt x="1868" y="7973"/>
                      <a:pt x="1468" y="8173"/>
                      <a:pt x="1134" y="8440"/>
                    </a:cubicBezTo>
                    <a:cubicBezTo>
                      <a:pt x="734" y="8707"/>
                      <a:pt x="467" y="9174"/>
                      <a:pt x="234" y="9774"/>
                    </a:cubicBezTo>
                    <a:cubicBezTo>
                      <a:pt x="234" y="9808"/>
                      <a:pt x="200" y="9874"/>
                      <a:pt x="200" y="9941"/>
                    </a:cubicBezTo>
                    <a:cubicBezTo>
                      <a:pt x="134" y="10175"/>
                      <a:pt x="67" y="10508"/>
                      <a:pt x="0" y="10875"/>
                    </a:cubicBezTo>
                    <a:cubicBezTo>
                      <a:pt x="701" y="11175"/>
                      <a:pt x="1501" y="11442"/>
                      <a:pt x="2302" y="11609"/>
                    </a:cubicBezTo>
                    <a:cubicBezTo>
                      <a:pt x="2869" y="11776"/>
                      <a:pt x="3469" y="11876"/>
                      <a:pt x="4070" y="11976"/>
                    </a:cubicBezTo>
                    <a:cubicBezTo>
                      <a:pt x="6038" y="12309"/>
                      <a:pt x="8540" y="12510"/>
                      <a:pt x="11575" y="12510"/>
                    </a:cubicBezTo>
                    <a:cubicBezTo>
                      <a:pt x="15011" y="12510"/>
                      <a:pt x="18814" y="12376"/>
                      <a:pt x="23050" y="12143"/>
                    </a:cubicBezTo>
                    <a:cubicBezTo>
                      <a:pt x="23184" y="12143"/>
                      <a:pt x="23317" y="12143"/>
                      <a:pt x="23417" y="12109"/>
                    </a:cubicBezTo>
                    <a:cubicBezTo>
                      <a:pt x="23584" y="11476"/>
                      <a:pt x="23884" y="10842"/>
                      <a:pt x="24318" y="10208"/>
                    </a:cubicBezTo>
                    <a:cubicBezTo>
                      <a:pt x="24751" y="9507"/>
                      <a:pt x="25385" y="8874"/>
                      <a:pt x="26086" y="8340"/>
                    </a:cubicBezTo>
                    <a:cubicBezTo>
                      <a:pt x="26719" y="7840"/>
                      <a:pt x="27487" y="7439"/>
                      <a:pt x="28354" y="7039"/>
                    </a:cubicBezTo>
                    <a:cubicBezTo>
                      <a:pt x="29054" y="6772"/>
                      <a:pt x="29855" y="6439"/>
                      <a:pt x="30822" y="6172"/>
                    </a:cubicBezTo>
                    <a:cubicBezTo>
                      <a:pt x="31089" y="6105"/>
                      <a:pt x="31356" y="6005"/>
                      <a:pt x="31523" y="5938"/>
                    </a:cubicBezTo>
                    <a:cubicBezTo>
                      <a:pt x="31756" y="5805"/>
                      <a:pt x="31990" y="5671"/>
                      <a:pt x="32157" y="5505"/>
                    </a:cubicBezTo>
                    <a:cubicBezTo>
                      <a:pt x="32390" y="5271"/>
                      <a:pt x="32524" y="4938"/>
                      <a:pt x="32524" y="4537"/>
                    </a:cubicBezTo>
                    <a:cubicBezTo>
                      <a:pt x="32524" y="4170"/>
                      <a:pt x="32390" y="3837"/>
                      <a:pt x="32190" y="3537"/>
                    </a:cubicBezTo>
                    <a:cubicBezTo>
                      <a:pt x="31923" y="3303"/>
                      <a:pt x="31656" y="3103"/>
                      <a:pt x="31323" y="3003"/>
                    </a:cubicBezTo>
                    <a:cubicBezTo>
                      <a:pt x="31223" y="3103"/>
                      <a:pt x="31156" y="3136"/>
                      <a:pt x="31056" y="3203"/>
                    </a:cubicBezTo>
                    <a:cubicBezTo>
                      <a:pt x="30656" y="3603"/>
                      <a:pt x="30322" y="3837"/>
                      <a:pt x="30022" y="4004"/>
                    </a:cubicBezTo>
                    <a:cubicBezTo>
                      <a:pt x="29559" y="4244"/>
                      <a:pt x="29066" y="4361"/>
                      <a:pt x="28531" y="4361"/>
                    </a:cubicBezTo>
                    <a:cubicBezTo>
                      <a:pt x="28101" y="4361"/>
                      <a:pt x="27643" y="4286"/>
                      <a:pt x="27153" y="4137"/>
                    </a:cubicBezTo>
                    <a:cubicBezTo>
                      <a:pt x="26252" y="3870"/>
                      <a:pt x="25352" y="3370"/>
                      <a:pt x="24418" y="2669"/>
                    </a:cubicBezTo>
                    <a:cubicBezTo>
                      <a:pt x="24017" y="2336"/>
                      <a:pt x="23651" y="2102"/>
                      <a:pt x="23317" y="1835"/>
                    </a:cubicBezTo>
                    <a:cubicBezTo>
                      <a:pt x="22583" y="1335"/>
                      <a:pt x="22149" y="1001"/>
                      <a:pt x="21916" y="868"/>
                    </a:cubicBezTo>
                    <a:cubicBezTo>
                      <a:pt x="21149" y="434"/>
                      <a:pt x="20348" y="134"/>
                      <a:pt x="19548" y="34"/>
                    </a:cubicBezTo>
                    <a:lnTo>
                      <a:pt x="19548" y="34"/>
                    </a:lnTo>
                    <a:cubicBezTo>
                      <a:pt x="19648" y="334"/>
                      <a:pt x="19714" y="601"/>
                      <a:pt x="19814" y="768"/>
                    </a:cubicBezTo>
                    <a:lnTo>
                      <a:pt x="19881" y="768"/>
                    </a:lnTo>
                    <a:cubicBezTo>
                      <a:pt x="19981" y="768"/>
                      <a:pt x="20015" y="801"/>
                      <a:pt x="20048" y="835"/>
                    </a:cubicBezTo>
                    <a:cubicBezTo>
                      <a:pt x="20081" y="868"/>
                      <a:pt x="20148" y="935"/>
                      <a:pt x="20148" y="1001"/>
                    </a:cubicBezTo>
                    <a:lnTo>
                      <a:pt x="20148" y="1035"/>
                    </a:lnTo>
                    <a:cubicBezTo>
                      <a:pt x="20148" y="1135"/>
                      <a:pt x="20081" y="1168"/>
                      <a:pt x="20048" y="1202"/>
                    </a:cubicBezTo>
                    <a:cubicBezTo>
                      <a:pt x="20015" y="1268"/>
                      <a:pt x="19915" y="1302"/>
                      <a:pt x="19848" y="1302"/>
                    </a:cubicBezTo>
                    <a:cubicBezTo>
                      <a:pt x="19748" y="1302"/>
                      <a:pt x="19681" y="1268"/>
                      <a:pt x="19648" y="1202"/>
                    </a:cubicBezTo>
                    <a:cubicBezTo>
                      <a:pt x="19581" y="1168"/>
                      <a:pt x="19548" y="1101"/>
                      <a:pt x="19548" y="1035"/>
                    </a:cubicBezTo>
                    <a:cubicBezTo>
                      <a:pt x="19548" y="1001"/>
                      <a:pt x="19548" y="968"/>
                      <a:pt x="19581" y="935"/>
                    </a:cubicBezTo>
                    <a:cubicBezTo>
                      <a:pt x="19514" y="701"/>
                      <a:pt x="19414" y="501"/>
                      <a:pt x="19381" y="368"/>
                    </a:cubicBezTo>
                    <a:cubicBezTo>
                      <a:pt x="19347" y="301"/>
                      <a:pt x="19347" y="201"/>
                      <a:pt x="19314" y="167"/>
                    </a:cubicBezTo>
                    <a:cubicBezTo>
                      <a:pt x="19247" y="134"/>
                      <a:pt x="19247" y="34"/>
                      <a:pt x="192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16" name="Google Shape;1116;p46"/>
              <p:cNvSpPr/>
              <p:nvPr/>
            </p:nvSpPr>
            <p:spPr>
              <a:xfrm>
                <a:off x="6683934" y="2608087"/>
                <a:ext cx="636321" cy="174776"/>
              </a:xfrm>
              <a:custGeom>
                <a:avLst/>
                <a:gdLst/>
                <a:ahLst/>
                <a:cxnLst/>
                <a:rect l="l" t="t" r="r" b="b"/>
                <a:pathLst>
                  <a:path w="31824" h="8741" extrusionOk="0">
                    <a:moveTo>
                      <a:pt x="30956" y="1"/>
                    </a:moveTo>
                    <a:lnTo>
                      <a:pt x="30923" y="68"/>
                    </a:lnTo>
                    <a:lnTo>
                      <a:pt x="30923" y="101"/>
                    </a:lnTo>
                    <a:lnTo>
                      <a:pt x="30956" y="134"/>
                    </a:lnTo>
                    <a:lnTo>
                      <a:pt x="30989" y="201"/>
                    </a:lnTo>
                    <a:lnTo>
                      <a:pt x="31123" y="201"/>
                    </a:lnTo>
                    <a:lnTo>
                      <a:pt x="31123" y="134"/>
                    </a:lnTo>
                    <a:lnTo>
                      <a:pt x="31156" y="134"/>
                    </a:lnTo>
                    <a:lnTo>
                      <a:pt x="31156" y="101"/>
                    </a:lnTo>
                    <a:lnTo>
                      <a:pt x="31123" y="101"/>
                    </a:lnTo>
                    <a:cubicBezTo>
                      <a:pt x="31089" y="68"/>
                      <a:pt x="30989" y="1"/>
                      <a:pt x="30956" y="1"/>
                    </a:cubicBezTo>
                    <a:close/>
                    <a:moveTo>
                      <a:pt x="31456" y="401"/>
                    </a:moveTo>
                    <a:cubicBezTo>
                      <a:pt x="31456" y="401"/>
                      <a:pt x="31390" y="401"/>
                      <a:pt x="31390" y="435"/>
                    </a:cubicBezTo>
                    <a:lnTo>
                      <a:pt x="31390" y="468"/>
                    </a:lnTo>
                    <a:lnTo>
                      <a:pt x="31456" y="535"/>
                    </a:lnTo>
                    <a:lnTo>
                      <a:pt x="31490" y="568"/>
                    </a:lnTo>
                    <a:lnTo>
                      <a:pt x="31490" y="601"/>
                    </a:lnTo>
                    <a:lnTo>
                      <a:pt x="31523" y="635"/>
                    </a:lnTo>
                    <a:lnTo>
                      <a:pt x="31590" y="701"/>
                    </a:lnTo>
                    <a:lnTo>
                      <a:pt x="31623" y="701"/>
                    </a:lnTo>
                    <a:lnTo>
                      <a:pt x="31623" y="568"/>
                    </a:lnTo>
                    <a:lnTo>
                      <a:pt x="31590" y="468"/>
                    </a:lnTo>
                    <a:lnTo>
                      <a:pt x="31490" y="401"/>
                    </a:lnTo>
                    <a:close/>
                    <a:moveTo>
                      <a:pt x="12810" y="568"/>
                    </a:moveTo>
                    <a:cubicBezTo>
                      <a:pt x="12776" y="568"/>
                      <a:pt x="12776" y="568"/>
                      <a:pt x="12776" y="601"/>
                    </a:cubicBezTo>
                    <a:lnTo>
                      <a:pt x="12776" y="635"/>
                    </a:lnTo>
                    <a:lnTo>
                      <a:pt x="12776" y="701"/>
                    </a:lnTo>
                    <a:lnTo>
                      <a:pt x="12776" y="735"/>
                    </a:lnTo>
                    <a:cubicBezTo>
                      <a:pt x="12776" y="735"/>
                      <a:pt x="12776" y="768"/>
                      <a:pt x="12810" y="768"/>
                    </a:cubicBezTo>
                    <a:lnTo>
                      <a:pt x="12910" y="768"/>
                    </a:lnTo>
                    <a:cubicBezTo>
                      <a:pt x="12943" y="735"/>
                      <a:pt x="12943" y="701"/>
                      <a:pt x="12943" y="601"/>
                    </a:cubicBezTo>
                    <a:lnTo>
                      <a:pt x="12943" y="601"/>
                    </a:lnTo>
                    <a:cubicBezTo>
                      <a:pt x="12932" y="613"/>
                      <a:pt x="12925" y="616"/>
                      <a:pt x="12917" y="616"/>
                    </a:cubicBezTo>
                    <a:cubicBezTo>
                      <a:pt x="12902" y="616"/>
                      <a:pt x="12888" y="601"/>
                      <a:pt x="12843" y="601"/>
                    </a:cubicBezTo>
                    <a:cubicBezTo>
                      <a:pt x="12843" y="568"/>
                      <a:pt x="12810" y="568"/>
                      <a:pt x="12810" y="568"/>
                    </a:cubicBezTo>
                    <a:close/>
                    <a:moveTo>
                      <a:pt x="31757" y="835"/>
                    </a:moveTo>
                    <a:lnTo>
                      <a:pt x="31757" y="902"/>
                    </a:lnTo>
                    <a:lnTo>
                      <a:pt x="31690" y="968"/>
                    </a:lnTo>
                    <a:lnTo>
                      <a:pt x="31690" y="1035"/>
                    </a:lnTo>
                    <a:lnTo>
                      <a:pt x="31690" y="1135"/>
                    </a:lnTo>
                    <a:lnTo>
                      <a:pt x="31757" y="1135"/>
                    </a:lnTo>
                    <a:cubicBezTo>
                      <a:pt x="31757" y="1135"/>
                      <a:pt x="31757" y="1102"/>
                      <a:pt x="31790" y="1102"/>
                    </a:cubicBezTo>
                    <a:lnTo>
                      <a:pt x="31790" y="1035"/>
                    </a:lnTo>
                    <a:lnTo>
                      <a:pt x="31790" y="968"/>
                    </a:lnTo>
                    <a:lnTo>
                      <a:pt x="31823" y="935"/>
                    </a:lnTo>
                    <a:lnTo>
                      <a:pt x="31823" y="902"/>
                    </a:lnTo>
                    <a:lnTo>
                      <a:pt x="31790" y="835"/>
                    </a:lnTo>
                    <a:close/>
                    <a:moveTo>
                      <a:pt x="12743" y="1135"/>
                    </a:moveTo>
                    <a:lnTo>
                      <a:pt x="12676" y="1202"/>
                    </a:lnTo>
                    <a:lnTo>
                      <a:pt x="12676" y="1235"/>
                    </a:lnTo>
                    <a:lnTo>
                      <a:pt x="12676" y="1302"/>
                    </a:lnTo>
                    <a:lnTo>
                      <a:pt x="12676" y="1369"/>
                    </a:lnTo>
                    <a:cubicBezTo>
                      <a:pt x="12676" y="1369"/>
                      <a:pt x="12743" y="1402"/>
                      <a:pt x="12776" y="1402"/>
                    </a:cubicBezTo>
                    <a:lnTo>
                      <a:pt x="12810" y="1369"/>
                    </a:lnTo>
                    <a:cubicBezTo>
                      <a:pt x="12776" y="1302"/>
                      <a:pt x="12776" y="1269"/>
                      <a:pt x="12776" y="1235"/>
                    </a:cubicBezTo>
                    <a:lnTo>
                      <a:pt x="12776" y="1202"/>
                    </a:lnTo>
                    <a:cubicBezTo>
                      <a:pt x="12776" y="1202"/>
                      <a:pt x="12776" y="1135"/>
                      <a:pt x="12743" y="1135"/>
                    </a:cubicBezTo>
                    <a:close/>
                    <a:moveTo>
                      <a:pt x="31757" y="1535"/>
                    </a:moveTo>
                    <a:lnTo>
                      <a:pt x="31690" y="1569"/>
                    </a:lnTo>
                    <a:cubicBezTo>
                      <a:pt x="31657" y="1602"/>
                      <a:pt x="31657" y="1602"/>
                      <a:pt x="31657" y="1669"/>
                    </a:cubicBezTo>
                    <a:lnTo>
                      <a:pt x="31623" y="1736"/>
                    </a:lnTo>
                    <a:lnTo>
                      <a:pt x="31623" y="1769"/>
                    </a:lnTo>
                    <a:lnTo>
                      <a:pt x="31623" y="1802"/>
                    </a:lnTo>
                    <a:lnTo>
                      <a:pt x="31690" y="1802"/>
                    </a:lnTo>
                    <a:cubicBezTo>
                      <a:pt x="31757" y="1802"/>
                      <a:pt x="31757" y="1769"/>
                      <a:pt x="31757" y="1736"/>
                    </a:cubicBezTo>
                    <a:lnTo>
                      <a:pt x="31757" y="1702"/>
                    </a:lnTo>
                    <a:lnTo>
                      <a:pt x="31790" y="1602"/>
                    </a:lnTo>
                    <a:lnTo>
                      <a:pt x="31790" y="1569"/>
                    </a:lnTo>
                    <a:cubicBezTo>
                      <a:pt x="31790" y="1569"/>
                      <a:pt x="31790" y="1535"/>
                      <a:pt x="31757" y="1535"/>
                    </a:cubicBezTo>
                    <a:close/>
                    <a:moveTo>
                      <a:pt x="12676" y="1569"/>
                    </a:moveTo>
                    <a:cubicBezTo>
                      <a:pt x="12643" y="1569"/>
                      <a:pt x="12643" y="1569"/>
                      <a:pt x="12643" y="1602"/>
                    </a:cubicBezTo>
                    <a:lnTo>
                      <a:pt x="12610" y="1635"/>
                    </a:lnTo>
                    <a:lnTo>
                      <a:pt x="12543" y="1736"/>
                    </a:lnTo>
                    <a:lnTo>
                      <a:pt x="12543" y="1802"/>
                    </a:lnTo>
                    <a:lnTo>
                      <a:pt x="12543" y="1869"/>
                    </a:lnTo>
                    <a:lnTo>
                      <a:pt x="12643" y="1869"/>
                    </a:lnTo>
                    <a:lnTo>
                      <a:pt x="12643" y="1802"/>
                    </a:lnTo>
                    <a:lnTo>
                      <a:pt x="12676" y="1769"/>
                    </a:lnTo>
                    <a:lnTo>
                      <a:pt x="12676" y="1736"/>
                    </a:lnTo>
                    <a:cubicBezTo>
                      <a:pt x="12676" y="1669"/>
                      <a:pt x="12743" y="1635"/>
                      <a:pt x="12743" y="1635"/>
                    </a:cubicBezTo>
                    <a:lnTo>
                      <a:pt x="12743" y="1602"/>
                    </a:lnTo>
                    <a:lnTo>
                      <a:pt x="12676" y="1569"/>
                    </a:lnTo>
                    <a:close/>
                    <a:moveTo>
                      <a:pt x="12409" y="2069"/>
                    </a:moveTo>
                    <a:lnTo>
                      <a:pt x="12343" y="2102"/>
                    </a:lnTo>
                    <a:cubicBezTo>
                      <a:pt x="12309" y="2102"/>
                      <a:pt x="12309" y="2136"/>
                      <a:pt x="12309" y="2136"/>
                    </a:cubicBezTo>
                    <a:lnTo>
                      <a:pt x="12309" y="2236"/>
                    </a:lnTo>
                    <a:lnTo>
                      <a:pt x="12343" y="2236"/>
                    </a:lnTo>
                    <a:lnTo>
                      <a:pt x="12409" y="2169"/>
                    </a:lnTo>
                    <a:lnTo>
                      <a:pt x="12443" y="2169"/>
                    </a:lnTo>
                    <a:lnTo>
                      <a:pt x="12443" y="2136"/>
                    </a:lnTo>
                    <a:lnTo>
                      <a:pt x="12443" y="2102"/>
                    </a:lnTo>
                    <a:lnTo>
                      <a:pt x="12443" y="2069"/>
                    </a:lnTo>
                    <a:close/>
                    <a:moveTo>
                      <a:pt x="31490" y="2036"/>
                    </a:moveTo>
                    <a:cubicBezTo>
                      <a:pt x="31456" y="2036"/>
                      <a:pt x="31456" y="2036"/>
                      <a:pt x="31423" y="2069"/>
                    </a:cubicBezTo>
                    <a:lnTo>
                      <a:pt x="31356" y="2102"/>
                    </a:lnTo>
                    <a:lnTo>
                      <a:pt x="31323" y="2136"/>
                    </a:lnTo>
                    <a:lnTo>
                      <a:pt x="31323" y="2236"/>
                    </a:lnTo>
                    <a:lnTo>
                      <a:pt x="31390" y="2236"/>
                    </a:lnTo>
                    <a:lnTo>
                      <a:pt x="31490" y="2203"/>
                    </a:lnTo>
                    <a:cubicBezTo>
                      <a:pt x="31523" y="2136"/>
                      <a:pt x="31523" y="2102"/>
                      <a:pt x="31556" y="2102"/>
                    </a:cubicBezTo>
                    <a:lnTo>
                      <a:pt x="31556" y="2069"/>
                    </a:lnTo>
                    <a:cubicBezTo>
                      <a:pt x="31523" y="2036"/>
                      <a:pt x="31523" y="2036"/>
                      <a:pt x="31490" y="2036"/>
                    </a:cubicBezTo>
                    <a:close/>
                    <a:moveTo>
                      <a:pt x="30989" y="2403"/>
                    </a:moveTo>
                    <a:lnTo>
                      <a:pt x="30856" y="2436"/>
                    </a:lnTo>
                    <a:cubicBezTo>
                      <a:pt x="30823" y="2436"/>
                      <a:pt x="30823" y="2469"/>
                      <a:pt x="30823" y="2536"/>
                    </a:cubicBezTo>
                    <a:cubicBezTo>
                      <a:pt x="30823" y="2536"/>
                      <a:pt x="30856" y="2569"/>
                      <a:pt x="30889" y="2569"/>
                    </a:cubicBezTo>
                    <a:lnTo>
                      <a:pt x="31023" y="2569"/>
                    </a:lnTo>
                    <a:lnTo>
                      <a:pt x="31023" y="2536"/>
                    </a:lnTo>
                    <a:lnTo>
                      <a:pt x="30989" y="2403"/>
                    </a:lnTo>
                    <a:close/>
                    <a:moveTo>
                      <a:pt x="30322" y="2503"/>
                    </a:moveTo>
                    <a:lnTo>
                      <a:pt x="30289" y="2569"/>
                    </a:lnTo>
                    <a:lnTo>
                      <a:pt x="30289" y="2603"/>
                    </a:lnTo>
                    <a:lnTo>
                      <a:pt x="30289" y="2636"/>
                    </a:lnTo>
                    <a:cubicBezTo>
                      <a:pt x="30256" y="2703"/>
                      <a:pt x="30256" y="2703"/>
                      <a:pt x="30289" y="2703"/>
                    </a:cubicBezTo>
                    <a:lnTo>
                      <a:pt x="30356" y="2636"/>
                    </a:lnTo>
                    <a:lnTo>
                      <a:pt x="30422" y="2603"/>
                    </a:lnTo>
                    <a:lnTo>
                      <a:pt x="30456" y="2603"/>
                    </a:lnTo>
                    <a:cubicBezTo>
                      <a:pt x="30456" y="2603"/>
                      <a:pt x="30489" y="2603"/>
                      <a:pt x="30489" y="2569"/>
                    </a:cubicBezTo>
                    <a:lnTo>
                      <a:pt x="30356" y="2503"/>
                    </a:lnTo>
                    <a:close/>
                    <a:moveTo>
                      <a:pt x="11942" y="2603"/>
                    </a:moveTo>
                    <a:cubicBezTo>
                      <a:pt x="11909" y="2603"/>
                      <a:pt x="11909" y="2603"/>
                      <a:pt x="11842" y="2636"/>
                    </a:cubicBezTo>
                    <a:lnTo>
                      <a:pt x="11776" y="2736"/>
                    </a:lnTo>
                    <a:lnTo>
                      <a:pt x="11776" y="2770"/>
                    </a:lnTo>
                    <a:lnTo>
                      <a:pt x="11842" y="2770"/>
                    </a:lnTo>
                    <a:lnTo>
                      <a:pt x="11909" y="2736"/>
                    </a:lnTo>
                    <a:cubicBezTo>
                      <a:pt x="11942" y="2703"/>
                      <a:pt x="11976" y="2703"/>
                      <a:pt x="11976" y="2636"/>
                    </a:cubicBezTo>
                    <a:lnTo>
                      <a:pt x="11976" y="2603"/>
                    </a:lnTo>
                    <a:close/>
                    <a:moveTo>
                      <a:pt x="29522" y="2770"/>
                    </a:moveTo>
                    <a:lnTo>
                      <a:pt x="29522" y="2803"/>
                    </a:lnTo>
                    <a:lnTo>
                      <a:pt x="29522" y="2870"/>
                    </a:lnTo>
                    <a:lnTo>
                      <a:pt x="29588" y="2870"/>
                    </a:lnTo>
                    <a:lnTo>
                      <a:pt x="29588" y="2803"/>
                    </a:lnTo>
                    <a:lnTo>
                      <a:pt x="29688" y="2803"/>
                    </a:lnTo>
                    <a:lnTo>
                      <a:pt x="29688" y="2903"/>
                    </a:lnTo>
                    <a:cubicBezTo>
                      <a:pt x="29755" y="2870"/>
                      <a:pt x="29789" y="2870"/>
                      <a:pt x="29822" y="2803"/>
                    </a:cubicBezTo>
                    <a:cubicBezTo>
                      <a:pt x="29789" y="2803"/>
                      <a:pt x="29789" y="2770"/>
                      <a:pt x="29688" y="2770"/>
                    </a:cubicBezTo>
                    <a:close/>
                    <a:moveTo>
                      <a:pt x="28821" y="2936"/>
                    </a:moveTo>
                    <a:lnTo>
                      <a:pt x="28788" y="2970"/>
                    </a:lnTo>
                    <a:lnTo>
                      <a:pt x="28754" y="3103"/>
                    </a:lnTo>
                    <a:cubicBezTo>
                      <a:pt x="28754" y="3137"/>
                      <a:pt x="28754" y="3137"/>
                      <a:pt x="28788" y="3137"/>
                    </a:cubicBezTo>
                    <a:lnTo>
                      <a:pt x="28855" y="3137"/>
                    </a:lnTo>
                    <a:lnTo>
                      <a:pt x="28955" y="3103"/>
                    </a:lnTo>
                    <a:lnTo>
                      <a:pt x="28988" y="3103"/>
                    </a:lnTo>
                    <a:lnTo>
                      <a:pt x="29021" y="3070"/>
                    </a:lnTo>
                    <a:cubicBezTo>
                      <a:pt x="29021" y="3070"/>
                      <a:pt x="29088" y="3003"/>
                      <a:pt x="29088" y="2970"/>
                    </a:cubicBezTo>
                    <a:cubicBezTo>
                      <a:pt x="29088" y="2970"/>
                      <a:pt x="29088" y="2936"/>
                      <a:pt x="29021" y="2936"/>
                    </a:cubicBezTo>
                    <a:close/>
                    <a:moveTo>
                      <a:pt x="11475" y="3070"/>
                    </a:moveTo>
                    <a:lnTo>
                      <a:pt x="11442" y="3103"/>
                    </a:lnTo>
                    <a:lnTo>
                      <a:pt x="11309" y="3137"/>
                    </a:lnTo>
                    <a:lnTo>
                      <a:pt x="11309" y="3203"/>
                    </a:lnTo>
                    <a:lnTo>
                      <a:pt x="11309" y="3237"/>
                    </a:lnTo>
                    <a:lnTo>
                      <a:pt x="11342" y="3237"/>
                    </a:lnTo>
                    <a:lnTo>
                      <a:pt x="11409" y="3203"/>
                    </a:lnTo>
                    <a:lnTo>
                      <a:pt x="11442" y="3203"/>
                    </a:lnTo>
                    <a:lnTo>
                      <a:pt x="11475" y="3137"/>
                    </a:lnTo>
                    <a:cubicBezTo>
                      <a:pt x="11475" y="3103"/>
                      <a:pt x="11509" y="3070"/>
                      <a:pt x="11509" y="3070"/>
                    </a:cubicBezTo>
                    <a:close/>
                    <a:moveTo>
                      <a:pt x="28287" y="3237"/>
                    </a:moveTo>
                    <a:cubicBezTo>
                      <a:pt x="28187" y="3270"/>
                      <a:pt x="28154" y="3270"/>
                      <a:pt x="28087" y="3337"/>
                    </a:cubicBezTo>
                    <a:lnTo>
                      <a:pt x="28087" y="3403"/>
                    </a:lnTo>
                    <a:lnTo>
                      <a:pt x="28154" y="3403"/>
                    </a:lnTo>
                    <a:lnTo>
                      <a:pt x="28254" y="3337"/>
                    </a:lnTo>
                    <a:lnTo>
                      <a:pt x="28287" y="3337"/>
                    </a:lnTo>
                    <a:lnTo>
                      <a:pt x="28321" y="3303"/>
                    </a:lnTo>
                    <a:lnTo>
                      <a:pt x="28354" y="3303"/>
                    </a:lnTo>
                    <a:lnTo>
                      <a:pt x="28354" y="3270"/>
                    </a:lnTo>
                    <a:lnTo>
                      <a:pt x="28287" y="3237"/>
                    </a:lnTo>
                    <a:close/>
                    <a:moveTo>
                      <a:pt x="10908" y="3337"/>
                    </a:moveTo>
                    <a:lnTo>
                      <a:pt x="10808" y="3403"/>
                    </a:lnTo>
                    <a:lnTo>
                      <a:pt x="10742" y="3470"/>
                    </a:lnTo>
                    <a:cubicBezTo>
                      <a:pt x="10675" y="3537"/>
                      <a:pt x="10742" y="3537"/>
                      <a:pt x="10742" y="3537"/>
                    </a:cubicBezTo>
                    <a:lnTo>
                      <a:pt x="10808" y="3537"/>
                    </a:lnTo>
                    <a:lnTo>
                      <a:pt x="10942" y="3470"/>
                    </a:lnTo>
                    <a:lnTo>
                      <a:pt x="10942" y="3437"/>
                    </a:lnTo>
                    <a:cubicBezTo>
                      <a:pt x="10975" y="3403"/>
                      <a:pt x="10975" y="3337"/>
                      <a:pt x="10975" y="3337"/>
                    </a:cubicBezTo>
                    <a:close/>
                    <a:moveTo>
                      <a:pt x="27587" y="3604"/>
                    </a:moveTo>
                    <a:cubicBezTo>
                      <a:pt x="27520" y="3637"/>
                      <a:pt x="27487" y="3637"/>
                      <a:pt x="27487" y="3637"/>
                    </a:cubicBezTo>
                    <a:lnTo>
                      <a:pt x="27420" y="3637"/>
                    </a:lnTo>
                    <a:cubicBezTo>
                      <a:pt x="27353" y="3637"/>
                      <a:pt x="27353" y="3704"/>
                      <a:pt x="27320" y="3704"/>
                    </a:cubicBezTo>
                    <a:lnTo>
                      <a:pt x="27287" y="3737"/>
                    </a:lnTo>
                    <a:lnTo>
                      <a:pt x="27320" y="3770"/>
                    </a:lnTo>
                    <a:lnTo>
                      <a:pt x="27454" y="3770"/>
                    </a:lnTo>
                    <a:lnTo>
                      <a:pt x="27520" y="3737"/>
                    </a:lnTo>
                    <a:lnTo>
                      <a:pt x="27620" y="3637"/>
                    </a:lnTo>
                    <a:lnTo>
                      <a:pt x="27654" y="3637"/>
                    </a:lnTo>
                    <a:lnTo>
                      <a:pt x="27654" y="3604"/>
                    </a:lnTo>
                    <a:close/>
                    <a:moveTo>
                      <a:pt x="10008" y="3637"/>
                    </a:moveTo>
                    <a:cubicBezTo>
                      <a:pt x="9974" y="3770"/>
                      <a:pt x="9941" y="3770"/>
                      <a:pt x="9908" y="3770"/>
                    </a:cubicBezTo>
                    <a:cubicBezTo>
                      <a:pt x="9908" y="3804"/>
                      <a:pt x="9908" y="3837"/>
                      <a:pt x="9941" y="3837"/>
                    </a:cubicBezTo>
                    <a:lnTo>
                      <a:pt x="9974" y="3837"/>
                    </a:lnTo>
                    <a:cubicBezTo>
                      <a:pt x="9974" y="3837"/>
                      <a:pt x="10008" y="3837"/>
                      <a:pt x="10074" y="3804"/>
                    </a:cubicBezTo>
                    <a:lnTo>
                      <a:pt x="10108" y="3804"/>
                    </a:lnTo>
                    <a:lnTo>
                      <a:pt x="10141" y="3770"/>
                    </a:lnTo>
                    <a:lnTo>
                      <a:pt x="10141" y="3737"/>
                    </a:lnTo>
                    <a:lnTo>
                      <a:pt x="10141" y="3670"/>
                    </a:lnTo>
                    <a:cubicBezTo>
                      <a:pt x="10141" y="3670"/>
                      <a:pt x="10141" y="3637"/>
                      <a:pt x="10108" y="3637"/>
                    </a:cubicBezTo>
                    <a:close/>
                    <a:moveTo>
                      <a:pt x="9207" y="3937"/>
                    </a:moveTo>
                    <a:lnTo>
                      <a:pt x="9207" y="3970"/>
                    </a:lnTo>
                    <a:lnTo>
                      <a:pt x="9307" y="3970"/>
                    </a:lnTo>
                    <a:cubicBezTo>
                      <a:pt x="9341" y="4037"/>
                      <a:pt x="9407" y="4037"/>
                      <a:pt x="9407" y="4037"/>
                    </a:cubicBezTo>
                    <a:cubicBezTo>
                      <a:pt x="9407" y="3970"/>
                      <a:pt x="9407" y="3937"/>
                      <a:pt x="9341" y="3937"/>
                    </a:cubicBezTo>
                    <a:close/>
                    <a:moveTo>
                      <a:pt x="26953" y="3937"/>
                    </a:moveTo>
                    <a:lnTo>
                      <a:pt x="26786" y="3970"/>
                    </a:lnTo>
                    <a:lnTo>
                      <a:pt x="26720" y="4037"/>
                    </a:lnTo>
                    <a:cubicBezTo>
                      <a:pt x="26720" y="4037"/>
                      <a:pt x="26686" y="4071"/>
                      <a:pt x="26686" y="4104"/>
                    </a:cubicBezTo>
                    <a:lnTo>
                      <a:pt x="26720" y="4104"/>
                    </a:lnTo>
                    <a:cubicBezTo>
                      <a:pt x="26786" y="4104"/>
                      <a:pt x="26853" y="4071"/>
                      <a:pt x="26953" y="4071"/>
                    </a:cubicBezTo>
                    <a:lnTo>
                      <a:pt x="26987" y="4071"/>
                    </a:lnTo>
                    <a:cubicBezTo>
                      <a:pt x="26953" y="4037"/>
                      <a:pt x="26987" y="4037"/>
                      <a:pt x="26987" y="3970"/>
                    </a:cubicBezTo>
                    <a:lnTo>
                      <a:pt x="26953" y="3937"/>
                    </a:lnTo>
                    <a:close/>
                    <a:moveTo>
                      <a:pt x="8340" y="4104"/>
                    </a:moveTo>
                    <a:lnTo>
                      <a:pt x="8340" y="4137"/>
                    </a:lnTo>
                    <a:cubicBezTo>
                      <a:pt x="8340" y="4137"/>
                      <a:pt x="8340" y="4204"/>
                      <a:pt x="8407" y="4204"/>
                    </a:cubicBezTo>
                    <a:lnTo>
                      <a:pt x="8573" y="4204"/>
                    </a:lnTo>
                    <a:lnTo>
                      <a:pt x="8607" y="4137"/>
                    </a:lnTo>
                    <a:lnTo>
                      <a:pt x="8473" y="4137"/>
                    </a:lnTo>
                    <a:cubicBezTo>
                      <a:pt x="8440" y="4137"/>
                      <a:pt x="8440" y="4137"/>
                      <a:pt x="8407" y="4104"/>
                    </a:cubicBezTo>
                    <a:close/>
                    <a:moveTo>
                      <a:pt x="6939" y="4404"/>
                    </a:moveTo>
                    <a:cubicBezTo>
                      <a:pt x="6872" y="4404"/>
                      <a:pt x="6872" y="4404"/>
                      <a:pt x="6872" y="4437"/>
                    </a:cubicBezTo>
                    <a:lnTo>
                      <a:pt x="6872" y="4471"/>
                    </a:lnTo>
                    <a:lnTo>
                      <a:pt x="7172" y="4471"/>
                    </a:lnTo>
                    <a:cubicBezTo>
                      <a:pt x="7239" y="4437"/>
                      <a:pt x="7239" y="4437"/>
                      <a:pt x="7172" y="4437"/>
                    </a:cubicBezTo>
                    <a:lnTo>
                      <a:pt x="7139" y="4404"/>
                    </a:lnTo>
                    <a:close/>
                    <a:moveTo>
                      <a:pt x="7739" y="4371"/>
                    </a:moveTo>
                    <a:lnTo>
                      <a:pt x="7673" y="4404"/>
                    </a:lnTo>
                    <a:lnTo>
                      <a:pt x="7673" y="4437"/>
                    </a:lnTo>
                    <a:lnTo>
                      <a:pt x="7739" y="4471"/>
                    </a:lnTo>
                    <a:lnTo>
                      <a:pt x="7773" y="4471"/>
                    </a:lnTo>
                    <a:lnTo>
                      <a:pt x="7840" y="4437"/>
                    </a:lnTo>
                    <a:cubicBezTo>
                      <a:pt x="7906" y="4437"/>
                      <a:pt x="7906" y="4404"/>
                      <a:pt x="7906" y="4404"/>
                    </a:cubicBezTo>
                    <a:lnTo>
                      <a:pt x="7840" y="4371"/>
                    </a:lnTo>
                    <a:close/>
                    <a:moveTo>
                      <a:pt x="6072" y="4538"/>
                    </a:moveTo>
                    <a:lnTo>
                      <a:pt x="6072" y="4571"/>
                    </a:lnTo>
                    <a:lnTo>
                      <a:pt x="6072" y="4604"/>
                    </a:lnTo>
                    <a:lnTo>
                      <a:pt x="6338" y="4604"/>
                    </a:lnTo>
                    <a:cubicBezTo>
                      <a:pt x="6405" y="4604"/>
                      <a:pt x="6405" y="4604"/>
                      <a:pt x="6439" y="4571"/>
                    </a:cubicBezTo>
                    <a:cubicBezTo>
                      <a:pt x="6439" y="4571"/>
                      <a:pt x="6439" y="4538"/>
                      <a:pt x="6405" y="4538"/>
                    </a:cubicBezTo>
                    <a:close/>
                    <a:moveTo>
                      <a:pt x="26153" y="4371"/>
                    </a:moveTo>
                    <a:cubicBezTo>
                      <a:pt x="26153" y="4371"/>
                      <a:pt x="26119" y="4371"/>
                      <a:pt x="26119" y="4404"/>
                    </a:cubicBezTo>
                    <a:lnTo>
                      <a:pt x="26053" y="4437"/>
                    </a:lnTo>
                    <a:cubicBezTo>
                      <a:pt x="26019" y="4437"/>
                      <a:pt x="25986" y="4471"/>
                      <a:pt x="25986" y="4538"/>
                    </a:cubicBezTo>
                    <a:lnTo>
                      <a:pt x="25986" y="4604"/>
                    </a:lnTo>
                    <a:lnTo>
                      <a:pt x="26019" y="4604"/>
                    </a:lnTo>
                    <a:lnTo>
                      <a:pt x="26186" y="4471"/>
                    </a:lnTo>
                    <a:cubicBezTo>
                      <a:pt x="26253" y="4437"/>
                      <a:pt x="26286" y="4404"/>
                      <a:pt x="26286" y="4371"/>
                    </a:cubicBezTo>
                    <a:close/>
                    <a:moveTo>
                      <a:pt x="5505" y="4604"/>
                    </a:moveTo>
                    <a:lnTo>
                      <a:pt x="5505" y="4638"/>
                    </a:lnTo>
                    <a:lnTo>
                      <a:pt x="5771" y="4638"/>
                    </a:lnTo>
                    <a:lnTo>
                      <a:pt x="5805" y="4604"/>
                    </a:lnTo>
                    <a:lnTo>
                      <a:pt x="5805" y="4604"/>
                    </a:lnTo>
                    <a:cubicBezTo>
                      <a:pt x="5788" y="4621"/>
                      <a:pt x="5771" y="4629"/>
                      <a:pt x="5746" y="4629"/>
                    </a:cubicBezTo>
                    <a:cubicBezTo>
                      <a:pt x="5721" y="4629"/>
                      <a:pt x="5688" y="4621"/>
                      <a:pt x="5638" y="4604"/>
                    </a:cubicBezTo>
                    <a:close/>
                    <a:moveTo>
                      <a:pt x="4637" y="4638"/>
                    </a:moveTo>
                    <a:lnTo>
                      <a:pt x="4637" y="4671"/>
                    </a:lnTo>
                    <a:cubicBezTo>
                      <a:pt x="4671" y="4738"/>
                      <a:pt x="4771" y="4738"/>
                      <a:pt x="4804" y="4738"/>
                    </a:cubicBezTo>
                    <a:cubicBezTo>
                      <a:pt x="4837" y="4738"/>
                      <a:pt x="4837" y="4671"/>
                      <a:pt x="4837" y="4671"/>
                    </a:cubicBezTo>
                    <a:lnTo>
                      <a:pt x="4837" y="4638"/>
                    </a:lnTo>
                    <a:close/>
                    <a:moveTo>
                      <a:pt x="4070" y="4738"/>
                    </a:moveTo>
                    <a:lnTo>
                      <a:pt x="4070" y="4771"/>
                    </a:lnTo>
                    <a:cubicBezTo>
                      <a:pt x="4070" y="4804"/>
                      <a:pt x="4104" y="4804"/>
                      <a:pt x="4237" y="4804"/>
                    </a:cubicBezTo>
                    <a:cubicBezTo>
                      <a:pt x="4237" y="4804"/>
                      <a:pt x="4270" y="4804"/>
                      <a:pt x="4270" y="4771"/>
                    </a:cubicBezTo>
                    <a:cubicBezTo>
                      <a:pt x="4270" y="4771"/>
                      <a:pt x="4237" y="4738"/>
                      <a:pt x="4170" y="4738"/>
                    </a:cubicBezTo>
                    <a:close/>
                    <a:moveTo>
                      <a:pt x="3303" y="4771"/>
                    </a:moveTo>
                    <a:cubicBezTo>
                      <a:pt x="3303" y="4771"/>
                      <a:pt x="3270" y="4771"/>
                      <a:pt x="3270" y="4804"/>
                    </a:cubicBezTo>
                    <a:lnTo>
                      <a:pt x="3270" y="4871"/>
                    </a:lnTo>
                    <a:lnTo>
                      <a:pt x="3303" y="4904"/>
                    </a:lnTo>
                    <a:lnTo>
                      <a:pt x="3470" y="4904"/>
                    </a:lnTo>
                    <a:lnTo>
                      <a:pt x="3470" y="4804"/>
                    </a:lnTo>
                    <a:cubicBezTo>
                      <a:pt x="3470" y="4804"/>
                      <a:pt x="3436" y="4804"/>
                      <a:pt x="3436" y="4771"/>
                    </a:cubicBezTo>
                    <a:close/>
                    <a:moveTo>
                      <a:pt x="25686" y="4738"/>
                    </a:moveTo>
                    <a:cubicBezTo>
                      <a:pt x="25652" y="4738"/>
                      <a:pt x="25619" y="4738"/>
                      <a:pt x="25586" y="4771"/>
                    </a:cubicBezTo>
                    <a:lnTo>
                      <a:pt x="25452" y="4871"/>
                    </a:lnTo>
                    <a:lnTo>
                      <a:pt x="25352" y="4938"/>
                    </a:lnTo>
                    <a:lnTo>
                      <a:pt x="25352" y="4971"/>
                    </a:lnTo>
                    <a:lnTo>
                      <a:pt x="25452" y="4971"/>
                    </a:lnTo>
                    <a:cubicBezTo>
                      <a:pt x="25485" y="4971"/>
                      <a:pt x="25519" y="4938"/>
                      <a:pt x="25586" y="4904"/>
                    </a:cubicBezTo>
                    <a:lnTo>
                      <a:pt x="25619" y="4871"/>
                    </a:lnTo>
                    <a:lnTo>
                      <a:pt x="25686" y="4771"/>
                    </a:lnTo>
                    <a:lnTo>
                      <a:pt x="25686" y="4738"/>
                    </a:lnTo>
                    <a:close/>
                    <a:moveTo>
                      <a:pt x="2102" y="4838"/>
                    </a:moveTo>
                    <a:lnTo>
                      <a:pt x="1969" y="4904"/>
                    </a:lnTo>
                    <a:cubicBezTo>
                      <a:pt x="1935" y="4904"/>
                      <a:pt x="1935" y="4938"/>
                      <a:pt x="1935" y="4938"/>
                    </a:cubicBezTo>
                    <a:lnTo>
                      <a:pt x="1935" y="5005"/>
                    </a:lnTo>
                    <a:lnTo>
                      <a:pt x="1969" y="5005"/>
                    </a:lnTo>
                    <a:cubicBezTo>
                      <a:pt x="1969" y="5027"/>
                      <a:pt x="1969" y="5034"/>
                      <a:pt x="1970" y="5034"/>
                    </a:cubicBezTo>
                    <a:cubicBezTo>
                      <a:pt x="1972" y="5034"/>
                      <a:pt x="1980" y="5005"/>
                      <a:pt x="2002" y="5005"/>
                    </a:cubicBezTo>
                    <a:cubicBezTo>
                      <a:pt x="2102" y="4971"/>
                      <a:pt x="2135" y="4971"/>
                      <a:pt x="2169" y="4971"/>
                    </a:cubicBezTo>
                    <a:lnTo>
                      <a:pt x="2169" y="4904"/>
                    </a:lnTo>
                    <a:cubicBezTo>
                      <a:pt x="2169" y="4838"/>
                      <a:pt x="2135" y="4838"/>
                      <a:pt x="2102" y="4838"/>
                    </a:cubicBezTo>
                    <a:close/>
                    <a:moveTo>
                      <a:pt x="2636" y="4938"/>
                    </a:moveTo>
                    <a:lnTo>
                      <a:pt x="2636" y="4971"/>
                    </a:lnTo>
                    <a:lnTo>
                      <a:pt x="2636" y="5071"/>
                    </a:lnTo>
                    <a:lnTo>
                      <a:pt x="2669" y="5071"/>
                    </a:lnTo>
                    <a:lnTo>
                      <a:pt x="2736" y="5005"/>
                    </a:lnTo>
                    <a:lnTo>
                      <a:pt x="2803" y="4971"/>
                    </a:lnTo>
                    <a:lnTo>
                      <a:pt x="2769" y="4938"/>
                    </a:lnTo>
                    <a:close/>
                    <a:moveTo>
                      <a:pt x="25119" y="5138"/>
                    </a:moveTo>
                    <a:lnTo>
                      <a:pt x="25119" y="5205"/>
                    </a:lnTo>
                    <a:cubicBezTo>
                      <a:pt x="25152" y="5138"/>
                      <a:pt x="25152" y="5138"/>
                      <a:pt x="25119" y="5138"/>
                    </a:cubicBezTo>
                    <a:close/>
                    <a:moveTo>
                      <a:pt x="1568" y="5105"/>
                    </a:moveTo>
                    <a:lnTo>
                      <a:pt x="1502" y="5138"/>
                    </a:lnTo>
                    <a:cubicBezTo>
                      <a:pt x="1502" y="5138"/>
                      <a:pt x="1468" y="5205"/>
                      <a:pt x="1435" y="5205"/>
                    </a:cubicBezTo>
                    <a:lnTo>
                      <a:pt x="1402" y="5205"/>
                    </a:lnTo>
                    <a:lnTo>
                      <a:pt x="1402" y="5238"/>
                    </a:lnTo>
                    <a:cubicBezTo>
                      <a:pt x="1435" y="5271"/>
                      <a:pt x="1468" y="5271"/>
                      <a:pt x="1502" y="5271"/>
                    </a:cubicBezTo>
                    <a:lnTo>
                      <a:pt x="1635" y="5138"/>
                    </a:lnTo>
                    <a:cubicBezTo>
                      <a:pt x="1602" y="5105"/>
                      <a:pt x="1602" y="5105"/>
                      <a:pt x="1568" y="5105"/>
                    </a:cubicBezTo>
                    <a:close/>
                    <a:moveTo>
                      <a:pt x="25119" y="5205"/>
                    </a:moveTo>
                    <a:cubicBezTo>
                      <a:pt x="24985" y="5271"/>
                      <a:pt x="24952" y="5271"/>
                      <a:pt x="24918" y="5305"/>
                    </a:cubicBezTo>
                    <a:lnTo>
                      <a:pt x="24852" y="5371"/>
                    </a:lnTo>
                    <a:lnTo>
                      <a:pt x="24852" y="5438"/>
                    </a:lnTo>
                    <a:lnTo>
                      <a:pt x="24952" y="5438"/>
                    </a:lnTo>
                    <a:cubicBezTo>
                      <a:pt x="24952" y="5405"/>
                      <a:pt x="24985" y="5371"/>
                      <a:pt x="24985" y="5371"/>
                    </a:cubicBezTo>
                    <a:lnTo>
                      <a:pt x="25018" y="5371"/>
                    </a:lnTo>
                    <a:cubicBezTo>
                      <a:pt x="25085" y="5371"/>
                      <a:pt x="25085" y="5305"/>
                      <a:pt x="25119" y="5271"/>
                    </a:cubicBezTo>
                    <a:lnTo>
                      <a:pt x="25119" y="5238"/>
                    </a:lnTo>
                    <a:lnTo>
                      <a:pt x="25119" y="5205"/>
                    </a:lnTo>
                    <a:close/>
                    <a:moveTo>
                      <a:pt x="1101" y="5271"/>
                    </a:moveTo>
                    <a:cubicBezTo>
                      <a:pt x="1068" y="5371"/>
                      <a:pt x="1001" y="5371"/>
                      <a:pt x="1001" y="5405"/>
                    </a:cubicBezTo>
                    <a:lnTo>
                      <a:pt x="1001" y="5438"/>
                    </a:lnTo>
                    <a:lnTo>
                      <a:pt x="1001" y="5472"/>
                    </a:lnTo>
                    <a:lnTo>
                      <a:pt x="1101" y="5472"/>
                    </a:lnTo>
                    <a:lnTo>
                      <a:pt x="1135" y="5438"/>
                    </a:lnTo>
                    <a:cubicBezTo>
                      <a:pt x="1168" y="5438"/>
                      <a:pt x="1168" y="5405"/>
                      <a:pt x="1168" y="5371"/>
                    </a:cubicBezTo>
                    <a:lnTo>
                      <a:pt x="1168" y="5305"/>
                    </a:lnTo>
                    <a:lnTo>
                      <a:pt x="1135" y="5271"/>
                    </a:lnTo>
                    <a:close/>
                    <a:moveTo>
                      <a:pt x="801" y="5638"/>
                    </a:moveTo>
                    <a:cubicBezTo>
                      <a:pt x="801" y="5638"/>
                      <a:pt x="768" y="5638"/>
                      <a:pt x="734" y="5705"/>
                    </a:cubicBezTo>
                    <a:lnTo>
                      <a:pt x="668" y="5738"/>
                    </a:lnTo>
                    <a:lnTo>
                      <a:pt x="634" y="5805"/>
                    </a:lnTo>
                    <a:lnTo>
                      <a:pt x="634" y="5872"/>
                    </a:lnTo>
                    <a:lnTo>
                      <a:pt x="734" y="5872"/>
                    </a:lnTo>
                    <a:cubicBezTo>
                      <a:pt x="734" y="5872"/>
                      <a:pt x="768" y="5805"/>
                      <a:pt x="768" y="5772"/>
                    </a:cubicBezTo>
                    <a:cubicBezTo>
                      <a:pt x="768" y="5772"/>
                      <a:pt x="801" y="5738"/>
                      <a:pt x="835" y="5738"/>
                    </a:cubicBezTo>
                    <a:lnTo>
                      <a:pt x="835" y="5638"/>
                    </a:lnTo>
                    <a:close/>
                    <a:moveTo>
                      <a:pt x="24618" y="5605"/>
                    </a:moveTo>
                    <a:cubicBezTo>
                      <a:pt x="24585" y="5605"/>
                      <a:pt x="24518" y="5638"/>
                      <a:pt x="24518" y="5638"/>
                    </a:cubicBezTo>
                    <a:lnTo>
                      <a:pt x="24451" y="5738"/>
                    </a:lnTo>
                    <a:lnTo>
                      <a:pt x="24351" y="5772"/>
                    </a:lnTo>
                    <a:cubicBezTo>
                      <a:pt x="24318" y="5805"/>
                      <a:pt x="24318" y="5872"/>
                      <a:pt x="24351" y="5872"/>
                    </a:cubicBezTo>
                    <a:lnTo>
                      <a:pt x="24451" y="5872"/>
                    </a:lnTo>
                    <a:lnTo>
                      <a:pt x="24652" y="5738"/>
                    </a:lnTo>
                    <a:lnTo>
                      <a:pt x="24685" y="5638"/>
                    </a:lnTo>
                    <a:cubicBezTo>
                      <a:pt x="24685" y="5605"/>
                      <a:pt x="24685" y="5605"/>
                      <a:pt x="24652" y="5605"/>
                    </a:cubicBezTo>
                    <a:close/>
                    <a:moveTo>
                      <a:pt x="24118" y="5972"/>
                    </a:moveTo>
                    <a:lnTo>
                      <a:pt x="24084" y="6039"/>
                    </a:lnTo>
                    <a:lnTo>
                      <a:pt x="23984" y="6205"/>
                    </a:lnTo>
                    <a:cubicBezTo>
                      <a:pt x="23951" y="6239"/>
                      <a:pt x="23951" y="6272"/>
                      <a:pt x="23984" y="6305"/>
                    </a:cubicBezTo>
                    <a:lnTo>
                      <a:pt x="24018" y="6305"/>
                    </a:lnTo>
                    <a:cubicBezTo>
                      <a:pt x="24084" y="6272"/>
                      <a:pt x="24118" y="6205"/>
                      <a:pt x="24118" y="6205"/>
                    </a:cubicBezTo>
                    <a:lnTo>
                      <a:pt x="24151" y="6105"/>
                    </a:lnTo>
                    <a:lnTo>
                      <a:pt x="24151" y="6039"/>
                    </a:lnTo>
                    <a:cubicBezTo>
                      <a:pt x="24151" y="5972"/>
                      <a:pt x="24151" y="5972"/>
                      <a:pt x="24118" y="5972"/>
                    </a:cubicBezTo>
                    <a:close/>
                    <a:moveTo>
                      <a:pt x="534" y="6105"/>
                    </a:moveTo>
                    <a:lnTo>
                      <a:pt x="501" y="6139"/>
                    </a:lnTo>
                    <a:lnTo>
                      <a:pt x="468" y="6205"/>
                    </a:lnTo>
                    <a:lnTo>
                      <a:pt x="434" y="6239"/>
                    </a:lnTo>
                    <a:lnTo>
                      <a:pt x="434" y="6272"/>
                    </a:lnTo>
                    <a:lnTo>
                      <a:pt x="434" y="6305"/>
                    </a:lnTo>
                    <a:cubicBezTo>
                      <a:pt x="434" y="6305"/>
                      <a:pt x="434" y="6372"/>
                      <a:pt x="468" y="6372"/>
                    </a:cubicBezTo>
                    <a:lnTo>
                      <a:pt x="501" y="6372"/>
                    </a:lnTo>
                    <a:lnTo>
                      <a:pt x="501" y="6272"/>
                    </a:lnTo>
                    <a:cubicBezTo>
                      <a:pt x="568" y="6239"/>
                      <a:pt x="601" y="6205"/>
                      <a:pt x="601" y="6105"/>
                    </a:cubicBezTo>
                    <a:close/>
                    <a:moveTo>
                      <a:pt x="23751" y="6539"/>
                    </a:moveTo>
                    <a:lnTo>
                      <a:pt x="23684" y="6572"/>
                    </a:lnTo>
                    <a:lnTo>
                      <a:pt x="23684" y="6606"/>
                    </a:lnTo>
                    <a:lnTo>
                      <a:pt x="23684" y="6739"/>
                    </a:lnTo>
                    <a:lnTo>
                      <a:pt x="23751" y="6739"/>
                    </a:lnTo>
                    <a:lnTo>
                      <a:pt x="23818" y="6639"/>
                    </a:lnTo>
                    <a:lnTo>
                      <a:pt x="23818" y="6572"/>
                    </a:lnTo>
                    <a:lnTo>
                      <a:pt x="23784" y="6539"/>
                    </a:lnTo>
                    <a:close/>
                    <a:moveTo>
                      <a:pt x="323" y="6758"/>
                    </a:moveTo>
                    <a:cubicBezTo>
                      <a:pt x="319" y="6758"/>
                      <a:pt x="312" y="6761"/>
                      <a:pt x="301" y="6772"/>
                    </a:cubicBezTo>
                    <a:cubicBezTo>
                      <a:pt x="323" y="6772"/>
                      <a:pt x="330" y="6758"/>
                      <a:pt x="323" y="6758"/>
                    </a:cubicBezTo>
                    <a:close/>
                    <a:moveTo>
                      <a:pt x="267" y="6639"/>
                    </a:moveTo>
                    <a:lnTo>
                      <a:pt x="234" y="6706"/>
                    </a:lnTo>
                    <a:lnTo>
                      <a:pt x="167" y="6739"/>
                    </a:lnTo>
                    <a:lnTo>
                      <a:pt x="167" y="6772"/>
                    </a:lnTo>
                    <a:lnTo>
                      <a:pt x="167" y="6873"/>
                    </a:lnTo>
                    <a:lnTo>
                      <a:pt x="167" y="6906"/>
                    </a:lnTo>
                    <a:lnTo>
                      <a:pt x="267" y="6906"/>
                    </a:lnTo>
                    <a:lnTo>
                      <a:pt x="301" y="6873"/>
                    </a:lnTo>
                    <a:lnTo>
                      <a:pt x="301" y="6772"/>
                    </a:lnTo>
                    <a:lnTo>
                      <a:pt x="334" y="6706"/>
                    </a:lnTo>
                    <a:cubicBezTo>
                      <a:pt x="334" y="6639"/>
                      <a:pt x="301" y="6639"/>
                      <a:pt x="267" y="6639"/>
                    </a:cubicBezTo>
                    <a:close/>
                    <a:moveTo>
                      <a:pt x="23517" y="6939"/>
                    </a:moveTo>
                    <a:lnTo>
                      <a:pt x="23517" y="6939"/>
                    </a:lnTo>
                    <a:cubicBezTo>
                      <a:pt x="23517" y="6939"/>
                      <a:pt x="23484" y="6939"/>
                      <a:pt x="23484" y="6973"/>
                    </a:cubicBezTo>
                    <a:lnTo>
                      <a:pt x="23317" y="7106"/>
                    </a:lnTo>
                    <a:lnTo>
                      <a:pt x="23284" y="7139"/>
                    </a:lnTo>
                    <a:cubicBezTo>
                      <a:pt x="23284" y="7206"/>
                      <a:pt x="23251" y="7239"/>
                      <a:pt x="23251" y="7239"/>
                    </a:cubicBezTo>
                    <a:cubicBezTo>
                      <a:pt x="23251" y="7273"/>
                      <a:pt x="23251" y="7306"/>
                      <a:pt x="23284" y="7306"/>
                    </a:cubicBezTo>
                    <a:lnTo>
                      <a:pt x="23317" y="7306"/>
                    </a:lnTo>
                    <a:lnTo>
                      <a:pt x="23317" y="7273"/>
                    </a:lnTo>
                    <a:cubicBezTo>
                      <a:pt x="23317" y="7239"/>
                      <a:pt x="23351" y="7206"/>
                      <a:pt x="23351" y="7139"/>
                    </a:cubicBezTo>
                    <a:lnTo>
                      <a:pt x="23417" y="7106"/>
                    </a:lnTo>
                    <a:cubicBezTo>
                      <a:pt x="23584" y="7073"/>
                      <a:pt x="23584" y="7039"/>
                      <a:pt x="23517" y="6939"/>
                    </a:cubicBezTo>
                    <a:close/>
                    <a:moveTo>
                      <a:pt x="67" y="7273"/>
                    </a:moveTo>
                    <a:cubicBezTo>
                      <a:pt x="1" y="7406"/>
                      <a:pt x="1" y="7440"/>
                      <a:pt x="67" y="7540"/>
                    </a:cubicBezTo>
                    <a:lnTo>
                      <a:pt x="101" y="7540"/>
                    </a:lnTo>
                    <a:lnTo>
                      <a:pt x="134" y="7306"/>
                    </a:lnTo>
                    <a:lnTo>
                      <a:pt x="67" y="7273"/>
                    </a:lnTo>
                    <a:close/>
                    <a:moveTo>
                      <a:pt x="23084" y="7673"/>
                    </a:moveTo>
                    <a:cubicBezTo>
                      <a:pt x="23017" y="7673"/>
                      <a:pt x="23017" y="7740"/>
                      <a:pt x="23017" y="7740"/>
                    </a:cubicBezTo>
                    <a:lnTo>
                      <a:pt x="22984" y="7807"/>
                    </a:lnTo>
                    <a:cubicBezTo>
                      <a:pt x="22984" y="7807"/>
                      <a:pt x="22984" y="7873"/>
                      <a:pt x="22950" y="7873"/>
                    </a:cubicBezTo>
                    <a:lnTo>
                      <a:pt x="22950" y="7907"/>
                    </a:lnTo>
                    <a:lnTo>
                      <a:pt x="22884" y="7940"/>
                    </a:lnTo>
                    <a:lnTo>
                      <a:pt x="22884" y="7973"/>
                    </a:lnTo>
                    <a:lnTo>
                      <a:pt x="22950" y="8073"/>
                    </a:lnTo>
                    <a:lnTo>
                      <a:pt x="22984" y="8073"/>
                    </a:lnTo>
                    <a:cubicBezTo>
                      <a:pt x="22984" y="8073"/>
                      <a:pt x="22984" y="8040"/>
                      <a:pt x="23017" y="8040"/>
                    </a:cubicBezTo>
                    <a:lnTo>
                      <a:pt x="23084" y="7973"/>
                    </a:lnTo>
                    <a:lnTo>
                      <a:pt x="23084" y="7940"/>
                    </a:lnTo>
                    <a:lnTo>
                      <a:pt x="23117" y="7907"/>
                    </a:lnTo>
                    <a:lnTo>
                      <a:pt x="23117" y="7807"/>
                    </a:lnTo>
                    <a:lnTo>
                      <a:pt x="23117" y="7773"/>
                    </a:lnTo>
                    <a:lnTo>
                      <a:pt x="23117" y="7740"/>
                    </a:lnTo>
                    <a:cubicBezTo>
                      <a:pt x="23117" y="7740"/>
                      <a:pt x="23117" y="7673"/>
                      <a:pt x="23084" y="7673"/>
                    </a:cubicBezTo>
                    <a:close/>
                    <a:moveTo>
                      <a:pt x="22817" y="8340"/>
                    </a:moveTo>
                    <a:cubicBezTo>
                      <a:pt x="22817" y="8407"/>
                      <a:pt x="22784" y="8407"/>
                      <a:pt x="22784" y="8440"/>
                    </a:cubicBezTo>
                    <a:lnTo>
                      <a:pt x="22784" y="8474"/>
                    </a:lnTo>
                    <a:lnTo>
                      <a:pt x="22784" y="8640"/>
                    </a:lnTo>
                    <a:lnTo>
                      <a:pt x="22784" y="8707"/>
                    </a:lnTo>
                    <a:lnTo>
                      <a:pt x="22817" y="8741"/>
                    </a:lnTo>
                    <a:cubicBezTo>
                      <a:pt x="22817" y="8741"/>
                      <a:pt x="22850" y="8741"/>
                      <a:pt x="22850" y="8707"/>
                    </a:cubicBezTo>
                    <a:lnTo>
                      <a:pt x="22850" y="8607"/>
                    </a:lnTo>
                    <a:cubicBezTo>
                      <a:pt x="22850" y="8540"/>
                      <a:pt x="22850" y="8407"/>
                      <a:pt x="22817" y="8340"/>
                    </a:cubicBezTo>
                    <a:close/>
                  </a:path>
                </a:pathLst>
              </a:custGeom>
              <a:solidFill>
                <a:srgbClr val="BA41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17" name="Google Shape;1117;p46"/>
          <p:cNvGrpSpPr/>
          <p:nvPr/>
        </p:nvGrpSpPr>
        <p:grpSpPr>
          <a:xfrm>
            <a:off x="4404237" y="2605428"/>
            <a:ext cx="1867555" cy="1395421"/>
            <a:chOff x="3913002" y="2605428"/>
            <a:chExt cx="1867555" cy="1395421"/>
          </a:xfrm>
        </p:grpSpPr>
        <p:sp>
          <p:nvSpPr>
            <p:cNvPr id="1118" name="Google Shape;1118;p46"/>
            <p:cNvSpPr/>
            <p:nvPr/>
          </p:nvSpPr>
          <p:spPr>
            <a:xfrm>
              <a:off x="3914085" y="2607268"/>
              <a:ext cx="1865388" cy="1391740"/>
            </a:xfrm>
            <a:custGeom>
              <a:avLst/>
              <a:gdLst/>
              <a:ahLst/>
              <a:cxnLst/>
              <a:rect l="l" t="t" r="r" b="b"/>
              <a:pathLst>
                <a:path w="93468" h="69884" extrusionOk="0">
                  <a:moveTo>
                    <a:pt x="64813" y="35526"/>
                  </a:moveTo>
                  <a:cubicBezTo>
                    <a:pt x="65147" y="35526"/>
                    <a:pt x="65414" y="35626"/>
                    <a:pt x="65480" y="35793"/>
                  </a:cubicBezTo>
                  <a:cubicBezTo>
                    <a:pt x="65514" y="35859"/>
                    <a:pt x="65581" y="35993"/>
                    <a:pt x="65514" y="36126"/>
                  </a:cubicBezTo>
                  <a:cubicBezTo>
                    <a:pt x="65514" y="36193"/>
                    <a:pt x="65480" y="36326"/>
                    <a:pt x="65380" y="36493"/>
                  </a:cubicBezTo>
                  <a:cubicBezTo>
                    <a:pt x="65280" y="36793"/>
                    <a:pt x="65114" y="37027"/>
                    <a:pt x="64980" y="37294"/>
                  </a:cubicBezTo>
                  <a:cubicBezTo>
                    <a:pt x="62645" y="37461"/>
                    <a:pt x="60277" y="37561"/>
                    <a:pt x="57875" y="37561"/>
                  </a:cubicBezTo>
                  <a:cubicBezTo>
                    <a:pt x="58242" y="37361"/>
                    <a:pt x="58609" y="37160"/>
                    <a:pt x="58976" y="36994"/>
                  </a:cubicBezTo>
                  <a:cubicBezTo>
                    <a:pt x="60844" y="36060"/>
                    <a:pt x="62812" y="35559"/>
                    <a:pt x="64813" y="35526"/>
                  </a:cubicBezTo>
                  <a:close/>
                  <a:moveTo>
                    <a:pt x="27353" y="6338"/>
                  </a:moveTo>
                  <a:lnTo>
                    <a:pt x="72852" y="6705"/>
                  </a:lnTo>
                  <a:cubicBezTo>
                    <a:pt x="72986" y="9140"/>
                    <a:pt x="72986" y="11542"/>
                    <a:pt x="72852" y="13977"/>
                  </a:cubicBezTo>
                  <a:cubicBezTo>
                    <a:pt x="72719" y="16145"/>
                    <a:pt x="72485" y="18314"/>
                    <a:pt x="72152" y="20482"/>
                  </a:cubicBezTo>
                  <a:cubicBezTo>
                    <a:pt x="72018" y="21216"/>
                    <a:pt x="71918" y="21983"/>
                    <a:pt x="71752" y="22717"/>
                  </a:cubicBezTo>
                  <a:cubicBezTo>
                    <a:pt x="71618" y="22517"/>
                    <a:pt x="71451" y="22350"/>
                    <a:pt x="71185" y="22183"/>
                  </a:cubicBezTo>
                  <a:cubicBezTo>
                    <a:pt x="70845" y="21928"/>
                    <a:pt x="70481" y="21842"/>
                    <a:pt x="70073" y="21842"/>
                  </a:cubicBezTo>
                  <a:cubicBezTo>
                    <a:pt x="70000" y="21842"/>
                    <a:pt x="69926" y="21844"/>
                    <a:pt x="69850" y="21849"/>
                  </a:cubicBezTo>
                  <a:cubicBezTo>
                    <a:pt x="69450" y="21883"/>
                    <a:pt x="68983" y="22050"/>
                    <a:pt x="68616" y="22316"/>
                  </a:cubicBezTo>
                  <a:cubicBezTo>
                    <a:pt x="68249" y="22550"/>
                    <a:pt x="67916" y="22850"/>
                    <a:pt x="67615" y="23250"/>
                  </a:cubicBezTo>
                  <a:cubicBezTo>
                    <a:pt x="67348" y="23551"/>
                    <a:pt x="67148" y="23984"/>
                    <a:pt x="66915" y="24418"/>
                  </a:cubicBezTo>
                  <a:cubicBezTo>
                    <a:pt x="66915" y="24418"/>
                    <a:pt x="66681" y="24852"/>
                    <a:pt x="66314" y="25686"/>
                  </a:cubicBezTo>
                  <a:cubicBezTo>
                    <a:pt x="66114" y="26186"/>
                    <a:pt x="65747" y="26886"/>
                    <a:pt x="65280" y="27820"/>
                  </a:cubicBezTo>
                  <a:cubicBezTo>
                    <a:pt x="64847" y="28654"/>
                    <a:pt x="64580" y="29388"/>
                    <a:pt x="64413" y="30022"/>
                  </a:cubicBezTo>
                  <a:cubicBezTo>
                    <a:pt x="64146" y="30856"/>
                    <a:pt x="64013" y="31590"/>
                    <a:pt x="64079" y="32390"/>
                  </a:cubicBezTo>
                  <a:cubicBezTo>
                    <a:pt x="64079" y="32924"/>
                    <a:pt x="64146" y="33424"/>
                    <a:pt x="64313" y="33891"/>
                  </a:cubicBezTo>
                  <a:cubicBezTo>
                    <a:pt x="62045" y="34025"/>
                    <a:pt x="59910" y="34592"/>
                    <a:pt x="57708" y="35659"/>
                  </a:cubicBezTo>
                  <a:cubicBezTo>
                    <a:pt x="57541" y="35726"/>
                    <a:pt x="57375" y="35826"/>
                    <a:pt x="57275" y="35893"/>
                  </a:cubicBezTo>
                  <a:cubicBezTo>
                    <a:pt x="56174" y="36493"/>
                    <a:pt x="55206" y="37094"/>
                    <a:pt x="54306" y="37861"/>
                  </a:cubicBezTo>
                  <a:cubicBezTo>
                    <a:pt x="52104" y="37727"/>
                    <a:pt x="50436" y="37694"/>
                    <a:pt x="49269" y="37694"/>
                  </a:cubicBezTo>
                  <a:cubicBezTo>
                    <a:pt x="47001" y="37727"/>
                    <a:pt x="44999" y="37928"/>
                    <a:pt x="43265" y="38361"/>
                  </a:cubicBezTo>
                  <a:cubicBezTo>
                    <a:pt x="42597" y="38528"/>
                    <a:pt x="42030" y="38728"/>
                    <a:pt x="41630" y="38995"/>
                  </a:cubicBezTo>
                  <a:cubicBezTo>
                    <a:pt x="41096" y="39329"/>
                    <a:pt x="40763" y="39729"/>
                    <a:pt x="40629" y="40263"/>
                  </a:cubicBezTo>
                  <a:cubicBezTo>
                    <a:pt x="40529" y="40696"/>
                    <a:pt x="40596" y="41163"/>
                    <a:pt x="40796" y="41564"/>
                  </a:cubicBezTo>
                  <a:cubicBezTo>
                    <a:pt x="40863" y="41730"/>
                    <a:pt x="40963" y="41864"/>
                    <a:pt x="41030" y="41997"/>
                  </a:cubicBezTo>
                  <a:cubicBezTo>
                    <a:pt x="41196" y="42197"/>
                    <a:pt x="41430" y="42397"/>
                    <a:pt x="41663" y="42564"/>
                  </a:cubicBezTo>
                  <a:cubicBezTo>
                    <a:pt x="41997" y="42764"/>
                    <a:pt x="42431" y="42998"/>
                    <a:pt x="42864" y="43098"/>
                  </a:cubicBezTo>
                  <a:cubicBezTo>
                    <a:pt x="43031" y="43165"/>
                    <a:pt x="43298" y="43231"/>
                    <a:pt x="43632" y="43331"/>
                  </a:cubicBezTo>
                  <a:cubicBezTo>
                    <a:pt x="43665" y="43665"/>
                    <a:pt x="43765" y="44099"/>
                    <a:pt x="43832" y="44666"/>
                  </a:cubicBezTo>
                  <a:cubicBezTo>
                    <a:pt x="43832" y="44732"/>
                    <a:pt x="43865" y="44833"/>
                    <a:pt x="43865" y="44899"/>
                  </a:cubicBezTo>
                  <a:cubicBezTo>
                    <a:pt x="43298" y="45166"/>
                    <a:pt x="42831" y="45533"/>
                    <a:pt x="42564" y="45933"/>
                  </a:cubicBezTo>
                  <a:cubicBezTo>
                    <a:pt x="42297" y="46334"/>
                    <a:pt x="42130" y="46767"/>
                    <a:pt x="42064" y="47368"/>
                  </a:cubicBezTo>
                  <a:cubicBezTo>
                    <a:pt x="41997" y="47735"/>
                    <a:pt x="41964" y="48268"/>
                    <a:pt x="41997" y="48902"/>
                  </a:cubicBezTo>
                  <a:lnTo>
                    <a:pt x="42231" y="57942"/>
                  </a:lnTo>
                  <a:cubicBezTo>
                    <a:pt x="38061" y="57708"/>
                    <a:pt x="33324" y="57642"/>
                    <a:pt x="28120" y="57575"/>
                  </a:cubicBezTo>
                  <a:cubicBezTo>
                    <a:pt x="27287" y="57575"/>
                    <a:pt x="26619" y="57542"/>
                    <a:pt x="26119" y="57475"/>
                  </a:cubicBezTo>
                  <a:lnTo>
                    <a:pt x="25619" y="57342"/>
                  </a:lnTo>
                  <a:cubicBezTo>
                    <a:pt x="25118" y="57208"/>
                    <a:pt x="24718" y="56975"/>
                    <a:pt x="24318" y="56708"/>
                  </a:cubicBezTo>
                  <a:cubicBezTo>
                    <a:pt x="23717" y="56207"/>
                    <a:pt x="23284" y="55407"/>
                    <a:pt x="23050" y="54373"/>
                  </a:cubicBezTo>
                  <a:cubicBezTo>
                    <a:pt x="22917" y="53772"/>
                    <a:pt x="22717" y="52371"/>
                    <a:pt x="22383" y="50170"/>
                  </a:cubicBezTo>
                  <a:cubicBezTo>
                    <a:pt x="22216" y="49036"/>
                    <a:pt x="22049" y="47901"/>
                    <a:pt x="21816" y="46767"/>
                  </a:cubicBezTo>
                  <a:cubicBezTo>
                    <a:pt x="21783" y="46434"/>
                    <a:pt x="21716" y="46100"/>
                    <a:pt x="21649" y="45767"/>
                  </a:cubicBezTo>
                  <a:cubicBezTo>
                    <a:pt x="21649" y="45666"/>
                    <a:pt x="21616" y="45533"/>
                    <a:pt x="21616" y="45433"/>
                  </a:cubicBezTo>
                  <a:cubicBezTo>
                    <a:pt x="21582" y="45066"/>
                    <a:pt x="21482" y="44699"/>
                    <a:pt x="21449" y="44332"/>
                  </a:cubicBezTo>
                  <a:cubicBezTo>
                    <a:pt x="21416" y="44032"/>
                    <a:pt x="21382" y="43765"/>
                    <a:pt x="21316" y="43532"/>
                  </a:cubicBezTo>
                  <a:cubicBezTo>
                    <a:pt x="21249" y="42931"/>
                    <a:pt x="21115" y="42397"/>
                    <a:pt x="21082" y="41930"/>
                  </a:cubicBezTo>
                  <a:cubicBezTo>
                    <a:pt x="25619" y="37494"/>
                    <a:pt x="30155" y="33191"/>
                    <a:pt x="34725" y="29088"/>
                  </a:cubicBezTo>
                  <a:cubicBezTo>
                    <a:pt x="35125" y="28721"/>
                    <a:pt x="35592" y="28321"/>
                    <a:pt x="35993" y="27920"/>
                  </a:cubicBezTo>
                  <a:lnTo>
                    <a:pt x="36260" y="28187"/>
                  </a:lnTo>
                  <a:lnTo>
                    <a:pt x="37394" y="27253"/>
                  </a:lnTo>
                  <a:lnTo>
                    <a:pt x="37427" y="27320"/>
                  </a:lnTo>
                  <a:cubicBezTo>
                    <a:pt x="38595" y="27187"/>
                    <a:pt x="39795" y="27087"/>
                    <a:pt x="41063" y="27053"/>
                  </a:cubicBezTo>
                  <a:lnTo>
                    <a:pt x="42831" y="28988"/>
                  </a:lnTo>
                  <a:cubicBezTo>
                    <a:pt x="42964" y="29155"/>
                    <a:pt x="43098" y="29221"/>
                    <a:pt x="43165" y="29321"/>
                  </a:cubicBezTo>
                  <a:cubicBezTo>
                    <a:pt x="43298" y="29455"/>
                    <a:pt x="43465" y="29488"/>
                    <a:pt x="43598" y="29522"/>
                  </a:cubicBezTo>
                  <a:cubicBezTo>
                    <a:pt x="43667" y="29535"/>
                    <a:pt x="43736" y="29544"/>
                    <a:pt x="43803" y="29544"/>
                  </a:cubicBezTo>
                  <a:cubicBezTo>
                    <a:pt x="43897" y="29544"/>
                    <a:pt x="43987" y="29527"/>
                    <a:pt x="44065" y="29488"/>
                  </a:cubicBezTo>
                  <a:cubicBezTo>
                    <a:pt x="44232" y="29388"/>
                    <a:pt x="44299" y="29255"/>
                    <a:pt x="44299" y="29155"/>
                  </a:cubicBezTo>
                  <a:cubicBezTo>
                    <a:pt x="44299" y="29021"/>
                    <a:pt x="44299" y="28921"/>
                    <a:pt x="44232" y="28821"/>
                  </a:cubicBezTo>
                  <a:cubicBezTo>
                    <a:pt x="44165" y="28721"/>
                    <a:pt x="44099" y="28654"/>
                    <a:pt x="43965" y="28521"/>
                  </a:cubicBezTo>
                  <a:cubicBezTo>
                    <a:pt x="43265" y="27720"/>
                    <a:pt x="42564" y="27020"/>
                    <a:pt x="41930" y="26319"/>
                  </a:cubicBezTo>
                  <a:cubicBezTo>
                    <a:pt x="39162" y="23317"/>
                    <a:pt x="37060" y="21016"/>
                    <a:pt x="35492" y="19348"/>
                  </a:cubicBezTo>
                  <a:cubicBezTo>
                    <a:pt x="35264" y="19063"/>
                    <a:pt x="35012" y="18900"/>
                    <a:pt x="34819" y="18900"/>
                  </a:cubicBezTo>
                  <a:cubicBezTo>
                    <a:pt x="34786" y="18900"/>
                    <a:pt x="34754" y="18904"/>
                    <a:pt x="34725" y="18914"/>
                  </a:cubicBezTo>
                  <a:cubicBezTo>
                    <a:pt x="34558" y="18981"/>
                    <a:pt x="34458" y="19047"/>
                    <a:pt x="34392" y="19214"/>
                  </a:cubicBezTo>
                  <a:cubicBezTo>
                    <a:pt x="34292" y="19381"/>
                    <a:pt x="34292" y="19514"/>
                    <a:pt x="34292" y="19681"/>
                  </a:cubicBezTo>
                  <a:cubicBezTo>
                    <a:pt x="34325" y="19815"/>
                    <a:pt x="34392" y="19948"/>
                    <a:pt x="34458" y="20082"/>
                  </a:cubicBezTo>
                  <a:lnTo>
                    <a:pt x="36460" y="22250"/>
                  </a:lnTo>
                  <a:cubicBezTo>
                    <a:pt x="36326" y="23351"/>
                    <a:pt x="36226" y="24351"/>
                    <a:pt x="36093" y="25252"/>
                  </a:cubicBezTo>
                  <a:cubicBezTo>
                    <a:pt x="36059" y="25419"/>
                    <a:pt x="36059" y="25585"/>
                    <a:pt x="35993" y="25752"/>
                  </a:cubicBezTo>
                  <a:cubicBezTo>
                    <a:pt x="35959" y="25686"/>
                    <a:pt x="35893" y="25585"/>
                    <a:pt x="35826" y="25519"/>
                  </a:cubicBezTo>
                  <a:cubicBezTo>
                    <a:pt x="35426" y="25986"/>
                    <a:pt x="35092" y="26353"/>
                    <a:pt x="34792" y="26686"/>
                  </a:cubicBezTo>
                  <a:cubicBezTo>
                    <a:pt x="34925" y="26820"/>
                    <a:pt x="35059" y="26986"/>
                    <a:pt x="35159" y="27087"/>
                  </a:cubicBezTo>
                  <a:lnTo>
                    <a:pt x="34325" y="27920"/>
                  </a:lnTo>
                  <a:cubicBezTo>
                    <a:pt x="29822" y="32424"/>
                    <a:pt x="25385" y="36693"/>
                    <a:pt x="20882" y="40663"/>
                  </a:cubicBezTo>
                  <a:cubicBezTo>
                    <a:pt x="20782" y="40196"/>
                    <a:pt x="20749" y="39862"/>
                    <a:pt x="20749" y="39696"/>
                  </a:cubicBezTo>
                  <a:cubicBezTo>
                    <a:pt x="20715" y="39262"/>
                    <a:pt x="20715" y="38762"/>
                    <a:pt x="20648" y="38194"/>
                  </a:cubicBezTo>
                  <a:cubicBezTo>
                    <a:pt x="20648" y="37494"/>
                    <a:pt x="20749" y="36760"/>
                    <a:pt x="20949" y="36160"/>
                  </a:cubicBezTo>
                  <a:cubicBezTo>
                    <a:pt x="21216" y="35426"/>
                    <a:pt x="21582" y="34892"/>
                    <a:pt x="22083" y="34492"/>
                  </a:cubicBezTo>
                  <a:cubicBezTo>
                    <a:pt x="22416" y="34192"/>
                    <a:pt x="22617" y="33991"/>
                    <a:pt x="22750" y="33825"/>
                  </a:cubicBezTo>
                  <a:cubicBezTo>
                    <a:pt x="22950" y="33524"/>
                    <a:pt x="22950" y="33258"/>
                    <a:pt x="22783" y="33057"/>
                  </a:cubicBezTo>
                  <a:cubicBezTo>
                    <a:pt x="22670" y="32944"/>
                    <a:pt x="22524" y="32884"/>
                    <a:pt x="22333" y="32884"/>
                  </a:cubicBezTo>
                  <a:cubicBezTo>
                    <a:pt x="22188" y="32884"/>
                    <a:pt x="22018" y="32919"/>
                    <a:pt x="21816" y="32991"/>
                  </a:cubicBezTo>
                  <a:cubicBezTo>
                    <a:pt x="21449" y="33057"/>
                    <a:pt x="21316" y="33091"/>
                    <a:pt x="21482" y="33091"/>
                  </a:cubicBezTo>
                  <a:cubicBezTo>
                    <a:pt x="20749" y="33424"/>
                    <a:pt x="20282" y="33758"/>
                    <a:pt x="20081" y="34025"/>
                  </a:cubicBezTo>
                  <a:cubicBezTo>
                    <a:pt x="19448" y="34892"/>
                    <a:pt x="19047" y="35859"/>
                    <a:pt x="18780" y="36860"/>
                  </a:cubicBezTo>
                  <a:cubicBezTo>
                    <a:pt x="18480" y="38194"/>
                    <a:pt x="18547" y="39696"/>
                    <a:pt x="18914" y="41397"/>
                  </a:cubicBezTo>
                  <a:cubicBezTo>
                    <a:pt x="19081" y="42164"/>
                    <a:pt x="19381" y="43098"/>
                    <a:pt x="19781" y="44265"/>
                  </a:cubicBezTo>
                  <a:cubicBezTo>
                    <a:pt x="19915" y="44666"/>
                    <a:pt x="20015" y="45033"/>
                    <a:pt x="20215" y="45400"/>
                  </a:cubicBezTo>
                  <a:cubicBezTo>
                    <a:pt x="19581" y="45366"/>
                    <a:pt x="19114" y="45333"/>
                    <a:pt x="18780" y="45333"/>
                  </a:cubicBezTo>
                  <a:cubicBezTo>
                    <a:pt x="18680" y="44999"/>
                    <a:pt x="18647" y="44566"/>
                    <a:pt x="18547" y="44199"/>
                  </a:cubicBezTo>
                  <a:cubicBezTo>
                    <a:pt x="18313" y="43331"/>
                    <a:pt x="18080" y="42331"/>
                    <a:pt x="17746" y="41163"/>
                  </a:cubicBezTo>
                  <a:cubicBezTo>
                    <a:pt x="17279" y="39529"/>
                    <a:pt x="16946" y="38194"/>
                    <a:pt x="16779" y="37094"/>
                  </a:cubicBezTo>
                  <a:cubicBezTo>
                    <a:pt x="16679" y="36593"/>
                    <a:pt x="16646" y="36160"/>
                    <a:pt x="16612" y="35759"/>
                  </a:cubicBezTo>
                  <a:cubicBezTo>
                    <a:pt x="16579" y="35392"/>
                    <a:pt x="16579" y="35026"/>
                    <a:pt x="16612" y="34692"/>
                  </a:cubicBezTo>
                  <a:cubicBezTo>
                    <a:pt x="16679" y="33991"/>
                    <a:pt x="16812" y="33224"/>
                    <a:pt x="17079" y="32524"/>
                  </a:cubicBezTo>
                  <a:cubicBezTo>
                    <a:pt x="17113" y="32324"/>
                    <a:pt x="17246" y="31990"/>
                    <a:pt x="17446" y="31490"/>
                  </a:cubicBezTo>
                  <a:cubicBezTo>
                    <a:pt x="17780" y="30556"/>
                    <a:pt x="18347" y="29055"/>
                    <a:pt x="19181" y="27053"/>
                  </a:cubicBezTo>
                  <a:cubicBezTo>
                    <a:pt x="19514" y="26186"/>
                    <a:pt x="19915" y="25219"/>
                    <a:pt x="20348" y="24151"/>
                  </a:cubicBezTo>
                  <a:cubicBezTo>
                    <a:pt x="20415" y="24018"/>
                    <a:pt x="20448" y="23884"/>
                    <a:pt x="20482" y="23818"/>
                  </a:cubicBezTo>
                  <a:cubicBezTo>
                    <a:pt x="21216" y="22083"/>
                    <a:pt x="21916" y="20248"/>
                    <a:pt x="22650" y="18380"/>
                  </a:cubicBezTo>
                  <a:cubicBezTo>
                    <a:pt x="24118" y="14678"/>
                    <a:pt x="25685" y="10675"/>
                    <a:pt x="27353" y="6338"/>
                  </a:cubicBezTo>
                  <a:close/>
                  <a:moveTo>
                    <a:pt x="8973" y="56207"/>
                  </a:moveTo>
                  <a:cubicBezTo>
                    <a:pt x="9874" y="56207"/>
                    <a:pt x="10708" y="56408"/>
                    <a:pt x="11409" y="56875"/>
                  </a:cubicBezTo>
                  <a:cubicBezTo>
                    <a:pt x="11742" y="57075"/>
                    <a:pt x="12009" y="57308"/>
                    <a:pt x="12309" y="57575"/>
                  </a:cubicBezTo>
                  <a:cubicBezTo>
                    <a:pt x="13243" y="58509"/>
                    <a:pt x="13677" y="59610"/>
                    <a:pt x="13677" y="60911"/>
                  </a:cubicBezTo>
                  <a:cubicBezTo>
                    <a:pt x="13677" y="62212"/>
                    <a:pt x="13243" y="63346"/>
                    <a:pt x="12309" y="64246"/>
                  </a:cubicBezTo>
                  <a:cubicBezTo>
                    <a:pt x="11409" y="65180"/>
                    <a:pt x="10274" y="65647"/>
                    <a:pt x="8973" y="65647"/>
                  </a:cubicBezTo>
                  <a:cubicBezTo>
                    <a:pt x="7706" y="65647"/>
                    <a:pt x="6572" y="65180"/>
                    <a:pt x="5638" y="64246"/>
                  </a:cubicBezTo>
                  <a:lnTo>
                    <a:pt x="5604" y="64213"/>
                  </a:lnTo>
                  <a:cubicBezTo>
                    <a:pt x="4737" y="63312"/>
                    <a:pt x="4270" y="62212"/>
                    <a:pt x="4270" y="60911"/>
                  </a:cubicBezTo>
                  <a:cubicBezTo>
                    <a:pt x="4270" y="59610"/>
                    <a:pt x="4737" y="58509"/>
                    <a:pt x="5638" y="57575"/>
                  </a:cubicBezTo>
                  <a:cubicBezTo>
                    <a:pt x="6572" y="56674"/>
                    <a:pt x="7673" y="56207"/>
                    <a:pt x="8973" y="56207"/>
                  </a:cubicBezTo>
                  <a:close/>
                  <a:moveTo>
                    <a:pt x="78757" y="56207"/>
                  </a:moveTo>
                  <a:cubicBezTo>
                    <a:pt x="80024" y="56207"/>
                    <a:pt x="81158" y="56674"/>
                    <a:pt x="82092" y="57575"/>
                  </a:cubicBezTo>
                  <a:cubicBezTo>
                    <a:pt x="82993" y="58509"/>
                    <a:pt x="83460" y="59610"/>
                    <a:pt x="83460" y="60911"/>
                  </a:cubicBezTo>
                  <a:cubicBezTo>
                    <a:pt x="83460" y="62212"/>
                    <a:pt x="82993" y="63346"/>
                    <a:pt x="82092" y="64246"/>
                  </a:cubicBezTo>
                  <a:cubicBezTo>
                    <a:pt x="81158" y="65180"/>
                    <a:pt x="80024" y="65647"/>
                    <a:pt x="78757" y="65647"/>
                  </a:cubicBezTo>
                  <a:cubicBezTo>
                    <a:pt x="77456" y="65647"/>
                    <a:pt x="76322" y="65180"/>
                    <a:pt x="75421" y="64246"/>
                  </a:cubicBezTo>
                  <a:cubicBezTo>
                    <a:pt x="74487" y="63346"/>
                    <a:pt x="74020" y="62212"/>
                    <a:pt x="74020" y="60911"/>
                  </a:cubicBezTo>
                  <a:cubicBezTo>
                    <a:pt x="74020" y="59610"/>
                    <a:pt x="74487" y="58509"/>
                    <a:pt x="75421" y="57575"/>
                  </a:cubicBezTo>
                  <a:cubicBezTo>
                    <a:pt x="76322" y="56674"/>
                    <a:pt x="77456" y="56207"/>
                    <a:pt x="78757" y="56207"/>
                  </a:cubicBezTo>
                  <a:close/>
                  <a:moveTo>
                    <a:pt x="70984" y="0"/>
                  </a:moveTo>
                  <a:cubicBezTo>
                    <a:pt x="64947" y="34"/>
                    <a:pt x="59543" y="34"/>
                    <a:pt x="54840" y="101"/>
                  </a:cubicBezTo>
                  <a:cubicBezTo>
                    <a:pt x="52505" y="101"/>
                    <a:pt x="50336" y="101"/>
                    <a:pt x="48302" y="134"/>
                  </a:cubicBezTo>
                  <a:cubicBezTo>
                    <a:pt x="39195" y="167"/>
                    <a:pt x="33291" y="201"/>
                    <a:pt x="30622" y="201"/>
                  </a:cubicBezTo>
                  <a:cubicBezTo>
                    <a:pt x="28988" y="201"/>
                    <a:pt x="27754" y="267"/>
                    <a:pt x="26853" y="334"/>
                  </a:cubicBezTo>
                  <a:cubicBezTo>
                    <a:pt x="25485" y="501"/>
                    <a:pt x="24318" y="801"/>
                    <a:pt x="23284" y="1268"/>
                  </a:cubicBezTo>
                  <a:cubicBezTo>
                    <a:pt x="22116" y="1802"/>
                    <a:pt x="21149" y="2602"/>
                    <a:pt x="20415" y="3636"/>
                  </a:cubicBezTo>
                  <a:cubicBezTo>
                    <a:pt x="19915" y="4370"/>
                    <a:pt x="19581" y="5137"/>
                    <a:pt x="19481" y="5938"/>
                  </a:cubicBezTo>
                  <a:lnTo>
                    <a:pt x="26252" y="6038"/>
                  </a:lnTo>
                  <a:cubicBezTo>
                    <a:pt x="24418" y="10641"/>
                    <a:pt x="23017" y="14144"/>
                    <a:pt x="22183" y="16512"/>
                  </a:cubicBezTo>
                  <a:cubicBezTo>
                    <a:pt x="22016" y="17013"/>
                    <a:pt x="21849" y="17513"/>
                    <a:pt x="21649" y="18013"/>
                  </a:cubicBezTo>
                  <a:cubicBezTo>
                    <a:pt x="20782" y="20482"/>
                    <a:pt x="19915" y="22717"/>
                    <a:pt x="19014" y="24852"/>
                  </a:cubicBezTo>
                  <a:cubicBezTo>
                    <a:pt x="18747" y="25552"/>
                    <a:pt x="18447" y="26286"/>
                    <a:pt x="18147" y="26953"/>
                  </a:cubicBezTo>
                  <a:lnTo>
                    <a:pt x="17780" y="27820"/>
                  </a:lnTo>
                  <a:cubicBezTo>
                    <a:pt x="17146" y="29221"/>
                    <a:pt x="16746" y="30189"/>
                    <a:pt x="16579" y="30722"/>
                  </a:cubicBezTo>
                  <a:cubicBezTo>
                    <a:pt x="16512" y="30856"/>
                    <a:pt x="16479" y="31023"/>
                    <a:pt x="16445" y="31156"/>
                  </a:cubicBezTo>
                  <a:cubicBezTo>
                    <a:pt x="16112" y="32057"/>
                    <a:pt x="15912" y="32957"/>
                    <a:pt x="15812" y="33725"/>
                  </a:cubicBezTo>
                  <a:cubicBezTo>
                    <a:pt x="15778" y="34025"/>
                    <a:pt x="15778" y="34358"/>
                    <a:pt x="15778" y="34725"/>
                  </a:cubicBezTo>
                  <a:cubicBezTo>
                    <a:pt x="15778" y="35359"/>
                    <a:pt x="15812" y="36060"/>
                    <a:pt x="15945" y="36827"/>
                  </a:cubicBezTo>
                  <a:cubicBezTo>
                    <a:pt x="16079" y="37794"/>
                    <a:pt x="16279" y="38862"/>
                    <a:pt x="16612" y="40029"/>
                  </a:cubicBezTo>
                  <a:cubicBezTo>
                    <a:pt x="17079" y="41797"/>
                    <a:pt x="17313" y="42831"/>
                    <a:pt x="17413" y="43165"/>
                  </a:cubicBezTo>
                  <a:cubicBezTo>
                    <a:pt x="17446" y="43365"/>
                    <a:pt x="17480" y="43632"/>
                    <a:pt x="17513" y="43832"/>
                  </a:cubicBezTo>
                  <a:cubicBezTo>
                    <a:pt x="17613" y="44232"/>
                    <a:pt x="17646" y="44632"/>
                    <a:pt x="17746" y="44966"/>
                  </a:cubicBezTo>
                  <a:cubicBezTo>
                    <a:pt x="17580" y="44966"/>
                    <a:pt x="17446" y="44966"/>
                    <a:pt x="17279" y="44899"/>
                  </a:cubicBezTo>
                  <a:cubicBezTo>
                    <a:pt x="16247" y="44837"/>
                    <a:pt x="15214" y="44807"/>
                    <a:pt x="14181" y="44807"/>
                  </a:cubicBezTo>
                  <a:cubicBezTo>
                    <a:pt x="11878" y="44807"/>
                    <a:pt x="9575" y="44956"/>
                    <a:pt x="7272" y="45233"/>
                  </a:cubicBezTo>
                  <a:cubicBezTo>
                    <a:pt x="6338" y="45366"/>
                    <a:pt x="5604" y="45500"/>
                    <a:pt x="5004" y="45666"/>
                  </a:cubicBezTo>
                  <a:cubicBezTo>
                    <a:pt x="4237" y="45867"/>
                    <a:pt x="3570" y="46200"/>
                    <a:pt x="3003" y="46634"/>
                  </a:cubicBezTo>
                  <a:cubicBezTo>
                    <a:pt x="2435" y="47067"/>
                    <a:pt x="2002" y="47635"/>
                    <a:pt x="1735" y="48302"/>
                  </a:cubicBezTo>
                  <a:cubicBezTo>
                    <a:pt x="1602" y="48535"/>
                    <a:pt x="1501" y="48735"/>
                    <a:pt x="1468" y="49036"/>
                  </a:cubicBezTo>
                  <a:cubicBezTo>
                    <a:pt x="1301" y="49569"/>
                    <a:pt x="1268" y="50070"/>
                    <a:pt x="1301" y="50637"/>
                  </a:cubicBezTo>
                  <a:cubicBezTo>
                    <a:pt x="1301" y="50970"/>
                    <a:pt x="1401" y="51337"/>
                    <a:pt x="1468" y="51671"/>
                  </a:cubicBezTo>
                  <a:cubicBezTo>
                    <a:pt x="1768" y="51404"/>
                    <a:pt x="2069" y="51204"/>
                    <a:pt x="2402" y="50970"/>
                  </a:cubicBezTo>
                  <a:lnTo>
                    <a:pt x="2402" y="51004"/>
                  </a:lnTo>
                  <a:cubicBezTo>
                    <a:pt x="2936" y="51804"/>
                    <a:pt x="3436" y="52638"/>
                    <a:pt x="3836" y="53505"/>
                  </a:cubicBezTo>
                  <a:cubicBezTo>
                    <a:pt x="3436" y="53806"/>
                    <a:pt x="3003" y="54139"/>
                    <a:pt x="2636" y="54506"/>
                  </a:cubicBezTo>
                  <a:cubicBezTo>
                    <a:pt x="901" y="56241"/>
                    <a:pt x="0" y="58376"/>
                    <a:pt x="0" y="60844"/>
                  </a:cubicBezTo>
                  <a:cubicBezTo>
                    <a:pt x="0" y="63312"/>
                    <a:pt x="901" y="65414"/>
                    <a:pt x="2636" y="67182"/>
                  </a:cubicBezTo>
                  <a:lnTo>
                    <a:pt x="2802" y="67349"/>
                  </a:lnTo>
                  <a:cubicBezTo>
                    <a:pt x="4504" y="68983"/>
                    <a:pt x="6572" y="69817"/>
                    <a:pt x="8973" y="69817"/>
                  </a:cubicBezTo>
                  <a:cubicBezTo>
                    <a:pt x="11442" y="69817"/>
                    <a:pt x="13577" y="68916"/>
                    <a:pt x="15311" y="67182"/>
                  </a:cubicBezTo>
                  <a:cubicBezTo>
                    <a:pt x="17079" y="65414"/>
                    <a:pt x="17947" y="63346"/>
                    <a:pt x="17947" y="60844"/>
                  </a:cubicBezTo>
                  <a:cubicBezTo>
                    <a:pt x="17947" y="60144"/>
                    <a:pt x="17846" y="59476"/>
                    <a:pt x="17746" y="58843"/>
                  </a:cubicBezTo>
                  <a:cubicBezTo>
                    <a:pt x="18881" y="58709"/>
                    <a:pt x="19848" y="58576"/>
                    <a:pt x="20882" y="58509"/>
                  </a:cubicBezTo>
                  <a:cubicBezTo>
                    <a:pt x="20915" y="58542"/>
                    <a:pt x="20949" y="58642"/>
                    <a:pt x="20982" y="58676"/>
                  </a:cubicBezTo>
                  <a:cubicBezTo>
                    <a:pt x="21649" y="59476"/>
                    <a:pt x="22450" y="60043"/>
                    <a:pt x="23250" y="60410"/>
                  </a:cubicBezTo>
                  <a:cubicBezTo>
                    <a:pt x="23717" y="60644"/>
                    <a:pt x="24218" y="60811"/>
                    <a:pt x="24785" y="60877"/>
                  </a:cubicBezTo>
                  <a:lnTo>
                    <a:pt x="25652" y="61011"/>
                  </a:lnTo>
                  <a:lnTo>
                    <a:pt x="25919" y="61011"/>
                  </a:lnTo>
                  <a:cubicBezTo>
                    <a:pt x="26085" y="61021"/>
                    <a:pt x="26283" y="61025"/>
                    <a:pt x="26512" y="61025"/>
                  </a:cubicBezTo>
                  <a:cubicBezTo>
                    <a:pt x="27065" y="61025"/>
                    <a:pt x="27801" y="61001"/>
                    <a:pt x="28721" y="60977"/>
                  </a:cubicBezTo>
                  <a:cubicBezTo>
                    <a:pt x="32212" y="60774"/>
                    <a:pt x="36170" y="60687"/>
                    <a:pt x="40566" y="60687"/>
                  </a:cubicBezTo>
                  <a:cubicBezTo>
                    <a:pt x="41924" y="60687"/>
                    <a:pt x="43325" y="60695"/>
                    <a:pt x="44766" y="60711"/>
                  </a:cubicBezTo>
                  <a:cubicBezTo>
                    <a:pt x="45199" y="60711"/>
                    <a:pt x="47668" y="60744"/>
                    <a:pt x="52138" y="60877"/>
                  </a:cubicBezTo>
                  <a:cubicBezTo>
                    <a:pt x="53539" y="60911"/>
                    <a:pt x="55206" y="60944"/>
                    <a:pt x="57041" y="61011"/>
                  </a:cubicBezTo>
                  <a:lnTo>
                    <a:pt x="57508" y="61011"/>
                  </a:lnTo>
                  <a:cubicBezTo>
                    <a:pt x="58542" y="61044"/>
                    <a:pt x="59676" y="61044"/>
                    <a:pt x="60844" y="61078"/>
                  </a:cubicBezTo>
                  <a:cubicBezTo>
                    <a:pt x="61154" y="61098"/>
                    <a:pt x="61442" y="61106"/>
                    <a:pt x="61707" y="61106"/>
                  </a:cubicBezTo>
                  <a:cubicBezTo>
                    <a:pt x="62298" y="61106"/>
                    <a:pt x="62777" y="61067"/>
                    <a:pt x="63145" y="61044"/>
                  </a:cubicBezTo>
                  <a:cubicBezTo>
                    <a:pt x="63979" y="60944"/>
                    <a:pt x="64680" y="60711"/>
                    <a:pt x="65280" y="60377"/>
                  </a:cubicBezTo>
                  <a:cubicBezTo>
                    <a:pt x="65881" y="60010"/>
                    <a:pt x="66515" y="59376"/>
                    <a:pt x="67048" y="58509"/>
                  </a:cubicBezTo>
                  <a:cubicBezTo>
                    <a:pt x="67415" y="58509"/>
                    <a:pt x="67715" y="58509"/>
                    <a:pt x="67949" y="58542"/>
                  </a:cubicBezTo>
                  <a:cubicBezTo>
                    <a:pt x="68516" y="58576"/>
                    <a:pt x="68950" y="58576"/>
                    <a:pt x="69216" y="58576"/>
                  </a:cubicBezTo>
                  <a:cubicBezTo>
                    <a:pt x="69517" y="58576"/>
                    <a:pt x="69817" y="58576"/>
                    <a:pt x="70050" y="58542"/>
                  </a:cubicBezTo>
                  <a:lnTo>
                    <a:pt x="70050" y="58542"/>
                  </a:lnTo>
                  <a:cubicBezTo>
                    <a:pt x="69850" y="59276"/>
                    <a:pt x="69784" y="60077"/>
                    <a:pt x="69784" y="60911"/>
                  </a:cubicBezTo>
                  <a:cubicBezTo>
                    <a:pt x="69784" y="63379"/>
                    <a:pt x="70651" y="65514"/>
                    <a:pt x="72419" y="67249"/>
                  </a:cubicBezTo>
                  <a:cubicBezTo>
                    <a:pt x="72986" y="67849"/>
                    <a:pt x="73653" y="68383"/>
                    <a:pt x="74353" y="68750"/>
                  </a:cubicBezTo>
                  <a:cubicBezTo>
                    <a:pt x="75388" y="69350"/>
                    <a:pt x="76488" y="69717"/>
                    <a:pt x="77723" y="69850"/>
                  </a:cubicBezTo>
                  <a:cubicBezTo>
                    <a:pt x="78089" y="69884"/>
                    <a:pt x="78390" y="69884"/>
                    <a:pt x="78790" y="69884"/>
                  </a:cubicBezTo>
                  <a:cubicBezTo>
                    <a:pt x="81225" y="69884"/>
                    <a:pt x="83360" y="69017"/>
                    <a:pt x="85128" y="67249"/>
                  </a:cubicBezTo>
                  <a:cubicBezTo>
                    <a:pt x="86862" y="65514"/>
                    <a:pt x="87730" y="63413"/>
                    <a:pt x="87730" y="60911"/>
                  </a:cubicBezTo>
                  <a:cubicBezTo>
                    <a:pt x="87730" y="59543"/>
                    <a:pt x="87496" y="58309"/>
                    <a:pt x="86962" y="57175"/>
                  </a:cubicBezTo>
                  <a:cubicBezTo>
                    <a:pt x="87229" y="57108"/>
                    <a:pt x="87530" y="57041"/>
                    <a:pt x="87896" y="56975"/>
                  </a:cubicBezTo>
                  <a:cubicBezTo>
                    <a:pt x="88730" y="56808"/>
                    <a:pt x="89364" y="56574"/>
                    <a:pt x="89931" y="56408"/>
                  </a:cubicBezTo>
                  <a:cubicBezTo>
                    <a:pt x="90165" y="56341"/>
                    <a:pt x="90365" y="56241"/>
                    <a:pt x="90532" y="56141"/>
                  </a:cubicBezTo>
                  <a:cubicBezTo>
                    <a:pt x="91232" y="56975"/>
                    <a:pt x="91999" y="57408"/>
                    <a:pt x="92767" y="57575"/>
                  </a:cubicBezTo>
                  <a:cubicBezTo>
                    <a:pt x="92867" y="57575"/>
                    <a:pt x="93000" y="57642"/>
                    <a:pt x="93167" y="57642"/>
                  </a:cubicBezTo>
                  <a:lnTo>
                    <a:pt x="93334" y="57642"/>
                  </a:lnTo>
                  <a:cubicBezTo>
                    <a:pt x="93334" y="57375"/>
                    <a:pt x="93367" y="57141"/>
                    <a:pt x="93367" y="56908"/>
                  </a:cubicBezTo>
                  <a:cubicBezTo>
                    <a:pt x="93467" y="54973"/>
                    <a:pt x="93367" y="52972"/>
                    <a:pt x="93033" y="50970"/>
                  </a:cubicBezTo>
                  <a:cubicBezTo>
                    <a:pt x="92867" y="49870"/>
                    <a:pt x="92633" y="49002"/>
                    <a:pt x="92333" y="48302"/>
                  </a:cubicBezTo>
                  <a:cubicBezTo>
                    <a:pt x="91933" y="47368"/>
                    <a:pt x="91432" y="46667"/>
                    <a:pt x="90765" y="46200"/>
                  </a:cubicBezTo>
                  <a:cubicBezTo>
                    <a:pt x="90265" y="45867"/>
                    <a:pt x="89664" y="45633"/>
                    <a:pt x="88964" y="45466"/>
                  </a:cubicBezTo>
                  <a:cubicBezTo>
                    <a:pt x="88964" y="45300"/>
                    <a:pt x="88964" y="45133"/>
                    <a:pt x="88997" y="44899"/>
                  </a:cubicBezTo>
                  <a:cubicBezTo>
                    <a:pt x="89131" y="43965"/>
                    <a:pt x="89197" y="43198"/>
                    <a:pt x="89231" y="42731"/>
                  </a:cubicBezTo>
                  <a:cubicBezTo>
                    <a:pt x="89297" y="41897"/>
                    <a:pt x="89197" y="41197"/>
                    <a:pt x="88997" y="40529"/>
                  </a:cubicBezTo>
                  <a:cubicBezTo>
                    <a:pt x="88730" y="39796"/>
                    <a:pt x="88330" y="39195"/>
                    <a:pt x="87796" y="38828"/>
                  </a:cubicBezTo>
                  <a:cubicBezTo>
                    <a:pt x="87296" y="38495"/>
                    <a:pt x="86662" y="38328"/>
                    <a:pt x="85895" y="38328"/>
                  </a:cubicBezTo>
                  <a:cubicBezTo>
                    <a:pt x="85395" y="38328"/>
                    <a:pt x="84728" y="38395"/>
                    <a:pt x="83894" y="38561"/>
                  </a:cubicBezTo>
                  <a:cubicBezTo>
                    <a:pt x="82726" y="38795"/>
                    <a:pt x="81559" y="38995"/>
                    <a:pt x="80358" y="39195"/>
                  </a:cubicBezTo>
                  <a:cubicBezTo>
                    <a:pt x="80458" y="38161"/>
                    <a:pt x="80458" y="37027"/>
                    <a:pt x="80358" y="35893"/>
                  </a:cubicBezTo>
                  <a:cubicBezTo>
                    <a:pt x="80224" y="34358"/>
                    <a:pt x="79891" y="32557"/>
                    <a:pt x="79390" y="30522"/>
                  </a:cubicBezTo>
                  <a:cubicBezTo>
                    <a:pt x="78990" y="28955"/>
                    <a:pt x="78657" y="27654"/>
                    <a:pt x="78356" y="26620"/>
                  </a:cubicBezTo>
                  <a:cubicBezTo>
                    <a:pt x="80291" y="26486"/>
                    <a:pt x="82126" y="26353"/>
                    <a:pt x="83894" y="26319"/>
                  </a:cubicBezTo>
                  <a:cubicBezTo>
                    <a:pt x="84194" y="26319"/>
                    <a:pt x="84394" y="26286"/>
                    <a:pt x="84527" y="26286"/>
                  </a:cubicBezTo>
                  <a:cubicBezTo>
                    <a:pt x="84561" y="26286"/>
                    <a:pt x="84627" y="26286"/>
                    <a:pt x="84661" y="26219"/>
                  </a:cubicBezTo>
                  <a:cubicBezTo>
                    <a:pt x="84828" y="26186"/>
                    <a:pt x="84961" y="26119"/>
                    <a:pt x="85061" y="26019"/>
                  </a:cubicBezTo>
                  <a:cubicBezTo>
                    <a:pt x="85328" y="25819"/>
                    <a:pt x="85461" y="25519"/>
                    <a:pt x="85495" y="25052"/>
                  </a:cubicBezTo>
                  <a:cubicBezTo>
                    <a:pt x="85528" y="24785"/>
                    <a:pt x="85495" y="24551"/>
                    <a:pt x="85361" y="24385"/>
                  </a:cubicBezTo>
                  <a:cubicBezTo>
                    <a:pt x="85228" y="24285"/>
                    <a:pt x="84994" y="24218"/>
                    <a:pt x="84661" y="24218"/>
                  </a:cubicBezTo>
                  <a:cubicBezTo>
                    <a:pt x="84361" y="24218"/>
                    <a:pt x="84060" y="24285"/>
                    <a:pt x="83794" y="24285"/>
                  </a:cubicBezTo>
                  <a:cubicBezTo>
                    <a:pt x="81425" y="24385"/>
                    <a:pt x="79390" y="24485"/>
                    <a:pt x="77823" y="24551"/>
                  </a:cubicBezTo>
                  <a:cubicBezTo>
                    <a:pt x="77356" y="22850"/>
                    <a:pt x="77022" y="21349"/>
                    <a:pt x="76822" y="20115"/>
                  </a:cubicBezTo>
                  <a:cubicBezTo>
                    <a:pt x="76789" y="19948"/>
                    <a:pt x="76789" y="19781"/>
                    <a:pt x="76722" y="19648"/>
                  </a:cubicBezTo>
                  <a:cubicBezTo>
                    <a:pt x="76688" y="19481"/>
                    <a:pt x="76688" y="19281"/>
                    <a:pt x="76655" y="19047"/>
                  </a:cubicBezTo>
                  <a:cubicBezTo>
                    <a:pt x="76455" y="17380"/>
                    <a:pt x="76322" y="15111"/>
                    <a:pt x="76221" y="12176"/>
                  </a:cubicBezTo>
                  <a:lnTo>
                    <a:pt x="76221" y="11642"/>
                  </a:lnTo>
                  <a:cubicBezTo>
                    <a:pt x="76188" y="9541"/>
                    <a:pt x="76121" y="7806"/>
                    <a:pt x="75988" y="6438"/>
                  </a:cubicBezTo>
                  <a:lnTo>
                    <a:pt x="78523" y="6438"/>
                  </a:lnTo>
                  <a:cubicBezTo>
                    <a:pt x="79124" y="5204"/>
                    <a:pt x="79224" y="4203"/>
                    <a:pt x="78957" y="3436"/>
                  </a:cubicBezTo>
                  <a:cubicBezTo>
                    <a:pt x="78556" y="2369"/>
                    <a:pt x="77889" y="1602"/>
                    <a:pt x="76989" y="1035"/>
                  </a:cubicBezTo>
                  <a:cubicBezTo>
                    <a:pt x="76188" y="601"/>
                    <a:pt x="75254" y="267"/>
                    <a:pt x="74087" y="134"/>
                  </a:cubicBezTo>
                  <a:cubicBezTo>
                    <a:pt x="73353" y="34"/>
                    <a:pt x="72319" y="0"/>
                    <a:pt x="70984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19" name="Google Shape;1119;p46"/>
            <p:cNvGrpSpPr/>
            <p:nvPr/>
          </p:nvGrpSpPr>
          <p:grpSpPr>
            <a:xfrm>
              <a:off x="3913002" y="2605428"/>
              <a:ext cx="1867555" cy="1395421"/>
              <a:chOff x="3923804" y="2605428"/>
              <a:chExt cx="1867555" cy="1395421"/>
            </a:xfrm>
          </p:grpSpPr>
          <p:sp>
            <p:nvSpPr>
              <p:cNvPr id="1120" name="Google Shape;1120;p46"/>
              <p:cNvSpPr/>
              <p:nvPr/>
            </p:nvSpPr>
            <p:spPr>
              <a:xfrm>
                <a:off x="3957817" y="3502761"/>
                <a:ext cx="399540" cy="69883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3495" extrusionOk="0">
                    <a:moveTo>
                      <a:pt x="12447" y="0"/>
                    </a:moveTo>
                    <a:cubicBezTo>
                      <a:pt x="10144" y="0"/>
                      <a:pt x="7841" y="149"/>
                      <a:pt x="5538" y="426"/>
                    </a:cubicBezTo>
                    <a:cubicBezTo>
                      <a:pt x="4638" y="559"/>
                      <a:pt x="3870" y="692"/>
                      <a:pt x="3303" y="859"/>
                    </a:cubicBezTo>
                    <a:cubicBezTo>
                      <a:pt x="2503" y="1059"/>
                      <a:pt x="1836" y="1393"/>
                      <a:pt x="1302" y="1827"/>
                    </a:cubicBezTo>
                    <a:cubicBezTo>
                      <a:pt x="701" y="2260"/>
                      <a:pt x="301" y="2827"/>
                      <a:pt x="1" y="3494"/>
                    </a:cubicBezTo>
                    <a:cubicBezTo>
                      <a:pt x="535" y="3161"/>
                      <a:pt x="1068" y="2827"/>
                      <a:pt x="1702" y="2527"/>
                    </a:cubicBezTo>
                    <a:cubicBezTo>
                      <a:pt x="3470" y="1660"/>
                      <a:pt x="5538" y="1059"/>
                      <a:pt x="7973" y="759"/>
                    </a:cubicBezTo>
                    <a:cubicBezTo>
                      <a:pt x="9611" y="572"/>
                      <a:pt x="11381" y="467"/>
                      <a:pt x="13305" y="467"/>
                    </a:cubicBezTo>
                    <a:cubicBezTo>
                      <a:pt x="14123" y="467"/>
                      <a:pt x="14970" y="486"/>
                      <a:pt x="15846" y="526"/>
                    </a:cubicBezTo>
                    <a:cubicBezTo>
                      <a:pt x="16913" y="559"/>
                      <a:pt x="18281" y="659"/>
                      <a:pt x="19982" y="826"/>
                    </a:cubicBezTo>
                    <a:cubicBezTo>
                      <a:pt x="19982" y="692"/>
                      <a:pt x="19915" y="559"/>
                      <a:pt x="19915" y="459"/>
                    </a:cubicBezTo>
                    <a:cubicBezTo>
                      <a:pt x="18514" y="359"/>
                      <a:pt x="17046" y="225"/>
                      <a:pt x="15545" y="92"/>
                    </a:cubicBezTo>
                    <a:cubicBezTo>
                      <a:pt x="14513" y="30"/>
                      <a:pt x="13480" y="0"/>
                      <a:pt x="124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1" name="Google Shape;1121;p46"/>
              <p:cNvSpPr/>
              <p:nvPr/>
            </p:nvSpPr>
            <p:spPr>
              <a:xfrm>
                <a:off x="3923804" y="3642678"/>
                <a:ext cx="1754181" cy="358170"/>
              </a:xfrm>
              <a:custGeom>
                <a:avLst/>
                <a:gdLst/>
                <a:ahLst/>
                <a:cxnLst/>
                <a:rect l="l" t="t" r="r" b="b"/>
                <a:pathLst>
                  <a:path w="87731" h="17913" extrusionOk="0">
                    <a:moveTo>
                      <a:pt x="78690" y="4236"/>
                    </a:moveTo>
                    <a:cubicBezTo>
                      <a:pt x="79991" y="4236"/>
                      <a:pt x="81125" y="4703"/>
                      <a:pt x="82026" y="5604"/>
                    </a:cubicBezTo>
                    <a:cubicBezTo>
                      <a:pt x="82960" y="6571"/>
                      <a:pt x="83427" y="7672"/>
                      <a:pt x="83427" y="8940"/>
                    </a:cubicBezTo>
                    <a:cubicBezTo>
                      <a:pt x="83427" y="10241"/>
                      <a:pt x="82960" y="11375"/>
                      <a:pt x="82026" y="12275"/>
                    </a:cubicBezTo>
                    <a:cubicBezTo>
                      <a:pt x="81125" y="13209"/>
                      <a:pt x="79991" y="13676"/>
                      <a:pt x="78690" y="13676"/>
                    </a:cubicBezTo>
                    <a:cubicBezTo>
                      <a:pt x="77423" y="13676"/>
                      <a:pt x="76289" y="13209"/>
                      <a:pt x="75355" y="12275"/>
                    </a:cubicBezTo>
                    <a:cubicBezTo>
                      <a:pt x="74454" y="11375"/>
                      <a:pt x="73987" y="10241"/>
                      <a:pt x="73987" y="8940"/>
                    </a:cubicBezTo>
                    <a:cubicBezTo>
                      <a:pt x="73987" y="7639"/>
                      <a:pt x="74454" y="6538"/>
                      <a:pt x="75355" y="5604"/>
                    </a:cubicBezTo>
                    <a:cubicBezTo>
                      <a:pt x="76289" y="4703"/>
                      <a:pt x="77423" y="4236"/>
                      <a:pt x="78690" y="4236"/>
                    </a:cubicBezTo>
                    <a:close/>
                    <a:moveTo>
                      <a:pt x="8940" y="4270"/>
                    </a:moveTo>
                    <a:cubicBezTo>
                      <a:pt x="9841" y="4270"/>
                      <a:pt x="10675" y="4503"/>
                      <a:pt x="11376" y="4937"/>
                    </a:cubicBezTo>
                    <a:cubicBezTo>
                      <a:pt x="11709" y="5170"/>
                      <a:pt x="12009" y="5371"/>
                      <a:pt x="12276" y="5671"/>
                    </a:cubicBezTo>
                    <a:cubicBezTo>
                      <a:pt x="13210" y="6571"/>
                      <a:pt x="13677" y="7706"/>
                      <a:pt x="13677" y="9006"/>
                    </a:cubicBezTo>
                    <a:cubicBezTo>
                      <a:pt x="13677" y="10274"/>
                      <a:pt x="13210" y="11408"/>
                      <a:pt x="12276" y="12342"/>
                    </a:cubicBezTo>
                    <a:cubicBezTo>
                      <a:pt x="11376" y="13243"/>
                      <a:pt x="10241" y="13710"/>
                      <a:pt x="8940" y="13710"/>
                    </a:cubicBezTo>
                    <a:cubicBezTo>
                      <a:pt x="7673" y="13710"/>
                      <a:pt x="6539" y="13243"/>
                      <a:pt x="5605" y="12342"/>
                    </a:cubicBezTo>
                    <a:lnTo>
                      <a:pt x="5571" y="12275"/>
                    </a:lnTo>
                    <a:cubicBezTo>
                      <a:pt x="4704" y="11375"/>
                      <a:pt x="4237" y="10274"/>
                      <a:pt x="4237" y="9006"/>
                    </a:cubicBezTo>
                    <a:cubicBezTo>
                      <a:pt x="4237" y="7706"/>
                      <a:pt x="4704" y="6571"/>
                      <a:pt x="5605" y="5671"/>
                    </a:cubicBezTo>
                    <a:cubicBezTo>
                      <a:pt x="6539" y="4737"/>
                      <a:pt x="7673" y="4270"/>
                      <a:pt x="8940" y="4270"/>
                    </a:cubicBezTo>
                    <a:close/>
                    <a:moveTo>
                      <a:pt x="8940" y="0"/>
                    </a:moveTo>
                    <a:cubicBezTo>
                      <a:pt x="7039" y="0"/>
                      <a:pt x="5305" y="534"/>
                      <a:pt x="3837" y="1568"/>
                    </a:cubicBezTo>
                    <a:cubicBezTo>
                      <a:pt x="3403" y="1868"/>
                      <a:pt x="2970" y="2202"/>
                      <a:pt x="2603" y="2569"/>
                    </a:cubicBezTo>
                    <a:cubicBezTo>
                      <a:pt x="868" y="4336"/>
                      <a:pt x="1" y="6438"/>
                      <a:pt x="1" y="8906"/>
                    </a:cubicBezTo>
                    <a:cubicBezTo>
                      <a:pt x="1" y="11375"/>
                      <a:pt x="868" y="13510"/>
                      <a:pt x="2603" y="15244"/>
                    </a:cubicBezTo>
                    <a:lnTo>
                      <a:pt x="2769" y="15411"/>
                    </a:lnTo>
                    <a:cubicBezTo>
                      <a:pt x="4504" y="17046"/>
                      <a:pt x="6539" y="17879"/>
                      <a:pt x="8940" y="17879"/>
                    </a:cubicBezTo>
                    <a:cubicBezTo>
                      <a:pt x="11409" y="17879"/>
                      <a:pt x="13544" y="16979"/>
                      <a:pt x="15278" y="15244"/>
                    </a:cubicBezTo>
                    <a:cubicBezTo>
                      <a:pt x="17046" y="13476"/>
                      <a:pt x="17914" y="11408"/>
                      <a:pt x="17914" y="8906"/>
                    </a:cubicBezTo>
                    <a:cubicBezTo>
                      <a:pt x="17914" y="8206"/>
                      <a:pt x="17813" y="7539"/>
                      <a:pt x="17713" y="6905"/>
                    </a:cubicBezTo>
                    <a:cubicBezTo>
                      <a:pt x="17346" y="5337"/>
                      <a:pt x="16546" y="3903"/>
                      <a:pt x="15278" y="2602"/>
                    </a:cubicBezTo>
                    <a:cubicBezTo>
                      <a:pt x="14845" y="2168"/>
                      <a:pt x="14344" y="1735"/>
                      <a:pt x="13844" y="1401"/>
                    </a:cubicBezTo>
                    <a:cubicBezTo>
                      <a:pt x="12410" y="434"/>
                      <a:pt x="10775" y="0"/>
                      <a:pt x="8940" y="0"/>
                    </a:cubicBezTo>
                    <a:close/>
                    <a:moveTo>
                      <a:pt x="78724" y="0"/>
                    </a:moveTo>
                    <a:cubicBezTo>
                      <a:pt x="76255" y="0"/>
                      <a:pt x="74120" y="867"/>
                      <a:pt x="72386" y="2602"/>
                    </a:cubicBezTo>
                    <a:cubicBezTo>
                      <a:pt x="71218" y="3769"/>
                      <a:pt x="70451" y="5104"/>
                      <a:pt x="70051" y="6571"/>
                    </a:cubicBezTo>
                    <a:cubicBezTo>
                      <a:pt x="69817" y="7339"/>
                      <a:pt x="69751" y="8106"/>
                      <a:pt x="69751" y="8940"/>
                    </a:cubicBezTo>
                    <a:cubicBezTo>
                      <a:pt x="69751" y="11408"/>
                      <a:pt x="70618" y="13543"/>
                      <a:pt x="72386" y="15278"/>
                    </a:cubicBezTo>
                    <a:cubicBezTo>
                      <a:pt x="72953" y="15878"/>
                      <a:pt x="73620" y="16412"/>
                      <a:pt x="74320" y="16779"/>
                    </a:cubicBezTo>
                    <a:cubicBezTo>
                      <a:pt x="75388" y="17379"/>
                      <a:pt x="76455" y="17746"/>
                      <a:pt x="77723" y="17879"/>
                    </a:cubicBezTo>
                    <a:cubicBezTo>
                      <a:pt x="78056" y="17913"/>
                      <a:pt x="78390" y="17913"/>
                      <a:pt x="78757" y="17913"/>
                    </a:cubicBezTo>
                    <a:cubicBezTo>
                      <a:pt x="81225" y="17913"/>
                      <a:pt x="83327" y="17046"/>
                      <a:pt x="85095" y="15278"/>
                    </a:cubicBezTo>
                    <a:cubicBezTo>
                      <a:pt x="86829" y="13543"/>
                      <a:pt x="87730" y="11442"/>
                      <a:pt x="87730" y="8940"/>
                    </a:cubicBezTo>
                    <a:cubicBezTo>
                      <a:pt x="87663" y="7605"/>
                      <a:pt x="87430" y="6371"/>
                      <a:pt x="86896" y="5204"/>
                    </a:cubicBezTo>
                    <a:cubicBezTo>
                      <a:pt x="86462" y="4270"/>
                      <a:pt x="85829" y="3402"/>
                      <a:pt x="85061" y="2602"/>
                    </a:cubicBezTo>
                    <a:cubicBezTo>
                      <a:pt x="83294" y="867"/>
                      <a:pt x="81225" y="0"/>
                      <a:pt x="787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2" name="Google Shape;1122;p46"/>
              <p:cNvSpPr/>
              <p:nvPr/>
            </p:nvSpPr>
            <p:spPr>
              <a:xfrm>
                <a:off x="3971175" y="3141060"/>
                <a:ext cx="1761500" cy="705684"/>
              </a:xfrm>
              <a:custGeom>
                <a:avLst/>
                <a:gdLst/>
                <a:ahLst/>
                <a:cxnLst/>
                <a:rect l="l" t="t" r="r" b="b"/>
                <a:pathLst>
                  <a:path w="88097" h="35293" extrusionOk="0">
                    <a:moveTo>
                      <a:pt x="32723" y="0"/>
                    </a:moveTo>
                    <a:cubicBezTo>
                      <a:pt x="32423" y="301"/>
                      <a:pt x="32190" y="601"/>
                      <a:pt x="31890" y="834"/>
                    </a:cubicBezTo>
                    <a:lnTo>
                      <a:pt x="32256" y="2102"/>
                    </a:lnTo>
                    <a:cubicBezTo>
                      <a:pt x="32690" y="1735"/>
                      <a:pt x="33157" y="1301"/>
                      <a:pt x="33557" y="934"/>
                    </a:cubicBezTo>
                    <a:cubicBezTo>
                      <a:pt x="33257" y="634"/>
                      <a:pt x="32990" y="301"/>
                      <a:pt x="32723" y="0"/>
                    </a:cubicBezTo>
                    <a:close/>
                    <a:moveTo>
                      <a:pt x="77264" y="21760"/>
                    </a:moveTo>
                    <a:cubicBezTo>
                      <a:pt x="76651" y="21760"/>
                      <a:pt x="76036" y="21812"/>
                      <a:pt x="75421" y="21916"/>
                    </a:cubicBezTo>
                    <a:cubicBezTo>
                      <a:pt x="73519" y="22250"/>
                      <a:pt x="71718" y="23017"/>
                      <a:pt x="70083" y="24251"/>
                    </a:cubicBezTo>
                    <a:cubicBezTo>
                      <a:pt x="68516" y="25452"/>
                      <a:pt x="67215" y="26920"/>
                      <a:pt x="66247" y="28688"/>
                    </a:cubicBezTo>
                    <a:cubicBezTo>
                      <a:pt x="65680" y="29922"/>
                      <a:pt x="65213" y="30789"/>
                      <a:pt x="64846" y="31356"/>
                    </a:cubicBezTo>
                    <a:cubicBezTo>
                      <a:pt x="64780" y="31456"/>
                      <a:pt x="64713" y="31523"/>
                      <a:pt x="64680" y="31656"/>
                    </a:cubicBezTo>
                    <a:cubicBezTo>
                      <a:pt x="65013" y="31656"/>
                      <a:pt x="65347" y="31656"/>
                      <a:pt x="65547" y="31690"/>
                    </a:cubicBezTo>
                    <a:cubicBezTo>
                      <a:pt x="66114" y="31756"/>
                      <a:pt x="66548" y="31756"/>
                      <a:pt x="66848" y="31756"/>
                    </a:cubicBezTo>
                    <a:cubicBezTo>
                      <a:pt x="67115" y="31756"/>
                      <a:pt x="67415" y="31756"/>
                      <a:pt x="67682" y="31690"/>
                    </a:cubicBezTo>
                    <a:cubicBezTo>
                      <a:pt x="68049" y="30189"/>
                      <a:pt x="68849" y="28854"/>
                      <a:pt x="70017" y="27754"/>
                    </a:cubicBezTo>
                    <a:cubicBezTo>
                      <a:pt x="71751" y="25986"/>
                      <a:pt x="73886" y="25118"/>
                      <a:pt x="76321" y="25118"/>
                    </a:cubicBezTo>
                    <a:cubicBezTo>
                      <a:pt x="78790" y="25118"/>
                      <a:pt x="80925" y="25986"/>
                      <a:pt x="82659" y="27754"/>
                    </a:cubicBezTo>
                    <a:cubicBezTo>
                      <a:pt x="83460" y="28521"/>
                      <a:pt x="84093" y="29421"/>
                      <a:pt x="84494" y="30322"/>
                    </a:cubicBezTo>
                    <a:cubicBezTo>
                      <a:pt x="84794" y="30289"/>
                      <a:pt x="85094" y="30189"/>
                      <a:pt x="85461" y="30122"/>
                    </a:cubicBezTo>
                    <a:cubicBezTo>
                      <a:pt x="86295" y="29922"/>
                      <a:pt x="86962" y="29755"/>
                      <a:pt x="87463" y="29522"/>
                    </a:cubicBezTo>
                    <a:cubicBezTo>
                      <a:pt x="87729" y="29455"/>
                      <a:pt x="87930" y="29355"/>
                      <a:pt x="88096" y="29255"/>
                    </a:cubicBezTo>
                    <a:lnTo>
                      <a:pt x="88030" y="29155"/>
                    </a:lnTo>
                    <a:cubicBezTo>
                      <a:pt x="87729" y="28788"/>
                      <a:pt x="87362" y="28287"/>
                      <a:pt x="86929" y="27620"/>
                    </a:cubicBezTo>
                    <a:cubicBezTo>
                      <a:pt x="86395" y="26786"/>
                      <a:pt x="86028" y="26253"/>
                      <a:pt x="85895" y="26019"/>
                    </a:cubicBezTo>
                    <a:cubicBezTo>
                      <a:pt x="84761" y="24451"/>
                      <a:pt x="83226" y="23284"/>
                      <a:pt x="81258" y="22516"/>
                    </a:cubicBezTo>
                    <a:cubicBezTo>
                      <a:pt x="79951" y="22012"/>
                      <a:pt x="78612" y="21760"/>
                      <a:pt x="77264" y="21760"/>
                    </a:cubicBezTo>
                    <a:close/>
                    <a:moveTo>
                      <a:pt x="7008" y="21771"/>
                    </a:moveTo>
                    <a:cubicBezTo>
                      <a:pt x="6698" y="21771"/>
                      <a:pt x="6386" y="21786"/>
                      <a:pt x="6071" y="21816"/>
                    </a:cubicBezTo>
                    <a:cubicBezTo>
                      <a:pt x="5037" y="21883"/>
                      <a:pt x="4036" y="22150"/>
                      <a:pt x="3036" y="22516"/>
                    </a:cubicBezTo>
                    <a:lnTo>
                      <a:pt x="2168" y="22883"/>
                    </a:lnTo>
                    <a:cubicBezTo>
                      <a:pt x="1401" y="23217"/>
                      <a:pt x="701" y="23651"/>
                      <a:pt x="0" y="24151"/>
                    </a:cubicBezTo>
                    <a:lnTo>
                      <a:pt x="0" y="24184"/>
                    </a:lnTo>
                    <a:cubicBezTo>
                      <a:pt x="534" y="24985"/>
                      <a:pt x="1034" y="25819"/>
                      <a:pt x="1468" y="26686"/>
                    </a:cubicBezTo>
                    <a:cubicBezTo>
                      <a:pt x="2969" y="25619"/>
                      <a:pt x="4670" y="25118"/>
                      <a:pt x="6571" y="25118"/>
                    </a:cubicBezTo>
                    <a:cubicBezTo>
                      <a:pt x="8406" y="25118"/>
                      <a:pt x="10007" y="25585"/>
                      <a:pt x="11475" y="26519"/>
                    </a:cubicBezTo>
                    <a:cubicBezTo>
                      <a:pt x="11975" y="26853"/>
                      <a:pt x="12476" y="27287"/>
                      <a:pt x="12909" y="27720"/>
                    </a:cubicBezTo>
                    <a:cubicBezTo>
                      <a:pt x="14177" y="28988"/>
                      <a:pt x="14977" y="30456"/>
                      <a:pt x="15344" y="32057"/>
                    </a:cubicBezTo>
                    <a:cubicBezTo>
                      <a:pt x="16479" y="31957"/>
                      <a:pt x="17479" y="31823"/>
                      <a:pt x="18480" y="31723"/>
                    </a:cubicBezTo>
                    <a:cubicBezTo>
                      <a:pt x="18013" y="31156"/>
                      <a:pt x="17513" y="30389"/>
                      <a:pt x="16979" y="29455"/>
                    </a:cubicBezTo>
                    <a:cubicBezTo>
                      <a:pt x="16312" y="28221"/>
                      <a:pt x="15811" y="27353"/>
                      <a:pt x="15411" y="26786"/>
                    </a:cubicBezTo>
                    <a:cubicBezTo>
                      <a:pt x="14811" y="25786"/>
                      <a:pt x="14210" y="24985"/>
                      <a:pt x="13576" y="24385"/>
                    </a:cubicBezTo>
                    <a:cubicBezTo>
                      <a:pt x="13443" y="24284"/>
                      <a:pt x="13376" y="24184"/>
                      <a:pt x="13310" y="24084"/>
                    </a:cubicBezTo>
                    <a:cubicBezTo>
                      <a:pt x="12409" y="23284"/>
                      <a:pt x="11342" y="22650"/>
                      <a:pt x="10141" y="22283"/>
                    </a:cubicBezTo>
                    <a:cubicBezTo>
                      <a:pt x="9107" y="21947"/>
                      <a:pt x="8073" y="21771"/>
                      <a:pt x="7008" y="21771"/>
                    </a:cubicBezTo>
                    <a:close/>
                    <a:moveTo>
                      <a:pt x="6571" y="32824"/>
                    </a:moveTo>
                    <a:cubicBezTo>
                      <a:pt x="6238" y="32824"/>
                      <a:pt x="5971" y="32957"/>
                      <a:pt x="5738" y="33157"/>
                    </a:cubicBezTo>
                    <a:cubicBezTo>
                      <a:pt x="5504" y="33424"/>
                      <a:pt x="5404" y="33691"/>
                      <a:pt x="5404" y="34025"/>
                    </a:cubicBezTo>
                    <a:cubicBezTo>
                      <a:pt x="5404" y="34258"/>
                      <a:pt x="5471" y="34392"/>
                      <a:pt x="5537" y="34592"/>
                    </a:cubicBezTo>
                    <a:cubicBezTo>
                      <a:pt x="5571" y="34692"/>
                      <a:pt x="5671" y="34825"/>
                      <a:pt x="5804" y="34925"/>
                    </a:cubicBezTo>
                    <a:cubicBezTo>
                      <a:pt x="6038" y="35159"/>
                      <a:pt x="6305" y="35259"/>
                      <a:pt x="6638" y="35259"/>
                    </a:cubicBezTo>
                    <a:cubicBezTo>
                      <a:pt x="6972" y="35259"/>
                      <a:pt x="7239" y="35126"/>
                      <a:pt x="7505" y="34925"/>
                    </a:cubicBezTo>
                    <a:cubicBezTo>
                      <a:pt x="7739" y="34659"/>
                      <a:pt x="7839" y="34358"/>
                      <a:pt x="7839" y="34025"/>
                    </a:cubicBezTo>
                    <a:cubicBezTo>
                      <a:pt x="7806" y="33691"/>
                      <a:pt x="7672" y="33458"/>
                      <a:pt x="7472" y="33191"/>
                    </a:cubicBezTo>
                    <a:cubicBezTo>
                      <a:pt x="7305" y="33024"/>
                      <a:pt x="7072" y="32924"/>
                      <a:pt x="6838" y="32857"/>
                    </a:cubicBezTo>
                    <a:cubicBezTo>
                      <a:pt x="6738" y="32857"/>
                      <a:pt x="6672" y="32824"/>
                      <a:pt x="6571" y="32824"/>
                    </a:cubicBezTo>
                    <a:close/>
                    <a:moveTo>
                      <a:pt x="76355" y="32857"/>
                    </a:moveTo>
                    <a:cubicBezTo>
                      <a:pt x="76021" y="32857"/>
                      <a:pt x="75721" y="32991"/>
                      <a:pt x="75521" y="33191"/>
                    </a:cubicBezTo>
                    <a:cubicBezTo>
                      <a:pt x="75254" y="33458"/>
                      <a:pt x="75187" y="33758"/>
                      <a:pt x="75187" y="34091"/>
                    </a:cubicBezTo>
                    <a:cubicBezTo>
                      <a:pt x="75187" y="34425"/>
                      <a:pt x="75287" y="34692"/>
                      <a:pt x="75521" y="34959"/>
                    </a:cubicBezTo>
                    <a:cubicBezTo>
                      <a:pt x="75754" y="35192"/>
                      <a:pt x="76021" y="35292"/>
                      <a:pt x="76355" y="35292"/>
                    </a:cubicBezTo>
                    <a:cubicBezTo>
                      <a:pt x="76688" y="35292"/>
                      <a:pt x="76955" y="35159"/>
                      <a:pt x="77222" y="34959"/>
                    </a:cubicBezTo>
                    <a:cubicBezTo>
                      <a:pt x="77455" y="34692"/>
                      <a:pt x="77555" y="34425"/>
                      <a:pt x="77555" y="34091"/>
                    </a:cubicBezTo>
                    <a:cubicBezTo>
                      <a:pt x="77555" y="33691"/>
                      <a:pt x="77455" y="33458"/>
                      <a:pt x="77222" y="33191"/>
                    </a:cubicBezTo>
                    <a:cubicBezTo>
                      <a:pt x="76955" y="32957"/>
                      <a:pt x="76688" y="32857"/>
                      <a:pt x="76355" y="3285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3" name="Google Shape;1123;p46"/>
              <p:cNvSpPr/>
              <p:nvPr/>
            </p:nvSpPr>
            <p:spPr>
              <a:xfrm>
                <a:off x="3948479" y="3544594"/>
                <a:ext cx="1828203" cy="282449"/>
              </a:xfrm>
              <a:custGeom>
                <a:avLst/>
                <a:gdLst/>
                <a:ahLst/>
                <a:cxnLst/>
                <a:rect l="l" t="t" r="r" b="b"/>
                <a:pathLst>
                  <a:path w="91433" h="14126" extrusionOk="0">
                    <a:moveTo>
                      <a:pt x="7657" y="876"/>
                    </a:moveTo>
                    <a:cubicBezTo>
                      <a:pt x="7163" y="876"/>
                      <a:pt x="6668" y="907"/>
                      <a:pt x="6172" y="969"/>
                    </a:cubicBezTo>
                    <a:cubicBezTo>
                      <a:pt x="4037" y="1269"/>
                      <a:pt x="2069" y="2036"/>
                      <a:pt x="301" y="3437"/>
                    </a:cubicBezTo>
                    <a:cubicBezTo>
                      <a:pt x="201" y="3504"/>
                      <a:pt x="68" y="3604"/>
                      <a:pt x="1" y="3671"/>
                    </a:cubicBezTo>
                    <a:cubicBezTo>
                      <a:pt x="1" y="4004"/>
                      <a:pt x="68" y="4371"/>
                      <a:pt x="168" y="4705"/>
                    </a:cubicBezTo>
                    <a:cubicBezTo>
                      <a:pt x="468" y="4471"/>
                      <a:pt x="735" y="4271"/>
                      <a:pt x="1068" y="4004"/>
                    </a:cubicBezTo>
                    <a:cubicBezTo>
                      <a:pt x="1736" y="3504"/>
                      <a:pt x="2503" y="3104"/>
                      <a:pt x="3270" y="2770"/>
                    </a:cubicBezTo>
                    <a:lnTo>
                      <a:pt x="4137" y="2370"/>
                    </a:lnTo>
                    <a:cubicBezTo>
                      <a:pt x="5138" y="2003"/>
                      <a:pt x="6139" y="1769"/>
                      <a:pt x="7173" y="1669"/>
                    </a:cubicBezTo>
                    <a:cubicBezTo>
                      <a:pt x="7541" y="1627"/>
                      <a:pt x="7902" y="1606"/>
                      <a:pt x="8259" y="1606"/>
                    </a:cubicBezTo>
                    <a:cubicBezTo>
                      <a:pt x="9292" y="1606"/>
                      <a:pt x="10284" y="1781"/>
                      <a:pt x="11276" y="2103"/>
                    </a:cubicBezTo>
                    <a:cubicBezTo>
                      <a:pt x="12477" y="2503"/>
                      <a:pt x="13544" y="3104"/>
                      <a:pt x="14445" y="3904"/>
                    </a:cubicBezTo>
                    <a:cubicBezTo>
                      <a:pt x="14511" y="3971"/>
                      <a:pt x="14645" y="4071"/>
                      <a:pt x="14711" y="4171"/>
                    </a:cubicBezTo>
                    <a:cubicBezTo>
                      <a:pt x="15312" y="4772"/>
                      <a:pt x="15946" y="5572"/>
                      <a:pt x="16546" y="6573"/>
                    </a:cubicBezTo>
                    <a:cubicBezTo>
                      <a:pt x="16946" y="7140"/>
                      <a:pt x="17447" y="8007"/>
                      <a:pt x="18114" y="9208"/>
                    </a:cubicBezTo>
                    <a:cubicBezTo>
                      <a:pt x="18648" y="10175"/>
                      <a:pt x="19148" y="10943"/>
                      <a:pt x="19615" y="11510"/>
                    </a:cubicBezTo>
                    <a:cubicBezTo>
                      <a:pt x="19648" y="11576"/>
                      <a:pt x="19682" y="11643"/>
                      <a:pt x="19715" y="11677"/>
                    </a:cubicBezTo>
                    <a:cubicBezTo>
                      <a:pt x="20382" y="12477"/>
                      <a:pt x="21183" y="13044"/>
                      <a:pt x="21983" y="13444"/>
                    </a:cubicBezTo>
                    <a:cubicBezTo>
                      <a:pt x="22450" y="13645"/>
                      <a:pt x="22951" y="13811"/>
                      <a:pt x="23518" y="13878"/>
                    </a:cubicBezTo>
                    <a:cubicBezTo>
                      <a:pt x="22851" y="13511"/>
                      <a:pt x="22284" y="13044"/>
                      <a:pt x="21783" y="12611"/>
                    </a:cubicBezTo>
                    <a:cubicBezTo>
                      <a:pt x="21016" y="11877"/>
                      <a:pt x="20282" y="10809"/>
                      <a:pt x="19482" y="9342"/>
                    </a:cubicBezTo>
                    <a:cubicBezTo>
                      <a:pt x="18481" y="7507"/>
                      <a:pt x="17780" y="6339"/>
                      <a:pt x="17447" y="5872"/>
                    </a:cubicBezTo>
                    <a:cubicBezTo>
                      <a:pt x="16713" y="4938"/>
                      <a:pt x="15946" y="4104"/>
                      <a:pt x="14978" y="3371"/>
                    </a:cubicBezTo>
                    <a:cubicBezTo>
                      <a:pt x="14211" y="2804"/>
                      <a:pt x="13377" y="2336"/>
                      <a:pt x="12477" y="1936"/>
                    </a:cubicBezTo>
                    <a:cubicBezTo>
                      <a:pt x="10914" y="1219"/>
                      <a:pt x="9293" y="876"/>
                      <a:pt x="7657" y="876"/>
                    </a:cubicBezTo>
                    <a:close/>
                    <a:moveTo>
                      <a:pt x="77117" y="0"/>
                    </a:moveTo>
                    <a:cubicBezTo>
                      <a:pt x="77053" y="0"/>
                      <a:pt x="76988" y="1"/>
                      <a:pt x="76923" y="1"/>
                    </a:cubicBezTo>
                    <a:cubicBezTo>
                      <a:pt x="74221" y="68"/>
                      <a:pt x="71852" y="802"/>
                      <a:pt x="69717" y="2236"/>
                    </a:cubicBezTo>
                    <a:cubicBezTo>
                      <a:pt x="68483" y="3070"/>
                      <a:pt x="67015" y="4438"/>
                      <a:pt x="65348" y="6339"/>
                    </a:cubicBezTo>
                    <a:cubicBezTo>
                      <a:pt x="63380" y="8608"/>
                      <a:pt x="61979" y="10042"/>
                      <a:pt x="61178" y="10776"/>
                    </a:cubicBezTo>
                    <a:cubicBezTo>
                      <a:pt x="59744" y="11977"/>
                      <a:pt x="58109" y="13011"/>
                      <a:pt x="56308" y="13811"/>
                    </a:cubicBezTo>
                    <a:cubicBezTo>
                      <a:pt x="56141" y="13911"/>
                      <a:pt x="56008" y="13945"/>
                      <a:pt x="55841" y="14012"/>
                    </a:cubicBezTo>
                    <a:lnTo>
                      <a:pt x="56308" y="14012"/>
                    </a:lnTo>
                    <a:cubicBezTo>
                      <a:pt x="57342" y="14078"/>
                      <a:pt x="58476" y="14078"/>
                      <a:pt x="59644" y="14112"/>
                    </a:cubicBezTo>
                    <a:cubicBezTo>
                      <a:pt x="59937" y="14121"/>
                      <a:pt x="60207" y="14125"/>
                      <a:pt x="60456" y="14125"/>
                    </a:cubicBezTo>
                    <a:cubicBezTo>
                      <a:pt x="61057" y="14125"/>
                      <a:pt x="61534" y="14102"/>
                      <a:pt x="61912" y="14078"/>
                    </a:cubicBezTo>
                    <a:cubicBezTo>
                      <a:pt x="62746" y="13978"/>
                      <a:pt x="63480" y="13745"/>
                      <a:pt x="64047" y="13378"/>
                    </a:cubicBezTo>
                    <a:cubicBezTo>
                      <a:pt x="64680" y="13011"/>
                      <a:pt x="65314" y="12410"/>
                      <a:pt x="65848" y="11510"/>
                    </a:cubicBezTo>
                    <a:cubicBezTo>
                      <a:pt x="65881" y="11443"/>
                      <a:pt x="65981" y="11343"/>
                      <a:pt x="66015" y="11243"/>
                    </a:cubicBezTo>
                    <a:cubicBezTo>
                      <a:pt x="66348" y="10642"/>
                      <a:pt x="66815" y="9775"/>
                      <a:pt x="67416" y="8574"/>
                    </a:cubicBezTo>
                    <a:cubicBezTo>
                      <a:pt x="68383" y="6806"/>
                      <a:pt x="69684" y="5305"/>
                      <a:pt x="71252" y="4104"/>
                    </a:cubicBezTo>
                    <a:cubicBezTo>
                      <a:pt x="72920" y="2837"/>
                      <a:pt x="74688" y="2070"/>
                      <a:pt x="76589" y="1769"/>
                    </a:cubicBezTo>
                    <a:cubicBezTo>
                      <a:pt x="77198" y="1666"/>
                      <a:pt x="77807" y="1614"/>
                      <a:pt x="78414" y="1614"/>
                    </a:cubicBezTo>
                    <a:cubicBezTo>
                      <a:pt x="79769" y="1614"/>
                      <a:pt x="81114" y="1873"/>
                      <a:pt x="82426" y="2403"/>
                    </a:cubicBezTo>
                    <a:cubicBezTo>
                      <a:pt x="84395" y="3137"/>
                      <a:pt x="85929" y="4305"/>
                      <a:pt x="87063" y="5872"/>
                    </a:cubicBezTo>
                    <a:cubicBezTo>
                      <a:pt x="87197" y="6106"/>
                      <a:pt x="87563" y="6606"/>
                      <a:pt x="88097" y="7474"/>
                    </a:cubicBezTo>
                    <a:cubicBezTo>
                      <a:pt x="88531" y="8141"/>
                      <a:pt x="88898" y="8641"/>
                      <a:pt x="89198" y="9008"/>
                    </a:cubicBezTo>
                    <a:lnTo>
                      <a:pt x="89265" y="9108"/>
                    </a:lnTo>
                    <a:cubicBezTo>
                      <a:pt x="89932" y="9909"/>
                      <a:pt x="90699" y="10409"/>
                      <a:pt x="91433" y="10509"/>
                    </a:cubicBezTo>
                    <a:cubicBezTo>
                      <a:pt x="90566" y="8975"/>
                      <a:pt x="89832" y="7774"/>
                      <a:pt x="89198" y="6840"/>
                    </a:cubicBezTo>
                    <a:cubicBezTo>
                      <a:pt x="87664" y="4672"/>
                      <a:pt x="86029" y="3037"/>
                      <a:pt x="84228" y="1970"/>
                    </a:cubicBezTo>
                    <a:cubicBezTo>
                      <a:pt x="82111" y="667"/>
                      <a:pt x="79772" y="0"/>
                      <a:pt x="77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4" name="Google Shape;1124;p46"/>
              <p:cNvSpPr/>
              <p:nvPr/>
            </p:nvSpPr>
            <p:spPr>
              <a:xfrm>
                <a:off x="4312012" y="2605428"/>
                <a:ext cx="1396671" cy="1154551"/>
              </a:xfrm>
              <a:custGeom>
                <a:avLst/>
                <a:gdLst/>
                <a:ahLst/>
                <a:cxnLst/>
                <a:rect l="l" t="t" r="r" b="b"/>
                <a:pathLst>
                  <a:path w="69851" h="57742" extrusionOk="0">
                    <a:moveTo>
                      <a:pt x="51404" y="1"/>
                    </a:moveTo>
                    <a:cubicBezTo>
                      <a:pt x="45466" y="1"/>
                      <a:pt x="40063" y="34"/>
                      <a:pt x="35359" y="67"/>
                    </a:cubicBezTo>
                    <a:cubicBezTo>
                      <a:pt x="33024" y="67"/>
                      <a:pt x="30856" y="67"/>
                      <a:pt x="28821" y="101"/>
                    </a:cubicBezTo>
                    <a:cubicBezTo>
                      <a:pt x="19715" y="167"/>
                      <a:pt x="13810" y="201"/>
                      <a:pt x="11142" y="201"/>
                    </a:cubicBezTo>
                    <a:cubicBezTo>
                      <a:pt x="9507" y="201"/>
                      <a:pt x="8273" y="234"/>
                      <a:pt x="7373" y="334"/>
                    </a:cubicBezTo>
                    <a:cubicBezTo>
                      <a:pt x="6005" y="501"/>
                      <a:pt x="4837" y="768"/>
                      <a:pt x="3803" y="1235"/>
                    </a:cubicBezTo>
                    <a:cubicBezTo>
                      <a:pt x="2636" y="1768"/>
                      <a:pt x="1668" y="2569"/>
                      <a:pt x="935" y="3603"/>
                    </a:cubicBezTo>
                    <a:cubicBezTo>
                      <a:pt x="434" y="4370"/>
                      <a:pt x="101" y="5104"/>
                      <a:pt x="1" y="5905"/>
                    </a:cubicBezTo>
                    <a:lnTo>
                      <a:pt x="6772" y="6038"/>
                    </a:lnTo>
                    <a:lnTo>
                      <a:pt x="7873" y="5971"/>
                    </a:lnTo>
                    <a:lnTo>
                      <a:pt x="53372" y="6372"/>
                    </a:lnTo>
                    <a:lnTo>
                      <a:pt x="56408" y="6405"/>
                    </a:lnTo>
                    <a:lnTo>
                      <a:pt x="58976" y="6405"/>
                    </a:lnTo>
                    <a:cubicBezTo>
                      <a:pt x="59543" y="5204"/>
                      <a:pt x="59677" y="4204"/>
                      <a:pt x="59376" y="3403"/>
                    </a:cubicBezTo>
                    <a:cubicBezTo>
                      <a:pt x="59009" y="2369"/>
                      <a:pt x="58342" y="1568"/>
                      <a:pt x="57408" y="1035"/>
                    </a:cubicBezTo>
                    <a:cubicBezTo>
                      <a:pt x="56641" y="568"/>
                      <a:pt x="55674" y="234"/>
                      <a:pt x="54506" y="101"/>
                    </a:cubicBezTo>
                    <a:cubicBezTo>
                      <a:pt x="53806" y="34"/>
                      <a:pt x="52738" y="1"/>
                      <a:pt x="51404" y="1"/>
                    </a:cubicBezTo>
                    <a:close/>
                    <a:moveTo>
                      <a:pt x="16346" y="25219"/>
                    </a:moveTo>
                    <a:cubicBezTo>
                      <a:pt x="15945" y="25686"/>
                      <a:pt x="15612" y="26053"/>
                      <a:pt x="15312" y="26386"/>
                    </a:cubicBezTo>
                    <a:cubicBezTo>
                      <a:pt x="15412" y="26520"/>
                      <a:pt x="15545" y="26686"/>
                      <a:pt x="15678" y="26786"/>
                    </a:cubicBezTo>
                    <a:cubicBezTo>
                      <a:pt x="15945" y="27087"/>
                      <a:pt x="16212" y="27387"/>
                      <a:pt x="16512" y="27720"/>
                    </a:cubicBezTo>
                    <a:lnTo>
                      <a:pt x="16779" y="27954"/>
                    </a:lnTo>
                    <a:lnTo>
                      <a:pt x="17880" y="27053"/>
                    </a:lnTo>
                    <a:cubicBezTo>
                      <a:pt x="17446" y="26553"/>
                      <a:pt x="16979" y="26053"/>
                      <a:pt x="16512" y="25452"/>
                    </a:cubicBezTo>
                    <a:cubicBezTo>
                      <a:pt x="16479" y="25385"/>
                      <a:pt x="16379" y="25285"/>
                      <a:pt x="16346" y="25219"/>
                    </a:cubicBezTo>
                    <a:close/>
                    <a:moveTo>
                      <a:pt x="15272" y="18733"/>
                    </a:moveTo>
                    <a:cubicBezTo>
                      <a:pt x="15239" y="18733"/>
                      <a:pt x="15207" y="18738"/>
                      <a:pt x="15178" y="18747"/>
                    </a:cubicBezTo>
                    <a:cubicBezTo>
                      <a:pt x="15011" y="18781"/>
                      <a:pt x="14945" y="18881"/>
                      <a:pt x="14845" y="19048"/>
                    </a:cubicBezTo>
                    <a:cubicBezTo>
                      <a:pt x="14778" y="19081"/>
                      <a:pt x="14778" y="19248"/>
                      <a:pt x="14778" y="19414"/>
                    </a:cubicBezTo>
                    <a:cubicBezTo>
                      <a:pt x="14811" y="19548"/>
                      <a:pt x="14845" y="19681"/>
                      <a:pt x="14945" y="19848"/>
                    </a:cubicBezTo>
                    <a:lnTo>
                      <a:pt x="16946" y="22016"/>
                    </a:lnTo>
                    <a:lnTo>
                      <a:pt x="21516" y="26886"/>
                    </a:lnTo>
                    <a:lnTo>
                      <a:pt x="23317" y="28788"/>
                    </a:lnTo>
                    <a:cubicBezTo>
                      <a:pt x="23451" y="28955"/>
                      <a:pt x="23551" y="29055"/>
                      <a:pt x="23651" y="29121"/>
                    </a:cubicBezTo>
                    <a:cubicBezTo>
                      <a:pt x="23784" y="29255"/>
                      <a:pt x="23951" y="29288"/>
                      <a:pt x="24051" y="29355"/>
                    </a:cubicBezTo>
                    <a:cubicBezTo>
                      <a:pt x="24112" y="29367"/>
                      <a:pt x="24173" y="29375"/>
                      <a:pt x="24233" y="29375"/>
                    </a:cubicBezTo>
                    <a:cubicBezTo>
                      <a:pt x="24336" y="29375"/>
                      <a:pt x="24434" y="29352"/>
                      <a:pt x="24518" y="29288"/>
                    </a:cubicBezTo>
                    <a:cubicBezTo>
                      <a:pt x="24685" y="29221"/>
                      <a:pt x="24785" y="29088"/>
                      <a:pt x="24785" y="28955"/>
                    </a:cubicBezTo>
                    <a:cubicBezTo>
                      <a:pt x="24785" y="28855"/>
                      <a:pt x="24785" y="28754"/>
                      <a:pt x="24685" y="28621"/>
                    </a:cubicBezTo>
                    <a:cubicBezTo>
                      <a:pt x="24652" y="28554"/>
                      <a:pt x="24551" y="28454"/>
                      <a:pt x="24451" y="28354"/>
                    </a:cubicBezTo>
                    <a:cubicBezTo>
                      <a:pt x="23718" y="27554"/>
                      <a:pt x="23017" y="26853"/>
                      <a:pt x="22383" y="26119"/>
                    </a:cubicBezTo>
                    <a:cubicBezTo>
                      <a:pt x="19648" y="23117"/>
                      <a:pt x="17513" y="20849"/>
                      <a:pt x="15979" y="19181"/>
                    </a:cubicBezTo>
                    <a:cubicBezTo>
                      <a:pt x="15722" y="18896"/>
                      <a:pt x="15466" y="18733"/>
                      <a:pt x="15272" y="18733"/>
                    </a:cubicBezTo>
                    <a:close/>
                    <a:moveTo>
                      <a:pt x="50403" y="21516"/>
                    </a:moveTo>
                    <a:lnTo>
                      <a:pt x="50403" y="21516"/>
                    </a:lnTo>
                    <a:cubicBezTo>
                      <a:pt x="50003" y="21549"/>
                      <a:pt x="49536" y="21716"/>
                      <a:pt x="49169" y="21950"/>
                    </a:cubicBezTo>
                    <a:cubicBezTo>
                      <a:pt x="48835" y="22183"/>
                      <a:pt x="48502" y="22517"/>
                      <a:pt x="48202" y="22884"/>
                    </a:cubicBezTo>
                    <a:cubicBezTo>
                      <a:pt x="47968" y="23184"/>
                      <a:pt x="47735" y="23584"/>
                      <a:pt x="47501" y="24051"/>
                    </a:cubicBezTo>
                    <a:cubicBezTo>
                      <a:pt x="47501" y="24051"/>
                      <a:pt x="47301" y="24451"/>
                      <a:pt x="46901" y="25285"/>
                    </a:cubicBezTo>
                    <a:cubicBezTo>
                      <a:pt x="46701" y="25786"/>
                      <a:pt x="46334" y="26520"/>
                      <a:pt x="45867" y="27420"/>
                    </a:cubicBezTo>
                    <a:cubicBezTo>
                      <a:pt x="45466" y="28254"/>
                      <a:pt x="45166" y="29021"/>
                      <a:pt x="44999" y="29622"/>
                    </a:cubicBezTo>
                    <a:cubicBezTo>
                      <a:pt x="44733" y="30456"/>
                      <a:pt x="44632" y="31223"/>
                      <a:pt x="44666" y="32023"/>
                    </a:cubicBezTo>
                    <a:cubicBezTo>
                      <a:pt x="44666" y="32557"/>
                      <a:pt x="44733" y="33058"/>
                      <a:pt x="44899" y="33525"/>
                    </a:cubicBezTo>
                    <a:cubicBezTo>
                      <a:pt x="45272" y="33497"/>
                      <a:pt x="45645" y="33481"/>
                      <a:pt x="46016" y="33481"/>
                    </a:cubicBezTo>
                    <a:cubicBezTo>
                      <a:pt x="46540" y="33481"/>
                      <a:pt x="47060" y="33513"/>
                      <a:pt x="47568" y="33591"/>
                    </a:cubicBezTo>
                    <a:cubicBezTo>
                      <a:pt x="47801" y="33591"/>
                      <a:pt x="47901" y="33625"/>
                      <a:pt x="48002" y="33691"/>
                    </a:cubicBezTo>
                    <a:cubicBezTo>
                      <a:pt x="48035" y="33525"/>
                      <a:pt x="48068" y="33391"/>
                      <a:pt x="48135" y="33224"/>
                    </a:cubicBezTo>
                    <a:cubicBezTo>
                      <a:pt x="48402" y="32224"/>
                      <a:pt x="48669" y="30689"/>
                      <a:pt x="48869" y="28688"/>
                    </a:cubicBezTo>
                    <a:cubicBezTo>
                      <a:pt x="49136" y="26520"/>
                      <a:pt x="49336" y="24952"/>
                      <a:pt x="49536" y="24051"/>
                    </a:cubicBezTo>
                    <a:cubicBezTo>
                      <a:pt x="49736" y="23084"/>
                      <a:pt x="50036" y="22250"/>
                      <a:pt x="50403" y="21516"/>
                    </a:cubicBezTo>
                    <a:close/>
                    <a:moveTo>
                      <a:pt x="45533" y="37227"/>
                    </a:moveTo>
                    <a:lnTo>
                      <a:pt x="45533" y="37227"/>
                    </a:lnTo>
                    <a:cubicBezTo>
                      <a:pt x="43198" y="37394"/>
                      <a:pt x="40830" y="37494"/>
                      <a:pt x="38461" y="37494"/>
                    </a:cubicBezTo>
                    <a:cubicBezTo>
                      <a:pt x="37361" y="38195"/>
                      <a:pt x="36360" y="38962"/>
                      <a:pt x="35493" y="39896"/>
                    </a:cubicBezTo>
                    <a:cubicBezTo>
                      <a:pt x="36493" y="39929"/>
                      <a:pt x="37194" y="39962"/>
                      <a:pt x="37627" y="39962"/>
                    </a:cubicBezTo>
                    <a:cubicBezTo>
                      <a:pt x="37811" y="39996"/>
                      <a:pt x="37986" y="40013"/>
                      <a:pt x="38161" y="40013"/>
                    </a:cubicBezTo>
                    <a:cubicBezTo>
                      <a:pt x="38336" y="40013"/>
                      <a:pt x="38511" y="39996"/>
                      <a:pt x="38695" y="39962"/>
                    </a:cubicBezTo>
                    <a:cubicBezTo>
                      <a:pt x="39362" y="39896"/>
                      <a:pt x="40063" y="39796"/>
                      <a:pt x="40796" y="39729"/>
                    </a:cubicBezTo>
                    <a:cubicBezTo>
                      <a:pt x="41297" y="39629"/>
                      <a:pt x="41730" y="39495"/>
                      <a:pt x="42197" y="39395"/>
                    </a:cubicBezTo>
                    <a:cubicBezTo>
                      <a:pt x="43298" y="39062"/>
                      <a:pt x="44232" y="38595"/>
                      <a:pt x="45066" y="37961"/>
                    </a:cubicBezTo>
                    <a:cubicBezTo>
                      <a:pt x="45233" y="37728"/>
                      <a:pt x="45400" y="37461"/>
                      <a:pt x="45533" y="37227"/>
                    </a:cubicBezTo>
                    <a:close/>
                    <a:moveTo>
                      <a:pt x="29855" y="37261"/>
                    </a:moveTo>
                    <a:cubicBezTo>
                      <a:pt x="27620" y="37294"/>
                      <a:pt x="25619" y="37527"/>
                      <a:pt x="23851" y="37928"/>
                    </a:cubicBezTo>
                    <a:cubicBezTo>
                      <a:pt x="23184" y="38094"/>
                      <a:pt x="22650" y="38295"/>
                      <a:pt x="22216" y="38561"/>
                    </a:cubicBezTo>
                    <a:cubicBezTo>
                      <a:pt x="21683" y="38895"/>
                      <a:pt x="21349" y="39295"/>
                      <a:pt x="21216" y="39862"/>
                    </a:cubicBezTo>
                    <a:cubicBezTo>
                      <a:pt x="21149" y="40263"/>
                      <a:pt x="21182" y="40730"/>
                      <a:pt x="21383" y="41130"/>
                    </a:cubicBezTo>
                    <a:cubicBezTo>
                      <a:pt x="21483" y="41297"/>
                      <a:pt x="21549" y="41430"/>
                      <a:pt x="21649" y="41564"/>
                    </a:cubicBezTo>
                    <a:cubicBezTo>
                      <a:pt x="23818" y="40429"/>
                      <a:pt x="26053" y="39796"/>
                      <a:pt x="28454" y="39629"/>
                    </a:cubicBezTo>
                    <a:cubicBezTo>
                      <a:pt x="28883" y="39601"/>
                      <a:pt x="29374" y="39585"/>
                      <a:pt x="29926" y="39585"/>
                    </a:cubicBezTo>
                    <a:cubicBezTo>
                      <a:pt x="30706" y="39585"/>
                      <a:pt x="31608" y="39617"/>
                      <a:pt x="32624" y="39696"/>
                    </a:cubicBezTo>
                    <a:cubicBezTo>
                      <a:pt x="33291" y="38862"/>
                      <a:pt x="34058" y="38094"/>
                      <a:pt x="34892" y="37427"/>
                    </a:cubicBezTo>
                    <a:cubicBezTo>
                      <a:pt x="32691" y="37294"/>
                      <a:pt x="31023" y="37261"/>
                      <a:pt x="29855" y="37261"/>
                    </a:cubicBezTo>
                    <a:close/>
                    <a:moveTo>
                      <a:pt x="66381" y="38228"/>
                    </a:moveTo>
                    <a:cubicBezTo>
                      <a:pt x="65881" y="38228"/>
                      <a:pt x="65214" y="38295"/>
                      <a:pt x="64380" y="38461"/>
                    </a:cubicBezTo>
                    <a:cubicBezTo>
                      <a:pt x="63212" y="38695"/>
                      <a:pt x="62045" y="38895"/>
                      <a:pt x="60844" y="39095"/>
                    </a:cubicBezTo>
                    <a:cubicBezTo>
                      <a:pt x="51971" y="40696"/>
                      <a:pt x="43065" y="42031"/>
                      <a:pt x="34192" y="43131"/>
                    </a:cubicBezTo>
                    <a:cubicBezTo>
                      <a:pt x="31823" y="43432"/>
                      <a:pt x="29422" y="43732"/>
                      <a:pt x="27020" y="43965"/>
                    </a:cubicBezTo>
                    <a:cubicBezTo>
                      <a:pt x="26119" y="44065"/>
                      <a:pt x="25385" y="44232"/>
                      <a:pt x="24852" y="44399"/>
                    </a:cubicBezTo>
                    <a:lnTo>
                      <a:pt x="24485" y="44532"/>
                    </a:lnTo>
                    <a:cubicBezTo>
                      <a:pt x="23884" y="44766"/>
                      <a:pt x="23451" y="45133"/>
                      <a:pt x="23150" y="45566"/>
                    </a:cubicBezTo>
                    <a:cubicBezTo>
                      <a:pt x="22884" y="45933"/>
                      <a:pt x="22717" y="46400"/>
                      <a:pt x="22650" y="46967"/>
                    </a:cubicBezTo>
                    <a:cubicBezTo>
                      <a:pt x="22617" y="47368"/>
                      <a:pt x="22550" y="47901"/>
                      <a:pt x="22617" y="48535"/>
                    </a:cubicBezTo>
                    <a:lnTo>
                      <a:pt x="22817" y="57575"/>
                    </a:lnTo>
                    <a:cubicBezTo>
                      <a:pt x="29288" y="57642"/>
                      <a:pt x="34525" y="57709"/>
                      <a:pt x="38561" y="57742"/>
                    </a:cubicBezTo>
                    <a:cubicBezTo>
                      <a:pt x="39562" y="57742"/>
                      <a:pt x="40363" y="57742"/>
                      <a:pt x="40963" y="57642"/>
                    </a:cubicBezTo>
                    <a:cubicBezTo>
                      <a:pt x="41830" y="57508"/>
                      <a:pt x="42531" y="57275"/>
                      <a:pt x="43065" y="56875"/>
                    </a:cubicBezTo>
                    <a:cubicBezTo>
                      <a:pt x="43698" y="56408"/>
                      <a:pt x="44299" y="55707"/>
                      <a:pt x="44833" y="54706"/>
                    </a:cubicBezTo>
                    <a:cubicBezTo>
                      <a:pt x="45133" y="54106"/>
                      <a:pt x="45533" y="53272"/>
                      <a:pt x="46033" y="52071"/>
                    </a:cubicBezTo>
                    <a:cubicBezTo>
                      <a:pt x="46901" y="50403"/>
                      <a:pt x="48235" y="49036"/>
                      <a:pt x="50003" y="47835"/>
                    </a:cubicBezTo>
                    <a:cubicBezTo>
                      <a:pt x="51571" y="46801"/>
                      <a:pt x="53372" y="46033"/>
                      <a:pt x="55407" y="45500"/>
                    </a:cubicBezTo>
                    <a:cubicBezTo>
                      <a:pt x="57141" y="45099"/>
                      <a:pt x="59043" y="44899"/>
                      <a:pt x="61244" y="44833"/>
                    </a:cubicBezTo>
                    <a:cubicBezTo>
                      <a:pt x="61423" y="44828"/>
                      <a:pt x="61613" y="44826"/>
                      <a:pt x="61815" y="44826"/>
                    </a:cubicBezTo>
                    <a:cubicBezTo>
                      <a:pt x="63118" y="44826"/>
                      <a:pt x="64900" y="44913"/>
                      <a:pt x="67182" y="44999"/>
                    </a:cubicBezTo>
                    <a:cubicBezTo>
                      <a:pt x="68149" y="45066"/>
                      <a:pt x="68850" y="45133"/>
                      <a:pt x="69350" y="45233"/>
                    </a:cubicBezTo>
                    <a:cubicBezTo>
                      <a:pt x="69383" y="45233"/>
                      <a:pt x="69484" y="45266"/>
                      <a:pt x="69517" y="45266"/>
                    </a:cubicBezTo>
                    <a:cubicBezTo>
                      <a:pt x="69517" y="45099"/>
                      <a:pt x="69517" y="44933"/>
                      <a:pt x="69550" y="44733"/>
                    </a:cubicBezTo>
                    <a:cubicBezTo>
                      <a:pt x="69684" y="43765"/>
                      <a:pt x="69750" y="42998"/>
                      <a:pt x="69817" y="42564"/>
                    </a:cubicBezTo>
                    <a:cubicBezTo>
                      <a:pt x="69850" y="41730"/>
                      <a:pt x="69750" y="40997"/>
                      <a:pt x="69550" y="40329"/>
                    </a:cubicBezTo>
                    <a:cubicBezTo>
                      <a:pt x="69317" y="39596"/>
                      <a:pt x="68883" y="38995"/>
                      <a:pt x="68349" y="38628"/>
                    </a:cubicBezTo>
                    <a:cubicBezTo>
                      <a:pt x="67749" y="38428"/>
                      <a:pt x="67149" y="38261"/>
                      <a:pt x="66381" y="3822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5" name="Google Shape;1125;p46"/>
              <p:cNvSpPr/>
              <p:nvPr/>
            </p:nvSpPr>
            <p:spPr>
              <a:xfrm>
                <a:off x="4743572" y="3034237"/>
                <a:ext cx="616306" cy="429653"/>
              </a:xfrm>
              <a:custGeom>
                <a:avLst/>
                <a:gdLst/>
                <a:ahLst/>
                <a:cxnLst/>
                <a:rect l="l" t="t" r="r" b="b"/>
                <a:pathLst>
                  <a:path w="30823" h="21488" extrusionOk="0">
                    <a:moveTo>
                      <a:pt x="29038" y="0"/>
                    </a:moveTo>
                    <a:cubicBezTo>
                      <a:pt x="28989" y="0"/>
                      <a:pt x="28939" y="2"/>
                      <a:pt x="28888" y="5"/>
                    </a:cubicBezTo>
                    <a:cubicBezTo>
                      <a:pt x="28488" y="772"/>
                      <a:pt x="28221" y="1606"/>
                      <a:pt x="27987" y="2574"/>
                    </a:cubicBezTo>
                    <a:cubicBezTo>
                      <a:pt x="27787" y="3474"/>
                      <a:pt x="27554" y="5009"/>
                      <a:pt x="27320" y="7177"/>
                    </a:cubicBezTo>
                    <a:cubicBezTo>
                      <a:pt x="27120" y="9245"/>
                      <a:pt x="26887" y="10746"/>
                      <a:pt x="26586" y="11747"/>
                    </a:cubicBezTo>
                    <a:cubicBezTo>
                      <a:pt x="26553" y="11914"/>
                      <a:pt x="26486" y="12014"/>
                      <a:pt x="26453" y="12181"/>
                    </a:cubicBezTo>
                    <a:lnTo>
                      <a:pt x="26486" y="12181"/>
                    </a:lnTo>
                    <a:cubicBezTo>
                      <a:pt x="26653" y="12247"/>
                      <a:pt x="26786" y="12314"/>
                      <a:pt x="26920" y="12414"/>
                    </a:cubicBezTo>
                    <a:cubicBezTo>
                      <a:pt x="27053" y="12514"/>
                      <a:pt x="27087" y="12648"/>
                      <a:pt x="27120" y="12814"/>
                    </a:cubicBezTo>
                    <a:lnTo>
                      <a:pt x="27120" y="12848"/>
                    </a:lnTo>
                    <a:cubicBezTo>
                      <a:pt x="28755" y="9012"/>
                      <a:pt x="29989" y="5009"/>
                      <a:pt x="30823" y="906"/>
                    </a:cubicBezTo>
                    <a:cubicBezTo>
                      <a:pt x="30689" y="672"/>
                      <a:pt x="30556" y="506"/>
                      <a:pt x="30289" y="339"/>
                    </a:cubicBezTo>
                    <a:cubicBezTo>
                      <a:pt x="29840" y="129"/>
                      <a:pt x="29471" y="0"/>
                      <a:pt x="29038" y="0"/>
                    </a:cubicBezTo>
                    <a:close/>
                    <a:moveTo>
                      <a:pt x="23484" y="16517"/>
                    </a:moveTo>
                    <a:lnTo>
                      <a:pt x="23484" y="16517"/>
                    </a:lnTo>
                    <a:cubicBezTo>
                      <a:pt x="22717" y="17117"/>
                      <a:pt x="21750" y="17618"/>
                      <a:pt x="20615" y="17951"/>
                    </a:cubicBezTo>
                    <a:cubicBezTo>
                      <a:pt x="20148" y="18085"/>
                      <a:pt x="19648" y="18185"/>
                      <a:pt x="19214" y="18285"/>
                    </a:cubicBezTo>
                    <a:cubicBezTo>
                      <a:pt x="20248" y="18152"/>
                      <a:pt x="21316" y="18085"/>
                      <a:pt x="22450" y="17951"/>
                    </a:cubicBezTo>
                    <a:cubicBezTo>
                      <a:pt x="22817" y="17484"/>
                      <a:pt x="23151" y="17017"/>
                      <a:pt x="23484" y="16517"/>
                    </a:cubicBezTo>
                    <a:close/>
                    <a:moveTo>
                      <a:pt x="13911" y="18485"/>
                    </a:moveTo>
                    <a:lnTo>
                      <a:pt x="13877" y="18518"/>
                    </a:lnTo>
                    <a:cubicBezTo>
                      <a:pt x="13710" y="18685"/>
                      <a:pt x="13577" y="18852"/>
                      <a:pt x="13410" y="19086"/>
                    </a:cubicBezTo>
                    <a:cubicBezTo>
                      <a:pt x="13477" y="19086"/>
                      <a:pt x="13577" y="19086"/>
                      <a:pt x="13644" y="19019"/>
                    </a:cubicBezTo>
                    <a:cubicBezTo>
                      <a:pt x="14778" y="18819"/>
                      <a:pt x="15912" y="18685"/>
                      <a:pt x="17113" y="18518"/>
                    </a:cubicBezTo>
                    <a:cubicBezTo>
                      <a:pt x="16779" y="18518"/>
                      <a:pt x="16412" y="18585"/>
                      <a:pt x="16045" y="18585"/>
                    </a:cubicBezTo>
                    <a:cubicBezTo>
                      <a:pt x="15612" y="18585"/>
                      <a:pt x="14911" y="18518"/>
                      <a:pt x="13911" y="18485"/>
                    </a:cubicBezTo>
                    <a:close/>
                    <a:moveTo>
                      <a:pt x="8491" y="18180"/>
                    </a:moveTo>
                    <a:cubicBezTo>
                      <a:pt x="7852" y="18180"/>
                      <a:pt x="7285" y="18205"/>
                      <a:pt x="6806" y="18252"/>
                    </a:cubicBezTo>
                    <a:cubicBezTo>
                      <a:pt x="4437" y="18418"/>
                      <a:pt x="2169" y="19086"/>
                      <a:pt x="1" y="20153"/>
                    </a:cubicBezTo>
                    <a:cubicBezTo>
                      <a:pt x="167" y="20353"/>
                      <a:pt x="401" y="20587"/>
                      <a:pt x="634" y="20753"/>
                    </a:cubicBezTo>
                    <a:cubicBezTo>
                      <a:pt x="968" y="20954"/>
                      <a:pt x="1402" y="21154"/>
                      <a:pt x="1835" y="21287"/>
                    </a:cubicBezTo>
                    <a:cubicBezTo>
                      <a:pt x="2069" y="21320"/>
                      <a:pt x="2302" y="21421"/>
                      <a:pt x="2636" y="21487"/>
                    </a:cubicBezTo>
                    <a:lnTo>
                      <a:pt x="2736" y="21487"/>
                    </a:lnTo>
                    <a:lnTo>
                      <a:pt x="9674" y="20120"/>
                    </a:lnTo>
                    <a:cubicBezTo>
                      <a:pt x="10075" y="19452"/>
                      <a:pt x="10508" y="18852"/>
                      <a:pt x="10975" y="18285"/>
                    </a:cubicBezTo>
                    <a:cubicBezTo>
                      <a:pt x="10063" y="18213"/>
                      <a:pt x="9228" y="18180"/>
                      <a:pt x="8491" y="1818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6" name="Google Shape;1126;p46"/>
              <p:cNvSpPr/>
              <p:nvPr/>
            </p:nvSpPr>
            <p:spPr>
              <a:xfrm>
                <a:off x="3948479" y="2726168"/>
                <a:ext cx="1842879" cy="1099105"/>
              </a:xfrm>
              <a:custGeom>
                <a:avLst/>
                <a:gdLst/>
                <a:ahLst/>
                <a:cxnLst/>
                <a:rect l="l" t="t" r="r" b="b"/>
                <a:pathLst>
                  <a:path w="92167" h="54969" extrusionOk="0">
                    <a:moveTo>
                      <a:pt x="35093" y="15912"/>
                    </a:moveTo>
                    <a:cubicBezTo>
                      <a:pt x="35026" y="17012"/>
                      <a:pt x="34893" y="18013"/>
                      <a:pt x="34792" y="18914"/>
                    </a:cubicBezTo>
                    <a:cubicBezTo>
                      <a:pt x="34726" y="19081"/>
                      <a:pt x="34726" y="19247"/>
                      <a:pt x="34692" y="19414"/>
                    </a:cubicBezTo>
                    <a:cubicBezTo>
                      <a:pt x="35159" y="20015"/>
                      <a:pt x="35560" y="20515"/>
                      <a:pt x="36027" y="21015"/>
                    </a:cubicBezTo>
                    <a:lnTo>
                      <a:pt x="36060" y="21049"/>
                    </a:lnTo>
                    <a:cubicBezTo>
                      <a:pt x="37228" y="20915"/>
                      <a:pt x="38462" y="20848"/>
                      <a:pt x="39696" y="20815"/>
                    </a:cubicBezTo>
                    <a:lnTo>
                      <a:pt x="35093" y="15912"/>
                    </a:lnTo>
                    <a:close/>
                    <a:moveTo>
                      <a:pt x="63546" y="29388"/>
                    </a:moveTo>
                    <a:cubicBezTo>
                      <a:pt x="63880" y="29388"/>
                      <a:pt x="64147" y="29488"/>
                      <a:pt x="64213" y="29655"/>
                    </a:cubicBezTo>
                    <a:cubicBezTo>
                      <a:pt x="64247" y="29721"/>
                      <a:pt x="64314" y="29855"/>
                      <a:pt x="64247" y="29988"/>
                    </a:cubicBezTo>
                    <a:cubicBezTo>
                      <a:pt x="64247" y="30055"/>
                      <a:pt x="64213" y="30188"/>
                      <a:pt x="64113" y="30355"/>
                    </a:cubicBezTo>
                    <a:cubicBezTo>
                      <a:pt x="64013" y="30655"/>
                      <a:pt x="63847" y="30889"/>
                      <a:pt x="63713" y="31156"/>
                    </a:cubicBezTo>
                    <a:cubicBezTo>
                      <a:pt x="63546" y="31389"/>
                      <a:pt x="63413" y="31656"/>
                      <a:pt x="63246" y="31890"/>
                    </a:cubicBezTo>
                    <a:cubicBezTo>
                      <a:pt x="62913" y="32390"/>
                      <a:pt x="62579" y="32857"/>
                      <a:pt x="62212" y="33324"/>
                    </a:cubicBezTo>
                    <a:cubicBezTo>
                      <a:pt x="61078" y="33391"/>
                      <a:pt x="60044" y="33524"/>
                      <a:pt x="58943" y="33658"/>
                    </a:cubicBezTo>
                    <a:cubicBezTo>
                      <a:pt x="58243" y="33724"/>
                      <a:pt x="57542" y="33824"/>
                      <a:pt x="56875" y="33891"/>
                    </a:cubicBezTo>
                    <a:cubicBezTo>
                      <a:pt x="55707" y="34058"/>
                      <a:pt x="54540" y="34191"/>
                      <a:pt x="53406" y="34358"/>
                    </a:cubicBezTo>
                    <a:cubicBezTo>
                      <a:pt x="53339" y="34358"/>
                      <a:pt x="53239" y="34358"/>
                      <a:pt x="53172" y="34391"/>
                    </a:cubicBezTo>
                    <a:cubicBezTo>
                      <a:pt x="53339" y="34225"/>
                      <a:pt x="53439" y="34058"/>
                      <a:pt x="53606" y="33858"/>
                    </a:cubicBezTo>
                    <a:lnTo>
                      <a:pt x="53673" y="33824"/>
                    </a:lnTo>
                    <a:cubicBezTo>
                      <a:pt x="54540" y="32890"/>
                      <a:pt x="55507" y="32090"/>
                      <a:pt x="56608" y="31423"/>
                    </a:cubicBezTo>
                    <a:cubicBezTo>
                      <a:pt x="56942" y="31223"/>
                      <a:pt x="57342" y="31022"/>
                      <a:pt x="57709" y="30856"/>
                    </a:cubicBezTo>
                    <a:cubicBezTo>
                      <a:pt x="59577" y="29922"/>
                      <a:pt x="61545" y="29421"/>
                      <a:pt x="63546" y="29388"/>
                    </a:cubicBezTo>
                    <a:close/>
                    <a:moveTo>
                      <a:pt x="71585" y="300"/>
                    </a:moveTo>
                    <a:lnTo>
                      <a:pt x="71585" y="300"/>
                    </a:lnTo>
                    <a:cubicBezTo>
                      <a:pt x="71719" y="2702"/>
                      <a:pt x="71719" y="5137"/>
                      <a:pt x="71585" y="7539"/>
                    </a:cubicBezTo>
                    <a:cubicBezTo>
                      <a:pt x="71452" y="9707"/>
                      <a:pt x="71218" y="11875"/>
                      <a:pt x="70885" y="14044"/>
                    </a:cubicBezTo>
                    <a:cubicBezTo>
                      <a:pt x="70751" y="14811"/>
                      <a:pt x="70651" y="15545"/>
                      <a:pt x="70485" y="16312"/>
                    </a:cubicBezTo>
                    <a:cubicBezTo>
                      <a:pt x="69651" y="20415"/>
                      <a:pt x="68416" y="24384"/>
                      <a:pt x="66749" y="28254"/>
                    </a:cubicBezTo>
                    <a:lnTo>
                      <a:pt x="66749" y="28220"/>
                    </a:lnTo>
                    <a:cubicBezTo>
                      <a:pt x="66749" y="28054"/>
                      <a:pt x="66682" y="27920"/>
                      <a:pt x="66548" y="27787"/>
                    </a:cubicBezTo>
                    <a:cubicBezTo>
                      <a:pt x="66482" y="27720"/>
                      <a:pt x="66315" y="27620"/>
                      <a:pt x="66148" y="27587"/>
                    </a:cubicBezTo>
                    <a:lnTo>
                      <a:pt x="66081" y="27587"/>
                    </a:lnTo>
                    <a:cubicBezTo>
                      <a:pt x="66015" y="27553"/>
                      <a:pt x="65848" y="27553"/>
                      <a:pt x="65681" y="27520"/>
                    </a:cubicBezTo>
                    <a:cubicBezTo>
                      <a:pt x="64981" y="27445"/>
                      <a:pt x="64318" y="27407"/>
                      <a:pt x="63664" y="27407"/>
                    </a:cubicBezTo>
                    <a:cubicBezTo>
                      <a:pt x="63446" y="27407"/>
                      <a:pt x="63229" y="27411"/>
                      <a:pt x="63013" y="27420"/>
                    </a:cubicBezTo>
                    <a:cubicBezTo>
                      <a:pt x="60744" y="27553"/>
                      <a:pt x="58576" y="28120"/>
                      <a:pt x="56408" y="29188"/>
                    </a:cubicBezTo>
                    <a:cubicBezTo>
                      <a:pt x="56241" y="29254"/>
                      <a:pt x="56074" y="29355"/>
                      <a:pt x="55974" y="29421"/>
                    </a:cubicBezTo>
                    <a:cubicBezTo>
                      <a:pt x="54873" y="30022"/>
                      <a:pt x="53906" y="30622"/>
                      <a:pt x="53005" y="31389"/>
                    </a:cubicBezTo>
                    <a:cubicBezTo>
                      <a:pt x="52172" y="32056"/>
                      <a:pt x="51404" y="32790"/>
                      <a:pt x="50704" y="33624"/>
                    </a:cubicBezTo>
                    <a:cubicBezTo>
                      <a:pt x="50237" y="34225"/>
                      <a:pt x="49803" y="34858"/>
                      <a:pt x="49403" y="35459"/>
                    </a:cubicBezTo>
                    <a:lnTo>
                      <a:pt x="42465" y="36860"/>
                    </a:lnTo>
                    <a:lnTo>
                      <a:pt x="42365" y="36860"/>
                    </a:lnTo>
                    <a:cubicBezTo>
                      <a:pt x="42398" y="37193"/>
                      <a:pt x="42498" y="37627"/>
                      <a:pt x="42565" y="38194"/>
                    </a:cubicBezTo>
                    <a:cubicBezTo>
                      <a:pt x="42565" y="38261"/>
                      <a:pt x="42631" y="38361"/>
                      <a:pt x="42631" y="38428"/>
                    </a:cubicBezTo>
                    <a:cubicBezTo>
                      <a:pt x="42731" y="38394"/>
                      <a:pt x="42865" y="38294"/>
                      <a:pt x="42998" y="38294"/>
                    </a:cubicBezTo>
                    <a:cubicBezTo>
                      <a:pt x="43532" y="38127"/>
                      <a:pt x="44233" y="37961"/>
                      <a:pt x="45167" y="37894"/>
                    </a:cubicBezTo>
                    <a:cubicBezTo>
                      <a:pt x="47535" y="37627"/>
                      <a:pt x="49903" y="37360"/>
                      <a:pt x="52338" y="37060"/>
                    </a:cubicBezTo>
                    <a:cubicBezTo>
                      <a:pt x="61211" y="35926"/>
                      <a:pt x="70151" y="34592"/>
                      <a:pt x="78991" y="33024"/>
                    </a:cubicBezTo>
                    <a:cubicBezTo>
                      <a:pt x="79057" y="31956"/>
                      <a:pt x="79057" y="30856"/>
                      <a:pt x="78991" y="29721"/>
                    </a:cubicBezTo>
                    <a:cubicBezTo>
                      <a:pt x="78857" y="28187"/>
                      <a:pt x="78524" y="26386"/>
                      <a:pt x="78023" y="24351"/>
                    </a:cubicBezTo>
                    <a:cubicBezTo>
                      <a:pt x="77590" y="22750"/>
                      <a:pt x="77256" y="21482"/>
                      <a:pt x="76989" y="20415"/>
                    </a:cubicBezTo>
                    <a:cubicBezTo>
                      <a:pt x="78891" y="20315"/>
                      <a:pt x="80725" y="20181"/>
                      <a:pt x="82527" y="20148"/>
                    </a:cubicBezTo>
                    <a:cubicBezTo>
                      <a:pt x="82827" y="20148"/>
                      <a:pt x="83027" y="20081"/>
                      <a:pt x="83160" y="20081"/>
                    </a:cubicBezTo>
                    <a:cubicBezTo>
                      <a:pt x="83194" y="20081"/>
                      <a:pt x="83227" y="20081"/>
                      <a:pt x="83260" y="20048"/>
                    </a:cubicBezTo>
                    <a:cubicBezTo>
                      <a:pt x="83427" y="20015"/>
                      <a:pt x="83561" y="19914"/>
                      <a:pt x="83694" y="19848"/>
                    </a:cubicBezTo>
                    <a:cubicBezTo>
                      <a:pt x="83928" y="19648"/>
                      <a:pt x="84061" y="19347"/>
                      <a:pt x="84094" y="18880"/>
                    </a:cubicBezTo>
                    <a:cubicBezTo>
                      <a:pt x="84161" y="18580"/>
                      <a:pt x="84094" y="18380"/>
                      <a:pt x="83994" y="18213"/>
                    </a:cubicBezTo>
                    <a:cubicBezTo>
                      <a:pt x="83861" y="18080"/>
                      <a:pt x="83594" y="18046"/>
                      <a:pt x="83260" y="18046"/>
                    </a:cubicBezTo>
                    <a:cubicBezTo>
                      <a:pt x="82994" y="18046"/>
                      <a:pt x="82693" y="18080"/>
                      <a:pt x="82393" y="18080"/>
                    </a:cubicBezTo>
                    <a:cubicBezTo>
                      <a:pt x="80025" y="18213"/>
                      <a:pt x="78023" y="18313"/>
                      <a:pt x="76422" y="18380"/>
                    </a:cubicBezTo>
                    <a:cubicBezTo>
                      <a:pt x="75989" y="16679"/>
                      <a:pt x="75655" y="15178"/>
                      <a:pt x="75421" y="13910"/>
                    </a:cubicBezTo>
                    <a:cubicBezTo>
                      <a:pt x="75388" y="13743"/>
                      <a:pt x="75388" y="13577"/>
                      <a:pt x="75355" y="13443"/>
                    </a:cubicBezTo>
                    <a:cubicBezTo>
                      <a:pt x="75321" y="13310"/>
                      <a:pt x="75321" y="13076"/>
                      <a:pt x="75255" y="12876"/>
                    </a:cubicBezTo>
                    <a:cubicBezTo>
                      <a:pt x="75088" y="11308"/>
                      <a:pt x="74988" y="9007"/>
                      <a:pt x="74888" y="6071"/>
                    </a:cubicBezTo>
                    <a:lnTo>
                      <a:pt x="74888" y="5537"/>
                    </a:lnTo>
                    <a:cubicBezTo>
                      <a:pt x="74854" y="3469"/>
                      <a:pt x="74754" y="1701"/>
                      <a:pt x="74654" y="334"/>
                    </a:cubicBezTo>
                    <a:lnTo>
                      <a:pt x="71585" y="300"/>
                    </a:lnTo>
                    <a:close/>
                    <a:moveTo>
                      <a:pt x="15979" y="38895"/>
                    </a:moveTo>
                    <a:cubicBezTo>
                      <a:pt x="16125" y="38924"/>
                      <a:pt x="16220" y="38928"/>
                      <a:pt x="16352" y="38928"/>
                    </a:cubicBezTo>
                    <a:lnTo>
                      <a:pt x="16352" y="38928"/>
                    </a:lnTo>
                    <a:cubicBezTo>
                      <a:pt x="16228" y="38917"/>
                      <a:pt x="16104" y="38906"/>
                      <a:pt x="15979" y="38895"/>
                    </a:cubicBezTo>
                    <a:close/>
                    <a:moveTo>
                      <a:pt x="26053" y="0"/>
                    </a:moveTo>
                    <a:lnTo>
                      <a:pt x="24919" y="34"/>
                    </a:lnTo>
                    <a:cubicBezTo>
                      <a:pt x="23084" y="4603"/>
                      <a:pt x="21716" y="8106"/>
                      <a:pt x="20883" y="10508"/>
                    </a:cubicBezTo>
                    <a:cubicBezTo>
                      <a:pt x="20716" y="11008"/>
                      <a:pt x="20549" y="11508"/>
                      <a:pt x="20349" y="12009"/>
                    </a:cubicBezTo>
                    <a:cubicBezTo>
                      <a:pt x="19482" y="14477"/>
                      <a:pt x="18581" y="16712"/>
                      <a:pt x="17714" y="18847"/>
                    </a:cubicBezTo>
                    <a:cubicBezTo>
                      <a:pt x="17413" y="19548"/>
                      <a:pt x="17147" y="20248"/>
                      <a:pt x="16846" y="20915"/>
                    </a:cubicBezTo>
                    <a:lnTo>
                      <a:pt x="16479" y="21816"/>
                    </a:lnTo>
                    <a:cubicBezTo>
                      <a:pt x="15846" y="23217"/>
                      <a:pt x="15412" y="24184"/>
                      <a:pt x="15245" y="24718"/>
                    </a:cubicBezTo>
                    <a:cubicBezTo>
                      <a:pt x="15212" y="24851"/>
                      <a:pt x="15178" y="25018"/>
                      <a:pt x="15145" y="25152"/>
                    </a:cubicBezTo>
                    <a:cubicBezTo>
                      <a:pt x="14812" y="26052"/>
                      <a:pt x="14578" y="26919"/>
                      <a:pt x="14511" y="27720"/>
                    </a:cubicBezTo>
                    <a:cubicBezTo>
                      <a:pt x="14478" y="28020"/>
                      <a:pt x="14478" y="28354"/>
                      <a:pt x="14478" y="28721"/>
                    </a:cubicBezTo>
                    <a:cubicBezTo>
                      <a:pt x="14478" y="29355"/>
                      <a:pt x="14511" y="30055"/>
                      <a:pt x="14645" y="30822"/>
                    </a:cubicBezTo>
                    <a:cubicBezTo>
                      <a:pt x="14745" y="31756"/>
                      <a:pt x="14978" y="32857"/>
                      <a:pt x="15312" y="34025"/>
                    </a:cubicBezTo>
                    <a:cubicBezTo>
                      <a:pt x="15746" y="35759"/>
                      <a:pt x="16012" y="36793"/>
                      <a:pt x="16079" y="37160"/>
                    </a:cubicBezTo>
                    <a:cubicBezTo>
                      <a:pt x="16146" y="37360"/>
                      <a:pt x="16179" y="37594"/>
                      <a:pt x="16213" y="37827"/>
                    </a:cubicBezTo>
                    <a:cubicBezTo>
                      <a:pt x="16313" y="38228"/>
                      <a:pt x="16346" y="38594"/>
                      <a:pt x="16413" y="38928"/>
                    </a:cubicBezTo>
                    <a:cubicBezTo>
                      <a:pt x="16392" y="38928"/>
                      <a:pt x="16372" y="38928"/>
                      <a:pt x="16352" y="38928"/>
                    </a:cubicBezTo>
                    <a:lnTo>
                      <a:pt x="16352" y="38928"/>
                    </a:lnTo>
                    <a:cubicBezTo>
                      <a:pt x="17719" y="39050"/>
                      <a:pt x="19034" y="39170"/>
                      <a:pt x="20349" y="39262"/>
                    </a:cubicBezTo>
                    <a:cubicBezTo>
                      <a:pt x="20315" y="38895"/>
                      <a:pt x="20215" y="38528"/>
                      <a:pt x="20182" y="38127"/>
                    </a:cubicBezTo>
                    <a:cubicBezTo>
                      <a:pt x="20149" y="37861"/>
                      <a:pt x="20082" y="37594"/>
                      <a:pt x="20049" y="37360"/>
                    </a:cubicBezTo>
                    <a:cubicBezTo>
                      <a:pt x="19982" y="36760"/>
                      <a:pt x="19848" y="36226"/>
                      <a:pt x="19815" y="35759"/>
                    </a:cubicBezTo>
                    <a:cubicBezTo>
                      <a:pt x="24318" y="31223"/>
                      <a:pt x="28855" y="26919"/>
                      <a:pt x="33391" y="22850"/>
                    </a:cubicBezTo>
                    <a:cubicBezTo>
                      <a:pt x="33325" y="22416"/>
                      <a:pt x="33191" y="22016"/>
                      <a:pt x="33025" y="21582"/>
                    </a:cubicBezTo>
                    <a:cubicBezTo>
                      <a:pt x="28521" y="26086"/>
                      <a:pt x="24051" y="30355"/>
                      <a:pt x="19548" y="34325"/>
                    </a:cubicBezTo>
                    <a:cubicBezTo>
                      <a:pt x="19482" y="33858"/>
                      <a:pt x="19448" y="33524"/>
                      <a:pt x="19448" y="33357"/>
                    </a:cubicBezTo>
                    <a:cubicBezTo>
                      <a:pt x="19381" y="32924"/>
                      <a:pt x="19381" y="32423"/>
                      <a:pt x="19348" y="31856"/>
                    </a:cubicBezTo>
                    <a:cubicBezTo>
                      <a:pt x="19348" y="31156"/>
                      <a:pt x="19448" y="30422"/>
                      <a:pt x="19648" y="29822"/>
                    </a:cubicBezTo>
                    <a:cubicBezTo>
                      <a:pt x="19882" y="29088"/>
                      <a:pt x="20282" y="28554"/>
                      <a:pt x="20782" y="28154"/>
                    </a:cubicBezTo>
                    <a:cubicBezTo>
                      <a:pt x="21116" y="27853"/>
                      <a:pt x="21316" y="27653"/>
                      <a:pt x="21450" y="27487"/>
                    </a:cubicBezTo>
                    <a:cubicBezTo>
                      <a:pt x="21650" y="27186"/>
                      <a:pt x="21650" y="26919"/>
                      <a:pt x="21483" y="26719"/>
                    </a:cubicBezTo>
                    <a:cubicBezTo>
                      <a:pt x="21367" y="26603"/>
                      <a:pt x="21217" y="26532"/>
                      <a:pt x="21020" y="26532"/>
                    </a:cubicBezTo>
                    <a:cubicBezTo>
                      <a:pt x="20878" y="26532"/>
                      <a:pt x="20711" y="26569"/>
                      <a:pt x="20516" y="26653"/>
                    </a:cubicBezTo>
                    <a:cubicBezTo>
                      <a:pt x="20149" y="26719"/>
                      <a:pt x="20015" y="26753"/>
                      <a:pt x="20182" y="26753"/>
                    </a:cubicBezTo>
                    <a:cubicBezTo>
                      <a:pt x="19448" y="27086"/>
                      <a:pt x="18981" y="27420"/>
                      <a:pt x="18748" y="27687"/>
                    </a:cubicBezTo>
                    <a:cubicBezTo>
                      <a:pt x="18147" y="28554"/>
                      <a:pt x="17714" y="29521"/>
                      <a:pt x="17480" y="30522"/>
                    </a:cubicBezTo>
                    <a:cubicBezTo>
                      <a:pt x="17180" y="31856"/>
                      <a:pt x="17213" y="33357"/>
                      <a:pt x="17614" y="35059"/>
                    </a:cubicBezTo>
                    <a:cubicBezTo>
                      <a:pt x="17780" y="35826"/>
                      <a:pt x="18047" y="36760"/>
                      <a:pt x="18481" y="37927"/>
                    </a:cubicBezTo>
                    <a:cubicBezTo>
                      <a:pt x="18581" y="38294"/>
                      <a:pt x="18714" y="38695"/>
                      <a:pt x="18881" y="39061"/>
                    </a:cubicBezTo>
                    <a:cubicBezTo>
                      <a:pt x="18247" y="39028"/>
                      <a:pt x="17814" y="38961"/>
                      <a:pt x="17480" y="38961"/>
                    </a:cubicBezTo>
                    <a:cubicBezTo>
                      <a:pt x="17380" y="38628"/>
                      <a:pt x="17347" y="38228"/>
                      <a:pt x="17213" y="37861"/>
                    </a:cubicBezTo>
                    <a:cubicBezTo>
                      <a:pt x="17013" y="36960"/>
                      <a:pt x="16780" y="35959"/>
                      <a:pt x="16413" y="34792"/>
                    </a:cubicBezTo>
                    <a:cubicBezTo>
                      <a:pt x="15979" y="33191"/>
                      <a:pt x="15645" y="31856"/>
                      <a:pt x="15479" y="30756"/>
                    </a:cubicBezTo>
                    <a:cubicBezTo>
                      <a:pt x="15379" y="30255"/>
                      <a:pt x="15345" y="29788"/>
                      <a:pt x="15312" y="29421"/>
                    </a:cubicBezTo>
                    <a:cubicBezTo>
                      <a:pt x="15245" y="29054"/>
                      <a:pt x="15245" y="28687"/>
                      <a:pt x="15312" y="28354"/>
                    </a:cubicBezTo>
                    <a:cubicBezTo>
                      <a:pt x="15379" y="27620"/>
                      <a:pt x="15512" y="26886"/>
                      <a:pt x="15746" y="26186"/>
                    </a:cubicBezTo>
                    <a:cubicBezTo>
                      <a:pt x="15812" y="25952"/>
                      <a:pt x="15912" y="25619"/>
                      <a:pt x="16146" y="25118"/>
                    </a:cubicBezTo>
                    <a:cubicBezTo>
                      <a:pt x="16479" y="24218"/>
                      <a:pt x="17046" y="22716"/>
                      <a:pt x="17880" y="20715"/>
                    </a:cubicBezTo>
                    <a:cubicBezTo>
                      <a:pt x="18214" y="19848"/>
                      <a:pt x="18581" y="18880"/>
                      <a:pt x="19048" y="17780"/>
                    </a:cubicBezTo>
                    <a:cubicBezTo>
                      <a:pt x="19081" y="17680"/>
                      <a:pt x="19148" y="17546"/>
                      <a:pt x="19181" y="17446"/>
                    </a:cubicBezTo>
                    <a:cubicBezTo>
                      <a:pt x="19882" y="15745"/>
                      <a:pt x="20582" y="13910"/>
                      <a:pt x="21350" y="12042"/>
                    </a:cubicBezTo>
                    <a:cubicBezTo>
                      <a:pt x="22817" y="8339"/>
                      <a:pt x="24385" y="4337"/>
                      <a:pt x="26053" y="0"/>
                    </a:cubicBezTo>
                    <a:close/>
                    <a:moveTo>
                      <a:pt x="79424" y="38895"/>
                    </a:moveTo>
                    <a:cubicBezTo>
                      <a:pt x="77256" y="38928"/>
                      <a:pt x="75321" y="39162"/>
                      <a:pt x="73587" y="39562"/>
                    </a:cubicBezTo>
                    <a:cubicBezTo>
                      <a:pt x="71552" y="40062"/>
                      <a:pt x="69751" y="40829"/>
                      <a:pt x="68183" y="41897"/>
                    </a:cubicBezTo>
                    <a:cubicBezTo>
                      <a:pt x="66415" y="43064"/>
                      <a:pt x="65081" y="44499"/>
                      <a:pt x="64213" y="46100"/>
                    </a:cubicBezTo>
                    <a:cubicBezTo>
                      <a:pt x="63680" y="47267"/>
                      <a:pt x="63313" y="48168"/>
                      <a:pt x="63013" y="48735"/>
                    </a:cubicBezTo>
                    <a:cubicBezTo>
                      <a:pt x="62512" y="49736"/>
                      <a:pt x="61912" y="50436"/>
                      <a:pt x="61245" y="50903"/>
                    </a:cubicBezTo>
                    <a:cubicBezTo>
                      <a:pt x="60678" y="51270"/>
                      <a:pt x="59977" y="51570"/>
                      <a:pt x="59143" y="51704"/>
                    </a:cubicBezTo>
                    <a:cubicBezTo>
                      <a:pt x="58719" y="51751"/>
                      <a:pt x="58227" y="51798"/>
                      <a:pt x="57599" y="51798"/>
                    </a:cubicBezTo>
                    <a:cubicBezTo>
                      <a:pt x="57338" y="51798"/>
                      <a:pt x="57054" y="51790"/>
                      <a:pt x="56741" y="51771"/>
                    </a:cubicBezTo>
                    <a:cubicBezTo>
                      <a:pt x="52705" y="51737"/>
                      <a:pt x="47468" y="51704"/>
                      <a:pt x="40997" y="51604"/>
                    </a:cubicBezTo>
                    <a:cubicBezTo>
                      <a:pt x="36794" y="51570"/>
                      <a:pt x="32124" y="51537"/>
                      <a:pt x="26887" y="51437"/>
                    </a:cubicBezTo>
                    <a:cubicBezTo>
                      <a:pt x="26053" y="51437"/>
                      <a:pt x="25386" y="51404"/>
                      <a:pt x="24885" y="51337"/>
                    </a:cubicBezTo>
                    <a:lnTo>
                      <a:pt x="24385" y="51204"/>
                    </a:lnTo>
                    <a:cubicBezTo>
                      <a:pt x="23885" y="51070"/>
                      <a:pt x="23484" y="50837"/>
                      <a:pt x="23117" y="50570"/>
                    </a:cubicBezTo>
                    <a:cubicBezTo>
                      <a:pt x="22484" y="50069"/>
                      <a:pt x="22050" y="49269"/>
                      <a:pt x="21817" y="48235"/>
                    </a:cubicBezTo>
                    <a:cubicBezTo>
                      <a:pt x="21683" y="47668"/>
                      <a:pt x="21483" y="46233"/>
                      <a:pt x="21149" y="44032"/>
                    </a:cubicBezTo>
                    <a:cubicBezTo>
                      <a:pt x="20983" y="42898"/>
                      <a:pt x="20816" y="41763"/>
                      <a:pt x="20616" y="40663"/>
                    </a:cubicBezTo>
                    <a:cubicBezTo>
                      <a:pt x="20549" y="40329"/>
                      <a:pt x="20482" y="39995"/>
                      <a:pt x="20449" y="39662"/>
                    </a:cubicBezTo>
                    <a:cubicBezTo>
                      <a:pt x="18714" y="39528"/>
                      <a:pt x="17347" y="39395"/>
                      <a:pt x="16313" y="39362"/>
                    </a:cubicBezTo>
                    <a:cubicBezTo>
                      <a:pt x="15437" y="39322"/>
                      <a:pt x="14590" y="39303"/>
                      <a:pt x="13772" y="39303"/>
                    </a:cubicBezTo>
                    <a:cubicBezTo>
                      <a:pt x="11848" y="39303"/>
                      <a:pt x="10078" y="39408"/>
                      <a:pt x="8440" y="39595"/>
                    </a:cubicBezTo>
                    <a:cubicBezTo>
                      <a:pt x="6039" y="39895"/>
                      <a:pt x="3970" y="40496"/>
                      <a:pt x="2169" y="41330"/>
                    </a:cubicBezTo>
                    <a:cubicBezTo>
                      <a:pt x="1535" y="41597"/>
                      <a:pt x="1002" y="41897"/>
                      <a:pt x="468" y="42264"/>
                    </a:cubicBezTo>
                    <a:cubicBezTo>
                      <a:pt x="335" y="42531"/>
                      <a:pt x="268" y="42731"/>
                      <a:pt x="201" y="43031"/>
                    </a:cubicBezTo>
                    <a:cubicBezTo>
                      <a:pt x="34" y="43565"/>
                      <a:pt x="1" y="44065"/>
                      <a:pt x="34" y="44599"/>
                    </a:cubicBezTo>
                    <a:cubicBezTo>
                      <a:pt x="134" y="44532"/>
                      <a:pt x="268" y="44432"/>
                      <a:pt x="335" y="44365"/>
                    </a:cubicBezTo>
                    <a:cubicBezTo>
                      <a:pt x="2136" y="42998"/>
                      <a:pt x="4104" y="42164"/>
                      <a:pt x="6205" y="41897"/>
                    </a:cubicBezTo>
                    <a:cubicBezTo>
                      <a:pt x="6648" y="41848"/>
                      <a:pt x="7088" y="41824"/>
                      <a:pt x="7528" y="41824"/>
                    </a:cubicBezTo>
                    <a:cubicBezTo>
                      <a:pt x="9209" y="41824"/>
                      <a:pt x="10870" y="42177"/>
                      <a:pt x="12510" y="42864"/>
                    </a:cubicBezTo>
                    <a:cubicBezTo>
                      <a:pt x="13444" y="43264"/>
                      <a:pt x="14278" y="43732"/>
                      <a:pt x="15012" y="44332"/>
                    </a:cubicBezTo>
                    <a:cubicBezTo>
                      <a:pt x="15979" y="45032"/>
                      <a:pt x="16780" y="45866"/>
                      <a:pt x="17480" y="46834"/>
                    </a:cubicBezTo>
                    <a:cubicBezTo>
                      <a:pt x="17814" y="47267"/>
                      <a:pt x="18481" y="48435"/>
                      <a:pt x="19515" y="50270"/>
                    </a:cubicBezTo>
                    <a:cubicBezTo>
                      <a:pt x="20315" y="51737"/>
                      <a:pt x="21116" y="52838"/>
                      <a:pt x="21817" y="53539"/>
                    </a:cubicBezTo>
                    <a:cubicBezTo>
                      <a:pt x="22317" y="54039"/>
                      <a:pt x="22884" y="54439"/>
                      <a:pt x="23551" y="54839"/>
                    </a:cubicBezTo>
                    <a:lnTo>
                      <a:pt x="24452" y="54940"/>
                    </a:lnTo>
                    <a:lnTo>
                      <a:pt x="24685" y="54940"/>
                    </a:lnTo>
                    <a:cubicBezTo>
                      <a:pt x="24871" y="54960"/>
                      <a:pt x="25086" y="54968"/>
                      <a:pt x="25333" y="54968"/>
                    </a:cubicBezTo>
                    <a:cubicBezTo>
                      <a:pt x="25883" y="54968"/>
                      <a:pt x="26590" y="54929"/>
                      <a:pt x="27487" y="54906"/>
                    </a:cubicBezTo>
                    <a:cubicBezTo>
                      <a:pt x="30863" y="54734"/>
                      <a:pt x="34693" y="54634"/>
                      <a:pt x="38911" y="54634"/>
                    </a:cubicBezTo>
                    <a:cubicBezTo>
                      <a:pt x="40404" y="54634"/>
                      <a:pt x="41945" y="54647"/>
                      <a:pt x="43532" y="54673"/>
                    </a:cubicBezTo>
                    <a:cubicBezTo>
                      <a:pt x="43999" y="54673"/>
                      <a:pt x="46467" y="54706"/>
                      <a:pt x="50904" y="54839"/>
                    </a:cubicBezTo>
                    <a:cubicBezTo>
                      <a:pt x="52338" y="54873"/>
                      <a:pt x="54006" y="54906"/>
                      <a:pt x="55841" y="54940"/>
                    </a:cubicBezTo>
                    <a:cubicBezTo>
                      <a:pt x="56008" y="54873"/>
                      <a:pt x="56141" y="54839"/>
                      <a:pt x="56308" y="54739"/>
                    </a:cubicBezTo>
                    <a:cubicBezTo>
                      <a:pt x="58142" y="53905"/>
                      <a:pt x="59744" y="52905"/>
                      <a:pt x="61178" y="51704"/>
                    </a:cubicBezTo>
                    <a:cubicBezTo>
                      <a:pt x="61979" y="51003"/>
                      <a:pt x="63380" y="49536"/>
                      <a:pt x="65348" y="47267"/>
                    </a:cubicBezTo>
                    <a:cubicBezTo>
                      <a:pt x="67015" y="45366"/>
                      <a:pt x="68483" y="43998"/>
                      <a:pt x="69717" y="43164"/>
                    </a:cubicBezTo>
                    <a:cubicBezTo>
                      <a:pt x="71852" y="41730"/>
                      <a:pt x="74254" y="40996"/>
                      <a:pt x="76923" y="40929"/>
                    </a:cubicBezTo>
                    <a:cubicBezTo>
                      <a:pt x="76986" y="40929"/>
                      <a:pt x="77050" y="40928"/>
                      <a:pt x="77113" y="40928"/>
                    </a:cubicBezTo>
                    <a:cubicBezTo>
                      <a:pt x="79709" y="40928"/>
                      <a:pt x="82111" y="41595"/>
                      <a:pt x="84228" y="42898"/>
                    </a:cubicBezTo>
                    <a:cubicBezTo>
                      <a:pt x="86029" y="43998"/>
                      <a:pt x="87697" y="45600"/>
                      <a:pt x="89198" y="47768"/>
                    </a:cubicBezTo>
                    <a:cubicBezTo>
                      <a:pt x="89865" y="48702"/>
                      <a:pt x="90599" y="49903"/>
                      <a:pt x="91433" y="51437"/>
                    </a:cubicBezTo>
                    <a:cubicBezTo>
                      <a:pt x="91566" y="51437"/>
                      <a:pt x="91700" y="51504"/>
                      <a:pt x="91867" y="51504"/>
                    </a:cubicBezTo>
                    <a:lnTo>
                      <a:pt x="92033" y="51504"/>
                    </a:lnTo>
                    <a:cubicBezTo>
                      <a:pt x="92033" y="51237"/>
                      <a:pt x="92067" y="51003"/>
                      <a:pt x="92067" y="50770"/>
                    </a:cubicBezTo>
                    <a:cubicBezTo>
                      <a:pt x="92167" y="48835"/>
                      <a:pt x="92067" y="46834"/>
                      <a:pt x="91733" y="44832"/>
                    </a:cubicBezTo>
                    <a:cubicBezTo>
                      <a:pt x="91600" y="43732"/>
                      <a:pt x="91366" y="42864"/>
                      <a:pt x="91066" y="42164"/>
                    </a:cubicBezTo>
                    <a:cubicBezTo>
                      <a:pt x="90666" y="41230"/>
                      <a:pt x="90165" y="40529"/>
                      <a:pt x="89498" y="40062"/>
                    </a:cubicBezTo>
                    <a:cubicBezTo>
                      <a:pt x="88998" y="39729"/>
                      <a:pt x="88397" y="39495"/>
                      <a:pt x="87697" y="39328"/>
                    </a:cubicBezTo>
                    <a:cubicBezTo>
                      <a:pt x="87664" y="39328"/>
                      <a:pt x="87563" y="39262"/>
                      <a:pt x="87530" y="39262"/>
                    </a:cubicBezTo>
                    <a:cubicBezTo>
                      <a:pt x="87030" y="39195"/>
                      <a:pt x="86296" y="39095"/>
                      <a:pt x="85362" y="39061"/>
                    </a:cubicBezTo>
                    <a:cubicBezTo>
                      <a:pt x="82727" y="38928"/>
                      <a:pt x="80759" y="38895"/>
                      <a:pt x="79424" y="3889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27" name="Google Shape;1127;p46"/>
          <p:cNvGrpSpPr/>
          <p:nvPr/>
        </p:nvGrpSpPr>
        <p:grpSpPr>
          <a:xfrm>
            <a:off x="2009003" y="3843675"/>
            <a:ext cx="623059" cy="186546"/>
            <a:chOff x="1517768" y="3843675"/>
            <a:chExt cx="623059" cy="186546"/>
          </a:xfrm>
        </p:grpSpPr>
        <p:sp>
          <p:nvSpPr>
            <p:cNvPr id="1128" name="Google Shape;1128;p46"/>
            <p:cNvSpPr/>
            <p:nvPr/>
          </p:nvSpPr>
          <p:spPr>
            <a:xfrm>
              <a:off x="1518408" y="3843675"/>
              <a:ext cx="621781" cy="186546"/>
            </a:xfrm>
            <a:custGeom>
              <a:avLst/>
              <a:gdLst/>
              <a:ahLst/>
              <a:cxnLst/>
              <a:rect l="l" t="t" r="r" b="b"/>
              <a:pathLst>
                <a:path w="36527" h="10871" extrusionOk="0">
                  <a:moveTo>
                    <a:pt x="35359" y="1483"/>
                  </a:moveTo>
                  <a:lnTo>
                    <a:pt x="35359" y="1483"/>
                  </a:lnTo>
                  <a:cubicBezTo>
                    <a:pt x="35292" y="1616"/>
                    <a:pt x="35259" y="1650"/>
                    <a:pt x="35125" y="1683"/>
                  </a:cubicBezTo>
                  <a:cubicBezTo>
                    <a:pt x="35259" y="1650"/>
                    <a:pt x="35292" y="1550"/>
                    <a:pt x="35359" y="1483"/>
                  </a:cubicBezTo>
                  <a:close/>
                  <a:moveTo>
                    <a:pt x="1501" y="1717"/>
                  </a:moveTo>
                  <a:cubicBezTo>
                    <a:pt x="1534" y="1783"/>
                    <a:pt x="1601" y="1783"/>
                    <a:pt x="1668" y="1817"/>
                  </a:cubicBezTo>
                  <a:cubicBezTo>
                    <a:pt x="1568" y="1783"/>
                    <a:pt x="1534" y="1783"/>
                    <a:pt x="1501" y="1717"/>
                  </a:cubicBezTo>
                  <a:close/>
                  <a:moveTo>
                    <a:pt x="33024" y="2150"/>
                  </a:moveTo>
                  <a:lnTo>
                    <a:pt x="33024" y="2150"/>
                  </a:lnTo>
                  <a:cubicBezTo>
                    <a:pt x="33124" y="2317"/>
                    <a:pt x="33224" y="2517"/>
                    <a:pt x="33257" y="2784"/>
                  </a:cubicBezTo>
                  <a:cubicBezTo>
                    <a:pt x="33224" y="2550"/>
                    <a:pt x="33124" y="2350"/>
                    <a:pt x="33024" y="2150"/>
                  </a:cubicBezTo>
                  <a:close/>
                  <a:moveTo>
                    <a:pt x="5524" y="0"/>
                  </a:moveTo>
                  <a:cubicBezTo>
                    <a:pt x="3647" y="0"/>
                    <a:pt x="1817" y="178"/>
                    <a:pt x="0" y="516"/>
                  </a:cubicBezTo>
                  <a:cubicBezTo>
                    <a:pt x="33" y="682"/>
                    <a:pt x="100" y="1183"/>
                    <a:pt x="234" y="1950"/>
                  </a:cubicBezTo>
                  <a:cubicBezTo>
                    <a:pt x="267" y="2150"/>
                    <a:pt x="334" y="2384"/>
                    <a:pt x="367" y="2651"/>
                  </a:cubicBezTo>
                  <a:cubicBezTo>
                    <a:pt x="701" y="2651"/>
                    <a:pt x="1034" y="2784"/>
                    <a:pt x="1334" y="3017"/>
                  </a:cubicBezTo>
                  <a:cubicBezTo>
                    <a:pt x="1768" y="3451"/>
                    <a:pt x="2102" y="3985"/>
                    <a:pt x="2202" y="4652"/>
                  </a:cubicBezTo>
                  <a:cubicBezTo>
                    <a:pt x="2235" y="4885"/>
                    <a:pt x="2268" y="5519"/>
                    <a:pt x="2335" y="6487"/>
                  </a:cubicBezTo>
                  <a:cubicBezTo>
                    <a:pt x="2335" y="7221"/>
                    <a:pt x="2435" y="7821"/>
                    <a:pt x="2602" y="8288"/>
                  </a:cubicBezTo>
                  <a:cubicBezTo>
                    <a:pt x="2835" y="8788"/>
                    <a:pt x="3169" y="9222"/>
                    <a:pt x="3669" y="9656"/>
                  </a:cubicBezTo>
                  <a:cubicBezTo>
                    <a:pt x="4103" y="10023"/>
                    <a:pt x="4603" y="10323"/>
                    <a:pt x="5170" y="10490"/>
                  </a:cubicBezTo>
                  <a:cubicBezTo>
                    <a:pt x="5671" y="10656"/>
                    <a:pt x="6238" y="10790"/>
                    <a:pt x="6872" y="10823"/>
                  </a:cubicBezTo>
                  <a:cubicBezTo>
                    <a:pt x="7339" y="10856"/>
                    <a:pt x="7906" y="10856"/>
                    <a:pt x="8606" y="10856"/>
                  </a:cubicBezTo>
                  <a:cubicBezTo>
                    <a:pt x="9907" y="10823"/>
                    <a:pt x="11008" y="10690"/>
                    <a:pt x="11875" y="10456"/>
                  </a:cubicBezTo>
                  <a:cubicBezTo>
                    <a:pt x="13043" y="10123"/>
                    <a:pt x="13910" y="9622"/>
                    <a:pt x="14577" y="8888"/>
                  </a:cubicBezTo>
                  <a:cubicBezTo>
                    <a:pt x="15011" y="8455"/>
                    <a:pt x="15444" y="7688"/>
                    <a:pt x="16011" y="6620"/>
                  </a:cubicBezTo>
                  <a:cubicBezTo>
                    <a:pt x="16345" y="5953"/>
                    <a:pt x="16612" y="5386"/>
                    <a:pt x="16912" y="4986"/>
                  </a:cubicBezTo>
                  <a:cubicBezTo>
                    <a:pt x="17079" y="4719"/>
                    <a:pt x="17246" y="4485"/>
                    <a:pt x="17412" y="4318"/>
                  </a:cubicBezTo>
                  <a:cubicBezTo>
                    <a:pt x="17613" y="4118"/>
                    <a:pt x="17946" y="3785"/>
                    <a:pt x="18246" y="3718"/>
                  </a:cubicBezTo>
                  <a:cubicBezTo>
                    <a:pt x="18580" y="3718"/>
                    <a:pt x="18880" y="4052"/>
                    <a:pt x="19080" y="4318"/>
                  </a:cubicBezTo>
                  <a:cubicBezTo>
                    <a:pt x="19247" y="4485"/>
                    <a:pt x="19414" y="4685"/>
                    <a:pt x="19581" y="4986"/>
                  </a:cubicBezTo>
                  <a:cubicBezTo>
                    <a:pt x="19881" y="5386"/>
                    <a:pt x="20181" y="5953"/>
                    <a:pt x="20515" y="6620"/>
                  </a:cubicBezTo>
                  <a:cubicBezTo>
                    <a:pt x="21048" y="7688"/>
                    <a:pt x="21515" y="8488"/>
                    <a:pt x="21916" y="8888"/>
                  </a:cubicBezTo>
                  <a:cubicBezTo>
                    <a:pt x="22583" y="9622"/>
                    <a:pt x="23517" y="10156"/>
                    <a:pt x="24618" y="10456"/>
                  </a:cubicBezTo>
                  <a:cubicBezTo>
                    <a:pt x="25518" y="10690"/>
                    <a:pt x="26586" y="10823"/>
                    <a:pt x="27887" y="10856"/>
                  </a:cubicBezTo>
                  <a:cubicBezTo>
                    <a:pt x="28092" y="10866"/>
                    <a:pt x="28288" y="10870"/>
                    <a:pt x="28475" y="10870"/>
                  </a:cubicBezTo>
                  <a:cubicBezTo>
                    <a:pt x="28925" y="10870"/>
                    <a:pt x="29315" y="10847"/>
                    <a:pt x="29621" y="10823"/>
                  </a:cubicBezTo>
                  <a:cubicBezTo>
                    <a:pt x="30255" y="10790"/>
                    <a:pt x="30855" y="10656"/>
                    <a:pt x="31356" y="10490"/>
                  </a:cubicBezTo>
                  <a:cubicBezTo>
                    <a:pt x="31923" y="10289"/>
                    <a:pt x="32423" y="10023"/>
                    <a:pt x="32857" y="9656"/>
                  </a:cubicBezTo>
                  <a:cubicBezTo>
                    <a:pt x="33290" y="9289"/>
                    <a:pt x="33691" y="8822"/>
                    <a:pt x="33891" y="8288"/>
                  </a:cubicBezTo>
                  <a:cubicBezTo>
                    <a:pt x="34058" y="7854"/>
                    <a:pt x="34124" y="7221"/>
                    <a:pt x="34191" y="6487"/>
                  </a:cubicBezTo>
                  <a:cubicBezTo>
                    <a:pt x="34224" y="5519"/>
                    <a:pt x="34258" y="4885"/>
                    <a:pt x="34291" y="4652"/>
                  </a:cubicBezTo>
                  <a:cubicBezTo>
                    <a:pt x="34425" y="4018"/>
                    <a:pt x="34725" y="3484"/>
                    <a:pt x="35192" y="3017"/>
                  </a:cubicBezTo>
                  <a:cubicBezTo>
                    <a:pt x="35459" y="2784"/>
                    <a:pt x="35759" y="2651"/>
                    <a:pt x="36126" y="2651"/>
                  </a:cubicBezTo>
                  <a:cubicBezTo>
                    <a:pt x="36193" y="2384"/>
                    <a:pt x="36226" y="2150"/>
                    <a:pt x="36259" y="1950"/>
                  </a:cubicBezTo>
                  <a:cubicBezTo>
                    <a:pt x="36393" y="1183"/>
                    <a:pt x="36459" y="716"/>
                    <a:pt x="36526" y="516"/>
                  </a:cubicBezTo>
                  <a:cubicBezTo>
                    <a:pt x="34731" y="178"/>
                    <a:pt x="32882" y="0"/>
                    <a:pt x="31005" y="0"/>
                  </a:cubicBezTo>
                  <a:cubicBezTo>
                    <a:pt x="29917" y="0"/>
                    <a:pt x="28821" y="60"/>
                    <a:pt x="27720" y="182"/>
                  </a:cubicBezTo>
                  <a:cubicBezTo>
                    <a:pt x="26452" y="316"/>
                    <a:pt x="25251" y="482"/>
                    <a:pt x="23950" y="682"/>
                  </a:cubicBezTo>
                  <a:cubicBezTo>
                    <a:pt x="23250" y="816"/>
                    <a:pt x="22516" y="916"/>
                    <a:pt x="21782" y="1116"/>
                  </a:cubicBezTo>
                  <a:cubicBezTo>
                    <a:pt x="21211" y="1220"/>
                    <a:pt x="19965" y="1279"/>
                    <a:pt x="18572" y="1279"/>
                  </a:cubicBezTo>
                  <a:cubicBezTo>
                    <a:pt x="17283" y="1279"/>
                    <a:pt x="15867" y="1228"/>
                    <a:pt x="14744" y="1116"/>
                  </a:cubicBezTo>
                  <a:cubicBezTo>
                    <a:pt x="14010" y="1016"/>
                    <a:pt x="13276" y="816"/>
                    <a:pt x="12576" y="682"/>
                  </a:cubicBezTo>
                  <a:cubicBezTo>
                    <a:pt x="11341" y="482"/>
                    <a:pt x="10074" y="316"/>
                    <a:pt x="8840" y="182"/>
                  </a:cubicBezTo>
                  <a:cubicBezTo>
                    <a:pt x="7714" y="60"/>
                    <a:pt x="6611" y="0"/>
                    <a:pt x="5524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29" name="Google Shape;1129;p46"/>
            <p:cNvGrpSpPr/>
            <p:nvPr/>
          </p:nvGrpSpPr>
          <p:grpSpPr>
            <a:xfrm>
              <a:off x="1517768" y="3844232"/>
              <a:ext cx="623059" cy="185432"/>
              <a:chOff x="1517765" y="3844236"/>
              <a:chExt cx="623059" cy="185432"/>
            </a:xfrm>
          </p:grpSpPr>
          <p:sp>
            <p:nvSpPr>
              <p:cNvPr id="1130" name="Google Shape;1130;p46"/>
              <p:cNvSpPr/>
              <p:nvPr/>
            </p:nvSpPr>
            <p:spPr>
              <a:xfrm>
                <a:off x="1538237" y="3859078"/>
                <a:ext cx="171854" cy="141901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319" extrusionOk="0">
                    <a:moveTo>
                      <a:pt x="735" y="146"/>
                    </a:moveTo>
                    <a:cubicBezTo>
                      <a:pt x="535" y="146"/>
                      <a:pt x="268" y="246"/>
                      <a:pt x="34" y="413"/>
                    </a:cubicBezTo>
                    <a:cubicBezTo>
                      <a:pt x="1" y="480"/>
                      <a:pt x="1" y="580"/>
                      <a:pt x="1" y="646"/>
                    </a:cubicBezTo>
                    <a:cubicBezTo>
                      <a:pt x="1" y="713"/>
                      <a:pt x="68" y="780"/>
                      <a:pt x="201" y="847"/>
                    </a:cubicBezTo>
                    <a:cubicBezTo>
                      <a:pt x="201" y="847"/>
                      <a:pt x="234" y="847"/>
                      <a:pt x="234" y="880"/>
                    </a:cubicBezTo>
                    <a:cubicBezTo>
                      <a:pt x="368" y="947"/>
                      <a:pt x="435" y="980"/>
                      <a:pt x="535" y="1013"/>
                    </a:cubicBezTo>
                    <a:lnTo>
                      <a:pt x="868" y="1013"/>
                    </a:lnTo>
                    <a:cubicBezTo>
                      <a:pt x="1002" y="947"/>
                      <a:pt x="1135" y="947"/>
                      <a:pt x="1235" y="913"/>
                    </a:cubicBezTo>
                    <a:lnTo>
                      <a:pt x="1502" y="780"/>
                    </a:lnTo>
                    <a:cubicBezTo>
                      <a:pt x="1535" y="746"/>
                      <a:pt x="1569" y="746"/>
                      <a:pt x="1569" y="680"/>
                    </a:cubicBezTo>
                    <a:cubicBezTo>
                      <a:pt x="1669" y="613"/>
                      <a:pt x="1702" y="480"/>
                      <a:pt x="1669" y="346"/>
                    </a:cubicBezTo>
                    <a:cubicBezTo>
                      <a:pt x="1602" y="246"/>
                      <a:pt x="1502" y="146"/>
                      <a:pt x="1335" y="146"/>
                    </a:cubicBezTo>
                    <a:close/>
                    <a:moveTo>
                      <a:pt x="6739" y="0"/>
                    </a:moveTo>
                    <a:cubicBezTo>
                      <a:pt x="6572" y="0"/>
                      <a:pt x="6405" y="4"/>
                      <a:pt x="6239" y="13"/>
                    </a:cubicBezTo>
                    <a:cubicBezTo>
                      <a:pt x="6005" y="313"/>
                      <a:pt x="5705" y="646"/>
                      <a:pt x="5438" y="947"/>
                    </a:cubicBezTo>
                    <a:cubicBezTo>
                      <a:pt x="4171" y="2514"/>
                      <a:pt x="3070" y="4149"/>
                      <a:pt x="2202" y="5817"/>
                    </a:cubicBezTo>
                    <a:lnTo>
                      <a:pt x="2202" y="5850"/>
                    </a:lnTo>
                    <a:cubicBezTo>
                      <a:pt x="2369" y="6484"/>
                      <a:pt x="2603" y="7018"/>
                      <a:pt x="2903" y="7451"/>
                    </a:cubicBezTo>
                    <a:cubicBezTo>
                      <a:pt x="4337" y="5116"/>
                      <a:pt x="5905" y="2815"/>
                      <a:pt x="7740" y="680"/>
                    </a:cubicBezTo>
                    <a:cubicBezTo>
                      <a:pt x="7907" y="480"/>
                      <a:pt x="8073" y="313"/>
                      <a:pt x="8240" y="113"/>
                    </a:cubicBezTo>
                    <a:cubicBezTo>
                      <a:pt x="7740" y="38"/>
                      <a:pt x="7239" y="0"/>
                      <a:pt x="6739" y="0"/>
                    </a:cubicBezTo>
                    <a:close/>
                    <a:moveTo>
                      <a:pt x="9141" y="246"/>
                    </a:moveTo>
                    <a:cubicBezTo>
                      <a:pt x="9074" y="313"/>
                      <a:pt x="9007" y="346"/>
                      <a:pt x="8974" y="446"/>
                    </a:cubicBezTo>
                    <a:cubicBezTo>
                      <a:pt x="6872" y="2815"/>
                      <a:pt x="5004" y="5316"/>
                      <a:pt x="3337" y="7952"/>
                    </a:cubicBezTo>
                    <a:lnTo>
                      <a:pt x="3837" y="8319"/>
                    </a:lnTo>
                    <a:cubicBezTo>
                      <a:pt x="5738" y="5517"/>
                      <a:pt x="7840" y="2915"/>
                      <a:pt x="10075" y="446"/>
                    </a:cubicBezTo>
                    <a:lnTo>
                      <a:pt x="9441" y="313"/>
                    </a:lnTo>
                    <a:cubicBezTo>
                      <a:pt x="9374" y="279"/>
                      <a:pt x="9241" y="246"/>
                      <a:pt x="9141" y="24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31" name="Google Shape;1131;p46"/>
              <p:cNvSpPr/>
              <p:nvPr/>
            </p:nvSpPr>
            <p:spPr>
              <a:xfrm>
                <a:off x="1571810" y="3859283"/>
                <a:ext cx="212264" cy="155002"/>
              </a:xfrm>
              <a:custGeom>
                <a:avLst/>
                <a:gdLst/>
                <a:ahLst/>
                <a:cxnLst/>
                <a:rect l="l" t="t" r="r" b="b"/>
                <a:pathLst>
                  <a:path w="12444" h="9087" extrusionOk="0">
                    <a:moveTo>
                      <a:pt x="4337" y="1"/>
                    </a:moveTo>
                    <a:cubicBezTo>
                      <a:pt x="3904" y="1"/>
                      <a:pt x="3537" y="1"/>
                      <a:pt x="3103" y="67"/>
                    </a:cubicBezTo>
                    <a:cubicBezTo>
                      <a:pt x="2536" y="101"/>
                      <a:pt x="2069" y="167"/>
                      <a:pt x="1736" y="301"/>
                    </a:cubicBezTo>
                    <a:cubicBezTo>
                      <a:pt x="1235" y="434"/>
                      <a:pt x="902" y="634"/>
                      <a:pt x="668" y="901"/>
                    </a:cubicBezTo>
                    <a:cubicBezTo>
                      <a:pt x="601" y="935"/>
                      <a:pt x="568" y="968"/>
                      <a:pt x="568" y="1001"/>
                    </a:cubicBezTo>
                    <a:cubicBezTo>
                      <a:pt x="335" y="1302"/>
                      <a:pt x="168" y="1735"/>
                      <a:pt x="68" y="2236"/>
                    </a:cubicBezTo>
                    <a:cubicBezTo>
                      <a:pt x="34" y="2569"/>
                      <a:pt x="1" y="3003"/>
                      <a:pt x="34" y="3603"/>
                    </a:cubicBezTo>
                    <a:cubicBezTo>
                      <a:pt x="68" y="4504"/>
                      <a:pt x="101" y="5271"/>
                      <a:pt x="268" y="5805"/>
                    </a:cubicBezTo>
                    <a:cubicBezTo>
                      <a:pt x="1202" y="4137"/>
                      <a:pt x="2269" y="2502"/>
                      <a:pt x="3537" y="935"/>
                    </a:cubicBezTo>
                    <a:cubicBezTo>
                      <a:pt x="3770" y="601"/>
                      <a:pt x="4037" y="301"/>
                      <a:pt x="4337" y="1"/>
                    </a:cubicBezTo>
                    <a:close/>
                    <a:moveTo>
                      <a:pt x="6239" y="101"/>
                    </a:moveTo>
                    <a:cubicBezTo>
                      <a:pt x="6072" y="301"/>
                      <a:pt x="5905" y="468"/>
                      <a:pt x="5738" y="668"/>
                    </a:cubicBezTo>
                    <a:cubicBezTo>
                      <a:pt x="3937" y="2836"/>
                      <a:pt x="2336" y="5104"/>
                      <a:pt x="935" y="7473"/>
                    </a:cubicBezTo>
                    <a:cubicBezTo>
                      <a:pt x="1035" y="7606"/>
                      <a:pt x="1102" y="7673"/>
                      <a:pt x="1235" y="7806"/>
                    </a:cubicBezTo>
                    <a:lnTo>
                      <a:pt x="1369" y="7940"/>
                    </a:lnTo>
                    <a:cubicBezTo>
                      <a:pt x="3036" y="5304"/>
                      <a:pt x="4904" y="2836"/>
                      <a:pt x="7006" y="434"/>
                    </a:cubicBezTo>
                    <a:cubicBezTo>
                      <a:pt x="7039" y="334"/>
                      <a:pt x="7106" y="301"/>
                      <a:pt x="7173" y="234"/>
                    </a:cubicBezTo>
                    <a:cubicBezTo>
                      <a:pt x="6873" y="134"/>
                      <a:pt x="6572" y="134"/>
                      <a:pt x="6239" y="101"/>
                    </a:cubicBezTo>
                    <a:close/>
                    <a:moveTo>
                      <a:pt x="8173" y="401"/>
                    </a:moveTo>
                    <a:cubicBezTo>
                      <a:pt x="5905" y="2836"/>
                      <a:pt x="3770" y="5471"/>
                      <a:pt x="1902" y="8273"/>
                    </a:cubicBezTo>
                    <a:cubicBezTo>
                      <a:pt x="2503" y="8607"/>
                      <a:pt x="3237" y="8807"/>
                      <a:pt x="4171" y="8940"/>
                    </a:cubicBezTo>
                    <a:cubicBezTo>
                      <a:pt x="4908" y="9037"/>
                      <a:pt x="5600" y="9087"/>
                      <a:pt x="6245" y="9087"/>
                    </a:cubicBezTo>
                    <a:cubicBezTo>
                      <a:pt x="6942" y="9087"/>
                      <a:pt x="7585" y="9028"/>
                      <a:pt x="8173" y="8907"/>
                    </a:cubicBezTo>
                    <a:cubicBezTo>
                      <a:pt x="8841" y="8740"/>
                      <a:pt x="9441" y="8473"/>
                      <a:pt x="10041" y="8106"/>
                    </a:cubicBezTo>
                    <a:cubicBezTo>
                      <a:pt x="10342" y="7940"/>
                      <a:pt x="10575" y="7740"/>
                      <a:pt x="10842" y="7506"/>
                    </a:cubicBezTo>
                    <a:cubicBezTo>
                      <a:pt x="11176" y="7106"/>
                      <a:pt x="11409" y="6772"/>
                      <a:pt x="11576" y="6505"/>
                    </a:cubicBezTo>
                    <a:cubicBezTo>
                      <a:pt x="11709" y="6272"/>
                      <a:pt x="11843" y="6072"/>
                      <a:pt x="11909" y="5838"/>
                    </a:cubicBezTo>
                    <a:cubicBezTo>
                      <a:pt x="12010" y="5638"/>
                      <a:pt x="12110" y="5404"/>
                      <a:pt x="12243" y="5004"/>
                    </a:cubicBezTo>
                    <a:cubicBezTo>
                      <a:pt x="12343" y="4737"/>
                      <a:pt x="12410" y="4404"/>
                      <a:pt x="12443" y="4003"/>
                    </a:cubicBezTo>
                    <a:lnTo>
                      <a:pt x="12443" y="3737"/>
                    </a:lnTo>
                    <a:cubicBezTo>
                      <a:pt x="12443" y="3136"/>
                      <a:pt x="12343" y="2669"/>
                      <a:pt x="12076" y="2269"/>
                    </a:cubicBezTo>
                    <a:cubicBezTo>
                      <a:pt x="11943" y="2102"/>
                      <a:pt x="11843" y="1935"/>
                      <a:pt x="11676" y="1769"/>
                    </a:cubicBezTo>
                    <a:cubicBezTo>
                      <a:pt x="11509" y="1602"/>
                      <a:pt x="11242" y="1435"/>
                      <a:pt x="11009" y="1302"/>
                    </a:cubicBezTo>
                    <a:cubicBezTo>
                      <a:pt x="10575" y="1101"/>
                      <a:pt x="10108" y="901"/>
                      <a:pt x="9574" y="734"/>
                    </a:cubicBezTo>
                    <a:cubicBezTo>
                      <a:pt x="9107" y="601"/>
                      <a:pt x="8674" y="468"/>
                      <a:pt x="8173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32" name="Google Shape;1132;p46"/>
              <p:cNvSpPr/>
              <p:nvPr/>
            </p:nvSpPr>
            <p:spPr>
              <a:xfrm>
                <a:off x="1517765" y="3844236"/>
                <a:ext cx="623059" cy="185432"/>
              </a:xfrm>
              <a:custGeom>
                <a:avLst/>
                <a:gdLst/>
                <a:ahLst/>
                <a:cxnLst/>
                <a:rect l="l" t="t" r="r" b="b"/>
                <a:pathLst>
                  <a:path w="36527" h="10871" extrusionOk="0">
                    <a:moveTo>
                      <a:pt x="2535" y="983"/>
                    </a:moveTo>
                    <a:cubicBezTo>
                      <a:pt x="2702" y="983"/>
                      <a:pt x="2769" y="1049"/>
                      <a:pt x="2869" y="1183"/>
                    </a:cubicBezTo>
                    <a:cubicBezTo>
                      <a:pt x="2902" y="1350"/>
                      <a:pt x="2869" y="1483"/>
                      <a:pt x="2769" y="1550"/>
                    </a:cubicBezTo>
                    <a:cubicBezTo>
                      <a:pt x="2735" y="1616"/>
                      <a:pt x="2702" y="1616"/>
                      <a:pt x="2702" y="1650"/>
                    </a:cubicBezTo>
                    <a:lnTo>
                      <a:pt x="2435" y="1783"/>
                    </a:lnTo>
                    <a:cubicBezTo>
                      <a:pt x="2335" y="1817"/>
                      <a:pt x="2202" y="1850"/>
                      <a:pt x="2068" y="1850"/>
                    </a:cubicBezTo>
                    <a:lnTo>
                      <a:pt x="1735" y="1850"/>
                    </a:lnTo>
                    <a:cubicBezTo>
                      <a:pt x="1668" y="1850"/>
                      <a:pt x="1568" y="1817"/>
                      <a:pt x="1434" y="1717"/>
                    </a:cubicBezTo>
                    <a:cubicBezTo>
                      <a:pt x="1434" y="1717"/>
                      <a:pt x="1401" y="1717"/>
                      <a:pt x="1401" y="1683"/>
                    </a:cubicBezTo>
                    <a:cubicBezTo>
                      <a:pt x="1268" y="1650"/>
                      <a:pt x="1234" y="1550"/>
                      <a:pt x="1201" y="1483"/>
                    </a:cubicBezTo>
                    <a:cubicBezTo>
                      <a:pt x="1168" y="1383"/>
                      <a:pt x="1201" y="1316"/>
                      <a:pt x="1234" y="1216"/>
                    </a:cubicBezTo>
                    <a:cubicBezTo>
                      <a:pt x="1501" y="1049"/>
                      <a:pt x="1701" y="983"/>
                      <a:pt x="1935" y="983"/>
                    </a:cubicBezTo>
                    <a:close/>
                    <a:moveTo>
                      <a:pt x="34558" y="1049"/>
                    </a:moveTo>
                    <a:cubicBezTo>
                      <a:pt x="34758" y="1049"/>
                      <a:pt x="35025" y="1149"/>
                      <a:pt x="35259" y="1316"/>
                    </a:cubicBezTo>
                    <a:cubicBezTo>
                      <a:pt x="35359" y="1350"/>
                      <a:pt x="35359" y="1450"/>
                      <a:pt x="35292" y="1516"/>
                    </a:cubicBezTo>
                    <a:cubicBezTo>
                      <a:pt x="35292" y="1616"/>
                      <a:pt x="35225" y="1650"/>
                      <a:pt x="35092" y="1717"/>
                    </a:cubicBezTo>
                    <a:cubicBezTo>
                      <a:pt x="35092" y="1717"/>
                      <a:pt x="35058" y="1717"/>
                      <a:pt x="35058" y="1783"/>
                    </a:cubicBezTo>
                    <a:cubicBezTo>
                      <a:pt x="34925" y="1817"/>
                      <a:pt x="34858" y="1850"/>
                      <a:pt x="34758" y="1883"/>
                    </a:cubicBezTo>
                    <a:lnTo>
                      <a:pt x="34425" y="1883"/>
                    </a:lnTo>
                    <a:cubicBezTo>
                      <a:pt x="34291" y="1883"/>
                      <a:pt x="34191" y="1850"/>
                      <a:pt x="34058" y="1817"/>
                    </a:cubicBezTo>
                    <a:lnTo>
                      <a:pt x="33791" y="1683"/>
                    </a:lnTo>
                    <a:cubicBezTo>
                      <a:pt x="33757" y="1650"/>
                      <a:pt x="33724" y="1650"/>
                      <a:pt x="33724" y="1616"/>
                    </a:cubicBezTo>
                    <a:cubicBezTo>
                      <a:pt x="33624" y="1516"/>
                      <a:pt x="33591" y="1383"/>
                      <a:pt x="33624" y="1283"/>
                    </a:cubicBezTo>
                    <a:cubicBezTo>
                      <a:pt x="33691" y="1149"/>
                      <a:pt x="33791" y="1049"/>
                      <a:pt x="33958" y="1049"/>
                    </a:cubicBezTo>
                    <a:close/>
                    <a:moveTo>
                      <a:pt x="28535" y="922"/>
                    </a:moveTo>
                    <a:cubicBezTo>
                      <a:pt x="28730" y="922"/>
                      <a:pt x="28925" y="930"/>
                      <a:pt x="29121" y="949"/>
                    </a:cubicBezTo>
                    <a:cubicBezTo>
                      <a:pt x="29554" y="949"/>
                      <a:pt x="29921" y="949"/>
                      <a:pt x="30355" y="983"/>
                    </a:cubicBezTo>
                    <a:cubicBezTo>
                      <a:pt x="30922" y="1016"/>
                      <a:pt x="31389" y="1116"/>
                      <a:pt x="31723" y="1216"/>
                    </a:cubicBezTo>
                    <a:cubicBezTo>
                      <a:pt x="32123" y="1350"/>
                      <a:pt x="32523" y="1550"/>
                      <a:pt x="32757" y="1850"/>
                    </a:cubicBezTo>
                    <a:cubicBezTo>
                      <a:pt x="32790" y="1883"/>
                      <a:pt x="32857" y="1950"/>
                      <a:pt x="32857" y="1983"/>
                    </a:cubicBezTo>
                    <a:cubicBezTo>
                      <a:pt x="33090" y="2284"/>
                      <a:pt x="33257" y="2684"/>
                      <a:pt x="33357" y="3184"/>
                    </a:cubicBezTo>
                    <a:cubicBezTo>
                      <a:pt x="33391" y="3451"/>
                      <a:pt x="33424" y="3885"/>
                      <a:pt x="33391" y="4485"/>
                    </a:cubicBezTo>
                    <a:cubicBezTo>
                      <a:pt x="33357" y="5386"/>
                      <a:pt x="33290" y="6153"/>
                      <a:pt x="33124" y="6687"/>
                    </a:cubicBezTo>
                    <a:lnTo>
                      <a:pt x="33124" y="6720"/>
                    </a:lnTo>
                    <a:cubicBezTo>
                      <a:pt x="32957" y="7354"/>
                      <a:pt x="32723" y="7888"/>
                      <a:pt x="32423" y="8321"/>
                    </a:cubicBezTo>
                    <a:cubicBezTo>
                      <a:pt x="32356" y="8455"/>
                      <a:pt x="32256" y="8521"/>
                      <a:pt x="32123" y="8655"/>
                    </a:cubicBezTo>
                    <a:lnTo>
                      <a:pt x="32023" y="8788"/>
                    </a:lnTo>
                    <a:lnTo>
                      <a:pt x="31523" y="9155"/>
                    </a:lnTo>
                    <a:cubicBezTo>
                      <a:pt x="30922" y="9489"/>
                      <a:pt x="30188" y="9689"/>
                      <a:pt x="29254" y="9822"/>
                    </a:cubicBezTo>
                    <a:cubicBezTo>
                      <a:pt x="28517" y="9919"/>
                      <a:pt x="27825" y="9969"/>
                      <a:pt x="27180" y="9969"/>
                    </a:cubicBezTo>
                    <a:cubicBezTo>
                      <a:pt x="26483" y="9969"/>
                      <a:pt x="25840" y="9910"/>
                      <a:pt x="25251" y="9789"/>
                    </a:cubicBezTo>
                    <a:cubicBezTo>
                      <a:pt x="24584" y="9622"/>
                      <a:pt x="23950" y="9355"/>
                      <a:pt x="23383" y="8988"/>
                    </a:cubicBezTo>
                    <a:cubicBezTo>
                      <a:pt x="23083" y="8822"/>
                      <a:pt x="22850" y="8622"/>
                      <a:pt x="22583" y="8388"/>
                    </a:cubicBezTo>
                    <a:cubicBezTo>
                      <a:pt x="22249" y="7988"/>
                      <a:pt x="22016" y="7654"/>
                      <a:pt x="21849" y="7387"/>
                    </a:cubicBezTo>
                    <a:cubicBezTo>
                      <a:pt x="21716" y="7154"/>
                      <a:pt x="21582" y="6954"/>
                      <a:pt x="21515" y="6720"/>
                    </a:cubicBezTo>
                    <a:cubicBezTo>
                      <a:pt x="21415" y="6520"/>
                      <a:pt x="21282" y="6286"/>
                      <a:pt x="21182" y="5886"/>
                    </a:cubicBezTo>
                    <a:cubicBezTo>
                      <a:pt x="21082" y="5619"/>
                      <a:pt x="21015" y="5286"/>
                      <a:pt x="20948" y="4885"/>
                    </a:cubicBezTo>
                    <a:lnTo>
                      <a:pt x="20948" y="4619"/>
                    </a:lnTo>
                    <a:cubicBezTo>
                      <a:pt x="20948" y="4018"/>
                      <a:pt x="21082" y="3551"/>
                      <a:pt x="21349" y="3151"/>
                    </a:cubicBezTo>
                    <a:cubicBezTo>
                      <a:pt x="21449" y="2984"/>
                      <a:pt x="21582" y="2817"/>
                      <a:pt x="21749" y="2651"/>
                    </a:cubicBezTo>
                    <a:cubicBezTo>
                      <a:pt x="21916" y="2484"/>
                      <a:pt x="22183" y="2317"/>
                      <a:pt x="22416" y="2184"/>
                    </a:cubicBezTo>
                    <a:cubicBezTo>
                      <a:pt x="22783" y="1983"/>
                      <a:pt x="23250" y="1817"/>
                      <a:pt x="23784" y="1650"/>
                    </a:cubicBezTo>
                    <a:cubicBezTo>
                      <a:pt x="24251" y="1516"/>
                      <a:pt x="24718" y="1383"/>
                      <a:pt x="25218" y="1316"/>
                    </a:cubicBezTo>
                    <a:lnTo>
                      <a:pt x="25852" y="1183"/>
                    </a:lnTo>
                    <a:cubicBezTo>
                      <a:pt x="25952" y="1183"/>
                      <a:pt x="26085" y="1149"/>
                      <a:pt x="26219" y="1149"/>
                    </a:cubicBezTo>
                    <a:cubicBezTo>
                      <a:pt x="26519" y="1116"/>
                      <a:pt x="26786" y="1049"/>
                      <a:pt x="27119" y="1016"/>
                    </a:cubicBezTo>
                    <a:cubicBezTo>
                      <a:pt x="27591" y="969"/>
                      <a:pt x="28063" y="922"/>
                      <a:pt x="28535" y="922"/>
                    </a:cubicBezTo>
                    <a:close/>
                    <a:moveTo>
                      <a:pt x="7372" y="849"/>
                    </a:moveTo>
                    <a:cubicBezTo>
                      <a:pt x="8039" y="849"/>
                      <a:pt x="8706" y="883"/>
                      <a:pt x="9373" y="916"/>
                    </a:cubicBezTo>
                    <a:cubicBezTo>
                      <a:pt x="9640" y="983"/>
                      <a:pt x="9940" y="1016"/>
                      <a:pt x="10274" y="1049"/>
                    </a:cubicBezTo>
                    <a:cubicBezTo>
                      <a:pt x="10407" y="1049"/>
                      <a:pt x="10541" y="1083"/>
                      <a:pt x="10641" y="1083"/>
                    </a:cubicBezTo>
                    <a:lnTo>
                      <a:pt x="11275" y="1216"/>
                    </a:lnTo>
                    <a:cubicBezTo>
                      <a:pt x="11742" y="1316"/>
                      <a:pt x="12242" y="1416"/>
                      <a:pt x="12709" y="1550"/>
                    </a:cubicBezTo>
                    <a:cubicBezTo>
                      <a:pt x="13276" y="1717"/>
                      <a:pt x="13743" y="1950"/>
                      <a:pt x="14077" y="2117"/>
                    </a:cubicBezTo>
                    <a:cubicBezTo>
                      <a:pt x="14344" y="2217"/>
                      <a:pt x="14544" y="2384"/>
                      <a:pt x="14744" y="2550"/>
                    </a:cubicBezTo>
                    <a:cubicBezTo>
                      <a:pt x="14911" y="2717"/>
                      <a:pt x="15044" y="2884"/>
                      <a:pt x="15178" y="3051"/>
                    </a:cubicBezTo>
                    <a:cubicBezTo>
                      <a:pt x="15411" y="3484"/>
                      <a:pt x="15544" y="3985"/>
                      <a:pt x="15544" y="4519"/>
                    </a:cubicBezTo>
                    <a:lnTo>
                      <a:pt x="15544" y="4885"/>
                    </a:lnTo>
                    <a:cubicBezTo>
                      <a:pt x="15511" y="5286"/>
                      <a:pt x="15444" y="5619"/>
                      <a:pt x="15344" y="5886"/>
                    </a:cubicBezTo>
                    <a:cubicBezTo>
                      <a:pt x="15211" y="6286"/>
                      <a:pt x="15077" y="6520"/>
                      <a:pt x="15011" y="6720"/>
                    </a:cubicBezTo>
                    <a:lnTo>
                      <a:pt x="14644" y="7387"/>
                    </a:lnTo>
                    <a:cubicBezTo>
                      <a:pt x="14544" y="7654"/>
                      <a:pt x="14277" y="7988"/>
                      <a:pt x="13910" y="8388"/>
                    </a:cubicBezTo>
                    <a:cubicBezTo>
                      <a:pt x="13643" y="8622"/>
                      <a:pt x="13410" y="8822"/>
                      <a:pt x="13109" y="8988"/>
                    </a:cubicBezTo>
                    <a:cubicBezTo>
                      <a:pt x="12576" y="9322"/>
                      <a:pt x="11942" y="9556"/>
                      <a:pt x="11241" y="9789"/>
                    </a:cubicBezTo>
                    <a:cubicBezTo>
                      <a:pt x="10634" y="9914"/>
                      <a:pt x="9979" y="9982"/>
                      <a:pt x="9260" y="9982"/>
                    </a:cubicBezTo>
                    <a:cubicBezTo>
                      <a:pt x="8637" y="9982"/>
                      <a:pt x="7967" y="9931"/>
                      <a:pt x="7239" y="9822"/>
                    </a:cubicBezTo>
                    <a:cubicBezTo>
                      <a:pt x="6305" y="9689"/>
                      <a:pt x="5537" y="9489"/>
                      <a:pt x="4970" y="9155"/>
                    </a:cubicBezTo>
                    <a:cubicBezTo>
                      <a:pt x="4770" y="9022"/>
                      <a:pt x="4603" y="8888"/>
                      <a:pt x="4470" y="8788"/>
                    </a:cubicBezTo>
                    <a:lnTo>
                      <a:pt x="4370" y="8655"/>
                    </a:lnTo>
                    <a:cubicBezTo>
                      <a:pt x="4270" y="8555"/>
                      <a:pt x="4136" y="8455"/>
                      <a:pt x="4070" y="8321"/>
                    </a:cubicBezTo>
                    <a:cubicBezTo>
                      <a:pt x="3736" y="7888"/>
                      <a:pt x="3469" y="7354"/>
                      <a:pt x="3369" y="6720"/>
                    </a:cubicBezTo>
                    <a:lnTo>
                      <a:pt x="3369" y="6687"/>
                    </a:lnTo>
                    <a:cubicBezTo>
                      <a:pt x="3236" y="6153"/>
                      <a:pt x="3136" y="5386"/>
                      <a:pt x="3102" y="4485"/>
                    </a:cubicBezTo>
                    <a:cubicBezTo>
                      <a:pt x="3069" y="3885"/>
                      <a:pt x="3102" y="3418"/>
                      <a:pt x="3136" y="3084"/>
                    </a:cubicBezTo>
                    <a:cubicBezTo>
                      <a:pt x="3236" y="2584"/>
                      <a:pt x="3402" y="2184"/>
                      <a:pt x="3636" y="1883"/>
                    </a:cubicBezTo>
                    <a:cubicBezTo>
                      <a:pt x="3703" y="1850"/>
                      <a:pt x="3736" y="1817"/>
                      <a:pt x="3736" y="1750"/>
                    </a:cubicBezTo>
                    <a:cubicBezTo>
                      <a:pt x="3970" y="1516"/>
                      <a:pt x="4303" y="1316"/>
                      <a:pt x="4770" y="1149"/>
                    </a:cubicBezTo>
                    <a:cubicBezTo>
                      <a:pt x="5104" y="1016"/>
                      <a:pt x="5604" y="916"/>
                      <a:pt x="6138" y="883"/>
                    </a:cubicBezTo>
                    <a:cubicBezTo>
                      <a:pt x="6571" y="849"/>
                      <a:pt x="6972" y="849"/>
                      <a:pt x="7372" y="849"/>
                    </a:cubicBezTo>
                    <a:close/>
                    <a:moveTo>
                      <a:pt x="5524" y="0"/>
                    </a:moveTo>
                    <a:cubicBezTo>
                      <a:pt x="3647" y="0"/>
                      <a:pt x="1817" y="178"/>
                      <a:pt x="0" y="516"/>
                    </a:cubicBezTo>
                    <a:cubicBezTo>
                      <a:pt x="33" y="682"/>
                      <a:pt x="100" y="1183"/>
                      <a:pt x="234" y="1950"/>
                    </a:cubicBezTo>
                    <a:cubicBezTo>
                      <a:pt x="267" y="2150"/>
                      <a:pt x="334" y="2384"/>
                      <a:pt x="367" y="2651"/>
                    </a:cubicBezTo>
                    <a:cubicBezTo>
                      <a:pt x="701" y="2651"/>
                      <a:pt x="1034" y="2784"/>
                      <a:pt x="1334" y="3017"/>
                    </a:cubicBezTo>
                    <a:cubicBezTo>
                      <a:pt x="1768" y="3451"/>
                      <a:pt x="2102" y="3985"/>
                      <a:pt x="2202" y="4652"/>
                    </a:cubicBezTo>
                    <a:cubicBezTo>
                      <a:pt x="2235" y="4885"/>
                      <a:pt x="2268" y="5519"/>
                      <a:pt x="2335" y="6487"/>
                    </a:cubicBezTo>
                    <a:cubicBezTo>
                      <a:pt x="2335" y="7221"/>
                      <a:pt x="2435" y="7821"/>
                      <a:pt x="2602" y="8288"/>
                    </a:cubicBezTo>
                    <a:cubicBezTo>
                      <a:pt x="2835" y="8788"/>
                      <a:pt x="3169" y="9222"/>
                      <a:pt x="3669" y="9656"/>
                    </a:cubicBezTo>
                    <a:cubicBezTo>
                      <a:pt x="4103" y="10023"/>
                      <a:pt x="4603" y="10323"/>
                      <a:pt x="5170" y="10490"/>
                    </a:cubicBezTo>
                    <a:cubicBezTo>
                      <a:pt x="5671" y="10656"/>
                      <a:pt x="6238" y="10790"/>
                      <a:pt x="6872" y="10823"/>
                    </a:cubicBezTo>
                    <a:cubicBezTo>
                      <a:pt x="7339" y="10856"/>
                      <a:pt x="7906" y="10856"/>
                      <a:pt x="8606" y="10856"/>
                    </a:cubicBezTo>
                    <a:cubicBezTo>
                      <a:pt x="9907" y="10823"/>
                      <a:pt x="11008" y="10690"/>
                      <a:pt x="11875" y="10456"/>
                    </a:cubicBezTo>
                    <a:cubicBezTo>
                      <a:pt x="13043" y="10123"/>
                      <a:pt x="13910" y="9622"/>
                      <a:pt x="14577" y="8888"/>
                    </a:cubicBezTo>
                    <a:cubicBezTo>
                      <a:pt x="15011" y="8455"/>
                      <a:pt x="15444" y="7688"/>
                      <a:pt x="16011" y="6620"/>
                    </a:cubicBezTo>
                    <a:cubicBezTo>
                      <a:pt x="16345" y="5953"/>
                      <a:pt x="16612" y="5386"/>
                      <a:pt x="16912" y="4986"/>
                    </a:cubicBezTo>
                    <a:cubicBezTo>
                      <a:pt x="17079" y="4719"/>
                      <a:pt x="17246" y="4485"/>
                      <a:pt x="17412" y="4318"/>
                    </a:cubicBezTo>
                    <a:cubicBezTo>
                      <a:pt x="17613" y="4118"/>
                      <a:pt x="17946" y="3785"/>
                      <a:pt x="18246" y="3718"/>
                    </a:cubicBezTo>
                    <a:cubicBezTo>
                      <a:pt x="18580" y="3718"/>
                      <a:pt x="18880" y="4052"/>
                      <a:pt x="19080" y="4318"/>
                    </a:cubicBezTo>
                    <a:cubicBezTo>
                      <a:pt x="19247" y="4485"/>
                      <a:pt x="19414" y="4685"/>
                      <a:pt x="19581" y="4986"/>
                    </a:cubicBezTo>
                    <a:cubicBezTo>
                      <a:pt x="19881" y="5386"/>
                      <a:pt x="20181" y="5953"/>
                      <a:pt x="20515" y="6620"/>
                    </a:cubicBezTo>
                    <a:cubicBezTo>
                      <a:pt x="21048" y="7688"/>
                      <a:pt x="21515" y="8488"/>
                      <a:pt x="21916" y="8888"/>
                    </a:cubicBezTo>
                    <a:cubicBezTo>
                      <a:pt x="22583" y="9622"/>
                      <a:pt x="23517" y="10156"/>
                      <a:pt x="24618" y="10456"/>
                    </a:cubicBezTo>
                    <a:cubicBezTo>
                      <a:pt x="25518" y="10690"/>
                      <a:pt x="26586" y="10823"/>
                      <a:pt x="27887" y="10856"/>
                    </a:cubicBezTo>
                    <a:cubicBezTo>
                      <a:pt x="28092" y="10866"/>
                      <a:pt x="28288" y="10870"/>
                      <a:pt x="28475" y="10870"/>
                    </a:cubicBezTo>
                    <a:cubicBezTo>
                      <a:pt x="28925" y="10870"/>
                      <a:pt x="29315" y="10847"/>
                      <a:pt x="29621" y="10823"/>
                    </a:cubicBezTo>
                    <a:cubicBezTo>
                      <a:pt x="30255" y="10790"/>
                      <a:pt x="30855" y="10656"/>
                      <a:pt x="31356" y="10490"/>
                    </a:cubicBezTo>
                    <a:cubicBezTo>
                      <a:pt x="31923" y="10289"/>
                      <a:pt x="32423" y="10023"/>
                      <a:pt x="32857" y="9656"/>
                    </a:cubicBezTo>
                    <a:cubicBezTo>
                      <a:pt x="33290" y="9289"/>
                      <a:pt x="33691" y="8822"/>
                      <a:pt x="33891" y="8288"/>
                    </a:cubicBezTo>
                    <a:cubicBezTo>
                      <a:pt x="34058" y="7854"/>
                      <a:pt x="34124" y="7221"/>
                      <a:pt x="34191" y="6487"/>
                    </a:cubicBezTo>
                    <a:cubicBezTo>
                      <a:pt x="34224" y="5519"/>
                      <a:pt x="34258" y="4885"/>
                      <a:pt x="34291" y="4652"/>
                    </a:cubicBezTo>
                    <a:cubicBezTo>
                      <a:pt x="34425" y="4018"/>
                      <a:pt x="34725" y="3484"/>
                      <a:pt x="35192" y="3017"/>
                    </a:cubicBezTo>
                    <a:cubicBezTo>
                      <a:pt x="35459" y="2784"/>
                      <a:pt x="35759" y="2651"/>
                      <a:pt x="36126" y="2651"/>
                    </a:cubicBezTo>
                    <a:cubicBezTo>
                      <a:pt x="36193" y="2384"/>
                      <a:pt x="36226" y="2150"/>
                      <a:pt x="36259" y="1950"/>
                    </a:cubicBezTo>
                    <a:cubicBezTo>
                      <a:pt x="36393" y="1183"/>
                      <a:pt x="36459" y="716"/>
                      <a:pt x="36526" y="516"/>
                    </a:cubicBezTo>
                    <a:cubicBezTo>
                      <a:pt x="34731" y="178"/>
                      <a:pt x="32882" y="0"/>
                      <a:pt x="31005" y="0"/>
                    </a:cubicBezTo>
                    <a:cubicBezTo>
                      <a:pt x="29917" y="0"/>
                      <a:pt x="28821" y="60"/>
                      <a:pt x="27720" y="182"/>
                    </a:cubicBezTo>
                    <a:cubicBezTo>
                      <a:pt x="26452" y="316"/>
                      <a:pt x="25251" y="482"/>
                      <a:pt x="23950" y="682"/>
                    </a:cubicBezTo>
                    <a:cubicBezTo>
                      <a:pt x="23250" y="816"/>
                      <a:pt x="22516" y="916"/>
                      <a:pt x="21782" y="1116"/>
                    </a:cubicBezTo>
                    <a:cubicBezTo>
                      <a:pt x="21211" y="1220"/>
                      <a:pt x="19965" y="1279"/>
                      <a:pt x="18572" y="1279"/>
                    </a:cubicBezTo>
                    <a:cubicBezTo>
                      <a:pt x="17283" y="1279"/>
                      <a:pt x="15867" y="1228"/>
                      <a:pt x="14744" y="1116"/>
                    </a:cubicBezTo>
                    <a:cubicBezTo>
                      <a:pt x="14010" y="1016"/>
                      <a:pt x="13276" y="816"/>
                      <a:pt x="12576" y="682"/>
                    </a:cubicBezTo>
                    <a:cubicBezTo>
                      <a:pt x="11341" y="482"/>
                      <a:pt x="10074" y="316"/>
                      <a:pt x="8840" y="182"/>
                    </a:cubicBezTo>
                    <a:cubicBezTo>
                      <a:pt x="7714" y="60"/>
                      <a:pt x="6611" y="0"/>
                      <a:pt x="55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33" name="Google Shape;1133;p46"/>
              <p:cNvSpPr/>
              <p:nvPr/>
            </p:nvSpPr>
            <p:spPr>
              <a:xfrm>
                <a:off x="1947978" y="3860426"/>
                <a:ext cx="173543" cy="139991"/>
              </a:xfrm>
              <a:custGeom>
                <a:avLst/>
                <a:gdLst/>
                <a:ahLst/>
                <a:cxnLst/>
                <a:rect l="l" t="t" r="r" b="b"/>
                <a:pathLst>
                  <a:path w="10174" h="8207" extrusionOk="0">
                    <a:moveTo>
                      <a:pt x="8806" y="34"/>
                    </a:moveTo>
                    <a:cubicBezTo>
                      <a:pt x="8640" y="34"/>
                      <a:pt x="8539" y="100"/>
                      <a:pt x="8473" y="234"/>
                    </a:cubicBezTo>
                    <a:cubicBezTo>
                      <a:pt x="8406" y="367"/>
                      <a:pt x="8473" y="501"/>
                      <a:pt x="8539" y="567"/>
                    </a:cubicBezTo>
                    <a:cubicBezTo>
                      <a:pt x="8573" y="601"/>
                      <a:pt x="8606" y="601"/>
                      <a:pt x="8606" y="667"/>
                    </a:cubicBezTo>
                    <a:cubicBezTo>
                      <a:pt x="8706" y="734"/>
                      <a:pt x="8806" y="768"/>
                      <a:pt x="8873" y="834"/>
                    </a:cubicBezTo>
                    <a:cubicBezTo>
                      <a:pt x="9006" y="868"/>
                      <a:pt x="9140" y="901"/>
                      <a:pt x="9240" y="901"/>
                    </a:cubicBezTo>
                    <a:lnTo>
                      <a:pt x="9574" y="901"/>
                    </a:lnTo>
                    <a:cubicBezTo>
                      <a:pt x="9674" y="901"/>
                      <a:pt x="9740" y="868"/>
                      <a:pt x="9874" y="768"/>
                    </a:cubicBezTo>
                    <a:cubicBezTo>
                      <a:pt x="9874" y="768"/>
                      <a:pt x="9907" y="768"/>
                      <a:pt x="9907" y="734"/>
                    </a:cubicBezTo>
                    <a:cubicBezTo>
                      <a:pt x="10041" y="701"/>
                      <a:pt x="10074" y="601"/>
                      <a:pt x="10141" y="534"/>
                    </a:cubicBezTo>
                    <a:cubicBezTo>
                      <a:pt x="10174" y="434"/>
                      <a:pt x="10141" y="367"/>
                      <a:pt x="10074" y="267"/>
                    </a:cubicBezTo>
                    <a:cubicBezTo>
                      <a:pt x="9840" y="100"/>
                      <a:pt x="9640" y="34"/>
                      <a:pt x="9373" y="34"/>
                    </a:cubicBezTo>
                    <a:close/>
                    <a:moveTo>
                      <a:pt x="3869" y="0"/>
                    </a:moveTo>
                    <a:cubicBezTo>
                      <a:pt x="3202" y="0"/>
                      <a:pt x="2535" y="34"/>
                      <a:pt x="1868" y="67"/>
                    </a:cubicBezTo>
                    <a:cubicBezTo>
                      <a:pt x="2035" y="267"/>
                      <a:pt x="2202" y="434"/>
                      <a:pt x="2368" y="667"/>
                    </a:cubicBezTo>
                    <a:cubicBezTo>
                      <a:pt x="4203" y="2736"/>
                      <a:pt x="5804" y="5037"/>
                      <a:pt x="7205" y="7406"/>
                    </a:cubicBezTo>
                    <a:cubicBezTo>
                      <a:pt x="7539" y="7005"/>
                      <a:pt x="7806" y="6438"/>
                      <a:pt x="7906" y="5805"/>
                    </a:cubicBezTo>
                    <a:lnTo>
                      <a:pt x="7906" y="5771"/>
                    </a:lnTo>
                    <a:cubicBezTo>
                      <a:pt x="7005" y="4103"/>
                      <a:pt x="5904" y="2469"/>
                      <a:pt x="4670" y="901"/>
                    </a:cubicBezTo>
                    <a:cubicBezTo>
                      <a:pt x="4403" y="567"/>
                      <a:pt x="4170" y="267"/>
                      <a:pt x="3869" y="0"/>
                    </a:cubicBezTo>
                    <a:close/>
                    <a:moveTo>
                      <a:pt x="1001" y="167"/>
                    </a:moveTo>
                    <a:cubicBezTo>
                      <a:pt x="867" y="167"/>
                      <a:pt x="734" y="200"/>
                      <a:pt x="634" y="200"/>
                    </a:cubicBezTo>
                    <a:lnTo>
                      <a:pt x="0" y="334"/>
                    </a:lnTo>
                    <a:cubicBezTo>
                      <a:pt x="2235" y="2769"/>
                      <a:pt x="4370" y="5404"/>
                      <a:pt x="6238" y="8206"/>
                    </a:cubicBezTo>
                    <a:cubicBezTo>
                      <a:pt x="6471" y="8073"/>
                      <a:pt x="6638" y="7939"/>
                      <a:pt x="6738" y="7839"/>
                    </a:cubicBezTo>
                    <a:cubicBezTo>
                      <a:pt x="5070" y="5204"/>
                      <a:pt x="3202" y="2736"/>
                      <a:pt x="1101" y="334"/>
                    </a:cubicBezTo>
                    <a:cubicBezTo>
                      <a:pt x="1134" y="267"/>
                      <a:pt x="1067" y="200"/>
                      <a:pt x="1001" y="167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34" name="Google Shape;1134;p46"/>
              <p:cNvSpPr/>
              <p:nvPr/>
            </p:nvSpPr>
            <p:spPr>
              <a:xfrm>
                <a:off x="1876276" y="3858720"/>
                <a:ext cx="212246" cy="155172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9097" extrusionOk="0">
                    <a:moveTo>
                      <a:pt x="8106" y="0"/>
                    </a:moveTo>
                    <a:cubicBezTo>
                      <a:pt x="8373" y="300"/>
                      <a:pt x="8673" y="634"/>
                      <a:pt x="8906" y="934"/>
                    </a:cubicBezTo>
                    <a:cubicBezTo>
                      <a:pt x="10207" y="2502"/>
                      <a:pt x="11275" y="4137"/>
                      <a:pt x="12175" y="5804"/>
                    </a:cubicBezTo>
                    <a:cubicBezTo>
                      <a:pt x="12275" y="5271"/>
                      <a:pt x="12376" y="4503"/>
                      <a:pt x="12409" y="3603"/>
                    </a:cubicBezTo>
                    <a:cubicBezTo>
                      <a:pt x="12442" y="3002"/>
                      <a:pt x="12409" y="2535"/>
                      <a:pt x="12376" y="2202"/>
                    </a:cubicBezTo>
                    <a:cubicBezTo>
                      <a:pt x="12275" y="1701"/>
                      <a:pt x="12109" y="1301"/>
                      <a:pt x="11875" y="1001"/>
                    </a:cubicBezTo>
                    <a:cubicBezTo>
                      <a:pt x="11775" y="1001"/>
                      <a:pt x="11775" y="968"/>
                      <a:pt x="11742" y="934"/>
                    </a:cubicBezTo>
                    <a:cubicBezTo>
                      <a:pt x="11508" y="667"/>
                      <a:pt x="11175" y="467"/>
                      <a:pt x="10708" y="300"/>
                    </a:cubicBezTo>
                    <a:cubicBezTo>
                      <a:pt x="10374" y="167"/>
                      <a:pt x="9874" y="100"/>
                      <a:pt x="9340" y="34"/>
                    </a:cubicBezTo>
                    <a:cubicBezTo>
                      <a:pt x="8906" y="0"/>
                      <a:pt x="8506" y="0"/>
                      <a:pt x="8106" y="0"/>
                    </a:cubicBezTo>
                    <a:close/>
                    <a:moveTo>
                      <a:pt x="6104" y="134"/>
                    </a:moveTo>
                    <a:cubicBezTo>
                      <a:pt x="5838" y="167"/>
                      <a:pt x="5537" y="167"/>
                      <a:pt x="5204" y="267"/>
                    </a:cubicBezTo>
                    <a:cubicBezTo>
                      <a:pt x="5237" y="334"/>
                      <a:pt x="5337" y="367"/>
                      <a:pt x="5371" y="467"/>
                    </a:cubicBezTo>
                    <a:cubicBezTo>
                      <a:pt x="7439" y="2836"/>
                      <a:pt x="9340" y="5337"/>
                      <a:pt x="11008" y="7973"/>
                    </a:cubicBezTo>
                    <a:lnTo>
                      <a:pt x="11108" y="7839"/>
                    </a:lnTo>
                    <a:cubicBezTo>
                      <a:pt x="11208" y="7773"/>
                      <a:pt x="11341" y="7639"/>
                      <a:pt x="11408" y="7506"/>
                    </a:cubicBezTo>
                    <a:cubicBezTo>
                      <a:pt x="10041" y="5137"/>
                      <a:pt x="8406" y="2836"/>
                      <a:pt x="6605" y="701"/>
                    </a:cubicBezTo>
                    <a:cubicBezTo>
                      <a:pt x="6438" y="501"/>
                      <a:pt x="6271" y="334"/>
                      <a:pt x="6104" y="134"/>
                    </a:cubicBezTo>
                    <a:close/>
                    <a:moveTo>
                      <a:pt x="4270" y="367"/>
                    </a:moveTo>
                    <a:cubicBezTo>
                      <a:pt x="3736" y="501"/>
                      <a:pt x="3269" y="634"/>
                      <a:pt x="2835" y="767"/>
                    </a:cubicBezTo>
                    <a:cubicBezTo>
                      <a:pt x="2235" y="934"/>
                      <a:pt x="1768" y="1134"/>
                      <a:pt x="1434" y="1301"/>
                    </a:cubicBezTo>
                    <a:cubicBezTo>
                      <a:pt x="1201" y="1435"/>
                      <a:pt x="1001" y="1601"/>
                      <a:pt x="767" y="1768"/>
                    </a:cubicBezTo>
                    <a:cubicBezTo>
                      <a:pt x="600" y="1935"/>
                      <a:pt x="500" y="2102"/>
                      <a:pt x="367" y="2269"/>
                    </a:cubicBezTo>
                    <a:cubicBezTo>
                      <a:pt x="100" y="2669"/>
                      <a:pt x="0" y="3169"/>
                      <a:pt x="0" y="3703"/>
                    </a:cubicBezTo>
                    <a:lnTo>
                      <a:pt x="0" y="4003"/>
                    </a:lnTo>
                    <a:cubicBezTo>
                      <a:pt x="33" y="4370"/>
                      <a:pt x="67" y="4704"/>
                      <a:pt x="200" y="5004"/>
                    </a:cubicBezTo>
                    <a:cubicBezTo>
                      <a:pt x="334" y="5371"/>
                      <a:pt x="434" y="5638"/>
                      <a:pt x="534" y="5838"/>
                    </a:cubicBezTo>
                    <a:lnTo>
                      <a:pt x="867" y="6505"/>
                    </a:lnTo>
                    <a:cubicBezTo>
                      <a:pt x="1001" y="6738"/>
                      <a:pt x="1234" y="7105"/>
                      <a:pt x="1601" y="7506"/>
                    </a:cubicBezTo>
                    <a:cubicBezTo>
                      <a:pt x="1868" y="7706"/>
                      <a:pt x="2102" y="7939"/>
                      <a:pt x="2402" y="8106"/>
                    </a:cubicBezTo>
                    <a:cubicBezTo>
                      <a:pt x="2935" y="8440"/>
                      <a:pt x="3569" y="8673"/>
                      <a:pt x="4270" y="8873"/>
                    </a:cubicBezTo>
                    <a:cubicBezTo>
                      <a:pt x="4893" y="9020"/>
                      <a:pt x="5567" y="9096"/>
                      <a:pt x="6308" y="9096"/>
                    </a:cubicBezTo>
                    <a:cubicBezTo>
                      <a:pt x="6915" y="9096"/>
                      <a:pt x="7567" y="9045"/>
                      <a:pt x="8273" y="8940"/>
                    </a:cubicBezTo>
                    <a:cubicBezTo>
                      <a:pt x="9207" y="8807"/>
                      <a:pt x="10007" y="8606"/>
                      <a:pt x="10541" y="8273"/>
                    </a:cubicBezTo>
                    <a:cubicBezTo>
                      <a:pt x="8606" y="5471"/>
                      <a:pt x="6538" y="2836"/>
                      <a:pt x="4270" y="36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35" name="Google Shape;1135;p46"/>
          <p:cNvGrpSpPr/>
          <p:nvPr/>
        </p:nvGrpSpPr>
        <p:grpSpPr>
          <a:xfrm>
            <a:off x="6684919" y="3405859"/>
            <a:ext cx="431552" cy="639763"/>
            <a:chOff x="6193684" y="3405859"/>
            <a:chExt cx="431552" cy="639763"/>
          </a:xfrm>
        </p:grpSpPr>
        <p:sp>
          <p:nvSpPr>
            <p:cNvPr id="1136" name="Google Shape;1136;p46"/>
            <p:cNvSpPr/>
            <p:nvPr/>
          </p:nvSpPr>
          <p:spPr>
            <a:xfrm>
              <a:off x="6194586" y="3408887"/>
              <a:ext cx="429748" cy="633707"/>
            </a:xfrm>
            <a:custGeom>
              <a:avLst/>
              <a:gdLst/>
              <a:ahLst/>
              <a:cxnLst/>
              <a:rect l="l" t="t" r="r" b="b"/>
              <a:pathLst>
                <a:path w="21517" h="31961" extrusionOk="0">
                  <a:moveTo>
                    <a:pt x="9222" y="0"/>
                  </a:moveTo>
                  <a:cubicBezTo>
                    <a:pt x="9151" y="0"/>
                    <a:pt x="9079" y="9"/>
                    <a:pt x="9007" y="25"/>
                  </a:cubicBezTo>
                  <a:cubicBezTo>
                    <a:pt x="8674" y="125"/>
                    <a:pt x="8407" y="359"/>
                    <a:pt x="8273" y="793"/>
                  </a:cubicBezTo>
                  <a:cubicBezTo>
                    <a:pt x="8173" y="1093"/>
                    <a:pt x="8107" y="1493"/>
                    <a:pt x="8107" y="1960"/>
                  </a:cubicBezTo>
                  <a:lnTo>
                    <a:pt x="8107" y="11600"/>
                  </a:lnTo>
                  <a:cubicBezTo>
                    <a:pt x="8107" y="12134"/>
                    <a:pt x="8040" y="12601"/>
                    <a:pt x="7906" y="12968"/>
                  </a:cubicBezTo>
                  <a:cubicBezTo>
                    <a:pt x="7740" y="13468"/>
                    <a:pt x="7439" y="13702"/>
                    <a:pt x="7039" y="13802"/>
                  </a:cubicBezTo>
                  <a:cubicBezTo>
                    <a:pt x="7039" y="11634"/>
                    <a:pt x="7006" y="9699"/>
                    <a:pt x="7006" y="7998"/>
                  </a:cubicBezTo>
                  <a:lnTo>
                    <a:pt x="7006" y="7364"/>
                  </a:lnTo>
                  <a:cubicBezTo>
                    <a:pt x="7006" y="5362"/>
                    <a:pt x="6939" y="3761"/>
                    <a:pt x="6939" y="2460"/>
                  </a:cubicBezTo>
                  <a:cubicBezTo>
                    <a:pt x="6906" y="1159"/>
                    <a:pt x="6572" y="426"/>
                    <a:pt x="5938" y="192"/>
                  </a:cubicBezTo>
                  <a:cubicBezTo>
                    <a:pt x="5854" y="171"/>
                    <a:pt x="5763" y="160"/>
                    <a:pt x="5667" y="160"/>
                  </a:cubicBezTo>
                  <a:cubicBezTo>
                    <a:pt x="5460" y="160"/>
                    <a:pt x="5232" y="212"/>
                    <a:pt x="5004" y="326"/>
                  </a:cubicBezTo>
                  <a:cubicBezTo>
                    <a:pt x="4704" y="492"/>
                    <a:pt x="4437" y="759"/>
                    <a:pt x="4271" y="1026"/>
                  </a:cubicBezTo>
                  <a:cubicBezTo>
                    <a:pt x="4170" y="1326"/>
                    <a:pt x="4070" y="1626"/>
                    <a:pt x="4037" y="1993"/>
                  </a:cubicBezTo>
                  <a:cubicBezTo>
                    <a:pt x="4004" y="2260"/>
                    <a:pt x="4004" y="2594"/>
                    <a:pt x="4004" y="2961"/>
                  </a:cubicBezTo>
                  <a:lnTo>
                    <a:pt x="4004" y="2994"/>
                  </a:lnTo>
                  <a:lnTo>
                    <a:pt x="4004" y="7864"/>
                  </a:lnTo>
                  <a:cubicBezTo>
                    <a:pt x="4004" y="9632"/>
                    <a:pt x="4004" y="11667"/>
                    <a:pt x="3937" y="14002"/>
                  </a:cubicBezTo>
                  <a:cubicBezTo>
                    <a:pt x="3370" y="13101"/>
                    <a:pt x="3070" y="11700"/>
                    <a:pt x="3070" y="9866"/>
                  </a:cubicBezTo>
                  <a:cubicBezTo>
                    <a:pt x="3003" y="9132"/>
                    <a:pt x="2936" y="8498"/>
                    <a:pt x="3003" y="7998"/>
                  </a:cubicBezTo>
                  <a:lnTo>
                    <a:pt x="3003" y="7531"/>
                  </a:lnTo>
                  <a:cubicBezTo>
                    <a:pt x="3036" y="6630"/>
                    <a:pt x="3003" y="5863"/>
                    <a:pt x="2870" y="5262"/>
                  </a:cubicBezTo>
                  <a:cubicBezTo>
                    <a:pt x="2769" y="4929"/>
                    <a:pt x="2703" y="4629"/>
                    <a:pt x="2536" y="4362"/>
                  </a:cubicBezTo>
                  <a:cubicBezTo>
                    <a:pt x="2369" y="4095"/>
                    <a:pt x="2102" y="3928"/>
                    <a:pt x="1802" y="3928"/>
                  </a:cubicBezTo>
                  <a:cubicBezTo>
                    <a:pt x="1758" y="3913"/>
                    <a:pt x="1713" y="3907"/>
                    <a:pt x="1666" y="3907"/>
                  </a:cubicBezTo>
                  <a:cubicBezTo>
                    <a:pt x="1500" y="3907"/>
                    <a:pt x="1317" y="3991"/>
                    <a:pt x="1135" y="4095"/>
                  </a:cubicBezTo>
                  <a:cubicBezTo>
                    <a:pt x="968" y="4195"/>
                    <a:pt x="801" y="4362"/>
                    <a:pt x="635" y="4629"/>
                  </a:cubicBezTo>
                  <a:cubicBezTo>
                    <a:pt x="368" y="5096"/>
                    <a:pt x="134" y="5663"/>
                    <a:pt x="68" y="6363"/>
                  </a:cubicBezTo>
                  <a:cubicBezTo>
                    <a:pt x="34" y="6830"/>
                    <a:pt x="1" y="7431"/>
                    <a:pt x="34" y="8164"/>
                  </a:cubicBezTo>
                  <a:lnTo>
                    <a:pt x="34" y="8298"/>
                  </a:lnTo>
                  <a:cubicBezTo>
                    <a:pt x="268" y="15203"/>
                    <a:pt x="635" y="22175"/>
                    <a:pt x="1202" y="29146"/>
                  </a:cubicBezTo>
                  <a:cubicBezTo>
                    <a:pt x="1235" y="29713"/>
                    <a:pt x="1268" y="30314"/>
                    <a:pt x="1335" y="30947"/>
                  </a:cubicBezTo>
                  <a:cubicBezTo>
                    <a:pt x="2503" y="31381"/>
                    <a:pt x="3870" y="31715"/>
                    <a:pt x="5438" y="31848"/>
                  </a:cubicBezTo>
                  <a:cubicBezTo>
                    <a:pt x="6264" y="31923"/>
                    <a:pt x="7352" y="31961"/>
                    <a:pt x="8773" y="31961"/>
                  </a:cubicBezTo>
                  <a:cubicBezTo>
                    <a:pt x="9247" y="31961"/>
                    <a:pt x="9758" y="31957"/>
                    <a:pt x="10308" y="31948"/>
                  </a:cubicBezTo>
                  <a:cubicBezTo>
                    <a:pt x="11409" y="31881"/>
                    <a:pt x="12243" y="31848"/>
                    <a:pt x="12810" y="31781"/>
                  </a:cubicBezTo>
                  <a:cubicBezTo>
                    <a:pt x="13510" y="31681"/>
                    <a:pt x="14078" y="31515"/>
                    <a:pt x="14578" y="31314"/>
                  </a:cubicBezTo>
                  <a:cubicBezTo>
                    <a:pt x="14545" y="30547"/>
                    <a:pt x="14578" y="29847"/>
                    <a:pt x="14578" y="29180"/>
                  </a:cubicBezTo>
                  <a:cubicBezTo>
                    <a:pt x="14611" y="28012"/>
                    <a:pt x="14745" y="26878"/>
                    <a:pt x="14978" y="25844"/>
                  </a:cubicBezTo>
                  <a:cubicBezTo>
                    <a:pt x="15445" y="23709"/>
                    <a:pt x="16212" y="21874"/>
                    <a:pt x="17347" y="20340"/>
                  </a:cubicBezTo>
                  <a:cubicBezTo>
                    <a:pt x="18414" y="19106"/>
                    <a:pt x="19215" y="18138"/>
                    <a:pt x="19715" y="17505"/>
                  </a:cubicBezTo>
                  <a:cubicBezTo>
                    <a:pt x="20616" y="16370"/>
                    <a:pt x="21149" y="15336"/>
                    <a:pt x="21416" y="14369"/>
                  </a:cubicBezTo>
                  <a:cubicBezTo>
                    <a:pt x="21516" y="14002"/>
                    <a:pt x="21516" y="13668"/>
                    <a:pt x="21449" y="13368"/>
                  </a:cubicBezTo>
                  <a:cubicBezTo>
                    <a:pt x="21383" y="13035"/>
                    <a:pt x="21216" y="12768"/>
                    <a:pt x="21016" y="12601"/>
                  </a:cubicBezTo>
                  <a:cubicBezTo>
                    <a:pt x="20817" y="12442"/>
                    <a:pt x="20594" y="12366"/>
                    <a:pt x="20340" y="12366"/>
                  </a:cubicBezTo>
                  <a:cubicBezTo>
                    <a:pt x="20169" y="12366"/>
                    <a:pt x="19983" y="12400"/>
                    <a:pt x="19782" y="12468"/>
                  </a:cubicBezTo>
                  <a:cubicBezTo>
                    <a:pt x="19381" y="12634"/>
                    <a:pt x="19014" y="12868"/>
                    <a:pt x="18748" y="13302"/>
                  </a:cubicBezTo>
                  <a:cubicBezTo>
                    <a:pt x="18581" y="13502"/>
                    <a:pt x="18414" y="13935"/>
                    <a:pt x="18114" y="14469"/>
                  </a:cubicBezTo>
                  <a:cubicBezTo>
                    <a:pt x="17880" y="15003"/>
                    <a:pt x="17680" y="15370"/>
                    <a:pt x="17447" y="15637"/>
                  </a:cubicBezTo>
                  <a:cubicBezTo>
                    <a:pt x="17180" y="16003"/>
                    <a:pt x="16746" y="16304"/>
                    <a:pt x="16246" y="16470"/>
                  </a:cubicBezTo>
                  <a:cubicBezTo>
                    <a:pt x="15946" y="16604"/>
                    <a:pt x="15612" y="16637"/>
                    <a:pt x="15345" y="16637"/>
                  </a:cubicBezTo>
                  <a:cubicBezTo>
                    <a:pt x="14878" y="15937"/>
                    <a:pt x="14611" y="15003"/>
                    <a:pt x="14578" y="13935"/>
                  </a:cubicBezTo>
                  <a:lnTo>
                    <a:pt x="14578" y="13268"/>
                  </a:lnTo>
                  <a:cubicBezTo>
                    <a:pt x="14578" y="12668"/>
                    <a:pt x="14611" y="11834"/>
                    <a:pt x="14711" y="10766"/>
                  </a:cubicBezTo>
                  <a:cubicBezTo>
                    <a:pt x="14778" y="9165"/>
                    <a:pt x="14778" y="7564"/>
                    <a:pt x="14678" y="6030"/>
                  </a:cubicBezTo>
                  <a:cubicBezTo>
                    <a:pt x="14611" y="5696"/>
                    <a:pt x="14611" y="5429"/>
                    <a:pt x="14578" y="5062"/>
                  </a:cubicBezTo>
                  <a:cubicBezTo>
                    <a:pt x="14545" y="4662"/>
                    <a:pt x="14511" y="4295"/>
                    <a:pt x="14411" y="3861"/>
                  </a:cubicBezTo>
                  <a:cubicBezTo>
                    <a:pt x="14344" y="3294"/>
                    <a:pt x="14111" y="2794"/>
                    <a:pt x="13777" y="2360"/>
                  </a:cubicBezTo>
                  <a:cubicBezTo>
                    <a:pt x="13528" y="2044"/>
                    <a:pt x="13264" y="1896"/>
                    <a:pt x="12985" y="1896"/>
                  </a:cubicBezTo>
                  <a:cubicBezTo>
                    <a:pt x="12852" y="1896"/>
                    <a:pt x="12716" y="1929"/>
                    <a:pt x="12576" y="1993"/>
                  </a:cubicBezTo>
                  <a:cubicBezTo>
                    <a:pt x="12343" y="2127"/>
                    <a:pt x="12176" y="2327"/>
                    <a:pt x="12043" y="2661"/>
                  </a:cubicBezTo>
                  <a:cubicBezTo>
                    <a:pt x="11943" y="2927"/>
                    <a:pt x="11909" y="3194"/>
                    <a:pt x="11909" y="3595"/>
                  </a:cubicBezTo>
                  <a:cubicBezTo>
                    <a:pt x="11876" y="4529"/>
                    <a:pt x="11843" y="5496"/>
                    <a:pt x="11843" y="6497"/>
                  </a:cubicBezTo>
                  <a:lnTo>
                    <a:pt x="11843" y="6763"/>
                  </a:lnTo>
                  <a:cubicBezTo>
                    <a:pt x="11843" y="8365"/>
                    <a:pt x="11876" y="10032"/>
                    <a:pt x="11943" y="11800"/>
                  </a:cubicBezTo>
                  <a:cubicBezTo>
                    <a:pt x="12009" y="12301"/>
                    <a:pt x="11909" y="12701"/>
                    <a:pt x="11776" y="13035"/>
                  </a:cubicBezTo>
                  <a:cubicBezTo>
                    <a:pt x="11609" y="13468"/>
                    <a:pt x="11376" y="13702"/>
                    <a:pt x="11009" y="13702"/>
                  </a:cubicBezTo>
                  <a:lnTo>
                    <a:pt x="10575" y="2260"/>
                  </a:lnTo>
                  <a:cubicBezTo>
                    <a:pt x="10575" y="1626"/>
                    <a:pt x="10408" y="1126"/>
                    <a:pt x="10175" y="659"/>
                  </a:cubicBezTo>
                  <a:cubicBezTo>
                    <a:pt x="9924" y="214"/>
                    <a:pt x="9581" y="0"/>
                    <a:pt x="9222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37" name="Google Shape;1137;p46"/>
            <p:cNvGrpSpPr/>
            <p:nvPr/>
          </p:nvGrpSpPr>
          <p:grpSpPr>
            <a:xfrm>
              <a:off x="6193684" y="3405859"/>
              <a:ext cx="431552" cy="639763"/>
              <a:chOff x="6193684" y="3344007"/>
              <a:chExt cx="431552" cy="639763"/>
            </a:xfrm>
          </p:grpSpPr>
          <p:sp>
            <p:nvSpPr>
              <p:cNvPr id="1138" name="Google Shape;1138;p46"/>
              <p:cNvSpPr/>
              <p:nvPr/>
            </p:nvSpPr>
            <p:spPr>
              <a:xfrm>
                <a:off x="6193684" y="3344007"/>
                <a:ext cx="431552" cy="592752"/>
              </a:xfrm>
              <a:custGeom>
                <a:avLst/>
                <a:gdLst/>
                <a:ahLst/>
                <a:cxnLst/>
                <a:rect l="l" t="t" r="r" b="b"/>
                <a:pathLst>
                  <a:path w="21583" h="29645" extrusionOk="0">
                    <a:moveTo>
                      <a:pt x="13843" y="12868"/>
                    </a:moveTo>
                    <a:lnTo>
                      <a:pt x="13810" y="13001"/>
                    </a:lnTo>
                    <a:lnTo>
                      <a:pt x="13677" y="13001"/>
                    </a:lnTo>
                    <a:lnTo>
                      <a:pt x="13643" y="12968"/>
                    </a:lnTo>
                    <a:lnTo>
                      <a:pt x="13643" y="12868"/>
                    </a:lnTo>
                    <a:close/>
                    <a:moveTo>
                      <a:pt x="13977" y="13302"/>
                    </a:moveTo>
                    <a:cubicBezTo>
                      <a:pt x="14010" y="13302"/>
                      <a:pt x="14077" y="13335"/>
                      <a:pt x="14077" y="13335"/>
                    </a:cubicBezTo>
                    <a:lnTo>
                      <a:pt x="14110" y="13368"/>
                    </a:lnTo>
                    <a:cubicBezTo>
                      <a:pt x="14110" y="13435"/>
                      <a:pt x="14110" y="13468"/>
                      <a:pt x="14077" y="13468"/>
                    </a:cubicBezTo>
                    <a:lnTo>
                      <a:pt x="13943" y="13468"/>
                    </a:lnTo>
                    <a:lnTo>
                      <a:pt x="13910" y="13435"/>
                    </a:lnTo>
                    <a:lnTo>
                      <a:pt x="13910" y="13368"/>
                    </a:lnTo>
                    <a:lnTo>
                      <a:pt x="13910" y="13335"/>
                    </a:lnTo>
                    <a:lnTo>
                      <a:pt x="13943" y="13302"/>
                    </a:lnTo>
                    <a:close/>
                    <a:moveTo>
                      <a:pt x="13176" y="13335"/>
                    </a:moveTo>
                    <a:lnTo>
                      <a:pt x="13276" y="13368"/>
                    </a:lnTo>
                    <a:lnTo>
                      <a:pt x="13310" y="13402"/>
                    </a:lnTo>
                    <a:lnTo>
                      <a:pt x="13310" y="13468"/>
                    </a:lnTo>
                    <a:lnTo>
                      <a:pt x="13276" y="13502"/>
                    </a:lnTo>
                    <a:cubicBezTo>
                      <a:pt x="13253" y="13525"/>
                      <a:pt x="13246" y="13564"/>
                      <a:pt x="13222" y="13564"/>
                    </a:cubicBezTo>
                    <a:cubicBezTo>
                      <a:pt x="13211" y="13564"/>
                      <a:pt x="13197" y="13556"/>
                      <a:pt x="13176" y="13535"/>
                    </a:cubicBezTo>
                    <a:lnTo>
                      <a:pt x="13109" y="13502"/>
                    </a:lnTo>
                    <a:lnTo>
                      <a:pt x="13109" y="13468"/>
                    </a:lnTo>
                    <a:lnTo>
                      <a:pt x="13109" y="13402"/>
                    </a:lnTo>
                    <a:lnTo>
                      <a:pt x="13109" y="13368"/>
                    </a:lnTo>
                    <a:cubicBezTo>
                      <a:pt x="13109" y="13368"/>
                      <a:pt x="13143" y="13335"/>
                      <a:pt x="13176" y="13335"/>
                    </a:cubicBezTo>
                    <a:close/>
                    <a:moveTo>
                      <a:pt x="12609" y="14002"/>
                    </a:moveTo>
                    <a:lnTo>
                      <a:pt x="12676" y="14035"/>
                    </a:lnTo>
                    <a:cubicBezTo>
                      <a:pt x="12676" y="14035"/>
                      <a:pt x="12743" y="14102"/>
                      <a:pt x="12743" y="14135"/>
                    </a:cubicBezTo>
                    <a:cubicBezTo>
                      <a:pt x="12743" y="14135"/>
                      <a:pt x="12743" y="14169"/>
                      <a:pt x="12676" y="14202"/>
                    </a:cubicBezTo>
                    <a:lnTo>
                      <a:pt x="12576" y="14202"/>
                    </a:lnTo>
                    <a:lnTo>
                      <a:pt x="12509" y="14169"/>
                    </a:lnTo>
                    <a:lnTo>
                      <a:pt x="12509" y="14135"/>
                    </a:lnTo>
                    <a:lnTo>
                      <a:pt x="12509" y="14035"/>
                    </a:lnTo>
                    <a:cubicBezTo>
                      <a:pt x="12576" y="14002"/>
                      <a:pt x="12609" y="14002"/>
                      <a:pt x="12609" y="14002"/>
                    </a:cubicBezTo>
                    <a:close/>
                    <a:moveTo>
                      <a:pt x="13610" y="14035"/>
                    </a:moveTo>
                    <a:cubicBezTo>
                      <a:pt x="13643" y="14035"/>
                      <a:pt x="13677" y="14035"/>
                      <a:pt x="13677" y="14102"/>
                    </a:cubicBezTo>
                    <a:lnTo>
                      <a:pt x="13677" y="14169"/>
                    </a:lnTo>
                    <a:lnTo>
                      <a:pt x="13643" y="14202"/>
                    </a:lnTo>
                    <a:lnTo>
                      <a:pt x="13643" y="14269"/>
                    </a:lnTo>
                    <a:cubicBezTo>
                      <a:pt x="13643" y="14269"/>
                      <a:pt x="13643" y="14302"/>
                      <a:pt x="13610" y="14302"/>
                    </a:cubicBezTo>
                    <a:cubicBezTo>
                      <a:pt x="13543" y="14302"/>
                      <a:pt x="13543" y="14336"/>
                      <a:pt x="13543" y="14336"/>
                    </a:cubicBezTo>
                    <a:lnTo>
                      <a:pt x="13476" y="14336"/>
                    </a:lnTo>
                    <a:cubicBezTo>
                      <a:pt x="13443" y="14336"/>
                      <a:pt x="13443" y="14302"/>
                      <a:pt x="13443" y="14302"/>
                    </a:cubicBezTo>
                    <a:lnTo>
                      <a:pt x="13443" y="14202"/>
                    </a:lnTo>
                    <a:lnTo>
                      <a:pt x="13443" y="14169"/>
                    </a:lnTo>
                    <a:lnTo>
                      <a:pt x="13443" y="14135"/>
                    </a:lnTo>
                    <a:cubicBezTo>
                      <a:pt x="13510" y="14035"/>
                      <a:pt x="13576" y="14035"/>
                      <a:pt x="13610" y="14035"/>
                    </a:cubicBezTo>
                    <a:close/>
                    <a:moveTo>
                      <a:pt x="11809" y="14669"/>
                    </a:moveTo>
                    <a:cubicBezTo>
                      <a:pt x="11775" y="14703"/>
                      <a:pt x="11809" y="14703"/>
                      <a:pt x="11809" y="14703"/>
                    </a:cubicBezTo>
                    <a:cubicBezTo>
                      <a:pt x="11909" y="14703"/>
                      <a:pt x="11942" y="14703"/>
                      <a:pt x="11975" y="14769"/>
                    </a:cubicBezTo>
                    <a:lnTo>
                      <a:pt x="11975" y="14803"/>
                    </a:lnTo>
                    <a:cubicBezTo>
                      <a:pt x="11975" y="14803"/>
                      <a:pt x="11975" y="14836"/>
                      <a:pt x="11942" y="14836"/>
                    </a:cubicBezTo>
                    <a:lnTo>
                      <a:pt x="11809" y="14836"/>
                    </a:lnTo>
                    <a:lnTo>
                      <a:pt x="11775" y="14803"/>
                    </a:lnTo>
                    <a:lnTo>
                      <a:pt x="11775" y="14703"/>
                    </a:lnTo>
                    <a:cubicBezTo>
                      <a:pt x="11775" y="14703"/>
                      <a:pt x="11775" y="14669"/>
                      <a:pt x="11809" y="14669"/>
                    </a:cubicBezTo>
                    <a:close/>
                    <a:moveTo>
                      <a:pt x="12976" y="14669"/>
                    </a:moveTo>
                    <a:cubicBezTo>
                      <a:pt x="13009" y="14669"/>
                      <a:pt x="13076" y="14703"/>
                      <a:pt x="13076" y="14703"/>
                    </a:cubicBezTo>
                    <a:lnTo>
                      <a:pt x="13109" y="14769"/>
                    </a:lnTo>
                    <a:lnTo>
                      <a:pt x="13109" y="14803"/>
                    </a:lnTo>
                    <a:lnTo>
                      <a:pt x="13076" y="14836"/>
                    </a:lnTo>
                    <a:lnTo>
                      <a:pt x="13009" y="14869"/>
                    </a:lnTo>
                    <a:cubicBezTo>
                      <a:pt x="12976" y="14869"/>
                      <a:pt x="12876" y="14869"/>
                      <a:pt x="12876" y="14836"/>
                    </a:cubicBezTo>
                    <a:lnTo>
                      <a:pt x="12843" y="14803"/>
                    </a:lnTo>
                    <a:lnTo>
                      <a:pt x="12843" y="14703"/>
                    </a:lnTo>
                    <a:cubicBezTo>
                      <a:pt x="12909" y="14703"/>
                      <a:pt x="12943" y="14669"/>
                      <a:pt x="12976" y="14669"/>
                    </a:cubicBezTo>
                    <a:close/>
                    <a:moveTo>
                      <a:pt x="12576" y="15203"/>
                    </a:moveTo>
                    <a:cubicBezTo>
                      <a:pt x="12576" y="15203"/>
                      <a:pt x="12609" y="15203"/>
                      <a:pt x="12609" y="15270"/>
                    </a:cubicBezTo>
                    <a:cubicBezTo>
                      <a:pt x="12609" y="15303"/>
                      <a:pt x="12609" y="15303"/>
                      <a:pt x="12576" y="15336"/>
                    </a:cubicBezTo>
                    <a:lnTo>
                      <a:pt x="12509" y="15370"/>
                    </a:lnTo>
                    <a:lnTo>
                      <a:pt x="12442" y="15370"/>
                    </a:lnTo>
                    <a:cubicBezTo>
                      <a:pt x="12442" y="15370"/>
                      <a:pt x="12409" y="15370"/>
                      <a:pt x="12409" y="15336"/>
                    </a:cubicBezTo>
                    <a:lnTo>
                      <a:pt x="12409" y="15303"/>
                    </a:lnTo>
                    <a:lnTo>
                      <a:pt x="12409" y="15270"/>
                    </a:lnTo>
                    <a:lnTo>
                      <a:pt x="12442" y="15203"/>
                    </a:lnTo>
                    <a:close/>
                    <a:moveTo>
                      <a:pt x="10975" y="15570"/>
                    </a:moveTo>
                    <a:lnTo>
                      <a:pt x="11008" y="15603"/>
                    </a:lnTo>
                    <a:cubicBezTo>
                      <a:pt x="11075" y="15637"/>
                      <a:pt x="11075" y="15670"/>
                      <a:pt x="11008" y="15703"/>
                    </a:cubicBezTo>
                    <a:cubicBezTo>
                      <a:pt x="11008" y="15770"/>
                      <a:pt x="10975" y="15770"/>
                      <a:pt x="10941" y="15770"/>
                    </a:cubicBezTo>
                    <a:lnTo>
                      <a:pt x="10908" y="15770"/>
                    </a:lnTo>
                    <a:cubicBezTo>
                      <a:pt x="10841" y="15770"/>
                      <a:pt x="10808" y="15703"/>
                      <a:pt x="10808" y="15703"/>
                    </a:cubicBezTo>
                    <a:lnTo>
                      <a:pt x="10808" y="15670"/>
                    </a:lnTo>
                    <a:lnTo>
                      <a:pt x="10808" y="15637"/>
                    </a:lnTo>
                    <a:cubicBezTo>
                      <a:pt x="10808" y="15637"/>
                      <a:pt x="10823" y="15607"/>
                      <a:pt x="10852" y="15607"/>
                    </a:cubicBezTo>
                    <a:cubicBezTo>
                      <a:pt x="10867" y="15607"/>
                      <a:pt x="10886" y="15614"/>
                      <a:pt x="10908" y="15637"/>
                    </a:cubicBezTo>
                    <a:lnTo>
                      <a:pt x="10908" y="15570"/>
                    </a:lnTo>
                    <a:close/>
                    <a:moveTo>
                      <a:pt x="11909" y="15803"/>
                    </a:moveTo>
                    <a:cubicBezTo>
                      <a:pt x="11942" y="15803"/>
                      <a:pt x="11975" y="15837"/>
                      <a:pt x="11975" y="15837"/>
                    </a:cubicBezTo>
                    <a:lnTo>
                      <a:pt x="12009" y="15870"/>
                    </a:lnTo>
                    <a:lnTo>
                      <a:pt x="12009" y="15937"/>
                    </a:lnTo>
                    <a:lnTo>
                      <a:pt x="11975" y="15970"/>
                    </a:lnTo>
                    <a:lnTo>
                      <a:pt x="11942" y="15970"/>
                    </a:lnTo>
                    <a:cubicBezTo>
                      <a:pt x="11875" y="15970"/>
                      <a:pt x="11842" y="15970"/>
                      <a:pt x="11809" y="15937"/>
                    </a:cubicBezTo>
                    <a:lnTo>
                      <a:pt x="11809" y="15870"/>
                    </a:lnTo>
                    <a:lnTo>
                      <a:pt x="11809" y="15837"/>
                    </a:lnTo>
                    <a:cubicBezTo>
                      <a:pt x="11742" y="15803"/>
                      <a:pt x="11775" y="15803"/>
                      <a:pt x="11809" y="15803"/>
                    </a:cubicBezTo>
                    <a:close/>
                    <a:moveTo>
                      <a:pt x="10074" y="16170"/>
                    </a:moveTo>
                    <a:cubicBezTo>
                      <a:pt x="10107" y="16170"/>
                      <a:pt x="10141" y="16204"/>
                      <a:pt x="10174" y="16204"/>
                    </a:cubicBezTo>
                    <a:lnTo>
                      <a:pt x="10174" y="16304"/>
                    </a:lnTo>
                    <a:cubicBezTo>
                      <a:pt x="10174" y="16337"/>
                      <a:pt x="10141" y="16337"/>
                      <a:pt x="10141" y="16370"/>
                    </a:cubicBezTo>
                    <a:lnTo>
                      <a:pt x="9974" y="16370"/>
                    </a:lnTo>
                    <a:lnTo>
                      <a:pt x="9974" y="16304"/>
                    </a:lnTo>
                    <a:lnTo>
                      <a:pt x="9974" y="16270"/>
                    </a:lnTo>
                    <a:lnTo>
                      <a:pt x="9974" y="16204"/>
                    </a:lnTo>
                    <a:lnTo>
                      <a:pt x="10007" y="16170"/>
                    </a:lnTo>
                    <a:close/>
                    <a:moveTo>
                      <a:pt x="11141" y="16337"/>
                    </a:moveTo>
                    <a:lnTo>
                      <a:pt x="11241" y="16370"/>
                    </a:lnTo>
                    <a:cubicBezTo>
                      <a:pt x="11275" y="16370"/>
                      <a:pt x="11275" y="16437"/>
                      <a:pt x="11275" y="16437"/>
                    </a:cubicBezTo>
                    <a:lnTo>
                      <a:pt x="11275" y="16537"/>
                    </a:lnTo>
                    <a:cubicBezTo>
                      <a:pt x="11275" y="16604"/>
                      <a:pt x="11241" y="16604"/>
                      <a:pt x="11241" y="16604"/>
                    </a:cubicBezTo>
                    <a:lnTo>
                      <a:pt x="11141" y="16604"/>
                    </a:lnTo>
                    <a:cubicBezTo>
                      <a:pt x="11108" y="16604"/>
                      <a:pt x="11108" y="16537"/>
                      <a:pt x="11075" y="16537"/>
                    </a:cubicBezTo>
                    <a:cubicBezTo>
                      <a:pt x="11075" y="16537"/>
                      <a:pt x="11008" y="16504"/>
                      <a:pt x="11008" y="16470"/>
                    </a:cubicBezTo>
                    <a:lnTo>
                      <a:pt x="11008" y="16437"/>
                    </a:lnTo>
                    <a:cubicBezTo>
                      <a:pt x="11008" y="16370"/>
                      <a:pt x="11075" y="16337"/>
                      <a:pt x="11141" y="16337"/>
                    </a:cubicBezTo>
                    <a:close/>
                    <a:moveTo>
                      <a:pt x="9107" y="16869"/>
                    </a:moveTo>
                    <a:cubicBezTo>
                      <a:pt x="9116" y="16871"/>
                      <a:pt x="9128" y="16871"/>
                      <a:pt x="9140" y="16871"/>
                    </a:cubicBezTo>
                    <a:cubicBezTo>
                      <a:pt x="9173" y="16871"/>
                      <a:pt x="9240" y="16937"/>
                      <a:pt x="9273" y="16971"/>
                    </a:cubicBezTo>
                    <a:lnTo>
                      <a:pt x="9240" y="17004"/>
                    </a:lnTo>
                    <a:lnTo>
                      <a:pt x="9140" y="17004"/>
                    </a:lnTo>
                    <a:lnTo>
                      <a:pt x="9107" y="16971"/>
                    </a:lnTo>
                    <a:lnTo>
                      <a:pt x="9107" y="16937"/>
                    </a:lnTo>
                    <a:lnTo>
                      <a:pt x="9107" y="16871"/>
                    </a:lnTo>
                    <a:lnTo>
                      <a:pt x="9107" y="16869"/>
                    </a:lnTo>
                    <a:close/>
                    <a:moveTo>
                      <a:pt x="10508" y="17004"/>
                    </a:moveTo>
                    <a:lnTo>
                      <a:pt x="10574" y="17038"/>
                    </a:lnTo>
                    <a:lnTo>
                      <a:pt x="10574" y="17171"/>
                    </a:lnTo>
                    <a:lnTo>
                      <a:pt x="10574" y="17204"/>
                    </a:lnTo>
                    <a:lnTo>
                      <a:pt x="10474" y="17204"/>
                    </a:lnTo>
                    <a:cubicBezTo>
                      <a:pt x="10441" y="17204"/>
                      <a:pt x="10408" y="17171"/>
                      <a:pt x="10408" y="17138"/>
                    </a:cubicBezTo>
                    <a:lnTo>
                      <a:pt x="10441" y="17038"/>
                    </a:lnTo>
                    <a:cubicBezTo>
                      <a:pt x="10441" y="17038"/>
                      <a:pt x="10441" y="17004"/>
                      <a:pt x="10474" y="17004"/>
                    </a:cubicBezTo>
                    <a:close/>
                    <a:moveTo>
                      <a:pt x="13843" y="17371"/>
                    </a:moveTo>
                    <a:cubicBezTo>
                      <a:pt x="13943" y="17371"/>
                      <a:pt x="13977" y="17371"/>
                      <a:pt x="13977" y="17471"/>
                    </a:cubicBezTo>
                    <a:lnTo>
                      <a:pt x="13977" y="17505"/>
                    </a:lnTo>
                    <a:cubicBezTo>
                      <a:pt x="13977" y="17538"/>
                      <a:pt x="13943" y="17605"/>
                      <a:pt x="13910" y="17605"/>
                    </a:cubicBezTo>
                    <a:lnTo>
                      <a:pt x="13777" y="17605"/>
                    </a:lnTo>
                    <a:cubicBezTo>
                      <a:pt x="13743" y="17605"/>
                      <a:pt x="13743" y="17538"/>
                      <a:pt x="13677" y="17538"/>
                    </a:cubicBezTo>
                    <a:lnTo>
                      <a:pt x="13677" y="17438"/>
                    </a:lnTo>
                    <a:lnTo>
                      <a:pt x="13677" y="17371"/>
                    </a:lnTo>
                    <a:cubicBezTo>
                      <a:pt x="13721" y="17393"/>
                      <a:pt x="13751" y="17401"/>
                      <a:pt x="13772" y="17401"/>
                    </a:cubicBezTo>
                    <a:cubicBezTo>
                      <a:pt x="13814" y="17401"/>
                      <a:pt x="13821" y="17371"/>
                      <a:pt x="13843" y="17371"/>
                    </a:cubicBezTo>
                    <a:close/>
                    <a:moveTo>
                      <a:pt x="8339" y="17671"/>
                    </a:moveTo>
                    <a:cubicBezTo>
                      <a:pt x="8406" y="17671"/>
                      <a:pt x="8439" y="17671"/>
                      <a:pt x="8473" y="17705"/>
                    </a:cubicBezTo>
                    <a:lnTo>
                      <a:pt x="8439" y="17771"/>
                    </a:lnTo>
                    <a:cubicBezTo>
                      <a:pt x="8439" y="17805"/>
                      <a:pt x="8439" y="17805"/>
                      <a:pt x="8406" y="17805"/>
                    </a:cubicBezTo>
                    <a:lnTo>
                      <a:pt x="8206" y="17805"/>
                    </a:lnTo>
                    <a:lnTo>
                      <a:pt x="8206" y="17771"/>
                    </a:lnTo>
                    <a:lnTo>
                      <a:pt x="8206" y="17705"/>
                    </a:lnTo>
                    <a:lnTo>
                      <a:pt x="8273" y="17671"/>
                    </a:lnTo>
                    <a:close/>
                    <a:moveTo>
                      <a:pt x="9507" y="17605"/>
                    </a:moveTo>
                    <a:cubicBezTo>
                      <a:pt x="9574" y="17638"/>
                      <a:pt x="9607" y="17638"/>
                      <a:pt x="9607" y="17638"/>
                    </a:cubicBezTo>
                    <a:lnTo>
                      <a:pt x="9640" y="17671"/>
                    </a:lnTo>
                    <a:lnTo>
                      <a:pt x="9640" y="17705"/>
                    </a:lnTo>
                    <a:lnTo>
                      <a:pt x="9607" y="17771"/>
                    </a:lnTo>
                    <a:cubicBezTo>
                      <a:pt x="9607" y="17771"/>
                      <a:pt x="9540" y="17805"/>
                      <a:pt x="9507" y="17805"/>
                    </a:cubicBezTo>
                    <a:lnTo>
                      <a:pt x="9440" y="17805"/>
                    </a:lnTo>
                    <a:lnTo>
                      <a:pt x="9373" y="17771"/>
                    </a:lnTo>
                    <a:cubicBezTo>
                      <a:pt x="9340" y="17705"/>
                      <a:pt x="9340" y="17671"/>
                      <a:pt x="9373" y="17671"/>
                    </a:cubicBezTo>
                    <a:cubicBezTo>
                      <a:pt x="9373" y="17638"/>
                      <a:pt x="9440" y="17638"/>
                      <a:pt x="9440" y="17638"/>
                    </a:cubicBezTo>
                    <a:lnTo>
                      <a:pt x="9507" y="17605"/>
                    </a:lnTo>
                    <a:close/>
                    <a:moveTo>
                      <a:pt x="12843" y="17871"/>
                    </a:moveTo>
                    <a:cubicBezTo>
                      <a:pt x="12909" y="17871"/>
                      <a:pt x="12909" y="17938"/>
                      <a:pt x="12909" y="17972"/>
                    </a:cubicBezTo>
                    <a:cubicBezTo>
                      <a:pt x="12909" y="18005"/>
                      <a:pt x="12909" y="18038"/>
                      <a:pt x="12843" y="18038"/>
                    </a:cubicBezTo>
                    <a:lnTo>
                      <a:pt x="12809" y="18038"/>
                    </a:lnTo>
                    <a:lnTo>
                      <a:pt x="12776" y="18105"/>
                    </a:lnTo>
                    <a:lnTo>
                      <a:pt x="12642" y="18105"/>
                    </a:lnTo>
                    <a:lnTo>
                      <a:pt x="12642" y="18005"/>
                    </a:lnTo>
                    <a:cubicBezTo>
                      <a:pt x="12642" y="17972"/>
                      <a:pt x="12642" y="17938"/>
                      <a:pt x="12676" y="17938"/>
                    </a:cubicBezTo>
                    <a:lnTo>
                      <a:pt x="12776" y="17871"/>
                    </a:lnTo>
                    <a:close/>
                    <a:moveTo>
                      <a:pt x="7572" y="18305"/>
                    </a:moveTo>
                    <a:lnTo>
                      <a:pt x="7639" y="18338"/>
                    </a:lnTo>
                    <a:cubicBezTo>
                      <a:pt x="7639" y="18338"/>
                      <a:pt x="7672" y="18338"/>
                      <a:pt x="7672" y="18372"/>
                    </a:cubicBezTo>
                    <a:lnTo>
                      <a:pt x="7639" y="18472"/>
                    </a:lnTo>
                    <a:lnTo>
                      <a:pt x="7572" y="18472"/>
                    </a:lnTo>
                    <a:lnTo>
                      <a:pt x="7505" y="18439"/>
                    </a:lnTo>
                    <a:lnTo>
                      <a:pt x="7505" y="18338"/>
                    </a:lnTo>
                    <a:lnTo>
                      <a:pt x="7572" y="18305"/>
                    </a:lnTo>
                    <a:close/>
                    <a:moveTo>
                      <a:pt x="13937" y="18225"/>
                    </a:moveTo>
                    <a:cubicBezTo>
                      <a:pt x="13954" y="18225"/>
                      <a:pt x="13962" y="18242"/>
                      <a:pt x="13977" y="18272"/>
                    </a:cubicBezTo>
                    <a:cubicBezTo>
                      <a:pt x="14010" y="18272"/>
                      <a:pt x="14010" y="18305"/>
                      <a:pt x="14010" y="18338"/>
                    </a:cubicBezTo>
                    <a:lnTo>
                      <a:pt x="14010" y="18372"/>
                    </a:lnTo>
                    <a:lnTo>
                      <a:pt x="14010" y="18439"/>
                    </a:lnTo>
                    <a:lnTo>
                      <a:pt x="13977" y="18472"/>
                    </a:lnTo>
                    <a:lnTo>
                      <a:pt x="13943" y="18505"/>
                    </a:lnTo>
                    <a:lnTo>
                      <a:pt x="13810" y="18505"/>
                    </a:lnTo>
                    <a:cubicBezTo>
                      <a:pt x="13810" y="18472"/>
                      <a:pt x="13777" y="18439"/>
                      <a:pt x="13777" y="18439"/>
                    </a:cubicBezTo>
                    <a:lnTo>
                      <a:pt x="13777" y="18338"/>
                    </a:lnTo>
                    <a:cubicBezTo>
                      <a:pt x="13777" y="18305"/>
                      <a:pt x="13810" y="18305"/>
                      <a:pt x="13810" y="18305"/>
                    </a:cubicBezTo>
                    <a:cubicBezTo>
                      <a:pt x="13883" y="18250"/>
                      <a:pt x="13916" y="18225"/>
                      <a:pt x="13937" y="18225"/>
                    </a:cubicBezTo>
                    <a:close/>
                    <a:moveTo>
                      <a:pt x="8673" y="18305"/>
                    </a:moveTo>
                    <a:lnTo>
                      <a:pt x="8806" y="18338"/>
                    </a:lnTo>
                    <a:lnTo>
                      <a:pt x="8840" y="18372"/>
                    </a:lnTo>
                    <a:lnTo>
                      <a:pt x="8840" y="18439"/>
                    </a:lnTo>
                    <a:lnTo>
                      <a:pt x="8806" y="18472"/>
                    </a:lnTo>
                    <a:lnTo>
                      <a:pt x="8806" y="18505"/>
                    </a:lnTo>
                    <a:cubicBezTo>
                      <a:pt x="8806" y="18539"/>
                      <a:pt x="8806" y="18605"/>
                      <a:pt x="8773" y="18605"/>
                    </a:cubicBezTo>
                    <a:lnTo>
                      <a:pt x="8673" y="18605"/>
                    </a:lnTo>
                    <a:cubicBezTo>
                      <a:pt x="8640" y="18605"/>
                      <a:pt x="8640" y="18605"/>
                      <a:pt x="8606" y="18539"/>
                    </a:cubicBezTo>
                    <a:lnTo>
                      <a:pt x="8606" y="18472"/>
                    </a:lnTo>
                    <a:lnTo>
                      <a:pt x="8606" y="18372"/>
                    </a:lnTo>
                    <a:lnTo>
                      <a:pt x="8606" y="18338"/>
                    </a:lnTo>
                    <a:lnTo>
                      <a:pt x="8606" y="18305"/>
                    </a:lnTo>
                    <a:close/>
                    <a:moveTo>
                      <a:pt x="12109" y="18639"/>
                    </a:moveTo>
                    <a:lnTo>
                      <a:pt x="12175" y="18672"/>
                    </a:lnTo>
                    <a:cubicBezTo>
                      <a:pt x="12242" y="18672"/>
                      <a:pt x="12276" y="18672"/>
                      <a:pt x="12276" y="18772"/>
                    </a:cubicBezTo>
                    <a:cubicBezTo>
                      <a:pt x="12242" y="18839"/>
                      <a:pt x="12175" y="18839"/>
                      <a:pt x="12109" y="18872"/>
                    </a:cubicBezTo>
                    <a:cubicBezTo>
                      <a:pt x="12075" y="18872"/>
                      <a:pt x="12009" y="18872"/>
                      <a:pt x="12009" y="18839"/>
                    </a:cubicBezTo>
                    <a:cubicBezTo>
                      <a:pt x="12009" y="18839"/>
                      <a:pt x="11975" y="18805"/>
                      <a:pt x="11975" y="18772"/>
                    </a:cubicBezTo>
                    <a:cubicBezTo>
                      <a:pt x="11975" y="18705"/>
                      <a:pt x="11975" y="18672"/>
                      <a:pt x="12009" y="18672"/>
                    </a:cubicBezTo>
                    <a:cubicBezTo>
                      <a:pt x="12009" y="18672"/>
                      <a:pt x="12038" y="18657"/>
                      <a:pt x="12068" y="18657"/>
                    </a:cubicBezTo>
                    <a:cubicBezTo>
                      <a:pt x="12083" y="18657"/>
                      <a:pt x="12098" y="18661"/>
                      <a:pt x="12109" y="18672"/>
                    </a:cubicBezTo>
                    <a:lnTo>
                      <a:pt x="12109" y="18639"/>
                    </a:lnTo>
                    <a:close/>
                    <a:moveTo>
                      <a:pt x="7839" y="19039"/>
                    </a:moveTo>
                    <a:cubicBezTo>
                      <a:pt x="7939" y="19106"/>
                      <a:pt x="7972" y="19139"/>
                      <a:pt x="7972" y="19139"/>
                    </a:cubicBezTo>
                    <a:lnTo>
                      <a:pt x="7972" y="19206"/>
                    </a:lnTo>
                    <a:lnTo>
                      <a:pt x="7939" y="19272"/>
                    </a:lnTo>
                    <a:lnTo>
                      <a:pt x="7839" y="19272"/>
                    </a:lnTo>
                    <a:lnTo>
                      <a:pt x="7772" y="19206"/>
                    </a:lnTo>
                    <a:lnTo>
                      <a:pt x="7706" y="19172"/>
                    </a:lnTo>
                    <a:lnTo>
                      <a:pt x="7706" y="19139"/>
                    </a:lnTo>
                    <a:lnTo>
                      <a:pt x="7772" y="19072"/>
                    </a:lnTo>
                    <a:cubicBezTo>
                      <a:pt x="7806" y="19072"/>
                      <a:pt x="7806" y="19039"/>
                      <a:pt x="7839" y="19039"/>
                    </a:cubicBezTo>
                    <a:close/>
                    <a:moveTo>
                      <a:pt x="13109" y="19039"/>
                    </a:moveTo>
                    <a:cubicBezTo>
                      <a:pt x="13143" y="19106"/>
                      <a:pt x="13176" y="19106"/>
                      <a:pt x="13176" y="19106"/>
                    </a:cubicBezTo>
                    <a:lnTo>
                      <a:pt x="13243" y="19172"/>
                    </a:lnTo>
                    <a:cubicBezTo>
                      <a:pt x="13243" y="19206"/>
                      <a:pt x="13243" y="19206"/>
                      <a:pt x="13176" y="19272"/>
                    </a:cubicBezTo>
                    <a:lnTo>
                      <a:pt x="13143" y="19306"/>
                    </a:lnTo>
                    <a:lnTo>
                      <a:pt x="13109" y="19306"/>
                    </a:lnTo>
                    <a:cubicBezTo>
                      <a:pt x="13043" y="19306"/>
                      <a:pt x="13009" y="19306"/>
                      <a:pt x="12976" y="19272"/>
                    </a:cubicBezTo>
                    <a:lnTo>
                      <a:pt x="12976" y="19206"/>
                    </a:lnTo>
                    <a:lnTo>
                      <a:pt x="12976" y="19172"/>
                    </a:lnTo>
                    <a:lnTo>
                      <a:pt x="12976" y="19139"/>
                    </a:lnTo>
                    <a:cubicBezTo>
                      <a:pt x="13009" y="19072"/>
                      <a:pt x="13043" y="19039"/>
                      <a:pt x="13109" y="19039"/>
                    </a:cubicBezTo>
                    <a:close/>
                    <a:moveTo>
                      <a:pt x="6805" y="19206"/>
                    </a:moveTo>
                    <a:lnTo>
                      <a:pt x="6905" y="19272"/>
                    </a:lnTo>
                    <a:lnTo>
                      <a:pt x="6938" y="19306"/>
                    </a:lnTo>
                    <a:lnTo>
                      <a:pt x="6938" y="19339"/>
                    </a:lnTo>
                    <a:cubicBezTo>
                      <a:pt x="6938" y="19373"/>
                      <a:pt x="6905" y="19373"/>
                      <a:pt x="6905" y="19373"/>
                    </a:cubicBezTo>
                    <a:lnTo>
                      <a:pt x="6738" y="19373"/>
                    </a:lnTo>
                    <a:lnTo>
                      <a:pt x="6738" y="19306"/>
                    </a:lnTo>
                    <a:lnTo>
                      <a:pt x="6772" y="19272"/>
                    </a:lnTo>
                    <a:lnTo>
                      <a:pt x="6805" y="19272"/>
                    </a:lnTo>
                    <a:lnTo>
                      <a:pt x="6805" y="19206"/>
                    </a:lnTo>
                    <a:close/>
                    <a:moveTo>
                      <a:pt x="11342" y="19639"/>
                    </a:moveTo>
                    <a:cubicBezTo>
                      <a:pt x="11408" y="19639"/>
                      <a:pt x="11442" y="19673"/>
                      <a:pt x="11442" y="19673"/>
                    </a:cubicBezTo>
                    <a:cubicBezTo>
                      <a:pt x="11475" y="19673"/>
                      <a:pt x="11475" y="19706"/>
                      <a:pt x="11475" y="19773"/>
                    </a:cubicBezTo>
                    <a:cubicBezTo>
                      <a:pt x="11508" y="19773"/>
                      <a:pt x="11508" y="19806"/>
                      <a:pt x="11475" y="19806"/>
                    </a:cubicBezTo>
                    <a:lnTo>
                      <a:pt x="11442" y="19840"/>
                    </a:lnTo>
                    <a:lnTo>
                      <a:pt x="11375" y="19873"/>
                    </a:lnTo>
                    <a:lnTo>
                      <a:pt x="11275" y="19873"/>
                    </a:lnTo>
                    <a:cubicBezTo>
                      <a:pt x="11275" y="19840"/>
                      <a:pt x="11208" y="19806"/>
                      <a:pt x="11208" y="19773"/>
                    </a:cubicBezTo>
                    <a:cubicBezTo>
                      <a:pt x="11208" y="19773"/>
                      <a:pt x="11208" y="19706"/>
                      <a:pt x="11275" y="19706"/>
                    </a:cubicBezTo>
                    <a:cubicBezTo>
                      <a:pt x="11275" y="19706"/>
                      <a:pt x="11308" y="19673"/>
                      <a:pt x="11342" y="19673"/>
                    </a:cubicBezTo>
                    <a:lnTo>
                      <a:pt x="11342" y="19639"/>
                    </a:lnTo>
                    <a:close/>
                    <a:moveTo>
                      <a:pt x="7272" y="19973"/>
                    </a:moveTo>
                    <a:cubicBezTo>
                      <a:pt x="7305" y="19973"/>
                      <a:pt x="7339" y="20006"/>
                      <a:pt x="7339" y="20006"/>
                    </a:cubicBezTo>
                    <a:cubicBezTo>
                      <a:pt x="7339" y="20040"/>
                      <a:pt x="7405" y="20040"/>
                      <a:pt x="7339" y="20106"/>
                    </a:cubicBezTo>
                    <a:lnTo>
                      <a:pt x="7305" y="20173"/>
                    </a:lnTo>
                    <a:lnTo>
                      <a:pt x="7139" y="20173"/>
                    </a:lnTo>
                    <a:cubicBezTo>
                      <a:pt x="7139" y="20140"/>
                      <a:pt x="7105" y="20106"/>
                      <a:pt x="7105" y="20040"/>
                    </a:cubicBezTo>
                    <a:cubicBezTo>
                      <a:pt x="7139" y="20040"/>
                      <a:pt x="7139" y="20040"/>
                      <a:pt x="7172" y="20006"/>
                    </a:cubicBezTo>
                    <a:cubicBezTo>
                      <a:pt x="7239" y="20006"/>
                      <a:pt x="7239" y="20006"/>
                      <a:pt x="7272" y="19973"/>
                    </a:cubicBezTo>
                    <a:close/>
                    <a:moveTo>
                      <a:pt x="12442" y="20140"/>
                    </a:moveTo>
                    <a:lnTo>
                      <a:pt x="12509" y="20173"/>
                    </a:lnTo>
                    <a:cubicBezTo>
                      <a:pt x="12509" y="20273"/>
                      <a:pt x="12509" y="20307"/>
                      <a:pt x="12476" y="20340"/>
                    </a:cubicBezTo>
                    <a:lnTo>
                      <a:pt x="12409" y="20340"/>
                    </a:lnTo>
                    <a:lnTo>
                      <a:pt x="12342" y="20307"/>
                    </a:lnTo>
                    <a:lnTo>
                      <a:pt x="12342" y="20206"/>
                    </a:lnTo>
                    <a:cubicBezTo>
                      <a:pt x="12342" y="20173"/>
                      <a:pt x="12409" y="20173"/>
                      <a:pt x="12442" y="20173"/>
                    </a:cubicBezTo>
                    <a:lnTo>
                      <a:pt x="12442" y="20140"/>
                    </a:lnTo>
                    <a:close/>
                    <a:moveTo>
                      <a:pt x="6171" y="20307"/>
                    </a:moveTo>
                    <a:lnTo>
                      <a:pt x="6271" y="20340"/>
                    </a:lnTo>
                    <a:lnTo>
                      <a:pt x="6271" y="20373"/>
                    </a:lnTo>
                    <a:lnTo>
                      <a:pt x="6271" y="20440"/>
                    </a:lnTo>
                    <a:lnTo>
                      <a:pt x="6138" y="20440"/>
                    </a:lnTo>
                    <a:lnTo>
                      <a:pt x="6104" y="20340"/>
                    </a:lnTo>
                    <a:cubicBezTo>
                      <a:pt x="6104" y="20340"/>
                      <a:pt x="6104" y="20307"/>
                      <a:pt x="6138" y="20307"/>
                    </a:cubicBezTo>
                    <a:close/>
                    <a:moveTo>
                      <a:pt x="10975" y="20673"/>
                    </a:moveTo>
                    <a:cubicBezTo>
                      <a:pt x="11008" y="20673"/>
                      <a:pt x="11075" y="20673"/>
                      <a:pt x="11075" y="20707"/>
                    </a:cubicBezTo>
                    <a:cubicBezTo>
                      <a:pt x="11108" y="20774"/>
                      <a:pt x="11108" y="20807"/>
                      <a:pt x="11108" y="20840"/>
                    </a:cubicBezTo>
                    <a:lnTo>
                      <a:pt x="11108" y="20874"/>
                    </a:lnTo>
                    <a:lnTo>
                      <a:pt x="11075" y="20974"/>
                    </a:lnTo>
                    <a:lnTo>
                      <a:pt x="10941" y="20974"/>
                    </a:lnTo>
                    <a:lnTo>
                      <a:pt x="10875" y="20940"/>
                    </a:lnTo>
                    <a:lnTo>
                      <a:pt x="10875" y="20807"/>
                    </a:lnTo>
                    <a:lnTo>
                      <a:pt x="10875" y="20707"/>
                    </a:lnTo>
                    <a:cubicBezTo>
                      <a:pt x="10908" y="20673"/>
                      <a:pt x="10941" y="20673"/>
                      <a:pt x="10975" y="20673"/>
                    </a:cubicBezTo>
                    <a:close/>
                    <a:moveTo>
                      <a:pt x="5804" y="20974"/>
                    </a:moveTo>
                    <a:cubicBezTo>
                      <a:pt x="5904" y="21007"/>
                      <a:pt x="5904" y="21007"/>
                      <a:pt x="5938" y="21040"/>
                    </a:cubicBezTo>
                    <a:lnTo>
                      <a:pt x="5904" y="21140"/>
                    </a:lnTo>
                    <a:lnTo>
                      <a:pt x="5771" y="21140"/>
                    </a:lnTo>
                    <a:cubicBezTo>
                      <a:pt x="5704" y="21107"/>
                      <a:pt x="5704" y="21107"/>
                      <a:pt x="5704" y="21040"/>
                    </a:cubicBezTo>
                    <a:cubicBezTo>
                      <a:pt x="5704" y="21040"/>
                      <a:pt x="5704" y="21007"/>
                      <a:pt x="5771" y="21007"/>
                    </a:cubicBezTo>
                    <a:lnTo>
                      <a:pt x="5804" y="21007"/>
                    </a:lnTo>
                    <a:lnTo>
                      <a:pt x="5804" y="20974"/>
                    </a:lnTo>
                    <a:close/>
                    <a:moveTo>
                      <a:pt x="6805" y="21107"/>
                    </a:moveTo>
                    <a:lnTo>
                      <a:pt x="6872" y="21140"/>
                    </a:lnTo>
                    <a:cubicBezTo>
                      <a:pt x="6938" y="21140"/>
                      <a:pt x="6938" y="21174"/>
                      <a:pt x="6938" y="21207"/>
                    </a:cubicBezTo>
                    <a:lnTo>
                      <a:pt x="6938" y="21307"/>
                    </a:lnTo>
                    <a:cubicBezTo>
                      <a:pt x="6938" y="21341"/>
                      <a:pt x="6872" y="21341"/>
                      <a:pt x="6872" y="21341"/>
                    </a:cubicBezTo>
                    <a:lnTo>
                      <a:pt x="6838" y="21374"/>
                    </a:lnTo>
                    <a:lnTo>
                      <a:pt x="6772" y="21374"/>
                    </a:lnTo>
                    <a:cubicBezTo>
                      <a:pt x="6738" y="21374"/>
                      <a:pt x="6738" y="21341"/>
                      <a:pt x="6672" y="21341"/>
                    </a:cubicBezTo>
                    <a:lnTo>
                      <a:pt x="6638" y="21307"/>
                    </a:lnTo>
                    <a:cubicBezTo>
                      <a:pt x="6638" y="21274"/>
                      <a:pt x="6638" y="21207"/>
                      <a:pt x="6672" y="21174"/>
                    </a:cubicBezTo>
                    <a:cubicBezTo>
                      <a:pt x="6738" y="21140"/>
                      <a:pt x="6772" y="21140"/>
                      <a:pt x="6805" y="21107"/>
                    </a:cubicBezTo>
                    <a:close/>
                    <a:moveTo>
                      <a:pt x="11975" y="21374"/>
                    </a:moveTo>
                    <a:cubicBezTo>
                      <a:pt x="11975" y="21374"/>
                      <a:pt x="12009" y="21374"/>
                      <a:pt x="12009" y="21441"/>
                    </a:cubicBezTo>
                    <a:cubicBezTo>
                      <a:pt x="12009" y="21474"/>
                      <a:pt x="11975" y="21507"/>
                      <a:pt x="11942" y="21641"/>
                    </a:cubicBezTo>
                    <a:lnTo>
                      <a:pt x="11809" y="21641"/>
                    </a:lnTo>
                    <a:lnTo>
                      <a:pt x="11809" y="21607"/>
                    </a:lnTo>
                    <a:lnTo>
                      <a:pt x="11809" y="21541"/>
                    </a:lnTo>
                    <a:lnTo>
                      <a:pt x="11809" y="21441"/>
                    </a:lnTo>
                    <a:lnTo>
                      <a:pt x="11842" y="21374"/>
                    </a:lnTo>
                    <a:close/>
                    <a:moveTo>
                      <a:pt x="10646" y="21827"/>
                    </a:moveTo>
                    <a:cubicBezTo>
                      <a:pt x="10655" y="21827"/>
                      <a:pt x="10665" y="21831"/>
                      <a:pt x="10674" y="21841"/>
                    </a:cubicBezTo>
                    <a:cubicBezTo>
                      <a:pt x="10741" y="21841"/>
                      <a:pt x="10808" y="21841"/>
                      <a:pt x="10808" y="21874"/>
                    </a:cubicBezTo>
                    <a:lnTo>
                      <a:pt x="10841" y="21941"/>
                    </a:lnTo>
                    <a:lnTo>
                      <a:pt x="10841" y="22008"/>
                    </a:lnTo>
                    <a:lnTo>
                      <a:pt x="10808" y="22108"/>
                    </a:lnTo>
                    <a:lnTo>
                      <a:pt x="10741" y="22108"/>
                    </a:lnTo>
                    <a:cubicBezTo>
                      <a:pt x="10674" y="22108"/>
                      <a:pt x="10674" y="22108"/>
                      <a:pt x="10674" y="22041"/>
                    </a:cubicBezTo>
                    <a:cubicBezTo>
                      <a:pt x="10641" y="22041"/>
                      <a:pt x="10641" y="22008"/>
                      <a:pt x="10608" y="21974"/>
                    </a:cubicBezTo>
                    <a:lnTo>
                      <a:pt x="10608" y="21874"/>
                    </a:lnTo>
                    <a:cubicBezTo>
                      <a:pt x="10608" y="21851"/>
                      <a:pt x="10624" y="21827"/>
                      <a:pt x="10646" y="21827"/>
                    </a:cubicBezTo>
                    <a:close/>
                    <a:moveTo>
                      <a:pt x="5604" y="22175"/>
                    </a:moveTo>
                    <a:lnTo>
                      <a:pt x="5637" y="22208"/>
                    </a:lnTo>
                    <a:lnTo>
                      <a:pt x="5637" y="22275"/>
                    </a:lnTo>
                    <a:lnTo>
                      <a:pt x="5637" y="22308"/>
                    </a:lnTo>
                    <a:cubicBezTo>
                      <a:pt x="5637" y="22308"/>
                      <a:pt x="5604" y="22341"/>
                      <a:pt x="5604" y="22375"/>
                    </a:cubicBezTo>
                    <a:lnTo>
                      <a:pt x="5537" y="22441"/>
                    </a:lnTo>
                    <a:lnTo>
                      <a:pt x="5471" y="22441"/>
                    </a:lnTo>
                    <a:lnTo>
                      <a:pt x="5437" y="22375"/>
                    </a:lnTo>
                    <a:lnTo>
                      <a:pt x="5437" y="22341"/>
                    </a:lnTo>
                    <a:lnTo>
                      <a:pt x="5437" y="22308"/>
                    </a:lnTo>
                    <a:lnTo>
                      <a:pt x="5437" y="22241"/>
                    </a:lnTo>
                    <a:lnTo>
                      <a:pt x="5504" y="22208"/>
                    </a:lnTo>
                    <a:cubicBezTo>
                      <a:pt x="5537" y="22175"/>
                      <a:pt x="5537" y="22175"/>
                      <a:pt x="5604" y="22175"/>
                    </a:cubicBezTo>
                    <a:close/>
                    <a:moveTo>
                      <a:pt x="6405" y="22341"/>
                    </a:moveTo>
                    <a:lnTo>
                      <a:pt x="6471" y="22375"/>
                    </a:lnTo>
                    <a:cubicBezTo>
                      <a:pt x="6471" y="22441"/>
                      <a:pt x="6505" y="22475"/>
                      <a:pt x="6505" y="22508"/>
                    </a:cubicBezTo>
                    <a:cubicBezTo>
                      <a:pt x="6505" y="22541"/>
                      <a:pt x="6505" y="22608"/>
                      <a:pt x="6471" y="22642"/>
                    </a:cubicBezTo>
                    <a:cubicBezTo>
                      <a:pt x="6471" y="22675"/>
                      <a:pt x="6438" y="22675"/>
                      <a:pt x="6438" y="22675"/>
                    </a:cubicBezTo>
                    <a:lnTo>
                      <a:pt x="6305" y="22675"/>
                    </a:lnTo>
                    <a:lnTo>
                      <a:pt x="6271" y="22642"/>
                    </a:lnTo>
                    <a:lnTo>
                      <a:pt x="6271" y="22608"/>
                    </a:lnTo>
                    <a:lnTo>
                      <a:pt x="6305" y="22375"/>
                    </a:lnTo>
                    <a:lnTo>
                      <a:pt x="6405" y="22341"/>
                    </a:lnTo>
                    <a:close/>
                    <a:moveTo>
                      <a:pt x="11608" y="22675"/>
                    </a:moveTo>
                    <a:cubicBezTo>
                      <a:pt x="11642" y="22675"/>
                      <a:pt x="11675" y="22708"/>
                      <a:pt x="11742" y="22775"/>
                    </a:cubicBezTo>
                    <a:lnTo>
                      <a:pt x="11742" y="22808"/>
                    </a:lnTo>
                    <a:lnTo>
                      <a:pt x="11742" y="22842"/>
                    </a:lnTo>
                    <a:lnTo>
                      <a:pt x="11675" y="22942"/>
                    </a:lnTo>
                    <a:lnTo>
                      <a:pt x="11675" y="22975"/>
                    </a:lnTo>
                    <a:lnTo>
                      <a:pt x="11542" y="22975"/>
                    </a:lnTo>
                    <a:cubicBezTo>
                      <a:pt x="11542" y="22975"/>
                      <a:pt x="11508" y="22942"/>
                      <a:pt x="11508" y="22875"/>
                    </a:cubicBezTo>
                    <a:lnTo>
                      <a:pt x="11508" y="22808"/>
                    </a:lnTo>
                    <a:cubicBezTo>
                      <a:pt x="11508" y="22775"/>
                      <a:pt x="11508" y="22775"/>
                      <a:pt x="11542" y="22775"/>
                    </a:cubicBezTo>
                    <a:lnTo>
                      <a:pt x="11608" y="22675"/>
                    </a:lnTo>
                    <a:close/>
                    <a:moveTo>
                      <a:pt x="10441" y="23042"/>
                    </a:moveTo>
                    <a:cubicBezTo>
                      <a:pt x="10474" y="23042"/>
                      <a:pt x="10508" y="23109"/>
                      <a:pt x="10508" y="23142"/>
                    </a:cubicBezTo>
                    <a:cubicBezTo>
                      <a:pt x="10574" y="23175"/>
                      <a:pt x="10574" y="23209"/>
                      <a:pt x="10508" y="23275"/>
                    </a:cubicBezTo>
                    <a:cubicBezTo>
                      <a:pt x="10508" y="23275"/>
                      <a:pt x="10474" y="23309"/>
                      <a:pt x="10474" y="23342"/>
                    </a:cubicBezTo>
                    <a:lnTo>
                      <a:pt x="10341" y="23342"/>
                    </a:lnTo>
                    <a:cubicBezTo>
                      <a:pt x="10341" y="23309"/>
                      <a:pt x="10307" y="23275"/>
                      <a:pt x="10307" y="23275"/>
                    </a:cubicBezTo>
                    <a:lnTo>
                      <a:pt x="10307" y="23175"/>
                    </a:lnTo>
                    <a:lnTo>
                      <a:pt x="10307" y="23109"/>
                    </a:lnTo>
                    <a:lnTo>
                      <a:pt x="10341" y="23042"/>
                    </a:lnTo>
                    <a:close/>
                    <a:moveTo>
                      <a:pt x="5304" y="23409"/>
                    </a:moveTo>
                    <a:cubicBezTo>
                      <a:pt x="5337" y="23442"/>
                      <a:pt x="5337" y="23442"/>
                      <a:pt x="5437" y="23475"/>
                    </a:cubicBezTo>
                    <a:cubicBezTo>
                      <a:pt x="5471" y="23509"/>
                      <a:pt x="5471" y="23542"/>
                      <a:pt x="5437" y="23609"/>
                    </a:cubicBezTo>
                    <a:lnTo>
                      <a:pt x="5204" y="23609"/>
                    </a:lnTo>
                    <a:lnTo>
                      <a:pt x="5204" y="23542"/>
                    </a:lnTo>
                    <a:lnTo>
                      <a:pt x="5204" y="23509"/>
                    </a:lnTo>
                    <a:lnTo>
                      <a:pt x="5204" y="23475"/>
                    </a:lnTo>
                    <a:lnTo>
                      <a:pt x="5304" y="23409"/>
                    </a:lnTo>
                    <a:close/>
                    <a:moveTo>
                      <a:pt x="3503" y="23676"/>
                    </a:moveTo>
                    <a:lnTo>
                      <a:pt x="3603" y="23709"/>
                    </a:lnTo>
                    <a:cubicBezTo>
                      <a:pt x="3603" y="23709"/>
                      <a:pt x="3636" y="23776"/>
                      <a:pt x="3603" y="23776"/>
                    </a:cubicBezTo>
                    <a:cubicBezTo>
                      <a:pt x="3603" y="23809"/>
                      <a:pt x="3603" y="23809"/>
                      <a:pt x="3569" y="23809"/>
                    </a:cubicBezTo>
                    <a:lnTo>
                      <a:pt x="3436" y="23809"/>
                    </a:lnTo>
                    <a:lnTo>
                      <a:pt x="3436" y="23776"/>
                    </a:lnTo>
                    <a:lnTo>
                      <a:pt x="3436" y="23709"/>
                    </a:lnTo>
                    <a:lnTo>
                      <a:pt x="3469" y="23676"/>
                    </a:lnTo>
                    <a:close/>
                    <a:moveTo>
                      <a:pt x="2569" y="23842"/>
                    </a:moveTo>
                    <a:lnTo>
                      <a:pt x="2635" y="23876"/>
                    </a:lnTo>
                    <a:lnTo>
                      <a:pt x="2669" y="23942"/>
                    </a:lnTo>
                    <a:lnTo>
                      <a:pt x="2602" y="23976"/>
                    </a:lnTo>
                    <a:lnTo>
                      <a:pt x="2469" y="23976"/>
                    </a:lnTo>
                    <a:lnTo>
                      <a:pt x="2469" y="23942"/>
                    </a:lnTo>
                    <a:lnTo>
                      <a:pt x="2469" y="23876"/>
                    </a:lnTo>
                    <a:cubicBezTo>
                      <a:pt x="2491" y="23876"/>
                      <a:pt x="2498" y="23861"/>
                      <a:pt x="2520" y="23861"/>
                    </a:cubicBezTo>
                    <a:cubicBezTo>
                      <a:pt x="2532" y="23861"/>
                      <a:pt x="2546" y="23865"/>
                      <a:pt x="2569" y="23876"/>
                    </a:cubicBezTo>
                    <a:lnTo>
                      <a:pt x="2569" y="23842"/>
                    </a:lnTo>
                    <a:close/>
                    <a:moveTo>
                      <a:pt x="6038" y="23709"/>
                    </a:moveTo>
                    <a:cubicBezTo>
                      <a:pt x="6104" y="23709"/>
                      <a:pt x="6138" y="23776"/>
                      <a:pt x="6171" y="23809"/>
                    </a:cubicBezTo>
                    <a:lnTo>
                      <a:pt x="6171" y="23842"/>
                    </a:lnTo>
                    <a:lnTo>
                      <a:pt x="6171" y="23876"/>
                    </a:lnTo>
                    <a:lnTo>
                      <a:pt x="6138" y="23942"/>
                    </a:lnTo>
                    <a:lnTo>
                      <a:pt x="6104" y="23976"/>
                    </a:lnTo>
                    <a:lnTo>
                      <a:pt x="5971" y="23976"/>
                    </a:lnTo>
                    <a:cubicBezTo>
                      <a:pt x="6004" y="23876"/>
                      <a:pt x="6004" y="23876"/>
                      <a:pt x="5971" y="23809"/>
                    </a:cubicBezTo>
                    <a:lnTo>
                      <a:pt x="5971" y="23776"/>
                    </a:lnTo>
                    <a:cubicBezTo>
                      <a:pt x="5971" y="23709"/>
                      <a:pt x="6004" y="23709"/>
                      <a:pt x="6038" y="23709"/>
                    </a:cubicBezTo>
                    <a:close/>
                    <a:moveTo>
                      <a:pt x="1735" y="24043"/>
                    </a:moveTo>
                    <a:cubicBezTo>
                      <a:pt x="1801" y="24043"/>
                      <a:pt x="1868" y="24043"/>
                      <a:pt x="1935" y="24143"/>
                    </a:cubicBezTo>
                    <a:cubicBezTo>
                      <a:pt x="1935" y="24176"/>
                      <a:pt x="1968" y="24176"/>
                      <a:pt x="1968" y="24209"/>
                    </a:cubicBezTo>
                    <a:cubicBezTo>
                      <a:pt x="1968" y="24276"/>
                      <a:pt x="1935" y="24309"/>
                      <a:pt x="1935" y="24309"/>
                    </a:cubicBezTo>
                    <a:lnTo>
                      <a:pt x="1801" y="24309"/>
                    </a:lnTo>
                    <a:lnTo>
                      <a:pt x="1768" y="24243"/>
                    </a:lnTo>
                    <a:cubicBezTo>
                      <a:pt x="1701" y="24209"/>
                      <a:pt x="1701" y="24209"/>
                      <a:pt x="1701" y="24176"/>
                    </a:cubicBezTo>
                    <a:cubicBezTo>
                      <a:pt x="1701" y="24176"/>
                      <a:pt x="1701" y="24143"/>
                      <a:pt x="1768" y="24143"/>
                    </a:cubicBezTo>
                    <a:cubicBezTo>
                      <a:pt x="1668" y="24109"/>
                      <a:pt x="1668" y="24043"/>
                      <a:pt x="1735" y="24043"/>
                    </a:cubicBezTo>
                    <a:close/>
                    <a:moveTo>
                      <a:pt x="11642" y="24109"/>
                    </a:moveTo>
                    <a:cubicBezTo>
                      <a:pt x="11675" y="24109"/>
                      <a:pt x="11742" y="24109"/>
                      <a:pt x="11742" y="24143"/>
                    </a:cubicBezTo>
                    <a:cubicBezTo>
                      <a:pt x="11775" y="24176"/>
                      <a:pt x="11775" y="24209"/>
                      <a:pt x="11775" y="24209"/>
                    </a:cubicBezTo>
                    <a:lnTo>
                      <a:pt x="11775" y="24276"/>
                    </a:lnTo>
                    <a:lnTo>
                      <a:pt x="11775" y="24309"/>
                    </a:lnTo>
                    <a:lnTo>
                      <a:pt x="11642" y="24309"/>
                    </a:lnTo>
                    <a:cubicBezTo>
                      <a:pt x="11608" y="24309"/>
                      <a:pt x="11575" y="24276"/>
                      <a:pt x="11575" y="24276"/>
                    </a:cubicBezTo>
                    <a:lnTo>
                      <a:pt x="11575" y="24176"/>
                    </a:lnTo>
                    <a:lnTo>
                      <a:pt x="11575" y="24143"/>
                    </a:lnTo>
                    <a:lnTo>
                      <a:pt x="11608" y="24109"/>
                    </a:lnTo>
                    <a:close/>
                    <a:moveTo>
                      <a:pt x="10307" y="24209"/>
                    </a:moveTo>
                    <a:cubicBezTo>
                      <a:pt x="10341" y="24209"/>
                      <a:pt x="10374" y="24276"/>
                      <a:pt x="10374" y="24276"/>
                    </a:cubicBezTo>
                    <a:cubicBezTo>
                      <a:pt x="10441" y="24309"/>
                      <a:pt x="10441" y="24376"/>
                      <a:pt x="10374" y="24443"/>
                    </a:cubicBezTo>
                    <a:lnTo>
                      <a:pt x="10274" y="24443"/>
                    </a:lnTo>
                    <a:lnTo>
                      <a:pt x="10207" y="24376"/>
                    </a:lnTo>
                    <a:lnTo>
                      <a:pt x="10207" y="24343"/>
                    </a:lnTo>
                    <a:lnTo>
                      <a:pt x="10241" y="24276"/>
                    </a:lnTo>
                    <a:cubicBezTo>
                      <a:pt x="10241" y="24209"/>
                      <a:pt x="10274" y="24209"/>
                      <a:pt x="10307" y="24209"/>
                    </a:cubicBezTo>
                    <a:close/>
                    <a:moveTo>
                      <a:pt x="5271" y="24510"/>
                    </a:moveTo>
                    <a:lnTo>
                      <a:pt x="5304" y="24543"/>
                    </a:lnTo>
                    <a:cubicBezTo>
                      <a:pt x="5337" y="24610"/>
                      <a:pt x="5337" y="24643"/>
                      <a:pt x="5304" y="24676"/>
                    </a:cubicBezTo>
                    <a:lnTo>
                      <a:pt x="5271" y="24710"/>
                    </a:lnTo>
                    <a:lnTo>
                      <a:pt x="5170" y="24710"/>
                    </a:lnTo>
                    <a:lnTo>
                      <a:pt x="5137" y="24676"/>
                    </a:lnTo>
                    <a:lnTo>
                      <a:pt x="5137" y="24643"/>
                    </a:lnTo>
                    <a:lnTo>
                      <a:pt x="5137" y="24543"/>
                    </a:lnTo>
                    <a:lnTo>
                      <a:pt x="5170" y="24510"/>
                    </a:lnTo>
                    <a:close/>
                    <a:moveTo>
                      <a:pt x="3619" y="24651"/>
                    </a:moveTo>
                    <a:cubicBezTo>
                      <a:pt x="3636" y="24651"/>
                      <a:pt x="3653" y="24660"/>
                      <a:pt x="3669" y="24676"/>
                    </a:cubicBezTo>
                    <a:lnTo>
                      <a:pt x="3669" y="24776"/>
                    </a:lnTo>
                    <a:lnTo>
                      <a:pt x="3669" y="24810"/>
                    </a:lnTo>
                    <a:lnTo>
                      <a:pt x="3503" y="24810"/>
                    </a:lnTo>
                    <a:lnTo>
                      <a:pt x="3503" y="24710"/>
                    </a:lnTo>
                    <a:cubicBezTo>
                      <a:pt x="3569" y="24710"/>
                      <a:pt x="3569" y="24710"/>
                      <a:pt x="3569" y="24676"/>
                    </a:cubicBezTo>
                    <a:cubicBezTo>
                      <a:pt x="3586" y="24660"/>
                      <a:pt x="3603" y="24651"/>
                      <a:pt x="3619" y="24651"/>
                    </a:cubicBezTo>
                    <a:close/>
                    <a:moveTo>
                      <a:pt x="2602" y="24776"/>
                    </a:moveTo>
                    <a:lnTo>
                      <a:pt x="2769" y="24810"/>
                    </a:lnTo>
                    <a:cubicBezTo>
                      <a:pt x="2802" y="24810"/>
                      <a:pt x="2802" y="24843"/>
                      <a:pt x="2802" y="24843"/>
                    </a:cubicBezTo>
                    <a:lnTo>
                      <a:pt x="2802" y="24977"/>
                    </a:lnTo>
                    <a:lnTo>
                      <a:pt x="2569" y="24977"/>
                    </a:lnTo>
                    <a:cubicBezTo>
                      <a:pt x="2502" y="24977"/>
                      <a:pt x="2502" y="24943"/>
                      <a:pt x="2502" y="24876"/>
                    </a:cubicBezTo>
                    <a:lnTo>
                      <a:pt x="2569" y="24810"/>
                    </a:lnTo>
                    <a:lnTo>
                      <a:pt x="2602" y="24810"/>
                    </a:lnTo>
                    <a:lnTo>
                      <a:pt x="2602" y="24776"/>
                    </a:lnTo>
                    <a:close/>
                    <a:moveTo>
                      <a:pt x="1835" y="24977"/>
                    </a:moveTo>
                    <a:cubicBezTo>
                      <a:pt x="1935" y="25010"/>
                      <a:pt x="1968" y="25010"/>
                      <a:pt x="2002" y="25043"/>
                    </a:cubicBezTo>
                    <a:lnTo>
                      <a:pt x="2002" y="25110"/>
                    </a:lnTo>
                    <a:lnTo>
                      <a:pt x="1968" y="25143"/>
                    </a:lnTo>
                    <a:lnTo>
                      <a:pt x="1801" y="25143"/>
                    </a:lnTo>
                    <a:lnTo>
                      <a:pt x="1768" y="25110"/>
                    </a:lnTo>
                    <a:lnTo>
                      <a:pt x="1768" y="25010"/>
                    </a:lnTo>
                    <a:lnTo>
                      <a:pt x="1835" y="24977"/>
                    </a:lnTo>
                    <a:close/>
                    <a:moveTo>
                      <a:pt x="5938" y="24876"/>
                    </a:moveTo>
                    <a:cubicBezTo>
                      <a:pt x="6004" y="24876"/>
                      <a:pt x="6038" y="24876"/>
                      <a:pt x="6104" y="24977"/>
                    </a:cubicBezTo>
                    <a:lnTo>
                      <a:pt x="6104" y="25010"/>
                    </a:lnTo>
                    <a:lnTo>
                      <a:pt x="6104" y="25043"/>
                    </a:lnTo>
                    <a:cubicBezTo>
                      <a:pt x="6104" y="25110"/>
                      <a:pt x="6038" y="25143"/>
                      <a:pt x="6004" y="25143"/>
                    </a:cubicBezTo>
                    <a:lnTo>
                      <a:pt x="5938" y="25143"/>
                    </a:lnTo>
                    <a:cubicBezTo>
                      <a:pt x="5871" y="25143"/>
                      <a:pt x="5871" y="25143"/>
                      <a:pt x="5838" y="25077"/>
                    </a:cubicBezTo>
                    <a:lnTo>
                      <a:pt x="5804" y="25043"/>
                    </a:lnTo>
                    <a:cubicBezTo>
                      <a:pt x="5804" y="25010"/>
                      <a:pt x="5838" y="24977"/>
                      <a:pt x="5838" y="24943"/>
                    </a:cubicBezTo>
                    <a:cubicBezTo>
                      <a:pt x="5904" y="24876"/>
                      <a:pt x="5904" y="24876"/>
                      <a:pt x="5938" y="24876"/>
                    </a:cubicBezTo>
                    <a:close/>
                    <a:moveTo>
                      <a:pt x="11408" y="25277"/>
                    </a:moveTo>
                    <a:lnTo>
                      <a:pt x="11475" y="25310"/>
                    </a:lnTo>
                    <a:lnTo>
                      <a:pt x="11475" y="25377"/>
                    </a:lnTo>
                    <a:lnTo>
                      <a:pt x="11508" y="25444"/>
                    </a:lnTo>
                    <a:lnTo>
                      <a:pt x="11508" y="25510"/>
                    </a:lnTo>
                    <a:cubicBezTo>
                      <a:pt x="11508" y="25510"/>
                      <a:pt x="11508" y="25544"/>
                      <a:pt x="11475" y="25544"/>
                    </a:cubicBezTo>
                    <a:lnTo>
                      <a:pt x="11408" y="25544"/>
                    </a:lnTo>
                    <a:lnTo>
                      <a:pt x="11342" y="25510"/>
                    </a:lnTo>
                    <a:lnTo>
                      <a:pt x="11308" y="25444"/>
                    </a:lnTo>
                    <a:lnTo>
                      <a:pt x="11308" y="25377"/>
                    </a:lnTo>
                    <a:cubicBezTo>
                      <a:pt x="11308" y="25377"/>
                      <a:pt x="11308" y="25343"/>
                      <a:pt x="11342" y="25310"/>
                    </a:cubicBezTo>
                    <a:cubicBezTo>
                      <a:pt x="11408" y="25310"/>
                      <a:pt x="11408" y="25277"/>
                      <a:pt x="11408" y="25277"/>
                    </a:cubicBezTo>
                    <a:close/>
                    <a:moveTo>
                      <a:pt x="5304" y="25410"/>
                    </a:moveTo>
                    <a:lnTo>
                      <a:pt x="5304" y="25410"/>
                    </a:lnTo>
                    <a:cubicBezTo>
                      <a:pt x="5271" y="25477"/>
                      <a:pt x="5304" y="25477"/>
                      <a:pt x="5304" y="25477"/>
                    </a:cubicBezTo>
                    <a:lnTo>
                      <a:pt x="5337" y="25544"/>
                    </a:lnTo>
                    <a:cubicBezTo>
                      <a:pt x="5337" y="25610"/>
                      <a:pt x="5337" y="25610"/>
                      <a:pt x="5304" y="25644"/>
                    </a:cubicBezTo>
                    <a:lnTo>
                      <a:pt x="5271" y="25677"/>
                    </a:lnTo>
                    <a:lnTo>
                      <a:pt x="5204" y="25677"/>
                    </a:lnTo>
                    <a:cubicBezTo>
                      <a:pt x="5170" y="25677"/>
                      <a:pt x="5137" y="25644"/>
                      <a:pt x="5137" y="25644"/>
                    </a:cubicBezTo>
                    <a:lnTo>
                      <a:pt x="5137" y="25577"/>
                    </a:lnTo>
                    <a:lnTo>
                      <a:pt x="5137" y="25544"/>
                    </a:lnTo>
                    <a:cubicBezTo>
                      <a:pt x="5137" y="25510"/>
                      <a:pt x="5137" y="25510"/>
                      <a:pt x="5170" y="25510"/>
                    </a:cubicBezTo>
                    <a:cubicBezTo>
                      <a:pt x="5237" y="25510"/>
                      <a:pt x="5237" y="25510"/>
                      <a:pt x="5237" y="25477"/>
                    </a:cubicBezTo>
                    <a:lnTo>
                      <a:pt x="5304" y="25410"/>
                    </a:lnTo>
                    <a:close/>
                    <a:moveTo>
                      <a:pt x="10274" y="25510"/>
                    </a:moveTo>
                    <a:cubicBezTo>
                      <a:pt x="10307" y="25510"/>
                      <a:pt x="10341" y="25510"/>
                      <a:pt x="10341" y="25544"/>
                    </a:cubicBezTo>
                    <a:lnTo>
                      <a:pt x="10408" y="25610"/>
                    </a:lnTo>
                    <a:lnTo>
                      <a:pt x="10408" y="25644"/>
                    </a:lnTo>
                    <a:lnTo>
                      <a:pt x="10307" y="25677"/>
                    </a:lnTo>
                    <a:lnTo>
                      <a:pt x="10241" y="25677"/>
                    </a:lnTo>
                    <a:cubicBezTo>
                      <a:pt x="10174" y="25677"/>
                      <a:pt x="10174" y="25644"/>
                      <a:pt x="10174" y="25544"/>
                    </a:cubicBezTo>
                    <a:lnTo>
                      <a:pt x="10241" y="25510"/>
                    </a:lnTo>
                    <a:close/>
                    <a:moveTo>
                      <a:pt x="2735" y="25710"/>
                    </a:moveTo>
                    <a:lnTo>
                      <a:pt x="2835" y="25777"/>
                    </a:lnTo>
                    <a:cubicBezTo>
                      <a:pt x="2902" y="25777"/>
                      <a:pt x="2902" y="25810"/>
                      <a:pt x="2902" y="25810"/>
                    </a:cubicBezTo>
                    <a:lnTo>
                      <a:pt x="2835" y="25844"/>
                    </a:lnTo>
                    <a:lnTo>
                      <a:pt x="2735" y="25844"/>
                    </a:lnTo>
                    <a:cubicBezTo>
                      <a:pt x="2735" y="25844"/>
                      <a:pt x="2669" y="25844"/>
                      <a:pt x="2669" y="25810"/>
                    </a:cubicBezTo>
                    <a:lnTo>
                      <a:pt x="2669" y="25777"/>
                    </a:lnTo>
                    <a:lnTo>
                      <a:pt x="2669" y="25710"/>
                    </a:lnTo>
                    <a:close/>
                    <a:moveTo>
                      <a:pt x="3936" y="25710"/>
                    </a:moveTo>
                    <a:cubicBezTo>
                      <a:pt x="3970" y="25810"/>
                      <a:pt x="3970" y="25810"/>
                      <a:pt x="3936" y="25877"/>
                    </a:cubicBezTo>
                    <a:lnTo>
                      <a:pt x="3769" y="25877"/>
                    </a:lnTo>
                    <a:cubicBezTo>
                      <a:pt x="3736" y="25844"/>
                      <a:pt x="3736" y="25810"/>
                      <a:pt x="3769" y="25777"/>
                    </a:cubicBezTo>
                    <a:lnTo>
                      <a:pt x="3803" y="25710"/>
                    </a:lnTo>
                    <a:close/>
                    <a:moveTo>
                      <a:pt x="1935" y="25710"/>
                    </a:moveTo>
                    <a:lnTo>
                      <a:pt x="2002" y="25844"/>
                    </a:lnTo>
                    <a:lnTo>
                      <a:pt x="2002" y="25877"/>
                    </a:lnTo>
                    <a:lnTo>
                      <a:pt x="2002" y="25977"/>
                    </a:lnTo>
                    <a:lnTo>
                      <a:pt x="1868" y="25977"/>
                    </a:lnTo>
                    <a:cubicBezTo>
                      <a:pt x="1868" y="25977"/>
                      <a:pt x="1835" y="25977"/>
                      <a:pt x="1835" y="25944"/>
                    </a:cubicBezTo>
                    <a:lnTo>
                      <a:pt x="1835" y="25877"/>
                    </a:lnTo>
                    <a:lnTo>
                      <a:pt x="1835" y="25844"/>
                    </a:lnTo>
                    <a:lnTo>
                      <a:pt x="1835" y="25810"/>
                    </a:lnTo>
                    <a:lnTo>
                      <a:pt x="1835" y="25744"/>
                    </a:lnTo>
                    <a:lnTo>
                      <a:pt x="1868" y="25710"/>
                    </a:lnTo>
                    <a:close/>
                    <a:moveTo>
                      <a:pt x="5797" y="26130"/>
                    </a:moveTo>
                    <a:cubicBezTo>
                      <a:pt x="5801" y="26130"/>
                      <a:pt x="5804" y="26134"/>
                      <a:pt x="5804" y="26144"/>
                    </a:cubicBezTo>
                    <a:cubicBezTo>
                      <a:pt x="5838" y="26144"/>
                      <a:pt x="5904" y="26144"/>
                      <a:pt x="5938" y="26211"/>
                    </a:cubicBezTo>
                    <a:lnTo>
                      <a:pt x="5938" y="26311"/>
                    </a:lnTo>
                    <a:cubicBezTo>
                      <a:pt x="5938" y="26344"/>
                      <a:pt x="5938" y="26344"/>
                      <a:pt x="5904" y="26378"/>
                    </a:cubicBezTo>
                    <a:lnTo>
                      <a:pt x="5704" y="26378"/>
                    </a:lnTo>
                    <a:lnTo>
                      <a:pt x="5704" y="26344"/>
                    </a:lnTo>
                    <a:lnTo>
                      <a:pt x="5704" y="26277"/>
                    </a:lnTo>
                    <a:lnTo>
                      <a:pt x="5771" y="26177"/>
                    </a:lnTo>
                    <a:cubicBezTo>
                      <a:pt x="5771" y="26154"/>
                      <a:pt x="5788" y="26130"/>
                      <a:pt x="5797" y="26130"/>
                    </a:cubicBezTo>
                    <a:close/>
                    <a:moveTo>
                      <a:pt x="5004" y="26444"/>
                    </a:moveTo>
                    <a:cubicBezTo>
                      <a:pt x="5070" y="26444"/>
                      <a:pt x="5104" y="26444"/>
                      <a:pt x="5137" y="26511"/>
                    </a:cubicBezTo>
                    <a:lnTo>
                      <a:pt x="5170" y="26544"/>
                    </a:lnTo>
                    <a:cubicBezTo>
                      <a:pt x="5170" y="26611"/>
                      <a:pt x="5170" y="26611"/>
                      <a:pt x="5137" y="26644"/>
                    </a:cubicBezTo>
                    <a:cubicBezTo>
                      <a:pt x="5137" y="26644"/>
                      <a:pt x="5104" y="26678"/>
                      <a:pt x="5070" y="26678"/>
                    </a:cubicBezTo>
                    <a:cubicBezTo>
                      <a:pt x="5004" y="26678"/>
                      <a:pt x="4970" y="26678"/>
                      <a:pt x="4937" y="26644"/>
                    </a:cubicBezTo>
                    <a:lnTo>
                      <a:pt x="4937" y="26611"/>
                    </a:lnTo>
                    <a:lnTo>
                      <a:pt x="4937" y="26511"/>
                    </a:lnTo>
                    <a:lnTo>
                      <a:pt x="4937" y="26478"/>
                    </a:lnTo>
                    <a:cubicBezTo>
                      <a:pt x="4970" y="26444"/>
                      <a:pt x="4970" y="26444"/>
                      <a:pt x="5004" y="26444"/>
                    </a:cubicBezTo>
                    <a:close/>
                    <a:moveTo>
                      <a:pt x="11642" y="26411"/>
                    </a:moveTo>
                    <a:cubicBezTo>
                      <a:pt x="11642" y="26511"/>
                      <a:pt x="11675" y="26511"/>
                      <a:pt x="11742" y="26544"/>
                    </a:cubicBezTo>
                    <a:lnTo>
                      <a:pt x="11775" y="26611"/>
                    </a:lnTo>
                    <a:lnTo>
                      <a:pt x="11775" y="26644"/>
                    </a:lnTo>
                    <a:cubicBezTo>
                      <a:pt x="11742" y="26678"/>
                      <a:pt x="11742" y="26711"/>
                      <a:pt x="11742" y="26711"/>
                    </a:cubicBezTo>
                    <a:lnTo>
                      <a:pt x="11642" y="26711"/>
                    </a:lnTo>
                    <a:lnTo>
                      <a:pt x="11608" y="26678"/>
                    </a:lnTo>
                    <a:lnTo>
                      <a:pt x="11608" y="26644"/>
                    </a:lnTo>
                    <a:lnTo>
                      <a:pt x="11608" y="26611"/>
                    </a:lnTo>
                    <a:lnTo>
                      <a:pt x="11575" y="26544"/>
                    </a:lnTo>
                    <a:lnTo>
                      <a:pt x="11575" y="26511"/>
                    </a:lnTo>
                    <a:lnTo>
                      <a:pt x="11608" y="26478"/>
                    </a:lnTo>
                    <a:cubicBezTo>
                      <a:pt x="11642" y="26478"/>
                      <a:pt x="11642" y="26478"/>
                      <a:pt x="11642" y="26411"/>
                    </a:cubicBezTo>
                    <a:close/>
                    <a:moveTo>
                      <a:pt x="10441" y="26644"/>
                    </a:moveTo>
                    <a:cubicBezTo>
                      <a:pt x="10508" y="26644"/>
                      <a:pt x="10574" y="26678"/>
                      <a:pt x="10608" y="26711"/>
                    </a:cubicBezTo>
                    <a:lnTo>
                      <a:pt x="10641" y="26778"/>
                    </a:lnTo>
                    <a:lnTo>
                      <a:pt x="10641" y="26811"/>
                    </a:lnTo>
                    <a:lnTo>
                      <a:pt x="10608" y="26845"/>
                    </a:lnTo>
                    <a:lnTo>
                      <a:pt x="10474" y="26845"/>
                    </a:lnTo>
                    <a:lnTo>
                      <a:pt x="10408" y="26811"/>
                    </a:lnTo>
                    <a:lnTo>
                      <a:pt x="10341" y="26778"/>
                    </a:lnTo>
                    <a:lnTo>
                      <a:pt x="10341" y="26711"/>
                    </a:lnTo>
                    <a:lnTo>
                      <a:pt x="10341" y="26644"/>
                    </a:lnTo>
                    <a:close/>
                    <a:moveTo>
                      <a:pt x="2535" y="26644"/>
                    </a:moveTo>
                    <a:lnTo>
                      <a:pt x="2669" y="26778"/>
                    </a:lnTo>
                    <a:lnTo>
                      <a:pt x="2669" y="26811"/>
                    </a:lnTo>
                    <a:cubicBezTo>
                      <a:pt x="2669" y="26845"/>
                      <a:pt x="2669" y="26845"/>
                      <a:pt x="2635" y="26878"/>
                    </a:cubicBezTo>
                    <a:lnTo>
                      <a:pt x="2469" y="26878"/>
                    </a:lnTo>
                    <a:lnTo>
                      <a:pt x="2469" y="26845"/>
                    </a:lnTo>
                    <a:lnTo>
                      <a:pt x="2469" y="26811"/>
                    </a:lnTo>
                    <a:lnTo>
                      <a:pt x="2469" y="26711"/>
                    </a:lnTo>
                    <a:cubicBezTo>
                      <a:pt x="2469" y="26678"/>
                      <a:pt x="2502" y="26678"/>
                      <a:pt x="2535" y="26678"/>
                    </a:cubicBezTo>
                    <a:lnTo>
                      <a:pt x="2535" y="26644"/>
                    </a:lnTo>
                    <a:close/>
                    <a:moveTo>
                      <a:pt x="1868" y="26711"/>
                    </a:moveTo>
                    <a:cubicBezTo>
                      <a:pt x="1935" y="26778"/>
                      <a:pt x="1935" y="26811"/>
                      <a:pt x="1935" y="26811"/>
                    </a:cubicBezTo>
                    <a:cubicBezTo>
                      <a:pt x="1935" y="26845"/>
                      <a:pt x="1935" y="26845"/>
                      <a:pt x="1868" y="26878"/>
                    </a:cubicBezTo>
                    <a:lnTo>
                      <a:pt x="1835" y="26945"/>
                    </a:lnTo>
                    <a:lnTo>
                      <a:pt x="1668" y="26945"/>
                    </a:lnTo>
                    <a:lnTo>
                      <a:pt x="1635" y="26878"/>
                    </a:lnTo>
                    <a:lnTo>
                      <a:pt x="1635" y="26811"/>
                    </a:lnTo>
                    <a:lnTo>
                      <a:pt x="1635" y="26744"/>
                    </a:lnTo>
                    <a:lnTo>
                      <a:pt x="1668" y="26711"/>
                    </a:lnTo>
                    <a:close/>
                    <a:moveTo>
                      <a:pt x="3603" y="26811"/>
                    </a:moveTo>
                    <a:cubicBezTo>
                      <a:pt x="3603" y="26811"/>
                      <a:pt x="3636" y="26811"/>
                      <a:pt x="3636" y="26845"/>
                    </a:cubicBezTo>
                    <a:lnTo>
                      <a:pt x="3669" y="26878"/>
                    </a:lnTo>
                    <a:lnTo>
                      <a:pt x="3669" y="26945"/>
                    </a:lnTo>
                    <a:lnTo>
                      <a:pt x="3669" y="26978"/>
                    </a:lnTo>
                    <a:lnTo>
                      <a:pt x="3636" y="27011"/>
                    </a:lnTo>
                    <a:lnTo>
                      <a:pt x="3503" y="27011"/>
                    </a:lnTo>
                    <a:lnTo>
                      <a:pt x="3503" y="26845"/>
                    </a:lnTo>
                    <a:lnTo>
                      <a:pt x="3603" y="26811"/>
                    </a:lnTo>
                    <a:close/>
                    <a:moveTo>
                      <a:pt x="5504" y="26978"/>
                    </a:moveTo>
                    <a:lnTo>
                      <a:pt x="5604" y="27011"/>
                    </a:lnTo>
                    <a:cubicBezTo>
                      <a:pt x="5637" y="27011"/>
                      <a:pt x="5637" y="27045"/>
                      <a:pt x="5637" y="27045"/>
                    </a:cubicBezTo>
                    <a:lnTo>
                      <a:pt x="5637" y="27111"/>
                    </a:lnTo>
                    <a:lnTo>
                      <a:pt x="5604" y="27145"/>
                    </a:lnTo>
                    <a:lnTo>
                      <a:pt x="5504" y="27145"/>
                    </a:lnTo>
                    <a:lnTo>
                      <a:pt x="5471" y="27111"/>
                    </a:lnTo>
                    <a:lnTo>
                      <a:pt x="5471" y="27011"/>
                    </a:lnTo>
                    <a:cubicBezTo>
                      <a:pt x="5471" y="27011"/>
                      <a:pt x="5471" y="26978"/>
                      <a:pt x="5504" y="26978"/>
                    </a:cubicBezTo>
                    <a:close/>
                    <a:moveTo>
                      <a:pt x="4537" y="27111"/>
                    </a:moveTo>
                    <a:cubicBezTo>
                      <a:pt x="4537" y="27111"/>
                      <a:pt x="4603" y="27111"/>
                      <a:pt x="4637" y="27145"/>
                    </a:cubicBezTo>
                    <a:lnTo>
                      <a:pt x="4637" y="27178"/>
                    </a:lnTo>
                    <a:lnTo>
                      <a:pt x="4670" y="27312"/>
                    </a:lnTo>
                    <a:lnTo>
                      <a:pt x="4670" y="27345"/>
                    </a:lnTo>
                    <a:cubicBezTo>
                      <a:pt x="4670" y="27378"/>
                      <a:pt x="4637" y="27378"/>
                      <a:pt x="4637" y="27378"/>
                    </a:cubicBezTo>
                    <a:lnTo>
                      <a:pt x="4503" y="27378"/>
                    </a:lnTo>
                    <a:cubicBezTo>
                      <a:pt x="4503" y="27378"/>
                      <a:pt x="4470" y="27378"/>
                      <a:pt x="4470" y="27345"/>
                    </a:cubicBezTo>
                    <a:lnTo>
                      <a:pt x="4470" y="27312"/>
                    </a:lnTo>
                    <a:lnTo>
                      <a:pt x="4470" y="27178"/>
                    </a:lnTo>
                    <a:cubicBezTo>
                      <a:pt x="4470" y="27145"/>
                      <a:pt x="4503" y="27145"/>
                      <a:pt x="4503" y="27145"/>
                    </a:cubicBezTo>
                    <a:cubicBezTo>
                      <a:pt x="4537" y="27145"/>
                      <a:pt x="4537" y="27145"/>
                      <a:pt x="4537" y="27111"/>
                    </a:cubicBezTo>
                    <a:close/>
                    <a:moveTo>
                      <a:pt x="12075" y="27612"/>
                    </a:moveTo>
                    <a:lnTo>
                      <a:pt x="12175" y="27645"/>
                    </a:lnTo>
                    <a:cubicBezTo>
                      <a:pt x="12175" y="27645"/>
                      <a:pt x="12242" y="27645"/>
                      <a:pt x="12242" y="27678"/>
                    </a:cubicBezTo>
                    <a:lnTo>
                      <a:pt x="12276" y="27712"/>
                    </a:lnTo>
                    <a:lnTo>
                      <a:pt x="12242" y="27779"/>
                    </a:lnTo>
                    <a:cubicBezTo>
                      <a:pt x="12175" y="27812"/>
                      <a:pt x="12142" y="27812"/>
                      <a:pt x="12075" y="27812"/>
                    </a:cubicBezTo>
                    <a:lnTo>
                      <a:pt x="11975" y="27812"/>
                    </a:lnTo>
                    <a:lnTo>
                      <a:pt x="11975" y="27779"/>
                    </a:lnTo>
                    <a:lnTo>
                      <a:pt x="11975" y="27712"/>
                    </a:lnTo>
                    <a:cubicBezTo>
                      <a:pt x="11975" y="27612"/>
                      <a:pt x="11975" y="27612"/>
                      <a:pt x="12075" y="27612"/>
                    </a:cubicBezTo>
                    <a:close/>
                    <a:moveTo>
                      <a:pt x="1801" y="27645"/>
                    </a:moveTo>
                    <a:cubicBezTo>
                      <a:pt x="1835" y="27645"/>
                      <a:pt x="1835" y="27678"/>
                      <a:pt x="1868" y="27678"/>
                    </a:cubicBezTo>
                    <a:cubicBezTo>
                      <a:pt x="1935" y="27712"/>
                      <a:pt x="1868" y="27779"/>
                      <a:pt x="1835" y="27812"/>
                    </a:cubicBezTo>
                    <a:cubicBezTo>
                      <a:pt x="1813" y="27812"/>
                      <a:pt x="1790" y="27827"/>
                      <a:pt x="1758" y="27827"/>
                    </a:cubicBezTo>
                    <a:cubicBezTo>
                      <a:pt x="1742" y="27827"/>
                      <a:pt x="1724" y="27823"/>
                      <a:pt x="1701" y="27812"/>
                    </a:cubicBezTo>
                    <a:cubicBezTo>
                      <a:pt x="1668" y="27812"/>
                      <a:pt x="1668" y="27779"/>
                      <a:pt x="1668" y="27779"/>
                    </a:cubicBezTo>
                    <a:cubicBezTo>
                      <a:pt x="1659" y="27787"/>
                      <a:pt x="1652" y="27792"/>
                      <a:pt x="1648" y="27792"/>
                    </a:cubicBezTo>
                    <a:cubicBezTo>
                      <a:pt x="1635" y="27792"/>
                      <a:pt x="1635" y="27761"/>
                      <a:pt x="1635" y="27712"/>
                    </a:cubicBezTo>
                    <a:cubicBezTo>
                      <a:pt x="1668" y="27678"/>
                      <a:pt x="1668" y="27678"/>
                      <a:pt x="1735" y="27678"/>
                    </a:cubicBezTo>
                    <a:lnTo>
                      <a:pt x="1735" y="27645"/>
                    </a:lnTo>
                    <a:close/>
                    <a:moveTo>
                      <a:pt x="3603" y="27712"/>
                    </a:moveTo>
                    <a:lnTo>
                      <a:pt x="3736" y="27779"/>
                    </a:lnTo>
                    <a:lnTo>
                      <a:pt x="3736" y="27812"/>
                    </a:lnTo>
                    <a:lnTo>
                      <a:pt x="3736" y="27845"/>
                    </a:lnTo>
                    <a:lnTo>
                      <a:pt x="3736" y="27879"/>
                    </a:lnTo>
                    <a:lnTo>
                      <a:pt x="3569" y="27879"/>
                    </a:lnTo>
                    <a:lnTo>
                      <a:pt x="3503" y="27812"/>
                    </a:lnTo>
                    <a:lnTo>
                      <a:pt x="3503" y="27779"/>
                    </a:lnTo>
                    <a:lnTo>
                      <a:pt x="3569" y="27712"/>
                    </a:lnTo>
                    <a:close/>
                    <a:moveTo>
                      <a:pt x="2635" y="27678"/>
                    </a:moveTo>
                    <a:lnTo>
                      <a:pt x="2702" y="27779"/>
                    </a:lnTo>
                    <a:lnTo>
                      <a:pt x="2769" y="27812"/>
                    </a:lnTo>
                    <a:cubicBezTo>
                      <a:pt x="2769" y="27879"/>
                      <a:pt x="2769" y="27945"/>
                      <a:pt x="2702" y="27945"/>
                    </a:cubicBezTo>
                    <a:lnTo>
                      <a:pt x="2669" y="27945"/>
                    </a:lnTo>
                    <a:cubicBezTo>
                      <a:pt x="2635" y="27945"/>
                      <a:pt x="2535" y="27945"/>
                      <a:pt x="2535" y="27879"/>
                    </a:cubicBezTo>
                    <a:lnTo>
                      <a:pt x="2535" y="27779"/>
                    </a:lnTo>
                    <a:cubicBezTo>
                      <a:pt x="2535" y="27712"/>
                      <a:pt x="2602" y="27678"/>
                      <a:pt x="2635" y="27678"/>
                    </a:cubicBezTo>
                    <a:close/>
                    <a:moveTo>
                      <a:pt x="10875" y="27645"/>
                    </a:moveTo>
                    <a:lnTo>
                      <a:pt x="10875" y="27678"/>
                    </a:lnTo>
                    <a:cubicBezTo>
                      <a:pt x="10975" y="27678"/>
                      <a:pt x="11008" y="27712"/>
                      <a:pt x="11041" y="27812"/>
                    </a:cubicBezTo>
                    <a:lnTo>
                      <a:pt x="11108" y="27845"/>
                    </a:lnTo>
                    <a:cubicBezTo>
                      <a:pt x="11108" y="27879"/>
                      <a:pt x="11108" y="27879"/>
                      <a:pt x="11075" y="27945"/>
                    </a:cubicBezTo>
                    <a:lnTo>
                      <a:pt x="10941" y="27945"/>
                    </a:lnTo>
                    <a:lnTo>
                      <a:pt x="10875" y="27879"/>
                    </a:lnTo>
                    <a:lnTo>
                      <a:pt x="10808" y="27745"/>
                    </a:lnTo>
                    <a:lnTo>
                      <a:pt x="10808" y="27712"/>
                    </a:lnTo>
                    <a:lnTo>
                      <a:pt x="10808" y="27678"/>
                    </a:lnTo>
                    <a:cubicBezTo>
                      <a:pt x="10808" y="27645"/>
                      <a:pt x="10841" y="27645"/>
                      <a:pt x="10875" y="27645"/>
                    </a:cubicBezTo>
                    <a:close/>
                    <a:moveTo>
                      <a:pt x="5004" y="27779"/>
                    </a:moveTo>
                    <a:cubicBezTo>
                      <a:pt x="5070" y="27779"/>
                      <a:pt x="5137" y="27779"/>
                      <a:pt x="5137" y="27812"/>
                    </a:cubicBezTo>
                    <a:cubicBezTo>
                      <a:pt x="5137" y="27845"/>
                      <a:pt x="5170" y="27845"/>
                      <a:pt x="5170" y="27879"/>
                    </a:cubicBezTo>
                    <a:lnTo>
                      <a:pt x="5170" y="27945"/>
                    </a:lnTo>
                    <a:lnTo>
                      <a:pt x="5137" y="27979"/>
                    </a:lnTo>
                    <a:lnTo>
                      <a:pt x="5070" y="27979"/>
                    </a:lnTo>
                    <a:cubicBezTo>
                      <a:pt x="5004" y="27979"/>
                      <a:pt x="4970" y="27979"/>
                      <a:pt x="4937" y="27945"/>
                    </a:cubicBezTo>
                    <a:lnTo>
                      <a:pt x="4937" y="27879"/>
                    </a:lnTo>
                    <a:lnTo>
                      <a:pt x="4937" y="27845"/>
                    </a:lnTo>
                    <a:lnTo>
                      <a:pt x="4937" y="27812"/>
                    </a:lnTo>
                    <a:cubicBezTo>
                      <a:pt x="4937" y="27812"/>
                      <a:pt x="4970" y="27779"/>
                      <a:pt x="5004" y="27779"/>
                    </a:cubicBezTo>
                    <a:close/>
                    <a:moveTo>
                      <a:pt x="1801" y="28279"/>
                    </a:moveTo>
                    <a:lnTo>
                      <a:pt x="1935" y="28312"/>
                    </a:lnTo>
                    <a:lnTo>
                      <a:pt x="1968" y="28346"/>
                    </a:lnTo>
                    <a:lnTo>
                      <a:pt x="1968" y="28379"/>
                    </a:lnTo>
                    <a:lnTo>
                      <a:pt x="1935" y="28446"/>
                    </a:lnTo>
                    <a:cubicBezTo>
                      <a:pt x="1935" y="28446"/>
                      <a:pt x="1935" y="28479"/>
                      <a:pt x="1868" y="28479"/>
                    </a:cubicBezTo>
                    <a:cubicBezTo>
                      <a:pt x="1868" y="28512"/>
                      <a:pt x="1835" y="28512"/>
                      <a:pt x="1768" y="28512"/>
                    </a:cubicBezTo>
                    <a:cubicBezTo>
                      <a:pt x="1701" y="28512"/>
                      <a:pt x="1701" y="28512"/>
                      <a:pt x="1701" y="28479"/>
                    </a:cubicBezTo>
                    <a:lnTo>
                      <a:pt x="1701" y="28379"/>
                    </a:lnTo>
                    <a:cubicBezTo>
                      <a:pt x="1668" y="28379"/>
                      <a:pt x="1668" y="28346"/>
                      <a:pt x="1735" y="28312"/>
                    </a:cubicBezTo>
                    <a:lnTo>
                      <a:pt x="1801" y="28279"/>
                    </a:lnTo>
                    <a:close/>
                    <a:moveTo>
                      <a:pt x="4337" y="28346"/>
                    </a:moveTo>
                    <a:cubicBezTo>
                      <a:pt x="4437" y="28346"/>
                      <a:pt x="4470" y="28379"/>
                      <a:pt x="4503" y="28412"/>
                    </a:cubicBezTo>
                    <a:lnTo>
                      <a:pt x="4503" y="28512"/>
                    </a:lnTo>
                    <a:cubicBezTo>
                      <a:pt x="4470" y="28612"/>
                      <a:pt x="4437" y="28612"/>
                      <a:pt x="4370" y="28612"/>
                    </a:cubicBezTo>
                    <a:lnTo>
                      <a:pt x="4270" y="28546"/>
                    </a:lnTo>
                    <a:cubicBezTo>
                      <a:pt x="4270" y="28546"/>
                      <a:pt x="4203" y="28546"/>
                      <a:pt x="4203" y="28512"/>
                    </a:cubicBezTo>
                    <a:lnTo>
                      <a:pt x="4203" y="28479"/>
                    </a:lnTo>
                    <a:cubicBezTo>
                      <a:pt x="4203" y="28412"/>
                      <a:pt x="4203" y="28412"/>
                      <a:pt x="4270" y="28379"/>
                    </a:cubicBezTo>
                    <a:cubicBezTo>
                      <a:pt x="4303" y="28346"/>
                      <a:pt x="4303" y="28346"/>
                      <a:pt x="4337" y="28346"/>
                    </a:cubicBezTo>
                    <a:close/>
                    <a:moveTo>
                      <a:pt x="12843" y="28412"/>
                    </a:moveTo>
                    <a:lnTo>
                      <a:pt x="12976" y="28479"/>
                    </a:lnTo>
                    <a:cubicBezTo>
                      <a:pt x="13076" y="28546"/>
                      <a:pt x="13076" y="28612"/>
                      <a:pt x="13076" y="28612"/>
                    </a:cubicBezTo>
                    <a:cubicBezTo>
                      <a:pt x="13076" y="28646"/>
                      <a:pt x="13009" y="28679"/>
                      <a:pt x="12976" y="28679"/>
                    </a:cubicBezTo>
                    <a:lnTo>
                      <a:pt x="12843" y="28679"/>
                    </a:lnTo>
                    <a:lnTo>
                      <a:pt x="12809" y="28646"/>
                    </a:lnTo>
                    <a:cubicBezTo>
                      <a:pt x="12776" y="28579"/>
                      <a:pt x="12776" y="28579"/>
                      <a:pt x="12743" y="28579"/>
                    </a:cubicBezTo>
                    <a:lnTo>
                      <a:pt x="12743" y="28512"/>
                    </a:lnTo>
                    <a:lnTo>
                      <a:pt x="12743" y="28479"/>
                    </a:lnTo>
                    <a:cubicBezTo>
                      <a:pt x="12743" y="28479"/>
                      <a:pt x="12776" y="28412"/>
                      <a:pt x="12809" y="28412"/>
                    </a:cubicBezTo>
                    <a:close/>
                    <a:moveTo>
                      <a:pt x="11642" y="28479"/>
                    </a:moveTo>
                    <a:cubicBezTo>
                      <a:pt x="11675" y="28479"/>
                      <a:pt x="11742" y="28512"/>
                      <a:pt x="11775" y="28546"/>
                    </a:cubicBezTo>
                    <a:lnTo>
                      <a:pt x="11775" y="28612"/>
                    </a:lnTo>
                    <a:lnTo>
                      <a:pt x="11775" y="28646"/>
                    </a:lnTo>
                    <a:lnTo>
                      <a:pt x="11742" y="28713"/>
                    </a:lnTo>
                    <a:lnTo>
                      <a:pt x="11608" y="28713"/>
                    </a:lnTo>
                    <a:lnTo>
                      <a:pt x="11608" y="28679"/>
                    </a:lnTo>
                    <a:cubicBezTo>
                      <a:pt x="11575" y="28612"/>
                      <a:pt x="11575" y="28546"/>
                      <a:pt x="11575" y="28512"/>
                    </a:cubicBezTo>
                    <a:cubicBezTo>
                      <a:pt x="11608" y="28479"/>
                      <a:pt x="11608" y="28479"/>
                      <a:pt x="11642" y="28479"/>
                    </a:cubicBezTo>
                    <a:close/>
                    <a:moveTo>
                      <a:pt x="3536" y="28546"/>
                    </a:moveTo>
                    <a:cubicBezTo>
                      <a:pt x="3603" y="28546"/>
                      <a:pt x="3636" y="28546"/>
                      <a:pt x="3636" y="28612"/>
                    </a:cubicBezTo>
                    <a:lnTo>
                      <a:pt x="3669" y="28646"/>
                    </a:lnTo>
                    <a:lnTo>
                      <a:pt x="3669" y="28679"/>
                    </a:lnTo>
                    <a:lnTo>
                      <a:pt x="3636" y="28713"/>
                    </a:lnTo>
                    <a:lnTo>
                      <a:pt x="3636" y="28779"/>
                    </a:lnTo>
                    <a:lnTo>
                      <a:pt x="3503" y="28713"/>
                    </a:lnTo>
                    <a:lnTo>
                      <a:pt x="3469" y="28679"/>
                    </a:lnTo>
                    <a:lnTo>
                      <a:pt x="3469" y="28612"/>
                    </a:lnTo>
                    <a:cubicBezTo>
                      <a:pt x="3469" y="28546"/>
                      <a:pt x="3503" y="28546"/>
                      <a:pt x="3536" y="28546"/>
                    </a:cubicBezTo>
                    <a:close/>
                    <a:moveTo>
                      <a:pt x="13920" y="28531"/>
                    </a:moveTo>
                    <a:cubicBezTo>
                      <a:pt x="13925" y="28531"/>
                      <a:pt x="13932" y="28535"/>
                      <a:pt x="13943" y="28546"/>
                    </a:cubicBezTo>
                    <a:lnTo>
                      <a:pt x="14010" y="28546"/>
                    </a:lnTo>
                    <a:lnTo>
                      <a:pt x="14010" y="28612"/>
                    </a:lnTo>
                    <a:lnTo>
                      <a:pt x="14077" y="28679"/>
                    </a:lnTo>
                    <a:cubicBezTo>
                      <a:pt x="14077" y="28713"/>
                      <a:pt x="14077" y="28779"/>
                      <a:pt x="14010" y="28779"/>
                    </a:cubicBezTo>
                    <a:lnTo>
                      <a:pt x="13910" y="28779"/>
                    </a:lnTo>
                    <a:cubicBezTo>
                      <a:pt x="13843" y="28779"/>
                      <a:pt x="13810" y="28713"/>
                      <a:pt x="13810" y="28713"/>
                    </a:cubicBezTo>
                    <a:lnTo>
                      <a:pt x="13810" y="28646"/>
                    </a:lnTo>
                    <a:lnTo>
                      <a:pt x="13910" y="28546"/>
                    </a:lnTo>
                    <a:cubicBezTo>
                      <a:pt x="13910" y="28546"/>
                      <a:pt x="13910" y="28531"/>
                      <a:pt x="13920" y="28531"/>
                    </a:cubicBezTo>
                    <a:close/>
                    <a:moveTo>
                      <a:pt x="2469" y="28546"/>
                    </a:moveTo>
                    <a:lnTo>
                      <a:pt x="2569" y="28612"/>
                    </a:lnTo>
                    <a:lnTo>
                      <a:pt x="2602" y="28612"/>
                    </a:lnTo>
                    <a:lnTo>
                      <a:pt x="2635" y="28646"/>
                    </a:lnTo>
                    <a:lnTo>
                      <a:pt x="2635" y="28679"/>
                    </a:lnTo>
                    <a:lnTo>
                      <a:pt x="2635" y="28713"/>
                    </a:lnTo>
                    <a:cubicBezTo>
                      <a:pt x="2635" y="28779"/>
                      <a:pt x="2602" y="28779"/>
                      <a:pt x="2569" y="28813"/>
                    </a:cubicBezTo>
                    <a:lnTo>
                      <a:pt x="2469" y="28813"/>
                    </a:lnTo>
                    <a:lnTo>
                      <a:pt x="2402" y="28779"/>
                    </a:lnTo>
                    <a:cubicBezTo>
                      <a:pt x="2335" y="28713"/>
                      <a:pt x="2335" y="28679"/>
                      <a:pt x="2335" y="28679"/>
                    </a:cubicBezTo>
                    <a:cubicBezTo>
                      <a:pt x="2335" y="28679"/>
                      <a:pt x="2335" y="28646"/>
                      <a:pt x="2402" y="28612"/>
                    </a:cubicBezTo>
                    <a:cubicBezTo>
                      <a:pt x="2435" y="28546"/>
                      <a:pt x="2435" y="28546"/>
                      <a:pt x="2469" y="28546"/>
                    </a:cubicBezTo>
                    <a:close/>
                    <a:moveTo>
                      <a:pt x="9199" y="0"/>
                    </a:moveTo>
                    <a:cubicBezTo>
                      <a:pt x="9126" y="0"/>
                      <a:pt x="9050" y="9"/>
                      <a:pt x="8973" y="25"/>
                    </a:cubicBezTo>
                    <a:cubicBezTo>
                      <a:pt x="8640" y="125"/>
                      <a:pt x="8373" y="359"/>
                      <a:pt x="8273" y="793"/>
                    </a:cubicBezTo>
                    <a:cubicBezTo>
                      <a:pt x="8139" y="1093"/>
                      <a:pt x="8106" y="1493"/>
                      <a:pt x="8106" y="1960"/>
                    </a:cubicBezTo>
                    <a:lnTo>
                      <a:pt x="8106" y="11600"/>
                    </a:lnTo>
                    <a:cubicBezTo>
                      <a:pt x="8106" y="12134"/>
                      <a:pt x="8006" y="12601"/>
                      <a:pt x="7872" y="12968"/>
                    </a:cubicBezTo>
                    <a:cubicBezTo>
                      <a:pt x="7706" y="13468"/>
                      <a:pt x="7439" y="13702"/>
                      <a:pt x="7005" y="13802"/>
                    </a:cubicBezTo>
                    <a:cubicBezTo>
                      <a:pt x="7005" y="11634"/>
                      <a:pt x="6972" y="9699"/>
                      <a:pt x="6972" y="7998"/>
                    </a:cubicBezTo>
                    <a:lnTo>
                      <a:pt x="6972" y="7364"/>
                    </a:lnTo>
                    <a:cubicBezTo>
                      <a:pt x="6972" y="5362"/>
                      <a:pt x="6938" y="3761"/>
                      <a:pt x="6938" y="2460"/>
                    </a:cubicBezTo>
                    <a:cubicBezTo>
                      <a:pt x="6938" y="1159"/>
                      <a:pt x="6605" y="426"/>
                      <a:pt x="5971" y="192"/>
                    </a:cubicBezTo>
                    <a:cubicBezTo>
                      <a:pt x="5876" y="171"/>
                      <a:pt x="5778" y="160"/>
                      <a:pt x="5677" y="160"/>
                    </a:cubicBezTo>
                    <a:cubicBezTo>
                      <a:pt x="5460" y="160"/>
                      <a:pt x="5232" y="212"/>
                      <a:pt x="5004" y="326"/>
                    </a:cubicBezTo>
                    <a:cubicBezTo>
                      <a:pt x="4737" y="492"/>
                      <a:pt x="4470" y="759"/>
                      <a:pt x="4303" y="1026"/>
                    </a:cubicBezTo>
                    <a:cubicBezTo>
                      <a:pt x="4170" y="1326"/>
                      <a:pt x="4103" y="1626"/>
                      <a:pt x="4036" y="1993"/>
                    </a:cubicBezTo>
                    <a:cubicBezTo>
                      <a:pt x="4003" y="2260"/>
                      <a:pt x="4003" y="2594"/>
                      <a:pt x="4003" y="2961"/>
                    </a:cubicBezTo>
                    <a:lnTo>
                      <a:pt x="4003" y="2994"/>
                    </a:lnTo>
                    <a:lnTo>
                      <a:pt x="4003" y="7864"/>
                    </a:lnTo>
                    <a:cubicBezTo>
                      <a:pt x="4003" y="9632"/>
                      <a:pt x="4003" y="11667"/>
                      <a:pt x="3970" y="14002"/>
                    </a:cubicBezTo>
                    <a:cubicBezTo>
                      <a:pt x="3369" y="13101"/>
                      <a:pt x="3102" y="11700"/>
                      <a:pt x="3102" y="9866"/>
                    </a:cubicBezTo>
                    <a:cubicBezTo>
                      <a:pt x="3002" y="9132"/>
                      <a:pt x="2969" y="8498"/>
                      <a:pt x="3002" y="7998"/>
                    </a:cubicBezTo>
                    <a:lnTo>
                      <a:pt x="3002" y="7531"/>
                    </a:lnTo>
                    <a:cubicBezTo>
                      <a:pt x="3036" y="6630"/>
                      <a:pt x="3002" y="5863"/>
                      <a:pt x="2869" y="5262"/>
                    </a:cubicBezTo>
                    <a:cubicBezTo>
                      <a:pt x="2802" y="4929"/>
                      <a:pt x="2702" y="4629"/>
                      <a:pt x="2535" y="4362"/>
                    </a:cubicBezTo>
                    <a:cubicBezTo>
                      <a:pt x="2368" y="4095"/>
                      <a:pt x="2135" y="3928"/>
                      <a:pt x="1835" y="3928"/>
                    </a:cubicBezTo>
                    <a:cubicBezTo>
                      <a:pt x="1791" y="3913"/>
                      <a:pt x="1744" y="3907"/>
                      <a:pt x="1695" y="3907"/>
                    </a:cubicBezTo>
                    <a:cubicBezTo>
                      <a:pt x="1521" y="3907"/>
                      <a:pt x="1324" y="3991"/>
                      <a:pt x="1168" y="4095"/>
                    </a:cubicBezTo>
                    <a:cubicBezTo>
                      <a:pt x="1001" y="4195"/>
                      <a:pt x="834" y="4362"/>
                      <a:pt x="667" y="4629"/>
                    </a:cubicBezTo>
                    <a:cubicBezTo>
                      <a:pt x="367" y="5096"/>
                      <a:pt x="167" y="5663"/>
                      <a:pt x="100" y="6363"/>
                    </a:cubicBezTo>
                    <a:cubicBezTo>
                      <a:pt x="33" y="6830"/>
                      <a:pt x="0" y="7431"/>
                      <a:pt x="33" y="8164"/>
                    </a:cubicBezTo>
                    <a:lnTo>
                      <a:pt x="33" y="8298"/>
                    </a:lnTo>
                    <a:cubicBezTo>
                      <a:pt x="300" y="15203"/>
                      <a:pt x="667" y="22175"/>
                      <a:pt x="1201" y="29146"/>
                    </a:cubicBezTo>
                    <a:cubicBezTo>
                      <a:pt x="1668" y="29346"/>
                      <a:pt x="2135" y="29480"/>
                      <a:pt x="2635" y="29513"/>
                    </a:cubicBezTo>
                    <a:cubicBezTo>
                      <a:pt x="2838" y="29543"/>
                      <a:pt x="3036" y="29558"/>
                      <a:pt x="3228" y="29558"/>
                    </a:cubicBezTo>
                    <a:cubicBezTo>
                      <a:pt x="3890" y="29558"/>
                      <a:pt x="4487" y="29382"/>
                      <a:pt x="5004" y="29046"/>
                    </a:cubicBezTo>
                    <a:cubicBezTo>
                      <a:pt x="6038" y="28379"/>
                      <a:pt x="6672" y="27111"/>
                      <a:pt x="6872" y="25177"/>
                    </a:cubicBezTo>
                    <a:cubicBezTo>
                      <a:pt x="6972" y="24176"/>
                      <a:pt x="7005" y="23409"/>
                      <a:pt x="7038" y="22942"/>
                    </a:cubicBezTo>
                    <a:cubicBezTo>
                      <a:pt x="7139" y="22041"/>
                      <a:pt x="7305" y="21341"/>
                      <a:pt x="7539" y="20807"/>
                    </a:cubicBezTo>
                    <a:cubicBezTo>
                      <a:pt x="7872" y="20006"/>
                      <a:pt x="8473" y="19239"/>
                      <a:pt x="9273" y="18505"/>
                    </a:cubicBezTo>
                    <a:cubicBezTo>
                      <a:pt x="9607" y="18205"/>
                      <a:pt x="10341" y="17571"/>
                      <a:pt x="11542" y="16671"/>
                    </a:cubicBezTo>
                    <a:cubicBezTo>
                      <a:pt x="12476" y="15970"/>
                      <a:pt x="13176" y="15303"/>
                      <a:pt x="13710" y="14669"/>
                    </a:cubicBezTo>
                    <a:cubicBezTo>
                      <a:pt x="14110" y="14202"/>
                      <a:pt x="14377" y="13769"/>
                      <a:pt x="14544" y="13268"/>
                    </a:cubicBezTo>
                    <a:cubicBezTo>
                      <a:pt x="14544" y="12668"/>
                      <a:pt x="14611" y="11834"/>
                      <a:pt x="14677" y="10766"/>
                    </a:cubicBezTo>
                    <a:cubicBezTo>
                      <a:pt x="14777" y="9165"/>
                      <a:pt x="14777" y="7564"/>
                      <a:pt x="14644" y="6030"/>
                    </a:cubicBezTo>
                    <a:cubicBezTo>
                      <a:pt x="14611" y="5696"/>
                      <a:pt x="14611" y="5429"/>
                      <a:pt x="14544" y="5062"/>
                    </a:cubicBezTo>
                    <a:cubicBezTo>
                      <a:pt x="14510" y="4662"/>
                      <a:pt x="14477" y="4295"/>
                      <a:pt x="14377" y="3861"/>
                    </a:cubicBezTo>
                    <a:cubicBezTo>
                      <a:pt x="14310" y="3294"/>
                      <a:pt x="14110" y="2794"/>
                      <a:pt x="13777" y="2360"/>
                    </a:cubicBezTo>
                    <a:cubicBezTo>
                      <a:pt x="13505" y="2044"/>
                      <a:pt x="13234" y="1896"/>
                      <a:pt x="12952" y="1896"/>
                    </a:cubicBezTo>
                    <a:cubicBezTo>
                      <a:pt x="12818" y="1896"/>
                      <a:pt x="12682" y="1929"/>
                      <a:pt x="12542" y="1993"/>
                    </a:cubicBezTo>
                    <a:cubicBezTo>
                      <a:pt x="12309" y="2127"/>
                      <a:pt x="12142" y="2327"/>
                      <a:pt x="12009" y="2661"/>
                    </a:cubicBezTo>
                    <a:cubicBezTo>
                      <a:pt x="11942" y="2927"/>
                      <a:pt x="11875" y="3194"/>
                      <a:pt x="11875" y="3595"/>
                    </a:cubicBezTo>
                    <a:cubicBezTo>
                      <a:pt x="11842" y="4529"/>
                      <a:pt x="11809" y="5496"/>
                      <a:pt x="11809" y="6497"/>
                    </a:cubicBezTo>
                    <a:lnTo>
                      <a:pt x="11809" y="6763"/>
                    </a:lnTo>
                    <a:cubicBezTo>
                      <a:pt x="11809" y="8365"/>
                      <a:pt x="11842" y="10032"/>
                      <a:pt x="11942" y="11800"/>
                    </a:cubicBezTo>
                    <a:cubicBezTo>
                      <a:pt x="11975" y="12301"/>
                      <a:pt x="11875" y="12701"/>
                      <a:pt x="11775" y="13035"/>
                    </a:cubicBezTo>
                    <a:cubicBezTo>
                      <a:pt x="11608" y="13468"/>
                      <a:pt x="11342" y="13702"/>
                      <a:pt x="10975" y="13702"/>
                    </a:cubicBezTo>
                    <a:lnTo>
                      <a:pt x="10541" y="2260"/>
                    </a:lnTo>
                    <a:cubicBezTo>
                      <a:pt x="10541" y="1626"/>
                      <a:pt x="10374" y="1126"/>
                      <a:pt x="10141" y="659"/>
                    </a:cubicBezTo>
                    <a:cubicBezTo>
                      <a:pt x="9890" y="214"/>
                      <a:pt x="9570" y="0"/>
                      <a:pt x="9199" y="0"/>
                    </a:cubicBezTo>
                    <a:close/>
                    <a:moveTo>
                      <a:pt x="20478" y="12330"/>
                    </a:moveTo>
                    <a:cubicBezTo>
                      <a:pt x="20308" y="12330"/>
                      <a:pt x="20123" y="12365"/>
                      <a:pt x="19914" y="12434"/>
                    </a:cubicBezTo>
                    <a:cubicBezTo>
                      <a:pt x="19481" y="12568"/>
                      <a:pt x="19114" y="12835"/>
                      <a:pt x="18847" y="13268"/>
                    </a:cubicBezTo>
                    <a:cubicBezTo>
                      <a:pt x="18680" y="13468"/>
                      <a:pt x="18513" y="13869"/>
                      <a:pt x="18246" y="14436"/>
                    </a:cubicBezTo>
                    <a:cubicBezTo>
                      <a:pt x="17980" y="14969"/>
                      <a:pt x="17779" y="15336"/>
                      <a:pt x="17579" y="15603"/>
                    </a:cubicBezTo>
                    <a:cubicBezTo>
                      <a:pt x="17279" y="15970"/>
                      <a:pt x="16845" y="16270"/>
                      <a:pt x="16345" y="16437"/>
                    </a:cubicBezTo>
                    <a:cubicBezTo>
                      <a:pt x="15978" y="16604"/>
                      <a:pt x="15678" y="16637"/>
                      <a:pt x="15344" y="16637"/>
                    </a:cubicBezTo>
                    <a:lnTo>
                      <a:pt x="14811" y="16637"/>
                    </a:lnTo>
                    <a:cubicBezTo>
                      <a:pt x="14244" y="16637"/>
                      <a:pt x="13610" y="16771"/>
                      <a:pt x="12976" y="17004"/>
                    </a:cubicBezTo>
                    <a:cubicBezTo>
                      <a:pt x="12309" y="17304"/>
                      <a:pt x="11675" y="17705"/>
                      <a:pt x="11175" y="18272"/>
                    </a:cubicBezTo>
                    <a:cubicBezTo>
                      <a:pt x="10274" y="19206"/>
                      <a:pt x="9640" y="20540"/>
                      <a:pt x="9307" y="22175"/>
                    </a:cubicBezTo>
                    <a:cubicBezTo>
                      <a:pt x="9107" y="23209"/>
                      <a:pt x="9040" y="24243"/>
                      <a:pt x="9140" y="25210"/>
                    </a:cubicBezTo>
                    <a:cubicBezTo>
                      <a:pt x="9273" y="26311"/>
                      <a:pt x="9574" y="27245"/>
                      <a:pt x="10107" y="28045"/>
                    </a:cubicBezTo>
                    <a:cubicBezTo>
                      <a:pt x="10574" y="28713"/>
                      <a:pt x="11075" y="29213"/>
                      <a:pt x="11608" y="29446"/>
                    </a:cubicBezTo>
                    <a:cubicBezTo>
                      <a:pt x="11925" y="29577"/>
                      <a:pt x="12272" y="29645"/>
                      <a:pt x="12650" y="29645"/>
                    </a:cubicBezTo>
                    <a:cubicBezTo>
                      <a:pt x="12950" y="29645"/>
                      <a:pt x="13270" y="29602"/>
                      <a:pt x="13610" y="29513"/>
                    </a:cubicBezTo>
                    <a:cubicBezTo>
                      <a:pt x="13977" y="29446"/>
                      <a:pt x="14310" y="29313"/>
                      <a:pt x="14644" y="29180"/>
                    </a:cubicBezTo>
                    <a:cubicBezTo>
                      <a:pt x="14677" y="28012"/>
                      <a:pt x="14811" y="26878"/>
                      <a:pt x="15078" y="25844"/>
                    </a:cubicBezTo>
                    <a:cubicBezTo>
                      <a:pt x="15511" y="23709"/>
                      <a:pt x="16278" y="21874"/>
                      <a:pt x="17413" y="20340"/>
                    </a:cubicBezTo>
                    <a:cubicBezTo>
                      <a:pt x="18480" y="19106"/>
                      <a:pt x="19281" y="18138"/>
                      <a:pt x="19781" y="17505"/>
                    </a:cubicBezTo>
                    <a:cubicBezTo>
                      <a:pt x="20682" y="16370"/>
                      <a:pt x="21249" y="15336"/>
                      <a:pt x="21482" y="14369"/>
                    </a:cubicBezTo>
                    <a:cubicBezTo>
                      <a:pt x="21582" y="14002"/>
                      <a:pt x="21582" y="13668"/>
                      <a:pt x="21515" y="13368"/>
                    </a:cubicBezTo>
                    <a:cubicBezTo>
                      <a:pt x="21482" y="13001"/>
                      <a:pt x="21315" y="12768"/>
                      <a:pt x="21115" y="12534"/>
                    </a:cubicBezTo>
                    <a:cubicBezTo>
                      <a:pt x="20921" y="12398"/>
                      <a:pt x="20715" y="12330"/>
                      <a:pt x="20478" y="1233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39" name="Google Shape;1139;p46"/>
              <p:cNvSpPr/>
              <p:nvPr/>
            </p:nvSpPr>
            <p:spPr>
              <a:xfrm>
                <a:off x="6225698" y="3599985"/>
                <a:ext cx="250137" cy="319500"/>
              </a:xfrm>
              <a:custGeom>
                <a:avLst/>
                <a:gdLst/>
                <a:ahLst/>
                <a:cxnLst/>
                <a:rect l="l" t="t" r="r" b="b"/>
                <a:pathLst>
                  <a:path w="12510" h="15979" extrusionOk="0">
                    <a:moveTo>
                      <a:pt x="12076" y="0"/>
                    </a:moveTo>
                    <a:lnTo>
                      <a:pt x="12076" y="67"/>
                    </a:lnTo>
                    <a:lnTo>
                      <a:pt x="12142" y="134"/>
                    </a:lnTo>
                    <a:lnTo>
                      <a:pt x="12242" y="134"/>
                    </a:lnTo>
                    <a:lnTo>
                      <a:pt x="12242" y="67"/>
                    </a:lnTo>
                    <a:lnTo>
                      <a:pt x="12242" y="34"/>
                    </a:lnTo>
                    <a:lnTo>
                      <a:pt x="12176" y="0"/>
                    </a:lnTo>
                    <a:close/>
                    <a:moveTo>
                      <a:pt x="12342" y="467"/>
                    </a:moveTo>
                    <a:cubicBezTo>
                      <a:pt x="12342" y="467"/>
                      <a:pt x="12342" y="501"/>
                      <a:pt x="12309" y="501"/>
                    </a:cubicBezTo>
                    <a:lnTo>
                      <a:pt x="12309" y="534"/>
                    </a:lnTo>
                    <a:lnTo>
                      <a:pt x="12309" y="567"/>
                    </a:lnTo>
                    <a:lnTo>
                      <a:pt x="12309" y="634"/>
                    </a:lnTo>
                    <a:lnTo>
                      <a:pt x="12342" y="667"/>
                    </a:lnTo>
                    <a:lnTo>
                      <a:pt x="12476" y="667"/>
                    </a:lnTo>
                    <a:cubicBezTo>
                      <a:pt x="12476" y="667"/>
                      <a:pt x="12476" y="634"/>
                      <a:pt x="12509" y="567"/>
                    </a:cubicBezTo>
                    <a:cubicBezTo>
                      <a:pt x="12509" y="534"/>
                      <a:pt x="12509" y="534"/>
                      <a:pt x="12476" y="534"/>
                    </a:cubicBezTo>
                    <a:cubicBezTo>
                      <a:pt x="12476" y="534"/>
                      <a:pt x="12409" y="501"/>
                      <a:pt x="12376" y="501"/>
                    </a:cubicBezTo>
                    <a:lnTo>
                      <a:pt x="12342" y="501"/>
                    </a:lnTo>
                    <a:lnTo>
                      <a:pt x="12342" y="467"/>
                    </a:lnTo>
                    <a:close/>
                    <a:moveTo>
                      <a:pt x="11575" y="567"/>
                    </a:moveTo>
                    <a:cubicBezTo>
                      <a:pt x="11542" y="567"/>
                      <a:pt x="11508" y="567"/>
                      <a:pt x="11508" y="601"/>
                    </a:cubicBezTo>
                    <a:lnTo>
                      <a:pt x="11508" y="667"/>
                    </a:lnTo>
                    <a:lnTo>
                      <a:pt x="11508" y="701"/>
                    </a:lnTo>
                    <a:lnTo>
                      <a:pt x="11542" y="734"/>
                    </a:lnTo>
                    <a:lnTo>
                      <a:pt x="11675" y="734"/>
                    </a:lnTo>
                    <a:lnTo>
                      <a:pt x="11709" y="701"/>
                    </a:lnTo>
                    <a:lnTo>
                      <a:pt x="11709" y="667"/>
                    </a:lnTo>
                    <a:lnTo>
                      <a:pt x="11675" y="601"/>
                    </a:lnTo>
                    <a:lnTo>
                      <a:pt x="11575" y="567"/>
                    </a:lnTo>
                    <a:close/>
                    <a:moveTo>
                      <a:pt x="10975" y="1201"/>
                    </a:moveTo>
                    <a:lnTo>
                      <a:pt x="10990" y="1208"/>
                    </a:lnTo>
                    <a:lnTo>
                      <a:pt x="10990" y="1208"/>
                    </a:lnTo>
                    <a:cubicBezTo>
                      <a:pt x="10989" y="1204"/>
                      <a:pt x="10985" y="1201"/>
                      <a:pt x="10975" y="1201"/>
                    </a:cubicBezTo>
                    <a:close/>
                    <a:moveTo>
                      <a:pt x="10990" y="1208"/>
                    </a:moveTo>
                    <a:cubicBezTo>
                      <a:pt x="10991" y="1218"/>
                      <a:pt x="10975" y="1234"/>
                      <a:pt x="10975" y="1234"/>
                    </a:cubicBezTo>
                    <a:lnTo>
                      <a:pt x="10908" y="1334"/>
                    </a:lnTo>
                    <a:lnTo>
                      <a:pt x="10908" y="1368"/>
                    </a:lnTo>
                    <a:lnTo>
                      <a:pt x="10975" y="1401"/>
                    </a:lnTo>
                    <a:lnTo>
                      <a:pt x="11041" y="1401"/>
                    </a:lnTo>
                    <a:cubicBezTo>
                      <a:pt x="11075" y="1368"/>
                      <a:pt x="11075" y="1368"/>
                      <a:pt x="11075" y="1334"/>
                    </a:cubicBezTo>
                    <a:cubicBezTo>
                      <a:pt x="11075" y="1301"/>
                      <a:pt x="11075" y="1301"/>
                      <a:pt x="11041" y="1234"/>
                    </a:cubicBezTo>
                    <a:lnTo>
                      <a:pt x="10990" y="1208"/>
                    </a:lnTo>
                    <a:close/>
                    <a:moveTo>
                      <a:pt x="12009" y="1234"/>
                    </a:moveTo>
                    <a:cubicBezTo>
                      <a:pt x="11975" y="1234"/>
                      <a:pt x="11909" y="1234"/>
                      <a:pt x="11875" y="1301"/>
                    </a:cubicBezTo>
                    <a:lnTo>
                      <a:pt x="11875" y="1334"/>
                    </a:lnTo>
                    <a:lnTo>
                      <a:pt x="11875" y="1368"/>
                    </a:lnTo>
                    <a:lnTo>
                      <a:pt x="11875" y="1468"/>
                    </a:lnTo>
                    <a:lnTo>
                      <a:pt x="11909" y="1501"/>
                    </a:lnTo>
                    <a:lnTo>
                      <a:pt x="12009" y="1501"/>
                    </a:lnTo>
                    <a:cubicBezTo>
                      <a:pt x="12009" y="1501"/>
                      <a:pt x="12009" y="1468"/>
                      <a:pt x="12042" y="1468"/>
                    </a:cubicBezTo>
                    <a:cubicBezTo>
                      <a:pt x="12076" y="1468"/>
                      <a:pt x="12076" y="1401"/>
                      <a:pt x="12076" y="1401"/>
                    </a:cubicBezTo>
                    <a:lnTo>
                      <a:pt x="12076" y="1368"/>
                    </a:lnTo>
                    <a:lnTo>
                      <a:pt x="12142" y="1334"/>
                    </a:lnTo>
                    <a:lnTo>
                      <a:pt x="12142" y="1234"/>
                    </a:lnTo>
                    <a:close/>
                    <a:moveTo>
                      <a:pt x="10208" y="1868"/>
                    </a:moveTo>
                    <a:cubicBezTo>
                      <a:pt x="10208" y="1868"/>
                      <a:pt x="10174" y="1868"/>
                      <a:pt x="10174" y="1902"/>
                    </a:cubicBezTo>
                    <a:cubicBezTo>
                      <a:pt x="10174" y="1902"/>
                      <a:pt x="10107" y="1902"/>
                      <a:pt x="10107" y="1968"/>
                    </a:cubicBezTo>
                    <a:lnTo>
                      <a:pt x="10107" y="2035"/>
                    </a:lnTo>
                    <a:lnTo>
                      <a:pt x="10174" y="2068"/>
                    </a:lnTo>
                    <a:lnTo>
                      <a:pt x="10308" y="2068"/>
                    </a:lnTo>
                    <a:lnTo>
                      <a:pt x="10341" y="2035"/>
                    </a:lnTo>
                    <a:lnTo>
                      <a:pt x="10341" y="2002"/>
                    </a:lnTo>
                    <a:cubicBezTo>
                      <a:pt x="10341" y="1902"/>
                      <a:pt x="10308" y="1902"/>
                      <a:pt x="10208" y="1868"/>
                    </a:cubicBezTo>
                    <a:close/>
                    <a:moveTo>
                      <a:pt x="11375" y="1868"/>
                    </a:moveTo>
                    <a:cubicBezTo>
                      <a:pt x="11342" y="1868"/>
                      <a:pt x="11308" y="1868"/>
                      <a:pt x="11308" y="1902"/>
                    </a:cubicBezTo>
                    <a:cubicBezTo>
                      <a:pt x="11242" y="1968"/>
                      <a:pt x="11242" y="2002"/>
                      <a:pt x="11308" y="2002"/>
                    </a:cubicBezTo>
                    <a:cubicBezTo>
                      <a:pt x="11308" y="2035"/>
                      <a:pt x="11308" y="2035"/>
                      <a:pt x="11342" y="2035"/>
                    </a:cubicBezTo>
                    <a:cubicBezTo>
                      <a:pt x="11375" y="2035"/>
                      <a:pt x="11408" y="2068"/>
                      <a:pt x="11475" y="2068"/>
                    </a:cubicBezTo>
                    <a:cubicBezTo>
                      <a:pt x="11475" y="2068"/>
                      <a:pt x="11475" y="2035"/>
                      <a:pt x="11508" y="2035"/>
                    </a:cubicBezTo>
                    <a:lnTo>
                      <a:pt x="11542" y="2002"/>
                    </a:lnTo>
                    <a:lnTo>
                      <a:pt x="11542" y="1935"/>
                    </a:lnTo>
                    <a:cubicBezTo>
                      <a:pt x="11514" y="1949"/>
                      <a:pt x="11498" y="1957"/>
                      <a:pt x="11489" y="1957"/>
                    </a:cubicBezTo>
                    <a:cubicBezTo>
                      <a:pt x="11475" y="1957"/>
                      <a:pt x="11475" y="1941"/>
                      <a:pt x="11475" y="1902"/>
                    </a:cubicBezTo>
                    <a:cubicBezTo>
                      <a:pt x="11475" y="1902"/>
                      <a:pt x="11408" y="1868"/>
                      <a:pt x="11375" y="1868"/>
                    </a:cubicBezTo>
                    <a:close/>
                    <a:moveTo>
                      <a:pt x="10908" y="2402"/>
                    </a:moveTo>
                    <a:cubicBezTo>
                      <a:pt x="10908" y="2402"/>
                      <a:pt x="10875" y="2402"/>
                      <a:pt x="10875" y="2469"/>
                    </a:cubicBezTo>
                    <a:lnTo>
                      <a:pt x="10841" y="2469"/>
                    </a:lnTo>
                    <a:cubicBezTo>
                      <a:pt x="10775" y="2469"/>
                      <a:pt x="10775" y="2502"/>
                      <a:pt x="10775" y="2502"/>
                    </a:cubicBezTo>
                    <a:lnTo>
                      <a:pt x="10775" y="2535"/>
                    </a:lnTo>
                    <a:lnTo>
                      <a:pt x="10775" y="2569"/>
                    </a:lnTo>
                    <a:lnTo>
                      <a:pt x="10841" y="2635"/>
                    </a:lnTo>
                    <a:lnTo>
                      <a:pt x="10908" y="2635"/>
                    </a:lnTo>
                    <a:lnTo>
                      <a:pt x="10941" y="2569"/>
                    </a:lnTo>
                    <a:cubicBezTo>
                      <a:pt x="10941" y="2535"/>
                      <a:pt x="11008" y="2535"/>
                      <a:pt x="11008" y="2502"/>
                    </a:cubicBezTo>
                    <a:lnTo>
                      <a:pt x="10941" y="2469"/>
                    </a:lnTo>
                    <a:lnTo>
                      <a:pt x="10908" y="2402"/>
                    </a:lnTo>
                    <a:close/>
                    <a:moveTo>
                      <a:pt x="9340" y="2702"/>
                    </a:moveTo>
                    <a:lnTo>
                      <a:pt x="9340" y="2735"/>
                    </a:lnTo>
                    <a:lnTo>
                      <a:pt x="9240" y="2735"/>
                    </a:lnTo>
                    <a:lnTo>
                      <a:pt x="9240" y="2802"/>
                    </a:lnTo>
                    <a:lnTo>
                      <a:pt x="9240" y="2836"/>
                    </a:lnTo>
                    <a:cubicBezTo>
                      <a:pt x="9240" y="2836"/>
                      <a:pt x="9307" y="2869"/>
                      <a:pt x="9340" y="2869"/>
                    </a:cubicBezTo>
                    <a:lnTo>
                      <a:pt x="9374" y="2869"/>
                    </a:lnTo>
                    <a:cubicBezTo>
                      <a:pt x="9387" y="2908"/>
                      <a:pt x="9395" y="2922"/>
                      <a:pt x="9404" y="2922"/>
                    </a:cubicBezTo>
                    <a:cubicBezTo>
                      <a:pt x="9417" y="2922"/>
                      <a:pt x="9433" y="2889"/>
                      <a:pt x="9474" y="2869"/>
                    </a:cubicBezTo>
                    <a:cubicBezTo>
                      <a:pt x="9507" y="2836"/>
                      <a:pt x="9474" y="2802"/>
                      <a:pt x="9474" y="2735"/>
                    </a:cubicBezTo>
                    <a:lnTo>
                      <a:pt x="9407" y="2702"/>
                    </a:lnTo>
                    <a:close/>
                    <a:moveTo>
                      <a:pt x="10208" y="3002"/>
                    </a:moveTo>
                    <a:cubicBezTo>
                      <a:pt x="10174" y="3002"/>
                      <a:pt x="10141" y="3002"/>
                      <a:pt x="10141" y="3036"/>
                    </a:cubicBezTo>
                    <a:lnTo>
                      <a:pt x="10141" y="3069"/>
                    </a:lnTo>
                    <a:lnTo>
                      <a:pt x="10141" y="3136"/>
                    </a:lnTo>
                    <a:cubicBezTo>
                      <a:pt x="10174" y="3169"/>
                      <a:pt x="10208" y="3169"/>
                      <a:pt x="10241" y="3169"/>
                    </a:cubicBezTo>
                    <a:lnTo>
                      <a:pt x="10308" y="3169"/>
                    </a:lnTo>
                    <a:lnTo>
                      <a:pt x="10341" y="3136"/>
                    </a:lnTo>
                    <a:lnTo>
                      <a:pt x="10341" y="3069"/>
                    </a:lnTo>
                    <a:lnTo>
                      <a:pt x="10308" y="3036"/>
                    </a:lnTo>
                    <a:cubicBezTo>
                      <a:pt x="10308" y="3036"/>
                      <a:pt x="10241" y="3036"/>
                      <a:pt x="10208" y="3002"/>
                    </a:cubicBezTo>
                    <a:close/>
                    <a:moveTo>
                      <a:pt x="8473" y="3369"/>
                    </a:moveTo>
                    <a:lnTo>
                      <a:pt x="8406" y="3403"/>
                    </a:lnTo>
                    <a:cubicBezTo>
                      <a:pt x="8406" y="3403"/>
                      <a:pt x="8373" y="3403"/>
                      <a:pt x="8373" y="3469"/>
                    </a:cubicBezTo>
                    <a:lnTo>
                      <a:pt x="8373" y="3503"/>
                    </a:lnTo>
                    <a:lnTo>
                      <a:pt x="8373" y="3536"/>
                    </a:lnTo>
                    <a:lnTo>
                      <a:pt x="8373" y="3636"/>
                    </a:lnTo>
                    <a:lnTo>
                      <a:pt x="8540" y="3636"/>
                    </a:lnTo>
                    <a:cubicBezTo>
                      <a:pt x="8573" y="3569"/>
                      <a:pt x="8573" y="3569"/>
                      <a:pt x="8573" y="3536"/>
                    </a:cubicBezTo>
                    <a:lnTo>
                      <a:pt x="8573" y="3403"/>
                    </a:lnTo>
                    <a:cubicBezTo>
                      <a:pt x="8540" y="3403"/>
                      <a:pt x="8506" y="3369"/>
                      <a:pt x="8473" y="3369"/>
                    </a:cubicBezTo>
                    <a:close/>
                    <a:moveTo>
                      <a:pt x="9540" y="3536"/>
                    </a:moveTo>
                    <a:cubicBezTo>
                      <a:pt x="9507" y="3536"/>
                      <a:pt x="9474" y="3536"/>
                      <a:pt x="9407" y="3603"/>
                    </a:cubicBezTo>
                    <a:lnTo>
                      <a:pt x="9407" y="3669"/>
                    </a:lnTo>
                    <a:cubicBezTo>
                      <a:pt x="9407" y="3703"/>
                      <a:pt x="9407" y="3736"/>
                      <a:pt x="9474" y="3736"/>
                    </a:cubicBezTo>
                    <a:cubicBezTo>
                      <a:pt x="9474" y="3736"/>
                      <a:pt x="9507" y="3803"/>
                      <a:pt x="9540" y="3803"/>
                    </a:cubicBezTo>
                    <a:lnTo>
                      <a:pt x="9607" y="3803"/>
                    </a:lnTo>
                    <a:cubicBezTo>
                      <a:pt x="9674" y="3803"/>
                      <a:pt x="9674" y="3803"/>
                      <a:pt x="9674" y="3736"/>
                    </a:cubicBezTo>
                    <a:lnTo>
                      <a:pt x="9674" y="3636"/>
                    </a:lnTo>
                    <a:cubicBezTo>
                      <a:pt x="9674" y="3569"/>
                      <a:pt x="9607" y="3569"/>
                      <a:pt x="9607" y="3569"/>
                    </a:cubicBezTo>
                    <a:lnTo>
                      <a:pt x="9540" y="3536"/>
                    </a:lnTo>
                    <a:close/>
                    <a:moveTo>
                      <a:pt x="7539" y="4070"/>
                    </a:moveTo>
                    <a:cubicBezTo>
                      <a:pt x="7506" y="4070"/>
                      <a:pt x="7506" y="4070"/>
                      <a:pt x="7472" y="4136"/>
                    </a:cubicBezTo>
                    <a:lnTo>
                      <a:pt x="7472" y="4170"/>
                    </a:lnTo>
                    <a:lnTo>
                      <a:pt x="7472" y="4203"/>
                    </a:lnTo>
                    <a:lnTo>
                      <a:pt x="7472" y="4237"/>
                    </a:lnTo>
                    <a:lnTo>
                      <a:pt x="7506" y="4303"/>
                    </a:lnTo>
                    <a:lnTo>
                      <a:pt x="7572" y="4303"/>
                    </a:lnTo>
                    <a:lnTo>
                      <a:pt x="7672" y="4170"/>
                    </a:lnTo>
                    <a:cubicBezTo>
                      <a:pt x="7639" y="4136"/>
                      <a:pt x="7572" y="4070"/>
                      <a:pt x="7539" y="4070"/>
                    </a:cubicBezTo>
                    <a:close/>
                    <a:moveTo>
                      <a:pt x="8773" y="4203"/>
                    </a:moveTo>
                    <a:cubicBezTo>
                      <a:pt x="8740" y="4203"/>
                      <a:pt x="8740" y="4237"/>
                      <a:pt x="8740" y="4237"/>
                    </a:cubicBezTo>
                    <a:lnTo>
                      <a:pt x="8706" y="4337"/>
                    </a:lnTo>
                    <a:cubicBezTo>
                      <a:pt x="8706" y="4370"/>
                      <a:pt x="8740" y="4370"/>
                      <a:pt x="8773" y="4403"/>
                    </a:cubicBezTo>
                    <a:lnTo>
                      <a:pt x="8873" y="4403"/>
                    </a:lnTo>
                    <a:lnTo>
                      <a:pt x="8873" y="4370"/>
                    </a:lnTo>
                    <a:cubicBezTo>
                      <a:pt x="8973" y="4337"/>
                      <a:pt x="8973" y="4337"/>
                      <a:pt x="8973" y="4303"/>
                    </a:cubicBezTo>
                    <a:cubicBezTo>
                      <a:pt x="8907" y="4203"/>
                      <a:pt x="8873" y="4203"/>
                      <a:pt x="8840" y="4203"/>
                    </a:cubicBezTo>
                    <a:close/>
                    <a:moveTo>
                      <a:pt x="12242" y="4570"/>
                    </a:moveTo>
                    <a:cubicBezTo>
                      <a:pt x="12209" y="4637"/>
                      <a:pt x="12176" y="4637"/>
                      <a:pt x="12176" y="4637"/>
                    </a:cubicBezTo>
                    <a:lnTo>
                      <a:pt x="12176" y="4670"/>
                    </a:lnTo>
                    <a:lnTo>
                      <a:pt x="12176" y="4804"/>
                    </a:lnTo>
                    <a:cubicBezTo>
                      <a:pt x="12176" y="4804"/>
                      <a:pt x="12209" y="4837"/>
                      <a:pt x="12242" y="4837"/>
                    </a:cubicBezTo>
                    <a:lnTo>
                      <a:pt x="12376" y="4837"/>
                    </a:lnTo>
                    <a:cubicBezTo>
                      <a:pt x="12409" y="4837"/>
                      <a:pt x="12476" y="4804"/>
                      <a:pt x="12476" y="4737"/>
                    </a:cubicBezTo>
                    <a:lnTo>
                      <a:pt x="12476" y="4704"/>
                    </a:lnTo>
                    <a:cubicBezTo>
                      <a:pt x="12376" y="4637"/>
                      <a:pt x="12342" y="4570"/>
                      <a:pt x="12242" y="4570"/>
                    </a:cubicBezTo>
                    <a:close/>
                    <a:moveTo>
                      <a:pt x="7839" y="4770"/>
                    </a:moveTo>
                    <a:cubicBezTo>
                      <a:pt x="7772" y="4770"/>
                      <a:pt x="7772" y="4770"/>
                      <a:pt x="7772" y="4837"/>
                    </a:cubicBezTo>
                    <a:cubicBezTo>
                      <a:pt x="7739" y="4870"/>
                      <a:pt x="7739" y="4870"/>
                      <a:pt x="7772" y="4904"/>
                    </a:cubicBezTo>
                    <a:lnTo>
                      <a:pt x="7839" y="4970"/>
                    </a:lnTo>
                    <a:lnTo>
                      <a:pt x="7906" y="4970"/>
                    </a:lnTo>
                    <a:cubicBezTo>
                      <a:pt x="7973" y="4970"/>
                      <a:pt x="8006" y="4970"/>
                      <a:pt x="8006" y="4904"/>
                    </a:cubicBezTo>
                    <a:lnTo>
                      <a:pt x="8039" y="4870"/>
                    </a:lnTo>
                    <a:lnTo>
                      <a:pt x="8039" y="4837"/>
                    </a:lnTo>
                    <a:cubicBezTo>
                      <a:pt x="8039" y="4854"/>
                      <a:pt x="8039" y="4862"/>
                      <a:pt x="8035" y="4862"/>
                    </a:cubicBezTo>
                    <a:cubicBezTo>
                      <a:pt x="8031" y="4862"/>
                      <a:pt x="8023" y="4854"/>
                      <a:pt x="8006" y="4837"/>
                    </a:cubicBezTo>
                    <a:cubicBezTo>
                      <a:pt x="8006" y="4837"/>
                      <a:pt x="7939" y="4837"/>
                      <a:pt x="7906" y="4770"/>
                    </a:cubicBezTo>
                    <a:close/>
                    <a:moveTo>
                      <a:pt x="6638" y="4870"/>
                    </a:moveTo>
                    <a:lnTo>
                      <a:pt x="6572" y="4904"/>
                    </a:lnTo>
                    <a:lnTo>
                      <a:pt x="6572" y="4970"/>
                    </a:lnTo>
                    <a:lnTo>
                      <a:pt x="6572" y="5004"/>
                    </a:lnTo>
                    <a:lnTo>
                      <a:pt x="6705" y="5004"/>
                    </a:lnTo>
                    <a:cubicBezTo>
                      <a:pt x="6755" y="5020"/>
                      <a:pt x="6780" y="5029"/>
                      <a:pt x="6793" y="5029"/>
                    </a:cubicBezTo>
                    <a:cubicBezTo>
                      <a:pt x="6805" y="5029"/>
                      <a:pt x="6805" y="5020"/>
                      <a:pt x="6805" y="5004"/>
                    </a:cubicBezTo>
                    <a:cubicBezTo>
                      <a:pt x="6805" y="5004"/>
                      <a:pt x="6838" y="5004"/>
                      <a:pt x="6838" y="4970"/>
                    </a:cubicBezTo>
                    <a:lnTo>
                      <a:pt x="6838" y="4904"/>
                    </a:lnTo>
                    <a:cubicBezTo>
                      <a:pt x="6805" y="4904"/>
                      <a:pt x="6738" y="4870"/>
                      <a:pt x="6705" y="4870"/>
                    </a:cubicBezTo>
                    <a:close/>
                    <a:moveTo>
                      <a:pt x="11175" y="5137"/>
                    </a:moveTo>
                    <a:cubicBezTo>
                      <a:pt x="11142" y="5137"/>
                      <a:pt x="11142" y="5171"/>
                      <a:pt x="11142" y="5204"/>
                    </a:cubicBezTo>
                    <a:lnTo>
                      <a:pt x="11142" y="5304"/>
                    </a:lnTo>
                    <a:lnTo>
                      <a:pt x="11242" y="5304"/>
                    </a:lnTo>
                    <a:lnTo>
                      <a:pt x="11308" y="5237"/>
                    </a:lnTo>
                    <a:lnTo>
                      <a:pt x="11342" y="5237"/>
                    </a:lnTo>
                    <a:cubicBezTo>
                      <a:pt x="11375" y="5204"/>
                      <a:pt x="11375" y="5204"/>
                      <a:pt x="11375" y="5171"/>
                    </a:cubicBezTo>
                    <a:cubicBezTo>
                      <a:pt x="11342" y="5171"/>
                      <a:pt x="11342" y="5137"/>
                      <a:pt x="11308" y="5137"/>
                    </a:cubicBezTo>
                    <a:close/>
                    <a:moveTo>
                      <a:pt x="6005" y="5504"/>
                    </a:moveTo>
                    <a:lnTo>
                      <a:pt x="5971" y="5537"/>
                    </a:lnTo>
                    <a:lnTo>
                      <a:pt x="5904" y="5571"/>
                    </a:lnTo>
                    <a:cubicBezTo>
                      <a:pt x="5904" y="5638"/>
                      <a:pt x="5904" y="5638"/>
                      <a:pt x="5971" y="5638"/>
                    </a:cubicBezTo>
                    <a:lnTo>
                      <a:pt x="6071" y="5638"/>
                    </a:lnTo>
                    <a:lnTo>
                      <a:pt x="6138" y="5537"/>
                    </a:lnTo>
                    <a:lnTo>
                      <a:pt x="6071" y="5504"/>
                    </a:lnTo>
                    <a:close/>
                    <a:moveTo>
                      <a:pt x="12309" y="5404"/>
                    </a:moveTo>
                    <a:cubicBezTo>
                      <a:pt x="12309" y="5404"/>
                      <a:pt x="12242" y="5404"/>
                      <a:pt x="12242" y="5471"/>
                    </a:cubicBezTo>
                    <a:cubicBezTo>
                      <a:pt x="12242" y="5471"/>
                      <a:pt x="12209" y="5504"/>
                      <a:pt x="12242" y="5537"/>
                    </a:cubicBezTo>
                    <a:cubicBezTo>
                      <a:pt x="12242" y="5537"/>
                      <a:pt x="12242" y="5571"/>
                      <a:pt x="12309" y="5638"/>
                    </a:cubicBezTo>
                    <a:lnTo>
                      <a:pt x="12409" y="5638"/>
                    </a:lnTo>
                    <a:cubicBezTo>
                      <a:pt x="12409" y="5638"/>
                      <a:pt x="12409" y="5571"/>
                      <a:pt x="12476" y="5571"/>
                    </a:cubicBezTo>
                    <a:lnTo>
                      <a:pt x="12509" y="5537"/>
                    </a:lnTo>
                    <a:lnTo>
                      <a:pt x="12509" y="5504"/>
                    </a:lnTo>
                    <a:lnTo>
                      <a:pt x="12409" y="5504"/>
                    </a:lnTo>
                    <a:cubicBezTo>
                      <a:pt x="12409" y="5471"/>
                      <a:pt x="12376" y="5471"/>
                      <a:pt x="12376" y="5404"/>
                    </a:cubicBezTo>
                    <a:close/>
                    <a:moveTo>
                      <a:pt x="7072" y="5471"/>
                    </a:moveTo>
                    <a:cubicBezTo>
                      <a:pt x="7039" y="5471"/>
                      <a:pt x="7039" y="5504"/>
                      <a:pt x="7005" y="5504"/>
                    </a:cubicBezTo>
                    <a:lnTo>
                      <a:pt x="7005" y="5537"/>
                    </a:lnTo>
                    <a:lnTo>
                      <a:pt x="7005" y="5571"/>
                    </a:lnTo>
                    <a:lnTo>
                      <a:pt x="7005" y="5671"/>
                    </a:lnTo>
                    <a:lnTo>
                      <a:pt x="7005" y="5738"/>
                    </a:lnTo>
                    <a:cubicBezTo>
                      <a:pt x="7005" y="5804"/>
                      <a:pt x="7039" y="5804"/>
                      <a:pt x="7072" y="5804"/>
                    </a:cubicBezTo>
                    <a:lnTo>
                      <a:pt x="7172" y="5804"/>
                    </a:lnTo>
                    <a:cubicBezTo>
                      <a:pt x="7205" y="5804"/>
                      <a:pt x="7205" y="5738"/>
                      <a:pt x="7205" y="5704"/>
                    </a:cubicBezTo>
                    <a:lnTo>
                      <a:pt x="7205" y="5671"/>
                    </a:lnTo>
                    <a:lnTo>
                      <a:pt x="7239" y="5638"/>
                    </a:lnTo>
                    <a:lnTo>
                      <a:pt x="7239" y="5571"/>
                    </a:lnTo>
                    <a:lnTo>
                      <a:pt x="7205" y="5537"/>
                    </a:lnTo>
                    <a:lnTo>
                      <a:pt x="7072" y="5471"/>
                    </a:lnTo>
                    <a:close/>
                    <a:moveTo>
                      <a:pt x="10508" y="5804"/>
                    </a:moveTo>
                    <a:lnTo>
                      <a:pt x="10508" y="5838"/>
                    </a:lnTo>
                    <a:lnTo>
                      <a:pt x="10408" y="5838"/>
                    </a:lnTo>
                    <a:cubicBezTo>
                      <a:pt x="10408" y="5838"/>
                      <a:pt x="10374" y="5871"/>
                      <a:pt x="10374" y="5904"/>
                    </a:cubicBezTo>
                    <a:cubicBezTo>
                      <a:pt x="10374" y="5971"/>
                      <a:pt x="10374" y="6004"/>
                      <a:pt x="10408" y="6004"/>
                    </a:cubicBezTo>
                    <a:cubicBezTo>
                      <a:pt x="10408" y="6004"/>
                      <a:pt x="10474" y="6038"/>
                      <a:pt x="10508" y="6038"/>
                    </a:cubicBezTo>
                    <a:cubicBezTo>
                      <a:pt x="10574" y="6038"/>
                      <a:pt x="10641" y="6004"/>
                      <a:pt x="10675" y="5971"/>
                    </a:cubicBezTo>
                    <a:lnTo>
                      <a:pt x="10675" y="5871"/>
                    </a:lnTo>
                    <a:cubicBezTo>
                      <a:pt x="10675" y="5838"/>
                      <a:pt x="10641" y="5838"/>
                      <a:pt x="10574" y="5838"/>
                    </a:cubicBezTo>
                    <a:lnTo>
                      <a:pt x="10508" y="5804"/>
                    </a:lnTo>
                    <a:close/>
                    <a:moveTo>
                      <a:pt x="6238" y="6305"/>
                    </a:moveTo>
                    <a:cubicBezTo>
                      <a:pt x="6238" y="6305"/>
                      <a:pt x="6205" y="6305"/>
                      <a:pt x="6171" y="6338"/>
                    </a:cubicBezTo>
                    <a:lnTo>
                      <a:pt x="6105" y="6371"/>
                    </a:lnTo>
                    <a:lnTo>
                      <a:pt x="6105" y="6405"/>
                    </a:lnTo>
                    <a:lnTo>
                      <a:pt x="6171" y="6471"/>
                    </a:lnTo>
                    <a:lnTo>
                      <a:pt x="6238" y="6505"/>
                    </a:lnTo>
                    <a:lnTo>
                      <a:pt x="6305" y="6505"/>
                    </a:lnTo>
                    <a:lnTo>
                      <a:pt x="6371" y="6471"/>
                    </a:lnTo>
                    <a:cubicBezTo>
                      <a:pt x="6371" y="6405"/>
                      <a:pt x="6405" y="6371"/>
                      <a:pt x="6371" y="6371"/>
                    </a:cubicBezTo>
                    <a:cubicBezTo>
                      <a:pt x="6371" y="6338"/>
                      <a:pt x="6338" y="6338"/>
                      <a:pt x="6238" y="6305"/>
                    </a:cubicBezTo>
                    <a:close/>
                    <a:moveTo>
                      <a:pt x="11542" y="6338"/>
                    </a:moveTo>
                    <a:cubicBezTo>
                      <a:pt x="11508" y="6338"/>
                      <a:pt x="11475" y="6371"/>
                      <a:pt x="11408" y="6405"/>
                    </a:cubicBezTo>
                    <a:lnTo>
                      <a:pt x="11408" y="6438"/>
                    </a:lnTo>
                    <a:lnTo>
                      <a:pt x="11408" y="6505"/>
                    </a:lnTo>
                    <a:lnTo>
                      <a:pt x="11408" y="6538"/>
                    </a:lnTo>
                    <a:cubicBezTo>
                      <a:pt x="11408" y="6538"/>
                      <a:pt x="11475" y="6572"/>
                      <a:pt x="11542" y="6572"/>
                    </a:cubicBezTo>
                    <a:lnTo>
                      <a:pt x="11575" y="6505"/>
                    </a:lnTo>
                    <a:cubicBezTo>
                      <a:pt x="11642" y="6438"/>
                      <a:pt x="11642" y="6405"/>
                      <a:pt x="11642" y="6405"/>
                    </a:cubicBezTo>
                    <a:lnTo>
                      <a:pt x="11642" y="6371"/>
                    </a:lnTo>
                    <a:cubicBezTo>
                      <a:pt x="11642" y="6371"/>
                      <a:pt x="11575" y="6338"/>
                      <a:pt x="11542" y="6338"/>
                    </a:cubicBezTo>
                    <a:close/>
                    <a:moveTo>
                      <a:pt x="5204" y="6505"/>
                    </a:moveTo>
                    <a:lnTo>
                      <a:pt x="5204" y="6538"/>
                    </a:lnTo>
                    <a:lnTo>
                      <a:pt x="5171" y="6538"/>
                    </a:lnTo>
                    <a:cubicBezTo>
                      <a:pt x="5171" y="6521"/>
                      <a:pt x="5162" y="6513"/>
                      <a:pt x="5154" y="6513"/>
                    </a:cubicBezTo>
                    <a:cubicBezTo>
                      <a:pt x="5146" y="6513"/>
                      <a:pt x="5137" y="6521"/>
                      <a:pt x="5137" y="6538"/>
                    </a:cubicBezTo>
                    <a:lnTo>
                      <a:pt x="5137" y="6638"/>
                    </a:lnTo>
                    <a:lnTo>
                      <a:pt x="5171" y="6672"/>
                    </a:lnTo>
                    <a:lnTo>
                      <a:pt x="5304" y="6672"/>
                    </a:lnTo>
                    <a:lnTo>
                      <a:pt x="5337" y="6638"/>
                    </a:lnTo>
                    <a:lnTo>
                      <a:pt x="5337" y="6572"/>
                    </a:lnTo>
                    <a:lnTo>
                      <a:pt x="5304" y="6538"/>
                    </a:lnTo>
                    <a:lnTo>
                      <a:pt x="5204" y="6505"/>
                    </a:lnTo>
                    <a:close/>
                    <a:moveTo>
                      <a:pt x="9807" y="6838"/>
                    </a:moveTo>
                    <a:lnTo>
                      <a:pt x="9807" y="6872"/>
                    </a:lnTo>
                    <a:cubicBezTo>
                      <a:pt x="9741" y="6872"/>
                      <a:pt x="9741" y="6872"/>
                      <a:pt x="9707" y="6905"/>
                    </a:cubicBezTo>
                    <a:lnTo>
                      <a:pt x="9674" y="6972"/>
                    </a:lnTo>
                    <a:cubicBezTo>
                      <a:pt x="9674" y="7005"/>
                      <a:pt x="9674" y="7039"/>
                      <a:pt x="9707" y="7072"/>
                    </a:cubicBezTo>
                    <a:lnTo>
                      <a:pt x="9741" y="7072"/>
                    </a:lnTo>
                    <a:lnTo>
                      <a:pt x="9841" y="7039"/>
                    </a:lnTo>
                    <a:lnTo>
                      <a:pt x="9874" y="7005"/>
                    </a:lnTo>
                    <a:lnTo>
                      <a:pt x="9907" y="6938"/>
                    </a:lnTo>
                    <a:cubicBezTo>
                      <a:pt x="9907" y="6905"/>
                      <a:pt x="9874" y="6905"/>
                      <a:pt x="9874" y="6872"/>
                    </a:cubicBezTo>
                    <a:cubicBezTo>
                      <a:pt x="9874" y="6872"/>
                      <a:pt x="9841" y="6838"/>
                      <a:pt x="9807" y="6838"/>
                    </a:cubicBezTo>
                    <a:close/>
                    <a:moveTo>
                      <a:pt x="5671" y="7205"/>
                    </a:moveTo>
                    <a:cubicBezTo>
                      <a:pt x="5671" y="7205"/>
                      <a:pt x="5638" y="7205"/>
                      <a:pt x="5571" y="7239"/>
                    </a:cubicBezTo>
                    <a:cubicBezTo>
                      <a:pt x="5571" y="7239"/>
                      <a:pt x="5538" y="7305"/>
                      <a:pt x="5538" y="7339"/>
                    </a:cubicBezTo>
                    <a:cubicBezTo>
                      <a:pt x="5538" y="7372"/>
                      <a:pt x="5538" y="7405"/>
                      <a:pt x="5571" y="7472"/>
                    </a:cubicBezTo>
                    <a:lnTo>
                      <a:pt x="5738" y="7472"/>
                    </a:lnTo>
                    <a:lnTo>
                      <a:pt x="5804" y="7372"/>
                    </a:lnTo>
                    <a:lnTo>
                      <a:pt x="5804" y="7305"/>
                    </a:lnTo>
                    <a:cubicBezTo>
                      <a:pt x="5738" y="7205"/>
                      <a:pt x="5704" y="7205"/>
                      <a:pt x="5671" y="7205"/>
                    </a:cubicBezTo>
                    <a:close/>
                    <a:moveTo>
                      <a:pt x="10841" y="7272"/>
                    </a:moveTo>
                    <a:lnTo>
                      <a:pt x="10841" y="7339"/>
                    </a:lnTo>
                    <a:cubicBezTo>
                      <a:pt x="10808" y="7339"/>
                      <a:pt x="10808" y="7339"/>
                      <a:pt x="10741" y="7372"/>
                    </a:cubicBezTo>
                    <a:lnTo>
                      <a:pt x="10741" y="7472"/>
                    </a:lnTo>
                    <a:cubicBezTo>
                      <a:pt x="10741" y="7506"/>
                      <a:pt x="10741" y="7506"/>
                      <a:pt x="10808" y="7506"/>
                    </a:cubicBezTo>
                    <a:lnTo>
                      <a:pt x="10875" y="7506"/>
                    </a:lnTo>
                    <a:cubicBezTo>
                      <a:pt x="10908" y="7472"/>
                      <a:pt x="10975" y="7405"/>
                      <a:pt x="10975" y="7372"/>
                    </a:cubicBezTo>
                    <a:lnTo>
                      <a:pt x="10908" y="7339"/>
                    </a:lnTo>
                    <a:lnTo>
                      <a:pt x="10841" y="7272"/>
                    </a:lnTo>
                    <a:close/>
                    <a:moveTo>
                      <a:pt x="4503" y="7405"/>
                    </a:moveTo>
                    <a:lnTo>
                      <a:pt x="4503" y="7472"/>
                    </a:lnTo>
                    <a:lnTo>
                      <a:pt x="4437" y="7506"/>
                    </a:lnTo>
                    <a:lnTo>
                      <a:pt x="4437" y="7539"/>
                    </a:lnTo>
                    <a:lnTo>
                      <a:pt x="4570" y="7539"/>
                    </a:lnTo>
                    <a:lnTo>
                      <a:pt x="4570" y="7506"/>
                    </a:lnTo>
                    <a:lnTo>
                      <a:pt x="4570" y="7472"/>
                    </a:lnTo>
                    <a:lnTo>
                      <a:pt x="4503" y="7405"/>
                    </a:lnTo>
                    <a:close/>
                    <a:moveTo>
                      <a:pt x="9374" y="7872"/>
                    </a:moveTo>
                    <a:cubicBezTo>
                      <a:pt x="9340" y="7872"/>
                      <a:pt x="9307" y="7872"/>
                      <a:pt x="9307" y="7906"/>
                    </a:cubicBezTo>
                    <a:lnTo>
                      <a:pt x="9307" y="8006"/>
                    </a:lnTo>
                    <a:lnTo>
                      <a:pt x="9307" y="8139"/>
                    </a:lnTo>
                    <a:lnTo>
                      <a:pt x="9340" y="8173"/>
                    </a:lnTo>
                    <a:lnTo>
                      <a:pt x="9474" y="8173"/>
                    </a:lnTo>
                    <a:lnTo>
                      <a:pt x="9507" y="8073"/>
                    </a:lnTo>
                    <a:lnTo>
                      <a:pt x="9507" y="8039"/>
                    </a:lnTo>
                    <a:cubicBezTo>
                      <a:pt x="9507" y="8006"/>
                      <a:pt x="9507" y="7906"/>
                      <a:pt x="9474" y="7906"/>
                    </a:cubicBezTo>
                    <a:cubicBezTo>
                      <a:pt x="9407" y="7906"/>
                      <a:pt x="9407" y="7872"/>
                      <a:pt x="9374" y="7872"/>
                    </a:cubicBezTo>
                    <a:close/>
                    <a:moveTo>
                      <a:pt x="4237" y="8173"/>
                    </a:moveTo>
                    <a:lnTo>
                      <a:pt x="4237" y="8206"/>
                    </a:lnTo>
                    <a:lnTo>
                      <a:pt x="4203" y="8206"/>
                    </a:lnTo>
                    <a:lnTo>
                      <a:pt x="4170" y="8239"/>
                    </a:lnTo>
                    <a:cubicBezTo>
                      <a:pt x="4170" y="8306"/>
                      <a:pt x="4170" y="8306"/>
                      <a:pt x="4203" y="8339"/>
                    </a:cubicBezTo>
                    <a:lnTo>
                      <a:pt x="4337" y="8339"/>
                    </a:lnTo>
                    <a:lnTo>
                      <a:pt x="4337" y="8239"/>
                    </a:lnTo>
                    <a:lnTo>
                      <a:pt x="4237" y="8173"/>
                    </a:lnTo>
                    <a:close/>
                    <a:moveTo>
                      <a:pt x="5204" y="8306"/>
                    </a:moveTo>
                    <a:cubicBezTo>
                      <a:pt x="5171" y="8306"/>
                      <a:pt x="5137" y="8339"/>
                      <a:pt x="5071" y="8373"/>
                    </a:cubicBezTo>
                    <a:cubicBezTo>
                      <a:pt x="5037" y="8373"/>
                      <a:pt x="5037" y="8406"/>
                      <a:pt x="5037" y="8506"/>
                    </a:cubicBezTo>
                    <a:lnTo>
                      <a:pt x="5071" y="8540"/>
                    </a:lnTo>
                    <a:cubicBezTo>
                      <a:pt x="5137" y="8540"/>
                      <a:pt x="5137" y="8573"/>
                      <a:pt x="5171" y="8573"/>
                    </a:cubicBezTo>
                    <a:lnTo>
                      <a:pt x="5237" y="8573"/>
                    </a:lnTo>
                    <a:lnTo>
                      <a:pt x="5304" y="8540"/>
                    </a:lnTo>
                    <a:lnTo>
                      <a:pt x="5337" y="8506"/>
                    </a:lnTo>
                    <a:lnTo>
                      <a:pt x="5337" y="8406"/>
                    </a:lnTo>
                    <a:cubicBezTo>
                      <a:pt x="5337" y="8373"/>
                      <a:pt x="5304" y="8373"/>
                      <a:pt x="5304" y="8339"/>
                    </a:cubicBezTo>
                    <a:lnTo>
                      <a:pt x="5204" y="8306"/>
                    </a:lnTo>
                    <a:close/>
                    <a:moveTo>
                      <a:pt x="10241" y="8573"/>
                    </a:moveTo>
                    <a:lnTo>
                      <a:pt x="10208" y="8640"/>
                    </a:lnTo>
                    <a:lnTo>
                      <a:pt x="10208" y="8673"/>
                    </a:lnTo>
                    <a:lnTo>
                      <a:pt x="10208" y="8740"/>
                    </a:lnTo>
                    <a:lnTo>
                      <a:pt x="10208" y="8806"/>
                    </a:lnTo>
                    <a:lnTo>
                      <a:pt x="10208" y="8840"/>
                    </a:lnTo>
                    <a:lnTo>
                      <a:pt x="10341" y="8840"/>
                    </a:lnTo>
                    <a:cubicBezTo>
                      <a:pt x="10374" y="8706"/>
                      <a:pt x="10408" y="8673"/>
                      <a:pt x="10408" y="8640"/>
                    </a:cubicBezTo>
                    <a:lnTo>
                      <a:pt x="10374" y="8573"/>
                    </a:lnTo>
                    <a:close/>
                    <a:moveTo>
                      <a:pt x="9073" y="9007"/>
                    </a:moveTo>
                    <a:cubicBezTo>
                      <a:pt x="9040" y="9007"/>
                      <a:pt x="9007" y="9007"/>
                      <a:pt x="9007" y="9040"/>
                    </a:cubicBezTo>
                    <a:cubicBezTo>
                      <a:pt x="9007" y="9073"/>
                      <a:pt x="8973" y="9073"/>
                      <a:pt x="9007" y="9140"/>
                    </a:cubicBezTo>
                    <a:cubicBezTo>
                      <a:pt x="9007" y="9173"/>
                      <a:pt x="9040" y="9173"/>
                      <a:pt x="9073" y="9207"/>
                    </a:cubicBezTo>
                    <a:cubicBezTo>
                      <a:pt x="9073" y="9207"/>
                      <a:pt x="9140" y="9207"/>
                      <a:pt x="9140" y="9240"/>
                    </a:cubicBezTo>
                    <a:lnTo>
                      <a:pt x="9207" y="9240"/>
                    </a:lnTo>
                    <a:lnTo>
                      <a:pt x="9240" y="9173"/>
                    </a:lnTo>
                    <a:lnTo>
                      <a:pt x="9240" y="9073"/>
                    </a:lnTo>
                    <a:cubicBezTo>
                      <a:pt x="9240" y="9073"/>
                      <a:pt x="9240" y="9040"/>
                      <a:pt x="9207" y="9040"/>
                    </a:cubicBezTo>
                    <a:cubicBezTo>
                      <a:pt x="9173" y="9040"/>
                      <a:pt x="9140" y="9007"/>
                      <a:pt x="9073" y="9007"/>
                    </a:cubicBezTo>
                    <a:close/>
                    <a:moveTo>
                      <a:pt x="3936" y="9340"/>
                    </a:moveTo>
                    <a:cubicBezTo>
                      <a:pt x="3903" y="9340"/>
                      <a:pt x="3903" y="9340"/>
                      <a:pt x="3870" y="9374"/>
                    </a:cubicBezTo>
                    <a:lnTo>
                      <a:pt x="3770" y="9407"/>
                    </a:lnTo>
                    <a:lnTo>
                      <a:pt x="3770" y="9474"/>
                    </a:lnTo>
                    <a:lnTo>
                      <a:pt x="3770" y="9507"/>
                    </a:lnTo>
                    <a:lnTo>
                      <a:pt x="3770" y="9540"/>
                    </a:lnTo>
                    <a:lnTo>
                      <a:pt x="3836" y="9574"/>
                    </a:lnTo>
                    <a:lnTo>
                      <a:pt x="3903" y="9574"/>
                    </a:lnTo>
                    <a:lnTo>
                      <a:pt x="3970" y="9540"/>
                    </a:lnTo>
                    <a:cubicBezTo>
                      <a:pt x="4003" y="9540"/>
                      <a:pt x="4036" y="9540"/>
                      <a:pt x="4036" y="9507"/>
                    </a:cubicBezTo>
                    <a:lnTo>
                      <a:pt x="4036" y="9474"/>
                    </a:lnTo>
                    <a:lnTo>
                      <a:pt x="4036" y="9407"/>
                    </a:lnTo>
                    <a:lnTo>
                      <a:pt x="4003" y="9374"/>
                    </a:lnTo>
                    <a:lnTo>
                      <a:pt x="3936" y="9340"/>
                    </a:lnTo>
                    <a:close/>
                    <a:moveTo>
                      <a:pt x="4804" y="9407"/>
                    </a:moveTo>
                    <a:lnTo>
                      <a:pt x="4704" y="9540"/>
                    </a:lnTo>
                    <a:lnTo>
                      <a:pt x="4670" y="9574"/>
                    </a:lnTo>
                    <a:lnTo>
                      <a:pt x="4670" y="9674"/>
                    </a:lnTo>
                    <a:lnTo>
                      <a:pt x="4670" y="9707"/>
                    </a:lnTo>
                    <a:lnTo>
                      <a:pt x="4704" y="9740"/>
                    </a:lnTo>
                    <a:lnTo>
                      <a:pt x="4837" y="9740"/>
                    </a:lnTo>
                    <a:lnTo>
                      <a:pt x="4870" y="9707"/>
                    </a:lnTo>
                    <a:cubicBezTo>
                      <a:pt x="4870" y="9674"/>
                      <a:pt x="4904" y="9640"/>
                      <a:pt x="4904" y="9574"/>
                    </a:cubicBezTo>
                    <a:cubicBezTo>
                      <a:pt x="4904" y="9540"/>
                      <a:pt x="4870" y="9507"/>
                      <a:pt x="4870" y="9474"/>
                    </a:cubicBezTo>
                    <a:lnTo>
                      <a:pt x="4804" y="9407"/>
                    </a:lnTo>
                    <a:close/>
                    <a:moveTo>
                      <a:pt x="9974" y="9874"/>
                    </a:moveTo>
                    <a:lnTo>
                      <a:pt x="9874" y="9907"/>
                    </a:lnTo>
                    <a:lnTo>
                      <a:pt x="9841" y="9974"/>
                    </a:lnTo>
                    <a:lnTo>
                      <a:pt x="9841" y="10041"/>
                    </a:lnTo>
                    <a:cubicBezTo>
                      <a:pt x="9841" y="10074"/>
                      <a:pt x="9874" y="10074"/>
                      <a:pt x="9874" y="10141"/>
                    </a:cubicBezTo>
                    <a:lnTo>
                      <a:pt x="10007" y="10141"/>
                    </a:lnTo>
                    <a:lnTo>
                      <a:pt x="10007" y="10074"/>
                    </a:lnTo>
                    <a:lnTo>
                      <a:pt x="10041" y="10007"/>
                    </a:lnTo>
                    <a:lnTo>
                      <a:pt x="10041" y="9974"/>
                    </a:lnTo>
                    <a:lnTo>
                      <a:pt x="10074" y="9974"/>
                    </a:lnTo>
                    <a:cubicBezTo>
                      <a:pt x="10041" y="9907"/>
                      <a:pt x="10007" y="9874"/>
                      <a:pt x="9974" y="9874"/>
                    </a:cubicBezTo>
                    <a:close/>
                    <a:moveTo>
                      <a:pt x="8807" y="10207"/>
                    </a:moveTo>
                    <a:lnTo>
                      <a:pt x="8740" y="10241"/>
                    </a:lnTo>
                    <a:lnTo>
                      <a:pt x="8740" y="10308"/>
                    </a:lnTo>
                    <a:lnTo>
                      <a:pt x="8740" y="10374"/>
                    </a:lnTo>
                    <a:cubicBezTo>
                      <a:pt x="8740" y="10374"/>
                      <a:pt x="8740" y="10408"/>
                      <a:pt x="8807" y="10474"/>
                    </a:cubicBezTo>
                    <a:lnTo>
                      <a:pt x="8907" y="10474"/>
                    </a:lnTo>
                    <a:cubicBezTo>
                      <a:pt x="8973" y="10408"/>
                      <a:pt x="8973" y="10374"/>
                      <a:pt x="8973" y="10374"/>
                    </a:cubicBezTo>
                    <a:lnTo>
                      <a:pt x="8973" y="10308"/>
                    </a:lnTo>
                    <a:cubicBezTo>
                      <a:pt x="8973" y="10241"/>
                      <a:pt x="8907" y="10241"/>
                      <a:pt x="8873" y="10207"/>
                    </a:cubicBezTo>
                    <a:close/>
                    <a:moveTo>
                      <a:pt x="3703" y="10574"/>
                    </a:moveTo>
                    <a:lnTo>
                      <a:pt x="3603" y="10608"/>
                    </a:lnTo>
                    <a:lnTo>
                      <a:pt x="3603" y="10674"/>
                    </a:lnTo>
                    <a:lnTo>
                      <a:pt x="3603" y="10708"/>
                    </a:lnTo>
                    <a:lnTo>
                      <a:pt x="3603" y="10741"/>
                    </a:lnTo>
                    <a:lnTo>
                      <a:pt x="3603" y="10808"/>
                    </a:lnTo>
                    <a:lnTo>
                      <a:pt x="3836" y="10808"/>
                    </a:lnTo>
                    <a:lnTo>
                      <a:pt x="3836" y="10674"/>
                    </a:lnTo>
                    <a:lnTo>
                      <a:pt x="3770" y="10608"/>
                    </a:lnTo>
                    <a:cubicBezTo>
                      <a:pt x="3736" y="10608"/>
                      <a:pt x="3703" y="10608"/>
                      <a:pt x="3703" y="10574"/>
                    </a:cubicBezTo>
                    <a:close/>
                    <a:moveTo>
                      <a:pt x="1868" y="10908"/>
                    </a:moveTo>
                    <a:lnTo>
                      <a:pt x="1835" y="10975"/>
                    </a:lnTo>
                    <a:lnTo>
                      <a:pt x="1835" y="11008"/>
                    </a:lnTo>
                    <a:lnTo>
                      <a:pt x="1802" y="11008"/>
                    </a:lnTo>
                    <a:lnTo>
                      <a:pt x="1835" y="11041"/>
                    </a:lnTo>
                    <a:lnTo>
                      <a:pt x="1968" y="11041"/>
                    </a:lnTo>
                    <a:lnTo>
                      <a:pt x="2002" y="11008"/>
                    </a:lnTo>
                    <a:lnTo>
                      <a:pt x="2002" y="10975"/>
                    </a:lnTo>
                    <a:lnTo>
                      <a:pt x="1902" y="10908"/>
                    </a:lnTo>
                    <a:close/>
                    <a:moveTo>
                      <a:pt x="4537" y="10875"/>
                    </a:moveTo>
                    <a:cubicBezTo>
                      <a:pt x="4437" y="10908"/>
                      <a:pt x="4403" y="10908"/>
                      <a:pt x="4403" y="10975"/>
                    </a:cubicBezTo>
                    <a:lnTo>
                      <a:pt x="4403" y="11008"/>
                    </a:lnTo>
                    <a:lnTo>
                      <a:pt x="4403" y="11041"/>
                    </a:lnTo>
                    <a:cubicBezTo>
                      <a:pt x="4403" y="11041"/>
                      <a:pt x="4403" y="11075"/>
                      <a:pt x="4470" y="11141"/>
                    </a:cubicBezTo>
                    <a:lnTo>
                      <a:pt x="4570" y="11141"/>
                    </a:lnTo>
                    <a:lnTo>
                      <a:pt x="4637" y="11075"/>
                    </a:lnTo>
                    <a:lnTo>
                      <a:pt x="4670" y="11041"/>
                    </a:lnTo>
                    <a:lnTo>
                      <a:pt x="4670" y="11008"/>
                    </a:lnTo>
                    <a:lnTo>
                      <a:pt x="4670" y="10975"/>
                    </a:lnTo>
                    <a:cubicBezTo>
                      <a:pt x="4637" y="10908"/>
                      <a:pt x="4570" y="10908"/>
                      <a:pt x="4537" y="10875"/>
                    </a:cubicBezTo>
                    <a:close/>
                    <a:moveTo>
                      <a:pt x="968" y="11008"/>
                    </a:moveTo>
                    <a:lnTo>
                      <a:pt x="968" y="11041"/>
                    </a:lnTo>
                    <a:lnTo>
                      <a:pt x="868" y="11041"/>
                    </a:lnTo>
                    <a:lnTo>
                      <a:pt x="868" y="11075"/>
                    </a:lnTo>
                    <a:lnTo>
                      <a:pt x="868" y="11141"/>
                    </a:lnTo>
                    <a:lnTo>
                      <a:pt x="868" y="11175"/>
                    </a:lnTo>
                    <a:lnTo>
                      <a:pt x="1034" y="11175"/>
                    </a:lnTo>
                    <a:cubicBezTo>
                      <a:pt x="1068" y="11141"/>
                      <a:pt x="1068" y="11075"/>
                      <a:pt x="1068" y="11075"/>
                    </a:cubicBezTo>
                    <a:lnTo>
                      <a:pt x="1034" y="11041"/>
                    </a:lnTo>
                    <a:lnTo>
                      <a:pt x="968" y="11008"/>
                    </a:lnTo>
                    <a:close/>
                    <a:moveTo>
                      <a:pt x="136" y="11229"/>
                    </a:moveTo>
                    <a:cubicBezTo>
                      <a:pt x="115" y="11229"/>
                      <a:pt x="92" y="11233"/>
                      <a:pt x="67" y="11242"/>
                    </a:cubicBezTo>
                    <a:cubicBezTo>
                      <a:pt x="67" y="11242"/>
                      <a:pt x="34" y="11242"/>
                      <a:pt x="34" y="11308"/>
                    </a:cubicBezTo>
                    <a:lnTo>
                      <a:pt x="0" y="11342"/>
                    </a:lnTo>
                    <a:cubicBezTo>
                      <a:pt x="0" y="11375"/>
                      <a:pt x="0" y="11375"/>
                      <a:pt x="34" y="11408"/>
                    </a:cubicBezTo>
                    <a:cubicBezTo>
                      <a:pt x="34" y="11475"/>
                      <a:pt x="67" y="11475"/>
                      <a:pt x="67" y="11475"/>
                    </a:cubicBezTo>
                    <a:lnTo>
                      <a:pt x="200" y="11475"/>
                    </a:lnTo>
                    <a:cubicBezTo>
                      <a:pt x="234" y="11475"/>
                      <a:pt x="234" y="11408"/>
                      <a:pt x="234" y="11375"/>
                    </a:cubicBezTo>
                    <a:cubicBezTo>
                      <a:pt x="263" y="11385"/>
                      <a:pt x="284" y="11389"/>
                      <a:pt x="297" y="11389"/>
                    </a:cubicBezTo>
                    <a:cubicBezTo>
                      <a:pt x="328" y="11389"/>
                      <a:pt x="314" y="11365"/>
                      <a:pt x="267" y="11342"/>
                    </a:cubicBezTo>
                    <a:cubicBezTo>
                      <a:pt x="242" y="11267"/>
                      <a:pt x="198" y="11229"/>
                      <a:pt x="136" y="11229"/>
                    </a:cubicBezTo>
                    <a:close/>
                    <a:moveTo>
                      <a:pt x="10007" y="11242"/>
                    </a:moveTo>
                    <a:lnTo>
                      <a:pt x="9974" y="11342"/>
                    </a:lnTo>
                    <a:lnTo>
                      <a:pt x="9974" y="11408"/>
                    </a:lnTo>
                    <a:cubicBezTo>
                      <a:pt x="10007" y="11408"/>
                      <a:pt x="10007" y="11475"/>
                      <a:pt x="10041" y="11475"/>
                    </a:cubicBezTo>
                    <a:lnTo>
                      <a:pt x="10174" y="11475"/>
                    </a:lnTo>
                    <a:lnTo>
                      <a:pt x="10174" y="11408"/>
                    </a:lnTo>
                    <a:lnTo>
                      <a:pt x="10174" y="11375"/>
                    </a:lnTo>
                    <a:cubicBezTo>
                      <a:pt x="10174" y="11342"/>
                      <a:pt x="10174" y="11308"/>
                      <a:pt x="10141" y="11308"/>
                    </a:cubicBezTo>
                    <a:cubicBezTo>
                      <a:pt x="10074" y="11242"/>
                      <a:pt x="10074" y="11242"/>
                      <a:pt x="10041" y="11242"/>
                    </a:cubicBezTo>
                    <a:close/>
                    <a:moveTo>
                      <a:pt x="8740" y="11408"/>
                    </a:moveTo>
                    <a:cubicBezTo>
                      <a:pt x="8706" y="11408"/>
                      <a:pt x="8673" y="11408"/>
                      <a:pt x="8673" y="11475"/>
                    </a:cubicBezTo>
                    <a:lnTo>
                      <a:pt x="8673" y="11508"/>
                    </a:lnTo>
                    <a:lnTo>
                      <a:pt x="8673" y="11575"/>
                    </a:lnTo>
                    <a:lnTo>
                      <a:pt x="8673" y="11642"/>
                    </a:lnTo>
                    <a:lnTo>
                      <a:pt x="8706" y="11675"/>
                    </a:lnTo>
                    <a:lnTo>
                      <a:pt x="8840" y="11675"/>
                    </a:lnTo>
                    <a:cubicBezTo>
                      <a:pt x="8873" y="11642"/>
                      <a:pt x="8873" y="11542"/>
                      <a:pt x="8840" y="11508"/>
                    </a:cubicBezTo>
                    <a:cubicBezTo>
                      <a:pt x="8807" y="11408"/>
                      <a:pt x="8807" y="11408"/>
                      <a:pt x="8740" y="11408"/>
                    </a:cubicBezTo>
                    <a:close/>
                    <a:moveTo>
                      <a:pt x="3603" y="11709"/>
                    </a:moveTo>
                    <a:lnTo>
                      <a:pt x="3569" y="11742"/>
                    </a:lnTo>
                    <a:lnTo>
                      <a:pt x="3569" y="11842"/>
                    </a:lnTo>
                    <a:lnTo>
                      <a:pt x="3569" y="11875"/>
                    </a:lnTo>
                    <a:lnTo>
                      <a:pt x="3603" y="11909"/>
                    </a:lnTo>
                    <a:lnTo>
                      <a:pt x="3703" y="11909"/>
                    </a:lnTo>
                    <a:lnTo>
                      <a:pt x="3736" y="11875"/>
                    </a:lnTo>
                    <a:cubicBezTo>
                      <a:pt x="3736" y="11842"/>
                      <a:pt x="3736" y="11809"/>
                      <a:pt x="3703" y="11709"/>
                    </a:cubicBezTo>
                    <a:close/>
                    <a:moveTo>
                      <a:pt x="1935" y="11842"/>
                    </a:moveTo>
                    <a:cubicBezTo>
                      <a:pt x="1935" y="11842"/>
                      <a:pt x="1902" y="11842"/>
                      <a:pt x="1902" y="11875"/>
                    </a:cubicBezTo>
                    <a:lnTo>
                      <a:pt x="1902" y="11975"/>
                    </a:lnTo>
                    <a:lnTo>
                      <a:pt x="2068" y="11975"/>
                    </a:lnTo>
                    <a:lnTo>
                      <a:pt x="2068" y="11909"/>
                    </a:lnTo>
                    <a:lnTo>
                      <a:pt x="2068" y="11875"/>
                    </a:lnTo>
                    <a:cubicBezTo>
                      <a:pt x="2035" y="11842"/>
                      <a:pt x="2002" y="11842"/>
                      <a:pt x="1935" y="11842"/>
                    </a:cubicBezTo>
                    <a:close/>
                    <a:moveTo>
                      <a:pt x="1001" y="12009"/>
                    </a:moveTo>
                    <a:lnTo>
                      <a:pt x="1001" y="12042"/>
                    </a:lnTo>
                    <a:lnTo>
                      <a:pt x="968" y="12042"/>
                    </a:lnTo>
                    <a:lnTo>
                      <a:pt x="901" y="12109"/>
                    </a:lnTo>
                    <a:cubicBezTo>
                      <a:pt x="901" y="12176"/>
                      <a:pt x="901" y="12176"/>
                      <a:pt x="968" y="12209"/>
                    </a:cubicBezTo>
                    <a:lnTo>
                      <a:pt x="1034" y="12209"/>
                    </a:lnTo>
                    <a:lnTo>
                      <a:pt x="1068" y="12176"/>
                    </a:lnTo>
                    <a:lnTo>
                      <a:pt x="1201" y="12176"/>
                    </a:lnTo>
                    <a:lnTo>
                      <a:pt x="1201" y="12142"/>
                    </a:lnTo>
                    <a:lnTo>
                      <a:pt x="1201" y="12075"/>
                    </a:lnTo>
                    <a:cubicBezTo>
                      <a:pt x="1201" y="12075"/>
                      <a:pt x="1201" y="12042"/>
                      <a:pt x="1168" y="12042"/>
                    </a:cubicBezTo>
                    <a:lnTo>
                      <a:pt x="1001" y="12009"/>
                    </a:lnTo>
                    <a:close/>
                    <a:moveTo>
                      <a:pt x="200" y="12142"/>
                    </a:moveTo>
                    <a:lnTo>
                      <a:pt x="167" y="12176"/>
                    </a:lnTo>
                    <a:lnTo>
                      <a:pt x="134" y="12242"/>
                    </a:lnTo>
                    <a:cubicBezTo>
                      <a:pt x="134" y="12309"/>
                      <a:pt x="134" y="12309"/>
                      <a:pt x="167" y="12309"/>
                    </a:cubicBezTo>
                    <a:lnTo>
                      <a:pt x="334" y="12309"/>
                    </a:lnTo>
                    <a:lnTo>
                      <a:pt x="367" y="12242"/>
                    </a:lnTo>
                    <a:lnTo>
                      <a:pt x="367" y="12209"/>
                    </a:lnTo>
                    <a:cubicBezTo>
                      <a:pt x="334" y="12176"/>
                      <a:pt x="300" y="12142"/>
                      <a:pt x="200" y="12142"/>
                    </a:cubicBezTo>
                    <a:close/>
                    <a:moveTo>
                      <a:pt x="4337" y="12075"/>
                    </a:moveTo>
                    <a:cubicBezTo>
                      <a:pt x="4303" y="12075"/>
                      <a:pt x="4303" y="12075"/>
                      <a:pt x="4237" y="12142"/>
                    </a:cubicBezTo>
                    <a:cubicBezTo>
                      <a:pt x="4237" y="12176"/>
                      <a:pt x="4203" y="12176"/>
                      <a:pt x="4203" y="12209"/>
                    </a:cubicBezTo>
                    <a:lnTo>
                      <a:pt x="4237" y="12242"/>
                    </a:lnTo>
                    <a:cubicBezTo>
                      <a:pt x="4237" y="12242"/>
                      <a:pt x="4303" y="12242"/>
                      <a:pt x="4337" y="12309"/>
                    </a:cubicBezTo>
                    <a:lnTo>
                      <a:pt x="4403" y="12309"/>
                    </a:lnTo>
                    <a:cubicBezTo>
                      <a:pt x="4470" y="12309"/>
                      <a:pt x="4503" y="12242"/>
                      <a:pt x="4503" y="12209"/>
                    </a:cubicBezTo>
                    <a:lnTo>
                      <a:pt x="4503" y="12176"/>
                    </a:lnTo>
                    <a:lnTo>
                      <a:pt x="4503" y="12142"/>
                    </a:lnTo>
                    <a:cubicBezTo>
                      <a:pt x="4437" y="12075"/>
                      <a:pt x="4403" y="12075"/>
                      <a:pt x="4337" y="12075"/>
                    </a:cubicBezTo>
                    <a:close/>
                    <a:moveTo>
                      <a:pt x="9807" y="12476"/>
                    </a:moveTo>
                    <a:lnTo>
                      <a:pt x="9741" y="12509"/>
                    </a:lnTo>
                    <a:cubicBezTo>
                      <a:pt x="9741" y="12542"/>
                      <a:pt x="9707" y="12542"/>
                      <a:pt x="9707" y="12576"/>
                    </a:cubicBezTo>
                    <a:lnTo>
                      <a:pt x="9707" y="12643"/>
                    </a:lnTo>
                    <a:lnTo>
                      <a:pt x="9741" y="12709"/>
                    </a:lnTo>
                    <a:lnTo>
                      <a:pt x="9807" y="12743"/>
                    </a:lnTo>
                    <a:lnTo>
                      <a:pt x="9874" y="12743"/>
                    </a:lnTo>
                    <a:lnTo>
                      <a:pt x="9907" y="12709"/>
                    </a:lnTo>
                    <a:lnTo>
                      <a:pt x="9907" y="12643"/>
                    </a:lnTo>
                    <a:lnTo>
                      <a:pt x="9874" y="12576"/>
                    </a:lnTo>
                    <a:lnTo>
                      <a:pt x="9874" y="12509"/>
                    </a:lnTo>
                    <a:lnTo>
                      <a:pt x="9807" y="12476"/>
                    </a:lnTo>
                    <a:close/>
                    <a:moveTo>
                      <a:pt x="3670" y="12643"/>
                    </a:moveTo>
                    <a:lnTo>
                      <a:pt x="3569" y="12676"/>
                    </a:lnTo>
                    <a:cubicBezTo>
                      <a:pt x="3569" y="12676"/>
                      <a:pt x="3536" y="12676"/>
                      <a:pt x="3536" y="12709"/>
                    </a:cubicBezTo>
                    <a:cubicBezTo>
                      <a:pt x="3536" y="12709"/>
                      <a:pt x="3536" y="12743"/>
                      <a:pt x="3503" y="12743"/>
                    </a:cubicBezTo>
                    <a:lnTo>
                      <a:pt x="3503" y="12809"/>
                    </a:lnTo>
                    <a:lnTo>
                      <a:pt x="3503" y="12843"/>
                    </a:lnTo>
                    <a:cubicBezTo>
                      <a:pt x="3503" y="12843"/>
                      <a:pt x="3536" y="12876"/>
                      <a:pt x="3569" y="12876"/>
                    </a:cubicBezTo>
                    <a:lnTo>
                      <a:pt x="3603" y="12876"/>
                    </a:lnTo>
                    <a:lnTo>
                      <a:pt x="3670" y="12843"/>
                    </a:lnTo>
                    <a:cubicBezTo>
                      <a:pt x="3703" y="12809"/>
                      <a:pt x="3703" y="12809"/>
                      <a:pt x="3703" y="12743"/>
                    </a:cubicBezTo>
                    <a:lnTo>
                      <a:pt x="3736" y="12709"/>
                    </a:lnTo>
                    <a:cubicBezTo>
                      <a:pt x="3703" y="12676"/>
                      <a:pt x="3670" y="12676"/>
                      <a:pt x="3670" y="12643"/>
                    </a:cubicBezTo>
                    <a:close/>
                    <a:moveTo>
                      <a:pt x="8606" y="12709"/>
                    </a:moveTo>
                    <a:lnTo>
                      <a:pt x="8573" y="12743"/>
                    </a:lnTo>
                    <a:cubicBezTo>
                      <a:pt x="8573" y="12843"/>
                      <a:pt x="8573" y="12843"/>
                      <a:pt x="8640" y="12876"/>
                    </a:cubicBezTo>
                    <a:lnTo>
                      <a:pt x="8706" y="12876"/>
                    </a:lnTo>
                    <a:lnTo>
                      <a:pt x="8773" y="12843"/>
                    </a:lnTo>
                    <a:lnTo>
                      <a:pt x="8773" y="12776"/>
                    </a:lnTo>
                    <a:lnTo>
                      <a:pt x="8740" y="12743"/>
                    </a:lnTo>
                    <a:cubicBezTo>
                      <a:pt x="8740" y="12709"/>
                      <a:pt x="8706" y="12709"/>
                      <a:pt x="8673" y="12709"/>
                    </a:cubicBezTo>
                    <a:close/>
                    <a:moveTo>
                      <a:pt x="1101" y="12909"/>
                    </a:moveTo>
                    <a:lnTo>
                      <a:pt x="1068" y="12976"/>
                    </a:lnTo>
                    <a:lnTo>
                      <a:pt x="1068" y="13009"/>
                    </a:lnTo>
                    <a:lnTo>
                      <a:pt x="1068" y="13043"/>
                    </a:lnTo>
                    <a:cubicBezTo>
                      <a:pt x="1068" y="13043"/>
                      <a:pt x="1068" y="13076"/>
                      <a:pt x="1101" y="13076"/>
                    </a:cubicBezTo>
                    <a:lnTo>
                      <a:pt x="1234" y="13076"/>
                    </a:lnTo>
                    <a:lnTo>
                      <a:pt x="1301" y="13043"/>
                    </a:lnTo>
                    <a:cubicBezTo>
                      <a:pt x="1301" y="13043"/>
                      <a:pt x="1301" y="13009"/>
                      <a:pt x="1234" y="13009"/>
                    </a:cubicBezTo>
                    <a:lnTo>
                      <a:pt x="1168" y="12909"/>
                    </a:lnTo>
                    <a:close/>
                    <a:moveTo>
                      <a:pt x="2292" y="12980"/>
                    </a:moveTo>
                    <a:cubicBezTo>
                      <a:pt x="2276" y="12980"/>
                      <a:pt x="2257" y="12987"/>
                      <a:pt x="2235" y="13009"/>
                    </a:cubicBezTo>
                    <a:cubicBezTo>
                      <a:pt x="2235" y="13009"/>
                      <a:pt x="2202" y="13009"/>
                      <a:pt x="2202" y="13043"/>
                    </a:cubicBezTo>
                    <a:cubicBezTo>
                      <a:pt x="2168" y="13076"/>
                      <a:pt x="2168" y="13110"/>
                      <a:pt x="2202" y="13176"/>
                    </a:cubicBezTo>
                    <a:cubicBezTo>
                      <a:pt x="2202" y="13076"/>
                      <a:pt x="2235" y="13076"/>
                      <a:pt x="2335" y="13076"/>
                    </a:cubicBezTo>
                    <a:lnTo>
                      <a:pt x="2369" y="13043"/>
                    </a:lnTo>
                    <a:lnTo>
                      <a:pt x="2369" y="13009"/>
                    </a:lnTo>
                    <a:cubicBezTo>
                      <a:pt x="2346" y="13009"/>
                      <a:pt x="2324" y="12980"/>
                      <a:pt x="2292" y="12980"/>
                    </a:cubicBezTo>
                    <a:close/>
                    <a:moveTo>
                      <a:pt x="234" y="13043"/>
                    </a:moveTo>
                    <a:lnTo>
                      <a:pt x="200" y="13076"/>
                    </a:lnTo>
                    <a:lnTo>
                      <a:pt x="200" y="13143"/>
                    </a:lnTo>
                    <a:lnTo>
                      <a:pt x="200" y="13176"/>
                    </a:lnTo>
                    <a:lnTo>
                      <a:pt x="200" y="13210"/>
                    </a:lnTo>
                    <a:lnTo>
                      <a:pt x="200" y="13243"/>
                    </a:lnTo>
                    <a:lnTo>
                      <a:pt x="234" y="13310"/>
                    </a:lnTo>
                    <a:lnTo>
                      <a:pt x="367" y="13310"/>
                    </a:lnTo>
                    <a:cubicBezTo>
                      <a:pt x="401" y="13176"/>
                      <a:pt x="401" y="13143"/>
                      <a:pt x="401" y="13143"/>
                    </a:cubicBezTo>
                    <a:lnTo>
                      <a:pt x="401" y="13076"/>
                    </a:lnTo>
                    <a:lnTo>
                      <a:pt x="267" y="13043"/>
                    </a:lnTo>
                    <a:close/>
                    <a:moveTo>
                      <a:pt x="4203" y="13310"/>
                    </a:moveTo>
                    <a:cubicBezTo>
                      <a:pt x="4203" y="13310"/>
                      <a:pt x="4170" y="13310"/>
                      <a:pt x="4137" y="13343"/>
                    </a:cubicBezTo>
                    <a:lnTo>
                      <a:pt x="4070" y="13410"/>
                    </a:lnTo>
                    <a:lnTo>
                      <a:pt x="4070" y="13510"/>
                    </a:lnTo>
                    <a:lnTo>
                      <a:pt x="4070" y="13543"/>
                    </a:lnTo>
                    <a:lnTo>
                      <a:pt x="4237" y="13543"/>
                    </a:lnTo>
                    <a:cubicBezTo>
                      <a:pt x="4237" y="13543"/>
                      <a:pt x="4303" y="13510"/>
                      <a:pt x="4303" y="13476"/>
                    </a:cubicBezTo>
                    <a:lnTo>
                      <a:pt x="4303" y="13376"/>
                    </a:lnTo>
                    <a:cubicBezTo>
                      <a:pt x="4337" y="13343"/>
                      <a:pt x="4303" y="13310"/>
                      <a:pt x="4203" y="13310"/>
                    </a:cubicBezTo>
                    <a:close/>
                    <a:moveTo>
                      <a:pt x="3403" y="13577"/>
                    </a:moveTo>
                    <a:cubicBezTo>
                      <a:pt x="3369" y="13577"/>
                      <a:pt x="3369" y="13577"/>
                      <a:pt x="3336" y="13643"/>
                    </a:cubicBezTo>
                    <a:lnTo>
                      <a:pt x="3336" y="13677"/>
                    </a:lnTo>
                    <a:lnTo>
                      <a:pt x="3336" y="13743"/>
                    </a:lnTo>
                    <a:lnTo>
                      <a:pt x="3336" y="13810"/>
                    </a:lnTo>
                    <a:cubicBezTo>
                      <a:pt x="3369" y="13810"/>
                      <a:pt x="3403" y="13843"/>
                      <a:pt x="3469" y="13843"/>
                    </a:cubicBezTo>
                    <a:cubicBezTo>
                      <a:pt x="3503" y="13843"/>
                      <a:pt x="3536" y="13843"/>
                      <a:pt x="3536" y="13810"/>
                    </a:cubicBezTo>
                    <a:cubicBezTo>
                      <a:pt x="3569" y="13743"/>
                      <a:pt x="3569" y="13743"/>
                      <a:pt x="3569" y="13710"/>
                    </a:cubicBezTo>
                    <a:cubicBezTo>
                      <a:pt x="3569" y="13710"/>
                      <a:pt x="3569" y="13677"/>
                      <a:pt x="3536" y="13677"/>
                    </a:cubicBezTo>
                    <a:cubicBezTo>
                      <a:pt x="3503" y="13643"/>
                      <a:pt x="3469" y="13577"/>
                      <a:pt x="3403" y="13577"/>
                    </a:cubicBezTo>
                    <a:close/>
                    <a:moveTo>
                      <a:pt x="10007" y="13710"/>
                    </a:moveTo>
                    <a:lnTo>
                      <a:pt x="9974" y="13743"/>
                    </a:lnTo>
                    <a:cubicBezTo>
                      <a:pt x="9974" y="13743"/>
                      <a:pt x="9907" y="13743"/>
                      <a:pt x="9907" y="13810"/>
                    </a:cubicBezTo>
                    <a:lnTo>
                      <a:pt x="9907" y="13843"/>
                    </a:lnTo>
                    <a:lnTo>
                      <a:pt x="9974" y="13877"/>
                    </a:lnTo>
                    <a:lnTo>
                      <a:pt x="9974" y="13910"/>
                    </a:lnTo>
                    <a:lnTo>
                      <a:pt x="9974" y="13977"/>
                    </a:lnTo>
                    <a:lnTo>
                      <a:pt x="10007" y="14010"/>
                    </a:lnTo>
                    <a:lnTo>
                      <a:pt x="10074" y="14010"/>
                    </a:lnTo>
                    <a:cubicBezTo>
                      <a:pt x="10074" y="14010"/>
                      <a:pt x="10074" y="13977"/>
                      <a:pt x="10141" y="13910"/>
                    </a:cubicBezTo>
                    <a:lnTo>
                      <a:pt x="10174" y="13843"/>
                    </a:lnTo>
                    <a:lnTo>
                      <a:pt x="10141" y="13810"/>
                    </a:lnTo>
                    <a:lnTo>
                      <a:pt x="10074" y="13743"/>
                    </a:lnTo>
                    <a:cubicBezTo>
                      <a:pt x="10041" y="13743"/>
                      <a:pt x="10041" y="13743"/>
                      <a:pt x="10007" y="13710"/>
                    </a:cubicBezTo>
                    <a:close/>
                    <a:moveTo>
                      <a:pt x="100" y="13877"/>
                    </a:moveTo>
                    <a:cubicBezTo>
                      <a:pt x="100" y="13877"/>
                      <a:pt x="67" y="13877"/>
                      <a:pt x="67" y="13910"/>
                    </a:cubicBezTo>
                    <a:lnTo>
                      <a:pt x="67" y="13977"/>
                    </a:lnTo>
                    <a:lnTo>
                      <a:pt x="67" y="14044"/>
                    </a:lnTo>
                    <a:lnTo>
                      <a:pt x="100" y="14077"/>
                    </a:lnTo>
                    <a:lnTo>
                      <a:pt x="234" y="14077"/>
                    </a:lnTo>
                    <a:cubicBezTo>
                      <a:pt x="234" y="14077"/>
                      <a:pt x="267" y="14077"/>
                      <a:pt x="267" y="14044"/>
                    </a:cubicBezTo>
                    <a:cubicBezTo>
                      <a:pt x="267" y="14010"/>
                      <a:pt x="334" y="14010"/>
                      <a:pt x="334" y="13977"/>
                    </a:cubicBezTo>
                    <a:lnTo>
                      <a:pt x="267" y="13910"/>
                    </a:lnTo>
                    <a:lnTo>
                      <a:pt x="167" y="13877"/>
                    </a:lnTo>
                    <a:close/>
                    <a:moveTo>
                      <a:pt x="8840" y="13843"/>
                    </a:moveTo>
                    <a:cubicBezTo>
                      <a:pt x="8773" y="13843"/>
                      <a:pt x="8740" y="13843"/>
                      <a:pt x="8740" y="13877"/>
                    </a:cubicBezTo>
                    <a:lnTo>
                      <a:pt x="8740" y="13977"/>
                    </a:lnTo>
                    <a:lnTo>
                      <a:pt x="8740" y="14010"/>
                    </a:lnTo>
                    <a:lnTo>
                      <a:pt x="8807" y="14044"/>
                    </a:lnTo>
                    <a:lnTo>
                      <a:pt x="8873" y="14077"/>
                    </a:lnTo>
                    <a:lnTo>
                      <a:pt x="9007" y="14077"/>
                    </a:lnTo>
                    <a:lnTo>
                      <a:pt x="9040" y="14044"/>
                    </a:lnTo>
                    <a:lnTo>
                      <a:pt x="9040" y="14010"/>
                    </a:lnTo>
                    <a:lnTo>
                      <a:pt x="9007" y="13977"/>
                    </a:lnTo>
                    <a:cubicBezTo>
                      <a:pt x="8973" y="13843"/>
                      <a:pt x="8907" y="13843"/>
                      <a:pt x="8840" y="13843"/>
                    </a:cubicBezTo>
                    <a:close/>
                    <a:moveTo>
                      <a:pt x="1001" y="13910"/>
                    </a:moveTo>
                    <a:lnTo>
                      <a:pt x="1001" y="13943"/>
                    </a:lnTo>
                    <a:cubicBezTo>
                      <a:pt x="934" y="13943"/>
                      <a:pt x="934" y="13943"/>
                      <a:pt x="901" y="14010"/>
                    </a:cubicBezTo>
                    <a:lnTo>
                      <a:pt x="901" y="14077"/>
                    </a:lnTo>
                    <a:lnTo>
                      <a:pt x="901" y="14144"/>
                    </a:lnTo>
                    <a:lnTo>
                      <a:pt x="901" y="14177"/>
                    </a:lnTo>
                    <a:lnTo>
                      <a:pt x="1068" y="14177"/>
                    </a:lnTo>
                    <a:cubicBezTo>
                      <a:pt x="1101" y="14077"/>
                      <a:pt x="1101" y="14044"/>
                      <a:pt x="1101" y="14010"/>
                    </a:cubicBezTo>
                    <a:lnTo>
                      <a:pt x="1101" y="13943"/>
                    </a:lnTo>
                    <a:lnTo>
                      <a:pt x="1001" y="13910"/>
                    </a:lnTo>
                    <a:close/>
                    <a:moveTo>
                      <a:pt x="2035" y="13943"/>
                    </a:moveTo>
                    <a:lnTo>
                      <a:pt x="1935" y="14044"/>
                    </a:lnTo>
                    <a:lnTo>
                      <a:pt x="1935" y="14077"/>
                    </a:lnTo>
                    <a:lnTo>
                      <a:pt x="1935" y="14177"/>
                    </a:lnTo>
                    <a:lnTo>
                      <a:pt x="2068" y="14177"/>
                    </a:lnTo>
                    <a:lnTo>
                      <a:pt x="2135" y="14144"/>
                    </a:lnTo>
                    <a:lnTo>
                      <a:pt x="2135" y="14077"/>
                    </a:lnTo>
                    <a:lnTo>
                      <a:pt x="2135" y="14044"/>
                    </a:lnTo>
                    <a:lnTo>
                      <a:pt x="2068" y="14010"/>
                    </a:lnTo>
                    <a:cubicBezTo>
                      <a:pt x="2035" y="14010"/>
                      <a:pt x="2035" y="14010"/>
                      <a:pt x="2035" y="13943"/>
                    </a:cubicBezTo>
                    <a:close/>
                    <a:moveTo>
                      <a:pt x="3903" y="14177"/>
                    </a:moveTo>
                    <a:cubicBezTo>
                      <a:pt x="3903" y="14177"/>
                      <a:pt x="3870" y="14177"/>
                      <a:pt x="3836" y="14210"/>
                    </a:cubicBezTo>
                    <a:cubicBezTo>
                      <a:pt x="3836" y="14210"/>
                      <a:pt x="3803" y="14210"/>
                      <a:pt x="3803" y="14244"/>
                    </a:cubicBezTo>
                    <a:lnTo>
                      <a:pt x="3803" y="14344"/>
                    </a:lnTo>
                    <a:lnTo>
                      <a:pt x="3836" y="14377"/>
                    </a:lnTo>
                    <a:lnTo>
                      <a:pt x="3903" y="14377"/>
                    </a:lnTo>
                    <a:lnTo>
                      <a:pt x="3970" y="14344"/>
                    </a:lnTo>
                    <a:lnTo>
                      <a:pt x="3970" y="14310"/>
                    </a:lnTo>
                    <a:lnTo>
                      <a:pt x="3903" y="14244"/>
                    </a:lnTo>
                    <a:lnTo>
                      <a:pt x="3903" y="14177"/>
                    </a:lnTo>
                    <a:close/>
                    <a:moveTo>
                      <a:pt x="2969" y="14377"/>
                    </a:moveTo>
                    <a:lnTo>
                      <a:pt x="2902" y="14410"/>
                    </a:lnTo>
                    <a:cubicBezTo>
                      <a:pt x="2902" y="14410"/>
                      <a:pt x="2869" y="14410"/>
                      <a:pt x="2869" y="14477"/>
                    </a:cubicBezTo>
                    <a:lnTo>
                      <a:pt x="2869" y="14577"/>
                    </a:lnTo>
                    <a:lnTo>
                      <a:pt x="2869" y="14644"/>
                    </a:lnTo>
                    <a:lnTo>
                      <a:pt x="2902" y="14677"/>
                    </a:lnTo>
                    <a:lnTo>
                      <a:pt x="3036" y="14677"/>
                    </a:lnTo>
                    <a:cubicBezTo>
                      <a:pt x="3036" y="14644"/>
                      <a:pt x="3069" y="14577"/>
                      <a:pt x="3069" y="14577"/>
                    </a:cubicBezTo>
                    <a:lnTo>
                      <a:pt x="3069" y="14544"/>
                    </a:lnTo>
                    <a:lnTo>
                      <a:pt x="3036" y="14477"/>
                    </a:lnTo>
                    <a:lnTo>
                      <a:pt x="3036" y="14410"/>
                    </a:lnTo>
                    <a:cubicBezTo>
                      <a:pt x="3002" y="14410"/>
                      <a:pt x="3002" y="14410"/>
                      <a:pt x="2969" y="14377"/>
                    </a:cubicBezTo>
                    <a:close/>
                    <a:moveTo>
                      <a:pt x="10408" y="14744"/>
                    </a:moveTo>
                    <a:cubicBezTo>
                      <a:pt x="10374" y="14744"/>
                      <a:pt x="10341" y="14744"/>
                      <a:pt x="10341" y="14844"/>
                    </a:cubicBezTo>
                    <a:lnTo>
                      <a:pt x="10341" y="14877"/>
                    </a:lnTo>
                    <a:lnTo>
                      <a:pt x="10341" y="14911"/>
                    </a:lnTo>
                    <a:lnTo>
                      <a:pt x="10408" y="14911"/>
                    </a:lnTo>
                    <a:cubicBezTo>
                      <a:pt x="10508" y="14911"/>
                      <a:pt x="10541" y="14911"/>
                      <a:pt x="10574" y="14877"/>
                    </a:cubicBezTo>
                    <a:lnTo>
                      <a:pt x="10616" y="14857"/>
                    </a:lnTo>
                    <a:lnTo>
                      <a:pt x="10616" y="14857"/>
                    </a:lnTo>
                    <a:cubicBezTo>
                      <a:pt x="10620" y="14857"/>
                      <a:pt x="10623" y="14858"/>
                      <a:pt x="10627" y="14858"/>
                    </a:cubicBezTo>
                    <a:cubicBezTo>
                      <a:pt x="10635" y="14858"/>
                      <a:pt x="10641" y="14854"/>
                      <a:pt x="10641" y="14844"/>
                    </a:cubicBezTo>
                    <a:lnTo>
                      <a:pt x="10641" y="14844"/>
                    </a:lnTo>
                    <a:lnTo>
                      <a:pt x="10616" y="14857"/>
                    </a:lnTo>
                    <a:lnTo>
                      <a:pt x="10616" y="14857"/>
                    </a:lnTo>
                    <a:cubicBezTo>
                      <a:pt x="10594" y="14851"/>
                      <a:pt x="10561" y="14831"/>
                      <a:pt x="10541" y="14811"/>
                    </a:cubicBezTo>
                    <a:lnTo>
                      <a:pt x="10408" y="14744"/>
                    </a:lnTo>
                    <a:close/>
                    <a:moveTo>
                      <a:pt x="59" y="14869"/>
                    </a:moveTo>
                    <a:lnTo>
                      <a:pt x="59" y="14869"/>
                    </a:lnTo>
                    <a:cubicBezTo>
                      <a:pt x="59" y="14869"/>
                      <a:pt x="50" y="14877"/>
                      <a:pt x="34" y="14877"/>
                    </a:cubicBezTo>
                    <a:lnTo>
                      <a:pt x="0" y="14911"/>
                    </a:lnTo>
                    <a:lnTo>
                      <a:pt x="0" y="15011"/>
                    </a:lnTo>
                    <a:lnTo>
                      <a:pt x="34" y="15044"/>
                    </a:lnTo>
                    <a:lnTo>
                      <a:pt x="167" y="15044"/>
                    </a:lnTo>
                    <a:cubicBezTo>
                      <a:pt x="200" y="15011"/>
                      <a:pt x="200" y="14978"/>
                      <a:pt x="200" y="14911"/>
                    </a:cubicBezTo>
                    <a:cubicBezTo>
                      <a:pt x="200" y="14911"/>
                      <a:pt x="167" y="14877"/>
                      <a:pt x="134" y="14877"/>
                    </a:cubicBezTo>
                    <a:lnTo>
                      <a:pt x="52" y="14877"/>
                    </a:lnTo>
                    <a:cubicBezTo>
                      <a:pt x="56" y="14871"/>
                      <a:pt x="59" y="14869"/>
                      <a:pt x="59" y="14869"/>
                    </a:cubicBezTo>
                    <a:close/>
                    <a:moveTo>
                      <a:pt x="2002" y="14911"/>
                    </a:moveTo>
                    <a:lnTo>
                      <a:pt x="1902" y="14978"/>
                    </a:lnTo>
                    <a:lnTo>
                      <a:pt x="1902" y="15011"/>
                    </a:lnTo>
                    <a:lnTo>
                      <a:pt x="1902" y="15044"/>
                    </a:lnTo>
                    <a:lnTo>
                      <a:pt x="1968" y="15078"/>
                    </a:lnTo>
                    <a:lnTo>
                      <a:pt x="2135" y="15078"/>
                    </a:lnTo>
                    <a:lnTo>
                      <a:pt x="2135" y="15044"/>
                    </a:lnTo>
                    <a:lnTo>
                      <a:pt x="2135" y="15011"/>
                    </a:lnTo>
                    <a:lnTo>
                      <a:pt x="2135" y="14978"/>
                    </a:lnTo>
                    <a:lnTo>
                      <a:pt x="2002" y="14911"/>
                    </a:lnTo>
                    <a:close/>
                    <a:moveTo>
                      <a:pt x="1034" y="14911"/>
                    </a:moveTo>
                    <a:cubicBezTo>
                      <a:pt x="1001" y="14911"/>
                      <a:pt x="1001" y="14978"/>
                      <a:pt x="968" y="15011"/>
                    </a:cubicBezTo>
                    <a:lnTo>
                      <a:pt x="968" y="15144"/>
                    </a:lnTo>
                    <a:cubicBezTo>
                      <a:pt x="1001" y="15178"/>
                      <a:pt x="1034" y="15178"/>
                      <a:pt x="1068" y="15178"/>
                    </a:cubicBezTo>
                    <a:lnTo>
                      <a:pt x="1134" y="15178"/>
                    </a:lnTo>
                    <a:cubicBezTo>
                      <a:pt x="1168" y="15178"/>
                      <a:pt x="1201" y="15078"/>
                      <a:pt x="1168" y="15044"/>
                    </a:cubicBezTo>
                    <a:lnTo>
                      <a:pt x="1168" y="14978"/>
                    </a:lnTo>
                    <a:lnTo>
                      <a:pt x="1034" y="14911"/>
                    </a:lnTo>
                    <a:close/>
                    <a:moveTo>
                      <a:pt x="3473" y="14950"/>
                    </a:moveTo>
                    <a:cubicBezTo>
                      <a:pt x="3456" y="14950"/>
                      <a:pt x="3432" y="14958"/>
                      <a:pt x="3403" y="14978"/>
                    </a:cubicBezTo>
                    <a:cubicBezTo>
                      <a:pt x="3369" y="14978"/>
                      <a:pt x="3369" y="14978"/>
                      <a:pt x="3336" y="15011"/>
                    </a:cubicBezTo>
                    <a:cubicBezTo>
                      <a:pt x="3336" y="15011"/>
                      <a:pt x="3269" y="15044"/>
                      <a:pt x="3269" y="15078"/>
                    </a:cubicBezTo>
                    <a:lnTo>
                      <a:pt x="3269" y="15144"/>
                    </a:lnTo>
                    <a:lnTo>
                      <a:pt x="3269" y="15178"/>
                    </a:lnTo>
                    <a:cubicBezTo>
                      <a:pt x="3336" y="15211"/>
                      <a:pt x="3369" y="15211"/>
                      <a:pt x="3403" y="15211"/>
                    </a:cubicBezTo>
                    <a:lnTo>
                      <a:pt x="3503" y="15211"/>
                    </a:lnTo>
                    <a:cubicBezTo>
                      <a:pt x="3536" y="15211"/>
                      <a:pt x="3536" y="15178"/>
                      <a:pt x="3536" y="15178"/>
                    </a:cubicBezTo>
                    <a:lnTo>
                      <a:pt x="3536" y="15144"/>
                    </a:lnTo>
                    <a:cubicBezTo>
                      <a:pt x="3536" y="15078"/>
                      <a:pt x="3536" y="15078"/>
                      <a:pt x="3503" y="15044"/>
                    </a:cubicBezTo>
                    <a:cubicBezTo>
                      <a:pt x="3526" y="14997"/>
                      <a:pt x="3517" y="14950"/>
                      <a:pt x="3473" y="14950"/>
                    </a:cubicBezTo>
                    <a:close/>
                    <a:moveTo>
                      <a:pt x="9240" y="14911"/>
                    </a:moveTo>
                    <a:lnTo>
                      <a:pt x="9240" y="14978"/>
                    </a:lnTo>
                    <a:cubicBezTo>
                      <a:pt x="9207" y="14978"/>
                      <a:pt x="9173" y="14978"/>
                      <a:pt x="9173" y="15011"/>
                    </a:cubicBezTo>
                    <a:lnTo>
                      <a:pt x="9173" y="15044"/>
                    </a:lnTo>
                    <a:lnTo>
                      <a:pt x="9173" y="15078"/>
                    </a:lnTo>
                    <a:lnTo>
                      <a:pt x="9240" y="15211"/>
                    </a:lnTo>
                    <a:lnTo>
                      <a:pt x="9307" y="15244"/>
                    </a:lnTo>
                    <a:lnTo>
                      <a:pt x="9340" y="15244"/>
                    </a:lnTo>
                    <a:lnTo>
                      <a:pt x="9407" y="15178"/>
                    </a:lnTo>
                    <a:cubicBezTo>
                      <a:pt x="9474" y="15144"/>
                      <a:pt x="9474" y="15078"/>
                      <a:pt x="9474" y="15078"/>
                    </a:cubicBezTo>
                    <a:lnTo>
                      <a:pt x="9407" y="15044"/>
                    </a:lnTo>
                    <a:cubicBezTo>
                      <a:pt x="9374" y="15011"/>
                      <a:pt x="9340" y="14978"/>
                      <a:pt x="9240" y="14911"/>
                    </a:cubicBezTo>
                    <a:close/>
                    <a:moveTo>
                      <a:pt x="167" y="15511"/>
                    </a:moveTo>
                    <a:lnTo>
                      <a:pt x="67" y="15545"/>
                    </a:lnTo>
                    <a:cubicBezTo>
                      <a:pt x="34" y="15545"/>
                      <a:pt x="34" y="15578"/>
                      <a:pt x="34" y="15678"/>
                    </a:cubicBezTo>
                    <a:lnTo>
                      <a:pt x="34" y="15745"/>
                    </a:lnTo>
                    <a:lnTo>
                      <a:pt x="67" y="15811"/>
                    </a:lnTo>
                    <a:cubicBezTo>
                      <a:pt x="134" y="15811"/>
                      <a:pt x="167" y="15811"/>
                      <a:pt x="200" y="15745"/>
                    </a:cubicBezTo>
                    <a:lnTo>
                      <a:pt x="234" y="15711"/>
                    </a:lnTo>
                    <a:lnTo>
                      <a:pt x="300" y="15678"/>
                    </a:lnTo>
                    <a:lnTo>
                      <a:pt x="300" y="15611"/>
                    </a:lnTo>
                    <a:lnTo>
                      <a:pt x="234" y="15578"/>
                    </a:lnTo>
                    <a:lnTo>
                      <a:pt x="167" y="15511"/>
                    </a:lnTo>
                    <a:close/>
                    <a:moveTo>
                      <a:pt x="2736" y="15545"/>
                    </a:moveTo>
                    <a:cubicBezTo>
                      <a:pt x="2736" y="15545"/>
                      <a:pt x="2702" y="15545"/>
                      <a:pt x="2669" y="15578"/>
                    </a:cubicBezTo>
                    <a:cubicBezTo>
                      <a:pt x="2635" y="15578"/>
                      <a:pt x="2635" y="15645"/>
                      <a:pt x="2635" y="15678"/>
                    </a:cubicBezTo>
                    <a:lnTo>
                      <a:pt x="2635" y="15711"/>
                    </a:lnTo>
                    <a:cubicBezTo>
                      <a:pt x="2635" y="15745"/>
                      <a:pt x="2669" y="15745"/>
                      <a:pt x="2669" y="15745"/>
                    </a:cubicBezTo>
                    <a:lnTo>
                      <a:pt x="2802" y="15811"/>
                    </a:lnTo>
                    <a:cubicBezTo>
                      <a:pt x="2836" y="15811"/>
                      <a:pt x="2869" y="15745"/>
                      <a:pt x="2902" y="15711"/>
                    </a:cubicBezTo>
                    <a:lnTo>
                      <a:pt x="2902" y="15645"/>
                    </a:lnTo>
                    <a:cubicBezTo>
                      <a:pt x="2869" y="15578"/>
                      <a:pt x="2836" y="15578"/>
                      <a:pt x="2736" y="15545"/>
                    </a:cubicBezTo>
                    <a:close/>
                    <a:moveTo>
                      <a:pt x="10041" y="15678"/>
                    </a:moveTo>
                    <a:cubicBezTo>
                      <a:pt x="10041" y="15678"/>
                      <a:pt x="10007" y="15678"/>
                      <a:pt x="9974" y="15711"/>
                    </a:cubicBezTo>
                    <a:lnTo>
                      <a:pt x="9974" y="15745"/>
                    </a:lnTo>
                    <a:lnTo>
                      <a:pt x="9974" y="15845"/>
                    </a:lnTo>
                    <a:lnTo>
                      <a:pt x="9974" y="15878"/>
                    </a:lnTo>
                    <a:lnTo>
                      <a:pt x="10074" y="15878"/>
                    </a:lnTo>
                    <a:lnTo>
                      <a:pt x="10141" y="15811"/>
                    </a:lnTo>
                    <a:lnTo>
                      <a:pt x="10141" y="15745"/>
                    </a:lnTo>
                    <a:lnTo>
                      <a:pt x="10141" y="15711"/>
                    </a:lnTo>
                    <a:cubicBezTo>
                      <a:pt x="10141" y="15711"/>
                      <a:pt x="10074" y="15678"/>
                      <a:pt x="10041" y="15678"/>
                    </a:cubicBezTo>
                    <a:close/>
                    <a:moveTo>
                      <a:pt x="11208" y="15678"/>
                    </a:moveTo>
                    <a:cubicBezTo>
                      <a:pt x="11175" y="15678"/>
                      <a:pt x="11175" y="15711"/>
                      <a:pt x="11142" y="15711"/>
                    </a:cubicBezTo>
                    <a:lnTo>
                      <a:pt x="11142" y="15745"/>
                    </a:lnTo>
                    <a:lnTo>
                      <a:pt x="11142" y="15845"/>
                    </a:lnTo>
                    <a:cubicBezTo>
                      <a:pt x="11142" y="15845"/>
                      <a:pt x="11175" y="15878"/>
                      <a:pt x="11208" y="15878"/>
                    </a:cubicBezTo>
                    <a:lnTo>
                      <a:pt x="11242" y="15912"/>
                    </a:lnTo>
                    <a:lnTo>
                      <a:pt x="11375" y="15912"/>
                    </a:lnTo>
                    <a:cubicBezTo>
                      <a:pt x="11408" y="15912"/>
                      <a:pt x="11475" y="15878"/>
                      <a:pt x="11475" y="15845"/>
                    </a:cubicBezTo>
                    <a:cubicBezTo>
                      <a:pt x="11475" y="15811"/>
                      <a:pt x="11475" y="15745"/>
                      <a:pt x="11408" y="15711"/>
                    </a:cubicBezTo>
                    <a:cubicBezTo>
                      <a:pt x="11375" y="15678"/>
                      <a:pt x="11375" y="15678"/>
                      <a:pt x="11342" y="15678"/>
                    </a:cubicBezTo>
                    <a:close/>
                    <a:moveTo>
                      <a:pt x="868" y="15711"/>
                    </a:moveTo>
                    <a:cubicBezTo>
                      <a:pt x="834" y="15711"/>
                      <a:pt x="834" y="15711"/>
                      <a:pt x="801" y="15745"/>
                    </a:cubicBezTo>
                    <a:cubicBezTo>
                      <a:pt x="734" y="15845"/>
                      <a:pt x="734" y="15845"/>
                      <a:pt x="734" y="15878"/>
                    </a:cubicBezTo>
                    <a:cubicBezTo>
                      <a:pt x="734" y="15878"/>
                      <a:pt x="734" y="15912"/>
                      <a:pt x="801" y="15978"/>
                    </a:cubicBezTo>
                    <a:lnTo>
                      <a:pt x="968" y="15978"/>
                    </a:lnTo>
                    <a:cubicBezTo>
                      <a:pt x="1001" y="15978"/>
                      <a:pt x="1001" y="15912"/>
                      <a:pt x="1034" y="15878"/>
                    </a:cubicBezTo>
                    <a:lnTo>
                      <a:pt x="1034" y="15845"/>
                    </a:lnTo>
                    <a:lnTo>
                      <a:pt x="1034" y="15778"/>
                    </a:lnTo>
                    <a:cubicBezTo>
                      <a:pt x="1034" y="15745"/>
                      <a:pt x="1001" y="15745"/>
                      <a:pt x="1001" y="15745"/>
                    </a:cubicBezTo>
                    <a:lnTo>
                      <a:pt x="968" y="15745"/>
                    </a:lnTo>
                    <a:lnTo>
                      <a:pt x="868" y="15711"/>
                    </a:lnTo>
                    <a:close/>
                    <a:moveTo>
                      <a:pt x="1935" y="15745"/>
                    </a:moveTo>
                    <a:cubicBezTo>
                      <a:pt x="1902" y="15745"/>
                      <a:pt x="1868" y="15811"/>
                      <a:pt x="1868" y="15811"/>
                    </a:cubicBezTo>
                    <a:cubicBezTo>
                      <a:pt x="1835" y="15845"/>
                      <a:pt x="1835" y="15878"/>
                      <a:pt x="1868" y="15878"/>
                    </a:cubicBezTo>
                    <a:lnTo>
                      <a:pt x="1902" y="15912"/>
                    </a:lnTo>
                    <a:lnTo>
                      <a:pt x="2035" y="15978"/>
                    </a:lnTo>
                    <a:lnTo>
                      <a:pt x="2035" y="15912"/>
                    </a:lnTo>
                    <a:lnTo>
                      <a:pt x="2068" y="15878"/>
                    </a:lnTo>
                    <a:cubicBezTo>
                      <a:pt x="2068" y="15878"/>
                      <a:pt x="2135" y="15845"/>
                      <a:pt x="2068" y="15845"/>
                    </a:cubicBezTo>
                    <a:lnTo>
                      <a:pt x="2035" y="15811"/>
                    </a:lnTo>
                    <a:cubicBezTo>
                      <a:pt x="2002" y="15811"/>
                      <a:pt x="2002" y="15745"/>
                      <a:pt x="1935" y="15745"/>
                    </a:cubicBezTo>
                    <a:close/>
                    <a:moveTo>
                      <a:pt x="12342" y="15711"/>
                    </a:moveTo>
                    <a:cubicBezTo>
                      <a:pt x="12342" y="15711"/>
                      <a:pt x="12309" y="15711"/>
                      <a:pt x="12309" y="15745"/>
                    </a:cubicBezTo>
                    <a:lnTo>
                      <a:pt x="12209" y="15845"/>
                    </a:lnTo>
                    <a:lnTo>
                      <a:pt x="12209" y="15912"/>
                    </a:lnTo>
                    <a:cubicBezTo>
                      <a:pt x="12209" y="15912"/>
                      <a:pt x="12242" y="15978"/>
                      <a:pt x="12309" y="15978"/>
                    </a:cubicBezTo>
                    <a:lnTo>
                      <a:pt x="12409" y="15978"/>
                    </a:lnTo>
                    <a:cubicBezTo>
                      <a:pt x="12476" y="15978"/>
                      <a:pt x="12476" y="15912"/>
                      <a:pt x="12476" y="15878"/>
                    </a:cubicBezTo>
                    <a:lnTo>
                      <a:pt x="12409" y="15811"/>
                    </a:lnTo>
                    <a:lnTo>
                      <a:pt x="12409" y="15745"/>
                    </a:lnTo>
                    <a:cubicBezTo>
                      <a:pt x="12376" y="15745"/>
                      <a:pt x="12342" y="15711"/>
                      <a:pt x="12342" y="1571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40" name="Google Shape;1140;p46"/>
              <p:cNvSpPr/>
              <p:nvPr/>
            </p:nvSpPr>
            <p:spPr>
              <a:xfrm>
                <a:off x="6219020" y="3609983"/>
                <a:ext cx="281490" cy="373787"/>
              </a:xfrm>
              <a:custGeom>
                <a:avLst/>
                <a:gdLst/>
                <a:ahLst/>
                <a:cxnLst/>
                <a:rect l="l" t="t" r="r" b="b"/>
                <a:pathLst>
                  <a:path w="14078" h="18694" extrusionOk="0">
                    <a:moveTo>
                      <a:pt x="13344" y="1"/>
                    </a:moveTo>
                    <a:cubicBezTo>
                      <a:pt x="13143" y="468"/>
                      <a:pt x="12877" y="968"/>
                      <a:pt x="12510" y="1402"/>
                    </a:cubicBezTo>
                    <a:cubicBezTo>
                      <a:pt x="12009" y="2035"/>
                      <a:pt x="11309" y="2702"/>
                      <a:pt x="10341" y="3403"/>
                    </a:cubicBezTo>
                    <a:cubicBezTo>
                      <a:pt x="9141" y="4337"/>
                      <a:pt x="8373" y="4904"/>
                      <a:pt x="8040" y="5238"/>
                    </a:cubicBezTo>
                    <a:cubicBezTo>
                      <a:pt x="7206" y="6005"/>
                      <a:pt x="6672" y="6739"/>
                      <a:pt x="6339" y="7539"/>
                    </a:cubicBezTo>
                    <a:cubicBezTo>
                      <a:pt x="6072" y="8106"/>
                      <a:pt x="5905" y="8840"/>
                      <a:pt x="5838" y="9674"/>
                    </a:cubicBezTo>
                    <a:cubicBezTo>
                      <a:pt x="5771" y="10174"/>
                      <a:pt x="5705" y="10908"/>
                      <a:pt x="5671" y="11909"/>
                    </a:cubicBezTo>
                    <a:cubicBezTo>
                      <a:pt x="5471" y="13844"/>
                      <a:pt x="4837" y="15111"/>
                      <a:pt x="3803" y="15812"/>
                    </a:cubicBezTo>
                    <a:cubicBezTo>
                      <a:pt x="3263" y="16121"/>
                      <a:pt x="2682" y="16291"/>
                      <a:pt x="2016" y="16291"/>
                    </a:cubicBezTo>
                    <a:cubicBezTo>
                      <a:pt x="1819" y="16291"/>
                      <a:pt x="1615" y="16276"/>
                      <a:pt x="1402" y="16245"/>
                    </a:cubicBezTo>
                    <a:cubicBezTo>
                      <a:pt x="968" y="16212"/>
                      <a:pt x="501" y="16079"/>
                      <a:pt x="1" y="15879"/>
                    </a:cubicBezTo>
                    <a:lnTo>
                      <a:pt x="1" y="15879"/>
                    </a:lnTo>
                    <a:cubicBezTo>
                      <a:pt x="34" y="16479"/>
                      <a:pt x="67" y="17046"/>
                      <a:pt x="134" y="17680"/>
                    </a:cubicBezTo>
                    <a:cubicBezTo>
                      <a:pt x="1302" y="18147"/>
                      <a:pt x="2669" y="18480"/>
                      <a:pt x="4237" y="18580"/>
                    </a:cubicBezTo>
                    <a:cubicBezTo>
                      <a:pt x="5063" y="18656"/>
                      <a:pt x="6151" y="18693"/>
                      <a:pt x="7586" y="18693"/>
                    </a:cubicBezTo>
                    <a:cubicBezTo>
                      <a:pt x="8065" y="18693"/>
                      <a:pt x="8582" y="18689"/>
                      <a:pt x="9141" y="18681"/>
                    </a:cubicBezTo>
                    <a:cubicBezTo>
                      <a:pt x="10208" y="18647"/>
                      <a:pt x="11042" y="18580"/>
                      <a:pt x="11642" y="18514"/>
                    </a:cubicBezTo>
                    <a:cubicBezTo>
                      <a:pt x="12309" y="18414"/>
                      <a:pt x="12877" y="18247"/>
                      <a:pt x="13377" y="18047"/>
                    </a:cubicBezTo>
                    <a:cubicBezTo>
                      <a:pt x="13344" y="17313"/>
                      <a:pt x="13377" y="16579"/>
                      <a:pt x="13377" y="15912"/>
                    </a:cubicBezTo>
                    <a:lnTo>
                      <a:pt x="13377" y="15912"/>
                    </a:lnTo>
                    <a:cubicBezTo>
                      <a:pt x="13043" y="16079"/>
                      <a:pt x="12710" y="16212"/>
                      <a:pt x="12343" y="16245"/>
                    </a:cubicBezTo>
                    <a:cubicBezTo>
                      <a:pt x="11997" y="16318"/>
                      <a:pt x="11676" y="16352"/>
                      <a:pt x="11380" y="16352"/>
                    </a:cubicBezTo>
                    <a:cubicBezTo>
                      <a:pt x="10990" y="16352"/>
                      <a:pt x="10644" y="16292"/>
                      <a:pt x="10341" y="16179"/>
                    </a:cubicBezTo>
                    <a:cubicBezTo>
                      <a:pt x="9741" y="15912"/>
                      <a:pt x="9241" y="15478"/>
                      <a:pt x="8840" y="14811"/>
                    </a:cubicBezTo>
                    <a:cubicBezTo>
                      <a:pt x="8340" y="14011"/>
                      <a:pt x="8006" y="13043"/>
                      <a:pt x="7873" y="11976"/>
                    </a:cubicBezTo>
                    <a:cubicBezTo>
                      <a:pt x="7740" y="11008"/>
                      <a:pt x="7840" y="9974"/>
                      <a:pt x="8040" y="8907"/>
                    </a:cubicBezTo>
                    <a:cubicBezTo>
                      <a:pt x="8373" y="7239"/>
                      <a:pt x="9040" y="5938"/>
                      <a:pt x="9908" y="5004"/>
                    </a:cubicBezTo>
                    <a:cubicBezTo>
                      <a:pt x="10408" y="4470"/>
                      <a:pt x="11042" y="4037"/>
                      <a:pt x="11709" y="3737"/>
                    </a:cubicBezTo>
                    <a:cubicBezTo>
                      <a:pt x="12343" y="3503"/>
                      <a:pt x="12910" y="3370"/>
                      <a:pt x="13544" y="3370"/>
                    </a:cubicBezTo>
                    <a:lnTo>
                      <a:pt x="14077" y="3370"/>
                    </a:lnTo>
                    <a:cubicBezTo>
                      <a:pt x="13677" y="2636"/>
                      <a:pt x="13410" y="1735"/>
                      <a:pt x="13344" y="668"/>
                    </a:cubicBezTo>
                    <a:lnTo>
                      <a:pt x="1334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41" name="Google Shape;1141;p46"/>
          <p:cNvGrpSpPr/>
          <p:nvPr/>
        </p:nvGrpSpPr>
        <p:grpSpPr>
          <a:xfrm>
            <a:off x="7428773" y="2913639"/>
            <a:ext cx="434211" cy="644620"/>
            <a:chOff x="6715288" y="3023839"/>
            <a:chExt cx="434211" cy="644620"/>
          </a:xfrm>
        </p:grpSpPr>
        <p:sp>
          <p:nvSpPr>
            <p:cNvPr id="1142" name="Google Shape;1142;p46"/>
            <p:cNvSpPr/>
            <p:nvPr/>
          </p:nvSpPr>
          <p:spPr>
            <a:xfrm>
              <a:off x="6717504" y="3031001"/>
              <a:ext cx="429779" cy="630296"/>
            </a:xfrm>
            <a:custGeom>
              <a:avLst/>
              <a:gdLst/>
              <a:ahLst/>
              <a:cxnLst/>
              <a:rect l="l" t="t" r="r" b="b"/>
              <a:pathLst>
                <a:path w="21783" h="32327" extrusionOk="0">
                  <a:moveTo>
                    <a:pt x="11896" y="0"/>
                  </a:moveTo>
                  <a:cubicBezTo>
                    <a:pt x="10531" y="0"/>
                    <a:pt x="9201" y="93"/>
                    <a:pt x="7906" y="240"/>
                  </a:cubicBezTo>
                  <a:lnTo>
                    <a:pt x="7840" y="240"/>
                  </a:lnTo>
                  <a:cubicBezTo>
                    <a:pt x="7639" y="507"/>
                    <a:pt x="7473" y="740"/>
                    <a:pt x="7339" y="1074"/>
                  </a:cubicBezTo>
                  <a:cubicBezTo>
                    <a:pt x="7106" y="1607"/>
                    <a:pt x="6939" y="2274"/>
                    <a:pt x="6806" y="3042"/>
                  </a:cubicBezTo>
                  <a:cubicBezTo>
                    <a:pt x="6739" y="4443"/>
                    <a:pt x="6605" y="5510"/>
                    <a:pt x="6505" y="6211"/>
                  </a:cubicBezTo>
                  <a:cubicBezTo>
                    <a:pt x="6272" y="7945"/>
                    <a:pt x="5605" y="9746"/>
                    <a:pt x="4437" y="11681"/>
                  </a:cubicBezTo>
                  <a:cubicBezTo>
                    <a:pt x="3770" y="12749"/>
                    <a:pt x="2603" y="14383"/>
                    <a:pt x="901" y="16518"/>
                  </a:cubicBezTo>
                  <a:cubicBezTo>
                    <a:pt x="634" y="16818"/>
                    <a:pt x="468" y="17052"/>
                    <a:pt x="334" y="17252"/>
                  </a:cubicBezTo>
                  <a:cubicBezTo>
                    <a:pt x="167" y="17552"/>
                    <a:pt x="67" y="17852"/>
                    <a:pt x="67" y="18086"/>
                  </a:cubicBezTo>
                  <a:cubicBezTo>
                    <a:pt x="1" y="18386"/>
                    <a:pt x="67" y="18686"/>
                    <a:pt x="234" y="18986"/>
                  </a:cubicBezTo>
                  <a:cubicBezTo>
                    <a:pt x="401" y="19253"/>
                    <a:pt x="601" y="19420"/>
                    <a:pt x="901" y="19487"/>
                  </a:cubicBezTo>
                  <a:cubicBezTo>
                    <a:pt x="954" y="19494"/>
                    <a:pt x="1005" y="19498"/>
                    <a:pt x="1055" y="19498"/>
                  </a:cubicBezTo>
                  <a:cubicBezTo>
                    <a:pt x="1228" y="19498"/>
                    <a:pt x="1395" y="19449"/>
                    <a:pt x="1602" y="19320"/>
                  </a:cubicBezTo>
                  <a:cubicBezTo>
                    <a:pt x="1769" y="19220"/>
                    <a:pt x="1969" y="19053"/>
                    <a:pt x="2236" y="18820"/>
                  </a:cubicBezTo>
                  <a:cubicBezTo>
                    <a:pt x="3270" y="17852"/>
                    <a:pt x="4170" y="16985"/>
                    <a:pt x="4971" y="16218"/>
                  </a:cubicBezTo>
                  <a:cubicBezTo>
                    <a:pt x="5371" y="15842"/>
                    <a:pt x="5734" y="15655"/>
                    <a:pt x="6031" y="15655"/>
                  </a:cubicBezTo>
                  <a:cubicBezTo>
                    <a:pt x="6130" y="15655"/>
                    <a:pt x="6222" y="15676"/>
                    <a:pt x="6305" y="15717"/>
                  </a:cubicBezTo>
                  <a:cubicBezTo>
                    <a:pt x="6605" y="15884"/>
                    <a:pt x="6739" y="16318"/>
                    <a:pt x="6739" y="16885"/>
                  </a:cubicBezTo>
                  <a:cubicBezTo>
                    <a:pt x="6739" y="19153"/>
                    <a:pt x="6672" y="22489"/>
                    <a:pt x="6639" y="27025"/>
                  </a:cubicBezTo>
                  <a:cubicBezTo>
                    <a:pt x="6639" y="27559"/>
                    <a:pt x="6639" y="27926"/>
                    <a:pt x="6672" y="28226"/>
                  </a:cubicBezTo>
                  <a:cubicBezTo>
                    <a:pt x="6739" y="28660"/>
                    <a:pt x="6839" y="29027"/>
                    <a:pt x="7006" y="29361"/>
                  </a:cubicBezTo>
                  <a:cubicBezTo>
                    <a:pt x="7239" y="29727"/>
                    <a:pt x="7506" y="29994"/>
                    <a:pt x="7940" y="30161"/>
                  </a:cubicBezTo>
                  <a:cubicBezTo>
                    <a:pt x="8101" y="30228"/>
                    <a:pt x="8263" y="30258"/>
                    <a:pt x="8420" y="30258"/>
                  </a:cubicBezTo>
                  <a:cubicBezTo>
                    <a:pt x="8652" y="30258"/>
                    <a:pt x="8875" y="30194"/>
                    <a:pt x="9074" y="30094"/>
                  </a:cubicBezTo>
                  <a:cubicBezTo>
                    <a:pt x="9341" y="29928"/>
                    <a:pt x="9507" y="29661"/>
                    <a:pt x="9641" y="29227"/>
                  </a:cubicBezTo>
                  <a:cubicBezTo>
                    <a:pt x="9741" y="28927"/>
                    <a:pt x="9774" y="28560"/>
                    <a:pt x="9774" y="28093"/>
                  </a:cubicBezTo>
                  <a:cubicBezTo>
                    <a:pt x="9808" y="25524"/>
                    <a:pt x="9741" y="23056"/>
                    <a:pt x="9574" y="20721"/>
                  </a:cubicBezTo>
                  <a:cubicBezTo>
                    <a:pt x="9507" y="20187"/>
                    <a:pt x="9574" y="19720"/>
                    <a:pt x="9674" y="19387"/>
                  </a:cubicBezTo>
                  <a:cubicBezTo>
                    <a:pt x="9841" y="18886"/>
                    <a:pt x="10108" y="18653"/>
                    <a:pt x="10475" y="18553"/>
                  </a:cubicBezTo>
                  <a:lnTo>
                    <a:pt x="10808" y="30261"/>
                  </a:lnTo>
                  <a:cubicBezTo>
                    <a:pt x="10842" y="31362"/>
                    <a:pt x="11142" y="32029"/>
                    <a:pt x="11642" y="32229"/>
                  </a:cubicBezTo>
                  <a:cubicBezTo>
                    <a:pt x="11793" y="32294"/>
                    <a:pt x="11943" y="32327"/>
                    <a:pt x="12091" y="32327"/>
                  </a:cubicBezTo>
                  <a:cubicBezTo>
                    <a:pt x="12403" y="32327"/>
                    <a:pt x="12705" y="32179"/>
                    <a:pt x="12977" y="31862"/>
                  </a:cubicBezTo>
                  <a:cubicBezTo>
                    <a:pt x="13344" y="31429"/>
                    <a:pt x="13610" y="30928"/>
                    <a:pt x="13744" y="30328"/>
                  </a:cubicBezTo>
                  <a:cubicBezTo>
                    <a:pt x="13844" y="29494"/>
                    <a:pt x="13944" y="28527"/>
                    <a:pt x="13911" y="27392"/>
                  </a:cubicBezTo>
                  <a:cubicBezTo>
                    <a:pt x="13911" y="26992"/>
                    <a:pt x="13811" y="25991"/>
                    <a:pt x="13677" y="24424"/>
                  </a:cubicBezTo>
                  <a:cubicBezTo>
                    <a:pt x="13477" y="21989"/>
                    <a:pt x="13610" y="20054"/>
                    <a:pt x="14011" y="18720"/>
                  </a:cubicBezTo>
                  <a:lnTo>
                    <a:pt x="14911" y="18586"/>
                  </a:lnTo>
                  <a:lnTo>
                    <a:pt x="14911" y="18586"/>
                  </a:lnTo>
                  <a:cubicBezTo>
                    <a:pt x="14678" y="22222"/>
                    <a:pt x="14811" y="25991"/>
                    <a:pt x="15178" y="29761"/>
                  </a:cubicBezTo>
                  <a:cubicBezTo>
                    <a:pt x="15245" y="30228"/>
                    <a:pt x="15345" y="30661"/>
                    <a:pt x="15512" y="30995"/>
                  </a:cubicBezTo>
                  <a:cubicBezTo>
                    <a:pt x="15745" y="31395"/>
                    <a:pt x="16012" y="31562"/>
                    <a:pt x="16412" y="31562"/>
                  </a:cubicBezTo>
                  <a:cubicBezTo>
                    <a:pt x="16779" y="31562"/>
                    <a:pt x="17080" y="31362"/>
                    <a:pt x="17280" y="30928"/>
                  </a:cubicBezTo>
                  <a:cubicBezTo>
                    <a:pt x="17446" y="30595"/>
                    <a:pt x="17580" y="30194"/>
                    <a:pt x="17613" y="29727"/>
                  </a:cubicBezTo>
                  <a:cubicBezTo>
                    <a:pt x="17813" y="26892"/>
                    <a:pt x="17813" y="24023"/>
                    <a:pt x="17513" y="21021"/>
                  </a:cubicBezTo>
                  <a:cubicBezTo>
                    <a:pt x="17480" y="20387"/>
                    <a:pt x="17480" y="19887"/>
                    <a:pt x="17580" y="19487"/>
                  </a:cubicBezTo>
                  <a:cubicBezTo>
                    <a:pt x="17680" y="18920"/>
                    <a:pt x="17947" y="18553"/>
                    <a:pt x="18347" y="18386"/>
                  </a:cubicBezTo>
                  <a:cubicBezTo>
                    <a:pt x="18514" y="22722"/>
                    <a:pt x="18614" y="25258"/>
                    <a:pt x="18614" y="26091"/>
                  </a:cubicBezTo>
                  <a:cubicBezTo>
                    <a:pt x="18647" y="26659"/>
                    <a:pt x="18681" y="27092"/>
                    <a:pt x="18814" y="27392"/>
                  </a:cubicBezTo>
                  <a:cubicBezTo>
                    <a:pt x="18981" y="27859"/>
                    <a:pt x="19248" y="28160"/>
                    <a:pt x="19581" y="28326"/>
                  </a:cubicBezTo>
                  <a:cubicBezTo>
                    <a:pt x="19681" y="28364"/>
                    <a:pt x="19791" y="28383"/>
                    <a:pt x="19910" y="28383"/>
                  </a:cubicBezTo>
                  <a:cubicBezTo>
                    <a:pt x="20108" y="28383"/>
                    <a:pt x="20332" y="28331"/>
                    <a:pt x="20582" y="28226"/>
                  </a:cubicBezTo>
                  <a:cubicBezTo>
                    <a:pt x="20916" y="28060"/>
                    <a:pt x="21149" y="27826"/>
                    <a:pt x="21316" y="27526"/>
                  </a:cubicBezTo>
                  <a:cubicBezTo>
                    <a:pt x="21483" y="27226"/>
                    <a:pt x="21583" y="26925"/>
                    <a:pt x="21649" y="26558"/>
                  </a:cubicBezTo>
                  <a:cubicBezTo>
                    <a:pt x="21683" y="26258"/>
                    <a:pt x="21683" y="25925"/>
                    <a:pt x="21683" y="25524"/>
                  </a:cubicBezTo>
                  <a:cubicBezTo>
                    <a:pt x="21783" y="21855"/>
                    <a:pt x="21649" y="17752"/>
                    <a:pt x="21316" y="13182"/>
                  </a:cubicBezTo>
                  <a:cubicBezTo>
                    <a:pt x="21149" y="10580"/>
                    <a:pt x="20782" y="6544"/>
                    <a:pt x="20182" y="1040"/>
                  </a:cubicBezTo>
                  <a:cubicBezTo>
                    <a:pt x="20182" y="974"/>
                    <a:pt x="20182" y="873"/>
                    <a:pt x="20148" y="840"/>
                  </a:cubicBezTo>
                  <a:cubicBezTo>
                    <a:pt x="19982" y="640"/>
                    <a:pt x="19748" y="473"/>
                    <a:pt x="19415" y="340"/>
                  </a:cubicBezTo>
                  <a:cubicBezTo>
                    <a:pt x="19081" y="206"/>
                    <a:pt x="18614" y="140"/>
                    <a:pt x="18014" y="140"/>
                  </a:cubicBezTo>
                  <a:cubicBezTo>
                    <a:pt x="17909" y="126"/>
                    <a:pt x="17811" y="119"/>
                    <a:pt x="17718" y="119"/>
                  </a:cubicBezTo>
                  <a:cubicBezTo>
                    <a:pt x="17367" y="119"/>
                    <a:pt x="17105" y="215"/>
                    <a:pt x="16946" y="373"/>
                  </a:cubicBezTo>
                  <a:cubicBezTo>
                    <a:pt x="16813" y="507"/>
                    <a:pt x="16679" y="673"/>
                    <a:pt x="16646" y="873"/>
                  </a:cubicBezTo>
                  <a:cubicBezTo>
                    <a:pt x="16613" y="1040"/>
                    <a:pt x="16613" y="1207"/>
                    <a:pt x="16579" y="1507"/>
                  </a:cubicBezTo>
                  <a:cubicBezTo>
                    <a:pt x="16579" y="1741"/>
                    <a:pt x="16512" y="2141"/>
                    <a:pt x="16446" y="2708"/>
                  </a:cubicBezTo>
                  <a:cubicBezTo>
                    <a:pt x="16346" y="3275"/>
                    <a:pt x="16312" y="3675"/>
                    <a:pt x="16312" y="3909"/>
                  </a:cubicBezTo>
                  <a:cubicBezTo>
                    <a:pt x="16179" y="3542"/>
                    <a:pt x="16012" y="2875"/>
                    <a:pt x="15845" y="1941"/>
                  </a:cubicBezTo>
                  <a:cubicBezTo>
                    <a:pt x="15645" y="1174"/>
                    <a:pt x="15345" y="640"/>
                    <a:pt x="14945" y="373"/>
                  </a:cubicBezTo>
                  <a:cubicBezTo>
                    <a:pt x="14745" y="240"/>
                    <a:pt x="14478" y="173"/>
                    <a:pt x="14177" y="106"/>
                  </a:cubicBezTo>
                  <a:cubicBezTo>
                    <a:pt x="13977" y="73"/>
                    <a:pt x="13744" y="73"/>
                    <a:pt x="13410" y="40"/>
                  </a:cubicBezTo>
                  <a:cubicBezTo>
                    <a:pt x="12901" y="13"/>
                    <a:pt x="12396" y="0"/>
                    <a:pt x="11896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43" name="Google Shape;1143;p46"/>
            <p:cNvGrpSpPr/>
            <p:nvPr/>
          </p:nvGrpSpPr>
          <p:grpSpPr>
            <a:xfrm>
              <a:off x="6715288" y="3023839"/>
              <a:ext cx="434211" cy="644620"/>
              <a:chOff x="6715288" y="3023839"/>
              <a:chExt cx="434211" cy="644620"/>
            </a:xfrm>
          </p:grpSpPr>
          <p:sp>
            <p:nvSpPr>
              <p:cNvPr id="1144" name="Google Shape;1144;p46"/>
              <p:cNvSpPr/>
              <p:nvPr/>
            </p:nvSpPr>
            <p:spPr>
              <a:xfrm>
                <a:off x="6860021" y="3023839"/>
                <a:ext cx="256816" cy="260215"/>
              </a:xfrm>
              <a:custGeom>
                <a:avLst/>
                <a:gdLst/>
                <a:ahLst/>
                <a:cxnLst/>
                <a:rect l="l" t="t" r="r" b="b"/>
                <a:pathLst>
                  <a:path w="12844" h="13014" extrusionOk="0">
                    <a:moveTo>
                      <a:pt x="4771" y="5829"/>
                    </a:moveTo>
                    <a:cubicBezTo>
                      <a:pt x="5338" y="5829"/>
                      <a:pt x="6205" y="5862"/>
                      <a:pt x="7373" y="5862"/>
                    </a:cubicBezTo>
                    <a:cubicBezTo>
                      <a:pt x="7706" y="5862"/>
                      <a:pt x="7940" y="5929"/>
                      <a:pt x="8107" y="5996"/>
                    </a:cubicBezTo>
                    <a:cubicBezTo>
                      <a:pt x="8173" y="6096"/>
                      <a:pt x="8273" y="6263"/>
                      <a:pt x="8340" y="6463"/>
                    </a:cubicBezTo>
                    <a:lnTo>
                      <a:pt x="9875" y="11600"/>
                    </a:lnTo>
                    <a:cubicBezTo>
                      <a:pt x="10008" y="12000"/>
                      <a:pt x="9975" y="12267"/>
                      <a:pt x="9841" y="12367"/>
                    </a:cubicBezTo>
                    <a:cubicBezTo>
                      <a:pt x="9760" y="12448"/>
                      <a:pt x="9643" y="12492"/>
                      <a:pt x="9489" y="12492"/>
                    </a:cubicBezTo>
                    <a:cubicBezTo>
                      <a:pt x="9388" y="12492"/>
                      <a:pt x="9272" y="12473"/>
                      <a:pt x="9141" y="12434"/>
                    </a:cubicBezTo>
                    <a:cubicBezTo>
                      <a:pt x="7306" y="11967"/>
                      <a:pt x="5538" y="11333"/>
                      <a:pt x="3870" y="10632"/>
                    </a:cubicBezTo>
                    <a:cubicBezTo>
                      <a:pt x="3437" y="10432"/>
                      <a:pt x="3036" y="10266"/>
                      <a:pt x="2770" y="10099"/>
                    </a:cubicBezTo>
                    <a:cubicBezTo>
                      <a:pt x="2369" y="9832"/>
                      <a:pt x="2036" y="9598"/>
                      <a:pt x="1802" y="9298"/>
                    </a:cubicBezTo>
                    <a:cubicBezTo>
                      <a:pt x="1502" y="8931"/>
                      <a:pt x="1268" y="8531"/>
                      <a:pt x="1168" y="8031"/>
                    </a:cubicBezTo>
                    <a:cubicBezTo>
                      <a:pt x="1102" y="7697"/>
                      <a:pt x="1102" y="7430"/>
                      <a:pt x="1168" y="7097"/>
                    </a:cubicBezTo>
                    <a:cubicBezTo>
                      <a:pt x="1302" y="6630"/>
                      <a:pt x="1635" y="6296"/>
                      <a:pt x="2202" y="6129"/>
                    </a:cubicBezTo>
                    <a:cubicBezTo>
                      <a:pt x="2870" y="5929"/>
                      <a:pt x="3704" y="5829"/>
                      <a:pt x="4771" y="5829"/>
                    </a:cubicBezTo>
                    <a:close/>
                    <a:moveTo>
                      <a:pt x="4685" y="0"/>
                    </a:moveTo>
                    <a:cubicBezTo>
                      <a:pt x="3282" y="0"/>
                      <a:pt x="1899" y="82"/>
                      <a:pt x="535" y="258"/>
                    </a:cubicBezTo>
                    <a:lnTo>
                      <a:pt x="501" y="258"/>
                    </a:lnTo>
                    <a:cubicBezTo>
                      <a:pt x="301" y="492"/>
                      <a:pt x="134" y="759"/>
                      <a:pt x="1" y="1092"/>
                    </a:cubicBezTo>
                    <a:cubicBezTo>
                      <a:pt x="1602" y="692"/>
                      <a:pt x="3136" y="525"/>
                      <a:pt x="4704" y="525"/>
                    </a:cubicBezTo>
                    <a:cubicBezTo>
                      <a:pt x="5138" y="525"/>
                      <a:pt x="5471" y="525"/>
                      <a:pt x="5705" y="592"/>
                    </a:cubicBezTo>
                    <a:cubicBezTo>
                      <a:pt x="6072" y="659"/>
                      <a:pt x="6372" y="759"/>
                      <a:pt x="6639" y="926"/>
                    </a:cubicBezTo>
                    <a:cubicBezTo>
                      <a:pt x="7239" y="1292"/>
                      <a:pt x="7673" y="1993"/>
                      <a:pt x="7873" y="3027"/>
                    </a:cubicBezTo>
                    <a:cubicBezTo>
                      <a:pt x="7973" y="3361"/>
                      <a:pt x="8007" y="3828"/>
                      <a:pt x="8040" y="4361"/>
                    </a:cubicBezTo>
                    <a:cubicBezTo>
                      <a:pt x="8073" y="4962"/>
                      <a:pt x="8140" y="5329"/>
                      <a:pt x="8140" y="5596"/>
                    </a:cubicBezTo>
                    <a:cubicBezTo>
                      <a:pt x="7173" y="5495"/>
                      <a:pt x="6339" y="5462"/>
                      <a:pt x="5672" y="5429"/>
                    </a:cubicBezTo>
                    <a:cubicBezTo>
                      <a:pt x="4904" y="5429"/>
                      <a:pt x="4070" y="5429"/>
                      <a:pt x="3203" y="5495"/>
                    </a:cubicBezTo>
                    <a:cubicBezTo>
                      <a:pt x="2736" y="5529"/>
                      <a:pt x="2336" y="5596"/>
                      <a:pt x="2002" y="5662"/>
                    </a:cubicBezTo>
                    <a:cubicBezTo>
                      <a:pt x="1602" y="5796"/>
                      <a:pt x="1202" y="5962"/>
                      <a:pt x="968" y="6196"/>
                    </a:cubicBezTo>
                    <a:cubicBezTo>
                      <a:pt x="668" y="6496"/>
                      <a:pt x="468" y="6863"/>
                      <a:pt x="334" y="7330"/>
                    </a:cubicBezTo>
                    <a:cubicBezTo>
                      <a:pt x="301" y="7664"/>
                      <a:pt x="301" y="8097"/>
                      <a:pt x="435" y="8531"/>
                    </a:cubicBezTo>
                    <a:cubicBezTo>
                      <a:pt x="668" y="9332"/>
                      <a:pt x="1202" y="10032"/>
                      <a:pt x="2036" y="10632"/>
                    </a:cubicBezTo>
                    <a:cubicBezTo>
                      <a:pt x="2669" y="11033"/>
                      <a:pt x="3537" y="11466"/>
                      <a:pt x="4604" y="11800"/>
                    </a:cubicBezTo>
                    <a:cubicBezTo>
                      <a:pt x="6305" y="12300"/>
                      <a:pt x="7973" y="12701"/>
                      <a:pt x="9641" y="12967"/>
                    </a:cubicBezTo>
                    <a:cubicBezTo>
                      <a:pt x="9806" y="12997"/>
                      <a:pt x="9958" y="13014"/>
                      <a:pt x="10092" y="13014"/>
                    </a:cubicBezTo>
                    <a:cubicBezTo>
                      <a:pt x="10258" y="13014"/>
                      <a:pt x="10398" y="12989"/>
                      <a:pt x="10508" y="12934"/>
                    </a:cubicBezTo>
                    <a:cubicBezTo>
                      <a:pt x="10775" y="12767"/>
                      <a:pt x="10875" y="12500"/>
                      <a:pt x="10842" y="12134"/>
                    </a:cubicBezTo>
                    <a:cubicBezTo>
                      <a:pt x="10842" y="11833"/>
                      <a:pt x="10709" y="11500"/>
                      <a:pt x="10608" y="11133"/>
                    </a:cubicBezTo>
                    <a:cubicBezTo>
                      <a:pt x="10008" y="9698"/>
                      <a:pt x="9641" y="8264"/>
                      <a:pt x="9508" y="6663"/>
                    </a:cubicBezTo>
                    <a:cubicBezTo>
                      <a:pt x="9374" y="5129"/>
                      <a:pt x="9474" y="3594"/>
                      <a:pt x="9808" y="2126"/>
                    </a:cubicBezTo>
                    <a:cubicBezTo>
                      <a:pt x="9875" y="1593"/>
                      <a:pt x="10108" y="1259"/>
                      <a:pt x="10342" y="1092"/>
                    </a:cubicBezTo>
                    <a:cubicBezTo>
                      <a:pt x="10508" y="959"/>
                      <a:pt x="10809" y="926"/>
                      <a:pt x="11209" y="926"/>
                    </a:cubicBezTo>
                    <a:cubicBezTo>
                      <a:pt x="11776" y="926"/>
                      <a:pt x="12310" y="959"/>
                      <a:pt x="12843" y="1026"/>
                    </a:cubicBezTo>
                    <a:cubicBezTo>
                      <a:pt x="12843" y="959"/>
                      <a:pt x="12843" y="859"/>
                      <a:pt x="12810" y="825"/>
                    </a:cubicBezTo>
                    <a:cubicBezTo>
                      <a:pt x="12643" y="625"/>
                      <a:pt x="12376" y="459"/>
                      <a:pt x="12043" y="325"/>
                    </a:cubicBezTo>
                    <a:cubicBezTo>
                      <a:pt x="11709" y="192"/>
                      <a:pt x="11276" y="125"/>
                      <a:pt x="10675" y="125"/>
                    </a:cubicBezTo>
                    <a:cubicBezTo>
                      <a:pt x="10594" y="120"/>
                      <a:pt x="10516" y="117"/>
                      <a:pt x="10442" y="117"/>
                    </a:cubicBezTo>
                    <a:cubicBezTo>
                      <a:pt x="10059" y="117"/>
                      <a:pt x="9770" y="191"/>
                      <a:pt x="9574" y="358"/>
                    </a:cubicBezTo>
                    <a:cubicBezTo>
                      <a:pt x="9474" y="492"/>
                      <a:pt x="9341" y="659"/>
                      <a:pt x="9308" y="859"/>
                    </a:cubicBezTo>
                    <a:cubicBezTo>
                      <a:pt x="9241" y="1026"/>
                      <a:pt x="9241" y="1192"/>
                      <a:pt x="9207" y="1493"/>
                    </a:cubicBezTo>
                    <a:cubicBezTo>
                      <a:pt x="9207" y="1759"/>
                      <a:pt x="9174" y="2126"/>
                      <a:pt x="9107" y="2693"/>
                    </a:cubicBezTo>
                    <a:cubicBezTo>
                      <a:pt x="9007" y="3294"/>
                      <a:pt x="8974" y="3661"/>
                      <a:pt x="8974" y="3928"/>
                    </a:cubicBezTo>
                    <a:cubicBezTo>
                      <a:pt x="8841" y="3527"/>
                      <a:pt x="8674" y="2860"/>
                      <a:pt x="8507" y="1960"/>
                    </a:cubicBezTo>
                    <a:cubicBezTo>
                      <a:pt x="8307" y="1159"/>
                      <a:pt x="8007" y="625"/>
                      <a:pt x="7573" y="358"/>
                    </a:cubicBezTo>
                    <a:cubicBezTo>
                      <a:pt x="7373" y="258"/>
                      <a:pt x="7139" y="158"/>
                      <a:pt x="6839" y="125"/>
                    </a:cubicBezTo>
                    <a:cubicBezTo>
                      <a:pt x="6639" y="92"/>
                      <a:pt x="6372" y="92"/>
                      <a:pt x="6039" y="25"/>
                    </a:cubicBezTo>
                    <a:cubicBezTo>
                      <a:pt x="5585" y="9"/>
                      <a:pt x="5134" y="0"/>
                      <a:pt x="4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45" name="Google Shape;1145;p46"/>
              <p:cNvSpPr/>
              <p:nvPr/>
            </p:nvSpPr>
            <p:spPr>
              <a:xfrm>
                <a:off x="6715288" y="3032998"/>
                <a:ext cx="434211" cy="635461"/>
              </a:xfrm>
              <a:custGeom>
                <a:avLst/>
                <a:gdLst/>
                <a:ahLst/>
                <a:cxnLst/>
                <a:rect l="l" t="t" r="r" b="b"/>
                <a:pathLst>
                  <a:path w="21716" h="31781" extrusionOk="0">
                    <a:moveTo>
                      <a:pt x="11942" y="5438"/>
                    </a:moveTo>
                    <a:cubicBezTo>
                      <a:pt x="10908" y="5438"/>
                      <a:pt x="10074" y="5538"/>
                      <a:pt x="9407" y="5738"/>
                    </a:cubicBezTo>
                    <a:cubicBezTo>
                      <a:pt x="8840" y="5905"/>
                      <a:pt x="8506" y="6238"/>
                      <a:pt x="8373" y="6772"/>
                    </a:cubicBezTo>
                    <a:cubicBezTo>
                      <a:pt x="8273" y="7006"/>
                      <a:pt x="8273" y="7339"/>
                      <a:pt x="8373" y="7673"/>
                    </a:cubicBezTo>
                    <a:cubicBezTo>
                      <a:pt x="8506" y="8140"/>
                      <a:pt x="8707" y="8540"/>
                      <a:pt x="9007" y="8907"/>
                    </a:cubicBezTo>
                    <a:cubicBezTo>
                      <a:pt x="9240" y="9207"/>
                      <a:pt x="9541" y="9474"/>
                      <a:pt x="9941" y="9707"/>
                    </a:cubicBezTo>
                    <a:cubicBezTo>
                      <a:pt x="10241" y="9874"/>
                      <a:pt x="10575" y="10041"/>
                      <a:pt x="11075" y="10241"/>
                    </a:cubicBezTo>
                    <a:cubicBezTo>
                      <a:pt x="12709" y="10975"/>
                      <a:pt x="14444" y="11575"/>
                      <a:pt x="16345" y="12042"/>
                    </a:cubicBezTo>
                    <a:cubicBezTo>
                      <a:pt x="16500" y="12089"/>
                      <a:pt x="16633" y="12114"/>
                      <a:pt x="16745" y="12114"/>
                    </a:cubicBezTo>
                    <a:cubicBezTo>
                      <a:pt x="16874" y="12114"/>
                      <a:pt x="16974" y="12081"/>
                      <a:pt x="17046" y="12009"/>
                    </a:cubicBezTo>
                    <a:cubicBezTo>
                      <a:pt x="17213" y="11876"/>
                      <a:pt x="17213" y="11575"/>
                      <a:pt x="17079" y="11209"/>
                    </a:cubicBezTo>
                    <a:lnTo>
                      <a:pt x="15545" y="6072"/>
                    </a:lnTo>
                    <a:cubicBezTo>
                      <a:pt x="15445" y="5838"/>
                      <a:pt x="15378" y="5671"/>
                      <a:pt x="15278" y="5605"/>
                    </a:cubicBezTo>
                    <a:cubicBezTo>
                      <a:pt x="15203" y="5529"/>
                      <a:pt x="15034" y="5492"/>
                      <a:pt x="14814" y="5492"/>
                    </a:cubicBezTo>
                    <a:cubicBezTo>
                      <a:pt x="14740" y="5492"/>
                      <a:pt x="14661" y="5496"/>
                      <a:pt x="14577" y="5504"/>
                    </a:cubicBezTo>
                    <a:cubicBezTo>
                      <a:pt x="13410" y="5504"/>
                      <a:pt x="12543" y="5438"/>
                      <a:pt x="11942" y="5438"/>
                    </a:cubicBezTo>
                    <a:close/>
                    <a:moveTo>
                      <a:pt x="12042" y="1"/>
                    </a:moveTo>
                    <a:cubicBezTo>
                      <a:pt x="10441" y="1"/>
                      <a:pt x="8873" y="167"/>
                      <a:pt x="7339" y="534"/>
                    </a:cubicBezTo>
                    <a:cubicBezTo>
                      <a:pt x="7072" y="1068"/>
                      <a:pt x="6905" y="1735"/>
                      <a:pt x="6772" y="2502"/>
                    </a:cubicBezTo>
                    <a:cubicBezTo>
                      <a:pt x="6705" y="3903"/>
                      <a:pt x="6572" y="4937"/>
                      <a:pt x="6505" y="5671"/>
                    </a:cubicBezTo>
                    <a:cubicBezTo>
                      <a:pt x="6238" y="7406"/>
                      <a:pt x="5571" y="9207"/>
                      <a:pt x="4404" y="11108"/>
                    </a:cubicBezTo>
                    <a:cubicBezTo>
                      <a:pt x="3736" y="12209"/>
                      <a:pt x="2569" y="13844"/>
                      <a:pt x="868" y="15945"/>
                    </a:cubicBezTo>
                    <a:cubicBezTo>
                      <a:pt x="601" y="16245"/>
                      <a:pt x="434" y="16512"/>
                      <a:pt x="334" y="16712"/>
                    </a:cubicBezTo>
                    <a:cubicBezTo>
                      <a:pt x="167" y="17013"/>
                      <a:pt x="34" y="17280"/>
                      <a:pt x="34" y="17546"/>
                    </a:cubicBezTo>
                    <a:cubicBezTo>
                      <a:pt x="0" y="17847"/>
                      <a:pt x="34" y="18113"/>
                      <a:pt x="201" y="18414"/>
                    </a:cubicBezTo>
                    <a:cubicBezTo>
                      <a:pt x="367" y="18714"/>
                      <a:pt x="567" y="18881"/>
                      <a:pt x="868" y="18914"/>
                    </a:cubicBezTo>
                    <a:cubicBezTo>
                      <a:pt x="920" y="18922"/>
                      <a:pt x="973" y="18926"/>
                      <a:pt x="1025" y="18926"/>
                    </a:cubicBezTo>
                    <a:cubicBezTo>
                      <a:pt x="1206" y="18926"/>
                      <a:pt x="1387" y="18877"/>
                      <a:pt x="1568" y="18747"/>
                    </a:cubicBezTo>
                    <a:cubicBezTo>
                      <a:pt x="1735" y="18681"/>
                      <a:pt x="1935" y="18514"/>
                      <a:pt x="2202" y="18247"/>
                    </a:cubicBezTo>
                    <a:cubicBezTo>
                      <a:pt x="3236" y="17280"/>
                      <a:pt x="4170" y="16412"/>
                      <a:pt x="4937" y="15678"/>
                    </a:cubicBezTo>
                    <a:cubicBezTo>
                      <a:pt x="5363" y="15303"/>
                      <a:pt x="5713" y="15116"/>
                      <a:pt x="6002" y="15116"/>
                    </a:cubicBezTo>
                    <a:cubicBezTo>
                      <a:pt x="6099" y="15116"/>
                      <a:pt x="6188" y="15136"/>
                      <a:pt x="6272" y="15178"/>
                    </a:cubicBezTo>
                    <a:cubicBezTo>
                      <a:pt x="6572" y="15345"/>
                      <a:pt x="6705" y="15745"/>
                      <a:pt x="6705" y="16346"/>
                    </a:cubicBezTo>
                    <a:cubicBezTo>
                      <a:pt x="6705" y="18580"/>
                      <a:pt x="6672" y="21916"/>
                      <a:pt x="6605" y="26486"/>
                    </a:cubicBezTo>
                    <a:cubicBezTo>
                      <a:pt x="6605" y="27020"/>
                      <a:pt x="6605" y="27387"/>
                      <a:pt x="6672" y="27687"/>
                    </a:cubicBezTo>
                    <a:cubicBezTo>
                      <a:pt x="6705" y="28087"/>
                      <a:pt x="6839" y="28488"/>
                      <a:pt x="7005" y="28821"/>
                    </a:cubicBezTo>
                    <a:cubicBezTo>
                      <a:pt x="7206" y="29188"/>
                      <a:pt x="7506" y="29422"/>
                      <a:pt x="7906" y="29588"/>
                    </a:cubicBezTo>
                    <a:cubicBezTo>
                      <a:pt x="8101" y="29663"/>
                      <a:pt x="8283" y="29698"/>
                      <a:pt x="8455" y="29698"/>
                    </a:cubicBezTo>
                    <a:cubicBezTo>
                      <a:pt x="8664" y="29698"/>
                      <a:pt x="8857" y="29647"/>
                      <a:pt x="9040" y="29555"/>
                    </a:cubicBezTo>
                    <a:cubicBezTo>
                      <a:pt x="9340" y="29388"/>
                      <a:pt x="9507" y="29088"/>
                      <a:pt x="9607" y="28688"/>
                    </a:cubicBezTo>
                    <a:cubicBezTo>
                      <a:pt x="9707" y="28388"/>
                      <a:pt x="9741" y="28021"/>
                      <a:pt x="9741" y="27554"/>
                    </a:cubicBezTo>
                    <a:cubicBezTo>
                      <a:pt x="9774" y="24952"/>
                      <a:pt x="9707" y="22517"/>
                      <a:pt x="9541" y="20182"/>
                    </a:cubicBezTo>
                    <a:cubicBezTo>
                      <a:pt x="9507" y="19615"/>
                      <a:pt x="9541" y="19181"/>
                      <a:pt x="9674" y="18847"/>
                    </a:cubicBezTo>
                    <a:cubicBezTo>
                      <a:pt x="9841" y="18347"/>
                      <a:pt x="10074" y="18080"/>
                      <a:pt x="10441" y="18013"/>
                    </a:cubicBezTo>
                    <a:lnTo>
                      <a:pt x="10775" y="29722"/>
                    </a:lnTo>
                    <a:cubicBezTo>
                      <a:pt x="10841" y="30823"/>
                      <a:pt x="11108" y="31456"/>
                      <a:pt x="11609" y="31690"/>
                    </a:cubicBezTo>
                    <a:cubicBezTo>
                      <a:pt x="11751" y="31751"/>
                      <a:pt x="11893" y="31781"/>
                      <a:pt x="12034" y="31781"/>
                    </a:cubicBezTo>
                    <a:cubicBezTo>
                      <a:pt x="12354" y="31781"/>
                      <a:pt x="12665" y="31624"/>
                      <a:pt x="12943" y="31323"/>
                    </a:cubicBezTo>
                    <a:cubicBezTo>
                      <a:pt x="13343" y="30889"/>
                      <a:pt x="13577" y="30389"/>
                      <a:pt x="13710" y="29755"/>
                    </a:cubicBezTo>
                    <a:cubicBezTo>
                      <a:pt x="13844" y="28921"/>
                      <a:pt x="13910" y="27987"/>
                      <a:pt x="13877" y="26853"/>
                    </a:cubicBezTo>
                    <a:cubicBezTo>
                      <a:pt x="13877" y="26419"/>
                      <a:pt x="13777" y="25419"/>
                      <a:pt x="13677" y="23884"/>
                    </a:cubicBezTo>
                    <a:cubicBezTo>
                      <a:pt x="13443" y="21416"/>
                      <a:pt x="13577" y="19514"/>
                      <a:pt x="14010" y="18180"/>
                    </a:cubicBezTo>
                    <a:lnTo>
                      <a:pt x="14878" y="18047"/>
                    </a:lnTo>
                    <a:lnTo>
                      <a:pt x="14878" y="18047"/>
                    </a:lnTo>
                    <a:cubicBezTo>
                      <a:pt x="14678" y="21816"/>
                      <a:pt x="14744" y="25585"/>
                      <a:pt x="15178" y="29388"/>
                    </a:cubicBezTo>
                    <a:cubicBezTo>
                      <a:pt x="15211" y="29855"/>
                      <a:pt x="15345" y="30256"/>
                      <a:pt x="15511" y="30589"/>
                    </a:cubicBezTo>
                    <a:cubicBezTo>
                      <a:pt x="15712" y="31023"/>
                      <a:pt x="16012" y="31190"/>
                      <a:pt x="16379" y="31190"/>
                    </a:cubicBezTo>
                    <a:cubicBezTo>
                      <a:pt x="16746" y="31190"/>
                      <a:pt x="17046" y="30956"/>
                      <a:pt x="17246" y="30556"/>
                    </a:cubicBezTo>
                    <a:cubicBezTo>
                      <a:pt x="17413" y="30222"/>
                      <a:pt x="17546" y="29789"/>
                      <a:pt x="17580" y="29355"/>
                    </a:cubicBezTo>
                    <a:cubicBezTo>
                      <a:pt x="17746" y="26419"/>
                      <a:pt x="17713" y="23517"/>
                      <a:pt x="17446" y="20549"/>
                    </a:cubicBezTo>
                    <a:cubicBezTo>
                      <a:pt x="17413" y="19915"/>
                      <a:pt x="17413" y="19414"/>
                      <a:pt x="17513" y="19014"/>
                    </a:cubicBezTo>
                    <a:cubicBezTo>
                      <a:pt x="17613" y="18480"/>
                      <a:pt x="17880" y="18080"/>
                      <a:pt x="18280" y="17913"/>
                    </a:cubicBezTo>
                    <a:cubicBezTo>
                      <a:pt x="18447" y="22250"/>
                      <a:pt x="18547" y="24818"/>
                      <a:pt x="18547" y="25652"/>
                    </a:cubicBezTo>
                    <a:cubicBezTo>
                      <a:pt x="18580" y="26186"/>
                      <a:pt x="18614" y="26653"/>
                      <a:pt x="18747" y="26920"/>
                    </a:cubicBezTo>
                    <a:cubicBezTo>
                      <a:pt x="18914" y="27387"/>
                      <a:pt x="19181" y="27687"/>
                      <a:pt x="19514" y="27854"/>
                    </a:cubicBezTo>
                    <a:cubicBezTo>
                      <a:pt x="19612" y="27903"/>
                      <a:pt x="19719" y="27925"/>
                      <a:pt x="19835" y="27925"/>
                    </a:cubicBezTo>
                    <a:cubicBezTo>
                      <a:pt x="20035" y="27925"/>
                      <a:pt x="20262" y="27859"/>
                      <a:pt x="20515" y="27754"/>
                    </a:cubicBezTo>
                    <a:cubicBezTo>
                      <a:pt x="20849" y="27587"/>
                      <a:pt x="21082" y="27353"/>
                      <a:pt x="21249" y="27053"/>
                    </a:cubicBezTo>
                    <a:cubicBezTo>
                      <a:pt x="21416" y="26753"/>
                      <a:pt x="21516" y="26486"/>
                      <a:pt x="21582" y="26086"/>
                    </a:cubicBezTo>
                    <a:cubicBezTo>
                      <a:pt x="21616" y="25819"/>
                      <a:pt x="21616" y="25485"/>
                      <a:pt x="21616" y="25052"/>
                    </a:cubicBezTo>
                    <a:cubicBezTo>
                      <a:pt x="21716" y="21382"/>
                      <a:pt x="21582" y="17313"/>
                      <a:pt x="21249" y="12710"/>
                    </a:cubicBezTo>
                    <a:cubicBezTo>
                      <a:pt x="21082" y="10141"/>
                      <a:pt x="20715" y="6072"/>
                      <a:pt x="20115" y="568"/>
                    </a:cubicBezTo>
                    <a:cubicBezTo>
                      <a:pt x="19581" y="501"/>
                      <a:pt x="19047" y="468"/>
                      <a:pt x="18514" y="468"/>
                    </a:cubicBezTo>
                    <a:cubicBezTo>
                      <a:pt x="18080" y="468"/>
                      <a:pt x="17780" y="501"/>
                      <a:pt x="17613" y="601"/>
                    </a:cubicBezTo>
                    <a:cubicBezTo>
                      <a:pt x="17346" y="768"/>
                      <a:pt x="17179" y="1168"/>
                      <a:pt x="17079" y="1668"/>
                    </a:cubicBezTo>
                    <a:cubicBezTo>
                      <a:pt x="16746" y="3169"/>
                      <a:pt x="16679" y="4671"/>
                      <a:pt x="16779" y="6205"/>
                    </a:cubicBezTo>
                    <a:cubicBezTo>
                      <a:pt x="16912" y="7739"/>
                      <a:pt x="17279" y="9240"/>
                      <a:pt x="17880" y="10675"/>
                    </a:cubicBezTo>
                    <a:cubicBezTo>
                      <a:pt x="18047" y="11042"/>
                      <a:pt x="18113" y="11375"/>
                      <a:pt x="18113" y="11676"/>
                    </a:cubicBezTo>
                    <a:cubicBezTo>
                      <a:pt x="18113" y="12042"/>
                      <a:pt x="18047" y="12276"/>
                      <a:pt x="17780" y="12443"/>
                    </a:cubicBezTo>
                    <a:cubicBezTo>
                      <a:pt x="17663" y="12521"/>
                      <a:pt x="17511" y="12553"/>
                      <a:pt x="17332" y="12553"/>
                    </a:cubicBezTo>
                    <a:cubicBezTo>
                      <a:pt x="17205" y="12553"/>
                      <a:pt x="17064" y="12537"/>
                      <a:pt x="16912" y="12509"/>
                    </a:cubicBezTo>
                    <a:cubicBezTo>
                      <a:pt x="15245" y="12243"/>
                      <a:pt x="13577" y="11842"/>
                      <a:pt x="11876" y="11342"/>
                    </a:cubicBezTo>
                    <a:cubicBezTo>
                      <a:pt x="10841" y="11008"/>
                      <a:pt x="9941" y="10608"/>
                      <a:pt x="9340" y="10174"/>
                    </a:cubicBezTo>
                    <a:cubicBezTo>
                      <a:pt x="8506" y="9574"/>
                      <a:pt x="7939" y="8907"/>
                      <a:pt x="7706" y="8073"/>
                    </a:cubicBezTo>
                    <a:cubicBezTo>
                      <a:pt x="7572" y="7606"/>
                      <a:pt x="7572" y="7206"/>
                      <a:pt x="7673" y="6772"/>
                    </a:cubicBezTo>
                    <a:cubicBezTo>
                      <a:pt x="7739" y="6338"/>
                      <a:pt x="7939" y="5938"/>
                      <a:pt x="8273" y="5671"/>
                    </a:cubicBezTo>
                    <a:cubicBezTo>
                      <a:pt x="8540" y="5404"/>
                      <a:pt x="8907" y="5238"/>
                      <a:pt x="9340" y="5104"/>
                    </a:cubicBezTo>
                    <a:cubicBezTo>
                      <a:pt x="9674" y="5037"/>
                      <a:pt x="10041" y="4937"/>
                      <a:pt x="10541" y="4937"/>
                    </a:cubicBezTo>
                    <a:cubicBezTo>
                      <a:pt x="11409" y="4871"/>
                      <a:pt x="12242" y="4871"/>
                      <a:pt x="13010" y="4871"/>
                    </a:cubicBezTo>
                    <a:cubicBezTo>
                      <a:pt x="13710" y="4871"/>
                      <a:pt x="14511" y="4937"/>
                      <a:pt x="15445" y="5037"/>
                    </a:cubicBezTo>
                    <a:cubicBezTo>
                      <a:pt x="15411" y="4771"/>
                      <a:pt x="15411" y="4370"/>
                      <a:pt x="15378" y="3837"/>
                    </a:cubicBezTo>
                    <a:cubicBezTo>
                      <a:pt x="15345" y="3270"/>
                      <a:pt x="15278" y="2869"/>
                      <a:pt x="15211" y="2502"/>
                    </a:cubicBezTo>
                    <a:cubicBezTo>
                      <a:pt x="15011" y="1435"/>
                      <a:pt x="14577" y="768"/>
                      <a:pt x="13944" y="367"/>
                    </a:cubicBezTo>
                    <a:cubicBezTo>
                      <a:pt x="13710" y="201"/>
                      <a:pt x="13410" y="67"/>
                      <a:pt x="13043" y="34"/>
                    </a:cubicBezTo>
                    <a:cubicBezTo>
                      <a:pt x="12776" y="1"/>
                      <a:pt x="12443" y="1"/>
                      <a:pt x="120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46" name="Google Shape;1146;p46"/>
          <p:cNvGrpSpPr/>
          <p:nvPr/>
        </p:nvGrpSpPr>
        <p:grpSpPr>
          <a:xfrm>
            <a:off x="2809072" y="2525325"/>
            <a:ext cx="402361" cy="1502468"/>
            <a:chOff x="2317837" y="2525325"/>
            <a:chExt cx="402361" cy="1502468"/>
          </a:xfrm>
        </p:grpSpPr>
        <p:sp>
          <p:nvSpPr>
            <p:cNvPr id="1147" name="Google Shape;1147;p46"/>
            <p:cNvSpPr/>
            <p:nvPr/>
          </p:nvSpPr>
          <p:spPr>
            <a:xfrm>
              <a:off x="2317837" y="2525325"/>
              <a:ext cx="402361" cy="1502468"/>
            </a:xfrm>
            <a:custGeom>
              <a:avLst/>
              <a:gdLst/>
              <a:ahLst/>
              <a:cxnLst/>
              <a:rect l="l" t="t" r="r" b="b"/>
              <a:pathLst>
                <a:path w="23451" h="87264" extrusionOk="0">
                  <a:moveTo>
                    <a:pt x="18881" y="1"/>
                  </a:moveTo>
                  <a:cubicBezTo>
                    <a:pt x="17847" y="34"/>
                    <a:pt x="16579" y="134"/>
                    <a:pt x="15112" y="268"/>
                  </a:cubicBezTo>
                  <a:cubicBezTo>
                    <a:pt x="14878" y="301"/>
                    <a:pt x="14611" y="301"/>
                    <a:pt x="14378" y="301"/>
                  </a:cubicBezTo>
                  <a:cubicBezTo>
                    <a:pt x="12210" y="468"/>
                    <a:pt x="10842" y="601"/>
                    <a:pt x="10241" y="635"/>
                  </a:cubicBezTo>
                  <a:cubicBezTo>
                    <a:pt x="10041" y="635"/>
                    <a:pt x="9774" y="635"/>
                    <a:pt x="9574" y="668"/>
                  </a:cubicBezTo>
                  <a:cubicBezTo>
                    <a:pt x="9228" y="676"/>
                    <a:pt x="8889" y="680"/>
                    <a:pt x="8557" y="680"/>
                  </a:cubicBezTo>
                  <a:cubicBezTo>
                    <a:pt x="7484" y="680"/>
                    <a:pt x="6489" y="637"/>
                    <a:pt x="5571" y="535"/>
                  </a:cubicBezTo>
                  <a:lnTo>
                    <a:pt x="5505" y="535"/>
                  </a:lnTo>
                  <a:lnTo>
                    <a:pt x="5505" y="501"/>
                  </a:lnTo>
                  <a:cubicBezTo>
                    <a:pt x="5271" y="435"/>
                    <a:pt x="5071" y="335"/>
                    <a:pt x="4871" y="335"/>
                  </a:cubicBezTo>
                  <a:lnTo>
                    <a:pt x="4838" y="335"/>
                  </a:lnTo>
                  <a:cubicBezTo>
                    <a:pt x="4604" y="335"/>
                    <a:pt x="4404" y="435"/>
                    <a:pt x="4204" y="635"/>
                  </a:cubicBezTo>
                  <a:cubicBezTo>
                    <a:pt x="4237" y="768"/>
                    <a:pt x="4237" y="835"/>
                    <a:pt x="4204" y="868"/>
                  </a:cubicBezTo>
                  <a:lnTo>
                    <a:pt x="4204" y="2870"/>
                  </a:lnTo>
                  <a:cubicBezTo>
                    <a:pt x="4204" y="6272"/>
                    <a:pt x="4170" y="9541"/>
                    <a:pt x="4104" y="12843"/>
                  </a:cubicBezTo>
                  <a:lnTo>
                    <a:pt x="4104" y="12877"/>
                  </a:lnTo>
                  <a:lnTo>
                    <a:pt x="4104" y="13010"/>
                  </a:lnTo>
                  <a:cubicBezTo>
                    <a:pt x="4070" y="15879"/>
                    <a:pt x="4037" y="18814"/>
                    <a:pt x="4037" y="21683"/>
                  </a:cubicBezTo>
                  <a:cubicBezTo>
                    <a:pt x="4004" y="25953"/>
                    <a:pt x="3937" y="30189"/>
                    <a:pt x="3904" y="34492"/>
                  </a:cubicBezTo>
                  <a:cubicBezTo>
                    <a:pt x="3904" y="37494"/>
                    <a:pt x="3870" y="40463"/>
                    <a:pt x="3870" y="43465"/>
                  </a:cubicBezTo>
                  <a:lnTo>
                    <a:pt x="3870" y="56208"/>
                  </a:lnTo>
                  <a:cubicBezTo>
                    <a:pt x="3870" y="59243"/>
                    <a:pt x="3870" y="62312"/>
                    <a:pt x="3904" y="65348"/>
                  </a:cubicBezTo>
                  <a:cubicBezTo>
                    <a:pt x="3904" y="69651"/>
                    <a:pt x="3937" y="73921"/>
                    <a:pt x="4004" y="78224"/>
                  </a:cubicBezTo>
                  <a:cubicBezTo>
                    <a:pt x="4004" y="80525"/>
                    <a:pt x="4037" y="82860"/>
                    <a:pt x="4037" y="85195"/>
                  </a:cubicBezTo>
                  <a:cubicBezTo>
                    <a:pt x="2836" y="85229"/>
                    <a:pt x="1669" y="85429"/>
                    <a:pt x="501" y="85829"/>
                  </a:cubicBezTo>
                  <a:cubicBezTo>
                    <a:pt x="168" y="85929"/>
                    <a:pt x="1" y="86096"/>
                    <a:pt x="1" y="86263"/>
                  </a:cubicBezTo>
                  <a:cubicBezTo>
                    <a:pt x="1" y="86396"/>
                    <a:pt x="168" y="86530"/>
                    <a:pt x="401" y="86663"/>
                  </a:cubicBezTo>
                  <a:cubicBezTo>
                    <a:pt x="535" y="86696"/>
                    <a:pt x="601" y="86730"/>
                    <a:pt x="735" y="86763"/>
                  </a:cubicBezTo>
                  <a:cubicBezTo>
                    <a:pt x="1735" y="87097"/>
                    <a:pt x="2836" y="87263"/>
                    <a:pt x="4037" y="87263"/>
                  </a:cubicBezTo>
                  <a:cubicBezTo>
                    <a:pt x="4104" y="87230"/>
                    <a:pt x="4170" y="87230"/>
                    <a:pt x="4204" y="87230"/>
                  </a:cubicBezTo>
                  <a:cubicBezTo>
                    <a:pt x="4571" y="87230"/>
                    <a:pt x="5004" y="87230"/>
                    <a:pt x="5438" y="87197"/>
                  </a:cubicBezTo>
                  <a:cubicBezTo>
                    <a:pt x="6239" y="87097"/>
                    <a:pt x="7106" y="87030"/>
                    <a:pt x="8107" y="86830"/>
                  </a:cubicBezTo>
                  <a:cubicBezTo>
                    <a:pt x="8273" y="86763"/>
                    <a:pt x="8407" y="86763"/>
                    <a:pt x="8540" y="86730"/>
                  </a:cubicBezTo>
                  <a:cubicBezTo>
                    <a:pt x="8607" y="86696"/>
                    <a:pt x="8707" y="86696"/>
                    <a:pt x="8774" y="86663"/>
                  </a:cubicBezTo>
                  <a:cubicBezTo>
                    <a:pt x="9041" y="86563"/>
                    <a:pt x="9207" y="86430"/>
                    <a:pt x="9341" y="86263"/>
                  </a:cubicBezTo>
                  <a:cubicBezTo>
                    <a:pt x="9408" y="86196"/>
                    <a:pt x="9441" y="86096"/>
                    <a:pt x="9441" y="86029"/>
                  </a:cubicBezTo>
                  <a:cubicBezTo>
                    <a:pt x="9408" y="85896"/>
                    <a:pt x="9341" y="85829"/>
                    <a:pt x="9107" y="85762"/>
                  </a:cubicBezTo>
                  <a:cubicBezTo>
                    <a:pt x="7906" y="85429"/>
                    <a:pt x="6706" y="85262"/>
                    <a:pt x="5505" y="85262"/>
                  </a:cubicBezTo>
                  <a:lnTo>
                    <a:pt x="5505" y="84662"/>
                  </a:lnTo>
                  <a:lnTo>
                    <a:pt x="5505" y="78257"/>
                  </a:lnTo>
                  <a:cubicBezTo>
                    <a:pt x="5505" y="74021"/>
                    <a:pt x="5505" y="69751"/>
                    <a:pt x="5438" y="65515"/>
                  </a:cubicBezTo>
                  <a:lnTo>
                    <a:pt x="5438" y="56308"/>
                  </a:lnTo>
                  <a:lnTo>
                    <a:pt x="5438" y="43565"/>
                  </a:lnTo>
                  <a:lnTo>
                    <a:pt x="5438" y="34692"/>
                  </a:lnTo>
                  <a:cubicBezTo>
                    <a:pt x="5438" y="30456"/>
                    <a:pt x="5438" y="26220"/>
                    <a:pt x="5505" y="21983"/>
                  </a:cubicBezTo>
                  <a:cubicBezTo>
                    <a:pt x="5505" y="19148"/>
                    <a:pt x="5505" y="16146"/>
                    <a:pt x="5405" y="13010"/>
                  </a:cubicBezTo>
                  <a:lnTo>
                    <a:pt x="5405" y="13010"/>
                  </a:lnTo>
                  <a:cubicBezTo>
                    <a:pt x="6458" y="13244"/>
                    <a:pt x="7665" y="13350"/>
                    <a:pt x="8958" y="13350"/>
                  </a:cubicBezTo>
                  <a:cubicBezTo>
                    <a:pt x="9140" y="13350"/>
                    <a:pt x="9323" y="13348"/>
                    <a:pt x="9508" y="13344"/>
                  </a:cubicBezTo>
                  <a:lnTo>
                    <a:pt x="10175" y="13344"/>
                  </a:lnTo>
                  <a:cubicBezTo>
                    <a:pt x="10942" y="13310"/>
                    <a:pt x="12243" y="13210"/>
                    <a:pt x="14044" y="13010"/>
                  </a:cubicBezTo>
                  <a:cubicBezTo>
                    <a:pt x="14411" y="12977"/>
                    <a:pt x="14778" y="12944"/>
                    <a:pt x="15212" y="12877"/>
                  </a:cubicBezTo>
                  <a:cubicBezTo>
                    <a:pt x="16546" y="12710"/>
                    <a:pt x="17713" y="12643"/>
                    <a:pt x="18681" y="12610"/>
                  </a:cubicBezTo>
                  <a:cubicBezTo>
                    <a:pt x="19248" y="12543"/>
                    <a:pt x="19748" y="12543"/>
                    <a:pt x="20215" y="12543"/>
                  </a:cubicBezTo>
                  <a:cubicBezTo>
                    <a:pt x="21383" y="12543"/>
                    <a:pt x="22450" y="12643"/>
                    <a:pt x="23451" y="12843"/>
                  </a:cubicBezTo>
                  <a:cubicBezTo>
                    <a:pt x="23418" y="11809"/>
                    <a:pt x="23384" y="10775"/>
                    <a:pt x="23384" y="9708"/>
                  </a:cubicBezTo>
                  <a:cubicBezTo>
                    <a:pt x="23384" y="8774"/>
                    <a:pt x="23351" y="7773"/>
                    <a:pt x="23351" y="6806"/>
                  </a:cubicBezTo>
                  <a:cubicBezTo>
                    <a:pt x="23351" y="5638"/>
                    <a:pt x="23351" y="4471"/>
                    <a:pt x="23384" y="3303"/>
                  </a:cubicBezTo>
                  <a:lnTo>
                    <a:pt x="23384" y="3103"/>
                  </a:lnTo>
                  <a:cubicBezTo>
                    <a:pt x="23418" y="2169"/>
                    <a:pt x="23418" y="1202"/>
                    <a:pt x="23451" y="301"/>
                  </a:cubicBezTo>
                  <a:cubicBezTo>
                    <a:pt x="22383" y="134"/>
                    <a:pt x="21249" y="34"/>
                    <a:pt x="20015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48" name="Google Shape;1148;p46"/>
            <p:cNvGrpSpPr/>
            <p:nvPr/>
          </p:nvGrpSpPr>
          <p:grpSpPr>
            <a:xfrm>
              <a:off x="2319006" y="2532772"/>
              <a:ext cx="400024" cy="1487575"/>
              <a:chOff x="2317287" y="2532769"/>
              <a:chExt cx="400024" cy="1487575"/>
            </a:xfrm>
          </p:grpSpPr>
          <p:sp>
            <p:nvSpPr>
              <p:cNvPr id="1149" name="Google Shape;1149;p46"/>
              <p:cNvSpPr/>
              <p:nvPr/>
            </p:nvSpPr>
            <p:spPr>
              <a:xfrm>
                <a:off x="2317287" y="3985612"/>
                <a:ext cx="161040" cy="26763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1569" extrusionOk="0">
                    <a:moveTo>
                      <a:pt x="4037" y="1"/>
                    </a:moveTo>
                    <a:cubicBezTo>
                      <a:pt x="2836" y="34"/>
                      <a:pt x="1669" y="234"/>
                      <a:pt x="468" y="601"/>
                    </a:cubicBezTo>
                    <a:cubicBezTo>
                      <a:pt x="134" y="735"/>
                      <a:pt x="1" y="902"/>
                      <a:pt x="1" y="1068"/>
                    </a:cubicBezTo>
                    <a:cubicBezTo>
                      <a:pt x="1" y="1202"/>
                      <a:pt x="134" y="1335"/>
                      <a:pt x="401" y="1435"/>
                    </a:cubicBezTo>
                    <a:cubicBezTo>
                      <a:pt x="535" y="1435"/>
                      <a:pt x="601" y="1502"/>
                      <a:pt x="735" y="1535"/>
                    </a:cubicBezTo>
                    <a:cubicBezTo>
                      <a:pt x="901" y="1402"/>
                      <a:pt x="1102" y="1335"/>
                      <a:pt x="1368" y="1269"/>
                    </a:cubicBezTo>
                    <a:cubicBezTo>
                      <a:pt x="1602" y="1202"/>
                      <a:pt x="1869" y="1168"/>
                      <a:pt x="2202" y="1102"/>
                    </a:cubicBezTo>
                    <a:cubicBezTo>
                      <a:pt x="2269" y="1102"/>
                      <a:pt x="2536" y="1068"/>
                      <a:pt x="3036" y="968"/>
                    </a:cubicBezTo>
                    <a:lnTo>
                      <a:pt x="4037" y="902"/>
                    </a:lnTo>
                    <a:lnTo>
                      <a:pt x="4037" y="401"/>
                    </a:lnTo>
                    <a:lnTo>
                      <a:pt x="4037" y="1"/>
                    </a:lnTo>
                    <a:close/>
                    <a:moveTo>
                      <a:pt x="5505" y="101"/>
                    </a:moveTo>
                    <a:lnTo>
                      <a:pt x="5505" y="234"/>
                    </a:lnTo>
                    <a:cubicBezTo>
                      <a:pt x="5438" y="435"/>
                      <a:pt x="5438" y="668"/>
                      <a:pt x="5438" y="868"/>
                    </a:cubicBezTo>
                    <a:cubicBezTo>
                      <a:pt x="6272" y="868"/>
                      <a:pt x="7106" y="1002"/>
                      <a:pt x="7940" y="1269"/>
                    </a:cubicBezTo>
                    <a:cubicBezTo>
                      <a:pt x="8207" y="1369"/>
                      <a:pt x="8407" y="1435"/>
                      <a:pt x="8540" y="1569"/>
                    </a:cubicBezTo>
                    <a:cubicBezTo>
                      <a:pt x="8607" y="1535"/>
                      <a:pt x="8707" y="1535"/>
                      <a:pt x="8774" y="1502"/>
                    </a:cubicBezTo>
                    <a:cubicBezTo>
                      <a:pt x="9041" y="1402"/>
                      <a:pt x="9207" y="1269"/>
                      <a:pt x="9341" y="1102"/>
                    </a:cubicBezTo>
                    <a:cubicBezTo>
                      <a:pt x="9408" y="1035"/>
                      <a:pt x="9441" y="935"/>
                      <a:pt x="9441" y="868"/>
                    </a:cubicBezTo>
                    <a:cubicBezTo>
                      <a:pt x="9408" y="735"/>
                      <a:pt x="9341" y="668"/>
                      <a:pt x="9107" y="601"/>
                    </a:cubicBezTo>
                    <a:cubicBezTo>
                      <a:pt x="7906" y="268"/>
                      <a:pt x="6706" y="101"/>
                      <a:pt x="5505" y="10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50" name="Google Shape;1150;p46"/>
              <p:cNvSpPr/>
              <p:nvPr/>
            </p:nvSpPr>
            <p:spPr>
              <a:xfrm>
                <a:off x="2329809" y="4000420"/>
                <a:ext cx="133168" cy="19923"/>
              </a:xfrm>
              <a:custGeom>
                <a:avLst/>
                <a:gdLst/>
                <a:ahLst/>
                <a:cxnLst/>
                <a:rect l="l" t="t" r="r" b="b"/>
                <a:pathLst>
                  <a:path w="7807" h="1168" extrusionOk="0">
                    <a:moveTo>
                      <a:pt x="3303" y="0"/>
                    </a:moveTo>
                    <a:lnTo>
                      <a:pt x="2302" y="67"/>
                    </a:lnTo>
                    <a:cubicBezTo>
                      <a:pt x="1802" y="167"/>
                      <a:pt x="1535" y="200"/>
                      <a:pt x="1468" y="200"/>
                    </a:cubicBezTo>
                    <a:cubicBezTo>
                      <a:pt x="1135" y="300"/>
                      <a:pt x="868" y="334"/>
                      <a:pt x="634" y="401"/>
                    </a:cubicBezTo>
                    <a:cubicBezTo>
                      <a:pt x="368" y="501"/>
                      <a:pt x="167" y="567"/>
                      <a:pt x="1" y="667"/>
                    </a:cubicBezTo>
                    <a:cubicBezTo>
                      <a:pt x="1001" y="1001"/>
                      <a:pt x="2102" y="1168"/>
                      <a:pt x="3303" y="1168"/>
                    </a:cubicBezTo>
                    <a:lnTo>
                      <a:pt x="3303" y="0"/>
                    </a:lnTo>
                    <a:close/>
                    <a:moveTo>
                      <a:pt x="4704" y="0"/>
                    </a:moveTo>
                    <a:lnTo>
                      <a:pt x="4704" y="1168"/>
                    </a:lnTo>
                    <a:cubicBezTo>
                      <a:pt x="5505" y="1068"/>
                      <a:pt x="6372" y="1001"/>
                      <a:pt x="7373" y="801"/>
                    </a:cubicBezTo>
                    <a:cubicBezTo>
                      <a:pt x="7539" y="734"/>
                      <a:pt x="7673" y="734"/>
                      <a:pt x="7806" y="701"/>
                    </a:cubicBezTo>
                    <a:cubicBezTo>
                      <a:pt x="7673" y="634"/>
                      <a:pt x="7473" y="501"/>
                      <a:pt x="7206" y="401"/>
                    </a:cubicBezTo>
                    <a:cubicBezTo>
                      <a:pt x="6372" y="167"/>
                      <a:pt x="5538" y="0"/>
                      <a:pt x="4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51" name="Google Shape;1151;p46"/>
              <p:cNvSpPr/>
              <p:nvPr/>
            </p:nvSpPr>
            <p:spPr>
              <a:xfrm>
                <a:off x="2386157" y="3977082"/>
                <a:ext cx="23915" cy="4325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536" extrusionOk="0">
                    <a:moveTo>
                      <a:pt x="1401" y="1"/>
                    </a:moveTo>
                    <a:cubicBezTo>
                      <a:pt x="901" y="267"/>
                      <a:pt x="434" y="568"/>
                      <a:pt x="0" y="935"/>
                    </a:cubicBezTo>
                    <a:lnTo>
                      <a:pt x="0" y="1368"/>
                    </a:lnTo>
                    <a:lnTo>
                      <a:pt x="0" y="2536"/>
                    </a:lnTo>
                    <a:lnTo>
                      <a:pt x="167" y="2536"/>
                    </a:lnTo>
                    <a:cubicBezTo>
                      <a:pt x="534" y="2536"/>
                      <a:pt x="934" y="2536"/>
                      <a:pt x="1401" y="2502"/>
                    </a:cubicBezTo>
                    <a:lnTo>
                      <a:pt x="1401" y="1368"/>
                    </a:lnTo>
                    <a:lnTo>
                      <a:pt x="1401" y="734"/>
                    </a:lnTo>
                    <a:lnTo>
                      <a:pt x="1401" y="60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52" name="Google Shape;1152;p46"/>
              <p:cNvSpPr/>
              <p:nvPr/>
            </p:nvSpPr>
            <p:spPr>
              <a:xfrm>
                <a:off x="2383308" y="2532769"/>
                <a:ext cx="334003" cy="1459491"/>
              </a:xfrm>
              <a:custGeom>
                <a:avLst/>
                <a:gdLst/>
                <a:ahLst/>
                <a:cxnLst/>
                <a:rect l="l" t="t" r="r" b="b"/>
                <a:pathLst>
                  <a:path w="19581" h="85563" extrusionOk="0">
                    <a:moveTo>
                      <a:pt x="15011" y="1"/>
                    </a:moveTo>
                    <a:cubicBezTo>
                      <a:pt x="15011" y="968"/>
                      <a:pt x="14944" y="1969"/>
                      <a:pt x="14944" y="3003"/>
                    </a:cubicBezTo>
                    <a:cubicBezTo>
                      <a:pt x="15345" y="3003"/>
                      <a:pt x="15715" y="2988"/>
                      <a:pt x="16056" y="2988"/>
                    </a:cubicBezTo>
                    <a:cubicBezTo>
                      <a:pt x="16227" y="2988"/>
                      <a:pt x="16390" y="2992"/>
                      <a:pt x="16545" y="3003"/>
                    </a:cubicBezTo>
                    <a:cubicBezTo>
                      <a:pt x="17246" y="3003"/>
                      <a:pt x="17913" y="3036"/>
                      <a:pt x="18580" y="3137"/>
                    </a:cubicBezTo>
                    <a:cubicBezTo>
                      <a:pt x="18880" y="3170"/>
                      <a:pt x="19214" y="3203"/>
                      <a:pt x="19514" y="3237"/>
                    </a:cubicBezTo>
                    <a:lnTo>
                      <a:pt x="19514" y="3036"/>
                    </a:lnTo>
                    <a:cubicBezTo>
                      <a:pt x="19548" y="2136"/>
                      <a:pt x="19548" y="1168"/>
                      <a:pt x="19581" y="234"/>
                    </a:cubicBezTo>
                    <a:cubicBezTo>
                      <a:pt x="18513" y="101"/>
                      <a:pt x="17346" y="1"/>
                      <a:pt x="16145" y="1"/>
                    </a:cubicBezTo>
                    <a:close/>
                    <a:moveTo>
                      <a:pt x="10474" y="335"/>
                    </a:moveTo>
                    <a:lnTo>
                      <a:pt x="10474" y="335"/>
                    </a:lnTo>
                    <a:cubicBezTo>
                      <a:pt x="8306" y="501"/>
                      <a:pt x="6905" y="635"/>
                      <a:pt x="6338" y="668"/>
                    </a:cubicBezTo>
                    <a:cubicBezTo>
                      <a:pt x="6138" y="668"/>
                      <a:pt x="5871" y="668"/>
                      <a:pt x="5671" y="701"/>
                    </a:cubicBezTo>
                    <a:cubicBezTo>
                      <a:pt x="5704" y="1602"/>
                      <a:pt x="5704" y="2469"/>
                      <a:pt x="5704" y="3337"/>
                    </a:cubicBezTo>
                    <a:lnTo>
                      <a:pt x="5704" y="3671"/>
                    </a:lnTo>
                    <a:lnTo>
                      <a:pt x="5704" y="3671"/>
                    </a:lnTo>
                    <a:cubicBezTo>
                      <a:pt x="5467" y="3676"/>
                      <a:pt x="5233" y="3678"/>
                      <a:pt x="5004" y="3678"/>
                    </a:cubicBezTo>
                    <a:cubicBezTo>
                      <a:pt x="3762" y="3678"/>
                      <a:pt x="2630" y="3604"/>
                      <a:pt x="1568" y="3437"/>
                    </a:cubicBezTo>
                    <a:cubicBezTo>
                      <a:pt x="1568" y="4538"/>
                      <a:pt x="1568" y="5672"/>
                      <a:pt x="1535" y="6772"/>
                    </a:cubicBezTo>
                    <a:cubicBezTo>
                      <a:pt x="2597" y="6940"/>
                      <a:pt x="3729" y="7014"/>
                      <a:pt x="4990" y="7014"/>
                    </a:cubicBezTo>
                    <a:cubicBezTo>
                      <a:pt x="5234" y="7014"/>
                      <a:pt x="5483" y="7011"/>
                      <a:pt x="5738" y="7006"/>
                    </a:cubicBezTo>
                    <a:cubicBezTo>
                      <a:pt x="5770" y="5970"/>
                      <a:pt x="5771" y="4871"/>
                      <a:pt x="5741" y="3770"/>
                    </a:cubicBezTo>
                    <a:lnTo>
                      <a:pt x="6138" y="3770"/>
                    </a:lnTo>
                    <a:cubicBezTo>
                      <a:pt x="6872" y="3637"/>
                      <a:pt x="8139" y="3537"/>
                      <a:pt x="9874" y="3437"/>
                    </a:cubicBezTo>
                    <a:cubicBezTo>
                      <a:pt x="10041" y="3437"/>
                      <a:pt x="10241" y="3370"/>
                      <a:pt x="10408" y="3370"/>
                    </a:cubicBezTo>
                    <a:cubicBezTo>
                      <a:pt x="10474" y="2369"/>
                      <a:pt x="10474" y="1335"/>
                      <a:pt x="10474" y="335"/>
                    </a:cubicBezTo>
                    <a:close/>
                    <a:moveTo>
                      <a:pt x="14944" y="3036"/>
                    </a:moveTo>
                    <a:cubicBezTo>
                      <a:pt x="13977" y="3103"/>
                      <a:pt x="12743" y="3170"/>
                      <a:pt x="11375" y="3303"/>
                    </a:cubicBezTo>
                    <a:cubicBezTo>
                      <a:pt x="11041" y="3337"/>
                      <a:pt x="10741" y="3337"/>
                      <a:pt x="10441" y="3370"/>
                    </a:cubicBezTo>
                    <a:lnTo>
                      <a:pt x="10441" y="3437"/>
                    </a:lnTo>
                    <a:cubicBezTo>
                      <a:pt x="10441" y="4538"/>
                      <a:pt x="10408" y="5638"/>
                      <a:pt x="10374" y="6706"/>
                    </a:cubicBezTo>
                    <a:cubicBezTo>
                      <a:pt x="10675" y="6672"/>
                      <a:pt x="11008" y="6672"/>
                      <a:pt x="11275" y="6639"/>
                    </a:cubicBezTo>
                    <a:cubicBezTo>
                      <a:pt x="12676" y="6506"/>
                      <a:pt x="13877" y="6472"/>
                      <a:pt x="14878" y="6439"/>
                    </a:cubicBezTo>
                    <a:lnTo>
                      <a:pt x="14878" y="6439"/>
                    </a:lnTo>
                    <a:cubicBezTo>
                      <a:pt x="14844" y="7373"/>
                      <a:pt x="14844" y="8374"/>
                      <a:pt x="14811" y="9441"/>
                    </a:cubicBezTo>
                    <a:cubicBezTo>
                      <a:pt x="16345" y="9441"/>
                      <a:pt x="17880" y="9508"/>
                      <a:pt x="19414" y="9675"/>
                    </a:cubicBezTo>
                    <a:cubicBezTo>
                      <a:pt x="19414" y="8707"/>
                      <a:pt x="19381" y="7706"/>
                      <a:pt x="19381" y="6772"/>
                    </a:cubicBezTo>
                    <a:cubicBezTo>
                      <a:pt x="18513" y="6606"/>
                      <a:pt x="17513" y="6472"/>
                      <a:pt x="16479" y="6439"/>
                    </a:cubicBezTo>
                    <a:lnTo>
                      <a:pt x="14878" y="6439"/>
                    </a:lnTo>
                    <a:cubicBezTo>
                      <a:pt x="14911" y="5338"/>
                      <a:pt x="14911" y="4337"/>
                      <a:pt x="14944" y="3337"/>
                    </a:cubicBezTo>
                    <a:lnTo>
                      <a:pt x="14944" y="3036"/>
                    </a:lnTo>
                    <a:close/>
                    <a:moveTo>
                      <a:pt x="10374" y="6706"/>
                    </a:moveTo>
                    <a:lnTo>
                      <a:pt x="10374" y="6706"/>
                    </a:lnTo>
                    <a:cubicBezTo>
                      <a:pt x="8206" y="6873"/>
                      <a:pt x="6805" y="7006"/>
                      <a:pt x="6138" y="7006"/>
                    </a:cubicBezTo>
                    <a:lnTo>
                      <a:pt x="5804" y="7006"/>
                    </a:lnTo>
                    <a:cubicBezTo>
                      <a:pt x="5804" y="8107"/>
                      <a:pt x="5738" y="9174"/>
                      <a:pt x="5704" y="10208"/>
                    </a:cubicBezTo>
                    <a:cubicBezTo>
                      <a:pt x="5871" y="10208"/>
                      <a:pt x="6038" y="10208"/>
                      <a:pt x="6171" y="10175"/>
                    </a:cubicBezTo>
                    <a:cubicBezTo>
                      <a:pt x="7138" y="10142"/>
                      <a:pt x="8506" y="10008"/>
                      <a:pt x="10240" y="9808"/>
                    </a:cubicBezTo>
                    <a:lnTo>
                      <a:pt x="10240" y="9808"/>
                    </a:lnTo>
                    <a:cubicBezTo>
                      <a:pt x="10207" y="10865"/>
                      <a:pt x="10173" y="11954"/>
                      <a:pt x="10074" y="12977"/>
                    </a:cubicBezTo>
                    <a:cubicBezTo>
                      <a:pt x="10474" y="12944"/>
                      <a:pt x="10841" y="12877"/>
                      <a:pt x="11242" y="12843"/>
                    </a:cubicBezTo>
                    <a:cubicBezTo>
                      <a:pt x="12576" y="12677"/>
                      <a:pt x="13743" y="12610"/>
                      <a:pt x="14711" y="12543"/>
                    </a:cubicBezTo>
                    <a:cubicBezTo>
                      <a:pt x="14744" y="11476"/>
                      <a:pt x="14744" y="10442"/>
                      <a:pt x="14811" y="9374"/>
                    </a:cubicBezTo>
                    <a:lnTo>
                      <a:pt x="14811" y="9374"/>
                    </a:lnTo>
                    <a:cubicBezTo>
                      <a:pt x="13743" y="9441"/>
                      <a:pt x="12709" y="9508"/>
                      <a:pt x="11675" y="9608"/>
                    </a:cubicBezTo>
                    <a:cubicBezTo>
                      <a:pt x="11176" y="9674"/>
                      <a:pt x="10709" y="9708"/>
                      <a:pt x="10243" y="9774"/>
                    </a:cubicBezTo>
                    <a:lnTo>
                      <a:pt x="10243" y="9774"/>
                    </a:lnTo>
                    <a:cubicBezTo>
                      <a:pt x="10308" y="8783"/>
                      <a:pt x="10341" y="7728"/>
                      <a:pt x="10374" y="6706"/>
                    </a:cubicBezTo>
                    <a:close/>
                    <a:moveTo>
                      <a:pt x="1535" y="9808"/>
                    </a:moveTo>
                    <a:cubicBezTo>
                      <a:pt x="1535" y="10842"/>
                      <a:pt x="1501" y="11843"/>
                      <a:pt x="1501" y="12843"/>
                    </a:cubicBezTo>
                    <a:cubicBezTo>
                      <a:pt x="1401" y="12877"/>
                      <a:pt x="1335" y="12944"/>
                      <a:pt x="1268" y="12944"/>
                    </a:cubicBezTo>
                    <a:cubicBezTo>
                      <a:pt x="1234" y="12944"/>
                      <a:pt x="1234" y="12977"/>
                      <a:pt x="1201" y="12977"/>
                    </a:cubicBezTo>
                    <a:cubicBezTo>
                      <a:pt x="1068" y="13010"/>
                      <a:pt x="959" y="13027"/>
                      <a:pt x="859" y="13027"/>
                    </a:cubicBezTo>
                    <a:cubicBezTo>
                      <a:pt x="759" y="13027"/>
                      <a:pt x="667" y="13010"/>
                      <a:pt x="567" y="12977"/>
                    </a:cubicBezTo>
                    <a:lnTo>
                      <a:pt x="534" y="12977"/>
                    </a:lnTo>
                    <a:cubicBezTo>
                      <a:pt x="367" y="12944"/>
                      <a:pt x="267" y="12843"/>
                      <a:pt x="234" y="12843"/>
                    </a:cubicBezTo>
                    <a:lnTo>
                      <a:pt x="234" y="12977"/>
                    </a:lnTo>
                    <a:cubicBezTo>
                      <a:pt x="200" y="15846"/>
                      <a:pt x="167" y="18781"/>
                      <a:pt x="167" y="21650"/>
                    </a:cubicBezTo>
                    <a:cubicBezTo>
                      <a:pt x="334" y="21717"/>
                      <a:pt x="434" y="21750"/>
                      <a:pt x="534" y="21817"/>
                    </a:cubicBezTo>
                    <a:cubicBezTo>
                      <a:pt x="767" y="21883"/>
                      <a:pt x="1034" y="21983"/>
                      <a:pt x="1234" y="21983"/>
                    </a:cubicBezTo>
                    <a:lnTo>
                      <a:pt x="1568" y="21983"/>
                    </a:lnTo>
                    <a:cubicBezTo>
                      <a:pt x="1568" y="19148"/>
                      <a:pt x="1568" y="16146"/>
                      <a:pt x="1501" y="13010"/>
                    </a:cubicBezTo>
                    <a:lnTo>
                      <a:pt x="1501" y="13010"/>
                    </a:lnTo>
                    <a:cubicBezTo>
                      <a:pt x="2580" y="13220"/>
                      <a:pt x="3792" y="13349"/>
                      <a:pt x="5115" y="13349"/>
                    </a:cubicBezTo>
                    <a:cubicBezTo>
                      <a:pt x="5266" y="13349"/>
                      <a:pt x="5418" y="13347"/>
                      <a:pt x="5571" y="13344"/>
                    </a:cubicBezTo>
                    <a:lnTo>
                      <a:pt x="5704" y="10208"/>
                    </a:lnTo>
                    <a:lnTo>
                      <a:pt x="5704" y="10208"/>
                    </a:lnTo>
                    <a:cubicBezTo>
                      <a:pt x="5513" y="10212"/>
                      <a:pt x="5325" y="10214"/>
                      <a:pt x="5140" y="10214"/>
                    </a:cubicBezTo>
                    <a:cubicBezTo>
                      <a:pt x="3778" y="10214"/>
                      <a:pt x="2592" y="10102"/>
                      <a:pt x="1535" y="9808"/>
                    </a:cubicBezTo>
                    <a:close/>
                    <a:moveTo>
                      <a:pt x="34" y="34459"/>
                    </a:moveTo>
                    <a:cubicBezTo>
                      <a:pt x="34" y="37461"/>
                      <a:pt x="0" y="40397"/>
                      <a:pt x="0" y="43399"/>
                    </a:cubicBezTo>
                    <a:cubicBezTo>
                      <a:pt x="501" y="43499"/>
                      <a:pt x="1001" y="43532"/>
                      <a:pt x="1535" y="43532"/>
                    </a:cubicBezTo>
                    <a:lnTo>
                      <a:pt x="1535" y="34659"/>
                    </a:lnTo>
                    <a:cubicBezTo>
                      <a:pt x="1335" y="34659"/>
                      <a:pt x="1068" y="34659"/>
                      <a:pt x="834" y="34626"/>
                    </a:cubicBezTo>
                    <a:cubicBezTo>
                      <a:pt x="667" y="34559"/>
                      <a:pt x="401" y="34526"/>
                      <a:pt x="34" y="34459"/>
                    </a:cubicBezTo>
                    <a:close/>
                    <a:moveTo>
                      <a:pt x="0" y="56175"/>
                    </a:moveTo>
                    <a:cubicBezTo>
                      <a:pt x="0" y="59210"/>
                      <a:pt x="0" y="62246"/>
                      <a:pt x="34" y="65314"/>
                    </a:cubicBezTo>
                    <a:cubicBezTo>
                      <a:pt x="334" y="65381"/>
                      <a:pt x="567" y="65414"/>
                      <a:pt x="734" y="65481"/>
                    </a:cubicBezTo>
                    <a:cubicBezTo>
                      <a:pt x="884" y="65498"/>
                      <a:pt x="1026" y="65506"/>
                      <a:pt x="1159" y="65506"/>
                    </a:cubicBezTo>
                    <a:cubicBezTo>
                      <a:pt x="1293" y="65506"/>
                      <a:pt x="1418" y="65498"/>
                      <a:pt x="1535" y="65481"/>
                    </a:cubicBezTo>
                    <a:lnTo>
                      <a:pt x="1535" y="56241"/>
                    </a:lnTo>
                    <a:cubicBezTo>
                      <a:pt x="1168" y="56308"/>
                      <a:pt x="901" y="56308"/>
                      <a:pt x="701" y="56308"/>
                    </a:cubicBezTo>
                    <a:cubicBezTo>
                      <a:pt x="434" y="56308"/>
                      <a:pt x="234" y="56241"/>
                      <a:pt x="0" y="56175"/>
                    </a:cubicBezTo>
                    <a:close/>
                    <a:moveTo>
                      <a:pt x="67" y="78190"/>
                    </a:moveTo>
                    <a:cubicBezTo>
                      <a:pt x="67" y="80492"/>
                      <a:pt x="134" y="82827"/>
                      <a:pt x="134" y="85162"/>
                    </a:cubicBezTo>
                    <a:lnTo>
                      <a:pt x="134" y="85562"/>
                    </a:lnTo>
                    <a:cubicBezTo>
                      <a:pt x="567" y="85229"/>
                      <a:pt x="1034" y="84895"/>
                      <a:pt x="1535" y="84595"/>
                    </a:cubicBezTo>
                    <a:lnTo>
                      <a:pt x="1535" y="78224"/>
                    </a:lnTo>
                    <a:cubicBezTo>
                      <a:pt x="1401" y="78257"/>
                      <a:pt x="1201" y="78257"/>
                      <a:pt x="1034" y="78257"/>
                    </a:cubicBezTo>
                    <a:cubicBezTo>
                      <a:pt x="767" y="78257"/>
                      <a:pt x="467" y="78224"/>
                      <a:pt x="67" y="7819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53" name="Google Shape;1153;p46"/>
              <p:cNvSpPr/>
              <p:nvPr/>
            </p:nvSpPr>
            <p:spPr>
              <a:xfrm>
                <a:off x="2383308" y="2532769"/>
                <a:ext cx="333440" cy="1334869"/>
              </a:xfrm>
              <a:custGeom>
                <a:avLst/>
                <a:gdLst/>
                <a:ahLst/>
                <a:cxnLst/>
                <a:rect l="l" t="t" r="r" b="b"/>
                <a:pathLst>
                  <a:path w="19548" h="78257" extrusionOk="0">
                    <a:moveTo>
                      <a:pt x="15011" y="1"/>
                    </a:moveTo>
                    <a:cubicBezTo>
                      <a:pt x="13977" y="34"/>
                      <a:pt x="12709" y="134"/>
                      <a:pt x="11242" y="268"/>
                    </a:cubicBezTo>
                    <a:cubicBezTo>
                      <a:pt x="11008" y="301"/>
                      <a:pt x="10741" y="301"/>
                      <a:pt x="10508" y="301"/>
                    </a:cubicBezTo>
                    <a:cubicBezTo>
                      <a:pt x="10508" y="1335"/>
                      <a:pt x="10441" y="2336"/>
                      <a:pt x="10441" y="3337"/>
                    </a:cubicBezTo>
                    <a:cubicBezTo>
                      <a:pt x="10741" y="3303"/>
                      <a:pt x="11075" y="3303"/>
                      <a:pt x="11375" y="3237"/>
                    </a:cubicBezTo>
                    <a:cubicBezTo>
                      <a:pt x="12743" y="3137"/>
                      <a:pt x="13977" y="3036"/>
                      <a:pt x="14944" y="3003"/>
                    </a:cubicBezTo>
                    <a:cubicBezTo>
                      <a:pt x="14944" y="1969"/>
                      <a:pt x="15011" y="968"/>
                      <a:pt x="15011" y="1"/>
                    </a:cubicBezTo>
                    <a:close/>
                    <a:moveTo>
                      <a:pt x="16579" y="2970"/>
                    </a:moveTo>
                    <a:cubicBezTo>
                      <a:pt x="16078" y="3003"/>
                      <a:pt x="15545" y="3003"/>
                      <a:pt x="14944" y="3003"/>
                    </a:cubicBezTo>
                    <a:lnTo>
                      <a:pt x="14944" y="3303"/>
                    </a:lnTo>
                    <a:cubicBezTo>
                      <a:pt x="14944" y="4304"/>
                      <a:pt x="14911" y="5338"/>
                      <a:pt x="14911" y="6372"/>
                    </a:cubicBezTo>
                    <a:lnTo>
                      <a:pt x="16512" y="6372"/>
                    </a:lnTo>
                    <a:cubicBezTo>
                      <a:pt x="17546" y="6439"/>
                      <a:pt x="18547" y="6539"/>
                      <a:pt x="19514" y="6706"/>
                    </a:cubicBezTo>
                    <a:cubicBezTo>
                      <a:pt x="19514" y="5538"/>
                      <a:pt x="19514" y="4371"/>
                      <a:pt x="19548" y="3203"/>
                    </a:cubicBezTo>
                    <a:cubicBezTo>
                      <a:pt x="19247" y="3170"/>
                      <a:pt x="18980" y="3137"/>
                      <a:pt x="18647" y="3103"/>
                    </a:cubicBezTo>
                    <a:cubicBezTo>
                      <a:pt x="17946" y="3003"/>
                      <a:pt x="17313" y="2970"/>
                      <a:pt x="16579" y="2970"/>
                    </a:cubicBezTo>
                    <a:close/>
                    <a:moveTo>
                      <a:pt x="10474" y="3337"/>
                    </a:moveTo>
                    <a:cubicBezTo>
                      <a:pt x="10241" y="3337"/>
                      <a:pt x="10074" y="3370"/>
                      <a:pt x="9907" y="3370"/>
                    </a:cubicBezTo>
                    <a:cubicBezTo>
                      <a:pt x="8173" y="3537"/>
                      <a:pt x="6905" y="3637"/>
                      <a:pt x="6205" y="3637"/>
                    </a:cubicBezTo>
                    <a:lnTo>
                      <a:pt x="5804" y="3637"/>
                    </a:lnTo>
                    <a:lnTo>
                      <a:pt x="5804" y="6973"/>
                    </a:lnTo>
                    <a:lnTo>
                      <a:pt x="6138" y="6973"/>
                    </a:lnTo>
                    <a:cubicBezTo>
                      <a:pt x="6838" y="6973"/>
                      <a:pt x="8239" y="6839"/>
                      <a:pt x="10374" y="6672"/>
                    </a:cubicBezTo>
                    <a:cubicBezTo>
                      <a:pt x="10408" y="5605"/>
                      <a:pt x="10474" y="4471"/>
                      <a:pt x="10474" y="3370"/>
                    </a:cubicBezTo>
                    <a:lnTo>
                      <a:pt x="10474" y="3337"/>
                    </a:lnTo>
                    <a:close/>
                    <a:moveTo>
                      <a:pt x="14911" y="6472"/>
                    </a:moveTo>
                    <a:lnTo>
                      <a:pt x="14911" y="6472"/>
                    </a:lnTo>
                    <a:cubicBezTo>
                      <a:pt x="13877" y="6506"/>
                      <a:pt x="12709" y="6539"/>
                      <a:pt x="11342" y="6672"/>
                    </a:cubicBezTo>
                    <a:cubicBezTo>
                      <a:pt x="10975" y="6672"/>
                      <a:pt x="10675" y="6672"/>
                      <a:pt x="10374" y="6706"/>
                    </a:cubicBezTo>
                    <a:cubicBezTo>
                      <a:pt x="10341" y="7773"/>
                      <a:pt x="10308" y="8774"/>
                      <a:pt x="10241" y="9808"/>
                    </a:cubicBezTo>
                    <a:cubicBezTo>
                      <a:pt x="10708" y="9775"/>
                      <a:pt x="11175" y="9675"/>
                      <a:pt x="11675" y="9641"/>
                    </a:cubicBezTo>
                    <a:cubicBezTo>
                      <a:pt x="12709" y="9541"/>
                      <a:pt x="13775" y="9475"/>
                      <a:pt x="14842" y="9474"/>
                    </a:cubicBezTo>
                    <a:lnTo>
                      <a:pt x="14842" y="9474"/>
                    </a:lnTo>
                    <a:cubicBezTo>
                      <a:pt x="14777" y="10497"/>
                      <a:pt x="14777" y="11521"/>
                      <a:pt x="14744" y="12610"/>
                    </a:cubicBezTo>
                    <a:cubicBezTo>
                      <a:pt x="15345" y="12543"/>
                      <a:pt x="15845" y="12543"/>
                      <a:pt x="16279" y="12543"/>
                    </a:cubicBezTo>
                    <a:cubicBezTo>
                      <a:pt x="17446" y="12543"/>
                      <a:pt x="18547" y="12643"/>
                      <a:pt x="19548" y="12843"/>
                    </a:cubicBezTo>
                    <a:cubicBezTo>
                      <a:pt x="19514" y="11776"/>
                      <a:pt x="19514" y="10709"/>
                      <a:pt x="19481" y="9675"/>
                    </a:cubicBezTo>
                    <a:cubicBezTo>
                      <a:pt x="17913" y="9508"/>
                      <a:pt x="16379" y="9441"/>
                      <a:pt x="14844" y="9441"/>
                    </a:cubicBezTo>
                    <a:lnTo>
                      <a:pt x="14845" y="9441"/>
                    </a:lnTo>
                    <a:cubicBezTo>
                      <a:pt x="14878" y="8386"/>
                      <a:pt x="14878" y="7397"/>
                      <a:pt x="14911" y="6472"/>
                    </a:cubicBezTo>
                    <a:close/>
                    <a:moveTo>
                      <a:pt x="934" y="301"/>
                    </a:moveTo>
                    <a:cubicBezTo>
                      <a:pt x="734" y="301"/>
                      <a:pt x="534" y="368"/>
                      <a:pt x="334" y="601"/>
                    </a:cubicBezTo>
                    <a:cubicBezTo>
                      <a:pt x="367" y="701"/>
                      <a:pt x="367" y="802"/>
                      <a:pt x="334" y="835"/>
                    </a:cubicBezTo>
                    <a:lnTo>
                      <a:pt x="334" y="2836"/>
                    </a:lnTo>
                    <a:cubicBezTo>
                      <a:pt x="334" y="6205"/>
                      <a:pt x="267" y="9508"/>
                      <a:pt x="234" y="12810"/>
                    </a:cubicBezTo>
                    <a:lnTo>
                      <a:pt x="234" y="12843"/>
                    </a:lnTo>
                    <a:cubicBezTo>
                      <a:pt x="300" y="12877"/>
                      <a:pt x="367" y="12944"/>
                      <a:pt x="534" y="12977"/>
                    </a:cubicBezTo>
                    <a:lnTo>
                      <a:pt x="567" y="12977"/>
                    </a:lnTo>
                    <a:cubicBezTo>
                      <a:pt x="651" y="13010"/>
                      <a:pt x="742" y="13027"/>
                      <a:pt x="847" y="13027"/>
                    </a:cubicBezTo>
                    <a:cubicBezTo>
                      <a:pt x="951" y="13027"/>
                      <a:pt x="1068" y="13010"/>
                      <a:pt x="1201" y="12977"/>
                    </a:cubicBezTo>
                    <a:cubicBezTo>
                      <a:pt x="1234" y="12977"/>
                      <a:pt x="1234" y="12977"/>
                      <a:pt x="1268" y="12944"/>
                    </a:cubicBezTo>
                    <a:cubicBezTo>
                      <a:pt x="1368" y="12877"/>
                      <a:pt x="1435" y="12877"/>
                      <a:pt x="1501" y="12843"/>
                    </a:cubicBezTo>
                    <a:cubicBezTo>
                      <a:pt x="1501" y="11843"/>
                      <a:pt x="1535" y="10809"/>
                      <a:pt x="1535" y="9808"/>
                    </a:cubicBezTo>
                    <a:cubicBezTo>
                      <a:pt x="2592" y="10102"/>
                      <a:pt x="3778" y="10214"/>
                      <a:pt x="5140" y="10214"/>
                    </a:cubicBezTo>
                    <a:cubicBezTo>
                      <a:pt x="5325" y="10214"/>
                      <a:pt x="5513" y="10212"/>
                      <a:pt x="5704" y="10208"/>
                    </a:cubicBezTo>
                    <a:cubicBezTo>
                      <a:pt x="5738" y="9141"/>
                      <a:pt x="5738" y="8107"/>
                      <a:pt x="5771" y="7006"/>
                    </a:cubicBezTo>
                    <a:lnTo>
                      <a:pt x="5771" y="7006"/>
                    </a:lnTo>
                    <a:cubicBezTo>
                      <a:pt x="5528" y="7011"/>
                      <a:pt x="5289" y="7014"/>
                      <a:pt x="5052" y="7014"/>
                    </a:cubicBezTo>
                    <a:cubicBezTo>
                      <a:pt x="3796" y="7014"/>
                      <a:pt x="2635" y="6936"/>
                      <a:pt x="1568" y="6739"/>
                    </a:cubicBezTo>
                    <a:cubicBezTo>
                      <a:pt x="1568" y="5672"/>
                      <a:pt x="1601" y="4538"/>
                      <a:pt x="1601" y="3403"/>
                    </a:cubicBezTo>
                    <a:cubicBezTo>
                      <a:pt x="2668" y="3600"/>
                      <a:pt x="3806" y="3678"/>
                      <a:pt x="5055" y="3678"/>
                    </a:cubicBezTo>
                    <a:cubicBezTo>
                      <a:pt x="5289" y="3678"/>
                      <a:pt x="5528" y="3676"/>
                      <a:pt x="5771" y="3670"/>
                    </a:cubicBezTo>
                    <a:lnTo>
                      <a:pt x="5771" y="3237"/>
                    </a:lnTo>
                    <a:cubicBezTo>
                      <a:pt x="5771" y="2369"/>
                      <a:pt x="5738" y="1502"/>
                      <a:pt x="5738" y="635"/>
                    </a:cubicBezTo>
                    <a:cubicBezTo>
                      <a:pt x="5391" y="643"/>
                      <a:pt x="5052" y="647"/>
                      <a:pt x="4721" y="647"/>
                    </a:cubicBezTo>
                    <a:cubicBezTo>
                      <a:pt x="3647" y="647"/>
                      <a:pt x="2652" y="603"/>
                      <a:pt x="1735" y="501"/>
                    </a:cubicBezTo>
                    <a:cubicBezTo>
                      <a:pt x="1718" y="518"/>
                      <a:pt x="1701" y="526"/>
                      <a:pt x="1681" y="526"/>
                    </a:cubicBezTo>
                    <a:cubicBezTo>
                      <a:pt x="1660" y="526"/>
                      <a:pt x="1635" y="518"/>
                      <a:pt x="1601" y="501"/>
                    </a:cubicBezTo>
                    <a:cubicBezTo>
                      <a:pt x="1401" y="368"/>
                      <a:pt x="1201" y="301"/>
                      <a:pt x="1001" y="301"/>
                    </a:cubicBezTo>
                    <a:close/>
                    <a:moveTo>
                      <a:pt x="10308" y="9841"/>
                    </a:moveTo>
                    <a:lnTo>
                      <a:pt x="10308" y="9841"/>
                    </a:lnTo>
                    <a:cubicBezTo>
                      <a:pt x="8506" y="10008"/>
                      <a:pt x="7139" y="10142"/>
                      <a:pt x="6171" y="10208"/>
                    </a:cubicBezTo>
                    <a:cubicBezTo>
                      <a:pt x="6005" y="10208"/>
                      <a:pt x="5838" y="10208"/>
                      <a:pt x="5704" y="10242"/>
                    </a:cubicBezTo>
                    <a:lnTo>
                      <a:pt x="5571" y="13377"/>
                    </a:lnTo>
                    <a:lnTo>
                      <a:pt x="6238" y="13377"/>
                    </a:lnTo>
                    <a:cubicBezTo>
                      <a:pt x="7039" y="13344"/>
                      <a:pt x="8340" y="13244"/>
                      <a:pt x="10141" y="13044"/>
                    </a:cubicBezTo>
                    <a:cubicBezTo>
                      <a:pt x="10174" y="11976"/>
                      <a:pt x="10241" y="10942"/>
                      <a:pt x="10308" y="9841"/>
                    </a:cubicBezTo>
                    <a:close/>
                    <a:moveTo>
                      <a:pt x="167" y="21650"/>
                    </a:moveTo>
                    <a:cubicBezTo>
                      <a:pt x="134" y="25886"/>
                      <a:pt x="67" y="30156"/>
                      <a:pt x="34" y="34426"/>
                    </a:cubicBezTo>
                    <a:cubicBezTo>
                      <a:pt x="401" y="34526"/>
                      <a:pt x="667" y="34559"/>
                      <a:pt x="834" y="34592"/>
                    </a:cubicBezTo>
                    <a:cubicBezTo>
                      <a:pt x="1068" y="34659"/>
                      <a:pt x="1335" y="34692"/>
                      <a:pt x="1535" y="34692"/>
                    </a:cubicBezTo>
                    <a:cubicBezTo>
                      <a:pt x="1535" y="30423"/>
                      <a:pt x="1535" y="26220"/>
                      <a:pt x="1568" y="21983"/>
                    </a:cubicBezTo>
                    <a:lnTo>
                      <a:pt x="1234" y="21983"/>
                    </a:lnTo>
                    <a:cubicBezTo>
                      <a:pt x="1034" y="21983"/>
                      <a:pt x="767" y="21950"/>
                      <a:pt x="534" y="21817"/>
                    </a:cubicBezTo>
                    <a:cubicBezTo>
                      <a:pt x="401" y="21783"/>
                      <a:pt x="300" y="21683"/>
                      <a:pt x="167" y="21650"/>
                    </a:cubicBezTo>
                    <a:close/>
                    <a:moveTo>
                      <a:pt x="0" y="43399"/>
                    </a:moveTo>
                    <a:lnTo>
                      <a:pt x="0" y="56175"/>
                    </a:lnTo>
                    <a:cubicBezTo>
                      <a:pt x="234" y="56208"/>
                      <a:pt x="467" y="56241"/>
                      <a:pt x="701" y="56308"/>
                    </a:cubicBezTo>
                    <a:cubicBezTo>
                      <a:pt x="901" y="56308"/>
                      <a:pt x="1168" y="56308"/>
                      <a:pt x="1535" y="56241"/>
                    </a:cubicBezTo>
                    <a:lnTo>
                      <a:pt x="1535" y="43532"/>
                    </a:lnTo>
                    <a:cubicBezTo>
                      <a:pt x="1034" y="43532"/>
                      <a:pt x="534" y="43465"/>
                      <a:pt x="0" y="43399"/>
                    </a:cubicBezTo>
                    <a:close/>
                    <a:moveTo>
                      <a:pt x="34" y="65314"/>
                    </a:moveTo>
                    <a:cubicBezTo>
                      <a:pt x="34" y="69584"/>
                      <a:pt x="67" y="73887"/>
                      <a:pt x="134" y="78190"/>
                    </a:cubicBezTo>
                    <a:cubicBezTo>
                      <a:pt x="501" y="78224"/>
                      <a:pt x="834" y="78257"/>
                      <a:pt x="1068" y="78257"/>
                    </a:cubicBezTo>
                    <a:lnTo>
                      <a:pt x="1568" y="78257"/>
                    </a:lnTo>
                    <a:cubicBezTo>
                      <a:pt x="1535" y="73987"/>
                      <a:pt x="1535" y="69718"/>
                      <a:pt x="1535" y="65481"/>
                    </a:cubicBezTo>
                    <a:cubicBezTo>
                      <a:pt x="1446" y="65492"/>
                      <a:pt x="1360" y="65496"/>
                      <a:pt x="1275" y="65496"/>
                    </a:cubicBezTo>
                    <a:cubicBezTo>
                      <a:pt x="1105" y="65496"/>
                      <a:pt x="934" y="65481"/>
                      <a:pt x="734" y="65481"/>
                    </a:cubicBezTo>
                    <a:cubicBezTo>
                      <a:pt x="534" y="65414"/>
                      <a:pt x="334" y="65381"/>
                      <a:pt x="34" y="653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54" name="Google Shape;1154;p46"/>
          <p:cNvGrpSpPr/>
          <p:nvPr/>
        </p:nvGrpSpPr>
        <p:grpSpPr>
          <a:xfrm>
            <a:off x="3310119" y="2525350"/>
            <a:ext cx="402361" cy="1502430"/>
            <a:chOff x="2818884" y="2525350"/>
            <a:chExt cx="402361" cy="1502430"/>
          </a:xfrm>
        </p:grpSpPr>
        <p:sp>
          <p:nvSpPr>
            <p:cNvPr id="1155" name="Google Shape;1155;p46"/>
            <p:cNvSpPr/>
            <p:nvPr/>
          </p:nvSpPr>
          <p:spPr>
            <a:xfrm>
              <a:off x="2818884" y="2525350"/>
              <a:ext cx="402361" cy="1502430"/>
            </a:xfrm>
            <a:custGeom>
              <a:avLst/>
              <a:gdLst/>
              <a:ahLst/>
              <a:cxnLst/>
              <a:rect l="l" t="t" r="r" b="b"/>
              <a:pathLst>
                <a:path w="23451" h="87376" extrusionOk="0">
                  <a:moveTo>
                    <a:pt x="5437" y="13089"/>
                  </a:moveTo>
                  <a:lnTo>
                    <a:pt x="5437" y="13189"/>
                  </a:lnTo>
                  <a:cubicBezTo>
                    <a:pt x="5404" y="13189"/>
                    <a:pt x="5371" y="13155"/>
                    <a:pt x="5337" y="13155"/>
                  </a:cubicBezTo>
                  <a:cubicBezTo>
                    <a:pt x="5371" y="13155"/>
                    <a:pt x="5404" y="13089"/>
                    <a:pt x="5437" y="13089"/>
                  </a:cubicBezTo>
                  <a:close/>
                  <a:moveTo>
                    <a:pt x="20787" y="1"/>
                  </a:moveTo>
                  <a:cubicBezTo>
                    <a:pt x="20513" y="1"/>
                    <a:pt x="20233" y="5"/>
                    <a:pt x="19948" y="13"/>
                  </a:cubicBezTo>
                  <a:cubicBezTo>
                    <a:pt x="18880" y="46"/>
                    <a:pt x="17213" y="213"/>
                    <a:pt x="15011" y="546"/>
                  </a:cubicBezTo>
                  <a:cubicBezTo>
                    <a:pt x="13510" y="746"/>
                    <a:pt x="12242" y="913"/>
                    <a:pt x="11242" y="980"/>
                  </a:cubicBezTo>
                  <a:cubicBezTo>
                    <a:pt x="11041" y="980"/>
                    <a:pt x="10875" y="1013"/>
                    <a:pt x="10675" y="1013"/>
                  </a:cubicBezTo>
                  <a:cubicBezTo>
                    <a:pt x="10408" y="1013"/>
                    <a:pt x="10208" y="1047"/>
                    <a:pt x="10041" y="1047"/>
                  </a:cubicBezTo>
                  <a:cubicBezTo>
                    <a:pt x="9679" y="1069"/>
                    <a:pt x="9324" y="1080"/>
                    <a:pt x="8976" y="1080"/>
                  </a:cubicBezTo>
                  <a:cubicBezTo>
                    <a:pt x="7752" y="1080"/>
                    <a:pt x="6617" y="947"/>
                    <a:pt x="5604" y="713"/>
                  </a:cubicBezTo>
                  <a:cubicBezTo>
                    <a:pt x="5571" y="713"/>
                    <a:pt x="5504" y="680"/>
                    <a:pt x="5437" y="680"/>
                  </a:cubicBezTo>
                  <a:lnTo>
                    <a:pt x="5437" y="580"/>
                  </a:lnTo>
                  <a:cubicBezTo>
                    <a:pt x="5237" y="480"/>
                    <a:pt x="5037" y="413"/>
                    <a:pt x="4837" y="380"/>
                  </a:cubicBezTo>
                  <a:cubicBezTo>
                    <a:pt x="4813" y="376"/>
                    <a:pt x="4789" y="374"/>
                    <a:pt x="4765" y="374"/>
                  </a:cubicBezTo>
                  <a:cubicBezTo>
                    <a:pt x="4556" y="374"/>
                    <a:pt x="4349" y="500"/>
                    <a:pt x="4170" y="680"/>
                  </a:cubicBezTo>
                  <a:cubicBezTo>
                    <a:pt x="4203" y="813"/>
                    <a:pt x="4203" y="880"/>
                    <a:pt x="4170" y="913"/>
                  </a:cubicBezTo>
                  <a:lnTo>
                    <a:pt x="4170" y="4049"/>
                  </a:lnTo>
                  <a:cubicBezTo>
                    <a:pt x="4170" y="7018"/>
                    <a:pt x="4103" y="9986"/>
                    <a:pt x="4070" y="12888"/>
                  </a:cubicBezTo>
                  <a:lnTo>
                    <a:pt x="4070" y="12922"/>
                  </a:lnTo>
                  <a:cubicBezTo>
                    <a:pt x="4036" y="15857"/>
                    <a:pt x="4003" y="18826"/>
                    <a:pt x="3936" y="21728"/>
                  </a:cubicBezTo>
                  <a:cubicBezTo>
                    <a:pt x="3903" y="25998"/>
                    <a:pt x="3870" y="30234"/>
                    <a:pt x="3870" y="34537"/>
                  </a:cubicBezTo>
                  <a:cubicBezTo>
                    <a:pt x="3870" y="37539"/>
                    <a:pt x="3836" y="40542"/>
                    <a:pt x="3836" y="43510"/>
                  </a:cubicBezTo>
                  <a:lnTo>
                    <a:pt x="3836" y="56253"/>
                  </a:lnTo>
                  <a:cubicBezTo>
                    <a:pt x="3836" y="59288"/>
                    <a:pt x="3836" y="62357"/>
                    <a:pt x="3870" y="65393"/>
                  </a:cubicBezTo>
                  <a:cubicBezTo>
                    <a:pt x="3870" y="69696"/>
                    <a:pt x="3903" y="73966"/>
                    <a:pt x="3936" y="78269"/>
                  </a:cubicBezTo>
                  <a:cubicBezTo>
                    <a:pt x="4003" y="80604"/>
                    <a:pt x="4003" y="82905"/>
                    <a:pt x="4036" y="85240"/>
                  </a:cubicBezTo>
                  <a:cubicBezTo>
                    <a:pt x="2836" y="85274"/>
                    <a:pt x="1668" y="85474"/>
                    <a:pt x="501" y="85874"/>
                  </a:cubicBezTo>
                  <a:cubicBezTo>
                    <a:pt x="167" y="85974"/>
                    <a:pt x="0" y="86141"/>
                    <a:pt x="0" y="86308"/>
                  </a:cubicBezTo>
                  <a:cubicBezTo>
                    <a:pt x="0" y="86441"/>
                    <a:pt x="167" y="86575"/>
                    <a:pt x="401" y="86708"/>
                  </a:cubicBezTo>
                  <a:cubicBezTo>
                    <a:pt x="534" y="86741"/>
                    <a:pt x="601" y="86775"/>
                    <a:pt x="734" y="86808"/>
                  </a:cubicBezTo>
                  <a:cubicBezTo>
                    <a:pt x="1735" y="87142"/>
                    <a:pt x="2836" y="87308"/>
                    <a:pt x="4070" y="87375"/>
                  </a:cubicBezTo>
                  <a:lnTo>
                    <a:pt x="4237" y="87375"/>
                  </a:lnTo>
                  <a:cubicBezTo>
                    <a:pt x="4604" y="87375"/>
                    <a:pt x="5037" y="87375"/>
                    <a:pt x="5504" y="87308"/>
                  </a:cubicBezTo>
                  <a:cubicBezTo>
                    <a:pt x="6271" y="87275"/>
                    <a:pt x="7172" y="87142"/>
                    <a:pt x="8139" y="86975"/>
                  </a:cubicBezTo>
                  <a:cubicBezTo>
                    <a:pt x="8306" y="86942"/>
                    <a:pt x="8440" y="86942"/>
                    <a:pt x="8573" y="86908"/>
                  </a:cubicBezTo>
                  <a:cubicBezTo>
                    <a:pt x="8640" y="86841"/>
                    <a:pt x="8740" y="86841"/>
                    <a:pt x="8840" y="86808"/>
                  </a:cubicBezTo>
                  <a:cubicBezTo>
                    <a:pt x="9073" y="86741"/>
                    <a:pt x="9240" y="86608"/>
                    <a:pt x="9374" y="86441"/>
                  </a:cubicBezTo>
                  <a:cubicBezTo>
                    <a:pt x="9440" y="86374"/>
                    <a:pt x="9507" y="86274"/>
                    <a:pt x="9507" y="86174"/>
                  </a:cubicBezTo>
                  <a:cubicBezTo>
                    <a:pt x="9440" y="86074"/>
                    <a:pt x="9374" y="85974"/>
                    <a:pt x="9173" y="85941"/>
                  </a:cubicBezTo>
                  <a:cubicBezTo>
                    <a:pt x="7939" y="85607"/>
                    <a:pt x="6738" y="85440"/>
                    <a:pt x="5538" y="85440"/>
                  </a:cubicBezTo>
                  <a:lnTo>
                    <a:pt x="5538" y="84640"/>
                  </a:lnTo>
                  <a:lnTo>
                    <a:pt x="5538" y="78435"/>
                  </a:lnTo>
                  <a:cubicBezTo>
                    <a:pt x="5538" y="74199"/>
                    <a:pt x="5538" y="69929"/>
                    <a:pt x="5504" y="65693"/>
                  </a:cubicBezTo>
                  <a:lnTo>
                    <a:pt x="5504" y="56453"/>
                  </a:lnTo>
                  <a:lnTo>
                    <a:pt x="5504" y="43744"/>
                  </a:lnTo>
                  <a:lnTo>
                    <a:pt x="5504" y="34904"/>
                  </a:lnTo>
                  <a:cubicBezTo>
                    <a:pt x="5504" y="30668"/>
                    <a:pt x="5504" y="26432"/>
                    <a:pt x="5538" y="22195"/>
                  </a:cubicBezTo>
                  <a:cubicBezTo>
                    <a:pt x="5538" y="19370"/>
                    <a:pt x="5538" y="16379"/>
                    <a:pt x="5439" y="13222"/>
                  </a:cubicBezTo>
                  <a:lnTo>
                    <a:pt x="5439" y="13222"/>
                  </a:lnTo>
                  <a:cubicBezTo>
                    <a:pt x="6514" y="13588"/>
                    <a:pt x="7731" y="13766"/>
                    <a:pt x="9111" y="13766"/>
                  </a:cubicBezTo>
                  <a:cubicBezTo>
                    <a:pt x="9742" y="13766"/>
                    <a:pt x="10407" y="13729"/>
                    <a:pt x="11108" y="13656"/>
                  </a:cubicBezTo>
                  <a:cubicBezTo>
                    <a:pt x="11742" y="13556"/>
                    <a:pt x="12743" y="13422"/>
                    <a:pt x="14210" y="13222"/>
                  </a:cubicBezTo>
                  <a:cubicBezTo>
                    <a:pt x="15378" y="12822"/>
                    <a:pt x="16412" y="12688"/>
                    <a:pt x="17112" y="12588"/>
                  </a:cubicBezTo>
                  <a:cubicBezTo>
                    <a:pt x="17785" y="12525"/>
                    <a:pt x="18457" y="12495"/>
                    <a:pt x="19127" y="12495"/>
                  </a:cubicBezTo>
                  <a:cubicBezTo>
                    <a:pt x="20585" y="12495"/>
                    <a:pt x="22033" y="12637"/>
                    <a:pt x="23450" y="12888"/>
                  </a:cubicBezTo>
                  <a:cubicBezTo>
                    <a:pt x="23284" y="9553"/>
                    <a:pt x="23250" y="6217"/>
                    <a:pt x="23350" y="2981"/>
                  </a:cubicBezTo>
                  <a:cubicBezTo>
                    <a:pt x="23384" y="2047"/>
                    <a:pt x="23384" y="1080"/>
                    <a:pt x="23417" y="179"/>
                  </a:cubicBezTo>
                  <a:cubicBezTo>
                    <a:pt x="22615" y="50"/>
                    <a:pt x="21733" y="1"/>
                    <a:pt x="20787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56" name="Google Shape;1156;p46"/>
            <p:cNvGrpSpPr/>
            <p:nvPr/>
          </p:nvGrpSpPr>
          <p:grpSpPr>
            <a:xfrm>
              <a:off x="2819200" y="2532684"/>
              <a:ext cx="401730" cy="1487762"/>
              <a:chOff x="2827749" y="2532581"/>
              <a:chExt cx="401730" cy="1487762"/>
            </a:xfrm>
          </p:grpSpPr>
          <p:grpSp>
            <p:nvGrpSpPr>
              <p:cNvPr id="1157" name="Google Shape;1157;p46"/>
              <p:cNvGrpSpPr/>
              <p:nvPr/>
            </p:nvGrpSpPr>
            <p:grpSpPr>
              <a:xfrm>
                <a:off x="2827749" y="2751307"/>
                <a:ext cx="161603" cy="1269037"/>
                <a:chOff x="2827749" y="2751307"/>
                <a:chExt cx="161603" cy="1269037"/>
              </a:xfrm>
            </p:grpSpPr>
            <p:sp>
              <p:nvSpPr>
                <p:cNvPr id="1158" name="Google Shape;1158;p46"/>
                <p:cNvSpPr/>
                <p:nvPr/>
              </p:nvSpPr>
              <p:spPr>
                <a:xfrm>
                  <a:off x="2827749" y="3985612"/>
                  <a:ext cx="161603" cy="2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74" h="1536" extrusionOk="0">
                      <a:moveTo>
                        <a:pt x="4036" y="1"/>
                      </a:moveTo>
                      <a:cubicBezTo>
                        <a:pt x="2836" y="34"/>
                        <a:pt x="1668" y="234"/>
                        <a:pt x="501" y="601"/>
                      </a:cubicBezTo>
                      <a:cubicBezTo>
                        <a:pt x="167" y="735"/>
                        <a:pt x="0" y="902"/>
                        <a:pt x="0" y="1068"/>
                      </a:cubicBezTo>
                      <a:cubicBezTo>
                        <a:pt x="34" y="1202"/>
                        <a:pt x="167" y="1335"/>
                        <a:pt x="434" y="1402"/>
                      </a:cubicBezTo>
                      <a:cubicBezTo>
                        <a:pt x="534" y="1435"/>
                        <a:pt x="634" y="1502"/>
                        <a:pt x="767" y="1535"/>
                      </a:cubicBezTo>
                      <a:lnTo>
                        <a:pt x="1368" y="1269"/>
                      </a:lnTo>
                      <a:cubicBezTo>
                        <a:pt x="1635" y="1202"/>
                        <a:pt x="1868" y="1168"/>
                        <a:pt x="2202" y="1102"/>
                      </a:cubicBezTo>
                      <a:cubicBezTo>
                        <a:pt x="2302" y="1102"/>
                        <a:pt x="2535" y="1068"/>
                        <a:pt x="3036" y="1002"/>
                      </a:cubicBezTo>
                      <a:lnTo>
                        <a:pt x="4036" y="902"/>
                      </a:lnTo>
                      <a:lnTo>
                        <a:pt x="4036" y="234"/>
                      </a:lnTo>
                      <a:lnTo>
                        <a:pt x="4036" y="1"/>
                      </a:lnTo>
                      <a:close/>
                      <a:moveTo>
                        <a:pt x="5471" y="68"/>
                      </a:moveTo>
                      <a:lnTo>
                        <a:pt x="5471" y="201"/>
                      </a:lnTo>
                      <a:lnTo>
                        <a:pt x="5471" y="835"/>
                      </a:lnTo>
                      <a:cubicBezTo>
                        <a:pt x="6305" y="835"/>
                        <a:pt x="7139" y="1002"/>
                        <a:pt x="7973" y="1235"/>
                      </a:cubicBezTo>
                      <a:cubicBezTo>
                        <a:pt x="8206" y="1335"/>
                        <a:pt x="8440" y="1402"/>
                        <a:pt x="8540" y="1535"/>
                      </a:cubicBezTo>
                      <a:cubicBezTo>
                        <a:pt x="8640" y="1502"/>
                        <a:pt x="8706" y="1502"/>
                        <a:pt x="8806" y="1435"/>
                      </a:cubicBezTo>
                      <a:cubicBezTo>
                        <a:pt x="9040" y="1369"/>
                        <a:pt x="9207" y="1235"/>
                        <a:pt x="9340" y="1068"/>
                      </a:cubicBezTo>
                      <a:cubicBezTo>
                        <a:pt x="9440" y="1002"/>
                        <a:pt x="9474" y="902"/>
                        <a:pt x="9474" y="835"/>
                      </a:cubicBezTo>
                      <a:cubicBezTo>
                        <a:pt x="9440" y="701"/>
                        <a:pt x="9340" y="601"/>
                        <a:pt x="9140" y="568"/>
                      </a:cubicBezTo>
                      <a:cubicBezTo>
                        <a:pt x="7872" y="234"/>
                        <a:pt x="6672" y="68"/>
                        <a:pt x="5471" y="6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159" name="Google Shape;1159;p46"/>
                <p:cNvSpPr/>
                <p:nvPr/>
              </p:nvSpPr>
              <p:spPr>
                <a:xfrm>
                  <a:off x="2840834" y="4000420"/>
                  <a:ext cx="132588" cy="19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3" h="1168" extrusionOk="0">
                      <a:moveTo>
                        <a:pt x="4704" y="0"/>
                      </a:moveTo>
                      <a:lnTo>
                        <a:pt x="4704" y="1134"/>
                      </a:lnTo>
                      <a:cubicBezTo>
                        <a:pt x="5504" y="1068"/>
                        <a:pt x="6372" y="934"/>
                        <a:pt x="7372" y="767"/>
                      </a:cubicBezTo>
                      <a:cubicBezTo>
                        <a:pt x="7539" y="734"/>
                        <a:pt x="7673" y="734"/>
                        <a:pt x="7773" y="701"/>
                      </a:cubicBezTo>
                      <a:cubicBezTo>
                        <a:pt x="7673" y="634"/>
                        <a:pt x="7506" y="501"/>
                        <a:pt x="7206" y="401"/>
                      </a:cubicBezTo>
                      <a:cubicBezTo>
                        <a:pt x="6372" y="167"/>
                        <a:pt x="5538" y="0"/>
                        <a:pt x="4704" y="0"/>
                      </a:cubicBezTo>
                      <a:close/>
                      <a:moveTo>
                        <a:pt x="3269" y="0"/>
                      </a:moveTo>
                      <a:lnTo>
                        <a:pt x="2269" y="67"/>
                      </a:lnTo>
                      <a:cubicBezTo>
                        <a:pt x="1768" y="167"/>
                        <a:pt x="1535" y="200"/>
                        <a:pt x="1435" y="200"/>
                      </a:cubicBezTo>
                      <a:cubicBezTo>
                        <a:pt x="1101" y="234"/>
                        <a:pt x="868" y="334"/>
                        <a:pt x="601" y="367"/>
                      </a:cubicBezTo>
                      <a:cubicBezTo>
                        <a:pt x="367" y="467"/>
                        <a:pt x="167" y="534"/>
                        <a:pt x="0" y="634"/>
                      </a:cubicBezTo>
                      <a:cubicBezTo>
                        <a:pt x="1001" y="968"/>
                        <a:pt x="2069" y="1134"/>
                        <a:pt x="3336" y="1168"/>
                      </a:cubicBezTo>
                      <a:cubicBezTo>
                        <a:pt x="3336" y="801"/>
                        <a:pt x="3269" y="401"/>
                        <a:pt x="32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160" name="Google Shape;1160;p46"/>
                <p:cNvSpPr/>
                <p:nvPr/>
              </p:nvSpPr>
              <p:spPr>
                <a:xfrm>
                  <a:off x="2896602" y="3974233"/>
                  <a:ext cx="24478" cy="46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5" h="2703" extrusionOk="0">
                      <a:moveTo>
                        <a:pt x="1435" y="1"/>
                      </a:moveTo>
                      <a:cubicBezTo>
                        <a:pt x="1068" y="201"/>
                        <a:pt x="668" y="401"/>
                        <a:pt x="301" y="668"/>
                      </a:cubicBezTo>
                      <a:cubicBezTo>
                        <a:pt x="234" y="735"/>
                        <a:pt x="134" y="768"/>
                        <a:pt x="0" y="868"/>
                      </a:cubicBezTo>
                      <a:lnTo>
                        <a:pt x="0" y="1535"/>
                      </a:lnTo>
                      <a:lnTo>
                        <a:pt x="0" y="2703"/>
                      </a:lnTo>
                      <a:lnTo>
                        <a:pt x="167" y="2703"/>
                      </a:lnTo>
                      <a:cubicBezTo>
                        <a:pt x="534" y="2703"/>
                        <a:pt x="968" y="2703"/>
                        <a:pt x="1435" y="2669"/>
                      </a:cubicBezTo>
                      <a:lnTo>
                        <a:pt x="1435" y="1535"/>
                      </a:lnTo>
                      <a:lnTo>
                        <a:pt x="1435" y="901"/>
                      </a:lnTo>
                      <a:lnTo>
                        <a:pt x="1435" y="768"/>
                      </a:lnTo>
                      <a:lnTo>
                        <a:pt x="143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161" name="Google Shape;1161;p46"/>
                <p:cNvSpPr/>
                <p:nvPr/>
              </p:nvSpPr>
              <p:spPr>
                <a:xfrm>
                  <a:off x="2893753" y="2751307"/>
                  <a:ext cx="27906" cy="1238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" h="72586" extrusionOk="0">
                      <a:moveTo>
                        <a:pt x="301" y="0"/>
                      </a:moveTo>
                      <a:cubicBezTo>
                        <a:pt x="267" y="2902"/>
                        <a:pt x="234" y="5871"/>
                        <a:pt x="167" y="8806"/>
                      </a:cubicBezTo>
                      <a:cubicBezTo>
                        <a:pt x="334" y="8873"/>
                        <a:pt x="468" y="8907"/>
                        <a:pt x="601" y="8973"/>
                      </a:cubicBezTo>
                      <a:cubicBezTo>
                        <a:pt x="835" y="9040"/>
                        <a:pt x="1101" y="9140"/>
                        <a:pt x="1302" y="9140"/>
                      </a:cubicBezTo>
                      <a:lnTo>
                        <a:pt x="1635" y="9140"/>
                      </a:lnTo>
                      <a:cubicBezTo>
                        <a:pt x="1602" y="6338"/>
                        <a:pt x="1568" y="3336"/>
                        <a:pt x="1502" y="167"/>
                      </a:cubicBezTo>
                      <a:cubicBezTo>
                        <a:pt x="1468" y="167"/>
                        <a:pt x="1435" y="134"/>
                        <a:pt x="1402" y="134"/>
                      </a:cubicBezTo>
                      <a:cubicBezTo>
                        <a:pt x="1221" y="194"/>
                        <a:pt x="1041" y="242"/>
                        <a:pt x="883" y="242"/>
                      </a:cubicBezTo>
                      <a:cubicBezTo>
                        <a:pt x="777" y="242"/>
                        <a:pt x="681" y="220"/>
                        <a:pt x="601" y="167"/>
                      </a:cubicBezTo>
                      <a:cubicBezTo>
                        <a:pt x="434" y="67"/>
                        <a:pt x="334" y="33"/>
                        <a:pt x="301" y="0"/>
                      </a:cubicBezTo>
                      <a:close/>
                      <a:moveTo>
                        <a:pt x="67" y="21649"/>
                      </a:moveTo>
                      <a:cubicBezTo>
                        <a:pt x="67" y="24651"/>
                        <a:pt x="1" y="27653"/>
                        <a:pt x="1" y="30589"/>
                      </a:cubicBezTo>
                      <a:cubicBezTo>
                        <a:pt x="501" y="30689"/>
                        <a:pt x="1068" y="30722"/>
                        <a:pt x="1568" y="30722"/>
                      </a:cubicBezTo>
                      <a:lnTo>
                        <a:pt x="1568" y="21882"/>
                      </a:lnTo>
                      <a:cubicBezTo>
                        <a:pt x="1335" y="21882"/>
                        <a:pt x="1101" y="21849"/>
                        <a:pt x="835" y="21816"/>
                      </a:cubicBezTo>
                      <a:cubicBezTo>
                        <a:pt x="668" y="21749"/>
                        <a:pt x="434" y="21716"/>
                        <a:pt x="67" y="21649"/>
                      </a:cubicBezTo>
                      <a:close/>
                      <a:moveTo>
                        <a:pt x="1" y="43365"/>
                      </a:moveTo>
                      <a:cubicBezTo>
                        <a:pt x="1" y="46400"/>
                        <a:pt x="1" y="49436"/>
                        <a:pt x="67" y="52471"/>
                      </a:cubicBezTo>
                      <a:cubicBezTo>
                        <a:pt x="334" y="52571"/>
                        <a:pt x="601" y="52604"/>
                        <a:pt x="768" y="52671"/>
                      </a:cubicBezTo>
                      <a:cubicBezTo>
                        <a:pt x="918" y="52688"/>
                        <a:pt x="1051" y="52696"/>
                        <a:pt x="1181" y="52696"/>
                      </a:cubicBezTo>
                      <a:cubicBezTo>
                        <a:pt x="1310" y="52696"/>
                        <a:pt x="1435" y="52688"/>
                        <a:pt x="1568" y="52671"/>
                      </a:cubicBezTo>
                      <a:lnTo>
                        <a:pt x="1568" y="43431"/>
                      </a:lnTo>
                      <a:cubicBezTo>
                        <a:pt x="1235" y="43498"/>
                        <a:pt x="935" y="43498"/>
                        <a:pt x="734" y="43498"/>
                      </a:cubicBezTo>
                      <a:cubicBezTo>
                        <a:pt x="468" y="43498"/>
                        <a:pt x="234" y="43431"/>
                        <a:pt x="1" y="43365"/>
                      </a:cubicBezTo>
                      <a:close/>
                      <a:moveTo>
                        <a:pt x="134" y="65380"/>
                      </a:moveTo>
                      <a:cubicBezTo>
                        <a:pt x="167" y="67715"/>
                        <a:pt x="167" y="70017"/>
                        <a:pt x="234" y="72352"/>
                      </a:cubicBezTo>
                      <a:lnTo>
                        <a:pt x="234" y="72585"/>
                      </a:lnTo>
                      <a:cubicBezTo>
                        <a:pt x="301" y="72519"/>
                        <a:pt x="434" y="72419"/>
                        <a:pt x="501" y="72352"/>
                      </a:cubicBezTo>
                      <a:cubicBezTo>
                        <a:pt x="835" y="72085"/>
                        <a:pt x="1235" y="71885"/>
                        <a:pt x="1635" y="71685"/>
                      </a:cubicBezTo>
                      <a:cubicBezTo>
                        <a:pt x="1602" y="69583"/>
                        <a:pt x="1602" y="67515"/>
                        <a:pt x="1602" y="65447"/>
                      </a:cubicBezTo>
                      <a:lnTo>
                        <a:pt x="1101" y="65447"/>
                      </a:lnTo>
                      <a:cubicBezTo>
                        <a:pt x="835" y="65447"/>
                        <a:pt x="501" y="65414"/>
                        <a:pt x="134" y="653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1162" name="Google Shape;1162;p46"/>
              <p:cNvSpPr/>
              <p:nvPr/>
            </p:nvSpPr>
            <p:spPr>
              <a:xfrm>
                <a:off x="2893753" y="2532581"/>
                <a:ext cx="335726" cy="1335056"/>
              </a:xfrm>
              <a:custGeom>
                <a:avLst/>
                <a:gdLst/>
                <a:ahLst/>
                <a:cxnLst/>
                <a:rect l="l" t="t" r="r" b="b"/>
                <a:pathLst>
                  <a:path w="19682" h="78268" extrusionOk="0">
                    <a:moveTo>
                      <a:pt x="17018" y="0"/>
                    </a:moveTo>
                    <a:cubicBezTo>
                      <a:pt x="16744" y="0"/>
                      <a:pt x="16464" y="4"/>
                      <a:pt x="16179" y="12"/>
                    </a:cubicBezTo>
                    <a:cubicBezTo>
                      <a:pt x="15111" y="45"/>
                      <a:pt x="13444" y="212"/>
                      <a:pt x="11209" y="546"/>
                    </a:cubicBezTo>
                    <a:cubicBezTo>
                      <a:pt x="9741" y="679"/>
                      <a:pt x="8473" y="813"/>
                      <a:pt x="7473" y="879"/>
                    </a:cubicBezTo>
                    <a:cubicBezTo>
                      <a:pt x="7272" y="879"/>
                      <a:pt x="7106" y="946"/>
                      <a:pt x="6906" y="946"/>
                    </a:cubicBezTo>
                    <a:cubicBezTo>
                      <a:pt x="6639" y="946"/>
                      <a:pt x="6439" y="979"/>
                      <a:pt x="6272" y="979"/>
                    </a:cubicBezTo>
                    <a:cubicBezTo>
                      <a:pt x="5951" y="992"/>
                      <a:pt x="5636" y="999"/>
                      <a:pt x="5326" y="999"/>
                    </a:cubicBezTo>
                    <a:cubicBezTo>
                      <a:pt x="4056" y="999"/>
                      <a:pt x="2881" y="887"/>
                      <a:pt x="1835" y="646"/>
                    </a:cubicBezTo>
                    <a:cubicBezTo>
                      <a:pt x="1802" y="646"/>
                      <a:pt x="1735" y="612"/>
                      <a:pt x="1668" y="612"/>
                    </a:cubicBezTo>
                    <a:cubicBezTo>
                      <a:pt x="1668" y="1613"/>
                      <a:pt x="1668" y="2614"/>
                      <a:pt x="1635" y="3548"/>
                    </a:cubicBezTo>
                    <a:cubicBezTo>
                      <a:pt x="1635" y="6783"/>
                      <a:pt x="1602" y="9852"/>
                      <a:pt x="1502" y="12888"/>
                    </a:cubicBezTo>
                    <a:lnTo>
                      <a:pt x="1502" y="13021"/>
                    </a:lnTo>
                    <a:cubicBezTo>
                      <a:pt x="2578" y="13388"/>
                      <a:pt x="3795" y="13565"/>
                      <a:pt x="5175" y="13565"/>
                    </a:cubicBezTo>
                    <a:cubicBezTo>
                      <a:pt x="5806" y="13565"/>
                      <a:pt x="6471" y="13528"/>
                      <a:pt x="7172" y="13455"/>
                    </a:cubicBezTo>
                    <a:cubicBezTo>
                      <a:pt x="7806" y="13355"/>
                      <a:pt x="8807" y="13221"/>
                      <a:pt x="10275" y="13021"/>
                    </a:cubicBezTo>
                    <a:cubicBezTo>
                      <a:pt x="11609" y="12821"/>
                      <a:pt x="12643" y="12688"/>
                      <a:pt x="13343" y="12621"/>
                    </a:cubicBezTo>
                    <a:cubicBezTo>
                      <a:pt x="14067" y="12542"/>
                      <a:pt x="14791" y="12505"/>
                      <a:pt x="15513" y="12505"/>
                    </a:cubicBezTo>
                    <a:cubicBezTo>
                      <a:pt x="16918" y="12505"/>
                      <a:pt x="18314" y="12645"/>
                      <a:pt x="19681" y="12888"/>
                    </a:cubicBezTo>
                    <a:cubicBezTo>
                      <a:pt x="19515" y="9552"/>
                      <a:pt x="19481" y="6216"/>
                      <a:pt x="19548" y="2981"/>
                    </a:cubicBezTo>
                    <a:cubicBezTo>
                      <a:pt x="19615" y="2047"/>
                      <a:pt x="19615" y="1113"/>
                      <a:pt x="19648" y="179"/>
                    </a:cubicBezTo>
                    <a:cubicBezTo>
                      <a:pt x="18846" y="49"/>
                      <a:pt x="17964" y="0"/>
                      <a:pt x="17018" y="0"/>
                    </a:cubicBezTo>
                    <a:close/>
                    <a:moveTo>
                      <a:pt x="134" y="21661"/>
                    </a:moveTo>
                    <a:cubicBezTo>
                      <a:pt x="101" y="25897"/>
                      <a:pt x="67" y="30167"/>
                      <a:pt x="67" y="34437"/>
                    </a:cubicBezTo>
                    <a:cubicBezTo>
                      <a:pt x="434" y="34537"/>
                      <a:pt x="668" y="34603"/>
                      <a:pt x="835" y="34603"/>
                    </a:cubicBezTo>
                    <a:cubicBezTo>
                      <a:pt x="1101" y="34670"/>
                      <a:pt x="1335" y="34703"/>
                      <a:pt x="1568" y="34703"/>
                    </a:cubicBezTo>
                    <a:cubicBezTo>
                      <a:pt x="1568" y="30467"/>
                      <a:pt x="1602" y="26197"/>
                      <a:pt x="1602" y="21994"/>
                    </a:cubicBezTo>
                    <a:cubicBezTo>
                      <a:pt x="1513" y="21994"/>
                      <a:pt x="1454" y="22009"/>
                      <a:pt x="1384" y="22009"/>
                    </a:cubicBezTo>
                    <a:cubicBezTo>
                      <a:pt x="1350" y="22009"/>
                      <a:pt x="1313" y="22005"/>
                      <a:pt x="1268" y="21994"/>
                    </a:cubicBezTo>
                    <a:cubicBezTo>
                      <a:pt x="1068" y="21994"/>
                      <a:pt x="801" y="21961"/>
                      <a:pt x="568" y="21828"/>
                    </a:cubicBezTo>
                    <a:cubicBezTo>
                      <a:pt x="434" y="21794"/>
                      <a:pt x="301" y="21694"/>
                      <a:pt x="134" y="21661"/>
                    </a:cubicBezTo>
                    <a:close/>
                    <a:moveTo>
                      <a:pt x="1" y="43410"/>
                    </a:moveTo>
                    <a:lnTo>
                      <a:pt x="1" y="56186"/>
                    </a:lnTo>
                    <a:cubicBezTo>
                      <a:pt x="267" y="56252"/>
                      <a:pt x="468" y="56319"/>
                      <a:pt x="734" y="56319"/>
                    </a:cubicBezTo>
                    <a:cubicBezTo>
                      <a:pt x="935" y="56319"/>
                      <a:pt x="1168" y="56319"/>
                      <a:pt x="1568" y="56252"/>
                    </a:cubicBezTo>
                    <a:lnTo>
                      <a:pt x="1568" y="43543"/>
                    </a:lnTo>
                    <a:cubicBezTo>
                      <a:pt x="1068" y="43543"/>
                      <a:pt x="568" y="43510"/>
                      <a:pt x="1" y="43410"/>
                    </a:cubicBezTo>
                    <a:close/>
                    <a:moveTo>
                      <a:pt x="67" y="65325"/>
                    </a:moveTo>
                    <a:cubicBezTo>
                      <a:pt x="67" y="69595"/>
                      <a:pt x="101" y="73898"/>
                      <a:pt x="134" y="78201"/>
                    </a:cubicBezTo>
                    <a:cubicBezTo>
                      <a:pt x="568" y="78235"/>
                      <a:pt x="835" y="78268"/>
                      <a:pt x="1101" y="78268"/>
                    </a:cubicBezTo>
                    <a:lnTo>
                      <a:pt x="1602" y="78268"/>
                    </a:lnTo>
                    <a:cubicBezTo>
                      <a:pt x="1602" y="73998"/>
                      <a:pt x="1568" y="69729"/>
                      <a:pt x="1568" y="65492"/>
                    </a:cubicBezTo>
                    <a:cubicBezTo>
                      <a:pt x="1435" y="65509"/>
                      <a:pt x="1310" y="65517"/>
                      <a:pt x="1181" y="65517"/>
                    </a:cubicBezTo>
                    <a:cubicBezTo>
                      <a:pt x="1051" y="65517"/>
                      <a:pt x="918" y="65509"/>
                      <a:pt x="768" y="65492"/>
                    </a:cubicBezTo>
                    <a:cubicBezTo>
                      <a:pt x="568" y="65425"/>
                      <a:pt x="301" y="65392"/>
                      <a:pt x="67" y="65325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63" name="Google Shape;1163;p46"/>
              <p:cNvSpPr/>
              <p:nvPr/>
            </p:nvSpPr>
            <p:spPr>
              <a:xfrm>
                <a:off x="2898308" y="2537784"/>
                <a:ext cx="23352" cy="218131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2788" extrusionOk="0">
                    <a:moveTo>
                      <a:pt x="658" y="1"/>
                    </a:moveTo>
                    <a:cubicBezTo>
                      <a:pt x="476" y="1"/>
                      <a:pt x="272" y="103"/>
                      <a:pt x="67" y="307"/>
                    </a:cubicBezTo>
                    <a:cubicBezTo>
                      <a:pt x="134" y="407"/>
                      <a:pt x="134" y="508"/>
                      <a:pt x="67" y="541"/>
                    </a:cubicBezTo>
                    <a:lnTo>
                      <a:pt x="67" y="3676"/>
                    </a:lnTo>
                    <a:cubicBezTo>
                      <a:pt x="67" y="6645"/>
                      <a:pt x="34" y="9581"/>
                      <a:pt x="0" y="12516"/>
                    </a:cubicBezTo>
                    <a:lnTo>
                      <a:pt x="0" y="12549"/>
                    </a:lnTo>
                    <a:cubicBezTo>
                      <a:pt x="34" y="12583"/>
                      <a:pt x="134" y="12650"/>
                      <a:pt x="301" y="12716"/>
                    </a:cubicBezTo>
                    <a:cubicBezTo>
                      <a:pt x="409" y="12763"/>
                      <a:pt x="517" y="12788"/>
                      <a:pt x="632" y="12788"/>
                    </a:cubicBezTo>
                    <a:cubicBezTo>
                      <a:pt x="765" y="12788"/>
                      <a:pt x="907" y="12754"/>
                      <a:pt x="1068" y="12683"/>
                    </a:cubicBezTo>
                    <a:cubicBezTo>
                      <a:pt x="1135" y="12683"/>
                      <a:pt x="1168" y="12650"/>
                      <a:pt x="1201" y="12650"/>
                    </a:cubicBezTo>
                    <a:cubicBezTo>
                      <a:pt x="1235" y="9647"/>
                      <a:pt x="1268" y="6512"/>
                      <a:pt x="1335" y="3310"/>
                    </a:cubicBezTo>
                    <a:cubicBezTo>
                      <a:pt x="1335" y="2342"/>
                      <a:pt x="1335" y="1341"/>
                      <a:pt x="1368" y="341"/>
                    </a:cubicBezTo>
                    <a:lnTo>
                      <a:pt x="1368" y="207"/>
                    </a:lnTo>
                    <a:cubicBezTo>
                      <a:pt x="1168" y="74"/>
                      <a:pt x="968" y="41"/>
                      <a:pt x="734" y="7"/>
                    </a:cubicBezTo>
                    <a:cubicBezTo>
                      <a:pt x="709" y="3"/>
                      <a:pt x="684" y="1"/>
                      <a:pt x="6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64" name="Google Shape;1164;p46"/>
          <p:cNvGrpSpPr/>
          <p:nvPr/>
        </p:nvGrpSpPr>
        <p:grpSpPr>
          <a:xfrm>
            <a:off x="3880691" y="2538467"/>
            <a:ext cx="406847" cy="1481877"/>
            <a:chOff x="3389456" y="2538467"/>
            <a:chExt cx="406847" cy="1481877"/>
          </a:xfrm>
        </p:grpSpPr>
        <p:sp>
          <p:nvSpPr>
            <p:cNvPr id="1165" name="Google Shape;1165;p46"/>
            <p:cNvSpPr/>
            <p:nvPr/>
          </p:nvSpPr>
          <p:spPr>
            <a:xfrm>
              <a:off x="3391707" y="2542853"/>
              <a:ext cx="402346" cy="1473104"/>
            </a:xfrm>
            <a:custGeom>
              <a:avLst/>
              <a:gdLst/>
              <a:ahLst/>
              <a:cxnLst/>
              <a:rect l="l" t="t" r="r" b="b"/>
              <a:pathLst>
                <a:path w="23818" h="86896" extrusionOk="0">
                  <a:moveTo>
                    <a:pt x="4838" y="0"/>
                  </a:moveTo>
                  <a:cubicBezTo>
                    <a:pt x="4637" y="0"/>
                    <a:pt x="4404" y="67"/>
                    <a:pt x="4204" y="300"/>
                  </a:cubicBezTo>
                  <a:cubicBezTo>
                    <a:pt x="4270" y="400"/>
                    <a:pt x="4270" y="501"/>
                    <a:pt x="4204" y="534"/>
                  </a:cubicBezTo>
                  <a:lnTo>
                    <a:pt x="4204" y="701"/>
                  </a:lnTo>
                  <a:cubicBezTo>
                    <a:pt x="4204" y="4704"/>
                    <a:pt x="4170" y="8640"/>
                    <a:pt x="4137" y="12509"/>
                  </a:cubicBezTo>
                  <a:lnTo>
                    <a:pt x="4137" y="12542"/>
                  </a:lnTo>
                  <a:cubicBezTo>
                    <a:pt x="4170" y="12576"/>
                    <a:pt x="4270" y="12643"/>
                    <a:pt x="4404" y="12676"/>
                  </a:cubicBezTo>
                  <a:cubicBezTo>
                    <a:pt x="4337" y="12676"/>
                    <a:pt x="4204" y="12676"/>
                    <a:pt x="4137" y="12643"/>
                  </a:cubicBezTo>
                  <a:cubicBezTo>
                    <a:pt x="4070" y="15511"/>
                    <a:pt x="4037" y="18413"/>
                    <a:pt x="4037" y="21315"/>
                  </a:cubicBezTo>
                  <a:cubicBezTo>
                    <a:pt x="4004" y="25552"/>
                    <a:pt x="3970" y="29822"/>
                    <a:pt x="3937" y="34091"/>
                  </a:cubicBezTo>
                  <a:cubicBezTo>
                    <a:pt x="3937" y="37093"/>
                    <a:pt x="3870" y="40062"/>
                    <a:pt x="3870" y="43064"/>
                  </a:cubicBezTo>
                  <a:lnTo>
                    <a:pt x="3870" y="55807"/>
                  </a:lnTo>
                  <a:cubicBezTo>
                    <a:pt x="3870" y="58876"/>
                    <a:pt x="3870" y="61911"/>
                    <a:pt x="3937" y="64947"/>
                  </a:cubicBezTo>
                  <a:cubicBezTo>
                    <a:pt x="3937" y="69250"/>
                    <a:pt x="3970" y="73553"/>
                    <a:pt x="4004" y="77856"/>
                  </a:cubicBezTo>
                  <a:cubicBezTo>
                    <a:pt x="4004" y="80124"/>
                    <a:pt x="4037" y="82459"/>
                    <a:pt x="4037" y="84794"/>
                  </a:cubicBezTo>
                  <a:cubicBezTo>
                    <a:pt x="2836" y="84828"/>
                    <a:pt x="1669" y="85061"/>
                    <a:pt x="501" y="85428"/>
                  </a:cubicBezTo>
                  <a:cubicBezTo>
                    <a:pt x="168" y="85561"/>
                    <a:pt x="1" y="85728"/>
                    <a:pt x="1" y="85895"/>
                  </a:cubicBezTo>
                  <a:cubicBezTo>
                    <a:pt x="1" y="86028"/>
                    <a:pt x="168" y="86129"/>
                    <a:pt x="434" y="86262"/>
                  </a:cubicBezTo>
                  <a:cubicBezTo>
                    <a:pt x="534" y="86295"/>
                    <a:pt x="635" y="86329"/>
                    <a:pt x="768" y="86395"/>
                  </a:cubicBezTo>
                  <a:cubicBezTo>
                    <a:pt x="1769" y="86729"/>
                    <a:pt x="2836" y="86896"/>
                    <a:pt x="4037" y="86896"/>
                  </a:cubicBezTo>
                  <a:lnTo>
                    <a:pt x="4204" y="86896"/>
                  </a:lnTo>
                  <a:cubicBezTo>
                    <a:pt x="4571" y="86896"/>
                    <a:pt x="5004" y="86896"/>
                    <a:pt x="5471" y="86862"/>
                  </a:cubicBezTo>
                  <a:cubicBezTo>
                    <a:pt x="6239" y="86762"/>
                    <a:pt x="7139" y="86662"/>
                    <a:pt x="8140" y="86462"/>
                  </a:cubicBezTo>
                  <a:cubicBezTo>
                    <a:pt x="8307" y="86429"/>
                    <a:pt x="8407" y="86429"/>
                    <a:pt x="8540" y="86395"/>
                  </a:cubicBezTo>
                  <a:cubicBezTo>
                    <a:pt x="8640" y="86362"/>
                    <a:pt x="8707" y="86362"/>
                    <a:pt x="8807" y="86295"/>
                  </a:cubicBezTo>
                  <a:cubicBezTo>
                    <a:pt x="9041" y="86229"/>
                    <a:pt x="9207" y="86095"/>
                    <a:pt x="9341" y="85928"/>
                  </a:cubicBezTo>
                  <a:cubicBezTo>
                    <a:pt x="9407" y="85862"/>
                    <a:pt x="9474" y="85762"/>
                    <a:pt x="9474" y="85695"/>
                  </a:cubicBezTo>
                  <a:cubicBezTo>
                    <a:pt x="9407" y="85561"/>
                    <a:pt x="9341" y="85461"/>
                    <a:pt x="9141" y="85428"/>
                  </a:cubicBezTo>
                  <a:cubicBezTo>
                    <a:pt x="7940" y="85094"/>
                    <a:pt x="6706" y="84928"/>
                    <a:pt x="5505" y="84928"/>
                  </a:cubicBezTo>
                  <a:lnTo>
                    <a:pt x="5505" y="84194"/>
                  </a:lnTo>
                  <a:lnTo>
                    <a:pt x="5505" y="77923"/>
                  </a:lnTo>
                  <a:cubicBezTo>
                    <a:pt x="5505" y="73686"/>
                    <a:pt x="5505" y="69417"/>
                    <a:pt x="5471" y="65180"/>
                  </a:cubicBezTo>
                  <a:lnTo>
                    <a:pt x="5471" y="55940"/>
                  </a:lnTo>
                  <a:lnTo>
                    <a:pt x="5471" y="43231"/>
                  </a:lnTo>
                  <a:lnTo>
                    <a:pt x="5471" y="34358"/>
                  </a:lnTo>
                  <a:cubicBezTo>
                    <a:pt x="5471" y="30088"/>
                    <a:pt x="5471" y="25885"/>
                    <a:pt x="5505" y="21649"/>
                  </a:cubicBezTo>
                  <a:cubicBezTo>
                    <a:pt x="5505" y="18814"/>
                    <a:pt x="5505" y="15812"/>
                    <a:pt x="5438" y="12643"/>
                  </a:cubicBezTo>
                  <a:lnTo>
                    <a:pt x="5138" y="12643"/>
                  </a:lnTo>
                  <a:cubicBezTo>
                    <a:pt x="5004" y="12676"/>
                    <a:pt x="4896" y="12693"/>
                    <a:pt x="4796" y="12693"/>
                  </a:cubicBezTo>
                  <a:cubicBezTo>
                    <a:pt x="4696" y="12693"/>
                    <a:pt x="4604" y="12676"/>
                    <a:pt x="4504" y="12643"/>
                  </a:cubicBezTo>
                  <a:lnTo>
                    <a:pt x="5104" y="12643"/>
                  </a:lnTo>
                  <a:cubicBezTo>
                    <a:pt x="5171" y="12576"/>
                    <a:pt x="5305" y="12542"/>
                    <a:pt x="5371" y="12509"/>
                  </a:cubicBezTo>
                  <a:cubicBezTo>
                    <a:pt x="5371" y="12542"/>
                    <a:pt x="5438" y="12576"/>
                    <a:pt x="5438" y="12643"/>
                  </a:cubicBezTo>
                  <a:cubicBezTo>
                    <a:pt x="5972" y="12576"/>
                    <a:pt x="6505" y="12509"/>
                    <a:pt x="7106" y="12342"/>
                  </a:cubicBezTo>
                  <a:cubicBezTo>
                    <a:pt x="7840" y="12142"/>
                    <a:pt x="8807" y="11809"/>
                    <a:pt x="9975" y="11308"/>
                  </a:cubicBezTo>
                  <a:cubicBezTo>
                    <a:pt x="10508" y="11075"/>
                    <a:pt x="11075" y="10808"/>
                    <a:pt x="11809" y="10508"/>
                  </a:cubicBezTo>
                  <a:cubicBezTo>
                    <a:pt x="13143" y="9907"/>
                    <a:pt x="14811" y="9207"/>
                    <a:pt x="16746" y="8373"/>
                  </a:cubicBezTo>
                  <a:cubicBezTo>
                    <a:pt x="19381" y="7339"/>
                    <a:pt x="21750" y="6572"/>
                    <a:pt x="23818" y="6171"/>
                  </a:cubicBezTo>
                  <a:cubicBezTo>
                    <a:pt x="19815" y="4704"/>
                    <a:pt x="15812" y="3336"/>
                    <a:pt x="11809" y="2068"/>
                  </a:cubicBezTo>
                  <a:cubicBezTo>
                    <a:pt x="9774" y="1468"/>
                    <a:pt x="7673" y="834"/>
                    <a:pt x="5638" y="200"/>
                  </a:cubicBezTo>
                  <a:cubicBezTo>
                    <a:pt x="5605" y="200"/>
                    <a:pt x="5538" y="167"/>
                    <a:pt x="5505" y="167"/>
                  </a:cubicBezTo>
                  <a:cubicBezTo>
                    <a:pt x="5305" y="134"/>
                    <a:pt x="5104" y="34"/>
                    <a:pt x="4838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66" name="Google Shape;1166;p46"/>
            <p:cNvGrpSpPr/>
            <p:nvPr/>
          </p:nvGrpSpPr>
          <p:grpSpPr>
            <a:xfrm>
              <a:off x="3389456" y="2538467"/>
              <a:ext cx="406847" cy="1481877"/>
              <a:chOff x="3390550" y="2538467"/>
              <a:chExt cx="406847" cy="1481877"/>
            </a:xfrm>
          </p:grpSpPr>
          <p:sp>
            <p:nvSpPr>
              <p:cNvPr id="1167" name="Google Shape;1167;p46"/>
              <p:cNvSpPr/>
              <p:nvPr/>
            </p:nvSpPr>
            <p:spPr>
              <a:xfrm>
                <a:off x="3390550" y="3985612"/>
                <a:ext cx="161603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9474" h="1536" extrusionOk="0">
                    <a:moveTo>
                      <a:pt x="4037" y="1"/>
                    </a:moveTo>
                    <a:cubicBezTo>
                      <a:pt x="2836" y="34"/>
                      <a:pt x="1668" y="234"/>
                      <a:pt x="501" y="601"/>
                    </a:cubicBezTo>
                    <a:cubicBezTo>
                      <a:pt x="167" y="735"/>
                      <a:pt x="0" y="902"/>
                      <a:pt x="0" y="1068"/>
                    </a:cubicBezTo>
                    <a:cubicBezTo>
                      <a:pt x="0" y="1202"/>
                      <a:pt x="167" y="1335"/>
                      <a:pt x="401" y="1435"/>
                    </a:cubicBezTo>
                    <a:cubicBezTo>
                      <a:pt x="501" y="1435"/>
                      <a:pt x="634" y="1502"/>
                      <a:pt x="734" y="1535"/>
                    </a:cubicBezTo>
                    <a:cubicBezTo>
                      <a:pt x="901" y="1402"/>
                      <a:pt x="1101" y="1335"/>
                      <a:pt x="1368" y="1269"/>
                    </a:cubicBezTo>
                    <a:cubicBezTo>
                      <a:pt x="1635" y="1202"/>
                      <a:pt x="1868" y="1168"/>
                      <a:pt x="2202" y="1102"/>
                    </a:cubicBezTo>
                    <a:cubicBezTo>
                      <a:pt x="2302" y="1102"/>
                      <a:pt x="2536" y="1068"/>
                      <a:pt x="3036" y="968"/>
                    </a:cubicBezTo>
                    <a:lnTo>
                      <a:pt x="4037" y="902"/>
                    </a:lnTo>
                    <a:lnTo>
                      <a:pt x="4037" y="201"/>
                    </a:lnTo>
                    <a:lnTo>
                      <a:pt x="4037" y="1"/>
                    </a:lnTo>
                    <a:close/>
                    <a:moveTo>
                      <a:pt x="5471" y="68"/>
                    </a:moveTo>
                    <a:lnTo>
                      <a:pt x="5471" y="201"/>
                    </a:lnTo>
                    <a:lnTo>
                      <a:pt x="5471" y="835"/>
                    </a:lnTo>
                    <a:cubicBezTo>
                      <a:pt x="6305" y="835"/>
                      <a:pt x="7139" y="935"/>
                      <a:pt x="7973" y="1235"/>
                    </a:cubicBezTo>
                    <a:cubicBezTo>
                      <a:pt x="8206" y="1335"/>
                      <a:pt x="8406" y="1402"/>
                      <a:pt x="8540" y="1535"/>
                    </a:cubicBezTo>
                    <a:cubicBezTo>
                      <a:pt x="8607" y="1502"/>
                      <a:pt x="8707" y="1502"/>
                      <a:pt x="8807" y="1435"/>
                    </a:cubicBezTo>
                    <a:cubicBezTo>
                      <a:pt x="9040" y="1369"/>
                      <a:pt x="9207" y="1235"/>
                      <a:pt x="9340" y="1068"/>
                    </a:cubicBezTo>
                    <a:cubicBezTo>
                      <a:pt x="9407" y="1002"/>
                      <a:pt x="9474" y="902"/>
                      <a:pt x="9474" y="835"/>
                    </a:cubicBezTo>
                    <a:cubicBezTo>
                      <a:pt x="9407" y="701"/>
                      <a:pt x="9340" y="601"/>
                      <a:pt x="9140" y="568"/>
                    </a:cubicBezTo>
                    <a:cubicBezTo>
                      <a:pt x="7873" y="234"/>
                      <a:pt x="6672" y="68"/>
                      <a:pt x="5471" y="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68" name="Google Shape;1168;p46"/>
              <p:cNvSpPr/>
              <p:nvPr/>
            </p:nvSpPr>
            <p:spPr>
              <a:xfrm>
                <a:off x="3403072" y="4000420"/>
                <a:ext cx="133151" cy="19923"/>
              </a:xfrm>
              <a:custGeom>
                <a:avLst/>
                <a:gdLst/>
                <a:ahLst/>
                <a:cxnLst/>
                <a:rect l="l" t="t" r="r" b="b"/>
                <a:pathLst>
                  <a:path w="7806" h="1168" extrusionOk="0">
                    <a:moveTo>
                      <a:pt x="4737" y="0"/>
                    </a:moveTo>
                    <a:lnTo>
                      <a:pt x="4737" y="1134"/>
                    </a:lnTo>
                    <a:cubicBezTo>
                      <a:pt x="5504" y="1034"/>
                      <a:pt x="6405" y="934"/>
                      <a:pt x="7406" y="734"/>
                    </a:cubicBezTo>
                    <a:cubicBezTo>
                      <a:pt x="7539" y="701"/>
                      <a:pt x="7672" y="701"/>
                      <a:pt x="7806" y="667"/>
                    </a:cubicBezTo>
                    <a:cubicBezTo>
                      <a:pt x="7672" y="567"/>
                      <a:pt x="7472" y="467"/>
                      <a:pt x="7239" y="367"/>
                    </a:cubicBezTo>
                    <a:cubicBezTo>
                      <a:pt x="6405" y="167"/>
                      <a:pt x="5571" y="34"/>
                      <a:pt x="4737" y="0"/>
                    </a:cubicBezTo>
                    <a:close/>
                    <a:moveTo>
                      <a:pt x="3303" y="0"/>
                    </a:moveTo>
                    <a:lnTo>
                      <a:pt x="2302" y="67"/>
                    </a:lnTo>
                    <a:cubicBezTo>
                      <a:pt x="1802" y="167"/>
                      <a:pt x="1568" y="200"/>
                      <a:pt x="1468" y="200"/>
                    </a:cubicBezTo>
                    <a:cubicBezTo>
                      <a:pt x="1134" y="300"/>
                      <a:pt x="834" y="334"/>
                      <a:pt x="634" y="401"/>
                    </a:cubicBezTo>
                    <a:cubicBezTo>
                      <a:pt x="367" y="501"/>
                      <a:pt x="167" y="567"/>
                      <a:pt x="0" y="667"/>
                    </a:cubicBezTo>
                    <a:cubicBezTo>
                      <a:pt x="1001" y="1001"/>
                      <a:pt x="2102" y="1168"/>
                      <a:pt x="3303" y="1168"/>
                    </a:cubicBezTo>
                    <a:lnTo>
                      <a:pt x="3303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69" name="Google Shape;1169;p46"/>
              <p:cNvSpPr/>
              <p:nvPr/>
            </p:nvSpPr>
            <p:spPr>
              <a:xfrm>
                <a:off x="3459403" y="3974813"/>
                <a:ext cx="24478" cy="45526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669" extrusionOk="0">
                    <a:moveTo>
                      <a:pt x="1435" y="0"/>
                    </a:moveTo>
                    <a:cubicBezTo>
                      <a:pt x="1302" y="34"/>
                      <a:pt x="1168" y="134"/>
                      <a:pt x="1035" y="167"/>
                    </a:cubicBezTo>
                    <a:cubicBezTo>
                      <a:pt x="801" y="300"/>
                      <a:pt x="534" y="467"/>
                      <a:pt x="301" y="634"/>
                    </a:cubicBezTo>
                    <a:lnTo>
                      <a:pt x="267" y="634"/>
                    </a:lnTo>
                    <a:cubicBezTo>
                      <a:pt x="167" y="701"/>
                      <a:pt x="101" y="734"/>
                      <a:pt x="1" y="834"/>
                    </a:cubicBezTo>
                    <a:lnTo>
                      <a:pt x="1" y="1501"/>
                    </a:lnTo>
                    <a:lnTo>
                      <a:pt x="1" y="2669"/>
                    </a:lnTo>
                    <a:lnTo>
                      <a:pt x="167" y="2669"/>
                    </a:lnTo>
                    <a:cubicBezTo>
                      <a:pt x="534" y="2669"/>
                      <a:pt x="968" y="2669"/>
                      <a:pt x="1435" y="2635"/>
                    </a:cubicBezTo>
                    <a:lnTo>
                      <a:pt x="1435" y="1501"/>
                    </a:lnTo>
                    <a:lnTo>
                      <a:pt x="1435" y="867"/>
                    </a:lnTo>
                    <a:lnTo>
                      <a:pt x="1435" y="734"/>
                    </a:lnTo>
                    <a:lnTo>
                      <a:pt x="1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0" name="Google Shape;1170;p46"/>
              <p:cNvSpPr/>
              <p:nvPr/>
            </p:nvSpPr>
            <p:spPr>
              <a:xfrm>
                <a:off x="3456554" y="2753576"/>
                <a:ext cx="27326" cy="1235304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72420" extrusionOk="0">
                    <a:moveTo>
                      <a:pt x="268" y="1"/>
                    </a:moveTo>
                    <a:cubicBezTo>
                      <a:pt x="201" y="2869"/>
                      <a:pt x="168" y="5771"/>
                      <a:pt x="168" y="8673"/>
                    </a:cubicBezTo>
                    <a:cubicBezTo>
                      <a:pt x="334" y="8740"/>
                      <a:pt x="468" y="8774"/>
                      <a:pt x="535" y="8840"/>
                    </a:cubicBezTo>
                    <a:cubicBezTo>
                      <a:pt x="801" y="8907"/>
                      <a:pt x="1035" y="9007"/>
                      <a:pt x="1268" y="9007"/>
                    </a:cubicBezTo>
                    <a:lnTo>
                      <a:pt x="1602" y="9007"/>
                    </a:lnTo>
                    <a:cubicBezTo>
                      <a:pt x="1535" y="6205"/>
                      <a:pt x="1535" y="3203"/>
                      <a:pt x="1502" y="34"/>
                    </a:cubicBezTo>
                    <a:lnTo>
                      <a:pt x="1202" y="34"/>
                    </a:lnTo>
                    <a:cubicBezTo>
                      <a:pt x="1085" y="67"/>
                      <a:pt x="985" y="84"/>
                      <a:pt x="889" y="84"/>
                    </a:cubicBezTo>
                    <a:cubicBezTo>
                      <a:pt x="793" y="84"/>
                      <a:pt x="701" y="67"/>
                      <a:pt x="601" y="34"/>
                    </a:cubicBezTo>
                    <a:lnTo>
                      <a:pt x="535" y="34"/>
                    </a:lnTo>
                    <a:cubicBezTo>
                      <a:pt x="468" y="34"/>
                      <a:pt x="334" y="34"/>
                      <a:pt x="268" y="1"/>
                    </a:cubicBezTo>
                    <a:close/>
                    <a:moveTo>
                      <a:pt x="34" y="21516"/>
                    </a:moveTo>
                    <a:cubicBezTo>
                      <a:pt x="34" y="24518"/>
                      <a:pt x="1" y="27454"/>
                      <a:pt x="1" y="30456"/>
                    </a:cubicBezTo>
                    <a:cubicBezTo>
                      <a:pt x="501" y="30556"/>
                      <a:pt x="1002" y="30589"/>
                      <a:pt x="1535" y="30589"/>
                    </a:cubicBezTo>
                    <a:lnTo>
                      <a:pt x="1535" y="21749"/>
                    </a:lnTo>
                    <a:cubicBezTo>
                      <a:pt x="1335" y="21749"/>
                      <a:pt x="1102" y="21716"/>
                      <a:pt x="835" y="21683"/>
                    </a:cubicBezTo>
                    <a:cubicBezTo>
                      <a:pt x="668" y="21616"/>
                      <a:pt x="434" y="21583"/>
                      <a:pt x="34" y="21516"/>
                    </a:cubicBezTo>
                    <a:close/>
                    <a:moveTo>
                      <a:pt x="1" y="43232"/>
                    </a:moveTo>
                    <a:cubicBezTo>
                      <a:pt x="1" y="46267"/>
                      <a:pt x="1" y="49303"/>
                      <a:pt x="34" y="52338"/>
                    </a:cubicBezTo>
                    <a:cubicBezTo>
                      <a:pt x="334" y="52438"/>
                      <a:pt x="601" y="52471"/>
                      <a:pt x="768" y="52538"/>
                    </a:cubicBezTo>
                    <a:cubicBezTo>
                      <a:pt x="901" y="52555"/>
                      <a:pt x="1035" y="52563"/>
                      <a:pt x="1164" y="52563"/>
                    </a:cubicBezTo>
                    <a:cubicBezTo>
                      <a:pt x="1293" y="52563"/>
                      <a:pt x="1419" y="52555"/>
                      <a:pt x="1535" y="52538"/>
                    </a:cubicBezTo>
                    <a:lnTo>
                      <a:pt x="1535" y="43298"/>
                    </a:lnTo>
                    <a:cubicBezTo>
                      <a:pt x="1202" y="43365"/>
                      <a:pt x="935" y="43365"/>
                      <a:pt x="701" y="43365"/>
                    </a:cubicBezTo>
                    <a:cubicBezTo>
                      <a:pt x="468" y="43365"/>
                      <a:pt x="268" y="43298"/>
                      <a:pt x="1" y="43232"/>
                    </a:cubicBezTo>
                    <a:close/>
                    <a:moveTo>
                      <a:pt x="101" y="65247"/>
                    </a:moveTo>
                    <a:cubicBezTo>
                      <a:pt x="101" y="67549"/>
                      <a:pt x="134" y="69884"/>
                      <a:pt x="134" y="72219"/>
                    </a:cubicBezTo>
                    <a:lnTo>
                      <a:pt x="134" y="72419"/>
                    </a:lnTo>
                    <a:cubicBezTo>
                      <a:pt x="201" y="72319"/>
                      <a:pt x="301" y="72286"/>
                      <a:pt x="368" y="72219"/>
                    </a:cubicBezTo>
                    <a:lnTo>
                      <a:pt x="434" y="72219"/>
                    </a:lnTo>
                    <a:cubicBezTo>
                      <a:pt x="668" y="72052"/>
                      <a:pt x="868" y="71885"/>
                      <a:pt x="1168" y="71752"/>
                    </a:cubicBezTo>
                    <a:cubicBezTo>
                      <a:pt x="1302" y="71719"/>
                      <a:pt x="1435" y="71619"/>
                      <a:pt x="1535" y="71585"/>
                    </a:cubicBezTo>
                    <a:cubicBezTo>
                      <a:pt x="1602" y="69450"/>
                      <a:pt x="1535" y="67382"/>
                      <a:pt x="1535" y="65314"/>
                    </a:cubicBezTo>
                    <a:lnTo>
                      <a:pt x="1035" y="65314"/>
                    </a:lnTo>
                    <a:cubicBezTo>
                      <a:pt x="801" y="65314"/>
                      <a:pt x="468" y="65281"/>
                      <a:pt x="101" y="6524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1" name="Google Shape;1171;p46"/>
              <p:cNvSpPr/>
              <p:nvPr/>
            </p:nvSpPr>
            <p:spPr>
              <a:xfrm>
                <a:off x="3456554" y="2541316"/>
                <a:ext cx="340843" cy="1326323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77756" extrusionOk="0">
                    <a:moveTo>
                      <a:pt x="1669" y="0"/>
                    </a:moveTo>
                    <a:lnTo>
                      <a:pt x="1669" y="100"/>
                    </a:lnTo>
                    <a:cubicBezTo>
                      <a:pt x="1669" y="4337"/>
                      <a:pt x="1569" y="8440"/>
                      <a:pt x="1535" y="12376"/>
                    </a:cubicBezTo>
                    <a:cubicBezTo>
                      <a:pt x="1535" y="12443"/>
                      <a:pt x="1569" y="12476"/>
                      <a:pt x="1569" y="12509"/>
                    </a:cubicBezTo>
                    <a:cubicBezTo>
                      <a:pt x="2136" y="12476"/>
                      <a:pt x="2669" y="12376"/>
                      <a:pt x="3236" y="12209"/>
                    </a:cubicBezTo>
                    <a:cubicBezTo>
                      <a:pt x="4004" y="12009"/>
                      <a:pt x="4971" y="11675"/>
                      <a:pt x="6139" y="11175"/>
                    </a:cubicBezTo>
                    <a:cubicBezTo>
                      <a:pt x="6672" y="10975"/>
                      <a:pt x="7239" y="10675"/>
                      <a:pt x="7973" y="10374"/>
                    </a:cubicBezTo>
                    <a:cubicBezTo>
                      <a:pt x="9307" y="9807"/>
                      <a:pt x="10942" y="9040"/>
                      <a:pt x="12943" y="8206"/>
                    </a:cubicBezTo>
                    <a:cubicBezTo>
                      <a:pt x="15545" y="7172"/>
                      <a:pt x="17947" y="6438"/>
                      <a:pt x="19982" y="6005"/>
                    </a:cubicBezTo>
                    <a:cubicBezTo>
                      <a:pt x="15979" y="4537"/>
                      <a:pt x="11976" y="3169"/>
                      <a:pt x="7973" y="1935"/>
                    </a:cubicBezTo>
                    <a:cubicBezTo>
                      <a:pt x="5938" y="1301"/>
                      <a:pt x="3837" y="667"/>
                      <a:pt x="1802" y="34"/>
                    </a:cubicBezTo>
                    <a:cubicBezTo>
                      <a:pt x="1735" y="34"/>
                      <a:pt x="1702" y="0"/>
                      <a:pt x="1669" y="0"/>
                    </a:cubicBezTo>
                    <a:close/>
                    <a:moveTo>
                      <a:pt x="134" y="21149"/>
                    </a:moveTo>
                    <a:cubicBezTo>
                      <a:pt x="101" y="25385"/>
                      <a:pt x="34" y="29655"/>
                      <a:pt x="1" y="33925"/>
                    </a:cubicBezTo>
                    <a:cubicBezTo>
                      <a:pt x="368" y="34025"/>
                      <a:pt x="635" y="34058"/>
                      <a:pt x="801" y="34091"/>
                    </a:cubicBezTo>
                    <a:cubicBezTo>
                      <a:pt x="1035" y="34158"/>
                      <a:pt x="1302" y="34191"/>
                      <a:pt x="1502" y="34191"/>
                    </a:cubicBezTo>
                    <a:cubicBezTo>
                      <a:pt x="1535" y="29955"/>
                      <a:pt x="1535" y="25685"/>
                      <a:pt x="1535" y="21482"/>
                    </a:cubicBezTo>
                    <a:lnTo>
                      <a:pt x="1202" y="21482"/>
                    </a:lnTo>
                    <a:cubicBezTo>
                      <a:pt x="1002" y="21482"/>
                      <a:pt x="768" y="21449"/>
                      <a:pt x="501" y="21316"/>
                    </a:cubicBezTo>
                    <a:cubicBezTo>
                      <a:pt x="368" y="21282"/>
                      <a:pt x="268" y="21182"/>
                      <a:pt x="134" y="21149"/>
                    </a:cubicBezTo>
                    <a:close/>
                    <a:moveTo>
                      <a:pt x="1" y="42898"/>
                    </a:moveTo>
                    <a:lnTo>
                      <a:pt x="1" y="55674"/>
                    </a:lnTo>
                    <a:cubicBezTo>
                      <a:pt x="268" y="55707"/>
                      <a:pt x="468" y="55740"/>
                      <a:pt x="701" y="55807"/>
                    </a:cubicBezTo>
                    <a:cubicBezTo>
                      <a:pt x="935" y="55807"/>
                      <a:pt x="1168" y="55807"/>
                      <a:pt x="1535" y="55740"/>
                    </a:cubicBezTo>
                    <a:lnTo>
                      <a:pt x="1535" y="43031"/>
                    </a:lnTo>
                    <a:cubicBezTo>
                      <a:pt x="1035" y="43031"/>
                      <a:pt x="535" y="42964"/>
                      <a:pt x="1" y="42898"/>
                    </a:cubicBezTo>
                    <a:close/>
                    <a:moveTo>
                      <a:pt x="34" y="64813"/>
                    </a:moveTo>
                    <a:cubicBezTo>
                      <a:pt x="34" y="69083"/>
                      <a:pt x="101" y="73386"/>
                      <a:pt x="134" y="77689"/>
                    </a:cubicBezTo>
                    <a:cubicBezTo>
                      <a:pt x="501" y="77723"/>
                      <a:pt x="835" y="77756"/>
                      <a:pt x="1102" y="77756"/>
                    </a:cubicBezTo>
                    <a:lnTo>
                      <a:pt x="1602" y="77756"/>
                    </a:lnTo>
                    <a:cubicBezTo>
                      <a:pt x="1535" y="73486"/>
                      <a:pt x="1535" y="69217"/>
                      <a:pt x="1535" y="64980"/>
                    </a:cubicBezTo>
                    <a:cubicBezTo>
                      <a:pt x="1457" y="64991"/>
                      <a:pt x="1376" y="64995"/>
                      <a:pt x="1292" y="64995"/>
                    </a:cubicBezTo>
                    <a:cubicBezTo>
                      <a:pt x="1124" y="64995"/>
                      <a:pt x="946" y="64980"/>
                      <a:pt x="768" y="64980"/>
                    </a:cubicBezTo>
                    <a:cubicBezTo>
                      <a:pt x="535" y="64913"/>
                      <a:pt x="334" y="64880"/>
                      <a:pt x="34" y="64813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2" name="Google Shape;1172;p46"/>
              <p:cNvSpPr/>
              <p:nvPr/>
            </p:nvSpPr>
            <p:spPr>
              <a:xfrm>
                <a:off x="3461109" y="2538467"/>
                <a:ext cx="23352" cy="216238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2677" extrusionOk="0">
                    <a:moveTo>
                      <a:pt x="701" y="1"/>
                    </a:moveTo>
                    <a:cubicBezTo>
                      <a:pt x="501" y="1"/>
                      <a:pt x="268" y="101"/>
                      <a:pt x="67" y="301"/>
                    </a:cubicBezTo>
                    <a:cubicBezTo>
                      <a:pt x="101" y="434"/>
                      <a:pt x="101" y="501"/>
                      <a:pt x="67" y="534"/>
                    </a:cubicBezTo>
                    <a:lnTo>
                      <a:pt x="67" y="701"/>
                    </a:lnTo>
                    <a:cubicBezTo>
                      <a:pt x="67" y="4704"/>
                      <a:pt x="34" y="8640"/>
                      <a:pt x="1" y="12509"/>
                    </a:cubicBezTo>
                    <a:lnTo>
                      <a:pt x="1" y="12543"/>
                    </a:lnTo>
                    <a:cubicBezTo>
                      <a:pt x="34" y="12610"/>
                      <a:pt x="101" y="12643"/>
                      <a:pt x="268" y="12676"/>
                    </a:cubicBezTo>
                    <a:lnTo>
                      <a:pt x="901" y="12676"/>
                    </a:lnTo>
                    <a:cubicBezTo>
                      <a:pt x="1001" y="12643"/>
                      <a:pt x="1101" y="12610"/>
                      <a:pt x="1202" y="12543"/>
                    </a:cubicBezTo>
                    <a:cubicBezTo>
                      <a:pt x="1268" y="8607"/>
                      <a:pt x="1368" y="4504"/>
                      <a:pt x="1368" y="267"/>
                    </a:cubicBezTo>
                    <a:lnTo>
                      <a:pt x="1368" y="167"/>
                    </a:lnTo>
                    <a:cubicBezTo>
                      <a:pt x="1168" y="134"/>
                      <a:pt x="935" y="34"/>
                      <a:pt x="7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73" name="Google Shape;1173;p46"/>
          <p:cNvGrpSpPr/>
          <p:nvPr/>
        </p:nvGrpSpPr>
        <p:grpSpPr>
          <a:xfrm>
            <a:off x="1271147" y="2426733"/>
            <a:ext cx="548651" cy="1659556"/>
            <a:chOff x="779913" y="2426733"/>
            <a:chExt cx="548651" cy="1659556"/>
          </a:xfrm>
        </p:grpSpPr>
        <p:sp>
          <p:nvSpPr>
            <p:cNvPr id="1174" name="Google Shape;1174;p46"/>
            <p:cNvSpPr/>
            <p:nvPr/>
          </p:nvSpPr>
          <p:spPr>
            <a:xfrm>
              <a:off x="779913" y="2426733"/>
              <a:ext cx="548651" cy="1659556"/>
            </a:xfrm>
            <a:custGeom>
              <a:avLst/>
              <a:gdLst/>
              <a:ahLst/>
              <a:cxnLst/>
              <a:rect l="l" t="t" r="r" b="b"/>
              <a:pathLst>
                <a:path w="32024" h="97449" extrusionOk="0">
                  <a:moveTo>
                    <a:pt x="22216" y="47426"/>
                  </a:moveTo>
                  <a:lnTo>
                    <a:pt x="22216" y="47426"/>
                  </a:lnTo>
                  <a:cubicBezTo>
                    <a:pt x="23984" y="50228"/>
                    <a:pt x="25452" y="53330"/>
                    <a:pt x="26653" y="56699"/>
                  </a:cubicBezTo>
                  <a:cubicBezTo>
                    <a:pt x="28154" y="60902"/>
                    <a:pt x="29155" y="65405"/>
                    <a:pt x="29688" y="70242"/>
                  </a:cubicBezTo>
                  <a:cubicBezTo>
                    <a:pt x="29788" y="71176"/>
                    <a:pt x="29822" y="71910"/>
                    <a:pt x="29822" y="72477"/>
                  </a:cubicBezTo>
                  <a:cubicBezTo>
                    <a:pt x="29822" y="73311"/>
                    <a:pt x="29722" y="74011"/>
                    <a:pt x="29588" y="74678"/>
                  </a:cubicBezTo>
                  <a:cubicBezTo>
                    <a:pt x="29522" y="75079"/>
                    <a:pt x="29388" y="75479"/>
                    <a:pt x="29221" y="75813"/>
                  </a:cubicBezTo>
                  <a:cubicBezTo>
                    <a:pt x="29055" y="76146"/>
                    <a:pt x="28888" y="76413"/>
                    <a:pt x="28688" y="76680"/>
                  </a:cubicBezTo>
                  <a:cubicBezTo>
                    <a:pt x="28588" y="76747"/>
                    <a:pt x="28554" y="76847"/>
                    <a:pt x="28487" y="76913"/>
                  </a:cubicBezTo>
                  <a:cubicBezTo>
                    <a:pt x="28387" y="77047"/>
                    <a:pt x="28254" y="77180"/>
                    <a:pt x="28154" y="77247"/>
                  </a:cubicBezTo>
                  <a:cubicBezTo>
                    <a:pt x="28187" y="76847"/>
                    <a:pt x="28187" y="76480"/>
                    <a:pt x="28221" y="76046"/>
                  </a:cubicBezTo>
                  <a:cubicBezTo>
                    <a:pt x="28254" y="75512"/>
                    <a:pt x="28321" y="75012"/>
                    <a:pt x="28354" y="74445"/>
                  </a:cubicBezTo>
                  <a:lnTo>
                    <a:pt x="28354" y="74412"/>
                  </a:lnTo>
                  <a:cubicBezTo>
                    <a:pt x="28354" y="74011"/>
                    <a:pt x="28221" y="73578"/>
                    <a:pt x="27887" y="73177"/>
                  </a:cubicBezTo>
                  <a:cubicBezTo>
                    <a:pt x="27654" y="72877"/>
                    <a:pt x="27320" y="72544"/>
                    <a:pt x="26820" y="72110"/>
                  </a:cubicBezTo>
                  <a:cubicBezTo>
                    <a:pt x="25552" y="71176"/>
                    <a:pt x="23984" y="69975"/>
                    <a:pt x="22050" y="68441"/>
                  </a:cubicBezTo>
                  <a:cubicBezTo>
                    <a:pt x="22216" y="61569"/>
                    <a:pt x="22316" y="54564"/>
                    <a:pt x="22216" y="47426"/>
                  </a:cubicBezTo>
                  <a:close/>
                  <a:moveTo>
                    <a:pt x="5996" y="0"/>
                  </a:moveTo>
                  <a:cubicBezTo>
                    <a:pt x="5340" y="0"/>
                    <a:pt x="4732" y="108"/>
                    <a:pt x="4170" y="325"/>
                  </a:cubicBezTo>
                  <a:cubicBezTo>
                    <a:pt x="3803" y="459"/>
                    <a:pt x="3470" y="659"/>
                    <a:pt x="3203" y="859"/>
                  </a:cubicBezTo>
                  <a:cubicBezTo>
                    <a:pt x="2936" y="1126"/>
                    <a:pt x="2702" y="1393"/>
                    <a:pt x="2636" y="1726"/>
                  </a:cubicBezTo>
                  <a:cubicBezTo>
                    <a:pt x="2602" y="1893"/>
                    <a:pt x="2602" y="2060"/>
                    <a:pt x="2602" y="2293"/>
                  </a:cubicBezTo>
                  <a:cubicBezTo>
                    <a:pt x="2636" y="2560"/>
                    <a:pt x="2702" y="2860"/>
                    <a:pt x="2869" y="3194"/>
                  </a:cubicBezTo>
                  <a:cubicBezTo>
                    <a:pt x="3003" y="3494"/>
                    <a:pt x="3169" y="3728"/>
                    <a:pt x="3370" y="4028"/>
                  </a:cubicBezTo>
                  <a:cubicBezTo>
                    <a:pt x="3603" y="4295"/>
                    <a:pt x="3803" y="4562"/>
                    <a:pt x="4037" y="4828"/>
                  </a:cubicBezTo>
                  <a:cubicBezTo>
                    <a:pt x="4470" y="5229"/>
                    <a:pt x="4971" y="5662"/>
                    <a:pt x="5604" y="6063"/>
                  </a:cubicBezTo>
                  <a:cubicBezTo>
                    <a:pt x="6705" y="6863"/>
                    <a:pt x="8106" y="7564"/>
                    <a:pt x="9674" y="8331"/>
                  </a:cubicBezTo>
                  <a:cubicBezTo>
                    <a:pt x="10508" y="8698"/>
                    <a:pt x="11809" y="9232"/>
                    <a:pt x="13510" y="9899"/>
                  </a:cubicBezTo>
                  <a:cubicBezTo>
                    <a:pt x="13477" y="12000"/>
                    <a:pt x="13543" y="14002"/>
                    <a:pt x="13710" y="16003"/>
                  </a:cubicBezTo>
                  <a:cubicBezTo>
                    <a:pt x="13810" y="16804"/>
                    <a:pt x="13877" y="17538"/>
                    <a:pt x="14010" y="18305"/>
                  </a:cubicBezTo>
                  <a:cubicBezTo>
                    <a:pt x="14177" y="18305"/>
                    <a:pt x="14311" y="18338"/>
                    <a:pt x="14444" y="18338"/>
                  </a:cubicBezTo>
                  <a:cubicBezTo>
                    <a:pt x="13810" y="25477"/>
                    <a:pt x="13677" y="32648"/>
                    <a:pt x="14044" y="39854"/>
                  </a:cubicBezTo>
                  <a:cubicBezTo>
                    <a:pt x="14044" y="40087"/>
                    <a:pt x="14111" y="40321"/>
                    <a:pt x="14111" y="40554"/>
                  </a:cubicBezTo>
                  <a:lnTo>
                    <a:pt x="13844" y="40554"/>
                  </a:lnTo>
                  <a:cubicBezTo>
                    <a:pt x="13143" y="40554"/>
                    <a:pt x="12376" y="40587"/>
                    <a:pt x="11675" y="40654"/>
                  </a:cubicBezTo>
                  <a:lnTo>
                    <a:pt x="11675" y="40020"/>
                  </a:lnTo>
                  <a:lnTo>
                    <a:pt x="11675" y="37719"/>
                  </a:lnTo>
                  <a:lnTo>
                    <a:pt x="11809" y="37585"/>
                  </a:lnTo>
                  <a:cubicBezTo>
                    <a:pt x="12009" y="37418"/>
                    <a:pt x="12142" y="37218"/>
                    <a:pt x="12209" y="36918"/>
                  </a:cubicBezTo>
                  <a:cubicBezTo>
                    <a:pt x="12276" y="36718"/>
                    <a:pt x="12309" y="36484"/>
                    <a:pt x="12309" y="36184"/>
                  </a:cubicBezTo>
                  <a:cubicBezTo>
                    <a:pt x="12309" y="36017"/>
                    <a:pt x="12309" y="35751"/>
                    <a:pt x="12276" y="35384"/>
                  </a:cubicBezTo>
                  <a:lnTo>
                    <a:pt x="12276" y="35250"/>
                  </a:lnTo>
                  <a:cubicBezTo>
                    <a:pt x="12276" y="34717"/>
                    <a:pt x="12309" y="33682"/>
                    <a:pt x="12343" y="32081"/>
                  </a:cubicBezTo>
                  <a:cubicBezTo>
                    <a:pt x="12443" y="30747"/>
                    <a:pt x="12376" y="29680"/>
                    <a:pt x="12209" y="28846"/>
                  </a:cubicBezTo>
                  <a:cubicBezTo>
                    <a:pt x="11976" y="27411"/>
                    <a:pt x="11375" y="26044"/>
                    <a:pt x="10475" y="24709"/>
                  </a:cubicBezTo>
                  <a:cubicBezTo>
                    <a:pt x="9641" y="23542"/>
                    <a:pt x="8607" y="22408"/>
                    <a:pt x="7306" y="21474"/>
                  </a:cubicBezTo>
                  <a:cubicBezTo>
                    <a:pt x="6772" y="21040"/>
                    <a:pt x="6272" y="20740"/>
                    <a:pt x="5838" y="20573"/>
                  </a:cubicBezTo>
                  <a:cubicBezTo>
                    <a:pt x="5387" y="20387"/>
                    <a:pt x="4978" y="20286"/>
                    <a:pt x="4577" y="20286"/>
                  </a:cubicBezTo>
                  <a:cubicBezTo>
                    <a:pt x="4474" y="20286"/>
                    <a:pt x="4372" y="20293"/>
                    <a:pt x="4270" y="20306"/>
                  </a:cubicBezTo>
                  <a:cubicBezTo>
                    <a:pt x="3670" y="20373"/>
                    <a:pt x="3136" y="20640"/>
                    <a:pt x="2636" y="21073"/>
                  </a:cubicBezTo>
                  <a:cubicBezTo>
                    <a:pt x="2202" y="21407"/>
                    <a:pt x="1835" y="21907"/>
                    <a:pt x="1435" y="22541"/>
                  </a:cubicBezTo>
                  <a:cubicBezTo>
                    <a:pt x="1001" y="23142"/>
                    <a:pt x="701" y="23675"/>
                    <a:pt x="601" y="24176"/>
                  </a:cubicBezTo>
                  <a:cubicBezTo>
                    <a:pt x="367" y="24809"/>
                    <a:pt x="334" y="25377"/>
                    <a:pt x="501" y="25877"/>
                  </a:cubicBezTo>
                  <a:cubicBezTo>
                    <a:pt x="668" y="26411"/>
                    <a:pt x="1001" y="26878"/>
                    <a:pt x="1535" y="27311"/>
                  </a:cubicBezTo>
                  <a:cubicBezTo>
                    <a:pt x="1969" y="27578"/>
                    <a:pt x="2502" y="27912"/>
                    <a:pt x="3203" y="28179"/>
                  </a:cubicBezTo>
                  <a:cubicBezTo>
                    <a:pt x="4604" y="28712"/>
                    <a:pt x="5871" y="29179"/>
                    <a:pt x="7139" y="29479"/>
                  </a:cubicBezTo>
                  <a:cubicBezTo>
                    <a:pt x="7806" y="29646"/>
                    <a:pt x="8173" y="29746"/>
                    <a:pt x="8340" y="29813"/>
                  </a:cubicBezTo>
                  <a:cubicBezTo>
                    <a:pt x="8807" y="29980"/>
                    <a:pt x="9140" y="30147"/>
                    <a:pt x="9441" y="30380"/>
                  </a:cubicBezTo>
                  <a:cubicBezTo>
                    <a:pt x="9507" y="30480"/>
                    <a:pt x="9641" y="30547"/>
                    <a:pt x="9707" y="30680"/>
                  </a:cubicBezTo>
                  <a:cubicBezTo>
                    <a:pt x="9774" y="31881"/>
                    <a:pt x="9841" y="33382"/>
                    <a:pt x="9941" y="35250"/>
                  </a:cubicBezTo>
                  <a:cubicBezTo>
                    <a:pt x="9941" y="35484"/>
                    <a:pt x="9941" y="35651"/>
                    <a:pt x="9974" y="35851"/>
                  </a:cubicBezTo>
                  <a:cubicBezTo>
                    <a:pt x="10008" y="36351"/>
                    <a:pt x="10108" y="36818"/>
                    <a:pt x="10208" y="37152"/>
                  </a:cubicBezTo>
                  <a:cubicBezTo>
                    <a:pt x="10208" y="38152"/>
                    <a:pt x="10208" y="39153"/>
                    <a:pt x="10274" y="40154"/>
                  </a:cubicBezTo>
                  <a:cubicBezTo>
                    <a:pt x="10274" y="40354"/>
                    <a:pt x="10308" y="40554"/>
                    <a:pt x="10308" y="40721"/>
                  </a:cubicBezTo>
                  <a:cubicBezTo>
                    <a:pt x="9140" y="40854"/>
                    <a:pt x="7973" y="41054"/>
                    <a:pt x="6805" y="41355"/>
                  </a:cubicBezTo>
                  <a:cubicBezTo>
                    <a:pt x="6839" y="42022"/>
                    <a:pt x="6872" y="42722"/>
                    <a:pt x="6939" y="43389"/>
                  </a:cubicBezTo>
                  <a:cubicBezTo>
                    <a:pt x="7039" y="45257"/>
                    <a:pt x="7139" y="47159"/>
                    <a:pt x="7172" y="49027"/>
                  </a:cubicBezTo>
                  <a:cubicBezTo>
                    <a:pt x="7005" y="49060"/>
                    <a:pt x="6872" y="49093"/>
                    <a:pt x="6705" y="49194"/>
                  </a:cubicBezTo>
                  <a:cubicBezTo>
                    <a:pt x="6105" y="49427"/>
                    <a:pt x="5538" y="49894"/>
                    <a:pt x="5004" y="50561"/>
                  </a:cubicBezTo>
                  <a:cubicBezTo>
                    <a:pt x="4637" y="51062"/>
                    <a:pt x="4270" y="51695"/>
                    <a:pt x="3870" y="52496"/>
                  </a:cubicBezTo>
                  <a:cubicBezTo>
                    <a:pt x="3103" y="54164"/>
                    <a:pt x="2469" y="56065"/>
                    <a:pt x="1969" y="58233"/>
                  </a:cubicBezTo>
                  <a:cubicBezTo>
                    <a:pt x="1602" y="59868"/>
                    <a:pt x="1268" y="61869"/>
                    <a:pt x="968" y="64238"/>
                  </a:cubicBezTo>
                  <a:cubicBezTo>
                    <a:pt x="601" y="67240"/>
                    <a:pt x="301" y="69875"/>
                    <a:pt x="167" y="72210"/>
                  </a:cubicBezTo>
                  <a:cubicBezTo>
                    <a:pt x="0" y="75079"/>
                    <a:pt x="0" y="77747"/>
                    <a:pt x="167" y="80216"/>
                  </a:cubicBezTo>
                  <a:cubicBezTo>
                    <a:pt x="334" y="81817"/>
                    <a:pt x="534" y="83084"/>
                    <a:pt x="834" y="84085"/>
                  </a:cubicBezTo>
                  <a:cubicBezTo>
                    <a:pt x="1201" y="85486"/>
                    <a:pt x="1835" y="86587"/>
                    <a:pt x="2636" y="87421"/>
                  </a:cubicBezTo>
                  <a:cubicBezTo>
                    <a:pt x="3803" y="88688"/>
                    <a:pt x="5371" y="89389"/>
                    <a:pt x="7372" y="89656"/>
                  </a:cubicBezTo>
                  <a:cubicBezTo>
                    <a:pt x="7439" y="90056"/>
                    <a:pt x="7472" y="90523"/>
                    <a:pt x="7472" y="90923"/>
                  </a:cubicBezTo>
                  <a:cubicBezTo>
                    <a:pt x="7606" y="92758"/>
                    <a:pt x="7606" y="94593"/>
                    <a:pt x="7472" y="96494"/>
                  </a:cubicBezTo>
                  <a:cubicBezTo>
                    <a:pt x="8106" y="96761"/>
                    <a:pt x="8773" y="96994"/>
                    <a:pt x="9541" y="97161"/>
                  </a:cubicBezTo>
                  <a:cubicBezTo>
                    <a:pt x="10441" y="97328"/>
                    <a:pt x="11609" y="97395"/>
                    <a:pt x="13143" y="97428"/>
                  </a:cubicBezTo>
                  <a:cubicBezTo>
                    <a:pt x="13637" y="97442"/>
                    <a:pt x="14110" y="97449"/>
                    <a:pt x="14560" y="97449"/>
                  </a:cubicBezTo>
                  <a:cubicBezTo>
                    <a:pt x="16268" y="97449"/>
                    <a:pt x="17658" y="97353"/>
                    <a:pt x="18714" y="97195"/>
                  </a:cubicBezTo>
                  <a:cubicBezTo>
                    <a:pt x="19681" y="97061"/>
                    <a:pt x="20548" y="96861"/>
                    <a:pt x="21349" y="96594"/>
                  </a:cubicBezTo>
                  <a:cubicBezTo>
                    <a:pt x="21449" y="94693"/>
                    <a:pt x="21482" y="92758"/>
                    <a:pt x="21516" y="90823"/>
                  </a:cubicBezTo>
                  <a:lnTo>
                    <a:pt x="21516" y="89656"/>
                  </a:lnTo>
                  <a:cubicBezTo>
                    <a:pt x="22717" y="89656"/>
                    <a:pt x="24184" y="89689"/>
                    <a:pt x="25852" y="89689"/>
                  </a:cubicBezTo>
                  <a:cubicBezTo>
                    <a:pt x="26052" y="89522"/>
                    <a:pt x="26219" y="89356"/>
                    <a:pt x="26386" y="89222"/>
                  </a:cubicBezTo>
                  <a:cubicBezTo>
                    <a:pt x="26886" y="88755"/>
                    <a:pt x="27287" y="88255"/>
                    <a:pt x="27520" y="87721"/>
                  </a:cubicBezTo>
                  <a:cubicBezTo>
                    <a:pt x="27787" y="87221"/>
                    <a:pt x="27887" y="86654"/>
                    <a:pt x="27954" y="85920"/>
                  </a:cubicBezTo>
                  <a:cubicBezTo>
                    <a:pt x="27987" y="85520"/>
                    <a:pt x="27987" y="84886"/>
                    <a:pt x="27954" y="84052"/>
                  </a:cubicBezTo>
                  <a:cubicBezTo>
                    <a:pt x="27954" y="83385"/>
                    <a:pt x="27887" y="82718"/>
                    <a:pt x="27887" y="82050"/>
                  </a:cubicBezTo>
                  <a:cubicBezTo>
                    <a:pt x="28221" y="81850"/>
                    <a:pt x="28554" y="81583"/>
                    <a:pt x="28888" y="81283"/>
                  </a:cubicBezTo>
                  <a:cubicBezTo>
                    <a:pt x="29221" y="81016"/>
                    <a:pt x="29522" y="80683"/>
                    <a:pt x="29822" y="80282"/>
                  </a:cubicBezTo>
                  <a:lnTo>
                    <a:pt x="30189" y="79815"/>
                  </a:lnTo>
                  <a:cubicBezTo>
                    <a:pt x="30456" y="79415"/>
                    <a:pt x="30656" y="79015"/>
                    <a:pt x="30856" y="78581"/>
                  </a:cubicBezTo>
                  <a:cubicBezTo>
                    <a:pt x="31289" y="77681"/>
                    <a:pt x="31556" y="76680"/>
                    <a:pt x="31723" y="75579"/>
                  </a:cubicBezTo>
                  <a:cubicBezTo>
                    <a:pt x="31890" y="74245"/>
                    <a:pt x="31857" y="72810"/>
                    <a:pt x="31623" y="71176"/>
                  </a:cubicBezTo>
                  <a:cubicBezTo>
                    <a:pt x="31456" y="70142"/>
                    <a:pt x="31156" y="68674"/>
                    <a:pt x="30689" y="66806"/>
                  </a:cubicBezTo>
                  <a:cubicBezTo>
                    <a:pt x="29455" y="61636"/>
                    <a:pt x="28287" y="57633"/>
                    <a:pt x="27220" y="54864"/>
                  </a:cubicBezTo>
                  <a:cubicBezTo>
                    <a:pt x="25852" y="51228"/>
                    <a:pt x="24151" y="48159"/>
                    <a:pt x="22150" y="45624"/>
                  </a:cubicBezTo>
                  <a:cubicBezTo>
                    <a:pt x="22150" y="45024"/>
                    <a:pt x="22150" y="44390"/>
                    <a:pt x="22116" y="43823"/>
                  </a:cubicBezTo>
                  <a:cubicBezTo>
                    <a:pt x="22116" y="43056"/>
                    <a:pt x="22050" y="42355"/>
                    <a:pt x="22050" y="41588"/>
                  </a:cubicBezTo>
                  <a:cubicBezTo>
                    <a:pt x="20982" y="41321"/>
                    <a:pt x="19881" y="41054"/>
                    <a:pt x="18814" y="40854"/>
                  </a:cubicBezTo>
                  <a:lnTo>
                    <a:pt x="18814" y="39854"/>
                  </a:lnTo>
                  <a:cubicBezTo>
                    <a:pt x="18781" y="35651"/>
                    <a:pt x="18814" y="31314"/>
                    <a:pt x="18947" y="26911"/>
                  </a:cubicBezTo>
                  <a:lnTo>
                    <a:pt x="19214" y="26911"/>
                  </a:lnTo>
                  <a:cubicBezTo>
                    <a:pt x="19214" y="26844"/>
                    <a:pt x="19281" y="26811"/>
                    <a:pt x="19281" y="26711"/>
                  </a:cubicBezTo>
                  <a:cubicBezTo>
                    <a:pt x="19374" y="25967"/>
                    <a:pt x="19467" y="25310"/>
                    <a:pt x="19533" y="24686"/>
                  </a:cubicBezTo>
                  <a:lnTo>
                    <a:pt x="19533" y="24686"/>
                  </a:lnTo>
                  <a:cubicBezTo>
                    <a:pt x="19541" y="24724"/>
                    <a:pt x="19548" y="24763"/>
                    <a:pt x="19548" y="24809"/>
                  </a:cubicBezTo>
                  <a:lnTo>
                    <a:pt x="19548" y="24543"/>
                  </a:lnTo>
                  <a:cubicBezTo>
                    <a:pt x="19543" y="24590"/>
                    <a:pt x="19538" y="24638"/>
                    <a:pt x="19533" y="24686"/>
                  </a:cubicBezTo>
                  <a:lnTo>
                    <a:pt x="19533" y="24686"/>
                  </a:lnTo>
                  <a:cubicBezTo>
                    <a:pt x="19524" y="24641"/>
                    <a:pt x="19514" y="24596"/>
                    <a:pt x="19514" y="24543"/>
                  </a:cubicBezTo>
                  <a:cubicBezTo>
                    <a:pt x="19281" y="22741"/>
                    <a:pt x="19181" y="20973"/>
                    <a:pt x="19314" y="19239"/>
                  </a:cubicBezTo>
                  <a:cubicBezTo>
                    <a:pt x="19348" y="18905"/>
                    <a:pt x="19381" y="18672"/>
                    <a:pt x="19448" y="18472"/>
                  </a:cubicBezTo>
                  <a:cubicBezTo>
                    <a:pt x="19514" y="18171"/>
                    <a:pt x="19648" y="17971"/>
                    <a:pt x="19848" y="17804"/>
                  </a:cubicBezTo>
                  <a:cubicBezTo>
                    <a:pt x="20115" y="17638"/>
                    <a:pt x="20482" y="17538"/>
                    <a:pt x="21015" y="17538"/>
                  </a:cubicBezTo>
                  <a:lnTo>
                    <a:pt x="27820" y="17404"/>
                  </a:lnTo>
                  <a:cubicBezTo>
                    <a:pt x="28654" y="17404"/>
                    <a:pt x="29321" y="17337"/>
                    <a:pt x="29788" y="17204"/>
                  </a:cubicBezTo>
                  <a:cubicBezTo>
                    <a:pt x="30489" y="17037"/>
                    <a:pt x="31023" y="16704"/>
                    <a:pt x="31356" y="16303"/>
                  </a:cubicBezTo>
                  <a:cubicBezTo>
                    <a:pt x="31857" y="15670"/>
                    <a:pt x="32023" y="14702"/>
                    <a:pt x="31857" y="13468"/>
                  </a:cubicBezTo>
                  <a:cubicBezTo>
                    <a:pt x="31690" y="11700"/>
                    <a:pt x="31156" y="10566"/>
                    <a:pt x="30189" y="10032"/>
                  </a:cubicBezTo>
                  <a:cubicBezTo>
                    <a:pt x="29786" y="9791"/>
                    <a:pt x="29341" y="9679"/>
                    <a:pt x="28801" y="9679"/>
                  </a:cubicBezTo>
                  <a:cubicBezTo>
                    <a:pt x="28669" y="9679"/>
                    <a:pt x="28531" y="9686"/>
                    <a:pt x="28387" y="9699"/>
                  </a:cubicBezTo>
                  <a:cubicBezTo>
                    <a:pt x="27887" y="9732"/>
                    <a:pt x="27287" y="9865"/>
                    <a:pt x="26519" y="10132"/>
                  </a:cubicBezTo>
                  <a:cubicBezTo>
                    <a:pt x="24685" y="10666"/>
                    <a:pt x="23217" y="11233"/>
                    <a:pt x="22150" y="11800"/>
                  </a:cubicBezTo>
                  <a:cubicBezTo>
                    <a:pt x="20615" y="12567"/>
                    <a:pt x="19481" y="13568"/>
                    <a:pt x="18647" y="14702"/>
                  </a:cubicBezTo>
                  <a:cubicBezTo>
                    <a:pt x="17780" y="15970"/>
                    <a:pt x="17279" y="17538"/>
                    <a:pt x="17113" y="19472"/>
                  </a:cubicBezTo>
                  <a:cubicBezTo>
                    <a:pt x="17013" y="20573"/>
                    <a:pt x="17013" y="22141"/>
                    <a:pt x="17179" y="24042"/>
                  </a:cubicBezTo>
                  <a:cubicBezTo>
                    <a:pt x="17213" y="24176"/>
                    <a:pt x="17213" y="24342"/>
                    <a:pt x="17213" y="24476"/>
                  </a:cubicBezTo>
                  <a:lnTo>
                    <a:pt x="17213" y="24676"/>
                  </a:lnTo>
                  <a:cubicBezTo>
                    <a:pt x="17313" y="25577"/>
                    <a:pt x="17346" y="26311"/>
                    <a:pt x="17446" y="26844"/>
                  </a:cubicBezTo>
                  <a:cubicBezTo>
                    <a:pt x="17546" y="26844"/>
                    <a:pt x="17713" y="26878"/>
                    <a:pt x="17847" y="26878"/>
                  </a:cubicBezTo>
                  <a:cubicBezTo>
                    <a:pt x="17613" y="31181"/>
                    <a:pt x="17613" y="35517"/>
                    <a:pt x="17813" y="39820"/>
                  </a:cubicBezTo>
                  <a:cubicBezTo>
                    <a:pt x="17813" y="40087"/>
                    <a:pt x="17847" y="40421"/>
                    <a:pt x="17847" y="40721"/>
                  </a:cubicBezTo>
                  <a:cubicBezTo>
                    <a:pt x="17146" y="40654"/>
                    <a:pt x="16446" y="40554"/>
                    <a:pt x="15712" y="40521"/>
                  </a:cubicBezTo>
                  <a:cubicBezTo>
                    <a:pt x="15712" y="40254"/>
                    <a:pt x="15678" y="40020"/>
                    <a:pt x="15678" y="39720"/>
                  </a:cubicBezTo>
                  <a:cubicBezTo>
                    <a:pt x="15145" y="32548"/>
                    <a:pt x="15178" y="25377"/>
                    <a:pt x="15678" y="18238"/>
                  </a:cubicBezTo>
                  <a:lnTo>
                    <a:pt x="15945" y="18238"/>
                  </a:lnTo>
                  <a:cubicBezTo>
                    <a:pt x="15945" y="17671"/>
                    <a:pt x="15945" y="16870"/>
                    <a:pt x="15979" y="15970"/>
                  </a:cubicBezTo>
                  <a:cubicBezTo>
                    <a:pt x="16012" y="15569"/>
                    <a:pt x="16012" y="15169"/>
                    <a:pt x="16045" y="14702"/>
                  </a:cubicBezTo>
                  <a:cubicBezTo>
                    <a:pt x="16179" y="13034"/>
                    <a:pt x="16279" y="11833"/>
                    <a:pt x="16279" y="11166"/>
                  </a:cubicBezTo>
                  <a:cubicBezTo>
                    <a:pt x="16312" y="8298"/>
                    <a:pt x="15712" y="6029"/>
                    <a:pt x="14511" y="4395"/>
                  </a:cubicBezTo>
                  <a:cubicBezTo>
                    <a:pt x="14177" y="3961"/>
                    <a:pt x="13810" y="3528"/>
                    <a:pt x="13377" y="3161"/>
                  </a:cubicBezTo>
                  <a:lnTo>
                    <a:pt x="12643" y="2527"/>
                  </a:lnTo>
                  <a:cubicBezTo>
                    <a:pt x="12009" y="2060"/>
                    <a:pt x="11309" y="1660"/>
                    <a:pt x="10441" y="1226"/>
                  </a:cubicBezTo>
                  <a:cubicBezTo>
                    <a:pt x="10375" y="1193"/>
                    <a:pt x="10341" y="1193"/>
                    <a:pt x="10274" y="1159"/>
                  </a:cubicBezTo>
                  <a:cubicBezTo>
                    <a:pt x="8676" y="393"/>
                    <a:pt x="7250" y="0"/>
                    <a:pt x="5996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75" name="Google Shape;1175;p46"/>
            <p:cNvGrpSpPr/>
            <p:nvPr/>
          </p:nvGrpSpPr>
          <p:grpSpPr>
            <a:xfrm>
              <a:off x="781113" y="2427006"/>
              <a:ext cx="546250" cy="1659009"/>
              <a:chOff x="779675" y="2434725"/>
              <a:chExt cx="546250" cy="1659009"/>
            </a:xfrm>
          </p:grpSpPr>
          <p:sp>
            <p:nvSpPr>
              <p:cNvPr id="1176" name="Google Shape;1176;p46"/>
              <p:cNvSpPr/>
              <p:nvPr/>
            </p:nvSpPr>
            <p:spPr>
              <a:xfrm>
                <a:off x="779675" y="2454310"/>
                <a:ext cx="528049" cy="1507542"/>
              </a:xfrm>
              <a:custGeom>
                <a:avLst/>
                <a:gdLst/>
                <a:ahLst/>
                <a:cxnLst/>
                <a:rect l="l" t="t" r="r" b="b"/>
                <a:pathLst>
                  <a:path w="30957" h="88380" extrusionOk="0">
                    <a:moveTo>
                      <a:pt x="6105" y="964"/>
                    </a:moveTo>
                    <a:cubicBezTo>
                      <a:pt x="6172" y="1031"/>
                      <a:pt x="6239" y="1097"/>
                      <a:pt x="6239" y="1231"/>
                    </a:cubicBezTo>
                    <a:cubicBezTo>
                      <a:pt x="6239" y="1564"/>
                      <a:pt x="6239" y="2065"/>
                      <a:pt x="6172" y="2732"/>
                    </a:cubicBezTo>
                    <a:cubicBezTo>
                      <a:pt x="6172" y="2765"/>
                      <a:pt x="6139" y="2799"/>
                      <a:pt x="6139" y="2865"/>
                    </a:cubicBezTo>
                    <a:lnTo>
                      <a:pt x="6038" y="2865"/>
                    </a:lnTo>
                    <a:cubicBezTo>
                      <a:pt x="6005" y="2865"/>
                      <a:pt x="6005" y="2799"/>
                      <a:pt x="6005" y="2799"/>
                    </a:cubicBezTo>
                    <a:lnTo>
                      <a:pt x="6005" y="2699"/>
                    </a:lnTo>
                    <a:cubicBezTo>
                      <a:pt x="6038" y="2398"/>
                      <a:pt x="6105" y="2065"/>
                      <a:pt x="6105" y="1598"/>
                    </a:cubicBezTo>
                    <a:cubicBezTo>
                      <a:pt x="6005" y="1398"/>
                      <a:pt x="6005" y="1298"/>
                      <a:pt x="6005" y="1231"/>
                    </a:cubicBezTo>
                    <a:lnTo>
                      <a:pt x="6005" y="1097"/>
                    </a:lnTo>
                    <a:cubicBezTo>
                      <a:pt x="6005" y="1064"/>
                      <a:pt x="6072" y="1031"/>
                      <a:pt x="6105" y="964"/>
                    </a:cubicBezTo>
                    <a:close/>
                    <a:moveTo>
                      <a:pt x="7106" y="997"/>
                    </a:moveTo>
                    <a:cubicBezTo>
                      <a:pt x="7139" y="997"/>
                      <a:pt x="7139" y="1064"/>
                      <a:pt x="7139" y="1064"/>
                    </a:cubicBezTo>
                    <a:lnTo>
                      <a:pt x="7139" y="1131"/>
                    </a:lnTo>
                    <a:cubicBezTo>
                      <a:pt x="7139" y="1231"/>
                      <a:pt x="7139" y="1398"/>
                      <a:pt x="7173" y="1631"/>
                    </a:cubicBezTo>
                    <a:lnTo>
                      <a:pt x="7173" y="1965"/>
                    </a:lnTo>
                    <a:lnTo>
                      <a:pt x="7173" y="2365"/>
                    </a:lnTo>
                    <a:lnTo>
                      <a:pt x="7239" y="2565"/>
                    </a:lnTo>
                    <a:lnTo>
                      <a:pt x="7239" y="3099"/>
                    </a:lnTo>
                    <a:lnTo>
                      <a:pt x="7273" y="3199"/>
                    </a:lnTo>
                    <a:lnTo>
                      <a:pt x="7273" y="3566"/>
                    </a:lnTo>
                    <a:lnTo>
                      <a:pt x="7273" y="3633"/>
                    </a:lnTo>
                    <a:cubicBezTo>
                      <a:pt x="7273" y="3699"/>
                      <a:pt x="7239" y="3699"/>
                      <a:pt x="7173" y="3699"/>
                    </a:cubicBezTo>
                    <a:cubicBezTo>
                      <a:pt x="7139" y="3699"/>
                      <a:pt x="7139" y="3699"/>
                      <a:pt x="7139" y="3633"/>
                    </a:cubicBezTo>
                    <a:lnTo>
                      <a:pt x="7139" y="3566"/>
                    </a:lnTo>
                    <a:cubicBezTo>
                      <a:pt x="7139" y="3466"/>
                      <a:pt x="7139" y="3366"/>
                      <a:pt x="7106" y="3232"/>
                    </a:cubicBezTo>
                    <a:lnTo>
                      <a:pt x="7106" y="2599"/>
                    </a:lnTo>
                    <a:cubicBezTo>
                      <a:pt x="7106" y="2465"/>
                      <a:pt x="7073" y="2398"/>
                      <a:pt x="7073" y="2298"/>
                    </a:cubicBezTo>
                    <a:lnTo>
                      <a:pt x="7073" y="1931"/>
                    </a:lnTo>
                    <a:lnTo>
                      <a:pt x="7073" y="1631"/>
                    </a:lnTo>
                    <a:lnTo>
                      <a:pt x="7073" y="1431"/>
                    </a:lnTo>
                    <a:cubicBezTo>
                      <a:pt x="7006" y="1364"/>
                      <a:pt x="7006" y="1231"/>
                      <a:pt x="7073" y="1131"/>
                    </a:cubicBezTo>
                    <a:lnTo>
                      <a:pt x="7073" y="1064"/>
                    </a:lnTo>
                    <a:cubicBezTo>
                      <a:pt x="7073" y="997"/>
                      <a:pt x="7106" y="997"/>
                      <a:pt x="7106" y="997"/>
                    </a:cubicBezTo>
                    <a:close/>
                    <a:moveTo>
                      <a:pt x="8340" y="1198"/>
                    </a:moveTo>
                    <a:cubicBezTo>
                      <a:pt x="8340" y="1198"/>
                      <a:pt x="8373" y="1231"/>
                      <a:pt x="8373" y="1264"/>
                    </a:cubicBezTo>
                    <a:lnTo>
                      <a:pt x="8507" y="3366"/>
                    </a:lnTo>
                    <a:lnTo>
                      <a:pt x="8640" y="4066"/>
                    </a:lnTo>
                    <a:lnTo>
                      <a:pt x="8640" y="4200"/>
                    </a:lnTo>
                    <a:cubicBezTo>
                      <a:pt x="8640" y="4233"/>
                      <a:pt x="8607" y="4233"/>
                      <a:pt x="8607" y="4233"/>
                    </a:cubicBezTo>
                    <a:cubicBezTo>
                      <a:pt x="8540" y="4233"/>
                      <a:pt x="8507" y="4233"/>
                      <a:pt x="8507" y="4200"/>
                    </a:cubicBezTo>
                    <a:cubicBezTo>
                      <a:pt x="8474" y="4133"/>
                      <a:pt x="8474" y="4100"/>
                      <a:pt x="8474" y="4033"/>
                    </a:cubicBezTo>
                    <a:cubicBezTo>
                      <a:pt x="8474" y="3933"/>
                      <a:pt x="8474" y="3866"/>
                      <a:pt x="8440" y="3766"/>
                    </a:cubicBezTo>
                    <a:lnTo>
                      <a:pt x="8340" y="3199"/>
                    </a:lnTo>
                    <a:lnTo>
                      <a:pt x="8340" y="2965"/>
                    </a:lnTo>
                    <a:cubicBezTo>
                      <a:pt x="8307" y="2532"/>
                      <a:pt x="8307" y="2232"/>
                      <a:pt x="8307" y="2098"/>
                    </a:cubicBezTo>
                    <a:lnTo>
                      <a:pt x="8307" y="1865"/>
                    </a:lnTo>
                    <a:lnTo>
                      <a:pt x="8273" y="1698"/>
                    </a:lnTo>
                    <a:lnTo>
                      <a:pt x="8273" y="1364"/>
                    </a:lnTo>
                    <a:lnTo>
                      <a:pt x="8273" y="1231"/>
                    </a:lnTo>
                    <a:cubicBezTo>
                      <a:pt x="8273" y="1198"/>
                      <a:pt x="8307" y="1198"/>
                      <a:pt x="8340" y="1198"/>
                    </a:cubicBezTo>
                    <a:close/>
                    <a:moveTo>
                      <a:pt x="9541" y="1931"/>
                    </a:moveTo>
                    <a:cubicBezTo>
                      <a:pt x="9608" y="1931"/>
                      <a:pt x="9608" y="1931"/>
                      <a:pt x="9641" y="1965"/>
                    </a:cubicBezTo>
                    <a:cubicBezTo>
                      <a:pt x="9641" y="2031"/>
                      <a:pt x="9674" y="2065"/>
                      <a:pt x="9674" y="2098"/>
                    </a:cubicBezTo>
                    <a:lnTo>
                      <a:pt x="10008" y="4700"/>
                    </a:lnTo>
                    <a:lnTo>
                      <a:pt x="10041" y="4800"/>
                    </a:lnTo>
                    <a:lnTo>
                      <a:pt x="10041" y="4934"/>
                    </a:lnTo>
                    <a:cubicBezTo>
                      <a:pt x="10041" y="4967"/>
                      <a:pt x="10008" y="5034"/>
                      <a:pt x="9975" y="5034"/>
                    </a:cubicBezTo>
                    <a:cubicBezTo>
                      <a:pt x="9941" y="5034"/>
                      <a:pt x="9941" y="5034"/>
                      <a:pt x="9875" y="4967"/>
                    </a:cubicBezTo>
                    <a:cubicBezTo>
                      <a:pt x="9875" y="4934"/>
                      <a:pt x="9841" y="4934"/>
                      <a:pt x="9841" y="4900"/>
                    </a:cubicBezTo>
                    <a:lnTo>
                      <a:pt x="9841" y="4733"/>
                    </a:lnTo>
                    <a:lnTo>
                      <a:pt x="9808" y="4633"/>
                    </a:lnTo>
                    <a:lnTo>
                      <a:pt x="9608" y="2632"/>
                    </a:lnTo>
                    <a:cubicBezTo>
                      <a:pt x="9574" y="2365"/>
                      <a:pt x="9574" y="2132"/>
                      <a:pt x="9508" y="2031"/>
                    </a:cubicBezTo>
                    <a:cubicBezTo>
                      <a:pt x="9508" y="1965"/>
                      <a:pt x="9508" y="1931"/>
                      <a:pt x="9541" y="1931"/>
                    </a:cubicBezTo>
                    <a:close/>
                    <a:moveTo>
                      <a:pt x="10647" y="2585"/>
                    </a:moveTo>
                    <a:cubicBezTo>
                      <a:pt x="10656" y="2585"/>
                      <a:pt x="10665" y="2589"/>
                      <a:pt x="10675" y="2599"/>
                    </a:cubicBezTo>
                    <a:cubicBezTo>
                      <a:pt x="10675" y="2599"/>
                      <a:pt x="10742" y="2632"/>
                      <a:pt x="10742" y="2699"/>
                    </a:cubicBezTo>
                    <a:lnTo>
                      <a:pt x="11042" y="5134"/>
                    </a:lnTo>
                    <a:cubicBezTo>
                      <a:pt x="11042" y="5200"/>
                      <a:pt x="11109" y="5234"/>
                      <a:pt x="11109" y="5300"/>
                    </a:cubicBezTo>
                    <a:lnTo>
                      <a:pt x="11109" y="5567"/>
                    </a:lnTo>
                    <a:cubicBezTo>
                      <a:pt x="11109" y="5567"/>
                      <a:pt x="11109" y="5601"/>
                      <a:pt x="11142" y="5634"/>
                    </a:cubicBezTo>
                    <a:lnTo>
                      <a:pt x="11142" y="5734"/>
                    </a:lnTo>
                    <a:lnTo>
                      <a:pt x="11109" y="5767"/>
                    </a:lnTo>
                    <a:cubicBezTo>
                      <a:pt x="11042" y="5767"/>
                      <a:pt x="11042" y="5767"/>
                      <a:pt x="11009" y="5734"/>
                    </a:cubicBezTo>
                    <a:cubicBezTo>
                      <a:pt x="10975" y="5701"/>
                      <a:pt x="10975" y="5634"/>
                      <a:pt x="10975" y="5567"/>
                    </a:cubicBezTo>
                    <a:lnTo>
                      <a:pt x="10975" y="5401"/>
                    </a:lnTo>
                    <a:lnTo>
                      <a:pt x="10608" y="2732"/>
                    </a:lnTo>
                    <a:lnTo>
                      <a:pt x="10608" y="2632"/>
                    </a:lnTo>
                    <a:cubicBezTo>
                      <a:pt x="10608" y="2608"/>
                      <a:pt x="10625" y="2585"/>
                      <a:pt x="10647" y="2585"/>
                    </a:cubicBezTo>
                    <a:close/>
                    <a:moveTo>
                      <a:pt x="26286" y="10971"/>
                    </a:moveTo>
                    <a:cubicBezTo>
                      <a:pt x="26320" y="10971"/>
                      <a:pt x="26320" y="11038"/>
                      <a:pt x="26320" y="11071"/>
                    </a:cubicBezTo>
                    <a:cubicBezTo>
                      <a:pt x="26320" y="11238"/>
                      <a:pt x="26353" y="11405"/>
                      <a:pt x="26320" y="11572"/>
                    </a:cubicBezTo>
                    <a:cubicBezTo>
                      <a:pt x="26320" y="11605"/>
                      <a:pt x="26286" y="11772"/>
                      <a:pt x="26286" y="12072"/>
                    </a:cubicBezTo>
                    <a:lnTo>
                      <a:pt x="26119" y="13740"/>
                    </a:lnTo>
                    <a:cubicBezTo>
                      <a:pt x="26119" y="13873"/>
                      <a:pt x="26086" y="13973"/>
                      <a:pt x="26086" y="14107"/>
                    </a:cubicBezTo>
                    <a:cubicBezTo>
                      <a:pt x="26086" y="14240"/>
                      <a:pt x="26086" y="14307"/>
                      <a:pt x="26019" y="14374"/>
                    </a:cubicBezTo>
                    <a:cubicBezTo>
                      <a:pt x="25986" y="14374"/>
                      <a:pt x="25953" y="14374"/>
                      <a:pt x="25953" y="14307"/>
                    </a:cubicBezTo>
                    <a:cubicBezTo>
                      <a:pt x="25953" y="14274"/>
                      <a:pt x="25919" y="14274"/>
                      <a:pt x="25919" y="14240"/>
                    </a:cubicBezTo>
                    <a:lnTo>
                      <a:pt x="25919" y="13873"/>
                    </a:lnTo>
                    <a:lnTo>
                      <a:pt x="26153" y="11805"/>
                    </a:lnTo>
                    <a:cubicBezTo>
                      <a:pt x="26186" y="11505"/>
                      <a:pt x="26186" y="11305"/>
                      <a:pt x="26186" y="11138"/>
                    </a:cubicBezTo>
                    <a:cubicBezTo>
                      <a:pt x="26186" y="11071"/>
                      <a:pt x="26253" y="11038"/>
                      <a:pt x="26286" y="10971"/>
                    </a:cubicBezTo>
                    <a:close/>
                    <a:moveTo>
                      <a:pt x="24118" y="11638"/>
                    </a:moveTo>
                    <a:cubicBezTo>
                      <a:pt x="24118" y="11638"/>
                      <a:pt x="24151" y="11638"/>
                      <a:pt x="24151" y="11672"/>
                    </a:cubicBezTo>
                    <a:lnTo>
                      <a:pt x="24151" y="11738"/>
                    </a:lnTo>
                    <a:lnTo>
                      <a:pt x="24151" y="11939"/>
                    </a:lnTo>
                    <a:cubicBezTo>
                      <a:pt x="24151" y="12139"/>
                      <a:pt x="24118" y="12439"/>
                      <a:pt x="24018" y="12772"/>
                    </a:cubicBezTo>
                    <a:lnTo>
                      <a:pt x="23985" y="13039"/>
                    </a:lnTo>
                    <a:lnTo>
                      <a:pt x="23985" y="13239"/>
                    </a:lnTo>
                    <a:cubicBezTo>
                      <a:pt x="23985" y="13273"/>
                      <a:pt x="23985" y="13373"/>
                      <a:pt x="23951" y="13440"/>
                    </a:cubicBezTo>
                    <a:lnTo>
                      <a:pt x="23951" y="13573"/>
                    </a:lnTo>
                    <a:lnTo>
                      <a:pt x="23918" y="13673"/>
                    </a:lnTo>
                    <a:lnTo>
                      <a:pt x="23918" y="13807"/>
                    </a:lnTo>
                    <a:cubicBezTo>
                      <a:pt x="23918" y="13840"/>
                      <a:pt x="23918" y="13840"/>
                      <a:pt x="23851" y="13907"/>
                    </a:cubicBezTo>
                    <a:lnTo>
                      <a:pt x="23851" y="14007"/>
                    </a:lnTo>
                    <a:lnTo>
                      <a:pt x="23851" y="14140"/>
                    </a:lnTo>
                    <a:cubicBezTo>
                      <a:pt x="23818" y="14173"/>
                      <a:pt x="23818" y="14173"/>
                      <a:pt x="23818" y="14240"/>
                    </a:cubicBezTo>
                    <a:lnTo>
                      <a:pt x="23851" y="14274"/>
                    </a:lnTo>
                    <a:cubicBezTo>
                      <a:pt x="23851" y="14307"/>
                      <a:pt x="23851" y="14307"/>
                      <a:pt x="23818" y="14340"/>
                    </a:cubicBezTo>
                    <a:cubicBezTo>
                      <a:pt x="23784" y="14407"/>
                      <a:pt x="23751" y="14407"/>
                      <a:pt x="23751" y="14407"/>
                    </a:cubicBezTo>
                    <a:cubicBezTo>
                      <a:pt x="23684" y="14407"/>
                      <a:pt x="23684" y="14340"/>
                      <a:pt x="23684" y="14274"/>
                    </a:cubicBezTo>
                    <a:lnTo>
                      <a:pt x="23684" y="14140"/>
                    </a:lnTo>
                    <a:lnTo>
                      <a:pt x="23751" y="14073"/>
                    </a:lnTo>
                    <a:cubicBezTo>
                      <a:pt x="23751" y="14007"/>
                      <a:pt x="23784" y="13973"/>
                      <a:pt x="23784" y="13940"/>
                    </a:cubicBezTo>
                    <a:lnTo>
                      <a:pt x="23784" y="13807"/>
                    </a:lnTo>
                    <a:lnTo>
                      <a:pt x="23818" y="13740"/>
                    </a:lnTo>
                    <a:lnTo>
                      <a:pt x="23818" y="13606"/>
                    </a:lnTo>
                    <a:lnTo>
                      <a:pt x="23851" y="13506"/>
                    </a:lnTo>
                    <a:lnTo>
                      <a:pt x="23851" y="13440"/>
                    </a:lnTo>
                    <a:lnTo>
                      <a:pt x="23851" y="13340"/>
                    </a:lnTo>
                    <a:cubicBezTo>
                      <a:pt x="23851" y="13273"/>
                      <a:pt x="23918" y="13239"/>
                      <a:pt x="23918" y="13173"/>
                    </a:cubicBezTo>
                    <a:lnTo>
                      <a:pt x="23918" y="12939"/>
                    </a:lnTo>
                    <a:lnTo>
                      <a:pt x="24018" y="12139"/>
                    </a:lnTo>
                    <a:cubicBezTo>
                      <a:pt x="24085" y="11939"/>
                      <a:pt x="24085" y="11805"/>
                      <a:pt x="24085" y="11772"/>
                    </a:cubicBezTo>
                    <a:lnTo>
                      <a:pt x="24085" y="11672"/>
                    </a:lnTo>
                    <a:lnTo>
                      <a:pt x="24118" y="11638"/>
                    </a:lnTo>
                    <a:close/>
                    <a:moveTo>
                      <a:pt x="25286" y="11405"/>
                    </a:moveTo>
                    <a:lnTo>
                      <a:pt x="25286" y="11472"/>
                    </a:lnTo>
                    <a:lnTo>
                      <a:pt x="25286" y="11872"/>
                    </a:lnTo>
                    <a:cubicBezTo>
                      <a:pt x="25252" y="11939"/>
                      <a:pt x="25185" y="12072"/>
                      <a:pt x="25185" y="12205"/>
                    </a:cubicBezTo>
                    <a:lnTo>
                      <a:pt x="25185" y="12572"/>
                    </a:lnTo>
                    <a:lnTo>
                      <a:pt x="25085" y="14274"/>
                    </a:lnTo>
                    <a:cubicBezTo>
                      <a:pt x="25085" y="14307"/>
                      <a:pt x="25085" y="14407"/>
                      <a:pt x="25019" y="14407"/>
                    </a:cubicBezTo>
                    <a:lnTo>
                      <a:pt x="24985" y="14440"/>
                    </a:lnTo>
                    <a:lnTo>
                      <a:pt x="24952" y="14440"/>
                    </a:lnTo>
                    <a:lnTo>
                      <a:pt x="24952" y="14407"/>
                    </a:lnTo>
                    <a:cubicBezTo>
                      <a:pt x="24952" y="14274"/>
                      <a:pt x="24952" y="14107"/>
                      <a:pt x="24985" y="13940"/>
                    </a:cubicBezTo>
                    <a:lnTo>
                      <a:pt x="25119" y="12406"/>
                    </a:lnTo>
                    <a:cubicBezTo>
                      <a:pt x="25152" y="11972"/>
                      <a:pt x="25152" y="11638"/>
                      <a:pt x="25152" y="11438"/>
                    </a:cubicBezTo>
                    <a:cubicBezTo>
                      <a:pt x="25185" y="11405"/>
                      <a:pt x="25286" y="11405"/>
                      <a:pt x="25286" y="11405"/>
                    </a:cubicBezTo>
                    <a:close/>
                    <a:moveTo>
                      <a:pt x="27520" y="10638"/>
                    </a:moveTo>
                    <a:lnTo>
                      <a:pt x="27554" y="11438"/>
                    </a:lnTo>
                    <a:cubicBezTo>
                      <a:pt x="27554" y="11538"/>
                      <a:pt x="27554" y="11638"/>
                      <a:pt x="27520" y="11805"/>
                    </a:cubicBezTo>
                    <a:lnTo>
                      <a:pt x="27487" y="12205"/>
                    </a:lnTo>
                    <a:lnTo>
                      <a:pt x="27487" y="12639"/>
                    </a:lnTo>
                    <a:lnTo>
                      <a:pt x="27487" y="13873"/>
                    </a:lnTo>
                    <a:cubicBezTo>
                      <a:pt x="27487" y="14073"/>
                      <a:pt x="27487" y="14207"/>
                      <a:pt x="27454" y="14307"/>
                    </a:cubicBezTo>
                    <a:cubicBezTo>
                      <a:pt x="27454" y="14340"/>
                      <a:pt x="27420" y="14407"/>
                      <a:pt x="27354" y="14440"/>
                    </a:cubicBezTo>
                    <a:cubicBezTo>
                      <a:pt x="27320" y="14440"/>
                      <a:pt x="27320" y="14440"/>
                      <a:pt x="27287" y="14407"/>
                    </a:cubicBezTo>
                    <a:cubicBezTo>
                      <a:pt x="27287" y="14407"/>
                      <a:pt x="27254" y="14374"/>
                      <a:pt x="27254" y="14307"/>
                    </a:cubicBezTo>
                    <a:cubicBezTo>
                      <a:pt x="27254" y="14240"/>
                      <a:pt x="27287" y="14207"/>
                      <a:pt x="27287" y="14140"/>
                    </a:cubicBezTo>
                    <a:cubicBezTo>
                      <a:pt x="27287" y="14107"/>
                      <a:pt x="27320" y="14007"/>
                      <a:pt x="27320" y="13907"/>
                    </a:cubicBezTo>
                    <a:lnTo>
                      <a:pt x="27320" y="12606"/>
                    </a:lnTo>
                    <a:lnTo>
                      <a:pt x="27320" y="12105"/>
                    </a:lnTo>
                    <a:lnTo>
                      <a:pt x="27354" y="11705"/>
                    </a:lnTo>
                    <a:cubicBezTo>
                      <a:pt x="27387" y="11405"/>
                      <a:pt x="27387" y="11171"/>
                      <a:pt x="27354" y="11038"/>
                    </a:cubicBezTo>
                    <a:lnTo>
                      <a:pt x="27354" y="10904"/>
                    </a:lnTo>
                    <a:lnTo>
                      <a:pt x="27420" y="10804"/>
                    </a:lnTo>
                    <a:cubicBezTo>
                      <a:pt x="27420" y="10771"/>
                      <a:pt x="27420" y="10738"/>
                      <a:pt x="27454" y="10704"/>
                    </a:cubicBezTo>
                    <a:lnTo>
                      <a:pt x="27487" y="10638"/>
                    </a:lnTo>
                    <a:close/>
                    <a:moveTo>
                      <a:pt x="23084" y="12305"/>
                    </a:moveTo>
                    <a:lnTo>
                      <a:pt x="23084" y="12606"/>
                    </a:lnTo>
                    <a:lnTo>
                      <a:pt x="23017" y="13640"/>
                    </a:lnTo>
                    <a:lnTo>
                      <a:pt x="22984" y="13773"/>
                    </a:lnTo>
                    <a:lnTo>
                      <a:pt x="22984" y="13973"/>
                    </a:lnTo>
                    <a:lnTo>
                      <a:pt x="22951" y="14073"/>
                    </a:lnTo>
                    <a:lnTo>
                      <a:pt x="22951" y="14240"/>
                    </a:lnTo>
                    <a:lnTo>
                      <a:pt x="22951" y="14407"/>
                    </a:lnTo>
                    <a:cubicBezTo>
                      <a:pt x="22951" y="14440"/>
                      <a:pt x="22917" y="14440"/>
                      <a:pt x="22917" y="14474"/>
                    </a:cubicBezTo>
                    <a:cubicBezTo>
                      <a:pt x="22850" y="14474"/>
                      <a:pt x="22817" y="14474"/>
                      <a:pt x="22817" y="14407"/>
                    </a:cubicBezTo>
                    <a:lnTo>
                      <a:pt x="22817" y="14073"/>
                    </a:lnTo>
                    <a:cubicBezTo>
                      <a:pt x="22817" y="14040"/>
                      <a:pt x="22850" y="13973"/>
                      <a:pt x="22850" y="13940"/>
                    </a:cubicBezTo>
                    <a:lnTo>
                      <a:pt x="22850" y="13773"/>
                    </a:lnTo>
                    <a:cubicBezTo>
                      <a:pt x="22850" y="13706"/>
                      <a:pt x="22917" y="13640"/>
                      <a:pt x="22917" y="13606"/>
                    </a:cubicBezTo>
                    <a:lnTo>
                      <a:pt x="22917" y="13473"/>
                    </a:lnTo>
                    <a:lnTo>
                      <a:pt x="22951" y="13273"/>
                    </a:lnTo>
                    <a:lnTo>
                      <a:pt x="22951" y="12739"/>
                    </a:lnTo>
                    <a:lnTo>
                      <a:pt x="22951" y="12572"/>
                    </a:lnTo>
                    <a:lnTo>
                      <a:pt x="22984" y="12372"/>
                    </a:lnTo>
                    <a:cubicBezTo>
                      <a:pt x="23017" y="12305"/>
                      <a:pt x="23084" y="12305"/>
                      <a:pt x="23084" y="12305"/>
                    </a:cubicBezTo>
                    <a:close/>
                    <a:moveTo>
                      <a:pt x="22283" y="12906"/>
                    </a:moveTo>
                    <a:cubicBezTo>
                      <a:pt x="22317" y="12906"/>
                      <a:pt x="22350" y="12939"/>
                      <a:pt x="22350" y="13039"/>
                    </a:cubicBezTo>
                    <a:lnTo>
                      <a:pt x="22350" y="14307"/>
                    </a:lnTo>
                    <a:cubicBezTo>
                      <a:pt x="22350" y="14407"/>
                      <a:pt x="22317" y="14440"/>
                      <a:pt x="22317" y="14474"/>
                    </a:cubicBezTo>
                    <a:lnTo>
                      <a:pt x="22283" y="14507"/>
                    </a:lnTo>
                    <a:cubicBezTo>
                      <a:pt x="22250" y="14507"/>
                      <a:pt x="22250" y="14507"/>
                      <a:pt x="22183" y="14474"/>
                    </a:cubicBezTo>
                    <a:lnTo>
                      <a:pt x="22183" y="14307"/>
                    </a:lnTo>
                    <a:cubicBezTo>
                      <a:pt x="22183" y="14274"/>
                      <a:pt x="22250" y="14207"/>
                      <a:pt x="22250" y="14107"/>
                    </a:cubicBezTo>
                    <a:lnTo>
                      <a:pt x="22250" y="13907"/>
                    </a:lnTo>
                    <a:lnTo>
                      <a:pt x="22283" y="13673"/>
                    </a:lnTo>
                    <a:lnTo>
                      <a:pt x="22283" y="13440"/>
                    </a:lnTo>
                    <a:lnTo>
                      <a:pt x="22283" y="13039"/>
                    </a:lnTo>
                    <a:cubicBezTo>
                      <a:pt x="22250" y="12906"/>
                      <a:pt x="22250" y="12906"/>
                      <a:pt x="22283" y="12906"/>
                    </a:cubicBezTo>
                    <a:close/>
                    <a:moveTo>
                      <a:pt x="28855" y="10571"/>
                    </a:moveTo>
                    <a:cubicBezTo>
                      <a:pt x="28855" y="10571"/>
                      <a:pt x="28855" y="10604"/>
                      <a:pt x="28921" y="10638"/>
                    </a:cubicBezTo>
                    <a:cubicBezTo>
                      <a:pt x="28921" y="11071"/>
                      <a:pt x="28955" y="11371"/>
                      <a:pt x="28955" y="11572"/>
                    </a:cubicBezTo>
                    <a:cubicBezTo>
                      <a:pt x="28955" y="11738"/>
                      <a:pt x="28955" y="11972"/>
                      <a:pt x="28921" y="12305"/>
                    </a:cubicBezTo>
                    <a:lnTo>
                      <a:pt x="28921" y="13273"/>
                    </a:lnTo>
                    <a:lnTo>
                      <a:pt x="28788" y="14440"/>
                    </a:lnTo>
                    <a:cubicBezTo>
                      <a:pt x="28788" y="14540"/>
                      <a:pt x="28755" y="14574"/>
                      <a:pt x="28688" y="14574"/>
                    </a:cubicBezTo>
                    <a:cubicBezTo>
                      <a:pt x="28655" y="14574"/>
                      <a:pt x="28621" y="14574"/>
                      <a:pt x="28621" y="14540"/>
                    </a:cubicBezTo>
                    <a:lnTo>
                      <a:pt x="28621" y="14407"/>
                    </a:lnTo>
                    <a:lnTo>
                      <a:pt x="28721" y="13273"/>
                    </a:lnTo>
                    <a:lnTo>
                      <a:pt x="28721" y="12305"/>
                    </a:lnTo>
                    <a:cubicBezTo>
                      <a:pt x="28721" y="12305"/>
                      <a:pt x="28721" y="12072"/>
                      <a:pt x="28788" y="11638"/>
                    </a:cubicBezTo>
                    <a:lnTo>
                      <a:pt x="28821" y="10738"/>
                    </a:lnTo>
                    <a:cubicBezTo>
                      <a:pt x="28788" y="10638"/>
                      <a:pt x="28788" y="10604"/>
                      <a:pt x="28788" y="10604"/>
                    </a:cubicBezTo>
                    <a:cubicBezTo>
                      <a:pt x="28788" y="10571"/>
                      <a:pt x="28821" y="10571"/>
                      <a:pt x="28855" y="10571"/>
                    </a:cubicBezTo>
                    <a:close/>
                    <a:moveTo>
                      <a:pt x="6255" y="1"/>
                    </a:moveTo>
                    <a:cubicBezTo>
                      <a:pt x="5809" y="1"/>
                      <a:pt x="5379" y="46"/>
                      <a:pt x="4971" y="130"/>
                    </a:cubicBezTo>
                    <a:cubicBezTo>
                      <a:pt x="4471" y="364"/>
                      <a:pt x="4170" y="530"/>
                      <a:pt x="4004" y="731"/>
                    </a:cubicBezTo>
                    <a:cubicBezTo>
                      <a:pt x="3970" y="764"/>
                      <a:pt x="3970" y="797"/>
                      <a:pt x="3937" y="831"/>
                    </a:cubicBezTo>
                    <a:cubicBezTo>
                      <a:pt x="3837" y="1097"/>
                      <a:pt x="3837" y="1364"/>
                      <a:pt x="4004" y="1631"/>
                    </a:cubicBezTo>
                    <a:cubicBezTo>
                      <a:pt x="4104" y="1831"/>
                      <a:pt x="4271" y="2065"/>
                      <a:pt x="4437" y="2232"/>
                    </a:cubicBezTo>
                    <a:lnTo>
                      <a:pt x="4671" y="2465"/>
                    </a:lnTo>
                    <a:cubicBezTo>
                      <a:pt x="5938" y="3599"/>
                      <a:pt x="7506" y="4600"/>
                      <a:pt x="9408" y="5567"/>
                    </a:cubicBezTo>
                    <a:cubicBezTo>
                      <a:pt x="10508" y="6134"/>
                      <a:pt x="12243" y="6902"/>
                      <a:pt x="14411" y="7769"/>
                    </a:cubicBezTo>
                    <a:cubicBezTo>
                      <a:pt x="14511" y="10004"/>
                      <a:pt x="14611" y="12305"/>
                      <a:pt x="14645" y="14640"/>
                    </a:cubicBezTo>
                    <a:lnTo>
                      <a:pt x="14945" y="14640"/>
                    </a:lnTo>
                    <a:cubicBezTo>
                      <a:pt x="14911" y="14073"/>
                      <a:pt x="14845" y="13440"/>
                      <a:pt x="14911" y="12739"/>
                    </a:cubicBezTo>
                    <a:cubicBezTo>
                      <a:pt x="14978" y="11538"/>
                      <a:pt x="15078" y="10604"/>
                      <a:pt x="15112" y="9970"/>
                    </a:cubicBezTo>
                    <a:cubicBezTo>
                      <a:pt x="15278" y="7736"/>
                      <a:pt x="15012" y="6034"/>
                      <a:pt x="14411" y="4800"/>
                    </a:cubicBezTo>
                    <a:cubicBezTo>
                      <a:pt x="14078" y="4233"/>
                      <a:pt x="13644" y="3633"/>
                      <a:pt x="13077" y="3099"/>
                    </a:cubicBezTo>
                    <a:cubicBezTo>
                      <a:pt x="12610" y="2699"/>
                      <a:pt x="12009" y="2232"/>
                      <a:pt x="11309" y="1765"/>
                    </a:cubicBezTo>
                    <a:cubicBezTo>
                      <a:pt x="11242" y="1731"/>
                      <a:pt x="11109" y="1631"/>
                      <a:pt x="11009" y="1598"/>
                    </a:cubicBezTo>
                    <a:cubicBezTo>
                      <a:pt x="10208" y="1097"/>
                      <a:pt x="9474" y="731"/>
                      <a:pt x="8740" y="464"/>
                    </a:cubicBezTo>
                    <a:cubicBezTo>
                      <a:pt x="7887" y="143"/>
                      <a:pt x="7046" y="1"/>
                      <a:pt x="6255" y="1"/>
                    </a:cubicBezTo>
                    <a:close/>
                    <a:moveTo>
                      <a:pt x="28755" y="9737"/>
                    </a:moveTo>
                    <a:cubicBezTo>
                      <a:pt x="28454" y="9737"/>
                      <a:pt x="28021" y="9770"/>
                      <a:pt x="27621" y="9904"/>
                    </a:cubicBezTo>
                    <a:cubicBezTo>
                      <a:pt x="25819" y="10304"/>
                      <a:pt x="24251" y="10904"/>
                      <a:pt x="22817" y="11672"/>
                    </a:cubicBezTo>
                    <a:cubicBezTo>
                      <a:pt x="20982" y="12672"/>
                      <a:pt x="19682" y="13940"/>
                      <a:pt x="18981" y="15341"/>
                    </a:cubicBezTo>
                    <a:cubicBezTo>
                      <a:pt x="18514" y="16308"/>
                      <a:pt x="18247" y="17442"/>
                      <a:pt x="18147" y="18743"/>
                    </a:cubicBezTo>
                    <a:cubicBezTo>
                      <a:pt x="18114" y="19477"/>
                      <a:pt x="18114" y="20578"/>
                      <a:pt x="18247" y="21979"/>
                    </a:cubicBezTo>
                    <a:cubicBezTo>
                      <a:pt x="18281" y="21979"/>
                      <a:pt x="18347" y="21946"/>
                      <a:pt x="18414" y="21946"/>
                    </a:cubicBezTo>
                    <a:cubicBezTo>
                      <a:pt x="18447" y="21946"/>
                      <a:pt x="18481" y="21946"/>
                      <a:pt x="18481" y="21912"/>
                    </a:cubicBezTo>
                    <a:lnTo>
                      <a:pt x="18481" y="20745"/>
                    </a:lnTo>
                    <a:cubicBezTo>
                      <a:pt x="18447" y="19878"/>
                      <a:pt x="18447" y="19277"/>
                      <a:pt x="18447" y="19044"/>
                    </a:cubicBezTo>
                    <a:cubicBezTo>
                      <a:pt x="18481" y="17609"/>
                      <a:pt x="18914" y="16575"/>
                      <a:pt x="19648" y="15908"/>
                    </a:cubicBezTo>
                    <a:cubicBezTo>
                      <a:pt x="20082" y="15574"/>
                      <a:pt x="20582" y="15308"/>
                      <a:pt x="21249" y="15208"/>
                    </a:cubicBezTo>
                    <a:cubicBezTo>
                      <a:pt x="21650" y="15107"/>
                      <a:pt x="22250" y="15074"/>
                      <a:pt x="23017" y="15074"/>
                    </a:cubicBezTo>
                    <a:lnTo>
                      <a:pt x="28588" y="14941"/>
                    </a:lnTo>
                    <a:cubicBezTo>
                      <a:pt x="28988" y="14941"/>
                      <a:pt x="29355" y="14907"/>
                      <a:pt x="29622" y="14874"/>
                    </a:cubicBezTo>
                    <a:cubicBezTo>
                      <a:pt x="29989" y="14774"/>
                      <a:pt x="30289" y="14607"/>
                      <a:pt x="30523" y="14407"/>
                    </a:cubicBezTo>
                    <a:cubicBezTo>
                      <a:pt x="30789" y="14107"/>
                      <a:pt x="30956" y="13740"/>
                      <a:pt x="30956" y="13273"/>
                    </a:cubicBezTo>
                    <a:cubicBezTo>
                      <a:pt x="30956" y="12939"/>
                      <a:pt x="30923" y="12539"/>
                      <a:pt x="30823" y="11972"/>
                    </a:cubicBezTo>
                    <a:cubicBezTo>
                      <a:pt x="30656" y="11472"/>
                      <a:pt x="30589" y="11105"/>
                      <a:pt x="30456" y="10871"/>
                    </a:cubicBezTo>
                    <a:cubicBezTo>
                      <a:pt x="30289" y="10471"/>
                      <a:pt x="30056" y="10204"/>
                      <a:pt x="29789" y="10037"/>
                    </a:cubicBezTo>
                    <a:cubicBezTo>
                      <a:pt x="29489" y="9804"/>
                      <a:pt x="29155" y="9737"/>
                      <a:pt x="28755" y="9737"/>
                    </a:cubicBezTo>
                    <a:close/>
                    <a:moveTo>
                      <a:pt x="4504" y="20812"/>
                    </a:moveTo>
                    <a:cubicBezTo>
                      <a:pt x="4504" y="20912"/>
                      <a:pt x="4471" y="20978"/>
                      <a:pt x="4437" y="21145"/>
                    </a:cubicBezTo>
                    <a:lnTo>
                      <a:pt x="3337" y="23047"/>
                    </a:lnTo>
                    <a:lnTo>
                      <a:pt x="2936" y="23880"/>
                    </a:lnTo>
                    <a:cubicBezTo>
                      <a:pt x="2903" y="23914"/>
                      <a:pt x="2903" y="23947"/>
                      <a:pt x="2836" y="23947"/>
                    </a:cubicBezTo>
                    <a:cubicBezTo>
                      <a:pt x="2803" y="23947"/>
                      <a:pt x="2769" y="23947"/>
                      <a:pt x="2769" y="23880"/>
                    </a:cubicBezTo>
                    <a:cubicBezTo>
                      <a:pt x="2769" y="23880"/>
                      <a:pt x="2769" y="23814"/>
                      <a:pt x="2803" y="23747"/>
                    </a:cubicBezTo>
                    <a:lnTo>
                      <a:pt x="3103" y="23147"/>
                    </a:lnTo>
                    <a:cubicBezTo>
                      <a:pt x="3170" y="22980"/>
                      <a:pt x="3270" y="22813"/>
                      <a:pt x="3337" y="22713"/>
                    </a:cubicBezTo>
                    <a:cubicBezTo>
                      <a:pt x="3437" y="22613"/>
                      <a:pt x="3470" y="22546"/>
                      <a:pt x="3470" y="22546"/>
                    </a:cubicBezTo>
                    <a:cubicBezTo>
                      <a:pt x="3503" y="22479"/>
                      <a:pt x="3570" y="22413"/>
                      <a:pt x="3603" y="22313"/>
                    </a:cubicBezTo>
                    <a:cubicBezTo>
                      <a:pt x="3837" y="21912"/>
                      <a:pt x="4070" y="21445"/>
                      <a:pt x="4304" y="21045"/>
                    </a:cubicBezTo>
                    <a:cubicBezTo>
                      <a:pt x="4337" y="20912"/>
                      <a:pt x="4437" y="20812"/>
                      <a:pt x="4504" y="20812"/>
                    </a:cubicBezTo>
                    <a:close/>
                    <a:moveTo>
                      <a:pt x="5284" y="21254"/>
                    </a:moveTo>
                    <a:cubicBezTo>
                      <a:pt x="5296" y="21254"/>
                      <a:pt x="5305" y="21262"/>
                      <a:pt x="5305" y="21279"/>
                    </a:cubicBezTo>
                    <a:lnTo>
                      <a:pt x="5305" y="21379"/>
                    </a:lnTo>
                    <a:cubicBezTo>
                      <a:pt x="5271" y="21545"/>
                      <a:pt x="5171" y="21712"/>
                      <a:pt x="5071" y="21979"/>
                    </a:cubicBezTo>
                    <a:cubicBezTo>
                      <a:pt x="4938" y="22246"/>
                      <a:pt x="4771" y="22580"/>
                      <a:pt x="4504" y="22946"/>
                    </a:cubicBezTo>
                    <a:lnTo>
                      <a:pt x="4404" y="23147"/>
                    </a:lnTo>
                    <a:lnTo>
                      <a:pt x="4304" y="23380"/>
                    </a:lnTo>
                    <a:cubicBezTo>
                      <a:pt x="4271" y="23547"/>
                      <a:pt x="4137" y="23880"/>
                      <a:pt x="3937" y="24281"/>
                    </a:cubicBezTo>
                    <a:cubicBezTo>
                      <a:pt x="3904" y="24381"/>
                      <a:pt x="3837" y="24448"/>
                      <a:pt x="3804" y="24448"/>
                    </a:cubicBezTo>
                    <a:lnTo>
                      <a:pt x="3770" y="24448"/>
                    </a:lnTo>
                    <a:cubicBezTo>
                      <a:pt x="3737" y="24448"/>
                      <a:pt x="3737" y="24414"/>
                      <a:pt x="3737" y="24414"/>
                    </a:cubicBezTo>
                    <a:cubicBezTo>
                      <a:pt x="3737" y="24381"/>
                      <a:pt x="3737" y="24314"/>
                      <a:pt x="3770" y="24281"/>
                    </a:cubicBezTo>
                    <a:lnTo>
                      <a:pt x="4237" y="23247"/>
                    </a:lnTo>
                    <a:cubicBezTo>
                      <a:pt x="4304" y="23080"/>
                      <a:pt x="4404" y="22913"/>
                      <a:pt x="4504" y="22713"/>
                    </a:cubicBezTo>
                    <a:cubicBezTo>
                      <a:pt x="4604" y="22413"/>
                      <a:pt x="4771" y="22113"/>
                      <a:pt x="5004" y="21712"/>
                    </a:cubicBezTo>
                    <a:cubicBezTo>
                      <a:pt x="5104" y="21545"/>
                      <a:pt x="5138" y="21412"/>
                      <a:pt x="5171" y="21379"/>
                    </a:cubicBezTo>
                    <a:cubicBezTo>
                      <a:pt x="5171" y="21312"/>
                      <a:pt x="5238" y="21279"/>
                      <a:pt x="5238" y="21279"/>
                    </a:cubicBezTo>
                    <a:cubicBezTo>
                      <a:pt x="5255" y="21262"/>
                      <a:pt x="5271" y="21254"/>
                      <a:pt x="5284" y="21254"/>
                    </a:cubicBezTo>
                    <a:close/>
                    <a:moveTo>
                      <a:pt x="5968" y="21798"/>
                    </a:moveTo>
                    <a:cubicBezTo>
                      <a:pt x="5991" y="21798"/>
                      <a:pt x="6015" y="21822"/>
                      <a:pt x="6038" y="21846"/>
                    </a:cubicBezTo>
                    <a:cubicBezTo>
                      <a:pt x="6038" y="21912"/>
                      <a:pt x="6005" y="21946"/>
                      <a:pt x="5972" y="22079"/>
                    </a:cubicBezTo>
                    <a:cubicBezTo>
                      <a:pt x="5938" y="22113"/>
                      <a:pt x="5872" y="22246"/>
                      <a:pt x="5838" y="22379"/>
                    </a:cubicBezTo>
                    <a:lnTo>
                      <a:pt x="5138" y="23847"/>
                    </a:lnTo>
                    <a:cubicBezTo>
                      <a:pt x="5104" y="23914"/>
                      <a:pt x="5104" y="23981"/>
                      <a:pt x="5104" y="23981"/>
                    </a:cubicBezTo>
                    <a:lnTo>
                      <a:pt x="5038" y="24114"/>
                    </a:lnTo>
                    <a:cubicBezTo>
                      <a:pt x="5038" y="24147"/>
                      <a:pt x="5004" y="24181"/>
                      <a:pt x="4971" y="24247"/>
                    </a:cubicBezTo>
                    <a:lnTo>
                      <a:pt x="4871" y="24448"/>
                    </a:lnTo>
                    <a:cubicBezTo>
                      <a:pt x="4838" y="24581"/>
                      <a:pt x="4804" y="24648"/>
                      <a:pt x="4804" y="24781"/>
                    </a:cubicBezTo>
                    <a:cubicBezTo>
                      <a:pt x="4804" y="24814"/>
                      <a:pt x="4804" y="24848"/>
                      <a:pt x="4771" y="24848"/>
                    </a:cubicBezTo>
                    <a:cubicBezTo>
                      <a:pt x="4771" y="24848"/>
                      <a:pt x="4704" y="24915"/>
                      <a:pt x="4671" y="24915"/>
                    </a:cubicBezTo>
                    <a:cubicBezTo>
                      <a:pt x="4637" y="24915"/>
                      <a:pt x="4604" y="24915"/>
                      <a:pt x="4604" y="24848"/>
                    </a:cubicBezTo>
                    <a:lnTo>
                      <a:pt x="4604" y="24748"/>
                    </a:lnTo>
                    <a:lnTo>
                      <a:pt x="4938" y="23947"/>
                    </a:lnTo>
                    <a:cubicBezTo>
                      <a:pt x="4938" y="23947"/>
                      <a:pt x="5004" y="23747"/>
                      <a:pt x="5171" y="23347"/>
                    </a:cubicBezTo>
                    <a:lnTo>
                      <a:pt x="5638" y="22346"/>
                    </a:lnTo>
                    <a:cubicBezTo>
                      <a:pt x="5772" y="22113"/>
                      <a:pt x="5838" y="21946"/>
                      <a:pt x="5938" y="21812"/>
                    </a:cubicBezTo>
                    <a:cubicBezTo>
                      <a:pt x="5948" y="21803"/>
                      <a:pt x="5958" y="21798"/>
                      <a:pt x="5968" y="21798"/>
                    </a:cubicBezTo>
                    <a:close/>
                    <a:moveTo>
                      <a:pt x="6606" y="22479"/>
                    </a:moveTo>
                    <a:lnTo>
                      <a:pt x="6606" y="22546"/>
                    </a:lnTo>
                    <a:lnTo>
                      <a:pt x="6505" y="22713"/>
                    </a:lnTo>
                    <a:lnTo>
                      <a:pt x="6439" y="22913"/>
                    </a:lnTo>
                    <a:cubicBezTo>
                      <a:pt x="6439" y="22913"/>
                      <a:pt x="6339" y="23080"/>
                      <a:pt x="6205" y="23280"/>
                    </a:cubicBezTo>
                    <a:lnTo>
                      <a:pt x="5638" y="24581"/>
                    </a:lnTo>
                    <a:cubicBezTo>
                      <a:pt x="5605" y="24648"/>
                      <a:pt x="5538" y="24814"/>
                      <a:pt x="5505" y="24981"/>
                    </a:cubicBezTo>
                    <a:cubicBezTo>
                      <a:pt x="5505" y="25048"/>
                      <a:pt x="5471" y="25081"/>
                      <a:pt x="5471" y="25115"/>
                    </a:cubicBezTo>
                    <a:lnTo>
                      <a:pt x="5438" y="25115"/>
                    </a:lnTo>
                    <a:cubicBezTo>
                      <a:pt x="5371" y="25115"/>
                      <a:pt x="5371" y="25115"/>
                      <a:pt x="5371" y="25081"/>
                    </a:cubicBezTo>
                    <a:lnTo>
                      <a:pt x="5371" y="24881"/>
                    </a:lnTo>
                    <a:lnTo>
                      <a:pt x="5638" y="24147"/>
                    </a:lnTo>
                    <a:cubicBezTo>
                      <a:pt x="5672" y="24047"/>
                      <a:pt x="5738" y="23947"/>
                      <a:pt x="5738" y="23914"/>
                    </a:cubicBezTo>
                    <a:lnTo>
                      <a:pt x="6038" y="23280"/>
                    </a:lnTo>
                    <a:cubicBezTo>
                      <a:pt x="6172" y="23080"/>
                      <a:pt x="6272" y="22880"/>
                      <a:pt x="6305" y="22746"/>
                    </a:cubicBezTo>
                    <a:lnTo>
                      <a:pt x="6339" y="22613"/>
                    </a:lnTo>
                    <a:cubicBezTo>
                      <a:pt x="6339" y="22580"/>
                      <a:pt x="6405" y="22546"/>
                      <a:pt x="6439" y="22479"/>
                    </a:cubicBezTo>
                    <a:close/>
                    <a:moveTo>
                      <a:pt x="7306" y="23080"/>
                    </a:moveTo>
                    <a:cubicBezTo>
                      <a:pt x="7339" y="23080"/>
                      <a:pt x="7339" y="23080"/>
                      <a:pt x="7406" y="23113"/>
                    </a:cubicBezTo>
                    <a:lnTo>
                      <a:pt x="7306" y="23113"/>
                    </a:lnTo>
                    <a:cubicBezTo>
                      <a:pt x="7306" y="23147"/>
                      <a:pt x="7273" y="23247"/>
                      <a:pt x="7273" y="23380"/>
                    </a:cubicBezTo>
                    <a:lnTo>
                      <a:pt x="7006" y="23880"/>
                    </a:lnTo>
                    <a:cubicBezTo>
                      <a:pt x="6972" y="23947"/>
                      <a:pt x="6972" y="23981"/>
                      <a:pt x="6972" y="24047"/>
                    </a:cubicBezTo>
                    <a:lnTo>
                      <a:pt x="6772" y="24448"/>
                    </a:lnTo>
                    <a:lnTo>
                      <a:pt x="6472" y="25315"/>
                    </a:lnTo>
                    <a:lnTo>
                      <a:pt x="6439" y="25448"/>
                    </a:lnTo>
                    <a:cubicBezTo>
                      <a:pt x="6439" y="25448"/>
                      <a:pt x="6372" y="25482"/>
                      <a:pt x="6372" y="25548"/>
                    </a:cubicBezTo>
                    <a:lnTo>
                      <a:pt x="6372" y="25615"/>
                    </a:lnTo>
                    <a:cubicBezTo>
                      <a:pt x="6372" y="25648"/>
                      <a:pt x="6339" y="25648"/>
                      <a:pt x="6272" y="25648"/>
                    </a:cubicBezTo>
                    <a:cubicBezTo>
                      <a:pt x="6205" y="25648"/>
                      <a:pt x="6205" y="25648"/>
                      <a:pt x="6205" y="25615"/>
                    </a:cubicBezTo>
                    <a:lnTo>
                      <a:pt x="6205" y="25548"/>
                    </a:lnTo>
                    <a:lnTo>
                      <a:pt x="6305" y="25382"/>
                    </a:lnTo>
                    <a:cubicBezTo>
                      <a:pt x="6405" y="25248"/>
                      <a:pt x="6439" y="25115"/>
                      <a:pt x="6439" y="25048"/>
                    </a:cubicBezTo>
                    <a:lnTo>
                      <a:pt x="6472" y="24814"/>
                    </a:lnTo>
                    <a:cubicBezTo>
                      <a:pt x="6572" y="24714"/>
                      <a:pt x="6606" y="24581"/>
                      <a:pt x="6606" y="24548"/>
                    </a:cubicBezTo>
                    <a:lnTo>
                      <a:pt x="6639" y="24414"/>
                    </a:lnTo>
                    <a:cubicBezTo>
                      <a:pt x="6672" y="24314"/>
                      <a:pt x="6672" y="24281"/>
                      <a:pt x="6739" y="24247"/>
                    </a:cubicBezTo>
                    <a:cubicBezTo>
                      <a:pt x="6739" y="24214"/>
                      <a:pt x="6839" y="24047"/>
                      <a:pt x="7006" y="23714"/>
                    </a:cubicBezTo>
                    <a:lnTo>
                      <a:pt x="7173" y="23380"/>
                    </a:lnTo>
                    <a:cubicBezTo>
                      <a:pt x="7239" y="23213"/>
                      <a:pt x="7273" y="23113"/>
                      <a:pt x="7306" y="23080"/>
                    </a:cubicBezTo>
                    <a:close/>
                    <a:moveTo>
                      <a:pt x="7762" y="23600"/>
                    </a:moveTo>
                    <a:cubicBezTo>
                      <a:pt x="7776" y="23600"/>
                      <a:pt x="7783" y="23623"/>
                      <a:pt x="7806" y="23647"/>
                    </a:cubicBezTo>
                    <a:lnTo>
                      <a:pt x="7806" y="23747"/>
                    </a:lnTo>
                    <a:lnTo>
                      <a:pt x="7906" y="23914"/>
                    </a:lnTo>
                    <a:lnTo>
                      <a:pt x="7840" y="23981"/>
                    </a:lnTo>
                    <a:cubicBezTo>
                      <a:pt x="7840" y="24047"/>
                      <a:pt x="7806" y="24081"/>
                      <a:pt x="7806" y="24147"/>
                    </a:cubicBezTo>
                    <a:lnTo>
                      <a:pt x="7573" y="24648"/>
                    </a:lnTo>
                    <a:lnTo>
                      <a:pt x="7573" y="24748"/>
                    </a:lnTo>
                    <a:cubicBezTo>
                      <a:pt x="7573" y="24781"/>
                      <a:pt x="7506" y="24814"/>
                      <a:pt x="7439" y="24881"/>
                    </a:cubicBezTo>
                    <a:lnTo>
                      <a:pt x="7273" y="25248"/>
                    </a:lnTo>
                    <a:lnTo>
                      <a:pt x="7239" y="25382"/>
                    </a:lnTo>
                    <a:cubicBezTo>
                      <a:pt x="7173" y="25448"/>
                      <a:pt x="7139" y="25582"/>
                      <a:pt x="7106" y="25648"/>
                    </a:cubicBezTo>
                    <a:cubicBezTo>
                      <a:pt x="7073" y="25748"/>
                      <a:pt x="7006" y="25782"/>
                      <a:pt x="6972" y="25815"/>
                    </a:cubicBezTo>
                    <a:lnTo>
                      <a:pt x="6939" y="25815"/>
                    </a:lnTo>
                    <a:cubicBezTo>
                      <a:pt x="6906" y="25815"/>
                      <a:pt x="6906" y="25782"/>
                      <a:pt x="6906" y="25748"/>
                    </a:cubicBezTo>
                    <a:cubicBezTo>
                      <a:pt x="6906" y="25715"/>
                      <a:pt x="6906" y="25648"/>
                      <a:pt x="6939" y="25615"/>
                    </a:cubicBezTo>
                    <a:lnTo>
                      <a:pt x="6972" y="25482"/>
                    </a:lnTo>
                    <a:cubicBezTo>
                      <a:pt x="6972" y="25448"/>
                      <a:pt x="7006" y="25415"/>
                      <a:pt x="7006" y="25382"/>
                    </a:cubicBezTo>
                    <a:lnTo>
                      <a:pt x="7273" y="24748"/>
                    </a:lnTo>
                    <a:lnTo>
                      <a:pt x="7306" y="24648"/>
                    </a:lnTo>
                    <a:cubicBezTo>
                      <a:pt x="7306" y="24648"/>
                      <a:pt x="7339" y="24614"/>
                      <a:pt x="7339" y="24548"/>
                    </a:cubicBezTo>
                    <a:lnTo>
                      <a:pt x="7640" y="23880"/>
                    </a:lnTo>
                    <a:lnTo>
                      <a:pt x="7640" y="23780"/>
                    </a:lnTo>
                    <a:cubicBezTo>
                      <a:pt x="7640" y="23780"/>
                      <a:pt x="7673" y="23747"/>
                      <a:pt x="7673" y="23714"/>
                    </a:cubicBezTo>
                    <a:cubicBezTo>
                      <a:pt x="7740" y="23647"/>
                      <a:pt x="7740" y="23647"/>
                      <a:pt x="7740" y="23614"/>
                    </a:cubicBezTo>
                    <a:cubicBezTo>
                      <a:pt x="7749" y="23604"/>
                      <a:pt x="7756" y="23600"/>
                      <a:pt x="7762" y="23600"/>
                    </a:cubicBezTo>
                    <a:close/>
                    <a:moveTo>
                      <a:pt x="4304" y="20078"/>
                    </a:moveTo>
                    <a:cubicBezTo>
                      <a:pt x="3570" y="20078"/>
                      <a:pt x="2836" y="20511"/>
                      <a:pt x="2169" y="21479"/>
                    </a:cubicBezTo>
                    <a:cubicBezTo>
                      <a:pt x="1669" y="22246"/>
                      <a:pt x="1435" y="22913"/>
                      <a:pt x="1469" y="23480"/>
                    </a:cubicBezTo>
                    <a:cubicBezTo>
                      <a:pt x="1502" y="23814"/>
                      <a:pt x="1602" y="24114"/>
                      <a:pt x="1802" y="24414"/>
                    </a:cubicBezTo>
                    <a:lnTo>
                      <a:pt x="2803" y="24915"/>
                    </a:lnTo>
                    <a:cubicBezTo>
                      <a:pt x="4938" y="25949"/>
                      <a:pt x="6972" y="26883"/>
                      <a:pt x="8941" y="27616"/>
                    </a:cubicBezTo>
                    <a:cubicBezTo>
                      <a:pt x="9307" y="27750"/>
                      <a:pt x="9608" y="27883"/>
                      <a:pt x="9774" y="27983"/>
                    </a:cubicBezTo>
                    <a:cubicBezTo>
                      <a:pt x="10041" y="28150"/>
                      <a:pt x="10308" y="28384"/>
                      <a:pt x="10475" y="28584"/>
                    </a:cubicBezTo>
                    <a:cubicBezTo>
                      <a:pt x="10608" y="28784"/>
                      <a:pt x="10708" y="29084"/>
                      <a:pt x="10775" y="29418"/>
                    </a:cubicBezTo>
                    <a:cubicBezTo>
                      <a:pt x="10809" y="29618"/>
                      <a:pt x="10809" y="29951"/>
                      <a:pt x="10809" y="30318"/>
                    </a:cubicBezTo>
                    <a:lnTo>
                      <a:pt x="10809" y="32820"/>
                    </a:lnTo>
                    <a:lnTo>
                      <a:pt x="11175" y="32887"/>
                    </a:lnTo>
                    <a:cubicBezTo>
                      <a:pt x="11642" y="30585"/>
                      <a:pt x="11376" y="28317"/>
                      <a:pt x="10442" y="26049"/>
                    </a:cubicBezTo>
                    <a:cubicBezTo>
                      <a:pt x="9441" y="23614"/>
                      <a:pt x="7840" y="21779"/>
                      <a:pt x="5772" y="20578"/>
                    </a:cubicBezTo>
                    <a:cubicBezTo>
                      <a:pt x="5238" y="20245"/>
                      <a:pt x="4738" y="20078"/>
                      <a:pt x="4304" y="20078"/>
                    </a:cubicBezTo>
                    <a:close/>
                    <a:moveTo>
                      <a:pt x="14444" y="16942"/>
                    </a:moveTo>
                    <a:cubicBezTo>
                      <a:pt x="13811" y="24081"/>
                      <a:pt x="13677" y="31252"/>
                      <a:pt x="14044" y="38458"/>
                    </a:cubicBezTo>
                    <a:lnTo>
                      <a:pt x="15612" y="38458"/>
                    </a:lnTo>
                    <a:cubicBezTo>
                      <a:pt x="15112" y="31252"/>
                      <a:pt x="15112" y="24114"/>
                      <a:pt x="15645" y="16942"/>
                    </a:cubicBezTo>
                    <a:lnTo>
                      <a:pt x="15645" y="16942"/>
                    </a:lnTo>
                    <a:cubicBezTo>
                      <a:pt x="15523" y="16953"/>
                      <a:pt x="15393" y="16957"/>
                      <a:pt x="15260" y="16957"/>
                    </a:cubicBezTo>
                    <a:cubicBezTo>
                      <a:pt x="14993" y="16957"/>
                      <a:pt x="14711" y="16942"/>
                      <a:pt x="14444" y="16942"/>
                    </a:cubicBezTo>
                    <a:close/>
                    <a:moveTo>
                      <a:pt x="17814" y="25615"/>
                    </a:moveTo>
                    <a:cubicBezTo>
                      <a:pt x="17580" y="29918"/>
                      <a:pt x="17580" y="34255"/>
                      <a:pt x="17780" y="38524"/>
                    </a:cubicBezTo>
                    <a:cubicBezTo>
                      <a:pt x="18114" y="38591"/>
                      <a:pt x="18481" y="38591"/>
                      <a:pt x="18814" y="38624"/>
                    </a:cubicBezTo>
                    <a:cubicBezTo>
                      <a:pt x="18781" y="34388"/>
                      <a:pt x="18814" y="30085"/>
                      <a:pt x="18948" y="25715"/>
                    </a:cubicBezTo>
                    <a:cubicBezTo>
                      <a:pt x="18581" y="25715"/>
                      <a:pt x="18180" y="25648"/>
                      <a:pt x="17814" y="25615"/>
                    </a:cubicBezTo>
                    <a:close/>
                    <a:moveTo>
                      <a:pt x="10175" y="35756"/>
                    </a:moveTo>
                    <a:cubicBezTo>
                      <a:pt x="10175" y="36756"/>
                      <a:pt x="10175" y="37757"/>
                      <a:pt x="10208" y="38758"/>
                    </a:cubicBezTo>
                    <a:cubicBezTo>
                      <a:pt x="10742" y="38724"/>
                      <a:pt x="11175" y="38624"/>
                      <a:pt x="11642" y="38591"/>
                    </a:cubicBezTo>
                    <a:lnTo>
                      <a:pt x="11642" y="36289"/>
                    </a:lnTo>
                    <a:cubicBezTo>
                      <a:pt x="11476" y="36423"/>
                      <a:pt x="11309" y="36456"/>
                      <a:pt x="11109" y="36456"/>
                    </a:cubicBezTo>
                    <a:cubicBezTo>
                      <a:pt x="11088" y="36458"/>
                      <a:pt x="11067" y="36459"/>
                      <a:pt x="11046" y="36459"/>
                    </a:cubicBezTo>
                    <a:cubicBezTo>
                      <a:pt x="10738" y="36459"/>
                      <a:pt x="10458" y="36227"/>
                      <a:pt x="10208" y="35789"/>
                    </a:cubicBezTo>
                    <a:cubicBezTo>
                      <a:pt x="10208" y="35789"/>
                      <a:pt x="10208" y="35756"/>
                      <a:pt x="10175" y="35756"/>
                    </a:cubicBezTo>
                    <a:close/>
                    <a:moveTo>
                      <a:pt x="7827" y="48118"/>
                    </a:moveTo>
                    <a:cubicBezTo>
                      <a:pt x="7911" y="48118"/>
                      <a:pt x="8009" y="48149"/>
                      <a:pt x="8107" y="48198"/>
                    </a:cubicBezTo>
                    <a:cubicBezTo>
                      <a:pt x="8107" y="48265"/>
                      <a:pt x="8107" y="48298"/>
                      <a:pt x="8073" y="48298"/>
                    </a:cubicBezTo>
                    <a:cubicBezTo>
                      <a:pt x="8073" y="48298"/>
                      <a:pt x="8007" y="48298"/>
                      <a:pt x="7973" y="48331"/>
                    </a:cubicBezTo>
                    <a:lnTo>
                      <a:pt x="7706" y="48365"/>
                    </a:lnTo>
                    <a:lnTo>
                      <a:pt x="7606" y="48365"/>
                    </a:lnTo>
                    <a:cubicBezTo>
                      <a:pt x="7573" y="48365"/>
                      <a:pt x="7573" y="48331"/>
                      <a:pt x="7573" y="48331"/>
                    </a:cubicBezTo>
                    <a:lnTo>
                      <a:pt x="7573" y="48298"/>
                    </a:lnTo>
                    <a:lnTo>
                      <a:pt x="7606" y="48198"/>
                    </a:lnTo>
                    <a:cubicBezTo>
                      <a:pt x="7640" y="48164"/>
                      <a:pt x="7640" y="48164"/>
                      <a:pt x="7673" y="48164"/>
                    </a:cubicBezTo>
                    <a:lnTo>
                      <a:pt x="7740" y="48131"/>
                    </a:lnTo>
                    <a:cubicBezTo>
                      <a:pt x="7766" y="48122"/>
                      <a:pt x="7796" y="48118"/>
                      <a:pt x="7827" y="48118"/>
                    </a:cubicBezTo>
                    <a:close/>
                    <a:moveTo>
                      <a:pt x="9057" y="48139"/>
                    </a:moveTo>
                    <a:cubicBezTo>
                      <a:pt x="9091" y="48139"/>
                      <a:pt x="9124" y="48148"/>
                      <a:pt x="9141" y="48164"/>
                    </a:cubicBezTo>
                    <a:cubicBezTo>
                      <a:pt x="9174" y="48164"/>
                      <a:pt x="9241" y="48231"/>
                      <a:pt x="9274" y="48231"/>
                    </a:cubicBezTo>
                    <a:cubicBezTo>
                      <a:pt x="9274" y="48231"/>
                      <a:pt x="9307" y="48231"/>
                      <a:pt x="9341" y="48265"/>
                    </a:cubicBezTo>
                    <a:cubicBezTo>
                      <a:pt x="9374" y="48298"/>
                      <a:pt x="9374" y="48298"/>
                      <a:pt x="9374" y="48331"/>
                    </a:cubicBezTo>
                    <a:lnTo>
                      <a:pt x="9374" y="48365"/>
                    </a:lnTo>
                    <a:cubicBezTo>
                      <a:pt x="9374" y="48431"/>
                      <a:pt x="9341" y="48431"/>
                      <a:pt x="9274" y="48431"/>
                    </a:cubicBezTo>
                    <a:lnTo>
                      <a:pt x="9007" y="48365"/>
                    </a:lnTo>
                    <a:lnTo>
                      <a:pt x="9007" y="48331"/>
                    </a:lnTo>
                    <a:cubicBezTo>
                      <a:pt x="8941" y="48331"/>
                      <a:pt x="8907" y="48298"/>
                      <a:pt x="8907" y="48298"/>
                    </a:cubicBezTo>
                    <a:cubicBezTo>
                      <a:pt x="8840" y="48265"/>
                      <a:pt x="8840" y="48265"/>
                      <a:pt x="8907" y="48231"/>
                    </a:cubicBezTo>
                    <a:cubicBezTo>
                      <a:pt x="8941" y="48164"/>
                      <a:pt x="8941" y="48164"/>
                      <a:pt x="8974" y="48164"/>
                    </a:cubicBezTo>
                    <a:cubicBezTo>
                      <a:pt x="8991" y="48148"/>
                      <a:pt x="9024" y="48139"/>
                      <a:pt x="9057" y="48139"/>
                    </a:cubicBezTo>
                    <a:close/>
                    <a:moveTo>
                      <a:pt x="10175" y="48465"/>
                    </a:moveTo>
                    <a:cubicBezTo>
                      <a:pt x="10275" y="48465"/>
                      <a:pt x="10308" y="48465"/>
                      <a:pt x="10342" y="48498"/>
                    </a:cubicBezTo>
                    <a:lnTo>
                      <a:pt x="10408" y="48498"/>
                    </a:lnTo>
                    <a:lnTo>
                      <a:pt x="10475" y="48665"/>
                    </a:lnTo>
                    <a:lnTo>
                      <a:pt x="10442" y="48732"/>
                    </a:lnTo>
                    <a:lnTo>
                      <a:pt x="10408" y="48732"/>
                    </a:lnTo>
                    <a:cubicBezTo>
                      <a:pt x="10342" y="48732"/>
                      <a:pt x="10275" y="48732"/>
                      <a:pt x="10141" y="48665"/>
                    </a:cubicBezTo>
                    <a:cubicBezTo>
                      <a:pt x="10075" y="48598"/>
                      <a:pt x="10075" y="48531"/>
                      <a:pt x="10108" y="48498"/>
                    </a:cubicBezTo>
                    <a:lnTo>
                      <a:pt x="10175" y="48498"/>
                    </a:lnTo>
                    <a:lnTo>
                      <a:pt x="10175" y="48465"/>
                    </a:lnTo>
                    <a:close/>
                    <a:moveTo>
                      <a:pt x="11409" y="48965"/>
                    </a:moveTo>
                    <a:lnTo>
                      <a:pt x="11442" y="48998"/>
                    </a:lnTo>
                    <a:cubicBezTo>
                      <a:pt x="11476" y="49032"/>
                      <a:pt x="11509" y="49132"/>
                      <a:pt x="11509" y="49132"/>
                    </a:cubicBezTo>
                    <a:cubicBezTo>
                      <a:pt x="11492" y="49149"/>
                      <a:pt x="11476" y="49157"/>
                      <a:pt x="11451" y="49157"/>
                    </a:cubicBezTo>
                    <a:cubicBezTo>
                      <a:pt x="11426" y="49157"/>
                      <a:pt x="11392" y="49149"/>
                      <a:pt x="11342" y="49132"/>
                    </a:cubicBezTo>
                    <a:lnTo>
                      <a:pt x="11276" y="49132"/>
                    </a:lnTo>
                    <a:lnTo>
                      <a:pt x="11175" y="49065"/>
                    </a:lnTo>
                    <a:cubicBezTo>
                      <a:pt x="11175" y="49065"/>
                      <a:pt x="11142" y="48998"/>
                      <a:pt x="11142" y="48965"/>
                    </a:cubicBezTo>
                    <a:lnTo>
                      <a:pt x="11142" y="48965"/>
                    </a:lnTo>
                    <a:cubicBezTo>
                      <a:pt x="11175" y="48976"/>
                      <a:pt x="11201" y="48980"/>
                      <a:pt x="11222" y="48980"/>
                    </a:cubicBezTo>
                    <a:cubicBezTo>
                      <a:pt x="11264" y="48980"/>
                      <a:pt x="11287" y="48965"/>
                      <a:pt x="11309" y="48965"/>
                    </a:cubicBezTo>
                    <a:close/>
                    <a:moveTo>
                      <a:pt x="12343" y="49165"/>
                    </a:moveTo>
                    <a:cubicBezTo>
                      <a:pt x="12376" y="49265"/>
                      <a:pt x="12443" y="49299"/>
                      <a:pt x="12476" y="49332"/>
                    </a:cubicBezTo>
                    <a:lnTo>
                      <a:pt x="12510" y="49365"/>
                    </a:lnTo>
                    <a:lnTo>
                      <a:pt x="12543" y="49432"/>
                    </a:lnTo>
                    <a:lnTo>
                      <a:pt x="12543" y="49499"/>
                    </a:lnTo>
                    <a:cubicBezTo>
                      <a:pt x="12543" y="49532"/>
                      <a:pt x="12543" y="49532"/>
                      <a:pt x="12510" y="49599"/>
                    </a:cubicBezTo>
                    <a:cubicBezTo>
                      <a:pt x="12476" y="49599"/>
                      <a:pt x="12443" y="49532"/>
                      <a:pt x="12376" y="49532"/>
                    </a:cubicBezTo>
                    <a:lnTo>
                      <a:pt x="12310" y="49465"/>
                    </a:lnTo>
                    <a:lnTo>
                      <a:pt x="12310" y="49432"/>
                    </a:lnTo>
                    <a:cubicBezTo>
                      <a:pt x="12310" y="49365"/>
                      <a:pt x="12276" y="49332"/>
                      <a:pt x="12276" y="49332"/>
                    </a:cubicBezTo>
                    <a:cubicBezTo>
                      <a:pt x="12276" y="49299"/>
                      <a:pt x="12276" y="49265"/>
                      <a:pt x="12310" y="49165"/>
                    </a:cubicBezTo>
                    <a:close/>
                    <a:moveTo>
                      <a:pt x="13477" y="49832"/>
                    </a:moveTo>
                    <a:lnTo>
                      <a:pt x="13510" y="49899"/>
                    </a:lnTo>
                    <a:cubicBezTo>
                      <a:pt x="13611" y="49966"/>
                      <a:pt x="13644" y="49999"/>
                      <a:pt x="13644" y="50066"/>
                    </a:cubicBezTo>
                    <a:lnTo>
                      <a:pt x="13644" y="50133"/>
                    </a:lnTo>
                    <a:lnTo>
                      <a:pt x="13444" y="49966"/>
                    </a:lnTo>
                    <a:cubicBezTo>
                      <a:pt x="13410" y="49899"/>
                      <a:pt x="13344" y="49899"/>
                      <a:pt x="13344" y="49899"/>
                    </a:cubicBezTo>
                    <a:lnTo>
                      <a:pt x="13344" y="49832"/>
                    </a:lnTo>
                    <a:close/>
                    <a:moveTo>
                      <a:pt x="14444" y="50399"/>
                    </a:moveTo>
                    <a:cubicBezTo>
                      <a:pt x="14511" y="50399"/>
                      <a:pt x="14611" y="50433"/>
                      <a:pt x="14645" y="50466"/>
                    </a:cubicBezTo>
                    <a:lnTo>
                      <a:pt x="14778" y="50566"/>
                    </a:lnTo>
                    <a:cubicBezTo>
                      <a:pt x="14811" y="50600"/>
                      <a:pt x="14811" y="50633"/>
                      <a:pt x="14745" y="50666"/>
                    </a:cubicBezTo>
                    <a:lnTo>
                      <a:pt x="14511" y="50666"/>
                    </a:lnTo>
                    <a:cubicBezTo>
                      <a:pt x="14478" y="50666"/>
                      <a:pt x="14444" y="50633"/>
                      <a:pt x="14444" y="50600"/>
                    </a:cubicBezTo>
                    <a:lnTo>
                      <a:pt x="14411" y="50499"/>
                    </a:lnTo>
                    <a:cubicBezTo>
                      <a:pt x="14411" y="50466"/>
                      <a:pt x="14344" y="50433"/>
                      <a:pt x="14344" y="50433"/>
                    </a:cubicBezTo>
                    <a:cubicBezTo>
                      <a:pt x="14344" y="50399"/>
                      <a:pt x="14411" y="50399"/>
                      <a:pt x="14444" y="50399"/>
                    </a:cubicBezTo>
                    <a:close/>
                    <a:moveTo>
                      <a:pt x="15612" y="51333"/>
                    </a:moveTo>
                    <a:cubicBezTo>
                      <a:pt x="15612" y="51333"/>
                      <a:pt x="15645" y="51333"/>
                      <a:pt x="15645" y="51400"/>
                    </a:cubicBezTo>
                    <a:cubicBezTo>
                      <a:pt x="15712" y="51433"/>
                      <a:pt x="15779" y="51467"/>
                      <a:pt x="15812" y="51500"/>
                    </a:cubicBezTo>
                    <a:cubicBezTo>
                      <a:pt x="15946" y="51500"/>
                      <a:pt x="15946" y="51500"/>
                      <a:pt x="15946" y="51567"/>
                    </a:cubicBezTo>
                    <a:lnTo>
                      <a:pt x="15845" y="51634"/>
                    </a:lnTo>
                    <a:lnTo>
                      <a:pt x="15779" y="51634"/>
                    </a:lnTo>
                    <a:lnTo>
                      <a:pt x="15612" y="51467"/>
                    </a:lnTo>
                    <a:lnTo>
                      <a:pt x="15545" y="51433"/>
                    </a:lnTo>
                    <a:lnTo>
                      <a:pt x="15545" y="51400"/>
                    </a:lnTo>
                    <a:lnTo>
                      <a:pt x="15612" y="51333"/>
                    </a:lnTo>
                    <a:close/>
                    <a:moveTo>
                      <a:pt x="16346" y="52301"/>
                    </a:moveTo>
                    <a:lnTo>
                      <a:pt x="16379" y="52334"/>
                    </a:lnTo>
                    <a:lnTo>
                      <a:pt x="16513" y="52468"/>
                    </a:lnTo>
                    <a:cubicBezTo>
                      <a:pt x="16479" y="52468"/>
                      <a:pt x="16479" y="52501"/>
                      <a:pt x="16479" y="52568"/>
                    </a:cubicBezTo>
                    <a:cubicBezTo>
                      <a:pt x="16446" y="52568"/>
                      <a:pt x="16346" y="52501"/>
                      <a:pt x="16312" y="52468"/>
                    </a:cubicBezTo>
                    <a:cubicBezTo>
                      <a:pt x="16279" y="52434"/>
                      <a:pt x="16279" y="52401"/>
                      <a:pt x="16279" y="52401"/>
                    </a:cubicBezTo>
                    <a:cubicBezTo>
                      <a:pt x="16279" y="52334"/>
                      <a:pt x="16279" y="52334"/>
                      <a:pt x="16312" y="52301"/>
                    </a:cubicBezTo>
                    <a:close/>
                    <a:moveTo>
                      <a:pt x="17113" y="53402"/>
                    </a:moveTo>
                    <a:lnTo>
                      <a:pt x="17246" y="53502"/>
                    </a:lnTo>
                    <a:cubicBezTo>
                      <a:pt x="17280" y="53502"/>
                      <a:pt x="17280" y="53568"/>
                      <a:pt x="17280" y="53602"/>
                    </a:cubicBezTo>
                    <a:lnTo>
                      <a:pt x="17280" y="53735"/>
                    </a:lnTo>
                    <a:cubicBezTo>
                      <a:pt x="17268" y="53747"/>
                      <a:pt x="17251" y="53755"/>
                      <a:pt x="17233" y="53755"/>
                    </a:cubicBezTo>
                    <a:cubicBezTo>
                      <a:pt x="17202" y="53755"/>
                      <a:pt x="17168" y="53732"/>
                      <a:pt x="17146" y="53668"/>
                    </a:cubicBezTo>
                    <a:lnTo>
                      <a:pt x="17113" y="53635"/>
                    </a:lnTo>
                    <a:lnTo>
                      <a:pt x="17080" y="53602"/>
                    </a:lnTo>
                    <a:lnTo>
                      <a:pt x="16980" y="53502"/>
                    </a:lnTo>
                    <a:cubicBezTo>
                      <a:pt x="16980" y="53468"/>
                      <a:pt x="16980" y="53435"/>
                      <a:pt x="17013" y="53402"/>
                    </a:cubicBezTo>
                    <a:close/>
                    <a:moveTo>
                      <a:pt x="17513" y="54602"/>
                    </a:moveTo>
                    <a:cubicBezTo>
                      <a:pt x="17547" y="54602"/>
                      <a:pt x="17647" y="54636"/>
                      <a:pt x="17647" y="54736"/>
                    </a:cubicBezTo>
                    <a:lnTo>
                      <a:pt x="17747" y="54803"/>
                    </a:lnTo>
                    <a:lnTo>
                      <a:pt x="17780" y="54836"/>
                    </a:lnTo>
                    <a:cubicBezTo>
                      <a:pt x="17814" y="54936"/>
                      <a:pt x="17814" y="54969"/>
                      <a:pt x="17747" y="55069"/>
                    </a:cubicBezTo>
                    <a:lnTo>
                      <a:pt x="17780" y="55103"/>
                    </a:lnTo>
                    <a:lnTo>
                      <a:pt x="17747" y="55136"/>
                    </a:lnTo>
                    <a:cubicBezTo>
                      <a:pt x="17680" y="55136"/>
                      <a:pt x="17647" y="55103"/>
                      <a:pt x="17547" y="55003"/>
                    </a:cubicBezTo>
                    <a:cubicBezTo>
                      <a:pt x="17480" y="54936"/>
                      <a:pt x="17447" y="54803"/>
                      <a:pt x="17447" y="54703"/>
                    </a:cubicBezTo>
                    <a:cubicBezTo>
                      <a:pt x="17447" y="54669"/>
                      <a:pt x="17447" y="54636"/>
                      <a:pt x="17480" y="54636"/>
                    </a:cubicBezTo>
                    <a:lnTo>
                      <a:pt x="17513" y="54636"/>
                    </a:lnTo>
                    <a:cubicBezTo>
                      <a:pt x="17513" y="54636"/>
                      <a:pt x="17547" y="54636"/>
                      <a:pt x="17513" y="54602"/>
                    </a:cubicBezTo>
                    <a:close/>
                    <a:moveTo>
                      <a:pt x="17847" y="55770"/>
                    </a:moveTo>
                    <a:cubicBezTo>
                      <a:pt x="17914" y="55803"/>
                      <a:pt x="17947" y="55837"/>
                      <a:pt x="17914" y="55903"/>
                    </a:cubicBezTo>
                    <a:cubicBezTo>
                      <a:pt x="17914" y="55903"/>
                      <a:pt x="17914" y="55937"/>
                      <a:pt x="17847" y="55937"/>
                    </a:cubicBezTo>
                    <a:lnTo>
                      <a:pt x="17914" y="56003"/>
                    </a:lnTo>
                    <a:lnTo>
                      <a:pt x="17914" y="56104"/>
                    </a:lnTo>
                    <a:cubicBezTo>
                      <a:pt x="17914" y="56170"/>
                      <a:pt x="17847" y="56237"/>
                      <a:pt x="17814" y="56270"/>
                    </a:cubicBezTo>
                    <a:cubicBezTo>
                      <a:pt x="17780" y="56270"/>
                      <a:pt x="17780" y="56237"/>
                      <a:pt x="17780" y="56170"/>
                    </a:cubicBezTo>
                    <a:lnTo>
                      <a:pt x="17747" y="56070"/>
                    </a:lnTo>
                    <a:lnTo>
                      <a:pt x="17680" y="55970"/>
                    </a:lnTo>
                    <a:lnTo>
                      <a:pt x="17680" y="55903"/>
                    </a:lnTo>
                    <a:lnTo>
                      <a:pt x="17680" y="55837"/>
                    </a:lnTo>
                    <a:lnTo>
                      <a:pt x="17747" y="55803"/>
                    </a:lnTo>
                    <a:lnTo>
                      <a:pt x="17780" y="55803"/>
                    </a:lnTo>
                    <a:cubicBezTo>
                      <a:pt x="17814" y="55770"/>
                      <a:pt x="17847" y="55770"/>
                      <a:pt x="17847" y="55770"/>
                    </a:cubicBezTo>
                    <a:close/>
                    <a:moveTo>
                      <a:pt x="18112" y="57089"/>
                    </a:moveTo>
                    <a:cubicBezTo>
                      <a:pt x="18132" y="57089"/>
                      <a:pt x="18147" y="57104"/>
                      <a:pt x="18147" y="57104"/>
                    </a:cubicBezTo>
                    <a:lnTo>
                      <a:pt x="18147" y="57138"/>
                    </a:lnTo>
                    <a:cubicBezTo>
                      <a:pt x="18147" y="57171"/>
                      <a:pt x="18147" y="57204"/>
                      <a:pt x="18180" y="57271"/>
                    </a:cubicBezTo>
                    <a:cubicBezTo>
                      <a:pt x="18214" y="57304"/>
                      <a:pt x="18214" y="57338"/>
                      <a:pt x="18214" y="57404"/>
                    </a:cubicBezTo>
                    <a:lnTo>
                      <a:pt x="18180" y="57505"/>
                    </a:lnTo>
                    <a:cubicBezTo>
                      <a:pt x="18180" y="57505"/>
                      <a:pt x="18147" y="57505"/>
                      <a:pt x="18114" y="57571"/>
                    </a:cubicBezTo>
                    <a:cubicBezTo>
                      <a:pt x="18114" y="57505"/>
                      <a:pt x="18114" y="57505"/>
                      <a:pt x="18080" y="57471"/>
                    </a:cubicBezTo>
                    <a:cubicBezTo>
                      <a:pt x="18014" y="57438"/>
                      <a:pt x="18014" y="57404"/>
                      <a:pt x="18014" y="57404"/>
                    </a:cubicBezTo>
                    <a:lnTo>
                      <a:pt x="18014" y="57171"/>
                    </a:lnTo>
                    <a:lnTo>
                      <a:pt x="18014" y="57138"/>
                    </a:lnTo>
                    <a:lnTo>
                      <a:pt x="18080" y="57104"/>
                    </a:lnTo>
                    <a:cubicBezTo>
                      <a:pt x="18091" y="57093"/>
                      <a:pt x="18103" y="57089"/>
                      <a:pt x="18112" y="57089"/>
                    </a:cubicBezTo>
                    <a:close/>
                    <a:moveTo>
                      <a:pt x="18314" y="58439"/>
                    </a:moveTo>
                    <a:cubicBezTo>
                      <a:pt x="18314" y="58439"/>
                      <a:pt x="18347" y="58439"/>
                      <a:pt x="18347" y="58472"/>
                    </a:cubicBezTo>
                    <a:cubicBezTo>
                      <a:pt x="18381" y="58505"/>
                      <a:pt x="18381" y="58572"/>
                      <a:pt x="18347" y="58605"/>
                    </a:cubicBezTo>
                    <a:cubicBezTo>
                      <a:pt x="18347" y="58605"/>
                      <a:pt x="18314" y="58639"/>
                      <a:pt x="18314" y="58672"/>
                    </a:cubicBezTo>
                    <a:cubicBezTo>
                      <a:pt x="18314" y="58739"/>
                      <a:pt x="18314" y="58739"/>
                      <a:pt x="18347" y="58772"/>
                    </a:cubicBezTo>
                    <a:lnTo>
                      <a:pt x="18347" y="58906"/>
                    </a:lnTo>
                    <a:cubicBezTo>
                      <a:pt x="18347" y="58939"/>
                      <a:pt x="18314" y="58972"/>
                      <a:pt x="18281" y="58972"/>
                    </a:cubicBezTo>
                    <a:cubicBezTo>
                      <a:pt x="18281" y="58939"/>
                      <a:pt x="18214" y="58906"/>
                      <a:pt x="18214" y="58839"/>
                    </a:cubicBezTo>
                    <a:lnTo>
                      <a:pt x="18180" y="58805"/>
                    </a:lnTo>
                    <a:cubicBezTo>
                      <a:pt x="18180" y="58805"/>
                      <a:pt x="18147" y="58772"/>
                      <a:pt x="18147" y="58739"/>
                    </a:cubicBezTo>
                    <a:lnTo>
                      <a:pt x="18147" y="58572"/>
                    </a:lnTo>
                    <a:lnTo>
                      <a:pt x="18147" y="58505"/>
                    </a:lnTo>
                    <a:cubicBezTo>
                      <a:pt x="18147" y="58472"/>
                      <a:pt x="18180" y="58472"/>
                      <a:pt x="18281" y="58439"/>
                    </a:cubicBezTo>
                    <a:close/>
                    <a:moveTo>
                      <a:pt x="18347" y="59806"/>
                    </a:moveTo>
                    <a:cubicBezTo>
                      <a:pt x="18381" y="59840"/>
                      <a:pt x="18381" y="59840"/>
                      <a:pt x="18381" y="59906"/>
                    </a:cubicBezTo>
                    <a:lnTo>
                      <a:pt x="18381" y="59940"/>
                    </a:lnTo>
                    <a:cubicBezTo>
                      <a:pt x="18381" y="59973"/>
                      <a:pt x="18347" y="60006"/>
                      <a:pt x="18314" y="60073"/>
                    </a:cubicBezTo>
                    <a:lnTo>
                      <a:pt x="18247" y="60073"/>
                    </a:lnTo>
                    <a:lnTo>
                      <a:pt x="18247" y="59840"/>
                    </a:lnTo>
                    <a:cubicBezTo>
                      <a:pt x="18247" y="59840"/>
                      <a:pt x="18281" y="59840"/>
                      <a:pt x="18314" y="59806"/>
                    </a:cubicBezTo>
                    <a:close/>
                    <a:moveTo>
                      <a:pt x="18281" y="61140"/>
                    </a:moveTo>
                    <a:lnTo>
                      <a:pt x="18414" y="61241"/>
                    </a:lnTo>
                    <a:lnTo>
                      <a:pt x="18447" y="61274"/>
                    </a:lnTo>
                    <a:lnTo>
                      <a:pt x="18447" y="61407"/>
                    </a:lnTo>
                    <a:lnTo>
                      <a:pt x="18447" y="61474"/>
                    </a:lnTo>
                    <a:cubicBezTo>
                      <a:pt x="18447" y="61507"/>
                      <a:pt x="18447" y="61507"/>
                      <a:pt x="18414" y="61507"/>
                    </a:cubicBezTo>
                    <a:lnTo>
                      <a:pt x="18281" y="61507"/>
                    </a:lnTo>
                    <a:lnTo>
                      <a:pt x="18281" y="61374"/>
                    </a:lnTo>
                    <a:lnTo>
                      <a:pt x="18281" y="61207"/>
                    </a:lnTo>
                    <a:lnTo>
                      <a:pt x="18281" y="61174"/>
                    </a:lnTo>
                    <a:lnTo>
                      <a:pt x="18281" y="61140"/>
                    </a:lnTo>
                    <a:close/>
                    <a:moveTo>
                      <a:pt x="18447" y="62308"/>
                    </a:moveTo>
                    <a:cubicBezTo>
                      <a:pt x="18481" y="62308"/>
                      <a:pt x="18514" y="62308"/>
                      <a:pt x="18514" y="62341"/>
                    </a:cubicBezTo>
                    <a:lnTo>
                      <a:pt x="18514" y="62441"/>
                    </a:lnTo>
                    <a:lnTo>
                      <a:pt x="18514" y="62508"/>
                    </a:lnTo>
                    <a:lnTo>
                      <a:pt x="18581" y="62575"/>
                    </a:lnTo>
                    <a:cubicBezTo>
                      <a:pt x="18614" y="62608"/>
                      <a:pt x="18614" y="62642"/>
                      <a:pt x="18614" y="62742"/>
                    </a:cubicBezTo>
                    <a:cubicBezTo>
                      <a:pt x="18614" y="62775"/>
                      <a:pt x="18581" y="62808"/>
                      <a:pt x="18481" y="62842"/>
                    </a:cubicBezTo>
                    <a:lnTo>
                      <a:pt x="18447" y="62808"/>
                    </a:lnTo>
                    <a:lnTo>
                      <a:pt x="18414" y="62742"/>
                    </a:lnTo>
                    <a:cubicBezTo>
                      <a:pt x="18347" y="62675"/>
                      <a:pt x="18347" y="62675"/>
                      <a:pt x="18347" y="62642"/>
                    </a:cubicBezTo>
                    <a:lnTo>
                      <a:pt x="18347" y="62575"/>
                    </a:lnTo>
                    <a:lnTo>
                      <a:pt x="18347" y="62308"/>
                    </a:lnTo>
                    <a:close/>
                    <a:moveTo>
                      <a:pt x="18492" y="63761"/>
                    </a:moveTo>
                    <a:cubicBezTo>
                      <a:pt x="18507" y="63761"/>
                      <a:pt x="18536" y="63776"/>
                      <a:pt x="18581" y="63776"/>
                    </a:cubicBezTo>
                    <a:cubicBezTo>
                      <a:pt x="18581" y="63776"/>
                      <a:pt x="18614" y="63809"/>
                      <a:pt x="18614" y="63842"/>
                    </a:cubicBezTo>
                    <a:lnTo>
                      <a:pt x="18614" y="64109"/>
                    </a:lnTo>
                    <a:lnTo>
                      <a:pt x="18581" y="64276"/>
                    </a:lnTo>
                    <a:lnTo>
                      <a:pt x="18514" y="64343"/>
                    </a:lnTo>
                    <a:lnTo>
                      <a:pt x="18481" y="64376"/>
                    </a:lnTo>
                    <a:lnTo>
                      <a:pt x="18447" y="64343"/>
                    </a:lnTo>
                    <a:lnTo>
                      <a:pt x="18414" y="64043"/>
                    </a:lnTo>
                    <a:cubicBezTo>
                      <a:pt x="18414" y="63976"/>
                      <a:pt x="18414" y="63942"/>
                      <a:pt x="18447" y="63842"/>
                    </a:cubicBezTo>
                    <a:cubicBezTo>
                      <a:pt x="18447" y="63809"/>
                      <a:pt x="18447" y="63809"/>
                      <a:pt x="18481" y="63776"/>
                    </a:cubicBezTo>
                    <a:cubicBezTo>
                      <a:pt x="18481" y="63765"/>
                      <a:pt x="18484" y="63761"/>
                      <a:pt x="18492" y="63761"/>
                    </a:cubicBezTo>
                    <a:close/>
                    <a:moveTo>
                      <a:pt x="18447" y="65143"/>
                    </a:moveTo>
                    <a:cubicBezTo>
                      <a:pt x="18481" y="65143"/>
                      <a:pt x="18481" y="65143"/>
                      <a:pt x="18514" y="65177"/>
                    </a:cubicBezTo>
                    <a:cubicBezTo>
                      <a:pt x="18514" y="65243"/>
                      <a:pt x="18547" y="65243"/>
                      <a:pt x="18547" y="65277"/>
                    </a:cubicBezTo>
                    <a:lnTo>
                      <a:pt x="18547" y="65410"/>
                    </a:lnTo>
                    <a:lnTo>
                      <a:pt x="18547" y="65577"/>
                    </a:lnTo>
                    <a:cubicBezTo>
                      <a:pt x="18547" y="65610"/>
                      <a:pt x="18547" y="65644"/>
                      <a:pt x="18514" y="65677"/>
                    </a:cubicBezTo>
                    <a:cubicBezTo>
                      <a:pt x="18514" y="65744"/>
                      <a:pt x="18481" y="65777"/>
                      <a:pt x="18481" y="65777"/>
                    </a:cubicBezTo>
                    <a:cubicBezTo>
                      <a:pt x="18447" y="65810"/>
                      <a:pt x="18447" y="65810"/>
                      <a:pt x="18347" y="65810"/>
                    </a:cubicBezTo>
                    <a:cubicBezTo>
                      <a:pt x="18314" y="65810"/>
                      <a:pt x="18314" y="65777"/>
                      <a:pt x="18314" y="65677"/>
                    </a:cubicBezTo>
                    <a:cubicBezTo>
                      <a:pt x="18314" y="65610"/>
                      <a:pt x="18314" y="65444"/>
                      <a:pt x="18347" y="65277"/>
                    </a:cubicBezTo>
                    <a:lnTo>
                      <a:pt x="18381" y="65177"/>
                    </a:lnTo>
                    <a:cubicBezTo>
                      <a:pt x="18381" y="65143"/>
                      <a:pt x="18447" y="65143"/>
                      <a:pt x="18447" y="65143"/>
                    </a:cubicBezTo>
                    <a:close/>
                    <a:moveTo>
                      <a:pt x="18114" y="66544"/>
                    </a:moveTo>
                    <a:lnTo>
                      <a:pt x="18247" y="66578"/>
                    </a:lnTo>
                    <a:cubicBezTo>
                      <a:pt x="18281" y="66578"/>
                      <a:pt x="18314" y="66611"/>
                      <a:pt x="18314" y="66644"/>
                    </a:cubicBezTo>
                    <a:lnTo>
                      <a:pt x="18314" y="66811"/>
                    </a:lnTo>
                    <a:lnTo>
                      <a:pt x="18281" y="66911"/>
                    </a:lnTo>
                    <a:cubicBezTo>
                      <a:pt x="18281" y="66945"/>
                      <a:pt x="18247" y="66945"/>
                      <a:pt x="18180" y="66978"/>
                    </a:cubicBezTo>
                    <a:lnTo>
                      <a:pt x="18114" y="67045"/>
                    </a:lnTo>
                    <a:cubicBezTo>
                      <a:pt x="18080" y="67011"/>
                      <a:pt x="18080" y="66978"/>
                      <a:pt x="18080" y="66878"/>
                    </a:cubicBezTo>
                    <a:lnTo>
                      <a:pt x="18114" y="66811"/>
                    </a:lnTo>
                    <a:lnTo>
                      <a:pt x="18114" y="66678"/>
                    </a:lnTo>
                    <a:lnTo>
                      <a:pt x="18114" y="66544"/>
                    </a:lnTo>
                    <a:close/>
                    <a:moveTo>
                      <a:pt x="17814" y="68012"/>
                    </a:moveTo>
                    <a:cubicBezTo>
                      <a:pt x="17847" y="68012"/>
                      <a:pt x="17947" y="68012"/>
                      <a:pt x="17947" y="68045"/>
                    </a:cubicBezTo>
                    <a:cubicBezTo>
                      <a:pt x="17961" y="68032"/>
                      <a:pt x="17969" y="68023"/>
                      <a:pt x="17974" y="68023"/>
                    </a:cubicBezTo>
                    <a:cubicBezTo>
                      <a:pt x="17980" y="68023"/>
                      <a:pt x="17980" y="68040"/>
                      <a:pt x="17980" y="68079"/>
                    </a:cubicBezTo>
                    <a:lnTo>
                      <a:pt x="17947" y="68145"/>
                    </a:lnTo>
                    <a:lnTo>
                      <a:pt x="17947" y="68279"/>
                    </a:lnTo>
                    <a:lnTo>
                      <a:pt x="17947" y="68412"/>
                    </a:lnTo>
                    <a:lnTo>
                      <a:pt x="17914" y="68479"/>
                    </a:lnTo>
                    <a:lnTo>
                      <a:pt x="17814" y="68579"/>
                    </a:lnTo>
                    <a:cubicBezTo>
                      <a:pt x="17780" y="68612"/>
                      <a:pt x="17747" y="68612"/>
                      <a:pt x="17680" y="68612"/>
                    </a:cubicBezTo>
                    <a:lnTo>
                      <a:pt x="17680" y="68412"/>
                    </a:lnTo>
                    <a:lnTo>
                      <a:pt x="17680" y="68312"/>
                    </a:lnTo>
                    <a:cubicBezTo>
                      <a:pt x="17680" y="68279"/>
                      <a:pt x="17747" y="68279"/>
                      <a:pt x="17747" y="68279"/>
                    </a:cubicBezTo>
                    <a:lnTo>
                      <a:pt x="17747" y="68145"/>
                    </a:lnTo>
                    <a:cubicBezTo>
                      <a:pt x="17747" y="68112"/>
                      <a:pt x="17780" y="68079"/>
                      <a:pt x="17814" y="68012"/>
                    </a:cubicBezTo>
                    <a:close/>
                    <a:moveTo>
                      <a:pt x="17480" y="69613"/>
                    </a:moveTo>
                    <a:cubicBezTo>
                      <a:pt x="17513" y="69613"/>
                      <a:pt x="17513" y="69613"/>
                      <a:pt x="17547" y="69647"/>
                    </a:cubicBezTo>
                    <a:lnTo>
                      <a:pt x="17547" y="69780"/>
                    </a:lnTo>
                    <a:cubicBezTo>
                      <a:pt x="17547" y="69813"/>
                      <a:pt x="17547" y="69847"/>
                      <a:pt x="17513" y="69847"/>
                    </a:cubicBezTo>
                    <a:lnTo>
                      <a:pt x="17480" y="69913"/>
                    </a:lnTo>
                    <a:lnTo>
                      <a:pt x="17447" y="69980"/>
                    </a:lnTo>
                    <a:cubicBezTo>
                      <a:pt x="17447" y="70013"/>
                      <a:pt x="17413" y="70013"/>
                      <a:pt x="17413" y="70013"/>
                    </a:cubicBezTo>
                    <a:cubicBezTo>
                      <a:pt x="17347" y="70013"/>
                      <a:pt x="17347" y="70013"/>
                      <a:pt x="17313" y="69980"/>
                    </a:cubicBezTo>
                    <a:lnTo>
                      <a:pt x="17313" y="69813"/>
                    </a:lnTo>
                    <a:lnTo>
                      <a:pt x="17313" y="69747"/>
                    </a:lnTo>
                    <a:lnTo>
                      <a:pt x="17347" y="69680"/>
                    </a:lnTo>
                    <a:cubicBezTo>
                      <a:pt x="17380" y="69647"/>
                      <a:pt x="17447" y="69613"/>
                      <a:pt x="17480" y="69613"/>
                    </a:cubicBezTo>
                    <a:close/>
                    <a:moveTo>
                      <a:pt x="17146" y="70681"/>
                    </a:moveTo>
                    <a:lnTo>
                      <a:pt x="17246" y="70781"/>
                    </a:lnTo>
                    <a:cubicBezTo>
                      <a:pt x="17246" y="70781"/>
                      <a:pt x="17180" y="70814"/>
                      <a:pt x="17180" y="70847"/>
                    </a:cubicBezTo>
                    <a:lnTo>
                      <a:pt x="17180" y="70981"/>
                    </a:lnTo>
                    <a:cubicBezTo>
                      <a:pt x="17180" y="71014"/>
                      <a:pt x="17146" y="71081"/>
                      <a:pt x="17113" y="71114"/>
                    </a:cubicBezTo>
                    <a:lnTo>
                      <a:pt x="17113" y="71181"/>
                    </a:lnTo>
                    <a:cubicBezTo>
                      <a:pt x="17113" y="71248"/>
                      <a:pt x="17080" y="71248"/>
                      <a:pt x="17013" y="71281"/>
                    </a:cubicBezTo>
                    <a:cubicBezTo>
                      <a:pt x="16980" y="71281"/>
                      <a:pt x="16980" y="71314"/>
                      <a:pt x="16946" y="71314"/>
                    </a:cubicBezTo>
                    <a:cubicBezTo>
                      <a:pt x="16913" y="71314"/>
                      <a:pt x="16913" y="71281"/>
                      <a:pt x="16913" y="71248"/>
                    </a:cubicBezTo>
                    <a:lnTo>
                      <a:pt x="16946" y="71114"/>
                    </a:lnTo>
                    <a:lnTo>
                      <a:pt x="16946" y="71014"/>
                    </a:lnTo>
                    <a:cubicBezTo>
                      <a:pt x="16980" y="70981"/>
                      <a:pt x="16980" y="70947"/>
                      <a:pt x="16980" y="70947"/>
                    </a:cubicBezTo>
                    <a:lnTo>
                      <a:pt x="16980" y="70847"/>
                    </a:lnTo>
                    <a:lnTo>
                      <a:pt x="16980" y="70781"/>
                    </a:lnTo>
                    <a:cubicBezTo>
                      <a:pt x="17013" y="70681"/>
                      <a:pt x="17080" y="70681"/>
                      <a:pt x="17146" y="70681"/>
                    </a:cubicBezTo>
                    <a:close/>
                    <a:moveTo>
                      <a:pt x="16579" y="71848"/>
                    </a:moveTo>
                    <a:cubicBezTo>
                      <a:pt x="16646" y="71848"/>
                      <a:pt x="16679" y="71848"/>
                      <a:pt x="16679" y="71915"/>
                    </a:cubicBezTo>
                    <a:lnTo>
                      <a:pt x="16679" y="71982"/>
                    </a:lnTo>
                    <a:lnTo>
                      <a:pt x="16446" y="72382"/>
                    </a:lnTo>
                    <a:cubicBezTo>
                      <a:pt x="16446" y="72449"/>
                      <a:pt x="16413" y="72482"/>
                      <a:pt x="16346" y="72582"/>
                    </a:cubicBezTo>
                    <a:lnTo>
                      <a:pt x="16279" y="72582"/>
                    </a:lnTo>
                    <a:cubicBezTo>
                      <a:pt x="16246" y="72582"/>
                      <a:pt x="16179" y="72582"/>
                      <a:pt x="16179" y="72515"/>
                    </a:cubicBezTo>
                    <a:lnTo>
                      <a:pt x="16179" y="72449"/>
                    </a:lnTo>
                    <a:lnTo>
                      <a:pt x="16346" y="72082"/>
                    </a:lnTo>
                    <a:cubicBezTo>
                      <a:pt x="16413" y="71948"/>
                      <a:pt x="16479" y="71915"/>
                      <a:pt x="16513" y="71848"/>
                    </a:cubicBezTo>
                    <a:close/>
                    <a:moveTo>
                      <a:pt x="15912" y="73316"/>
                    </a:moveTo>
                    <a:cubicBezTo>
                      <a:pt x="15946" y="73316"/>
                      <a:pt x="15946" y="73349"/>
                      <a:pt x="15946" y="73349"/>
                    </a:cubicBezTo>
                    <a:cubicBezTo>
                      <a:pt x="15946" y="73416"/>
                      <a:pt x="15912" y="73416"/>
                      <a:pt x="15912" y="73449"/>
                    </a:cubicBezTo>
                    <a:lnTo>
                      <a:pt x="15845" y="73583"/>
                    </a:lnTo>
                    <a:cubicBezTo>
                      <a:pt x="15845" y="73616"/>
                      <a:pt x="15812" y="73649"/>
                      <a:pt x="15745" y="73683"/>
                    </a:cubicBezTo>
                    <a:cubicBezTo>
                      <a:pt x="15645" y="73683"/>
                      <a:pt x="15645" y="73649"/>
                      <a:pt x="15612" y="73616"/>
                    </a:cubicBezTo>
                    <a:cubicBezTo>
                      <a:pt x="15612" y="73583"/>
                      <a:pt x="15645" y="73516"/>
                      <a:pt x="15679" y="73483"/>
                    </a:cubicBezTo>
                    <a:lnTo>
                      <a:pt x="15745" y="73449"/>
                    </a:lnTo>
                    <a:lnTo>
                      <a:pt x="15745" y="73416"/>
                    </a:lnTo>
                    <a:lnTo>
                      <a:pt x="15745" y="73349"/>
                    </a:lnTo>
                    <a:cubicBezTo>
                      <a:pt x="15779" y="73316"/>
                      <a:pt x="15845" y="73316"/>
                      <a:pt x="15912" y="73316"/>
                    </a:cubicBezTo>
                    <a:close/>
                    <a:moveTo>
                      <a:pt x="15178" y="74350"/>
                    </a:moveTo>
                    <a:cubicBezTo>
                      <a:pt x="15212" y="74350"/>
                      <a:pt x="15278" y="74350"/>
                      <a:pt x="15312" y="74417"/>
                    </a:cubicBezTo>
                    <a:lnTo>
                      <a:pt x="15312" y="74450"/>
                    </a:lnTo>
                    <a:cubicBezTo>
                      <a:pt x="15278" y="74583"/>
                      <a:pt x="15212" y="74650"/>
                      <a:pt x="15178" y="74750"/>
                    </a:cubicBezTo>
                    <a:cubicBezTo>
                      <a:pt x="15178" y="74784"/>
                      <a:pt x="15145" y="74784"/>
                      <a:pt x="15112" y="74817"/>
                    </a:cubicBezTo>
                    <a:cubicBezTo>
                      <a:pt x="15064" y="74833"/>
                      <a:pt x="15031" y="74841"/>
                      <a:pt x="15010" y="74849"/>
                    </a:cubicBezTo>
                    <a:lnTo>
                      <a:pt x="15010" y="74849"/>
                    </a:lnTo>
                    <a:cubicBezTo>
                      <a:pt x="15012" y="74830"/>
                      <a:pt x="15012" y="74807"/>
                      <a:pt x="15012" y="74784"/>
                    </a:cubicBezTo>
                    <a:cubicBezTo>
                      <a:pt x="15045" y="74683"/>
                      <a:pt x="15045" y="74650"/>
                      <a:pt x="15045" y="74650"/>
                    </a:cubicBezTo>
                    <a:lnTo>
                      <a:pt x="15045" y="74583"/>
                    </a:lnTo>
                    <a:cubicBezTo>
                      <a:pt x="15045" y="74583"/>
                      <a:pt x="15112" y="74517"/>
                      <a:pt x="15112" y="74483"/>
                    </a:cubicBezTo>
                    <a:cubicBezTo>
                      <a:pt x="15145" y="74450"/>
                      <a:pt x="15145" y="74450"/>
                      <a:pt x="15145" y="74417"/>
                    </a:cubicBezTo>
                    <a:cubicBezTo>
                      <a:pt x="15178" y="74417"/>
                      <a:pt x="15178" y="74417"/>
                      <a:pt x="15178" y="74350"/>
                    </a:cubicBezTo>
                    <a:close/>
                    <a:moveTo>
                      <a:pt x="14678" y="75617"/>
                    </a:moveTo>
                    <a:cubicBezTo>
                      <a:pt x="14711" y="75651"/>
                      <a:pt x="14711" y="75684"/>
                      <a:pt x="14711" y="75751"/>
                    </a:cubicBezTo>
                    <a:lnTo>
                      <a:pt x="14678" y="75851"/>
                    </a:lnTo>
                    <a:lnTo>
                      <a:pt x="14678" y="75951"/>
                    </a:lnTo>
                    <a:lnTo>
                      <a:pt x="14645" y="75984"/>
                    </a:lnTo>
                    <a:lnTo>
                      <a:pt x="14611" y="76018"/>
                    </a:lnTo>
                    <a:lnTo>
                      <a:pt x="14578" y="76084"/>
                    </a:lnTo>
                    <a:cubicBezTo>
                      <a:pt x="14478" y="76118"/>
                      <a:pt x="14444" y="76151"/>
                      <a:pt x="14411" y="76151"/>
                    </a:cubicBezTo>
                    <a:cubicBezTo>
                      <a:pt x="14411" y="76084"/>
                      <a:pt x="14444" y="75984"/>
                      <a:pt x="14444" y="75951"/>
                    </a:cubicBezTo>
                    <a:lnTo>
                      <a:pt x="14478" y="75784"/>
                    </a:lnTo>
                    <a:cubicBezTo>
                      <a:pt x="14511" y="75718"/>
                      <a:pt x="14511" y="75684"/>
                      <a:pt x="14578" y="75684"/>
                    </a:cubicBezTo>
                    <a:lnTo>
                      <a:pt x="14611" y="75651"/>
                    </a:lnTo>
                    <a:cubicBezTo>
                      <a:pt x="14645" y="75651"/>
                      <a:pt x="14645" y="75617"/>
                      <a:pt x="14678" y="75617"/>
                    </a:cubicBezTo>
                    <a:close/>
                    <a:moveTo>
                      <a:pt x="14178" y="76818"/>
                    </a:moveTo>
                    <a:lnTo>
                      <a:pt x="14211" y="76852"/>
                    </a:lnTo>
                    <a:lnTo>
                      <a:pt x="14211" y="76985"/>
                    </a:lnTo>
                    <a:lnTo>
                      <a:pt x="14178" y="77085"/>
                    </a:lnTo>
                    <a:cubicBezTo>
                      <a:pt x="14178" y="77152"/>
                      <a:pt x="14144" y="77185"/>
                      <a:pt x="14144" y="77185"/>
                    </a:cubicBezTo>
                    <a:lnTo>
                      <a:pt x="14111" y="77185"/>
                    </a:lnTo>
                    <a:cubicBezTo>
                      <a:pt x="14111" y="77185"/>
                      <a:pt x="14111" y="77152"/>
                      <a:pt x="14078" y="77119"/>
                    </a:cubicBezTo>
                    <a:lnTo>
                      <a:pt x="14078" y="76985"/>
                    </a:lnTo>
                    <a:cubicBezTo>
                      <a:pt x="14078" y="76952"/>
                      <a:pt x="14078" y="76952"/>
                      <a:pt x="14111" y="76918"/>
                    </a:cubicBezTo>
                    <a:lnTo>
                      <a:pt x="14144" y="76852"/>
                    </a:lnTo>
                    <a:lnTo>
                      <a:pt x="14144" y="76818"/>
                    </a:lnTo>
                    <a:close/>
                    <a:moveTo>
                      <a:pt x="13836" y="77761"/>
                    </a:moveTo>
                    <a:cubicBezTo>
                      <a:pt x="13852" y="77761"/>
                      <a:pt x="13877" y="77769"/>
                      <a:pt x="13911" y="77786"/>
                    </a:cubicBezTo>
                    <a:cubicBezTo>
                      <a:pt x="13944" y="77786"/>
                      <a:pt x="13944" y="77819"/>
                      <a:pt x="13944" y="77919"/>
                    </a:cubicBezTo>
                    <a:cubicBezTo>
                      <a:pt x="13944" y="77952"/>
                      <a:pt x="13944" y="78019"/>
                      <a:pt x="13911" y="78019"/>
                    </a:cubicBezTo>
                    <a:lnTo>
                      <a:pt x="13811" y="78119"/>
                    </a:lnTo>
                    <a:lnTo>
                      <a:pt x="13777" y="78153"/>
                    </a:lnTo>
                    <a:lnTo>
                      <a:pt x="13744" y="78186"/>
                    </a:lnTo>
                    <a:cubicBezTo>
                      <a:pt x="13677" y="78153"/>
                      <a:pt x="13677" y="78086"/>
                      <a:pt x="13677" y="77986"/>
                    </a:cubicBezTo>
                    <a:lnTo>
                      <a:pt x="13677" y="77952"/>
                    </a:lnTo>
                    <a:lnTo>
                      <a:pt x="13744" y="77919"/>
                    </a:lnTo>
                    <a:cubicBezTo>
                      <a:pt x="13744" y="77919"/>
                      <a:pt x="13777" y="77852"/>
                      <a:pt x="13811" y="77786"/>
                    </a:cubicBezTo>
                    <a:cubicBezTo>
                      <a:pt x="13811" y="77769"/>
                      <a:pt x="13819" y="77761"/>
                      <a:pt x="13836" y="77761"/>
                    </a:cubicBezTo>
                    <a:close/>
                    <a:moveTo>
                      <a:pt x="13510" y="78920"/>
                    </a:moveTo>
                    <a:lnTo>
                      <a:pt x="13544" y="78987"/>
                    </a:lnTo>
                    <a:lnTo>
                      <a:pt x="13544" y="79053"/>
                    </a:lnTo>
                    <a:lnTo>
                      <a:pt x="13510" y="79187"/>
                    </a:lnTo>
                    <a:cubicBezTo>
                      <a:pt x="13510" y="79187"/>
                      <a:pt x="13510" y="79253"/>
                      <a:pt x="13477" y="79253"/>
                    </a:cubicBezTo>
                    <a:lnTo>
                      <a:pt x="13444" y="79253"/>
                    </a:lnTo>
                    <a:lnTo>
                      <a:pt x="13444" y="79187"/>
                    </a:lnTo>
                    <a:lnTo>
                      <a:pt x="13410" y="79153"/>
                    </a:lnTo>
                    <a:lnTo>
                      <a:pt x="13410" y="79120"/>
                    </a:lnTo>
                    <a:cubicBezTo>
                      <a:pt x="13410" y="79020"/>
                      <a:pt x="13410" y="78987"/>
                      <a:pt x="13444" y="78953"/>
                    </a:cubicBezTo>
                    <a:cubicBezTo>
                      <a:pt x="13444" y="78953"/>
                      <a:pt x="13444" y="78920"/>
                      <a:pt x="13477" y="78920"/>
                    </a:cubicBezTo>
                    <a:close/>
                    <a:moveTo>
                      <a:pt x="13310" y="79954"/>
                    </a:moveTo>
                    <a:cubicBezTo>
                      <a:pt x="13344" y="79954"/>
                      <a:pt x="13344" y="79987"/>
                      <a:pt x="13344" y="79987"/>
                    </a:cubicBezTo>
                    <a:lnTo>
                      <a:pt x="13344" y="80087"/>
                    </a:lnTo>
                    <a:cubicBezTo>
                      <a:pt x="13344" y="80121"/>
                      <a:pt x="13344" y="80154"/>
                      <a:pt x="13310" y="80187"/>
                    </a:cubicBezTo>
                    <a:lnTo>
                      <a:pt x="13277" y="80254"/>
                    </a:lnTo>
                    <a:lnTo>
                      <a:pt x="13277" y="80321"/>
                    </a:lnTo>
                    <a:cubicBezTo>
                      <a:pt x="13277" y="80354"/>
                      <a:pt x="13244" y="80388"/>
                      <a:pt x="13177" y="80454"/>
                    </a:cubicBezTo>
                    <a:cubicBezTo>
                      <a:pt x="13144" y="80421"/>
                      <a:pt x="13144" y="80354"/>
                      <a:pt x="13144" y="80254"/>
                    </a:cubicBezTo>
                    <a:cubicBezTo>
                      <a:pt x="13144" y="80154"/>
                      <a:pt x="13144" y="80121"/>
                      <a:pt x="13177" y="80121"/>
                    </a:cubicBezTo>
                    <a:cubicBezTo>
                      <a:pt x="13244" y="80087"/>
                      <a:pt x="13244" y="80021"/>
                      <a:pt x="13244" y="80021"/>
                    </a:cubicBezTo>
                    <a:lnTo>
                      <a:pt x="13277" y="79987"/>
                    </a:lnTo>
                    <a:lnTo>
                      <a:pt x="13310" y="79987"/>
                    </a:lnTo>
                    <a:lnTo>
                      <a:pt x="13310" y="79954"/>
                    </a:lnTo>
                    <a:close/>
                    <a:moveTo>
                      <a:pt x="13144" y="81021"/>
                    </a:moveTo>
                    <a:lnTo>
                      <a:pt x="13177" y="81188"/>
                    </a:lnTo>
                    <a:cubicBezTo>
                      <a:pt x="13177" y="81255"/>
                      <a:pt x="13177" y="81288"/>
                      <a:pt x="13144" y="81322"/>
                    </a:cubicBezTo>
                    <a:lnTo>
                      <a:pt x="13144" y="81355"/>
                    </a:lnTo>
                    <a:cubicBezTo>
                      <a:pt x="13144" y="81422"/>
                      <a:pt x="13144" y="81422"/>
                      <a:pt x="13110" y="81455"/>
                    </a:cubicBezTo>
                    <a:lnTo>
                      <a:pt x="13010" y="81455"/>
                    </a:lnTo>
                    <a:cubicBezTo>
                      <a:pt x="12977" y="81355"/>
                      <a:pt x="13010" y="81322"/>
                      <a:pt x="13077" y="81288"/>
                    </a:cubicBezTo>
                    <a:lnTo>
                      <a:pt x="13110" y="81255"/>
                    </a:lnTo>
                    <a:lnTo>
                      <a:pt x="13110" y="81188"/>
                    </a:lnTo>
                    <a:cubicBezTo>
                      <a:pt x="13010" y="81121"/>
                      <a:pt x="13010" y="81088"/>
                      <a:pt x="13077" y="81021"/>
                    </a:cubicBezTo>
                    <a:close/>
                    <a:moveTo>
                      <a:pt x="12943" y="82256"/>
                    </a:moveTo>
                    <a:cubicBezTo>
                      <a:pt x="12943" y="82256"/>
                      <a:pt x="12977" y="82289"/>
                      <a:pt x="12977" y="82322"/>
                    </a:cubicBezTo>
                    <a:lnTo>
                      <a:pt x="12977" y="82522"/>
                    </a:lnTo>
                    <a:lnTo>
                      <a:pt x="12977" y="82656"/>
                    </a:lnTo>
                    <a:cubicBezTo>
                      <a:pt x="12977" y="82689"/>
                      <a:pt x="12943" y="82756"/>
                      <a:pt x="12910" y="82756"/>
                    </a:cubicBezTo>
                    <a:lnTo>
                      <a:pt x="12843" y="82689"/>
                    </a:lnTo>
                    <a:cubicBezTo>
                      <a:pt x="12843" y="82622"/>
                      <a:pt x="12843" y="82589"/>
                      <a:pt x="12810" y="82489"/>
                    </a:cubicBezTo>
                    <a:lnTo>
                      <a:pt x="12810" y="82289"/>
                    </a:lnTo>
                    <a:lnTo>
                      <a:pt x="12843" y="82256"/>
                    </a:lnTo>
                    <a:close/>
                    <a:moveTo>
                      <a:pt x="12810" y="83456"/>
                    </a:moveTo>
                    <a:lnTo>
                      <a:pt x="12810" y="83490"/>
                    </a:lnTo>
                    <a:lnTo>
                      <a:pt x="12777" y="83523"/>
                    </a:lnTo>
                    <a:lnTo>
                      <a:pt x="12777" y="83590"/>
                    </a:lnTo>
                    <a:lnTo>
                      <a:pt x="12777" y="83790"/>
                    </a:lnTo>
                    <a:lnTo>
                      <a:pt x="12777" y="83857"/>
                    </a:lnTo>
                    <a:cubicBezTo>
                      <a:pt x="12727" y="83890"/>
                      <a:pt x="12693" y="83907"/>
                      <a:pt x="12672" y="83907"/>
                    </a:cubicBezTo>
                    <a:cubicBezTo>
                      <a:pt x="12651" y="83907"/>
                      <a:pt x="12643" y="83890"/>
                      <a:pt x="12643" y="83857"/>
                    </a:cubicBezTo>
                    <a:lnTo>
                      <a:pt x="12643" y="83790"/>
                    </a:lnTo>
                    <a:lnTo>
                      <a:pt x="12643" y="83590"/>
                    </a:lnTo>
                    <a:cubicBezTo>
                      <a:pt x="12643" y="83523"/>
                      <a:pt x="12643" y="83523"/>
                      <a:pt x="12677" y="83490"/>
                    </a:cubicBezTo>
                    <a:lnTo>
                      <a:pt x="12710" y="83456"/>
                    </a:lnTo>
                    <a:close/>
                    <a:moveTo>
                      <a:pt x="12677" y="84624"/>
                    </a:moveTo>
                    <a:cubicBezTo>
                      <a:pt x="12710" y="84691"/>
                      <a:pt x="12710" y="84791"/>
                      <a:pt x="12710" y="84857"/>
                    </a:cubicBezTo>
                    <a:lnTo>
                      <a:pt x="12710" y="84991"/>
                    </a:lnTo>
                    <a:lnTo>
                      <a:pt x="12710" y="85024"/>
                    </a:lnTo>
                    <a:cubicBezTo>
                      <a:pt x="12710" y="85091"/>
                      <a:pt x="12710" y="85091"/>
                      <a:pt x="12677" y="85091"/>
                    </a:cubicBezTo>
                    <a:cubicBezTo>
                      <a:pt x="12693" y="85124"/>
                      <a:pt x="12693" y="85133"/>
                      <a:pt x="12685" y="85133"/>
                    </a:cubicBezTo>
                    <a:cubicBezTo>
                      <a:pt x="12677" y="85133"/>
                      <a:pt x="12660" y="85124"/>
                      <a:pt x="12643" y="85124"/>
                    </a:cubicBezTo>
                    <a:cubicBezTo>
                      <a:pt x="12643" y="85124"/>
                      <a:pt x="12610" y="85091"/>
                      <a:pt x="12610" y="85024"/>
                    </a:cubicBezTo>
                    <a:lnTo>
                      <a:pt x="12610" y="84857"/>
                    </a:lnTo>
                    <a:lnTo>
                      <a:pt x="12610" y="84757"/>
                    </a:lnTo>
                    <a:cubicBezTo>
                      <a:pt x="12610" y="84691"/>
                      <a:pt x="12610" y="84691"/>
                      <a:pt x="12643" y="84657"/>
                    </a:cubicBezTo>
                    <a:lnTo>
                      <a:pt x="12677" y="84624"/>
                    </a:lnTo>
                    <a:close/>
                    <a:moveTo>
                      <a:pt x="12777" y="86092"/>
                    </a:moveTo>
                    <a:cubicBezTo>
                      <a:pt x="12777" y="86125"/>
                      <a:pt x="12810" y="86125"/>
                      <a:pt x="12843" y="86192"/>
                    </a:cubicBezTo>
                    <a:lnTo>
                      <a:pt x="12910" y="86325"/>
                    </a:lnTo>
                    <a:cubicBezTo>
                      <a:pt x="12910" y="86425"/>
                      <a:pt x="12910" y="86492"/>
                      <a:pt x="12943" y="86525"/>
                    </a:cubicBezTo>
                    <a:cubicBezTo>
                      <a:pt x="12943" y="86592"/>
                      <a:pt x="12910" y="86592"/>
                      <a:pt x="12910" y="86592"/>
                    </a:cubicBezTo>
                    <a:lnTo>
                      <a:pt x="12810" y="86592"/>
                    </a:lnTo>
                    <a:cubicBezTo>
                      <a:pt x="12777" y="86525"/>
                      <a:pt x="12710" y="86492"/>
                      <a:pt x="12710" y="86425"/>
                    </a:cubicBezTo>
                    <a:lnTo>
                      <a:pt x="12710" y="86325"/>
                    </a:lnTo>
                    <a:cubicBezTo>
                      <a:pt x="12677" y="86292"/>
                      <a:pt x="12677" y="86258"/>
                      <a:pt x="12677" y="86192"/>
                    </a:cubicBezTo>
                    <a:lnTo>
                      <a:pt x="12677" y="86125"/>
                    </a:lnTo>
                    <a:cubicBezTo>
                      <a:pt x="12677" y="86092"/>
                      <a:pt x="12710" y="86092"/>
                      <a:pt x="12777" y="86092"/>
                    </a:cubicBezTo>
                    <a:close/>
                    <a:moveTo>
                      <a:pt x="12843" y="86992"/>
                    </a:moveTo>
                    <a:cubicBezTo>
                      <a:pt x="12910" y="86992"/>
                      <a:pt x="12910" y="86992"/>
                      <a:pt x="12943" y="87026"/>
                    </a:cubicBezTo>
                    <a:lnTo>
                      <a:pt x="13010" y="87126"/>
                    </a:lnTo>
                    <a:lnTo>
                      <a:pt x="13010" y="87159"/>
                    </a:lnTo>
                    <a:lnTo>
                      <a:pt x="13077" y="87292"/>
                    </a:lnTo>
                    <a:lnTo>
                      <a:pt x="13110" y="87359"/>
                    </a:lnTo>
                    <a:cubicBezTo>
                      <a:pt x="13110" y="87426"/>
                      <a:pt x="13077" y="87426"/>
                      <a:pt x="13010" y="87426"/>
                    </a:cubicBezTo>
                    <a:cubicBezTo>
                      <a:pt x="12977" y="87426"/>
                      <a:pt x="12943" y="87426"/>
                      <a:pt x="12943" y="87359"/>
                    </a:cubicBezTo>
                    <a:lnTo>
                      <a:pt x="12910" y="87326"/>
                    </a:lnTo>
                    <a:lnTo>
                      <a:pt x="12910" y="87259"/>
                    </a:lnTo>
                    <a:lnTo>
                      <a:pt x="12810" y="87192"/>
                    </a:lnTo>
                    <a:lnTo>
                      <a:pt x="12777" y="87126"/>
                    </a:lnTo>
                    <a:lnTo>
                      <a:pt x="12777" y="87026"/>
                    </a:lnTo>
                    <a:lnTo>
                      <a:pt x="12777" y="86992"/>
                    </a:lnTo>
                    <a:close/>
                    <a:moveTo>
                      <a:pt x="8329" y="47508"/>
                    </a:moveTo>
                    <a:cubicBezTo>
                      <a:pt x="7921" y="47508"/>
                      <a:pt x="7527" y="47560"/>
                      <a:pt x="7173" y="47664"/>
                    </a:cubicBezTo>
                    <a:cubicBezTo>
                      <a:pt x="7006" y="47731"/>
                      <a:pt x="6906" y="47764"/>
                      <a:pt x="6739" y="47831"/>
                    </a:cubicBezTo>
                    <a:cubicBezTo>
                      <a:pt x="6105" y="48098"/>
                      <a:pt x="5571" y="48565"/>
                      <a:pt x="5004" y="49232"/>
                    </a:cubicBezTo>
                    <a:cubicBezTo>
                      <a:pt x="4637" y="49732"/>
                      <a:pt x="4271" y="50333"/>
                      <a:pt x="3904" y="51133"/>
                    </a:cubicBezTo>
                    <a:cubicBezTo>
                      <a:pt x="3103" y="52801"/>
                      <a:pt x="2469" y="54736"/>
                      <a:pt x="1969" y="56904"/>
                    </a:cubicBezTo>
                    <a:cubicBezTo>
                      <a:pt x="1602" y="58505"/>
                      <a:pt x="1268" y="60507"/>
                      <a:pt x="968" y="62908"/>
                    </a:cubicBezTo>
                    <a:cubicBezTo>
                      <a:pt x="601" y="65911"/>
                      <a:pt x="301" y="68512"/>
                      <a:pt x="168" y="70847"/>
                    </a:cubicBezTo>
                    <a:cubicBezTo>
                      <a:pt x="1" y="73749"/>
                      <a:pt x="1" y="76418"/>
                      <a:pt x="168" y="78853"/>
                    </a:cubicBezTo>
                    <a:cubicBezTo>
                      <a:pt x="301" y="80421"/>
                      <a:pt x="468" y="81688"/>
                      <a:pt x="768" y="82756"/>
                    </a:cubicBezTo>
                    <a:cubicBezTo>
                      <a:pt x="1135" y="84124"/>
                      <a:pt x="1769" y="85258"/>
                      <a:pt x="2569" y="86092"/>
                    </a:cubicBezTo>
                    <a:cubicBezTo>
                      <a:pt x="3737" y="87326"/>
                      <a:pt x="5305" y="88026"/>
                      <a:pt x="7306" y="88293"/>
                    </a:cubicBezTo>
                    <a:cubicBezTo>
                      <a:pt x="7606" y="88327"/>
                      <a:pt x="7906" y="88327"/>
                      <a:pt x="8173" y="88360"/>
                    </a:cubicBezTo>
                    <a:cubicBezTo>
                      <a:pt x="8415" y="88373"/>
                      <a:pt x="8665" y="88380"/>
                      <a:pt x="8924" y="88380"/>
                    </a:cubicBezTo>
                    <a:cubicBezTo>
                      <a:pt x="9983" y="88380"/>
                      <a:pt x="11189" y="88268"/>
                      <a:pt x="12610" y="88026"/>
                    </a:cubicBezTo>
                    <a:cubicBezTo>
                      <a:pt x="12843" y="87993"/>
                      <a:pt x="13110" y="87960"/>
                      <a:pt x="13310" y="87926"/>
                    </a:cubicBezTo>
                    <a:cubicBezTo>
                      <a:pt x="13077" y="86192"/>
                      <a:pt x="13010" y="84457"/>
                      <a:pt x="13177" y="82689"/>
                    </a:cubicBezTo>
                    <a:cubicBezTo>
                      <a:pt x="13444" y="80087"/>
                      <a:pt x="14144" y="77586"/>
                      <a:pt x="15278" y="75251"/>
                    </a:cubicBezTo>
                    <a:cubicBezTo>
                      <a:pt x="15345" y="75117"/>
                      <a:pt x="15912" y="74116"/>
                      <a:pt x="16913" y="72315"/>
                    </a:cubicBezTo>
                    <a:cubicBezTo>
                      <a:pt x="17580" y="71148"/>
                      <a:pt x="18014" y="70147"/>
                      <a:pt x="18314" y="69313"/>
                    </a:cubicBezTo>
                    <a:cubicBezTo>
                      <a:pt x="18814" y="67945"/>
                      <a:pt x="19081" y="66311"/>
                      <a:pt x="19081" y="64443"/>
                    </a:cubicBezTo>
                    <a:cubicBezTo>
                      <a:pt x="19081" y="63275"/>
                      <a:pt x="18981" y="61607"/>
                      <a:pt x="18781" y="59439"/>
                    </a:cubicBezTo>
                    <a:cubicBezTo>
                      <a:pt x="18614" y="57638"/>
                      <a:pt x="18414" y="56237"/>
                      <a:pt x="18180" y="55270"/>
                    </a:cubicBezTo>
                    <a:cubicBezTo>
                      <a:pt x="17814" y="53769"/>
                      <a:pt x="17246" y="52501"/>
                      <a:pt x="16479" y="51567"/>
                    </a:cubicBezTo>
                    <a:cubicBezTo>
                      <a:pt x="15912" y="50800"/>
                      <a:pt x="15112" y="50133"/>
                      <a:pt x="14178" y="49565"/>
                    </a:cubicBezTo>
                    <a:cubicBezTo>
                      <a:pt x="13444" y="48998"/>
                      <a:pt x="12476" y="48598"/>
                      <a:pt x="11409" y="48164"/>
                    </a:cubicBezTo>
                    <a:cubicBezTo>
                      <a:pt x="10508" y="47831"/>
                      <a:pt x="9741" y="47631"/>
                      <a:pt x="9074" y="47564"/>
                    </a:cubicBezTo>
                    <a:cubicBezTo>
                      <a:pt x="8824" y="47527"/>
                      <a:pt x="8574" y="47508"/>
                      <a:pt x="8329" y="4750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7" name="Google Shape;1177;p46"/>
              <p:cNvSpPr/>
              <p:nvPr/>
            </p:nvSpPr>
            <p:spPr>
              <a:xfrm>
                <a:off x="787079" y="2434725"/>
                <a:ext cx="538846" cy="1509725"/>
              </a:xfrm>
              <a:custGeom>
                <a:avLst/>
                <a:gdLst/>
                <a:ahLst/>
                <a:cxnLst/>
                <a:rect l="l" t="t" r="r" b="b"/>
                <a:pathLst>
                  <a:path w="31590" h="88508" extrusionOk="0">
                    <a:moveTo>
                      <a:pt x="5638" y="2079"/>
                    </a:moveTo>
                    <a:cubicBezTo>
                      <a:pt x="5571" y="2112"/>
                      <a:pt x="5571" y="2179"/>
                      <a:pt x="5571" y="2245"/>
                    </a:cubicBezTo>
                    <a:lnTo>
                      <a:pt x="5571" y="2379"/>
                    </a:lnTo>
                    <a:cubicBezTo>
                      <a:pt x="5571" y="2446"/>
                      <a:pt x="5638" y="2546"/>
                      <a:pt x="5638" y="2712"/>
                    </a:cubicBezTo>
                    <a:cubicBezTo>
                      <a:pt x="5638" y="3146"/>
                      <a:pt x="5571" y="3546"/>
                      <a:pt x="5538" y="3780"/>
                    </a:cubicBezTo>
                    <a:lnTo>
                      <a:pt x="5538" y="3913"/>
                    </a:lnTo>
                    <a:cubicBezTo>
                      <a:pt x="5538" y="3947"/>
                      <a:pt x="5571" y="3947"/>
                      <a:pt x="5571" y="3947"/>
                    </a:cubicBezTo>
                    <a:lnTo>
                      <a:pt x="5671" y="3947"/>
                    </a:lnTo>
                    <a:cubicBezTo>
                      <a:pt x="5671" y="3947"/>
                      <a:pt x="5705" y="3913"/>
                      <a:pt x="5705" y="3847"/>
                    </a:cubicBezTo>
                    <a:cubicBezTo>
                      <a:pt x="5738" y="3146"/>
                      <a:pt x="5738" y="2679"/>
                      <a:pt x="5738" y="2312"/>
                    </a:cubicBezTo>
                    <a:cubicBezTo>
                      <a:pt x="5738" y="2212"/>
                      <a:pt x="5705" y="2112"/>
                      <a:pt x="5638" y="2079"/>
                    </a:cubicBezTo>
                    <a:close/>
                    <a:moveTo>
                      <a:pt x="6675" y="2159"/>
                    </a:moveTo>
                    <a:cubicBezTo>
                      <a:pt x="6651" y="2159"/>
                      <a:pt x="6639" y="2192"/>
                      <a:pt x="6639" y="2212"/>
                    </a:cubicBezTo>
                    <a:lnTo>
                      <a:pt x="6639" y="2279"/>
                    </a:lnTo>
                    <a:lnTo>
                      <a:pt x="6639" y="2612"/>
                    </a:lnTo>
                    <a:lnTo>
                      <a:pt x="6672" y="2879"/>
                    </a:lnTo>
                    <a:lnTo>
                      <a:pt x="6672" y="3179"/>
                    </a:lnTo>
                    <a:lnTo>
                      <a:pt x="6672" y="3546"/>
                    </a:lnTo>
                    <a:cubicBezTo>
                      <a:pt x="6672" y="3580"/>
                      <a:pt x="6672" y="3713"/>
                      <a:pt x="6705" y="3847"/>
                    </a:cubicBezTo>
                    <a:lnTo>
                      <a:pt x="6739" y="4414"/>
                    </a:lnTo>
                    <a:cubicBezTo>
                      <a:pt x="6739" y="4580"/>
                      <a:pt x="6805" y="4681"/>
                      <a:pt x="6805" y="4747"/>
                    </a:cubicBezTo>
                    <a:lnTo>
                      <a:pt x="6805" y="4847"/>
                    </a:lnTo>
                    <a:cubicBezTo>
                      <a:pt x="6805" y="4881"/>
                      <a:pt x="6839" y="4881"/>
                      <a:pt x="6839" y="4881"/>
                    </a:cubicBezTo>
                    <a:cubicBezTo>
                      <a:pt x="6872" y="4881"/>
                      <a:pt x="6872" y="4881"/>
                      <a:pt x="6905" y="4847"/>
                    </a:cubicBezTo>
                    <a:lnTo>
                      <a:pt x="6905" y="4747"/>
                    </a:lnTo>
                    <a:lnTo>
                      <a:pt x="6905" y="4380"/>
                    </a:lnTo>
                    <a:lnTo>
                      <a:pt x="6872" y="4280"/>
                    </a:lnTo>
                    <a:lnTo>
                      <a:pt x="6872" y="3747"/>
                    </a:lnTo>
                    <a:lnTo>
                      <a:pt x="6839" y="3546"/>
                    </a:lnTo>
                    <a:lnTo>
                      <a:pt x="6839" y="3179"/>
                    </a:lnTo>
                    <a:lnTo>
                      <a:pt x="6839" y="2846"/>
                    </a:lnTo>
                    <a:cubicBezTo>
                      <a:pt x="6805" y="2579"/>
                      <a:pt x="6805" y="2412"/>
                      <a:pt x="6805" y="2346"/>
                    </a:cubicBezTo>
                    <a:lnTo>
                      <a:pt x="6805" y="2245"/>
                    </a:lnTo>
                    <a:cubicBezTo>
                      <a:pt x="6805" y="2212"/>
                      <a:pt x="6739" y="2212"/>
                      <a:pt x="6739" y="2212"/>
                    </a:cubicBezTo>
                    <a:cubicBezTo>
                      <a:pt x="6712" y="2173"/>
                      <a:pt x="6691" y="2159"/>
                      <a:pt x="6675" y="2159"/>
                    </a:cubicBezTo>
                    <a:close/>
                    <a:moveTo>
                      <a:pt x="7854" y="2357"/>
                    </a:moveTo>
                    <a:cubicBezTo>
                      <a:pt x="7845" y="2357"/>
                      <a:pt x="7839" y="2365"/>
                      <a:pt x="7839" y="2379"/>
                    </a:cubicBezTo>
                    <a:lnTo>
                      <a:pt x="7839" y="2512"/>
                    </a:lnTo>
                    <a:lnTo>
                      <a:pt x="7839" y="2913"/>
                    </a:lnTo>
                    <a:lnTo>
                      <a:pt x="7873" y="3079"/>
                    </a:lnTo>
                    <a:lnTo>
                      <a:pt x="7873" y="3346"/>
                    </a:lnTo>
                    <a:cubicBezTo>
                      <a:pt x="7873" y="3513"/>
                      <a:pt x="7873" y="3780"/>
                      <a:pt x="7906" y="4214"/>
                    </a:cubicBezTo>
                    <a:lnTo>
                      <a:pt x="7906" y="4414"/>
                    </a:lnTo>
                    <a:lnTo>
                      <a:pt x="8006" y="5014"/>
                    </a:lnTo>
                    <a:cubicBezTo>
                      <a:pt x="8040" y="5081"/>
                      <a:pt x="8040" y="5214"/>
                      <a:pt x="8040" y="5248"/>
                    </a:cubicBezTo>
                    <a:cubicBezTo>
                      <a:pt x="8040" y="5348"/>
                      <a:pt x="8040" y="5381"/>
                      <a:pt x="8073" y="5414"/>
                    </a:cubicBezTo>
                    <a:cubicBezTo>
                      <a:pt x="8073" y="5414"/>
                      <a:pt x="8106" y="5448"/>
                      <a:pt x="8173" y="5448"/>
                    </a:cubicBezTo>
                    <a:cubicBezTo>
                      <a:pt x="8206" y="5448"/>
                      <a:pt x="8206" y="5414"/>
                      <a:pt x="8206" y="5414"/>
                    </a:cubicBezTo>
                    <a:lnTo>
                      <a:pt x="8206" y="5281"/>
                    </a:lnTo>
                    <a:lnTo>
                      <a:pt x="8073" y="4580"/>
                    </a:lnTo>
                    <a:lnTo>
                      <a:pt x="7939" y="2512"/>
                    </a:lnTo>
                    <a:cubicBezTo>
                      <a:pt x="7939" y="2446"/>
                      <a:pt x="7939" y="2446"/>
                      <a:pt x="7906" y="2412"/>
                    </a:cubicBezTo>
                    <a:cubicBezTo>
                      <a:pt x="7887" y="2373"/>
                      <a:pt x="7867" y="2357"/>
                      <a:pt x="7854" y="2357"/>
                    </a:cubicBezTo>
                    <a:close/>
                    <a:moveTo>
                      <a:pt x="9140" y="3079"/>
                    </a:moveTo>
                    <a:cubicBezTo>
                      <a:pt x="9074" y="3079"/>
                      <a:pt x="9074" y="3079"/>
                      <a:pt x="9074" y="3179"/>
                    </a:cubicBezTo>
                    <a:cubicBezTo>
                      <a:pt x="9140" y="3280"/>
                      <a:pt x="9140" y="3513"/>
                      <a:pt x="9174" y="3780"/>
                    </a:cubicBezTo>
                    <a:lnTo>
                      <a:pt x="9407" y="5781"/>
                    </a:lnTo>
                    <a:lnTo>
                      <a:pt x="9474" y="5881"/>
                    </a:lnTo>
                    <a:lnTo>
                      <a:pt x="9474" y="6048"/>
                    </a:lnTo>
                    <a:cubicBezTo>
                      <a:pt x="9474" y="6082"/>
                      <a:pt x="9474" y="6082"/>
                      <a:pt x="9507" y="6115"/>
                    </a:cubicBezTo>
                    <a:cubicBezTo>
                      <a:pt x="9507" y="6182"/>
                      <a:pt x="9541" y="6182"/>
                      <a:pt x="9574" y="6182"/>
                    </a:cubicBezTo>
                    <a:cubicBezTo>
                      <a:pt x="9607" y="6182"/>
                      <a:pt x="9674" y="6115"/>
                      <a:pt x="9674" y="6082"/>
                    </a:cubicBezTo>
                    <a:lnTo>
                      <a:pt x="9674" y="5948"/>
                    </a:lnTo>
                    <a:lnTo>
                      <a:pt x="9574" y="5848"/>
                    </a:lnTo>
                    <a:lnTo>
                      <a:pt x="9240" y="3246"/>
                    </a:lnTo>
                    <a:cubicBezTo>
                      <a:pt x="9240" y="3213"/>
                      <a:pt x="9207" y="3113"/>
                      <a:pt x="9207" y="3113"/>
                    </a:cubicBezTo>
                    <a:cubicBezTo>
                      <a:pt x="9174" y="3079"/>
                      <a:pt x="9174" y="3079"/>
                      <a:pt x="9140" y="3079"/>
                    </a:cubicBezTo>
                    <a:close/>
                    <a:moveTo>
                      <a:pt x="10229" y="3725"/>
                    </a:moveTo>
                    <a:cubicBezTo>
                      <a:pt x="10219" y="3725"/>
                      <a:pt x="10208" y="3741"/>
                      <a:pt x="10208" y="3780"/>
                    </a:cubicBezTo>
                    <a:lnTo>
                      <a:pt x="10208" y="3880"/>
                    </a:lnTo>
                    <a:lnTo>
                      <a:pt x="10541" y="6549"/>
                    </a:lnTo>
                    <a:lnTo>
                      <a:pt x="10541" y="6715"/>
                    </a:lnTo>
                    <a:cubicBezTo>
                      <a:pt x="10541" y="6782"/>
                      <a:pt x="10541" y="6849"/>
                      <a:pt x="10575" y="6882"/>
                    </a:cubicBezTo>
                    <a:cubicBezTo>
                      <a:pt x="10575" y="6882"/>
                      <a:pt x="10608" y="6915"/>
                      <a:pt x="10675" y="6915"/>
                    </a:cubicBezTo>
                    <a:cubicBezTo>
                      <a:pt x="10708" y="6915"/>
                      <a:pt x="10708" y="6915"/>
                      <a:pt x="10708" y="6882"/>
                    </a:cubicBezTo>
                    <a:lnTo>
                      <a:pt x="10708" y="6782"/>
                    </a:lnTo>
                    <a:cubicBezTo>
                      <a:pt x="10708" y="6749"/>
                      <a:pt x="10675" y="6715"/>
                      <a:pt x="10675" y="6715"/>
                    </a:cubicBezTo>
                    <a:lnTo>
                      <a:pt x="10675" y="6448"/>
                    </a:lnTo>
                    <a:cubicBezTo>
                      <a:pt x="10675" y="6382"/>
                      <a:pt x="10608" y="6348"/>
                      <a:pt x="10608" y="6282"/>
                    </a:cubicBezTo>
                    <a:lnTo>
                      <a:pt x="10308" y="3847"/>
                    </a:lnTo>
                    <a:cubicBezTo>
                      <a:pt x="10308" y="3780"/>
                      <a:pt x="10241" y="3747"/>
                      <a:pt x="10241" y="3747"/>
                    </a:cubicBezTo>
                    <a:cubicBezTo>
                      <a:pt x="10241" y="3733"/>
                      <a:pt x="10235" y="3725"/>
                      <a:pt x="10229" y="3725"/>
                    </a:cubicBezTo>
                    <a:close/>
                    <a:moveTo>
                      <a:pt x="23684" y="12753"/>
                    </a:moveTo>
                    <a:cubicBezTo>
                      <a:pt x="23651" y="12753"/>
                      <a:pt x="23651" y="12753"/>
                      <a:pt x="23651" y="12786"/>
                    </a:cubicBezTo>
                    <a:lnTo>
                      <a:pt x="23651" y="12886"/>
                    </a:lnTo>
                    <a:cubicBezTo>
                      <a:pt x="23651" y="12920"/>
                      <a:pt x="23651" y="13053"/>
                      <a:pt x="23584" y="13253"/>
                    </a:cubicBezTo>
                    <a:lnTo>
                      <a:pt x="23484" y="14054"/>
                    </a:lnTo>
                    <a:lnTo>
                      <a:pt x="23484" y="14287"/>
                    </a:lnTo>
                    <a:cubicBezTo>
                      <a:pt x="23484" y="14354"/>
                      <a:pt x="23484" y="14387"/>
                      <a:pt x="23417" y="14454"/>
                    </a:cubicBezTo>
                    <a:lnTo>
                      <a:pt x="23417" y="14554"/>
                    </a:lnTo>
                    <a:lnTo>
                      <a:pt x="23417" y="14621"/>
                    </a:lnTo>
                    <a:lnTo>
                      <a:pt x="23384" y="14721"/>
                    </a:lnTo>
                    <a:lnTo>
                      <a:pt x="23384" y="14854"/>
                    </a:lnTo>
                    <a:lnTo>
                      <a:pt x="23350" y="14921"/>
                    </a:lnTo>
                    <a:lnTo>
                      <a:pt x="23350" y="15055"/>
                    </a:lnTo>
                    <a:cubicBezTo>
                      <a:pt x="23350" y="15088"/>
                      <a:pt x="23350" y="15121"/>
                      <a:pt x="23317" y="15188"/>
                    </a:cubicBezTo>
                    <a:lnTo>
                      <a:pt x="23250" y="15255"/>
                    </a:lnTo>
                    <a:lnTo>
                      <a:pt x="23250" y="15388"/>
                    </a:lnTo>
                    <a:cubicBezTo>
                      <a:pt x="23250" y="15455"/>
                      <a:pt x="23250" y="15522"/>
                      <a:pt x="23317" y="15522"/>
                    </a:cubicBezTo>
                    <a:cubicBezTo>
                      <a:pt x="23350" y="15522"/>
                      <a:pt x="23350" y="15522"/>
                      <a:pt x="23384" y="15455"/>
                    </a:cubicBezTo>
                    <a:cubicBezTo>
                      <a:pt x="23417" y="15422"/>
                      <a:pt x="23417" y="15388"/>
                      <a:pt x="23417" y="15388"/>
                    </a:cubicBezTo>
                    <a:lnTo>
                      <a:pt x="23384" y="15355"/>
                    </a:lnTo>
                    <a:cubicBezTo>
                      <a:pt x="23384" y="15355"/>
                      <a:pt x="23384" y="15288"/>
                      <a:pt x="23417" y="15255"/>
                    </a:cubicBezTo>
                    <a:lnTo>
                      <a:pt x="23417" y="15121"/>
                    </a:lnTo>
                    <a:lnTo>
                      <a:pt x="23417" y="15021"/>
                    </a:lnTo>
                    <a:cubicBezTo>
                      <a:pt x="23417" y="14955"/>
                      <a:pt x="23484" y="14921"/>
                      <a:pt x="23484" y="14921"/>
                    </a:cubicBezTo>
                    <a:lnTo>
                      <a:pt x="23484" y="14788"/>
                    </a:lnTo>
                    <a:lnTo>
                      <a:pt x="23517" y="14688"/>
                    </a:lnTo>
                    <a:lnTo>
                      <a:pt x="23517" y="14554"/>
                    </a:lnTo>
                    <a:cubicBezTo>
                      <a:pt x="23551" y="14454"/>
                      <a:pt x="23551" y="14387"/>
                      <a:pt x="23551" y="14354"/>
                    </a:cubicBezTo>
                    <a:lnTo>
                      <a:pt x="23551" y="14187"/>
                    </a:lnTo>
                    <a:lnTo>
                      <a:pt x="23584" y="13920"/>
                    </a:lnTo>
                    <a:cubicBezTo>
                      <a:pt x="23684" y="13587"/>
                      <a:pt x="23717" y="13353"/>
                      <a:pt x="23717" y="13087"/>
                    </a:cubicBezTo>
                    <a:lnTo>
                      <a:pt x="23717" y="12886"/>
                    </a:lnTo>
                    <a:lnTo>
                      <a:pt x="23717" y="12786"/>
                    </a:lnTo>
                    <a:lnTo>
                      <a:pt x="23684" y="12753"/>
                    </a:lnTo>
                    <a:close/>
                    <a:moveTo>
                      <a:pt x="25852" y="12119"/>
                    </a:moveTo>
                    <a:cubicBezTo>
                      <a:pt x="25819" y="12186"/>
                      <a:pt x="25819" y="12219"/>
                      <a:pt x="25819" y="12286"/>
                    </a:cubicBezTo>
                    <a:cubicBezTo>
                      <a:pt x="25819" y="12453"/>
                      <a:pt x="25752" y="12653"/>
                      <a:pt x="25752" y="12953"/>
                    </a:cubicBezTo>
                    <a:lnTo>
                      <a:pt x="25519" y="15021"/>
                    </a:lnTo>
                    <a:lnTo>
                      <a:pt x="25519" y="15388"/>
                    </a:lnTo>
                    <a:cubicBezTo>
                      <a:pt x="25519" y="15422"/>
                      <a:pt x="25519" y="15455"/>
                      <a:pt x="25552" y="15455"/>
                    </a:cubicBezTo>
                    <a:cubicBezTo>
                      <a:pt x="25585" y="15522"/>
                      <a:pt x="25585" y="15522"/>
                      <a:pt x="25652" y="15522"/>
                    </a:cubicBezTo>
                    <a:cubicBezTo>
                      <a:pt x="25685" y="15455"/>
                      <a:pt x="25685" y="15388"/>
                      <a:pt x="25685" y="15255"/>
                    </a:cubicBezTo>
                    <a:cubicBezTo>
                      <a:pt x="25685" y="15121"/>
                      <a:pt x="25685" y="15021"/>
                      <a:pt x="25719" y="14888"/>
                    </a:cubicBezTo>
                    <a:lnTo>
                      <a:pt x="25886" y="13220"/>
                    </a:lnTo>
                    <a:cubicBezTo>
                      <a:pt x="25919" y="12920"/>
                      <a:pt x="25919" y="12753"/>
                      <a:pt x="25919" y="12720"/>
                    </a:cubicBezTo>
                    <a:cubicBezTo>
                      <a:pt x="25919" y="12553"/>
                      <a:pt x="25919" y="12386"/>
                      <a:pt x="25886" y="12219"/>
                    </a:cubicBezTo>
                    <a:cubicBezTo>
                      <a:pt x="25886" y="12186"/>
                      <a:pt x="25852" y="12119"/>
                      <a:pt x="25852" y="12119"/>
                    </a:cubicBezTo>
                    <a:close/>
                    <a:moveTo>
                      <a:pt x="24757" y="12466"/>
                    </a:moveTo>
                    <a:cubicBezTo>
                      <a:pt x="24727" y="12466"/>
                      <a:pt x="24706" y="12489"/>
                      <a:pt x="24685" y="12553"/>
                    </a:cubicBezTo>
                    <a:cubicBezTo>
                      <a:pt x="24685" y="12753"/>
                      <a:pt x="24685" y="13087"/>
                      <a:pt x="24651" y="13487"/>
                    </a:cubicBezTo>
                    <a:lnTo>
                      <a:pt x="24518" y="15055"/>
                    </a:lnTo>
                    <a:cubicBezTo>
                      <a:pt x="24518" y="15255"/>
                      <a:pt x="24485" y="15422"/>
                      <a:pt x="24485" y="15488"/>
                    </a:cubicBezTo>
                    <a:lnTo>
                      <a:pt x="24485" y="15555"/>
                    </a:lnTo>
                    <a:lnTo>
                      <a:pt x="24518" y="15555"/>
                    </a:lnTo>
                    <a:cubicBezTo>
                      <a:pt x="24551" y="15555"/>
                      <a:pt x="24551" y="15555"/>
                      <a:pt x="24551" y="15488"/>
                    </a:cubicBezTo>
                    <a:cubicBezTo>
                      <a:pt x="24551" y="15455"/>
                      <a:pt x="24585" y="15422"/>
                      <a:pt x="24585" y="15388"/>
                    </a:cubicBezTo>
                    <a:lnTo>
                      <a:pt x="24751" y="13720"/>
                    </a:lnTo>
                    <a:lnTo>
                      <a:pt x="24751" y="13353"/>
                    </a:lnTo>
                    <a:cubicBezTo>
                      <a:pt x="24751" y="13153"/>
                      <a:pt x="24818" y="13053"/>
                      <a:pt x="24818" y="12953"/>
                    </a:cubicBezTo>
                    <a:lnTo>
                      <a:pt x="24818" y="12586"/>
                    </a:lnTo>
                    <a:lnTo>
                      <a:pt x="24818" y="12486"/>
                    </a:lnTo>
                    <a:cubicBezTo>
                      <a:pt x="24794" y="12474"/>
                      <a:pt x="24774" y="12466"/>
                      <a:pt x="24757" y="12466"/>
                    </a:cubicBezTo>
                    <a:close/>
                    <a:moveTo>
                      <a:pt x="21816" y="14021"/>
                    </a:moveTo>
                    <a:cubicBezTo>
                      <a:pt x="21749" y="14021"/>
                      <a:pt x="21749" y="14054"/>
                      <a:pt x="21749" y="14087"/>
                    </a:cubicBezTo>
                    <a:lnTo>
                      <a:pt x="21749" y="14521"/>
                    </a:lnTo>
                    <a:lnTo>
                      <a:pt x="21749" y="14754"/>
                    </a:lnTo>
                    <a:lnTo>
                      <a:pt x="21716" y="14955"/>
                    </a:lnTo>
                    <a:lnTo>
                      <a:pt x="21716" y="15188"/>
                    </a:lnTo>
                    <a:cubicBezTo>
                      <a:pt x="21716" y="15255"/>
                      <a:pt x="21716" y="15355"/>
                      <a:pt x="21683" y="15388"/>
                    </a:cubicBezTo>
                    <a:lnTo>
                      <a:pt x="21683" y="15555"/>
                    </a:lnTo>
                    <a:cubicBezTo>
                      <a:pt x="21683" y="15555"/>
                      <a:pt x="21716" y="15588"/>
                      <a:pt x="21749" y="15588"/>
                    </a:cubicBezTo>
                    <a:cubicBezTo>
                      <a:pt x="21816" y="15588"/>
                      <a:pt x="21816" y="15588"/>
                      <a:pt x="21816" y="15555"/>
                    </a:cubicBezTo>
                    <a:cubicBezTo>
                      <a:pt x="21816" y="15555"/>
                      <a:pt x="21849" y="15455"/>
                      <a:pt x="21849" y="15388"/>
                    </a:cubicBezTo>
                    <a:lnTo>
                      <a:pt x="21883" y="14121"/>
                    </a:lnTo>
                    <a:cubicBezTo>
                      <a:pt x="21883" y="14054"/>
                      <a:pt x="21849" y="14021"/>
                      <a:pt x="21816" y="14021"/>
                    </a:cubicBezTo>
                    <a:close/>
                    <a:moveTo>
                      <a:pt x="22683" y="13453"/>
                    </a:moveTo>
                    <a:cubicBezTo>
                      <a:pt x="22650" y="13453"/>
                      <a:pt x="22650" y="13453"/>
                      <a:pt x="22650" y="13487"/>
                    </a:cubicBezTo>
                    <a:lnTo>
                      <a:pt x="22583" y="13720"/>
                    </a:lnTo>
                    <a:lnTo>
                      <a:pt x="22583" y="13887"/>
                    </a:lnTo>
                    <a:lnTo>
                      <a:pt x="22583" y="14421"/>
                    </a:lnTo>
                    <a:lnTo>
                      <a:pt x="22483" y="14621"/>
                    </a:lnTo>
                    <a:lnTo>
                      <a:pt x="22483" y="14754"/>
                    </a:lnTo>
                    <a:cubicBezTo>
                      <a:pt x="22483" y="14788"/>
                      <a:pt x="22483" y="14821"/>
                      <a:pt x="22416" y="14921"/>
                    </a:cubicBezTo>
                    <a:lnTo>
                      <a:pt x="22416" y="15088"/>
                    </a:lnTo>
                    <a:cubicBezTo>
                      <a:pt x="22416" y="15121"/>
                      <a:pt x="22416" y="15188"/>
                      <a:pt x="22383" y="15221"/>
                    </a:cubicBezTo>
                    <a:lnTo>
                      <a:pt x="22383" y="15555"/>
                    </a:lnTo>
                    <a:cubicBezTo>
                      <a:pt x="22383" y="15588"/>
                      <a:pt x="22416" y="15622"/>
                      <a:pt x="22483" y="15622"/>
                    </a:cubicBezTo>
                    <a:cubicBezTo>
                      <a:pt x="22517" y="15622"/>
                      <a:pt x="22517" y="15588"/>
                      <a:pt x="22517" y="15555"/>
                    </a:cubicBezTo>
                    <a:lnTo>
                      <a:pt x="22517" y="15388"/>
                    </a:lnTo>
                    <a:lnTo>
                      <a:pt x="22517" y="15221"/>
                    </a:lnTo>
                    <a:lnTo>
                      <a:pt x="22550" y="15121"/>
                    </a:lnTo>
                    <a:lnTo>
                      <a:pt x="22550" y="14921"/>
                    </a:lnTo>
                    <a:lnTo>
                      <a:pt x="22583" y="14788"/>
                    </a:lnTo>
                    <a:lnTo>
                      <a:pt x="22683" y="13754"/>
                    </a:lnTo>
                    <a:lnTo>
                      <a:pt x="22683" y="13453"/>
                    </a:lnTo>
                    <a:close/>
                    <a:moveTo>
                      <a:pt x="27020" y="11852"/>
                    </a:moveTo>
                    <a:cubicBezTo>
                      <a:pt x="27020" y="11852"/>
                      <a:pt x="27020" y="11886"/>
                      <a:pt x="26986" y="11952"/>
                    </a:cubicBezTo>
                    <a:lnTo>
                      <a:pt x="26920" y="12086"/>
                    </a:lnTo>
                    <a:lnTo>
                      <a:pt x="26920" y="12219"/>
                    </a:lnTo>
                    <a:cubicBezTo>
                      <a:pt x="26986" y="12386"/>
                      <a:pt x="26986" y="12586"/>
                      <a:pt x="26920" y="12886"/>
                    </a:cubicBezTo>
                    <a:lnTo>
                      <a:pt x="26886" y="13287"/>
                    </a:lnTo>
                    <a:lnTo>
                      <a:pt x="26886" y="13787"/>
                    </a:lnTo>
                    <a:lnTo>
                      <a:pt x="26886" y="15088"/>
                    </a:lnTo>
                    <a:cubicBezTo>
                      <a:pt x="26886" y="15221"/>
                      <a:pt x="26886" y="15255"/>
                      <a:pt x="26853" y="15321"/>
                    </a:cubicBezTo>
                    <a:cubicBezTo>
                      <a:pt x="26853" y="15388"/>
                      <a:pt x="26853" y="15422"/>
                      <a:pt x="26820" y="15488"/>
                    </a:cubicBezTo>
                    <a:cubicBezTo>
                      <a:pt x="26820" y="15555"/>
                      <a:pt x="26820" y="15555"/>
                      <a:pt x="26853" y="15588"/>
                    </a:cubicBezTo>
                    <a:cubicBezTo>
                      <a:pt x="26886" y="15588"/>
                      <a:pt x="26886" y="15622"/>
                      <a:pt x="26920" y="15622"/>
                    </a:cubicBezTo>
                    <a:cubicBezTo>
                      <a:pt x="26986" y="15622"/>
                      <a:pt x="26986" y="15588"/>
                      <a:pt x="27020" y="15488"/>
                    </a:cubicBezTo>
                    <a:cubicBezTo>
                      <a:pt x="27053" y="15388"/>
                      <a:pt x="27053" y="15221"/>
                      <a:pt x="27053" y="15055"/>
                    </a:cubicBezTo>
                    <a:lnTo>
                      <a:pt x="27053" y="13820"/>
                    </a:lnTo>
                    <a:lnTo>
                      <a:pt x="27053" y="13387"/>
                    </a:lnTo>
                    <a:lnTo>
                      <a:pt x="27086" y="13053"/>
                    </a:lnTo>
                    <a:cubicBezTo>
                      <a:pt x="27086" y="12886"/>
                      <a:pt x="27153" y="12753"/>
                      <a:pt x="27153" y="12686"/>
                    </a:cubicBezTo>
                    <a:lnTo>
                      <a:pt x="27086" y="11886"/>
                    </a:lnTo>
                    <a:lnTo>
                      <a:pt x="27053" y="11886"/>
                    </a:lnTo>
                    <a:lnTo>
                      <a:pt x="27020" y="11852"/>
                    </a:lnTo>
                    <a:close/>
                    <a:moveTo>
                      <a:pt x="28421" y="11719"/>
                    </a:moveTo>
                    <a:cubicBezTo>
                      <a:pt x="28387" y="11719"/>
                      <a:pt x="28387" y="11719"/>
                      <a:pt x="28354" y="11752"/>
                    </a:cubicBezTo>
                    <a:cubicBezTo>
                      <a:pt x="28354" y="11786"/>
                      <a:pt x="28321" y="11786"/>
                      <a:pt x="28321" y="11852"/>
                    </a:cubicBezTo>
                    <a:lnTo>
                      <a:pt x="28254" y="12753"/>
                    </a:lnTo>
                    <a:cubicBezTo>
                      <a:pt x="28254" y="13220"/>
                      <a:pt x="28221" y="13420"/>
                      <a:pt x="28221" y="13420"/>
                    </a:cubicBezTo>
                    <a:lnTo>
                      <a:pt x="28221" y="14387"/>
                    </a:lnTo>
                    <a:lnTo>
                      <a:pt x="28087" y="15522"/>
                    </a:lnTo>
                    <a:lnTo>
                      <a:pt x="28087" y="15622"/>
                    </a:lnTo>
                    <a:cubicBezTo>
                      <a:pt x="28087" y="15645"/>
                      <a:pt x="28119" y="15684"/>
                      <a:pt x="28150" y="15684"/>
                    </a:cubicBezTo>
                    <a:cubicBezTo>
                      <a:pt x="28163" y="15684"/>
                      <a:pt x="28177" y="15676"/>
                      <a:pt x="28187" y="15655"/>
                    </a:cubicBezTo>
                    <a:cubicBezTo>
                      <a:pt x="28221" y="15655"/>
                      <a:pt x="28221" y="15622"/>
                      <a:pt x="28254" y="15555"/>
                    </a:cubicBezTo>
                    <a:lnTo>
                      <a:pt x="28387" y="14387"/>
                    </a:lnTo>
                    <a:lnTo>
                      <a:pt x="28387" y="13420"/>
                    </a:lnTo>
                    <a:cubicBezTo>
                      <a:pt x="28421" y="13087"/>
                      <a:pt x="28421" y="12853"/>
                      <a:pt x="28421" y="12686"/>
                    </a:cubicBezTo>
                    <a:cubicBezTo>
                      <a:pt x="28421" y="12453"/>
                      <a:pt x="28421" y="12186"/>
                      <a:pt x="28387" y="11752"/>
                    </a:cubicBezTo>
                    <a:cubicBezTo>
                      <a:pt x="28487" y="11752"/>
                      <a:pt x="28421" y="11719"/>
                      <a:pt x="28421" y="11719"/>
                    </a:cubicBezTo>
                    <a:close/>
                    <a:moveTo>
                      <a:pt x="5448" y="0"/>
                    </a:moveTo>
                    <a:cubicBezTo>
                      <a:pt x="4793" y="0"/>
                      <a:pt x="4187" y="104"/>
                      <a:pt x="3636" y="311"/>
                    </a:cubicBezTo>
                    <a:cubicBezTo>
                      <a:pt x="3236" y="444"/>
                      <a:pt x="2903" y="644"/>
                      <a:pt x="2669" y="878"/>
                    </a:cubicBezTo>
                    <a:cubicBezTo>
                      <a:pt x="2469" y="911"/>
                      <a:pt x="2302" y="1211"/>
                      <a:pt x="2202" y="1545"/>
                    </a:cubicBezTo>
                    <a:cubicBezTo>
                      <a:pt x="2169" y="1712"/>
                      <a:pt x="2169" y="1879"/>
                      <a:pt x="2169" y="2079"/>
                    </a:cubicBezTo>
                    <a:cubicBezTo>
                      <a:pt x="2202" y="2379"/>
                      <a:pt x="2269" y="2679"/>
                      <a:pt x="2469" y="3013"/>
                    </a:cubicBezTo>
                    <a:cubicBezTo>
                      <a:pt x="2569" y="3280"/>
                      <a:pt x="2736" y="3546"/>
                      <a:pt x="2969" y="3847"/>
                    </a:cubicBezTo>
                    <a:cubicBezTo>
                      <a:pt x="3169" y="4080"/>
                      <a:pt x="3370" y="4380"/>
                      <a:pt x="3636" y="4614"/>
                    </a:cubicBezTo>
                    <a:cubicBezTo>
                      <a:pt x="4037" y="5047"/>
                      <a:pt x="4537" y="5448"/>
                      <a:pt x="5171" y="5881"/>
                    </a:cubicBezTo>
                    <a:cubicBezTo>
                      <a:pt x="6305" y="6682"/>
                      <a:pt x="7673" y="7382"/>
                      <a:pt x="9240" y="8116"/>
                    </a:cubicBezTo>
                    <a:cubicBezTo>
                      <a:pt x="10074" y="8517"/>
                      <a:pt x="11375" y="9050"/>
                      <a:pt x="13076" y="9717"/>
                    </a:cubicBezTo>
                    <a:cubicBezTo>
                      <a:pt x="13043" y="11786"/>
                      <a:pt x="13143" y="13787"/>
                      <a:pt x="13310" y="15788"/>
                    </a:cubicBezTo>
                    <a:cubicBezTo>
                      <a:pt x="13577" y="15822"/>
                      <a:pt x="13877" y="15889"/>
                      <a:pt x="14211" y="15922"/>
                    </a:cubicBezTo>
                    <a:cubicBezTo>
                      <a:pt x="14211" y="13554"/>
                      <a:pt x="14144" y="11252"/>
                      <a:pt x="13977" y="9050"/>
                    </a:cubicBezTo>
                    <a:cubicBezTo>
                      <a:pt x="11742" y="8116"/>
                      <a:pt x="10074" y="7416"/>
                      <a:pt x="8974" y="6815"/>
                    </a:cubicBezTo>
                    <a:cubicBezTo>
                      <a:pt x="7072" y="5881"/>
                      <a:pt x="5538" y="4814"/>
                      <a:pt x="4237" y="3747"/>
                    </a:cubicBezTo>
                    <a:lnTo>
                      <a:pt x="4003" y="3480"/>
                    </a:lnTo>
                    <a:cubicBezTo>
                      <a:pt x="3837" y="3280"/>
                      <a:pt x="3670" y="3113"/>
                      <a:pt x="3570" y="2913"/>
                    </a:cubicBezTo>
                    <a:cubicBezTo>
                      <a:pt x="3470" y="2612"/>
                      <a:pt x="3403" y="2312"/>
                      <a:pt x="3503" y="2112"/>
                    </a:cubicBezTo>
                    <a:cubicBezTo>
                      <a:pt x="3536" y="2079"/>
                      <a:pt x="3536" y="2045"/>
                      <a:pt x="3570" y="1979"/>
                    </a:cubicBezTo>
                    <a:cubicBezTo>
                      <a:pt x="3736" y="1778"/>
                      <a:pt x="4003" y="1612"/>
                      <a:pt x="4470" y="1545"/>
                    </a:cubicBezTo>
                    <a:cubicBezTo>
                      <a:pt x="4871" y="1453"/>
                      <a:pt x="5279" y="1409"/>
                      <a:pt x="5697" y="1409"/>
                    </a:cubicBezTo>
                    <a:cubicBezTo>
                      <a:pt x="6497" y="1409"/>
                      <a:pt x="7330" y="1572"/>
                      <a:pt x="8206" y="1879"/>
                    </a:cubicBezTo>
                    <a:cubicBezTo>
                      <a:pt x="8974" y="2112"/>
                      <a:pt x="9707" y="2479"/>
                      <a:pt x="10508" y="2979"/>
                    </a:cubicBezTo>
                    <a:cubicBezTo>
                      <a:pt x="10575" y="3046"/>
                      <a:pt x="10708" y="3113"/>
                      <a:pt x="10808" y="3146"/>
                    </a:cubicBezTo>
                    <a:cubicBezTo>
                      <a:pt x="11509" y="3613"/>
                      <a:pt x="12076" y="4047"/>
                      <a:pt x="12543" y="4514"/>
                    </a:cubicBezTo>
                    <a:cubicBezTo>
                      <a:pt x="13143" y="5047"/>
                      <a:pt x="13577" y="5581"/>
                      <a:pt x="13877" y="6215"/>
                    </a:cubicBezTo>
                    <a:cubicBezTo>
                      <a:pt x="14511" y="7382"/>
                      <a:pt x="14744" y="9117"/>
                      <a:pt x="14578" y="11385"/>
                    </a:cubicBezTo>
                    <a:cubicBezTo>
                      <a:pt x="14544" y="11952"/>
                      <a:pt x="14477" y="12886"/>
                      <a:pt x="14377" y="14121"/>
                    </a:cubicBezTo>
                    <a:cubicBezTo>
                      <a:pt x="14344" y="14821"/>
                      <a:pt x="14377" y="15488"/>
                      <a:pt x="14411" y="16055"/>
                    </a:cubicBezTo>
                    <a:cubicBezTo>
                      <a:pt x="14744" y="16055"/>
                      <a:pt x="15078" y="16055"/>
                      <a:pt x="15411" y="15955"/>
                    </a:cubicBezTo>
                    <a:cubicBezTo>
                      <a:pt x="15478" y="15588"/>
                      <a:pt x="15478" y="15155"/>
                      <a:pt x="15512" y="14721"/>
                    </a:cubicBezTo>
                    <a:cubicBezTo>
                      <a:pt x="15645" y="13053"/>
                      <a:pt x="15712" y="11819"/>
                      <a:pt x="15712" y="11152"/>
                    </a:cubicBezTo>
                    <a:cubicBezTo>
                      <a:pt x="15745" y="8283"/>
                      <a:pt x="15178" y="6048"/>
                      <a:pt x="13977" y="4414"/>
                    </a:cubicBezTo>
                    <a:cubicBezTo>
                      <a:pt x="13644" y="3947"/>
                      <a:pt x="13243" y="3546"/>
                      <a:pt x="12843" y="3146"/>
                    </a:cubicBezTo>
                    <a:lnTo>
                      <a:pt x="12076" y="2546"/>
                    </a:lnTo>
                    <a:cubicBezTo>
                      <a:pt x="11475" y="2079"/>
                      <a:pt x="10741" y="1645"/>
                      <a:pt x="9874" y="1245"/>
                    </a:cubicBezTo>
                    <a:cubicBezTo>
                      <a:pt x="9841" y="1211"/>
                      <a:pt x="9807" y="1211"/>
                      <a:pt x="9707" y="1145"/>
                    </a:cubicBezTo>
                    <a:cubicBezTo>
                      <a:pt x="8132" y="379"/>
                      <a:pt x="6699" y="0"/>
                      <a:pt x="5448" y="0"/>
                    </a:cubicBezTo>
                    <a:close/>
                    <a:moveTo>
                      <a:pt x="28254" y="10818"/>
                    </a:moveTo>
                    <a:cubicBezTo>
                      <a:pt x="28721" y="10885"/>
                      <a:pt x="29055" y="10952"/>
                      <a:pt x="29355" y="11185"/>
                    </a:cubicBezTo>
                    <a:cubicBezTo>
                      <a:pt x="29655" y="11352"/>
                      <a:pt x="29855" y="11619"/>
                      <a:pt x="30022" y="12019"/>
                    </a:cubicBezTo>
                    <a:cubicBezTo>
                      <a:pt x="30155" y="12253"/>
                      <a:pt x="30222" y="12620"/>
                      <a:pt x="30355" y="13087"/>
                    </a:cubicBezTo>
                    <a:cubicBezTo>
                      <a:pt x="30422" y="13620"/>
                      <a:pt x="30456" y="14054"/>
                      <a:pt x="30456" y="14387"/>
                    </a:cubicBezTo>
                    <a:cubicBezTo>
                      <a:pt x="30422" y="14888"/>
                      <a:pt x="30289" y="15255"/>
                      <a:pt x="30055" y="15488"/>
                    </a:cubicBezTo>
                    <a:cubicBezTo>
                      <a:pt x="29855" y="15722"/>
                      <a:pt x="29555" y="15889"/>
                      <a:pt x="29121" y="15955"/>
                    </a:cubicBezTo>
                    <a:cubicBezTo>
                      <a:pt x="28854" y="15989"/>
                      <a:pt x="28521" y="16055"/>
                      <a:pt x="28087" y="16055"/>
                    </a:cubicBezTo>
                    <a:lnTo>
                      <a:pt x="22550" y="16155"/>
                    </a:lnTo>
                    <a:cubicBezTo>
                      <a:pt x="21749" y="16155"/>
                      <a:pt x="21182" y="16255"/>
                      <a:pt x="20749" y="16289"/>
                    </a:cubicBezTo>
                    <a:cubicBezTo>
                      <a:pt x="20081" y="16422"/>
                      <a:pt x="19581" y="16656"/>
                      <a:pt x="19181" y="16989"/>
                    </a:cubicBezTo>
                    <a:cubicBezTo>
                      <a:pt x="18380" y="17623"/>
                      <a:pt x="18013" y="18657"/>
                      <a:pt x="17947" y="20125"/>
                    </a:cubicBezTo>
                    <a:cubicBezTo>
                      <a:pt x="17947" y="20425"/>
                      <a:pt x="17947" y="20959"/>
                      <a:pt x="18013" y="21826"/>
                    </a:cubicBezTo>
                    <a:cubicBezTo>
                      <a:pt x="18047" y="22260"/>
                      <a:pt x="18047" y="22660"/>
                      <a:pt x="18013" y="22994"/>
                    </a:cubicBezTo>
                    <a:cubicBezTo>
                      <a:pt x="17947" y="22994"/>
                      <a:pt x="17947" y="22994"/>
                      <a:pt x="17913" y="23060"/>
                    </a:cubicBezTo>
                    <a:cubicBezTo>
                      <a:pt x="17880" y="23060"/>
                      <a:pt x="17780" y="23094"/>
                      <a:pt x="17746" y="23094"/>
                    </a:cubicBezTo>
                    <a:cubicBezTo>
                      <a:pt x="17680" y="21659"/>
                      <a:pt x="17613" y="20592"/>
                      <a:pt x="17680" y="19825"/>
                    </a:cubicBezTo>
                    <a:cubicBezTo>
                      <a:pt x="17746" y="18557"/>
                      <a:pt x="18047" y="17423"/>
                      <a:pt x="18514" y="16456"/>
                    </a:cubicBezTo>
                    <a:cubicBezTo>
                      <a:pt x="19248" y="15055"/>
                      <a:pt x="20548" y="13787"/>
                      <a:pt x="22350" y="12786"/>
                    </a:cubicBezTo>
                    <a:cubicBezTo>
                      <a:pt x="23751" y="11986"/>
                      <a:pt x="25352" y="11419"/>
                      <a:pt x="27120" y="10985"/>
                    </a:cubicBezTo>
                    <a:cubicBezTo>
                      <a:pt x="27587" y="10885"/>
                      <a:pt x="27954" y="10818"/>
                      <a:pt x="28254" y="10818"/>
                    </a:cubicBezTo>
                    <a:close/>
                    <a:moveTo>
                      <a:pt x="28336" y="9600"/>
                    </a:moveTo>
                    <a:cubicBezTo>
                      <a:pt x="28224" y="9600"/>
                      <a:pt x="28107" y="9606"/>
                      <a:pt x="27987" y="9617"/>
                    </a:cubicBezTo>
                    <a:cubicBezTo>
                      <a:pt x="27487" y="9684"/>
                      <a:pt x="26853" y="9784"/>
                      <a:pt x="26086" y="10051"/>
                    </a:cubicBezTo>
                    <a:cubicBezTo>
                      <a:pt x="24251" y="10585"/>
                      <a:pt x="22817" y="11185"/>
                      <a:pt x="21716" y="11719"/>
                    </a:cubicBezTo>
                    <a:cubicBezTo>
                      <a:pt x="20182" y="12519"/>
                      <a:pt x="19047" y="13520"/>
                      <a:pt x="18213" y="14621"/>
                    </a:cubicBezTo>
                    <a:cubicBezTo>
                      <a:pt x="17346" y="15889"/>
                      <a:pt x="16846" y="17456"/>
                      <a:pt x="16679" y="19391"/>
                    </a:cubicBezTo>
                    <a:cubicBezTo>
                      <a:pt x="16579" y="20525"/>
                      <a:pt x="16579" y="22060"/>
                      <a:pt x="16746" y="23961"/>
                    </a:cubicBezTo>
                    <a:cubicBezTo>
                      <a:pt x="16812" y="24094"/>
                      <a:pt x="16812" y="24261"/>
                      <a:pt x="16812" y="24395"/>
                    </a:cubicBezTo>
                    <a:cubicBezTo>
                      <a:pt x="17513" y="24428"/>
                      <a:pt x="18247" y="24461"/>
                      <a:pt x="19081" y="24461"/>
                    </a:cubicBezTo>
                    <a:cubicBezTo>
                      <a:pt x="18847" y="22693"/>
                      <a:pt x="18747" y="20892"/>
                      <a:pt x="18881" y="19191"/>
                    </a:cubicBezTo>
                    <a:cubicBezTo>
                      <a:pt x="18914" y="18857"/>
                      <a:pt x="18981" y="18590"/>
                      <a:pt x="19014" y="18390"/>
                    </a:cubicBezTo>
                    <a:cubicBezTo>
                      <a:pt x="19081" y="18090"/>
                      <a:pt x="19214" y="17890"/>
                      <a:pt x="19414" y="17723"/>
                    </a:cubicBezTo>
                    <a:cubicBezTo>
                      <a:pt x="19681" y="17556"/>
                      <a:pt x="20048" y="17456"/>
                      <a:pt x="20582" y="17456"/>
                    </a:cubicBezTo>
                    <a:lnTo>
                      <a:pt x="27387" y="17356"/>
                    </a:lnTo>
                    <a:cubicBezTo>
                      <a:pt x="28221" y="17356"/>
                      <a:pt x="28888" y="17256"/>
                      <a:pt x="29355" y="17123"/>
                    </a:cubicBezTo>
                    <a:cubicBezTo>
                      <a:pt x="30055" y="16956"/>
                      <a:pt x="30589" y="16622"/>
                      <a:pt x="30923" y="16222"/>
                    </a:cubicBezTo>
                    <a:cubicBezTo>
                      <a:pt x="31423" y="15588"/>
                      <a:pt x="31590" y="14621"/>
                      <a:pt x="31423" y="13387"/>
                    </a:cubicBezTo>
                    <a:cubicBezTo>
                      <a:pt x="31256" y="11619"/>
                      <a:pt x="30689" y="10518"/>
                      <a:pt x="29755" y="9951"/>
                    </a:cubicBezTo>
                    <a:cubicBezTo>
                      <a:pt x="29341" y="9730"/>
                      <a:pt x="28880" y="9600"/>
                      <a:pt x="28336" y="9600"/>
                    </a:cubicBezTo>
                    <a:close/>
                    <a:moveTo>
                      <a:pt x="4070" y="21960"/>
                    </a:moveTo>
                    <a:cubicBezTo>
                      <a:pt x="4003" y="21960"/>
                      <a:pt x="3903" y="22060"/>
                      <a:pt x="3837" y="22193"/>
                    </a:cubicBezTo>
                    <a:cubicBezTo>
                      <a:pt x="3570" y="22593"/>
                      <a:pt x="3336" y="23060"/>
                      <a:pt x="3136" y="23461"/>
                    </a:cubicBezTo>
                    <a:cubicBezTo>
                      <a:pt x="3069" y="23561"/>
                      <a:pt x="3036" y="23594"/>
                      <a:pt x="3003" y="23694"/>
                    </a:cubicBezTo>
                    <a:cubicBezTo>
                      <a:pt x="3003" y="23728"/>
                      <a:pt x="2969" y="23761"/>
                      <a:pt x="2869" y="23861"/>
                    </a:cubicBezTo>
                    <a:cubicBezTo>
                      <a:pt x="2802" y="23961"/>
                      <a:pt x="2702" y="24094"/>
                      <a:pt x="2636" y="24295"/>
                    </a:cubicBezTo>
                    <a:lnTo>
                      <a:pt x="2335" y="24895"/>
                    </a:lnTo>
                    <a:cubicBezTo>
                      <a:pt x="2302" y="24962"/>
                      <a:pt x="2302" y="25028"/>
                      <a:pt x="2302" y="25028"/>
                    </a:cubicBezTo>
                    <a:cubicBezTo>
                      <a:pt x="2302" y="25095"/>
                      <a:pt x="2335" y="25095"/>
                      <a:pt x="2369" y="25095"/>
                    </a:cubicBezTo>
                    <a:cubicBezTo>
                      <a:pt x="2402" y="25095"/>
                      <a:pt x="2402" y="25062"/>
                      <a:pt x="2469" y="25028"/>
                    </a:cubicBezTo>
                    <a:lnTo>
                      <a:pt x="2869" y="24195"/>
                    </a:lnTo>
                    <a:lnTo>
                      <a:pt x="4003" y="22293"/>
                    </a:lnTo>
                    <a:cubicBezTo>
                      <a:pt x="4070" y="22193"/>
                      <a:pt x="4137" y="22060"/>
                      <a:pt x="4070" y="21960"/>
                    </a:cubicBezTo>
                    <a:close/>
                    <a:moveTo>
                      <a:pt x="4846" y="22368"/>
                    </a:moveTo>
                    <a:cubicBezTo>
                      <a:pt x="4829" y="22368"/>
                      <a:pt x="4804" y="22377"/>
                      <a:pt x="4771" y="22393"/>
                    </a:cubicBezTo>
                    <a:cubicBezTo>
                      <a:pt x="4804" y="22427"/>
                      <a:pt x="4737" y="22460"/>
                      <a:pt x="4737" y="22527"/>
                    </a:cubicBezTo>
                    <a:cubicBezTo>
                      <a:pt x="4737" y="22593"/>
                      <a:pt x="4670" y="22693"/>
                      <a:pt x="4570" y="22860"/>
                    </a:cubicBezTo>
                    <a:cubicBezTo>
                      <a:pt x="4337" y="23261"/>
                      <a:pt x="4170" y="23561"/>
                      <a:pt x="4037" y="23761"/>
                    </a:cubicBezTo>
                    <a:cubicBezTo>
                      <a:pt x="3903" y="23961"/>
                      <a:pt x="3837" y="24128"/>
                      <a:pt x="3736" y="24295"/>
                    </a:cubicBezTo>
                    <a:lnTo>
                      <a:pt x="3303" y="25362"/>
                    </a:lnTo>
                    <a:lnTo>
                      <a:pt x="3303" y="25529"/>
                    </a:lnTo>
                    <a:cubicBezTo>
                      <a:pt x="3303" y="25562"/>
                      <a:pt x="3303" y="25562"/>
                      <a:pt x="3336" y="25562"/>
                    </a:cubicBezTo>
                    <a:lnTo>
                      <a:pt x="3370" y="25562"/>
                    </a:lnTo>
                    <a:cubicBezTo>
                      <a:pt x="3403" y="25529"/>
                      <a:pt x="3470" y="25462"/>
                      <a:pt x="3503" y="25395"/>
                    </a:cubicBezTo>
                    <a:cubicBezTo>
                      <a:pt x="3703" y="24928"/>
                      <a:pt x="3837" y="24628"/>
                      <a:pt x="3870" y="24461"/>
                    </a:cubicBezTo>
                    <a:lnTo>
                      <a:pt x="3970" y="24261"/>
                    </a:lnTo>
                    <a:lnTo>
                      <a:pt x="4070" y="24061"/>
                    </a:lnTo>
                    <a:cubicBezTo>
                      <a:pt x="4304" y="23661"/>
                      <a:pt x="4504" y="23327"/>
                      <a:pt x="4637" y="23094"/>
                    </a:cubicBezTo>
                    <a:cubicBezTo>
                      <a:pt x="4737" y="22860"/>
                      <a:pt x="4871" y="22627"/>
                      <a:pt x="4871" y="22460"/>
                    </a:cubicBezTo>
                    <a:lnTo>
                      <a:pt x="4871" y="22393"/>
                    </a:lnTo>
                    <a:cubicBezTo>
                      <a:pt x="4871" y="22377"/>
                      <a:pt x="4862" y="22368"/>
                      <a:pt x="4846" y="22368"/>
                    </a:cubicBezTo>
                    <a:close/>
                    <a:moveTo>
                      <a:pt x="5471" y="22960"/>
                    </a:moveTo>
                    <a:lnTo>
                      <a:pt x="5204" y="23461"/>
                    </a:lnTo>
                    <a:lnTo>
                      <a:pt x="4737" y="24461"/>
                    </a:lnTo>
                    <a:cubicBezTo>
                      <a:pt x="4570" y="24862"/>
                      <a:pt x="4504" y="25028"/>
                      <a:pt x="4504" y="25062"/>
                    </a:cubicBezTo>
                    <a:lnTo>
                      <a:pt x="4170" y="25862"/>
                    </a:lnTo>
                    <a:lnTo>
                      <a:pt x="4170" y="25962"/>
                    </a:lnTo>
                    <a:cubicBezTo>
                      <a:pt x="4170" y="25962"/>
                      <a:pt x="4203" y="26029"/>
                      <a:pt x="4237" y="26029"/>
                    </a:cubicBezTo>
                    <a:cubicBezTo>
                      <a:pt x="4304" y="26029"/>
                      <a:pt x="4304" y="26029"/>
                      <a:pt x="4337" y="25962"/>
                    </a:cubicBezTo>
                    <a:cubicBezTo>
                      <a:pt x="4337" y="25962"/>
                      <a:pt x="4337" y="25929"/>
                      <a:pt x="4370" y="25896"/>
                    </a:cubicBezTo>
                    <a:cubicBezTo>
                      <a:pt x="4370" y="25796"/>
                      <a:pt x="4404" y="25696"/>
                      <a:pt x="4470" y="25562"/>
                    </a:cubicBezTo>
                    <a:lnTo>
                      <a:pt x="4537" y="25362"/>
                    </a:lnTo>
                    <a:cubicBezTo>
                      <a:pt x="4570" y="25295"/>
                      <a:pt x="4637" y="25262"/>
                      <a:pt x="4637" y="25229"/>
                    </a:cubicBezTo>
                    <a:lnTo>
                      <a:pt x="4670" y="25095"/>
                    </a:lnTo>
                    <a:cubicBezTo>
                      <a:pt x="4670" y="25062"/>
                      <a:pt x="4704" y="25028"/>
                      <a:pt x="4704" y="24962"/>
                    </a:cubicBezTo>
                    <a:lnTo>
                      <a:pt x="5404" y="23461"/>
                    </a:lnTo>
                    <a:cubicBezTo>
                      <a:pt x="5471" y="23361"/>
                      <a:pt x="5504" y="23261"/>
                      <a:pt x="5538" y="23194"/>
                    </a:cubicBezTo>
                    <a:cubicBezTo>
                      <a:pt x="5571" y="23094"/>
                      <a:pt x="5571" y="23060"/>
                      <a:pt x="5571" y="23027"/>
                    </a:cubicBezTo>
                    <a:cubicBezTo>
                      <a:pt x="5538" y="22960"/>
                      <a:pt x="5504" y="22960"/>
                      <a:pt x="5471" y="22960"/>
                    </a:cubicBezTo>
                    <a:close/>
                    <a:moveTo>
                      <a:pt x="6172" y="23694"/>
                    </a:moveTo>
                    <a:cubicBezTo>
                      <a:pt x="6172" y="23694"/>
                      <a:pt x="6138" y="23694"/>
                      <a:pt x="6071" y="23728"/>
                    </a:cubicBezTo>
                    <a:cubicBezTo>
                      <a:pt x="6038" y="23794"/>
                      <a:pt x="6005" y="23861"/>
                      <a:pt x="6005" y="23861"/>
                    </a:cubicBezTo>
                    <a:lnTo>
                      <a:pt x="5938" y="23961"/>
                    </a:lnTo>
                    <a:cubicBezTo>
                      <a:pt x="5905" y="24094"/>
                      <a:pt x="5838" y="24261"/>
                      <a:pt x="5705" y="24528"/>
                    </a:cubicBezTo>
                    <a:lnTo>
                      <a:pt x="5371" y="25129"/>
                    </a:lnTo>
                    <a:cubicBezTo>
                      <a:pt x="5338" y="25195"/>
                      <a:pt x="5338" y="25262"/>
                      <a:pt x="5271" y="25395"/>
                    </a:cubicBezTo>
                    <a:lnTo>
                      <a:pt x="5037" y="26096"/>
                    </a:lnTo>
                    <a:cubicBezTo>
                      <a:pt x="4971" y="26196"/>
                      <a:pt x="4971" y="26263"/>
                      <a:pt x="5004" y="26263"/>
                    </a:cubicBezTo>
                    <a:cubicBezTo>
                      <a:pt x="5004" y="26263"/>
                      <a:pt x="5004" y="26296"/>
                      <a:pt x="5037" y="26296"/>
                    </a:cubicBezTo>
                    <a:lnTo>
                      <a:pt x="5071" y="26296"/>
                    </a:lnTo>
                    <a:cubicBezTo>
                      <a:pt x="5137" y="26296"/>
                      <a:pt x="5137" y="26263"/>
                      <a:pt x="5137" y="26196"/>
                    </a:cubicBezTo>
                    <a:cubicBezTo>
                      <a:pt x="5171" y="25962"/>
                      <a:pt x="5204" y="25862"/>
                      <a:pt x="5238" y="25762"/>
                    </a:cubicBezTo>
                    <a:lnTo>
                      <a:pt x="5838" y="24461"/>
                    </a:lnTo>
                    <a:cubicBezTo>
                      <a:pt x="5971" y="24228"/>
                      <a:pt x="6038" y="24094"/>
                      <a:pt x="6038" y="24094"/>
                    </a:cubicBezTo>
                    <a:lnTo>
                      <a:pt x="6138" y="23894"/>
                    </a:lnTo>
                    <a:cubicBezTo>
                      <a:pt x="6172" y="23794"/>
                      <a:pt x="6172" y="23728"/>
                      <a:pt x="6172" y="23728"/>
                    </a:cubicBezTo>
                    <a:lnTo>
                      <a:pt x="6172" y="23694"/>
                    </a:lnTo>
                    <a:close/>
                    <a:moveTo>
                      <a:pt x="6739" y="24094"/>
                    </a:moveTo>
                    <a:cubicBezTo>
                      <a:pt x="6705" y="24128"/>
                      <a:pt x="6672" y="24261"/>
                      <a:pt x="6639" y="24395"/>
                    </a:cubicBezTo>
                    <a:lnTo>
                      <a:pt x="6472" y="24728"/>
                    </a:lnTo>
                    <a:cubicBezTo>
                      <a:pt x="6305" y="25028"/>
                      <a:pt x="6205" y="25229"/>
                      <a:pt x="6172" y="25262"/>
                    </a:cubicBezTo>
                    <a:cubicBezTo>
                      <a:pt x="6138" y="25295"/>
                      <a:pt x="6138" y="25362"/>
                      <a:pt x="6071" y="25429"/>
                    </a:cubicBezTo>
                    <a:lnTo>
                      <a:pt x="6038" y="25562"/>
                    </a:lnTo>
                    <a:cubicBezTo>
                      <a:pt x="6005" y="25629"/>
                      <a:pt x="5938" y="25729"/>
                      <a:pt x="5905" y="25862"/>
                    </a:cubicBezTo>
                    <a:lnTo>
                      <a:pt x="5871" y="26063"/>
                    </a:lnTo>
                    <a:cubicBezTo>
                      <a:pt x="5871" y="26129"/>
                      <a:pt x="5838" y="26263"/>
                      <a:pt x="5738" y="26396"/>
                    </a:cubicBezTo>
                    <a:lnTo>
                      <a:pt x="5671" y="26563"/>
                    </a:lnTo>
                    <a:lnTo>
                      <a:pt x="5671" y="26630"/>
                    </a:lnTo>
                    <a:lnTo>
                      <a:pt x="5705" y="26696"/>
                    </a:lnTo>
                    <a:cubicBezTo>
                      <a:pt x="5805" y="26696"/>
                      <a:pt x="5838" y="26696"/>
                      <a:pt x="5838" y="26630"/>
                    </a:cubicBezTo>
                    <a:lnTo>
                      <a:pt x="5838" y="26563"/>
                    </a:lnTo>
                    <a:cubicBezTo>
                      <a:pt x="5838" y="26530"/>
                      <a:pt x="5871" y="26463"/>
                      <a:pt x="5871" y="26463"/>
                    </a:cubicBezTo>
                    <a:lnTo>
                      <a:pt x="5905" y="26363"/>
                    </a:lnTo>
                    <a:lnTo>
                      <a:pt x="6205" y="25462"/>
                    </a:lnTo>
                    <a:cubicBezTo>
                      <a:pt x="6338" y="25295"/>
                      <a:pt x="6372" y="25195"/>
                      <a:pt x="6405" y="25062"/>
                    </a:cubicBezTo>
                    <a:cubicBezTo>
                      <a:pt x="6405" y="25028"/>
                      <a:pt x="6472" y="24962"/>
                      <a:pt x="6472" y="24895"/>
                    </a:cubicBezTo>
                    <a:lnTo>
                      <a:pt x="6805" y="24461"/>
                    </a:lnTo>
                    <a:cubicBezTo>
                      <a:pt x="6805" y="24395"/>
                      <a:pt x="6839" y="24295"/>
                      <a:pt x="6839" y="24228"/>
                    </a:cubicBezTo>
                    <a:lnTo>
                      <a:pt x="6839" y="24128"/>
                    </a:lnTo>
                    <a:cubicBezTo>
                      <a:pt x="6839" y="24094"/>
                      <a:pt x="6805" y="24094"/>
                      <a:pt x="6739" y="24094"/>
                    </a:cubicBezTo>
                    <a:close/>
                    <a:moveTo>
                      <a:pt x="7372" y="24862"/>
                    </a:moveTo>
                    <a:cubicBezTo>
                      <a:pt x="7372" y="24862"/>
                      <a:pt x="7372" y="24895"/>
                      <a:pt x="7339" y="24928"/>
                    </a:cubicBezTo>
                    <a:cubicBezTo>
                      <a:pt x="7272" y="24962"/>
                      <a:pt x="7272" y="24962"/>
                      <a:pt x="7272" y="25028"/>
                    </a:cubicBezTo>
                    <a:lnTo>
                      <a:pt x="7272" y="25095"/>
                    </a:lnTo>
                    <a:lnTo>
                      <a:pt x="7005" y="25762"/>
                    </a:lnTo>
                    <a:cubicBezTo>
                      <a:pt x="6939" y="25796"/>
                      <a:pt x="6939" y="25862"/>
                      <a:pt x="6939" y="25896"/>
                    </a:cubicBezTo>
                    <a:lnTo>
                      <a:pt x="6905" y="25962"/>
                    </a:lnTo>
                    <a:lnTo>
                      <a:pt x="6639" y="26563"/>
                    </a:lnTo>
                    <a:cubicBezTo>
                      <a:pt x="6639" y="26596"/>
                      <a:pt x="6572" y="26630"/>
                      <a:pt x="6572" y="26696"/>
                    </a:cubicBezTo>
                    <a:lnTo>
                      <a:pt x="6538" y="26796"/>
                    </a:lnTo>
                    <a:cubicBezTo>
                      <a:pt x="6505" y="26863"/>
                      <a:pt x="6505" y="26896"/>
                      <a:pt x="6505" y="26930"/>
                    </a:cubicBezTo>
                    <a:cubicBezTo>
                      <a:pt x="6505" y="26963"/>
                      <a:pt x="6505" y="27030"/>
                      <a:pt x="6538" y="27030"/>
                    </a:cubicBezTo>
                    <a:lnTo>
                      <a:pt x="6572" y="27030"/>
                    </a:lnTo>
                    <a:cubicBezTo>
                      <a:pt x="6639" y="27030"/>
                      <a:pt x="6672" y="26930"/>
                      <a:pt x="6705" y="26863"/>
                    </a:cubicBezTo>
                    <a:cubicBezTo>
                      <a:pt x="6739" y="26763"/>
                      <a:pt x="6805" y="26630"/>
                      <a:pt x="6839" y="26563"/>
                    </a:cubicBezTo>
                    <a:lnTo>
                      <a:pt x="6872" y="26429"/>
                    </a:lnTo>
                    <a:lnTo>
                      <a:pt x="7039" y="26063"/>
                    </a:lnTo>
                    <a:cubicBezTo>
                      <a:pt x="7072" y="26029"/>
                      <a:pt x="7139" y="25929"/>
                      <a:pt x="7172" y="25929"/>
                    </a:cubicBezTo>
                    <a:lnTo>
                      <a:pt x="7172" y="25829"/>
                    </a:lnTo>
                    <a:lnTo>
                      <a:pt x="7372" y="25295"/>
                    </a:lnTo>
                    <a:cubicBezTo>
                      <a:pt x="7406" y="25262"/>
                      <a:pt x="7406" y="25195"/>
                      <a:pt x="7406" y="25129"/>
                    </a:cubicBezTo>
                    <a:lnTo>
                      <a:pt x="7406" y="25062"/>
                    </a:lnTo>
                    <a:lnTo>
                      <a:pt x="7472" y="24962"/>
                    </a:lnTo>
                    <a:lnTo>
                      <a:pt x="7472" y="24895"/>
                    </a:lnTo>
                    <a:cubicBezTo>
                      <a:pt x="7406" y="24862"/>
                      <a:pt x="7406" y="24862"/>
                      <a:pt x="7372" y="24862"/>
                    </a:cubicBezTo>
                    <a:close/>
                    <a:moveTo>
                      <a:pt x="3870" y="21226"/>
                    </a:moveTo>
                    <a:cubicBezTo>
                      <a:pt x="4304" y="21226"/>
                      <a:pt x="4804" y="21393"/>
                      <a:pt x="5338" y="21726"/>
                    </a:cubicBezTo>
                    <a:cubicBezTo>
                      <a:pt x="7406" y="22927"/>
                      <a:pt x="9007" y="24762"/>
                      <a:pt x="10041" y="27130"/>
                    </a:cubicBezTo>
                    <a:cubicBezTo>
                      <a:pt x="11042" y="29432"/>
                      <a:pt x="11309" y="31733"/>
                      <a:pt x="10808" y="33968"/>
                    </a:cubicBezTo>
                    <a:lnTo>
                      <a:pt x="10408" y="33935"/>
                    </a:lnTo>
                    <a:lnTo>
                      <a:pt x="10408" y="31433"/>
                    </a:lnTo>
                    <a:cubicBezTo>
                      <a:pt x="10408" y="31066"/>
                      <a:pt x="10408" y="30733"/>
                      <a:pt x="10375" y="30532"/>
                    </a:cubicBezTo>
                    <a:cubicBezTo>
                      <a:pt x="10341" y="30199"/>
                      <a:pt x="10208" y="29932"/>
                      <a:pt x="10074" y="29698"/>
                    </a:cubicBezTo>
                    <a:cubicBezTo>
                      <a:pt x="9908" y="29465"/>
                      <a:pt x="9707" y="29265"/>
                      <a:pt x="9374" y="29098"/>
                    </a:cubicBezTo>
                    <a:cubicBezTo>
                      <a:pt x="9207" y="29031"/>
                      <a:pt x="8907" y="28898"/>
                      <a:pt x="8540" y="28731"/>
                    </a:cubicBezTo>
                    <a:cubicBezTo>
                      <a:pt x="6572" y="27964"/>
                      <a:pt x="4537" y="27063"/>
                      <a:pt x="2402" y="26029"/>
                    </a:cubicBezTo>
                    <a:lnTo>
                      <a:pt x="1401" y="25495"/>
                    </a:lnTo>
                    <a:cubicBezTo>
                      <a:pt x="1201" y="25262"/>
                      <a:pt x="1068" y="24928"/>
                      <a:pt x="1068" y="24595"/>
                    </a:cubicBezTo>
                    <a:cubicBezTo>
                      <a:pt x="1035" y="23994"/>
                      <a:pt x="1235" y="23327"/>
                      <a:pt x="1802" y="22593"/>
                    </a:cubicBezTo>
                    <a:cubicBezTo>
                      <a:pt x="2402" y="21693"/>
                      <a:pt x="3136" y="21226"/>
                      <a:pt x="3870" y="21226"/>
                    </a:cubicBezTo>
                    <a:close/>
                    <a:moveTo>
                      <a:pt x="4199" y="20072"/>
                    </a:moveTo>
                    <a:cubicBezTo>
                      <a:pt x="4100" y="20072"/>
                      <a:pt x="4001" y="20078"/>
                      <a:pt x="3903" y="20092"/>
                    </a:cubicBezTo>
                    <a:cubicBezTo>
                      <a:pt x="3336" y="20192"/>
                      <a:pt x="2802" y="20425"/>
                      <a:pt x="2302" y="20892"/>
                    </a:cubicBezTo>
                    <a:cubicBezTo>
                      <a:pt x="1868" y="21226"/>
                      <a:pt x="1502" y="21726"/>
                      <a:pt x="1068" y="22360"/>
                    </a:cubicBezTo>
                    <a:cubicBezTo>
                      <a:pt x="668" y="22927"/>
                      <a:pt x="367" y="23461"/>
                      <a:pt x="234" y="23961"/>
                    </a:cubicBezTo>
                    <a:cubicBezTo>
                      <a:pt x="34" y="24595"/>
                      <a:pt x="0" y="25195"/>
                      <a:pt x="167" y="25696"/>
                    </a:cubicBezTo>
                    <a:cubicBezTo>
                      <a:pt x="334" y="26229"/>
                      <a:pt x="668" y="26696"/>
                      <a:pt x="1201" y="27097"/>
                    </a:cubicBezTo>
                    <a:cubicBezTo>
                      <a:pt x="1635" y="27397"/>
                      <a:pt x="2169" y="27730"/>
                      <a:pt x="2869" y="27964"/>
                    </a:cubicBezTo>
                    <a:cubicBezTo>
                      <a:pt x="4237" y="28531"/>
                      <a:pt x="5538" y="28965"/>
                      <a:pt x="6805" y="29265"/>
                    </a:cubicBezTo>
                    <a:cubicBezTo>
                      <a:pt x="7472" y="29432"/>
                      <a:pt x="7839" y="29565"/>
                      <a:pt x="8006" y="29598"/>
                    </a:cubicBezTo>
                    <a:cubicBezTo>
                      <a:pt x="8440" y="29765"/>
                      <a:pt x="8807" y="29932"/>
                      <a:pt x="9074" y="30199"/>
                    </a:cubicBezTo>
                    <a:cubicBezTo>
                      <a:pt x="9174" y="30266"/>
                      <a:pt x="9274" y="30366"/>
                      <a:pt x="9374" y="30466"/>
                    </a:cubicBezTo>
                    <a:cubicBezTo>
                      <a:pt x="9407" y="31700"/>
                      <a:pt x="9507" y="33201"/>
                      <a:pt x="9574" y="35069"/>
                    </a:cubicBezTo>
                    <a:cubicBezTo>
                      <a:pt x="10024" y="35144"/>
                      <a:pt x="10473" y="35187"/>
                      <a:pt x="10923" y="35187"/>
                    </a:cubicBezTo>
                    <a:cubicBezTo>
                      <a:pt x="11274" y="35187"/>
                      <a:pt x="11625" y="35161"/>
                      <a:pt x="11976" y="35102"/>
                    </a:cubicBezTo>
                    <a:cubicBezTo>
                      <a:pt x="11976" y="34569"/>
                      <a:pt x="12009" y="33535"/>
                      <a:pt x="12042" y="31933"/>
                    </a:cubicBezTo>
                    <a:cubicBezTo>
                      <a:pt x="12142" y="30599"/>
                      <a:pt x="12076" y="29532"/>
                      <a:pt x="11909" y="28698"/>
                    </a:cubicBezTo>
                    <a:cubicBezTo>
                      <a:pt x="11675" y="27263"/>
                      <a:pt x="11075" y="25896"/>
                      <a:pt x="10174" y="24561"/>
                    </a:cubicBezTo>
                    <a:cubicBezTo>
                      <a:pt x="9340" y="23394"/>
                      <a:pt x="8306" y="22260"/>
                      <a:pt x="7005" y="21292"/>
                    </a:cubicBezTo>
                    <a:cubicBezTo>
                      <a:pt x="6472" y="20892"/>
                      <a:pt x="5971" y="20592"/>
                      <a:pt x="5538" y="20425"/>
                    </a:cubicBezTo>
                    <a:cubicBezTo>
                      <a:pt x="5028" y="20184"/>
                      <a:pt x="4605" y="20072"/>
                      <a:pt x="4199" y="20072"/>
                    </a:cubicBezTo>
                    <a:close/>
                    <a:moveTo>
                      <a:pt x="13677" y="39572"/>
                    </a:moveTo>
                    <a:cubicBezTo>
                      <a:pt x="13677" y="39806"/>
                      <a:pt x="13710" y="40039"/>
                      <a:pt x="13710" y="40273"/>
                    </a:cubicBezTo>
                    <a:cubicBezTo>
                      <a:pt x="14211" y="40306"/>
                      <a:pt x="14744" y="40373"/>
                      <a:pt x="15245" y="40373"/>
                    </a:cubicBezTo>
                    <a:cubicBezTo>
                      <a:pt x="15245" y="40106"/>
                      <a:pt x="15211" y="39872"/>
                      <a:pt x="15211" y="39572"/>
                    </a:cubicBezTo>
                    <a:close/>
                    <a:moveTo>
                      <a:pt x="11242" y="39772"/>
                    </a:moveTo>
                    <a:cubicBezTo>
                      <a:pt x="10808" y="39806"/>
                      <a:pt x="10308" y="39872"/>
                      <a:pt x="9841" y="39939"/>
                    </a:cubicBezTo>
                    <a:cubicBezTo>
                      <a:pt x="9841" y="40139"/>
                      <a:pt x="9874" y="40373"/>
                      <a:pt x="9874" y="40540"/>
                    </a:cubicBezTo>
                    <a:cubicBezTo>
                      <a:pt x="10341" y="40473"/>
                      <a:pt x="10775" y="40439"/>
                      <a:pt x="11275" y="40406"/>
                    </a:cubicBezTo>
                    <a:lnTo>
                      <a:pt x="11275" y="39772"/>
                    </a:lnTo>
                    <a:close/>
                    <a:moveTo>
                      <a:pt x="17346" y="39639"/>
                    </a:moveTo>
                    <a:cubicBezTo>
                      <a:pt x="17346" y="39939"/>
                      <a:pt x="17380" y="40273"/>
                      <a:pt x="17380" y="40573"/>
                    </a:cubicBezTo>
                    <a:cubicBezTo>
                      <a:pt x="17746" y="40640"/>
                      <a:pt x="18080" y="40706"/>
                      <a:pt x="18380" y="40740"/>
                    </a:cubicBezTo>
                    <a:lnTo>
                      <a:pt x="18380" y="39739"/>
                    </a:lnTo>
                    <a:cubicBezTo>
                      <a:pt x="18047" y="39672"/>
                      <a:pt x="17680" y="39672"/>
                      <a:pt x="17346" y="39639"/>
                    </a:cubicBezTo>
                    <a:close/>
                    <a:moveTo>
                      <a:pt x="7239" y="49279"/>
                    </a:moveTo>
                    <a:cubicBezTo>
                      <a:pt x="7206" y="49279"/>
                      <a:pt x="7172" y="49279"/>
                      <a:pt x="7172" y="49312"/>
                    </a:cubicBezTo>
                    <a:lnTo>
                      <a:pt x="7139" y="49413"/>
                    </a:lnTo>
                    <a:lnTo>
                      <a:pt x="7139" y="49446"/>
                    </a:lnTo>
                    <a:cubicBezTo>
                      <a:pt x="7139" y="49479"/>
                      <a:pt x="7139" y="49479"/>
                      <a:pt x="7172" y="49479"/>
                    </a:cubicBezTo>
                    <a:lnTo>
                      <a:pt x="7272" y="49479"/>
                    </a:lnTo>
                    <a:lnTo>
                      <a:pt x="7539" y="49446"/>
                    </a:lnTo>
                    <a:cubicBezTo>
                      <a:pt x="7573" y="49446"/>
                      <a:pt x="7639" y="49413"/>
                      <a:pt x="7639" y="49413"/>
                    </a:cubicBezTo>
                    <a:cubicBezTo>
                      <a:pt x="7639" y="49413"/>
                      <a:pt x="7673" y="49413"/>
                      <a:pt x="7673" y="49379"/>
                    </a:cubicBezTo>
                    <a:cubicBezTo>
                      <a:pt x="7573" y="49279"/>
                      <a:pt x="7472" y="49279"/>
                      <a:pt x="7306" y="49279"/>
                    </a:cubicBezTo>
                    <a:close/>
                    <a:moveTo>
                      <a:pt x="8572" y="49298"/>
                    </a:moveTo>
                    <a:cubicBezTo>
                      <a:pt x="8551" y="49298"/>
                      <a:pt x="8529" y="49301"/>
                      <a:pt x="8507" y="49312"/>
                    </a:cubicBezTo>
                    <a:cubicBezTo>
                      <a:pt x="8507" y="49312"/>
                      <a:pt x="8473" y="49312"/>
                      <a:pt x="8406" y="49379"/>
                    </a:cubicBezTo>
                    <a:lnTo>
                      <a:pt x="8406" y="49446"/>
                    </a:lnTo>
                    <a:cubicBezTo>
                      <a:pt x="8406" y="49479"/>
                      <a:pt x="8507" y="49479"/>
                      <a:pt x="8540" y="49479"/>
                    </a:cubicBezTo>
                    <a:lnTo>
                      <a:pt x="8540" y="49513"/>
                    </a:lnTo>
                    <a:lnTo>
                      <a:pt x="8773" y="49579"/>
                    </a:lnTo>
                    <a:cubicBezTo>
                      <a:pt x="8840" y="49579"/>
                      <a:pt x="8873" y="49579"/>
                      <a:pt x="8907" y="49513"/>
                    </a:cubicBezTo>
                    <a:lnTo>
                      <a:pt x="8907" y="49479"/>
                    </a:lnTo>
                    <a:cubicBezTo>
                      <a:pt x="8907" y="49446"/>
                      <a:pt x="8907" y="49413"/>
                      <a:pt x="8873" y="49413"/>
                    </a:cubicBezTo>
                    <a:cubicBezTo>
                      <a:pt x="8840" y="49379"/>
                      <a:pt x="8840" y="49379"/>
                      <a:pt x="8807" y="49379"/>
                    </a:cubicBezTo>
                    <a:cubicBezTo>
                      <a:pt x="8740" y="49312"/>
                      <a:pt x="8707" y="49312"/>
                      <a:pt x="8673" y="49312"/>
                    </a:cubicBezTo>
                    <a:cubicBezTo>
                      <a:pt x="8651" y="49312"/>
                      <a:pt x="8614" y="49298"/>
                      <a:pt x="8572" y="49298"/>
                    </a:cubicBezTo>
                    <a:close/>
                    <a:moveTo>
                      <a:pt x="9641" y="49613"/>
                    </a:moveTo>
                    <a:lnTo>
                      <a:pt x="9641" y="49779"/>
                    </a:lnTo>
                    <a:cubicBezTo>
                      <a:pt x="9741" y="49813"/>
                      <a:pt x="9841" y="49813"/>
                      <a:pt x="9874" y="49813"/>
                    </a:cubicBezTo>
                    <a:lnTo>
                      <a:pt x="9974" y="49813"/>
                    </a:lnTo>
                    <a:cubicBezTo>
                      <a:pt x="10008" y="49813"/>
                      <a:pt x="10008" y="49779"/>
                      <a:pt x="10008" y="49779"/>
                    </a:cubicBezTo>
                    <a:lnTo>
                      <a:pt x="9908" y="49613"/>
                    </a:lnTo>
                    <a:close/>
                    <a:moveTo>
                      <a:pt x="10875" y="50113"/>
                    </a:moveTo>
                    <a:cubicBezTo>
                      <a:pt x="10842" y="50146"/>
                      <a:pt x="10808" y="50146"/>
                      <a:pt x="10808" y="50180"/>
                    </a:cubicBezTo>
                    <a:cubicBezTo>
                      <a:pt x="10808" y="50246"/>
                      <a:pt x="10808" y="50246"/>
                      <a:pt x="10842" y="50280"/>
                    </a:cubicBezTo>
                    <a:lnTo>
                      <a:pt x="10908" y="50347"/>
                    </a:lnTo>
                    <a:lnTo>
                      <a:pt x="11175" y="50347"/>
                    </a:lnTo>
                    <a:cubicBezTo>
                      <a:pt x="11175" y="50313"/>
                      <a:pt x="11142" y="50280"/>
                      <a:pt x="11075" y="50246"/>
                    </a:cubicBezTo>
                    <a:lnTo>
                      <a:pt x="11042" y="50180"/>
                    </a:lnTo>
                    <a:lnTo>
                      <a:pt x="10875" y="50113"/>
                    </a:lnTo>
                    <a:close/>
                    <a:moveTo>
                      <a:pt x="11876" y="50313"/>
                    </a:moveTo>
                    <a:cubicBezTo>
                      <a:pt x="11842" y="50347"/>
                      <a:pt x="11842" y="50447"/>
                      <a:pt x="11842" y="50480"/>
                    </a:cubicBezTo>
                    <a:cubicBezTo>
                      <a:pt x="11842" y="50480"/>
                      <a:pt x="11842" y="50513"/>
                      <a:pt x="11876" y="50580"/>
                    </a:cubicBezTo>
                    <a:lnTo>
                      <a:pt x="11876" y="50613"/>
                    </a:lnTo>
                    <a:lnTo>
                      <a:pt x="11976" y="50680"/>
                    </a:lnTo>
                    <a:cubicBezTo>
                      <a:pt x="11976" y="50680"/>
                      <a:pt x="12009" y="50747"/>
                      <a:pt x="12076" y="50747"/>
                    </a:cubicBezTo>
                    <a:cubicBezTo>
                      <a:pt x="12142" y="50680"/>
                      <a:pt x="12142" y="50680"/>
                      <a:pt x="12142" y="50647"/>
                    </a:cubicBezTo>
                    <a:lnTo>
                      <a:pt x="12142" y="50580"/>
                    </a:lnTo>
                    <a:lnTo>
                      <a:pt x="12076" y="50513"/>
                    </a:lnTo>
                    <a:lnTo>
                      <a:pt x="12042" y="50480"/>
                    </a:lnTo>
                    <a:cubicBezTo>
                      <a:pt x="12009" y="50447"/>
                      <a:pt x="11976" y="50413"/>
                      <a:pt x="11909" y="50313"/>
                    </a:cubicBezTo>
                    <a:close/>
                    <a:moveTo>
                      <a:pt x="12976" y="50914"/>
                    </a:moveTo>
                    <a:lnTo>
                      <a:pt x="12976" y="50947"/>
                    </a:lnTo>
                    <a:cubicBezTo>
                      <a:pt x="12976" y="51047"/>
                      <a:pt x="12976" y="51047"/>
                      <a:pt x="13010" y="51080"/>
                    </a:cubicBezTo>
                    <a:lnTo>
                      <a:pt x="13243" y="51214"/>
                    </a:lnTo>
                    <a:lnTo>
                      <a:pt x="13243" y="51114"/>
                    </a:lnTo>
                    <a:cubicBezTo>
                      <a:pt x="13243" y="51080"/>
                      <a:pt x="13210" y="51047"/>
                      <a:pt x="13110" y="50947"/>
                    </a:cubicBezTo>
                    <a:lnTo>
                      <a:pt x="13076" y="50914"/>
                    </a:lnTo>
                    <a:close/>
                    <a:moveTo>
                      <a:pt x="13884" y="51468"/>
                    </a:moveTo>
                    <a:cubicBezTo>
                      <a:pt x="13862" y="51468"/>
                      <a:pt x="13844" y="51499"/>
                      <a:pt x="13844" y="51547"/>
                    </a:cubicBezTo>
                    <a:cubicBezTo>
                      <a:pt x="13910" y="51614"/>
                      <a:pt x="13910" y="51614"/>
                      <a:pt x="13910" y="51647"/>
                    </a:cubicBezTo>
                    <a:lnTo>
                      <a:pt x="13944" y="51748"/>
                    </a:lnTo>
                    <a:lnTo>
                      <a:pt x="14010" y="51781"/>
                    </a:lnTo>
                    <a:lnTo>
                      <a:pt x="14211" y="51781"/>
                    </a:lnTo>
                    <a:cubicBezTo>
                      <a:pt x="14244" y="51748"/>
                      <a:pt x="14244" y="51714"/>
                      <a:pt x="14244" y="51647"/>
                    </a:cubicBezTo>
                    <a:lnTo>
                      <a:pt x="14111" y="51581"/>
                    </a:lnTo>
                    <a:cubicBezTo>
                      <a:pt x="14077" y="51547"/>
                      <a:pt x="14010" y="51481"/>
                      <a:pt x="13910" y="51481"/>
                    </a:cubicBezTo>
                    <a:cubicBezTo>
                      <a:pt x="13901" y="51472"/>
                      <a:pt x="13892" y="51468"/>
                      <a:pt x="13884" y="51468"/>
                    </a:cubicBezTo>
                    <a:close/>
                    <a:moveTo>
                      <a:pt x="15311" y="52448"/>
                    </a:moveTo>
                    <a:cubicBezTo>
                      <a:pt x="15245" y="52448"/>
                      <a:pt x="15245" y="52448"/>
                      <a:pt x="15245" y="52481"/>
                    </a:cubicBezTo>
                    <a:lnTo>
                      <a:pt x="15245" y="52548"/>
                    </a:lnTo>
                    <a:lnTo>
                      <a:pt x="15311" y="52581"/>
                    </a:lnTo>
                    <a:lnTo>
                      <a:pt x="15478" y="52748"/>
                    </a:lnTo>
                    <a:cubicBezTo>
                      <a:pt x="15431" y="52772"/>
                      <a:pt x="15417" y="52795"/>
                      <a:pt x="15437" y="52795"/>
                    </a:cubicBezTo>
                    <a:cubicBezTo>
                      <a:pt x="15445" y="52795"/>
                      <a:pt x="15459" y="52791"/>
                      <a:pt x="15478" y="52782"/>
                    </a:cubicBezTo>
                    <a:lnTo>
                      <a:pt x="15545" y="52715"/>
                    </a:lnTo>
                    <a:cubicBezTo>
                      <a:pt x="15545" y="52715"/>
                      <a:pt x="15512" y="52648"/>
                      <a:pt x="15512" y="52615"/>
                    </a:cubicBezTo>
                    <a:cubicBezTo>
                      <a:pt x="15478" y="52581"/>
                      <a:pt x="15411" y="52548"/>
                      <a:pt x="15345" y="52481"/>
                    </a:cubicBezTo>
                    <a:lnTo>
                      <a:pt x="15311" y="52448"/>
                    </a:lnTo>
                    <a:close/>
                    <a:moveTo>
                      <a:pt x="15878" y="53415"/>
                    </a:moveTo>
                    <a:cubicBezTo>
                      <a:pt x="15878" y="53449"/>
                      <a:pt x="15845" y="53449"/>
                      <a:pt x="15845" y="53449"/>
                    </a:cubicBezTo>
                    <a:cubicBezTo>
                      <a:pt x="15812" y="53449"/>
                      <a:pt x="15812" y="53482"/>
                      <a:pt x="15812" y="53515"/>
                    </a:cubicBezTo>
                    <a:cubicBezTo>
                      <a:pt x="15812" y="53582"/>
                      <a:pt x="15845" y="53582"/>
                      <a:pt x="15845" y="53582"/>
                    </a:cubicBezTo>
                    <a:cubicBezTo>
                      <a:pt x="15878" y="53616"/>
                      <a:pt x="15979" y="53649"/>
                      <a:pt x="16012" y="53649"/>
                    </a:cubicBezTo>
                    <a:cubicBezTo>
                      <a:pt x="16012" y="53616"/>
                      <a:pt x="16012" y="53582"/>
                      <a:pt x="16045" y="53582"/>
                    </a:cubicBezTo>
                    <a:lnTo>
                      <a:pt x="15912" y="53449"/>
                    </a:lnTo>
                    <a:lnTo>
                      <a:pt x="15878" y="53415"/>
                    </a:lnTo>
                    <a:close/>
                    <a:moveTo>
                      <a:pt x="16579" y="54550"/>
                    </a:moveTo>
                    <a:cubicBezTo>
                      <a:pt x="16546" y="54583"/>
                      <a:pt x="16546" y="54616"/>
                      <a:pt x="16546" y="54650"/>
                    </a:cubicBezTo>
                    <a:cubicBezTo>
                      <a:pt x="16546" y="54716"/>
                      <a:pt x="16579" y="54716"/>
                      <a:pt x="16646" y="54750"/>
                    </a:cubicBezTo>
                    <a:lnTo>
                      <a:pt x="16679" y="54783"/>
                    </a:lnTo>
                    <a:lnTo>
                      <a:pt x="16712" y="54816"/>
                    </a:lnTo>
                    <a:cubicBezTo>
                      <a:pt x="16746" y="54883"/>
                      <a:pt x="16812" y="54883"/>
                      <a:pt x="16846" y="54883"/>
                    </a:cubicBezTo>
                    <a:cubicBezTo>
                      <a:pt x="16846" y="54816"/>
                      <a:pt x="16879" y="54783"/>
                      <a:pt x="16846" y="54750"/>
                    </a:cubicBezTo>
                    <a:cubicBezTo>
                      <a:pt x="16846" y="54716"/>
                      <a:pt x="16812" y="54716"/>
                      <a:pt x="16812" y="54650"/>
                    </a:cubicBezTo>
                    <a:lnTo>
                      <a:pt x="16679" y="54550"/>
                    </a:lnTo>
                    <a:close/>
                    <a:moveTo>
                      <a:pt x="17146" y="55750"/>
                    </a:moveTo>
                    <a:lnTo>
                      <a:pt x="17146" y="55784"/>
                    </a:lnTo>
                    <a:lnTo>
                      <a:pt x="17079" y="55784"/>
                    </a:lnTo>
                    <a:cubicBezTo>
                      <a:pt x="17046" y="55784"/>
                      <a:pt x="17046" y="55817"/>
                      <a:pt x="17046" y="55884"/>
                    </a:cubicBezTo>
                    <a:cubicBezTo>
                      <a:pt x="17046" y="55951"/>
                      <a:pt x="17079" y="56084"/>
                      <a:pt x="17179" y="56151"/>
                    </a:cubicBezTo>
                    <a:cubicBezTo>
                      <a:pt x="17213" y="56217"/>
                      <a:pt x="17246" y="56251"/>
                      <a:pt x="17346" y="56284"/>
                    </a:cubicBezTo>
                    <a:lnTo>
                      <a:pt x="17380" y="56251"/>
                    </a:lnTo>
                    <a:lnTo>
                      <a:pt x="17346" y="56217"/>
                    </a:lnTo>
                    <a:cubicBezTo>
                      <a:pt x="17380" y="56151"/>
                      <a:pt x="17380" y="56084"/>
                      <a:pt x="17346" y="55984"/>
                    </a:cubicBezTo>
                    <a:lnTo>
                      <a:pt x="17313" y="55951"/>
                    </a:lnTo>
                    <a:cubicBezTo>
                      <a:pt x="17313" y="55951"/>
                      <a:pt x="17246" y="55917"/>
                      <a:pt x="17246" y="55884"/>
                    </a:cubicBezTo>
                    <a:lnTo>
                      <a:pt x="17146" y="55750"/>
                    </a:lnTo>
                    <a:close/>
                    <a:moveTo>
                      <a:pt x="17413" y="56918"/>
                    </a:moveTo>
                    <a:cubicBezTo>
                      <a:pt x="17413" y="56918"/>
                      <a:pt x="17380" y="56918"/>
                      <a:pt x="17346" y="56951"/>
                    </a:cubicBezTo>
                    <a:lnTo>
                      <a:pt x="17313" y="57051"/>
                    </a:lnTo>
                    <a:lnTo>
                      <a:pt x="17246" y="57085"/>
                    </a:lnTo>
                    <a:lnTo>
                      <a:pt x="17246" y="57118"/>
                    </a:lnTo>
                    <a:lnTo>
                      <a:pt x="17246" y="57185"/>
                    </a:lnTo>
                    <a:lnTo>
                      <a:pt x="17313" y="57285"/>
                    </a:lnTo>
                    <a:lnTo>
                      <a:pt x="17346" y="57418"/>
                    </a:lnTo>
                    <a:cubicBezTo>
                      <a:pt x="17346" y="57452"/>
                      <a:pt x="17380" y="57485"/>
                      <a:pt x="17380" y="57485"/>
                    </a:cubicBezTo>
                    <a:cubicBezTo>
                      <a:pt x="17413" y="57485"/>
                      <a:pt x="17480" y="57418"/>
                      <a:pt x="17480" y="57318"/>
                    </a:cubicBezTo>
                    <a:lnTo>
                      <a:pt x="17480" y="57252"/>
                    </a:lnTo>
                    <a:lnTo>
                      <a:pt x="17413" y="57151"/>
                    </a:lnTo>
                    <a:cubicBezTo>
                      <a:pt x="17413" y="57118"/>
                      <a:pt x="17480" y="57118"/>
                      <a:pt x="17480" y="57118"/>
                    </a:cubicBezTo>
                    <a:cubicBezTo>
                      <a:pt x="17513" y="56985"/>
                      <a:pt x="17480" y="56951"/>
                      <a:pt x="17413" y="56918"/>
                    </a:cubicBezTo>
                    <a:close/>
                    <a:moveTo>
                      <a:pt x="17680" y="58252"/>
                    </a:moveTo>
                    <a:cubicBezTo>
                      <a:pt x="17680" y="58252"/>
                      <a:pt x="17646" y="58252"/>
                      <a:pt x="17646" y="58286"/>
                    </a:cubicBezTo>
                    <a:lnTo>
                      <a:pt x="17646" y="58319"/>
                    </a:lnTo>
                    <a:lnTo>
                      <a:pt x="17646" y="58552"/>
                    </a:lnTo>
                    <a:cubicBezTo>
                      <a:pt x="17646" y="58552"/>
                      <a:pt x="17646" y="58586"/>
                      <a:pt x="17680" y="58619"/>
                    </a:cubicBezTo>
                    <a:cubicBezTo>
                      <a:pt x="17680" y="58653"/>
                      <a:pt x="17713" y="58719"/>
                      <a:pt x="17713" y="58719"/>
                    </a:cubicBezTo>
                    <a:cubicBezTo>
                      <a:pt x="17746" y="58719"/>
                      <a:pt x="17813" y="58719"/>
                      <a:pt x="17813" y="58653"/>
                    </a:cubicBezTo>
                    <a:lnTo>
                      <a:pt x="17847" y="58519"/>
                    </a:lnTo>
                    <a:cubicBezTo>
                      <a:pt x="17847" y="58486"/>
                      <a:pt x="17847" y="58486"/>
                      <a:pt x="17813" y="58419"/>
                    </a:cubicBezTo>
                    <a:cubicBezTo>
                      <a:pt x="17746" y="58419"/>
                      <a:pt x="17713" y="58386"/>
                      <a:pt x="17713" y="58319"/>
                    </a:cubicBezTo>
                    <a:lnTo>
                      <a:pt x="17713" y="58286"/>
                    </a:lnTo>
                    <a:cubicBezTo>
                      <a:pt x="17713" y="58252"/>
                      <a:pt x="17680" y="58252"/>
                      <a:pt x="17680" y="58252"/>
                    </a:cubicBezTo>
                    <a:close/>
                    <a:moveTo>
                      <a:pt x="17847" y="59486"/>
                    </a:moveTo>
                    <a:cubicBezTo>
                      <a:pt x="17746" y="59587"/>
                      <a:pt x="17746" y="59620"/>
                      <a:pt x="17713" y="59620"/>
                    </a:cubicBezTo>
                    <a:lnTo>
                      <a:pt x="17713" y="59653"/>
                    </a:lnTo>
                    <a:lnTo>
                      <a:pt x="17713" y="59787"/>
                    </a:lnTo>
                    <a:cubicBezTo>
                      <a:pt x="17713" y="59820"/>
                      <a:pt x="17713" y="59887"/>
                      <a:pt x="17746" y="59887"/>
                    </a:cubicBezTo>
                    <a:lnTo>
                      <a:pt x="17780" y="59920"/>
                    </a:lnTo>
                    <a:cubicBezTo>
                      <a:pt x="17847" y="59953"/>
                      <a:pt x="17847" y="59987"/>
                      <a:pt x="17847" y="60054"/>
                    </a:cubicBezTo>
                    <a:cubicBezTo>
                      <a:pt x="17880" y="60054"/>
                      <a:pt x="17913" y="59987"/>
                      <a:pt x="17913" y="59953"/>
                    </a:cubicBezTo>
                    <a:cubicBezTo>
                      <a:pt x="17913" y="59920"/>
                      <a:pt x="17947" y="59887"/>
                      <a:pt x="17913" y="59820"/>
                    </a:cubicBezTo>
                    <a:cubicBezTo>
                      <a:pt x="17880" y="59787"/>
                      <a:pt x="17847" y="59753"/>
                      <a:pt x="17880" y="59753"/>
                    </a:cubicBezTo>
                    <a:cubicBezTo>
                      <a:pt x="17913" y="59720"/>
                      <a:pt x="17913" y="59720"/>
                      <a:pt x="17913" y="59653"/>
                    </a:cubicBezTo>
                    <a:lnTo>
                      <a:pt x="17913" y="59553"/>
                    </a:lnTo>
                    <a:lnTo>
                      <a:pt x="17880" y="59486"/>
                    </a:lnTo>
                    <a:close/>
                    <a:moveTo>
                      <a:pt x="17847" y="60988"/>
                    </a:moveTo>
                    <a:cubicBezTo>
                      <a:pt x="17813" y="60988"/>
                      <a:pt x="17813" y="61021"/>
                      <a:pt x="17746" y="61021"/>
                    </a:cubicBezTo>
                    <a:lnTo>
                      <a:pt x="17746" y="61154"/>
                    </a:lnTo>
                    <a:lnTo>
                      <a:pt x="17813" y="61154"/>
                    </a:lnTo>
                    <a:lnTo>
                      <a:pt x="17847" y="61254"/>
                    </a:lnTo>
                    <a:cubicBezTo>
                      <a:pt x="17880" y="61221"/>
                      <a:pt x="17913" y="61154"/>
                      <a:pt x="17913" y="61121"/>
                    </a:cubicBezTo>
                    <a:lnTo>
                      <a:pt x="17913" y="61088"/>
                    </a:lnTo>
                    <a:cubicBezTo>
                      <a:pt x="17913" y="61021"/>
                      <a:pt x="17913" y="60988"/>
                      <a:pt x="17880" y="60988"/>
                    </a:cubicBezTo>
                    <a:close/>
                    <a:moveTo>
                      <a:pt x="17880" y="62322"/>
                    </a:moveTo>
                    <a:lnTo>
                      <a:pt x="17880" y="62389"/>
                    </a:lnTo>
                    <a:lnTo>
                      <a:pt x="17880" y="62422"/>
                    </a:lnTo>
                    <a:lnTo>
                      <a:pt x="17880" y="62589"/>
                    </a:lnTo>
                    <a:lnTo>
                      <a:pt x="17880" y="62722"/>
                    </a:lnTo>
                    <a:lnTo>
                      <a:pt x="18013" y="62722"/>
                    </a:lnTo>
                    <a:lnTo>
                      <a:pt x="18047" y="62655"/>
                    </a:lnTo>
                    <a:lnTo>
                      <a:pt x="18047" y="62555"/>
                    </a:lnTo>
                    <a:cubicBezTo>
                      <a:pt x="18013" y="62489"/>
                      <a:pt x="18013" y="62422"/>
                      <a:pt x="18013" y="62422"/>
                    </a:cubicBezTo>
                    <a:lnTo>
                      <a:pt x="17980" y="62389"/>
                    </a:lnTo>
                    <a:lnTo>
                      <a:pt x="17913" y="62322"/>
                    </a:lnTo>
                    <a:close/>
                    <a:moveTo>
                      <a:pt x="17913" y="63456"/>
                    </a:moveTo>
                    <a:lnTo>
                      <a:pt x="17913" y="63723"/>
                    </a:lnTo>
                    <a:lnTo>
                      <a:pt x="17913" y="63790"/>
                    </a:lnTo>
                    <a:cubicBezTo>
                      <a:pt x="17913" y="63790"/>
                      <a:pt x="17913" y="63823"/>
                      <a:pt x="17947" y="63890"/>
                    </a:cubicBezTo>
                    <a:lnTo>
                      <a:pt x="18013" y="63956"/>
                    </a:lnTo>
                    <a:cubicBezTo>
                      <a:pt x="18013" y="63990"/>
                      <a:pt x="18047" y="63990"/>
                      <a:pt x="18047" y="63990"/>
                    </a:cubicBezTo>
                    <a:lnTo>
                      <a:pt x="18180" y="63856"/>
                    </a:lnTo>
                    <a:cubicBezTo>
                      <a:pt x="18180" y="63823"/>
                      <a:pt x="18180" y="63756"/>
                      <a:pt x="18113" y="63689"/>
                    </a:cubicBezTo>
                    <a:lnTo>
                      <a:pt x="18080" y="63656"/>
                    </a:lnTo>
                    <a:lnTo>
                      <a:pt x="18080" y="63623"/>
                    </a:lnTo>
                    <a:lnTo>
                      <a:pt x="18080" y="63556"/>
                    </a:lnTo>
                    <a:cubicBezTo>
                      <a:pt x="18080" y="63489"/>
                      <a:pt x="18047" y="63456"/>
                      <a:pt x="18013" y="63456"/>
                    </a:cubicBezTo>
                    <a:close/>
                    <a:moveTo>
                      <a:pt x="18084" y="64899"/>
                    </a:moveTo>
                    <a:cubicBezTo>
                      <a:pt x="18072" y="64899"/>
                      <a:pt x="18063" y="64907"/>
                      <a:pt x="18047" y="64924"/>
                    </a:cubicBezTo>
                    <a:cubicBezTo>
                      <a:pt x="18047" y="64924"/>
                      <a:pt x="18047" y="64957"/>
                      <a:pt x="18013" y="64990"/>
                    </a:cubicBezTo>
                    <a:cubicBezTo>
                      <a:pt x="18013" y="65090"/>
                      <a:pt x="17980" y="65124"/>
                      <a:pt x="17980" y="65224"/>
                    </a:cubicBezTo>
                    <a:lnTo>
                      <a:pt x="18013" y="65491"/>
                    </a:lnTo>
                    <a:cubicBezTo>
                      <a:pt x="18013" y="65557"/>
                      <a:pt x="18047" y="65557"/>
                      <a:pt x="18047" y="65557"/>
                    </a:cubicBezTo>
                    <a:cubicBezTo>
                      <a:pt x="18047" y="65557"/>
                      <a:pt x="18080" y="65557"/>
                      <a:pt x="18080" y="65491"/>
                    </a:cubicBezTo>
                    <a:lnTo>
                      <a:pt x="18147" y="65424"/>
                    </a:lnTo>
                    <a:lnTo>
                      <a:pt x="18180" y="65257"/>
                    </a:lnTo>
                    <a:lnTo>
                      <a:pt x="18180" y="64990"/>
                    </a:lnTo>
                    <a:cubicBezTo>
                      <a:pt x="18180" y="64957"/>
                      <a:pt x="18147" y="64924"/>
                      <a:pt x="18147" y="64924"/>
                    </a:cubicBezTo>
                    <a:cubicBezTo>
                      <a:pt x="18113" y="64907"/>
                      <a:pt x="18097" y="64899"/>
                      <a:pt x="18084" y="64899"/>
                    </a:cubicBezTo>
                    <a:close/>
                    <a:moveTo>
                      <a:pt x="17976" y="66341"/>
                    </a:moveTo>
                    <a:cubicBezTo>
                      <a:pt x="17963" y="66341"/>
                      <a:pt x="17947" y="66358"/>
                      <a:pt x="17913" y="66391"/>
                    </a:cubicBezTo>
                    <a:lnTo>
                      <a:pt x="17880" y="66458"/>
                    </a:lnTo>
                    <a:cubicBezTo>
                      <a:pt x="17847" y="66625"/>
                      <a:pt x="17847" y="66758"/>
                      <a:pt x="17880" y="66925"/>
                    </a:cubicBezTo>
                    <a:cubicBezTo>
                      <a:pt x="17880" y="66992"/>
                      <a:pt x="17913" y="67059"/>
                      <a:pt x="17913" y="67059"/>
                    </a:cubicBezTo>
                    <a:cubicBezTo>
                      <a:pt x="17947" y="67059"/>
                      <a:pt x="18013" y="67059"/>
                      <a:pt x="18047" y="66992"/>
                    </a:cubicBezTo>
                    <a:cubicBezTo>
                      <a:pt x="18047" y="66992"/>
                      <a:pt x="18047" y="66958"/>
                      <a:pt x="18080" y="66925"/>
                    </a:cubicBezTo>
                    <a:cubicBezTo>
                      <a:pt x="18080" y="66892"/>
                      <a:pt x="18113" y="66825"/>
                      <a:pt x="18113" y="66792"/>
                    </a:cubicBezTo>
                    <a:lnTo>
                      <a:pt x="18113" y="66625"/>
                    </a:lnTo>
                    <a:lnTo>
                      <a:pt x="18113" y="66491"/>
                    </a:lnTo>
                    <a:cubicBezTo>
                      <a:pt x="18113" y="66458"/>
                      <a:pt x="18113" y="66458"/>
                      <a:pt x="18080" y="66425"/>
                    </a:cubicBezTo>
                    <a:cubicBezTo>
                      <a:pt x="18080" y="66391"/>
                      <a:pt x="18047" y="66391"/>
                      <a:pt x="18013" y="66391"/>
                    </a:cubicBezTo>
                    <a:cubicBezTo>
                      <a:pt x="17997" y="66358"/>
                      <a:pt x="17988" y="66341"/>
                      <a:pt x="17976" y="66341"/>
                    </a:cubicBezTo>
                    <a:close/>
                    <a:moveTo>
                      <a:pt x="17847" y="67726"/>
                    </a:moveTo>
                    <a:cubicBezTo>
                      <a:pt x="17813" y="67726"/>
                      <a:pt x="17746" y="67759"/>
                      <a:pt x="17746" y="67759"/>
                    </a:cubicBezTo>
                    <a:lnTo>
                      <a:pt x="17746" y="67892"/>
                    </a:lnTo>
                    <a:lnTo>
                      <a:pt x="17746" y="67993"/>
                    </a:lnTo>
                    <a:lnTo>
                      <a:pt x="17713" y="68093"/>
                    </a:lnTo>
                    <a:cubicBezTo>
                      <a:pt x="17713" y="68126"/>
                      <a:pt x="17713" y="68226"/>
                      <a:pt x="17746" y="68259"/>
                    </a:cubicBezTo>
                    <a:lnTo>
                      <a:pt x="17847" y="68159"/>
                    </a:lnTo>
                    <a:lnTo>
                      <a:pt x="17913" y="68093"/>
                    </a:lnTo>
                    <a:lnTo>
                      <a:pt x="17947" y="67993"/>
                    </a:lnTo>
                    <a:cubicBezTo>
                      <a:pt x="17913" y="67892"/>
                      <a:pt x="17913" y="67826"/>
                      <a:pt x="17913" y="67792"/>
                    </a:cubicBezTo>
                    <a:lnTo>
                      <a:pt x="17847" y="67726"/>
                    </a:lnTo>
                    <a:close/>
                    <a:moveTo>
                      <a:pt x="17380" y="69127"/>
                    </a:moveTo>
                    <a:cubicBezTo>
                      <a:pt x="17346" y="69160"/>
                      <a:pt x="17313" y="69227"/>
                      <a:pt x="17313" y="69260"/>
                    </a:cubicBezTo>
                    <a:lnTo>
                      <a:pt x="17313" y="69394"/>
                    </a:lnTo>
                    <a:lnTo>
                      <a:pt x="17246" y="69427"/>
                    </a:lnTo>
                    <a:lnTo>
                      <a:pt x="17246" y="69494"/>
                    </a:lnTo>
                    <a:lnTo>
                      <a:pt x="17246" y="69727"/>
                    </a:lnTo>
                    <a:cubicBezTo>
                      <a:pt x="17313" y="69727"/>
                      <a:pt x="17346" y="69727"/>
                      <a:pt x="17380" y="69660"/>
                    </a:cubicBezTo>
                    <a:lnTo>
                      <a:pt x="17480" y="69594"/>
                    </a:lnTo>
                    <a:lnTo>
                      <a:pt x="17513" y="69494"/>
                    </a:lnTo>
                    <a:lnTo>
                      <a:pt x="17513" y="69394"/>
                    </a:lnTo>
                    <a:lnTo>
                      <a:pt x="17513" y="69293"/>
                    </a:lnTo>
                    <a:lnTo>
                      <a:pt x="17546" y="69227"/>
                    </a:lnTo>
                    <a:cubicBezTo>
                      <a:pt x="17546" y="69160"/>
                      <a:pt x="17546" y="69160"/>
                      <a:pt x="17513" y="69160"/>
                    </a:cubicBezTo>
                    <a:cubicBezTo>
                      <a:pt x="17480" y="69127"/>
                      <a:pt x="17413" y="69127"/>
                      <a:pt x="17380" y="69127"/>
                    </a:cubicBezTo>
                    <a:close/>
                    <a:moveTo>
                      <a:pt x="17113" y="70761"/>
                    </a:moveTo>
                    <a:cubicBezTo>
                      <a:pt x="17079" y="70761"/>
                      <a:pt x="17046" y="70795"/>
                      <a:pt x="17013" y="70828"/>
                    </a:cubicBezTo>
                    <a:lnTo>
                      <a:pt x="16913" y="70895"/>
                    </a:lnTo>
                    <a:lnTo>
                      <a:pt x="16913" y="70961"/>
                    </a:lnTo>
                    <a:lnTo>
                      <a:pt x="16979" y="71128"/>
                    </a:lnTo>
                    <a:cubicBezTo>
                      <a:pt x="17013" y="71161"/>
                      <a:pt x="17013" y="71161"/>
                      <a:pt x="17046" y="71161"/>
                    </a:cubicBezTo>
                    <a:cubicBezTo>
                      <a:pt x="17079" y="71161"/>
                      <a:pt x="17079" y="71161"/>
                      <a:pt x="17079" y="71128"/>
                    </a:cubicBezTo>
                    <a:lnTo>
                      <a:pt x="17113" y="71061"/>
                    </a:lnTo>
                    <a:lnTo>
                      <a:pt x="17179" y="70995"/>
                    </a:lnTo>
                    <a:cubicBezTo>
                      <a:pt x="17179" y="70995"/>
                      <a:pt x="17213" y="70961"/>
                      <a:pt x="17213" y="70928"/>
                    </a:cubicBezTo>
                    <a:lnTo>
                      <a:pt x="17213" y="70795"/>
                    </a:lnTo>
                    <a:cubicBezTo>
                      <a:pt x="17179" y="70761"/>
                      <a:pt x="17179" y="70761"/>
                      <a:pt x="17113" y="70761"/>
                    </a:cubicBezTo>
                    <a:close/>
                    <a:moveTo>
                      <a:pt x="16746" y="71895"/>
                    </a:moveTo>
                    <a:cubicBezTo>
                      <a:pt x="16679" y="71895"/>
                      <a:pt x="16579" y="71895"/>
                      <a:pt x="16579" y="71962"/>
                    </a:cubicBezTo>
                    <a:lnTo>
                      <a:pt x="16579" y="72062"/>
                    </a:lnTo>
                    <a:lnTo>
                      <a:pt x="16579" y="72129"/>
                    </a:lnTo>
                    <a:cubicBezTo>
                      <a:pt x="16579" y="72129"/>
                      <a:pt x="16546" y="72162"/>
                      <a:pt x="16546" y="72229"/>
                    </a:cubicBezTo>
                    <a:lnTo>
                      <a:pt x="16546" y="72296"/>
                    </a:lnTo>
                    <a:lnTo>
                      <a:pt x="16512" y="72429"/>
                    </a:lnTo>
                    <a:cubicBezTo>
                      <a:pt x="16512" y="72462"/>
                      <a:pt x="16512" y="72496"/>
                      <a:pt x="16546" y="72496"/>
                    </a:cubicBezTo>
                    <a:cubicBezTo>
                      <a:pt x="16546" y="72496"/>
                      <a:pt x="16579" y="72496"/>
                      <a:pt x="16646" y="72462"/>
                    </a:cubicBezTo>
                    <a:lnTo>
                      <a:pt x="16712" y="72396"/>
                    </a:lnTo>
                    <a:lnTo>
                      <a:pt x="16712" y="72296"/>
                    </a:lnTo>
                    <a:cubicBezTo>
                      <a:pt x="16746" y="72262"/>
                      <a:pt x="16746" y="72162"/>
                      <a:pt x="16812" y="72162"/>
                    </a:cubicBezTo>
                    <a:lnTo>
                      <a:pt x="16746" y="72062"/>
                    </a:lnTo>
                    <a:cubicBezTo>
                      <a:pt x="16746" y="71995"/>
                      <a:pt x="16812" y="71962"/>
                      <a:pt x="16812" y="71962"/>
                    </a:cubicBezTo>
                    <a:lnTo>
                      <a:pt x="16746" y="71895"/>
                    </a:lnTo>
                    <a:close/>
                    <a:moveTo>
                      <a:pt x="16079" y="72963"/>
                    </a:moveTo>
                    <a:cubicBezTo>
                      <a:pt x="16045" y="72996"/>
                      <a:pt x="16012" y="73063"/>
                      <a:pt x="15912" y="73163"/>
                    </a:cubicBezTo>
                    <a:lnTo>
                      <a:pt x="15745" y="73563"/>
                    </a:lnTo>
                    <a:lnTo>
                      <a:pt x="15745" y="73630"/>
                    </a:lnTo>
                    <a:cubicBezTo>
                      <a:pt x="15745" y="73630"/>
                      <a:pt x="15778" y="73663"/>
                      <a:pt x="15845" y="73663"/>
                    </a:cubicBezTo>
                    <a:lnTo>
                      <a:pt x="15912" y="73663"/>
                    </a:lnTo>
                    <a:cubicBezTo>
                      <a:pt x="15979" y="73597"/>
                      <a:pt x="15979" y="73563"/>
                      <a:pt x="16012" y="73496"/>
                    </a:cubicBezTo>
                    <a:lnTo>
                      <a:pt x="16245" y="73130"/>
                    </a:lnTo>
                    <a:lnTo>
                      <a:pt x="16245" y="73063"/>
                    </a:lnTo>
                    <a:cubicBezTo>
                      <a:pt x="16245" y="72996"/>
                      <a:pt x="16212" y="72996"/>
                      <a:pt x="16145" y="72963"/>
                    </a:cubicBezTo>
                    <a:close/>
                    <a:moveTo>
                      <a:pt x="15478" y="74430"/>
                    </a:moveTo>
                    <a:cubicBezTo>
                      <a:pt x="15411" y="74430"/>
                      <a:pt x="15378" y="74430"/>
                      <a:pt x="15311" y="74464"/>
                    </a:cubicBezTo>
                    <a:cubicBezTo>
                      <a:pt x="15311" y="74497"/>
                      <a:pt x="15311" y="74497"/>
                      <a:pt x="15245" y="74564"/>
                    </a:cubicBezTo>
                    <a:cubicBezTo>
                      <a:pt x="15245" y="74564"/>
                      <a:pt x="15245" y="74597"/>
                      <a:pt x="15211" y="74597"/>
                    </a:cubicBezTo>
                    <a:cubicBezTo>
                      <a:pt x="15178" y="74664"/>
                      <a:pt x="15178" y="74731"/>
                      <a:pt x="15178" y="74731"/>
                    </a:cubicBezTo>
                    <a:cubicBezTo>
                      <a:pt x="15178" y="74764"/>
                      <a:pt x="15211" y="74797"/>
                      <a:pt x="15311" y="74797"/>
                    </a:cubicBezTo>
                    <a:cubicBezTo>
                      <a:pt x="15378" y="74764"/>
                      <a:pt x="15411" y="74731"/>
                      <a:pt x="15411" y="74664"/>
                    </a:cubicBezTo>
                    <a:lnTo>
                      <a:pt x="15478" y="74564"/>
                    </a:lnTo>
                    <a:cubicBezTo>
                      <a:pt x="15478" y="74497"/>
                      <a:pt x="15512" y="74464"/>
                      <a:pt x="15512" y="74464"/>
                    </a:cubicBezTo>
                    <a:cubicBezTo>
                      <a:pt x="15512" y="74430"/>
                      <a:pt x="15478" y="74430"/>
                      <a:pt x="15478" y="74430"/>
                    </a:cubicBezTo>
                    <a:close/>
                    <a:moveTo>
                      <a:pt x="14844" y="75565"/>
                    </a:moveTo>
                    <a:lnTo>
                      <a:pt x="14811" y="75598"/>
                    </a:lnTo>
                    <a:cubicBezTo>
                      <a:pt x="14811" y="75631"/>
                      <a:pt x="14811" y="75631"/>
                      <a:pt x="14744" y="75665"/>
                    </a:cubicBezTo>
                    <a:cubicBezTo>
                      <a:pt x="14711" y="75731"/>
                      <a:pt x="14711" y="75731"/>
                      <a:pt x="14711" y="75765"/>
                    </a:cubicBezTo>
                    <a:lnTo>
                      <a:pt x="14678" y="75798"/>
                    </a:lnTo>
                    <a:cubicBezTo>
                      <a:pt x="14678" y="75798"/>
                      <a:pt x="14644" y="75898"/>
                      <a:pt x="14644" y="75932"/>
                    </a:cubicBezTo>
                    <a:cubicBezTo>
                      <a:pt x="14578" y="75998"/>
                      <a:pt x="14578" y="76065"/>
                      <a:pt x="14644" y="76098"/>
                    </a:cubicBezTo>
                    <a:cubicBezTo>
                      <a:pt x="14644" y="76065"/>
                      <a:pt x="14711" y="76065"/>
                      <a:pt x="14744" y="75998"/>
                    </a:cubicBezTo>
                    <a:cubicBezTo>
                      <a:pt x="14778" y="75998"/>
                      <a:pt x="14778" y="75965"/>
                      <a:pt x="14844" y="75932"/>
                    </a:cubicBezTo>
                    <a:cubicBezTo>
                      <a:pt x="14878" y="75831"/>
                      <a:pt x="14911" y="75731"/>
                      <a:pt x="14978" y="75631"/>
                    </a:cubicBezTo>
                    <a:lnTo>
                      <a:pt x="14978" y="75598"/>
                    </a:lnTo>
                    <a:cubicBezTo>
                      <a:pt x="14978" y="75565"/>
                      <a:pt x="14911" y="75565"/>
                      <a:pt x="14844" y="75565"/>
                    </a:cubicBezTo>
                    <a:close/>
                    <a:moveTo>
                      <a:pt x="14244" y="76765"/>
                    </a:moveTo>
                    <a:cubicBezTo>
                      <a:pt x="14244" y="76765"/>
                      <a:pt x="14211" y="76765"/>
                      <a:pt x="14177" y="76799"/>
                    </a:cubicBezTo>
                    <a:lnTo>
                      <a:pt x="14144" y="76832"/>
                    </a:lnTo>
                    <a:lnTo>
                      <a:pt x="14044" y="76932"/>
                    </a:lnTo>
                    <a:lnTo>
                      <a:pt x="14010" y="77099"/>
                    </a:lnTo>
                    <a:cubicBezTo>
                      <a:pt x="13977" y="77132"/>
                      <a:pt x="13977" y="77232"/>
                      <a:pt x="13977" y="77299"/>
                    </a:cubicBezTo>
                    <a:cubicBezTo>
                      <a:pt x="14010" y="77299"/>
                      <a:pt x="14044" y="77266"/>
                      <a:pt x="14144" y="77232"/>
                    </a:cubicBezTo>
                    <a:cubicBezTo>
                      <a:pt x="14177" y="77232"/>
                      <a:pt x="14177" y="77166"/>
                      <a:pt x="14177" y="77166"/>
                    </a:cubicBezTo>
                    <a:lnTo>
                      <a:pt x="14211" y="77132"/>
                    </a:lnTo>
                    <a:lnTo>
                      <a:pt x="14244" y="77099"/>
                    </a:lnTo>
                    <a:lnTo>
                      <a:pt x="14244" y="76999"/>
                    </a:lnTo>
                    <a:lnTo>
                      <a:pt x="14277" y="76899"/>
                    </a:lnTo>
                    <a:cubicBezTo>
                      <a:pt x="14311" y="76832"/>
                      <a:pt x="14244" y="76832"/>
                      <a:pt x="14244" y="76765"/>
                    </a:cubicBezTo>
                    <a:close/>
                    <a:moveTo>
                      <a:pt x="13710" y="77966"/>
                    </a:moveTo>
                    <a:cubicBezTo>
                      <a:pt x="13677" y="77966"/>
                      <a:pt x="13677" y="78000"/>
                      <a:pt x="13677" y="78000"/>
                    </a:cubicBezTo>
                    <a:lnTo>
                      <a:pt x="13677" y="78066"/>
                    </a:lnTo>
                    <a:cubicBezTo>
                      <a:pt x="13677" y="78066"/>
                      <a:pt x="13677" y="78100"/>
                      <a:pt x="13644" y="78100"/>
                    </a:cubicBezTo>
                    <a:cubicBezTo>
                      <a:pt x="13644" y="78100"/>
                      <a:pt x="13577" y="78133"/>
                      <a:pt x="13577" y="78166"/>
                    </a:cubicBezTo>
                    <a:lnTo>
                      <a:pt x="13577" y="78300"/>
                    </a:lnTo>
                    <a:cubicBezTo>
                      <a:pt x="13577" y="78333"/>
                      <a:pt x="13577" y="78367"/>
                      <a:pt x="13644" y="78367"/>
                    </a:cubicBezTo>
                    <a:lnTo>
                      <a:pt x="13677" y="78367"/>
                    </a:lnTo>
                    <a:cubicBezTo>
                      <a:pt x="13710" y="78333"/>
                      <a:pt x="13710" y="78300"/>
                      <a:pt x="13710" y="78267"/>
                    </a:cubicBezTo>
                    <a:lnTo>
                      <a:pt x="13744" y="78166"/>
                    </a:lnTo>
                    <a:lnTo>
                      <a:pt x="13744" y="78033"/>
                    </a:lnTo>
                    <a:cubicBezTo>
                      <a:pt x="13810" y="78000"/>
                      <a:pt x="13810" y="78000"/>
                      <a:pt x="13744" y="77966"/>
                    </a:cubicBezTo>
                    <a:close/>
                    <a:moveTo>
                      <a:pt x="13377" y="78909"/>
                    </a:moveTo>
                    <a:cubicBezTo>
                      <a:pt x="13368" y="78909"/>
                      <a:pt x="13360" y="78917"/>
                      <a:pt x="13343" y="78934"/>
                    </a:cubicBezTo>
                    <a:cubicBezTo>
                      <a:pt x="13310" y="78967"/>
                      <a:pt x="13310" y="79000"/>
                      <a:pt x="13243" y="79067"/>
                    </a:cubicBezTo>
                    <a:cubicBezTo>
                      <a:pt x="13243" y="79067"/>
                      <a:pt x="13243" y="79100"/>
                      <a:pt x="13210" y="79100"/>
                    </a:cubicBezTo>
                    <a:lnTo>
                      <a:pt x="13210" y="79134"/>
                    </a:lnTo>
                    <a:cubicBezTo>
                      <a:pt x="13210" y="79201"/>
                      <a:pt x="13210" y="79301"/>
                      <a:pt x="13243" y="79334"/>
                    </a:cubicBezTo>
                    <a:cubicBezTo>
                      <a:pt x="13310" y="79334"/>
                      <a:pt x="13310" y="79334"/>
                      <a:pt x="13310" y="79301"/>
                    </a:cubicBezTo>
                    <a:lnTo>
                      <a:pt x="13343" y="79267"/>
                    </a:lnTo>
                    <a:lnTo>
                      <a:pt x="13410" y="79167"/>
                    </a:lnTo>
                    <a:cubicBezTo>
                      <a:pt x="13477" y="79134"/>
                      <a:pt x="13477" y="79100"/>
                      <a:pt x="13477" y="79067"/>
                    </a:cubicBezTo>
                    <a:cubicBezTo>
                      <a:pt x="13477" y="79000"/>
                      <a:pt x="13477" y="78967"/>
                      <a:pt x="13410" y="78934"/>
                    </a:cubicBezTo>
                    <a:cubicBezTo>
                      <a:pt x="13393" y="78917"/>
                      <a:pt x="13385" y="78909"/>
                      <a:pt x="13377" y="78909"/>
                    </a:cubicBezTo>
                    <a:close/>
                    <a:moveTo>
                      <a:pt x="13043" y="80068"/>
                    </a:moveTo>
                    <a:cubicBezTo>
                      <a:pt x="13043" y="80068"/>
                      <a:pt x="13010" y="80068"/>
                      <a:pt x="13010" y="80101"/>
                    </a:cubicBezTo>
                    <a:cubicBezTo>
                      <a:pt x="13010" y="80135"/>
                      <a:pt x="12976" y="80168"/>
                      <a:pt x="12976" y="80268"/>
                    </a:cubicBezTo>
                    <a:lnTo>
                      <a:pt x="12976" y="80301"/>
                    </a:lnTo>
                    <a:lnTo>
                      <a:pt x="13010" y="80335"/>
                    </a:lnTo>
                    <a:lnTo>
                      <a:pt x="13010" y="80401"/>
                    </a:lnTo>
                    <a:cubicBezTo>
                      <a:pt x="13010" y="80418"/>
                      <a:pt x="13018" y="80426"/>
                      <a:pt x="13026" y="80426"/>
                    </a:cubicBezTo>
                    <a:cubicBezTo>
                      <a:pt x="13035" y="80426"/>
                      <a:pt x="13043" y="80418"/>
                      <a:pt x="13043" y="80401"/>
                    </a:cubicBezTo>
                    <a:lnTo>
                      <a:pt x="13076" y="80335"/>
                    </a:lnTo>
                    <a:lnTo>
                      <a:pt x="13110" y="80235"/>
                    </a:lnTo>
                    <a:lnTo>
                      <a:pt x="13110" y="80135"/>
                    </a:lnTo>
                    <a:lnTo>
                      <a:pt x="13076" y="80068"/>
                    </a:lnTo>
                    <a:close/>
                    <a:moveTo>
                      <a:pt x="12810" y="81102"/>
                    </a:moveTo>
                    <a:lnTo>
                      <a:pt x="12743" y="81135"/>
                    </a:lnTo>
                    <a:cubicBezTo>
                      <a:pt x="12743" y="81135"/>
                      <a:pt x="12743" y="81169"/>
                      <a:pt x="12710" y="81235"/>
                    </a:cubicBezTo>
                    <a:cubicBezTo>
                      <a:pt x="12710" y="81269"/>
                      <a:pt x="12676" y="81302"/>
                      <a:pt x="12676" y="81335"/>
                    </a:cubicBezTo>
                    <a:cubicBezTo>
                      <a:pt x="12676" y="81435"/>
                      <a:pt x="12676" y="81502"/>
                      <a:pt x="12710" y="81569"/>
                    </a:cubicBezTo>
                    <a:cubicBezTo>
                      <a:pt x="12743" y="81569"/>
                      <a:pt x="12810" y="81502"/>
                      <a:pt x="12810" y="81435"/>
                    </a:cubicBezTo>
                    <a:lnTo>
                      <a:pt x="12810" y="81335"/>
                    </a:lnTo>
                    <a:cubicBezTo>
                      <a:pt x="12810" y="81302"/>
                      <a:pt x="12843" y="81302"/>
                      <a:pt x="12843" y="81302"/>
                    </a:cubicBezTo>
                    <a:cubicBezTo>
                      <a:pt x="12843" y="81302"/>
                      <a:pt x="12876" y="81269"/>
                      <a:pt x="12876" y="81169"/>
                    </a:cubicBezTo>
                    <a:lnTo>
                      <a:pt x="12910" y="81135"/>
                    </a:lnTo>
                    <a:cubicBezTo>
                      <a:pt x="12910" y="81135"/>
                      <a:pt x="12910" y="81102"/>
                      <a:pt x="12876" y="81102"/>
                    </a:cubicBezTo>
                    <a:close/>
                    <a:moveTo>
                      <a:pt x="12576" y="82169"/>
                    </a:moveTo>
                    <a:lnTo>
                      <a:pt x="12576" y="82336"/>
                    </a:lnTo>
                    <a:lnTo>
                      <a:pt x="12576" y="82403"/>
                    </a:lnTo>
                    <a:lnTo>
                      <a:pt x="12543" y="82436"/>
                    </a:lnTo>
                    <a:cubicBezTo>
                      <a:pt x="12509" y="82470"/>
                      <a:pt x="12509" y="82570"/>
                      <a:pt x="12509" y="82603"/>
                    </a:cubicBezTo>
                    <a:lnTo>
                      <a:pt x="12576" y="82603"/>
                    </a:lnTo>
                    <a:cubicBezTo>
                      <a:pt x="12576" y="82603"/>
                      <a:pt x="12643" y="82570"/>
                      <a:pt x="12643" y="82503"/>
                    </a:cubicBezTo>
                    <a:lnTo>
                      <a:pt x="12643" y="82470"/>
                    </a:lnTo>
                    <a:cubicBezTo>
                      <a:pt x="12676" y="82436"/>
                      <a:pt x="12676" y="82403"/>
                      <a:pt x="12676" y="82336"/>
                    </a:cubicBezTo>
                    <a:lnTo>
                      <a:pt x="12676" y="82169"/>
                    </a:lnTo>
                    <a:close/>
                    <a:moveTo>
                      <a:pt x="12476" y="83404"/>
                    </a:moveTo>
                    <a:cubicBezTo>
                      <a:pt x="12409" y="83404"/>
                      <a:pt x="12409" y="83437"/>
                      <a:pt x="12376" y="83504"/>
                    </a:cubicBezTo>
                    <a:lnTo>
                      <a:pt x="12376" y="83737"/>
                    </a:lnTo>
                    <a:cubicBezTo>
                      <a:pt x="12376" y="83770"/>
                      <a:pt x="12409" y="83837"/>
                      <a:pt x="12409" y="83937"/>
                    </a:cubicBezTo>
                    <a:lnTo>
                      <a:pt x="12443" y="83971"/>
                    </a:lnTo>
                    <a:cubicBezTo>
                      <a:pt x="12509" y="83971"/>
                      <a:pt x="12543" y="83937"/>
                      <a:pt x="12543" y="83904"/>
                    </a:cubicBezTo>
                    <a:lnTo>
                      <a:pt x="12543" y="83770"/>
                    </a:lnTo>
                    <a:lnTo>
                      <a:pt x="12543" y="83570"/>
                    </a:lnTo>
                    <a:cubicBezTo>
                      <a:pt x="12543" y="83504"/>
                      <a:pt x="12543" y="83504"/>
                      <a:pt x="12509" y="83470"/>
                    </a:cubicBezTo>
                    <a:cubicBezTo>
                      <a:pt x="12509" y="83404"/>
                      <a:pt x="12476" y="83404"/>
                      <a:pt x="12476" y="83404"/>
                    </a:cubicBezTo>
                    <a:close/>
                    <a:moveTo>
                      <a:pt x="12209" y="84671"/>
                    </a:moveTo>
                    <a:lnTo>
                      <a:pt x="12176" y="84738"/>
                    </a:lnTo>
                    <a:cubicBezTo>
                      <a:pt x="12176" y="84771"/>
                      <a:pt x="12142" y="84771"/>
                      <a:pt x="12142" y="84805"/>
                    </a:cubicBezTo>
                    <a:lnTo>
                      <a:pt x="12142" y="84971"/>
                    </a:lnTo>
                    <a:lnTo>
                      <a:pt x="12176" y="84971"/>
                    </a:lnTo>
                    <a:lnTo>
                      <a:pt x="12176" y="85071"/>
                    </a:lnTo>
                    <a:cubicBezTo>
                      <a:pt x="12176" y="85071"/>
                      <a:pt x="12209" y="85105"/>
                      <a:pt x="12243" y="85105"/>
                    </a:cubicBezTo>
                    <a:lnTo>
                      <a:pt x="12243" y="85005"/>
                    </a:lnTo>
                    <a:lnTo>
                      <a:pt x="12243" y="84805"/>
                    </a:lnTo>
                    <a:lnTo>
                      <a:pt x="12243" y="84771"/>
                    </a:lnTo>
                    <a:lnTo>
                      <a:pt x="12276" y="84738"/>
                    </a:lnTo>
                    <a:lnTo>
                      <a:pt x="12276" y="84671"/>
                    </a:lnTo>
                    <a:close/>
                    <a:moveTo>
                      <a:pt x="12276" y="85839"/>
                    </a:moveTo>
                    <a:cubicBezTo>
                      <a:pt x="12276" y="85839"/>
                      <a:pt x="12243" y="85839"/>
                      <a:pt x="12243" y="85872"/>
                    </a:cubicBezTo>
                    <a:cubicBezTo>
                      <a:pt x="12243" y="85872"/>
                      <a:pt x="12209" y="85939"/>
                      <a:pt x="12209" y="85972"/>
                    </a:cubicBezTo>
                    <a:lnTo>
                      <a:pt x="12209" y="86105"/>
                    </a:lnTo>
                    <a:cubicBezTo>
                      <a:pt x="12176" y="86105"/>
                      <a:pt x="12176" y="86139"/>
                      <a:pt x="12176" y="86172"/>
                    </a:cubicBezTo>
                    <a:cubicBezTo>
                      <a:pt x="12176" y="86239"/>
                      <a:pt x="12209" y="86239"/>
                      <a:pt x="12209" y="86272"/>
                    </a:cubicBezTo>
                    <a:cubicBezTo>
                      <a:pt x="12243" y="86272"/>
                      <a:pt x="12243" y="86306"/>
                      <a:pt x="12276" y="86306"/>
                    </a:cubicBezTo>
                    <a:lnTo>
                      <a:pt x="12343" y="86272"/>
                    </a:lnTo>
                    <a:lnTo>
                      <a:pt x="12343" y="86239"/>
                    </a:lnTo>
                    <a:lnTo>
                      <a:pt x="12343" y="86105"/>
                    </a:lnTo>
                    <a:cubicBezTo>
                      <a:pt x="12343" y="86005"/>
                      <a:pt x="12343" y="85939"/>
                      <a:pt x="12276" y="85839"/>
                    </a:cubicBezTo>
                    <a:close/>
                    <a:moveTo>
                      <a:pt x="12343" y="87240"/>
                    </a:moveTo>
                    <a:cubicBezTo>
                      <a:pt x="12309" y="87240"/>
                      <a:pt x="12309" y="87240"/>
                      <a:pt x="12243" y="87273"/>
                    </a:cubicBezTo>
                    <a:lnTo>
                      <a:pt x="12243" y="87340"/>
                    </a:lnTo>
                    <a:cubicBezTo>
                      <a:pt x="12243" y="87373"/>
                      <a:pt x="12276" y="87373"/>
                      <a:pt x="12276" y="87473"/>
                    </a:cubicBezTo>
                    <a:lnTo>
                      <a:pt x="12276" y="87540"/>
                    </a:lnTo>
                    <a:cubicBezTo>
                      <a:pt x="12276" y="87640"/>
                      <a:pt x="12343" y="87673"/>
                      <a:pt x="12376" y="87707"/>
                    </a:cubicBezTo>
                    <a:lnTo>
                      <a:pt x="12476" y="87707"/>
                    </a:lnTo>
                    <a:cubicBezTo>
                      <a:pt x="12509" y="87707"/>
                      <a:pt x="12509" y="87673"/>
                      <a:pt x="12509" y="87673"/>
                    </a:cubicBezTo>
                    <a:cubicBezTo>
                      <a:pt x="12476" y="87640"/>
                      <a:pt x="12409" y="87540"/>
                      <a:pt x="12476" y="87473"/>
                    </a:cubicBezTo>
                    <a:lnTo>
                      <a:pt x="12476" y="87340"/>
                    </a:lnTo>
                    <a:lnTo>
                      <a:pt x="12343" y="87240"/>
                    </a:lnTo>
                    <a:close/>
                    <a:moveTo>
                      <a:pt x="12343" y="88107"/>
                    </a:moveTo>
                    <a:lnTo>
                      <a:pt x="12343" y="88140"/>
                    </a:lnTo>
                    <a:lnTo>
                      <a:pt x="12343" y="88274"/>
                    </a:lnTo>
                    <a:lnTo>
                      <a:pt x="12376" y="88274"/>
                    </a:lnTo>
                    <a:lnTo>
                      <a:pt x="12409" y="88340"/>
                    </a:lnTo>
                    <a:lnTo>
                      <a:pt x="12443" y="88374"/>
                    </a:lnTo>
                    <a:lnTo>
                      <a:pt x="12443" y="88440"/>
                    </a:lnTo>
                    <a:cubicBezTo>
                      <a:pt x="12443" y="88440"/>
                      <a:pt x="12443" y="88474"/>
                      <a:pt x="12509" y="88474"/>
                    </a:cubicBezTo>
                    <a:cubicBezTo>
                      <a:pt x="12543" y="88507"/>
                      <a:pt x="12576" y="88507"/>
                      <a:pt x="12576" y="88507"/>
                    </a:cubicBezTo>
                    <a:cubicBezTo>
                      <a:pt x="12609" y="88507"/>
                      <a:pt x="12676" y="88507"/>
                      <a:pt x="12676" y="88474"/>
                    </a:cubicBezTo>
                    <a:lnTo>
                      <a:pt x="12609" y="88374"/>
                    </a:lnTo>
                    <a:lnTo>
                      <a:pt x="12576" y="88274"/>
                    </a:lnTo>
                    <a:lnTo>
                      <a:pt x="12576" y="88207"/>
                    </a:lnTo>
                    <a:lnTo>
                      <a:pt x="12509" y="88140"/>
                    </a:lnTo>
                    <a:cubicBezTo>
                      <a:pt x="12476" y="88107"/>
                      <a:pt x="12476" y="88107"/>
                      <a:pt x="12409" y="8810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8" name="Google Shape;1178;p46"/>
              <p:cNvSpPr/>
              <p:nvPr/>
            </p:nvSpPr>
            <p:spPr>
              <a:xfrm>
                <a:off x="949266" y="2702925"/>
                <a:ext cx="376118" cy="1099305"/>
              </a:xfrm>
              <a:custGeom>
                <a:avLst/>
                <a:gdLst/>
                <a:ahLst/>
                <a:cxnLst/>
                <a:rect l="l" t="t" r="r" b="b"/>
                <a:pathLst>
                  <a:path w="22050" h="64447" extrusionOk="0">
                    <a:moveTo>
                      <a:pt x="3736" y="1"/>
                    </a:moveTo>
                    <a:cubicBezTo>
                      <a:pt x="3836" y="801"/>
                      <a:pt x="3903" y="1535"/>
                      <a:pt x="4036" y="2302"/>
                    </a:cubicBezTo>
                    <a:cubicBezTo>
                      <a:pt x="4203" y="2302"/>
                      <a:pt x="4337" y="2336"/>
                      <a:pt x="4437" y="2336"/>
                    </a:cubicBezTo>
                    <a:cubicBezTo>
                      <a:pt x="4654" y="2352"/>
                      <a:pt x="4854" y="2361"/>
                      <a:pt x="5054" y="2361"/>
                    </a:cubicBezTo>
                    <a:cubicBezTo>
                      <a:pt x="5254" y="2361"/>
                      <a:pt x="5454" y="2352"/>
                      <a:pt x="5671" y="2336"/>
                    </a:cubicBezTo>
                    <a:lnTo>
                      <a:pt x="5904" y="2336"/>
                    </a:lnTo>
                    <a:cubicBezTo>
                      <a:pt x="5904" y="1735"/>
                      <a:pt x="5904" y="968"/>
                      <a:pt x="5938" y="34"/>
                    </a:cubicBezTo>
                    <a:lnTo>
                      <a:pt x="5938" y="34"/>
                    </a:lnTo>
                    <a:cubicBezTo>
                      <a:pt x="5604" y="67"/>
                      <a:pt x="5271" y="134"/>
                      <a:pt x="4937" y="134"/>
                    </a:cubicBezTo>
                    <a:cubicBezTo>
                      <a:pt x="4904" y="151"/>
                      <a:pt x="4870" y="159"/>
                      <a:pt x="4829" y="159"/>
                    </a:cubicBezTo>
                    <a:cubicBezTo>
                      <a:pt x="4787" y="159"/>
                      <a:pt x="4737" y="151"/>
                      <a:pt x="4670" y="134"/>
                    </a:cubicBezTo>
                    <a:cubicBezTo>
                      <a:pt x="4370" y="134"/>
                      <a:pt x="4070" y="67"/>
                      <a:pt x="3736" y="1"/>
                    </a:cubicBezTo>
                    <a:close/>
                    <a:moveTo>
                      <a:pt x="7239" y="8640"/>
                    </a:moveTo>
                    <a:lnTo>
                      <a:pt x="7239" y="8840"/>
                    </a:lnTo>
                    <a:cubicBezTo>
                      <a:pt x="7339" y="9741"/>
                      <a:pt x="7372" y="10475"/>
                      <a:pt x="7472" y="11009"/>
                    </a:cubicBezTo>
                    <a:cubicBezTo>
                      <a:pt x="7572" y="11009"/>
                      <a:pt x="7739" y="11042"/>
                      <a:pt x="7873" y="11042"/>
                    </a:cubicBezTo>
                    <a:cubicBezTo>
                      <a:pt x="8206" y="11075"/>
                      <a:pt x="8573" y="11075"/>
                      <a:pt x="9007" y="11142"/>
                    </a:cubicBezTo>
                    <a:lnTo>
                      <a:pt x="9307" y="11142"/>
                    </a:lnTo>
                    <a:cubicBezTo>
                      <a:pt x="9307" y="11042"/>
                      <a:pt x="9340" y="11009"/>
                      <a:pt x="9340" y="10909"/>
                    </a:cubicBezTo>
                    <a:cubicBezTo>
                      <a:pt x="9474" y="10141"/>
                      <a:pt x="9540" y="9408"/>
                      <a:pt x="9640" y="8707"/>
                    </a:cubicBezTo>
                    <a:lnTo>
                      <a:pt x="9640" y="8707"/>
                    </a:lnTo>
                    <a:cubicBezTo>
                      <a:pt x="9574" y="8807"/>
                      <a:pt x="9574" y="8874"/>
                      <a:pt x="9574" y="8941"/>
                    </a:cubicBezTo>
                    <a:cubicBezTo>
                      <a:pt x="9574" y="8874"/>
                      <a:pt x="9540" y="8774"/>
                      <a:pt x="9540" y="8707"/>
                    </a:cubicBezTo>
                    <a:cubicBezTo>
                      <a:pt x="8740" y="8707"/>
                      <a:pt x="8006" y="8674"/>
                      <a:pt x="7239" y="8640"/>
                    </a:cubicBezTo>
                    <a:close/>
                    <a:moveTo>
                      <a:pt x="0" y="19248"/>
                    </a:moveTo>
                    <a:cubicBezTo>
                      <a:pt x="0" y="19481"/>
                      <a:pt x="0" y="19648"/>
                      <a:pt x="34" y="19848"/>
                    </a:cubicBezTo>
                    <a:cubicBezTo>
                      <a:pt x="34" y="20382"/>
                      <a:pt x="134" y="20849"/>
                      <a:pt x="267" y="21183"/>
                    </a:cubicBezTo>
                    <a:cubicBezTo>
                      <a:pt x="267" y="21183"/>
                      <a:pt x="267" y="21216"/>
                      <a:pt x="334" y="21216"/>
                    </a:cubicBezTo>
                    <a:cubicBezTo>
                      <a:pt x="534" y="21683"/>
                      <a:pt x="868" y="21916"/>
                      <a:pt x="1234" y="21916"/>
                    </a:cubicBezTo>
                    <a:cubicBezTo>
                      <a:pt x="1435" y="21916"/>
                      <a:pt x="1635" y="21883"/>
                      <a:pt x="1768" y="21750"/>
                    </a:cubicBezTo>
                    <a:lnTo>
                      <a:pt x="1902" y="21650"/>
                    </a:lnTo>
                    <a:cubicBezTo>
                      <a:pt x="2102" y="21449"/>
                      <a:pt x="2235" y="21249"/>
                      <a:pt x="2335" y="20982"/>
                    </a:cubicBezTo>
                    <a:cubicBezTo>
                      <a:pt x="2369" y="20749"/>
                      <a:pt x="2402" y="20515"/>
                      <a:pt x="2402" y="20215"/>
                    </a:cubicBezTo>
                    <a:cubicBezTo>
                      <a:pt x="2402" y="20048"/>
                      <a:pt x="2402" y="19815"/>
                      <a:pt x="2369" y="19415"/>
                    </a:cubicBezTo>
                    <a:lnTo>
                      <a:pt x="2369" y="19315"/>
                    </a:lnTo>
                    <a:cubicBezTo>
                      <a:pt x="2037" y="19342"/>
                      <a:pt x="1711" y="19358"/>
                      <a:pt x="1386" y="19358"/>
                    </a:cubicBezTo>
                    <a:cubicBezTo>
                      <a:pt x="927" y="19358"/>
                      <a:pt x="469" y="19326"/>
                      <a:pt x="0" y="19248"/>
                    </a:cubicBezTo>
                    <a:close/>
                    <a:moveTo>
                      <a:pt x="12209" y="29755"/>
                    </a:moveTo>
                    <a:cubicBezTo>
                      <a:pt x="12209" y="30356"/>
                      <a:pt x="12209" y="30890"/>
                      <a:pt x="12242" y="31457"/>
                    </a:cubicBezTo>
                    <a:cubicBezTo>
                      <a:pt x="14010" y="34259"/>
                      <a:pt x="15478" y="37361"/>
                      <a:pt x="16679" y="40730"/>
                    </a:cubicBezTo>
                    <a:cubicBezTo>
                      <a:pt x="18180" y="44933"/>
                      <a:pt x="19181" y="49436"/>
                      <a:pt x="19714" y="54273"/>
                    </a:cubicBezTo>
                    <a:cubicBezTo>
                      <a:pt x="19814" y="55207"/>
                      <a:pt x="19848" y="55941"/>
                      <a:pt x="19848" y="56508"/>
                    </a:cubicBezTo>
                    <a:cubicBezTo>
                      <a:pt x="19848" y="57342"/>
                      <a:pt x="19748" y="58042"/>
                      <a:pt x="19614" y="58709"/>
                    </a:cubicBezTo>
                    <a:cubicBezTo>
                      <a:pt x="19548" y="59110"/>
                      <a:pt x="19414" y="59510"/>
                      <a:pt x="19247" y="59844"/>
                    </a:cubicBezTo>
                    <a:cubicBezTo>
                      <a:pt x="19081" y="60177"/>
                      <a:pt x="18914" y="60444"/>
                      <a:pt x="18714" y="60711"/>
                    </a:cubicBezTo>
                    <a:cubicBezTo>
                      <a:pt x="18614" y="60778"/>
                      <a:pt x="18580" y="60878"/>
                      <a:pt x="18513" y="60944"/>
                    </a:cubicBezTo>
                    <a:cubicBezTo>
                      <a:pt x="18880" y="62112"/>
                      <a:pt x="19347" y="63246"/>
                      <a:pt x="19914" y="64380"/>
                    </a:cubicBezTo>
                    <a:cubicBezTo>
                      <a:pt x="19914" y="64414"/>
                      <a:pt x="19948" y="64414"/>
                      <a:pt x="19948" y="64447"/>
                    </a:cubicBezTo>
                    <a:lnTo>
                      <a:pt x="20348" y="63947"/>
                    </a:lnTo>
                    <a:cubicBezTo>
                      <a:pt x="20582" y="63580"/>
                      <a:pt x="20782" y="63146"/>
                      <a:pt x="21015" y="62746"/>
                    </a:cubicBezTo>
                    <a:cubicBezTo>
                      <a:pt x="21416" y="61812"/>
                      <a:pt x="21716" y="60811"/>
                      <a:pt x="21883" y="59744"/>
                    </a:cubicBezTo>
                    <a:cubicBezTo>
                      <a:pt x="22049" y="58409"/>
                      <a:pt x="22016" y="56942"/>
                      <a:pt x="21749" y="55307"/>
                    </a:cubicBezTo>
                    <a:cubicBezTo>
                      <a:pt x="21582" y="54273"/>
                      <a:pt x="21282" y="52805"/>
                      <a:pt x="20848" y="50937"/>
                    </a:cubicBezTo>
                    <a:cubicBezTo>
                      <a:pt x="19581" y="45767"/>
                      <a:pt x="18413" y="41764"/>
                      <a:pt x="17379" y="39029"/>
                    </a:cubicBezTo>
                    <a:cubicBezTo>
                      <a:pt x="15912" y="35359"/>
                      <a:pt x="14210" y="32257"/>
                      <a:pt x="12209" y="2975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9" name="Google Shape;1179;p46"/>
              <p:cNvSpPr/>
              <p:nvPr/>
            </p:nvSpPr>
            <p:spPr>
              <a:xfrm>
                <a:off x="904877" y="3953181"/>
                <a:ext cx="241841" cy="34149"/>
              </a:xfrm>
              <a:custGeom>
                <a:avLst/>
                <a:gdLst/>
                <a:ahLst/>
                <a:cxnLst/>
                <a:rect l="l" t="t" r="r" b="b"/>
                <a:pathLst>
                  <a:path w="14178" h="2002" extrusionOk="0">
                    <a:moveTo>
                      <a:pt x="6005" y="1"/>
                    </a:moveTo>
                    <a:cubicBezTo>
                      <a:pt x="5771" y="67"/>
                      <a:pt x="5504" y="101"/>
                      <a:pt x="5304" y="134"/>
                    </a:cubicBezTo>
                    <a:cubicBezTo>
                      <a:pt x="3860" y="389"/>
                      <a:pt x="2585" y="475"/>
                      <a:pt x="1478" y="475"/>
                    </a:cubicBezTo>
                    <a:cubicBezTo>
                      <a:pt x="1280" y="475"/>
                      <a:pt x="1088" y="473"/>
                      <a:pt x="901" y="468"/>
                    </a:cubicBezTo>
                    <a:cubicBezTo>
                      <a:pt x="601" y="468"/>
                      <a:pt x="301" y="434"/>
                      <a:pt x="0" y="401"/>
                    </a:cubicBezTo>
                    <a:lnTo>
                      <a:pt x="0" y="401"/>
                    </a:lnTo>
                    <a:cubicBezTo>
                      <a:pt x="67" y="801"/>
                      <a:pt x="100" y="1268"/>
                      <a:pt x="100" y="1668"/>
                    </a:cubicBezTo>
                    <a:cubicBezTo>
                      <a:pt x="2169" y="1902"/>
                      <a:pt x="4303" y="2002"/>
                      <a:pt x="6438" y="2002"/>
                    </a:cubicBezTo>
                    <a:lnTo>
                      <a:pt x="8273" y="2002"/>
                    </a:lnTo>
                    <a:cubicBezTo>
                      <a:pt x="10241" y="1969"/>
                      <a:pt x="12242" y="1835"/>
                      <a:pt x="14177" y="1602"/>
                    </a:cubicBezTo>
                    <a:lnTo>
                      <a:pt x="14177" y="434"/>
                    </a:lnTo>
                    <a:cubicBezTo>
                      <a:pt x="13343" y="434"/>
                      <a:pt x="12609" y="434"/>
                      <a:pt x="12009" y="401"/>
                    </a:cubicBezTo>
                    <a:cubicBezTo>
                      <a:pt x="9841" y="334"/>
                      <a:pt x="7839" y="301"/>
                      <a:pt x="6071" y="234"/>
                    </a:cubicBezTo>
                    <a:cubicBezTo>
                      <a:pt x="6071" y="134"/>
                      <a:pt x="6071" y="101"/>
                      <a:pt x="60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0" name="Google Shape;1180;p46"/>
              <p:cNvSpPr/>
              <p:nvPr/>
            </p:nvSpPr>
            <p:spPr>
              <a:xfrm>
                <a:off x="895204" y="3122907"/>
                <a:ext cx="321500" cy="970828"/>
              </a:xfrm>
              <a:custGeom>
                <a:avLst/>
                <a:gdLst/>
                <a:ahLst/>
                <a:cxnLst/>
                <a:rect l="l" t="t" r="r" b="b"/>
                <a:pathLst>
                  <a:path w="18848" h="56915" extrusionOk="0">
                    <a:moveTo>
                      <a:pt x="3469" y="3236"/>
                    </a:moveTo>
                    <a:lnTo>
                      <a:pt x="3469" y="3269"/>
                    </a:lnTo>
                    <a:lnTo>
                      <a:pt x="3503" y="3303"/>
                    </a:lnTo>
                    <a:lnTo>
                      <a:pt x="3703" y="3303"/>
                    </a:lnTo>
                    <a:lnTo>
                      <a:pt x="3736" y="3269"/>
                    </a:lnTo>
                    <a:cubicBezTo>
                      <a:pt x="3736" y="3236"/>
                      <a:pt x="3703" y="3236"/>
                      <a:pt x="3670" y="3236"/>
                    </a:cubicBezTo>
                    <a:close/>
                    <a:moveTo>
                      <a:pt x="4337" y="3203"/>
                    </a:moveTo>
                    <a:cubicBezTo>
                      <a:pt x="4303" y="3203"/>
                      <a:pt x="4303" y="3236"/>
                      <a:pt x="4303" y="3236"/>
                    </a:cubicBezTo>
                    <a:cubicBezTo>
                      <a:pt x="4303" y="3236"/>
                      <a:pt x="4303" y="3269"/>
                      <a:pt x="4337" y="3303"/>
                    </a:cubicBezTo>
                    <a:cubicBezTo>
                      <a:pt x="4403" y="3269"/>
                      <a:pt x="4504" y="3269"/>
                      <a:pt x="4570" y="3269"/>
                    </a:cubicBezTo>
                    <a:cubicBezTo>
                      <a:pt x="4604" y="3236"/>
                      <a:pt x="4570" y="3203"/>
                      <a:pt x="4570" y="3203"/>
                    </a:cubicBezTo>
                    <a:close/>
                    <a:moveTo>
                      <a:pt x="5171" y="3203"/>
                    </a:moveTo>
                    <a:cubicBezTo>
                      <a:pt x="5137" y="3236"/>
                      <a:pt x="5137" y="3269"/>
                      <a:pt x="5137" y="3269"/>
                    </a:cubicBezTo>
                    <a:lnTo>
                      <a:pt x="5237" y="3303"/>
                    </a:lnTo>
                    <a:lnTo>
                      <a:pt x="5304" y="3303"/>
                    </a:lnTo>
                    <a:lnTo>
                      <a:pt x="5371" y="3336"/>
                    </a:lnTo>
                    <a:lnTo>
                      <a:pt x="5404" y="3303"/>
                    </a:lnTo>
                    <a:cubicBezTo>
                      <a:pt x="5371" y="3269"/>
                      <a:pt x="5371" y="3236"/>
                      <a:pt x="5337" y="3236"/>
                    </a:cubicBezTo>
                    <a:cubicBezTo>
                      <a:pt x="5237" y="3203"/>
                      <a:pt x="5204" y="3203"/>
                      <a:pt x="5171" y="3203"/>
                    </a:cubicBezTo>
                    <a:close/>
                    <a:moveTo>
                      <a:pt x="8039" y="3236"/>
                    </a:moveTo>
                    <a:cubicBezTo>
                      <a:pt x="8006" y="3236"/>
                      <a:pt x="7939" y="3269"/>
                      <a:pt x="7906" y="3303"/>
                    </a:cubicBezTo>
                    <a:lnTo>
                      <a:pt x="7906" y="3369"/>
                    </a:lnTo>
                    <a:lnTo>
                      <a:pt x="8306" y="3369"/>
                    </a:lnTo>
                    <a:lnTo>
                      <a:pt x="8206" y="3269"/>
                    </a:lnTo>
                    <a:cubicBezTo>
                      <a:pt x="8139" y="3236"/>
                      <a:pt x="8073" y="3236"/>
                      <a:pt x="8039" y="3236"/>
                    </a:cubicBezTo>
                    <a:close/>
                    <a:moveTo>
                      <a:pt x="7072" y="0"/>
                    </a:moveTo>
                    <a:cubicBezTo>
                      <a:pt x="6372" y="0"/>
                      <a:pt x="5638" y="67"/>
                      <a:pt x="4904" y="100"/>
                    </a:cubicBezTo>
                    <a:cubicBezTo>
                      <a:pt x="4470" y="134"/>
                      <a:pt x="4003" y="167"/>
                      <a:pt x="3503" y="234"/>
                    </a:cubicBezTo>
                    <a:cubicBezTo>
                      <a:pt x="2335" y="367"/>
                      <a:pt x="1168" y="567"/>
                      <a:pt x="0" y="834"/>
                    </a:cubicBezTo>
                    <a:cubicBezTo>
                      <a:pt x="34" y="1501"/>
                      <a:pt x="67" y="2235"/>
                      <a:pt x="134" y="2902"/>
                    </a:cubicBezTo>
                    <a:cubicBezTo>
                      <a:pt x="2085" y="2550"/>
                      <a:pt x="4059" y="2374"/>
                      <a:pt x="6072" y="2374"/>
                    </a:cubicBezTo>
                    <a:cubicBezTo>
                      <a:pt x="6536" y="2374"/>
                      <a:pt x="7003" y="2383"/>
                      <a:pt x="7472" y="2402"/>
                    </a:cubicBezTo>
                    <a:cubicBezTo>
                      <a:pt x="10141" y="2402"/>
                      <a:pt x="12743" y="2736"/>
                      <a:pt x="15345" y="3369"/>
                    </a:cubicBezTo>
                    <a:cubicBezTo>
                      <a:pt x="15345" y="2602"/>
                      <a:pt x="15311" y="1902"/>
                      <a:pt x="15311" y="1135"/>
                    </a:cubicBezTo>
                    <a:cubicBezTo>
                      <a:pt x="14210" y="868"/>
                      <a:pt x="13143" y="601"/>
                      <a:pt x="12042" y="401"/>
                    </a:cubicBezTo>
                    <a:lnTo>
                      <a:pt x="11042" y="267"/>
                    </a:lnTo>
                    <a:cubicBezTo>
                      <a:pt x="10341" y="167"/>
                      <a:pt x="9641" y="100"/>
                      <a:pt x="8907" y="67"/>
                    </a:cubicBezTo>
                    <a:cubicBezTo>
                      <a:pt x="8406" y="0"/>
                      <a:pt x="7873" y="0"/>
                      <a:pt x="7339" y="0"/>
                    </a:cubicBezTo>
                    <a:close/>
                    <a:moveTo>
                      <a:pt x="1868" y="3236"/>
                    </a:moveTo>
                    <a:cubicBezTo>
                      <a:pt x="1868" y="3269"/>
                      <a:pt x="1835" y="3269"/>
                      <a:pt x="1768" y="3269"/>
                    </a:cubicBezTo>
                    <a:cubicBezTo>
                      <a:pt x="1702" y="3269"/>
                      <a:pt x="1668" y="3269"/>
                      <a:pt x="1601" y="3303"/>
                    </a:cubicBezTo>
                    <a:lnTo>
                      <a:pt x="1568" y="3303"/>
                    </a:lnTo>
                    <a:lnTo>
                      <a:pt x="1568" y="3403"/>
                    </a:lnTo>
                    <a:lnTo>
                      <a:pt x="1768" y="3403"/>
                    </a:lnTo>
                    <a:cubicBezTo>
                      <a:pt x="1768" y="3403"/>
                      <a:pt x="1835" y="3336"/>
                      <a:pt x="1868" y="3336"/>
                    </a:cubicBezTo>
                    <a:cubicBezTo>
                      <a:pt x="1902" y="3336"/>
                      <a:pt x="1968" y="3336"/>
                      <a:pt x="1968" y="3303"/>
                    </a:cubicBezTo>
                    <a:cubicBezTo>
                      <a:pt x="1902" y="3269"/>
                      <a:pt x="1902" y="3236"/>
                      <a:pt x="1868" y="3236"/>
                    </a:cubicBezTo>
                    <a:close/>
                    <a:moveTo>
                      <a:pt x="6238" y="3203"/>
                    </a:moveTo>
                    <a:cubicBezTo>
                      <a:pt x="6138" y="3236"/>
                      <a:pt x="6071" y="3236"/>
                      <a:pt x="6071" y="3236"/>
                    </a:cubicBezTo>
                    <a:cubicBezTo>
                      <a:pt x="6071" y="3236"/>
                      <a:pt x="6038" y="3236"/>
                      <a:pt x="6038" y="3269"/>
                    </a:cubicBezTo>
                    <a:lnTo>
                      <a:pt x="6038" y="3303"/>
                    </a:lnTo>
                    <a:lnTo>
                      <a:pt x="6138" y="3336"/>
                    </a:lnTo>
                    <a:lnTo>
                      <a:pt x="6171" y="3403"/>
                    </a:lnTo>
                    <a:lnTo>
                      <a:pt x="6205" y="3403"/>
                    </a:lnTo>
                    <a:cubicBezTo>
                      <a:pt x="6305" y="3403"/>
                      <a:pt x="6338" y="3403"/>
                      <a:pt x="6372" y="3336"/>
                    </a:cubicBezTo>
                    <a:lnTo>
                      <a:pt x="6405" y="3303"/>
                    </a:lnTo>
                    <a:lnTo>
                      <a:pt x="6405" y="3269"/>
                    </a:lnTo>
                    <a:lnTo>
                      <a:pt x="6372" y="3236"/>
                    </a:lnTo>
                    <a:cubicBezTo>
                      <a:pt x="6338" y="3236"/>
                      <a:pt x="6305" y="3236"/>
                      <a:pt x="6238" y="3203"/>
                    </a:cubicBezTo>
                    <a:close/>
                    <a:moveTo>
                      <a:pt x="7005" y="3269"/>
                    </a:moveTo>
                    <a:cubicBezTo>
                      <a:pt x="6972" y="3269"/>
                      <a:pt x="6972" y="3269"/>
                      <a:pt x="6905" y="3303"/>
                    </a:cubicBezTo>
                    <a:lnTo>
                      <a:pt x="6905" y="3403"/>
                    </a:lnTo>
                    <a:lnTo>
                      <a:pt x="7105" y="3403"/>
                    </a:lnTo>
                    <a:lnTo>
                      <a:pt x="7172" y="3336"/>
                    </a:lnTo>
                    <a:lnTo>
                      <a:pt x="7172" y="3303"/>
                    </a:lnTo>
                    <a:lnTo>
                      <a:pt x="7139" y="3303"/>
                    </a:lnTo>
                    <a:cubicBezTo>
                      <a:pt x="7072" y="3269"/>
                      <a:pt x="7039" y="3269"/>
                      <a:pt x="7005" y="3269"/>
                    </a:cubicBezTo>
                    <a:close/>
                    <a:moveTo>
                      <a:pt x="8973" y="3303"/>
                    </a:moveTo>
                    <a:lnTo>
                      <a:pt x="8907" y="3369"/>
                    </a:lnTo>
                    <a:lnTo>
                      <a:pt x="8973" y="3403"/>
                    </a:lnTo>
                    <a:lnTo>
                      <a:pt x="9207" y="3403"/>
                    </a:lnTo>
                    <a:cubicBezTo>
                      <a:pt x="9240" y="3403"/>
                      <a:pt x="9307" y="3369"/>
                      <a:pt x="9307" y="3369"/>
                    </a:cubicBezTo>
                    <a:lnTo>
                      <a:pt x="9107" y="3303"/>
                    </a:lnTo>
                    <a:close/>
                    <a:moveTo>
                      <a:pt x="834" y="3303"/>
                    </a:moveTo>
                    <a:lnTo>
                      <a:pt x="701" y="3336"/>
                    </a:lnTo>
                    <a:cubicBezTo>
                      <a:pt x="667" y="3336"/>
                      <a:pt x="634" y="3403"/>
                      <a:pt x="634" y="3403"/>
                    </a:cubicBezTo>
                    <a:cubicBezTo>
                      <a:pt x="567" y="3403"/>
                      <a:pt x="567" y="3436"/>
                      <a:pt x="634" y="3436"/>
                    </a:cubicBezTo>
                    <a:lnTo>
                      <a:pt x="801" y="3436"/>
                    </a:lnTo>
                    <a:lnTo>
                      <a:pt x="934" y="3403"/>
                    </a:lnTo>
                    <a:cubicBezTo>
                      <a:pt x="1034" y="3403"/>
                      <a:pt x="1101" y="3336"/>
                      <a:pt x="1168" y="3336"/>
                    </a:cubicBezTo>
                    <a:cubicBezTo>
                      <a:pt x="1168" y="3336"/>
                      <a:pt x="1168" y="3303"/>
                      <a:pt x="1101" y="3303"/>
                    </a:cubicBezTo>
                    <a:close/>
                    <a:moveTo>
                      <a:pt x="2702" y="3236"/>
                    </a:moveTo>
                    <a:lnTo>
                      <a:pt x="2569" y="3269"/>
                    </a:lnTo>
                    <a:lnTo>
                      <a:pt x="2535" y="3303"/>
                    </a:lnTo>
                    <a:lnTo>
                      <a:pt x="2535" y="3403"/>
                    </a:lnTo>
                    <a:cubicBezTo>
                      <a:pt x="2535" y="3403"/>
                      <a:pt x="2569" y="3403"/>
                      <a:pt x="2569" y="3436"/>
                    </a:cubicBezTo>
                    <a:lnTo>
                      <a:pt x="2669" y="3436"/>
                    </a:lnTo>
                    <a:lnTo>
                      <a:pt x="2836" y="3403"/>
                    </a:lnTo>
                    <a:cubicBezTo>
                      <a:pt x="2869" y="3403"/>
                      <a:pt x="2902" y="3336"/>
                      <a:pt x="2869" y="3336"/>
                    </a:cubicBezTo>
                    <a:cubicBezTo>
                      <a:pt x="2869" y="3269"/>
                      <a:pt x="2869" y="3236"/>
                      <a:pt x="2836" y="3236"/>
                    </a:cubicBezTo>
                    <a:close/>
                    <a:moveTo>
                      <a:pt x="10074" y="3436"/>
                    </a:moveTo>
                    <a:cubicBezTo>
                      <a:pt x="10041" y="3436"/>
                      <a:pt x="10041" y="3470"/>
                      <a:pt x="10041" y="3470"/>
                    </a:cubicBezTo>
                    <a:cubicBezTo>
                      <a:pt x="10041" y="3503"/>
                      <a:pt x="10074" y="3503"/>
                      <a:pt x="10141" y="3503"/>
                    </a:cubicBezTo>
                    <a:lnTo>
                      <a:pt x="10308" y="3503"/>
                    </a:lnTo>
                    <a:cubicBezTo>
                      <a:pt x="10308" y="3503"/>
                      <a:pt x="10308" y="3470"/>
                      <a:pt x="10241" y="3470"/>
                    </a:cubicBezTo>
                    <a:cubicBezTo>
                      <a:pt x="10174" y="3436"/>
                      <a:pt x="10174" y="3436"/>
                      <a:pt x="10141" y="3436"/>
                    </a:cubicBezTo>
                    <a:close/>
                    <a:moveTo>
                      <a:pt x="11008" y="3470"/>
                    </a:moveTo>
                    <a:lnTo>
                      <a:pt x="10975" y="3503"/>
                    </a:lnTo>
                    <a:lnTo>
                      <a:pt x="10975" y="3570"/>
                    </a:lnTo>
                    <a:lnTo>
                      <a:pt x="11075" y="3603"/>
                    </a:lnTo>
                    <a:lnTo>
                      <a:pt x="11242" y="3603"/>
                    </a:lnTo>
                    <a:lnTo>
                      <a:pt x="11242" y="3503"/>
                    </a:lnTo>
                    <a:lnTo>
                      <a:pt x="11208" y="3503"/>
                    </a:lnTo>
                    <a:cubicBezTo>
                      <a:pt x="11175" y="3470"/>
                      <a:pt x="11142" y="3470"/>
                      <a:pt x="11075" y="3470"/>
                    </a:cubicBezTo>
                    <a:close/>
                    <a:moveTo>
                      <a:pt x="12092" y="3722"/>
                    </a:moveTo>
                    <a:cubicBezTo>
                      <a:pt x="12042" y="3722"/>
                      <a:pt x="12042" y="3736"/>
                      <a:pt x="12042" y="3736"/>
                    </a:cubicBezTo>
                    <a:cubicBezTo>
                      <a:pt x="12042" y="3770"/>
                      <a:pt x="12042" y="3770"/>
                      <a:pt x="12076" y="3803"/>
                    </a:cubicBezTo>
                    <a:lnTo>
                      <a:pt x="12209" y="3803"/>
                    </a:lnTo>
                    <a:lnTo>
                      <a:pt x="12242" y="3836"/>
                    </a:lnTo>
                    <a:cubicBezTo>
                      <a:pt x="12276" y="3937"/>
                      <a:pt x="12376" y="3937"/>
                      <a:pt x="12509" y="3937"/>
                    </a:cubicBezTo>
                    <a:cubicBezTo>
                      <a:pt x="12543" y="3903"/>
                      <a:pt x="12543" y="3903"/>
                      <a:pt x="12509" y="3836"/>
                    </a:cubicBezTo>
                    <a:lnTo>
                      <a:pt x="12443" y="3803"/>
                    </a:lnTo>
                    <a:cubicBezTo>
                      <a:pt x="12409" y="3803"/>
                      <a:pt x="12409" y="3803"/>
                      <a:pt x="12376" y="3770"/>
                    </a:cubicBezTo>
                    <a:lnTo>
                      <a:pt x="12342" y="3736"/>
                    </a:lnTo>
                    <a:cubicBezTo>
                      <a:pt x="12320" y="3736"/>
                      <a:pt x="12283" y="3722"/>
                      <a:pt x="12251" y="3722"/>
                    </a:cubicBezTo>
                    <a:cubicBezTo>
                      <a:pt x="12235" y="3722"/>
                      <a:pt x="12220" y="3725"/>
                      <a:pt x="12209" y="3736"/>
                    </a:cubicBezTo>
                    <a:cubicBezTo>
                      <a:pt x="12153" y="3725"/>
                      <a:pt x="12116" y="3722"/>
                      <a:pt x="12092" y="3722"/>
                    </a:cubicBezTo>
                    <a:close/>
                    <a:moveTo>
                      <a:pt x="13343" y="3870"/>
                    </a:moveTo>
                    <a:cubicBezTo>
                      <a:pt x="13310" y="3870"/>
                      <a:pt x="13243" y="3870"/>
                      <a:pt x="13243" y="3903"/>
                    </a:cubicBezTo>
                    <a:lnTo>
                      <a:pt x="13276" y="3937"/>
                    </a:lnTo>
                    <a:cubicBezTo>
                      <a:pt x="13276" y="3970"/>
                      <a:pt x="13343" y="3970"/>
                      <a:pt x="13343" y="3970"/>
                    </a:cubicBezTo>
                    <a:lnTo>
                      <a:pt x="13410" y="4037"/>
                    </a:lnTo>
                    <a:lnTo>
                      <a:pt x="13477" y="4070"/>
                    </a:lnTo>
                    <a:cubicBezTo>
                      <a:pt x="13504" y="4084"/>
                      <a:pt x="13526" y="4092"/>
                      <a:pt x="13549" y="4092"/>
                    </a:cubicBezTo>
                    <a:cubicBezTo>
                      <a:pt x="13582" y="4092"/>
                      <a:pt x="13618" y="4076"/>
                      <a:pt x="13677" y="4037"/>
                    </a:cubicBezTo>
                    <a:lnTo>
                      <a:pt x="13410" y="3903"/>
                    </a:lnTo>
                    <a:lnTo>
                      <a:pt x="13343" y="3870"/>
                    </a:lnTo>
                    <a:close/>
                    <a:moveTo>
                      <a:pt x="14244" y="4037"/>
                    </a:moveTo>
                    <a:cubicBezTo>
                      <a:pt x="14210" y="4037"/>
                      <a:pt x="14210" y="4070"/>
                      <a:pt x="14210" y="4070"/>
                    </a:cubicBezTo>
                    <a:lnTo>
                      <a:pt x="14244" y="4103"/>
                    </a:lnTo>
                    <a:cubicBezTo>
                      <a:pt x="14244" y="4103"/>
                      <a:pt x="14311" y="4137"/>
                      <a:pt x="14377" y="4170"/>
                    </a:cubicBezTo>
                    <a:lnTo>
                      <a:pt x="14411" y="4237"/>
                    </a:lnTo>
                    <a:lnTo>
                      <a:pt x="14444" y="4237"/>
                    </a:lnTo>
                    <a:cubicBezTo>
                      <a:pt x="14511" y="4237"/>
                      <a:pt x="14544" y="4237"/>
                      <a:pt x="14544" y="4170"/>
                    </a:cubicBezTo>
                    <a:lnTo>
                      <a:pt x="14544" y="4103"/>
                    </a:lnTo>
                    <a:lnTo>
                      <a:pt x="14411" y="4037"/>
                    </a:lnTo>
                    <a:close/>
                    <a:moveTo>
                      <a:pt x="15011" y="30822"/>
                    </a:moveTo>
                    <a:cubicBezTo>
                      <a:pt x="15011" y="30822"/>
                      <a:pt x="14978" y="30822"/>
                      <a:pt x="14978" y="30889"/>
                    </a:cubicBezTo>
                    <a:lnTo>
                      <a:pt x="14978" y="30989"/>
                    </a:lnTo>
                    <a:lnTo>
                      <a:pt x="15011" y="31056"/>
                    </a:lnTo>
                    <a:lnTo>
                      <a:pt x="15044" y="31123"/>
                    </a:lnTo>
                    <a:lnTo>
                      <a:pt x="15078" y="31156"/>
                    </a:lnTo>
                    <a:cubicBezTo>
                      <a:pt x="15144" y="31156"/>
                      <a:pt x="15178" y="31223"/>
                      <a:pt x="15211" y="31223"/>
                    </a:cubicBezTo>
                    <a:lnTo>
                      <a:pt x="15211" y="31156"/>
                    </a:lnTo>
                    <a:cubicBezTo>
                      <a:pt x="15144" y="31056"/>
                      <a:pt x="15078" y="30989"/>
                      <a:pt x="15044" y="30923"/>
                    </a:cubicBezTo>
                    <a:cubicBezTo>
                      <a:pt x="15044" y="30822"/>
                      <a:pt x="15044" y="30822"/>
                      <a:pt x="15011" y="30822"/>
                    </a:cubicBezTo>
                    <a:close/>
                    <a:moveTo>
                      <a:pt x="14411" y="30989"/>
                    </a:moveTo>
                    <a:cubicBezTo>
                      <a:pt x="14377" y="30989"/>
                      <a:pt x="14377" y="31056"/>
                      <a:pt x="14377" y="31056"/>
                    </a:cubicBezTo>
                    <a:lnTo>
                      <a:pt x="14344" y="31089"/>
                    </a:lnTo>
                    <a:lnTo>
                      <a:pt x="14311" y="31123"/>
                    </a:lnTo>
                    <a:lnTo>
                      <a:pt x="14311" y="31156"/>
                    </a:lnTo>
                    <a:cubicBezTo>
                      <a:pt x="14311" y="31156"/>
                      <a:pt x="14311" y="31189"/>
                      <a:pt x="14244" y="31189"/>
                    </a:cubicBezTo>
                    <a:lnTo>
                      <a:pt x="14311" y="31289"/>
                    </a:lnTo>
                    <a:lnTo>
                      <a:pt x="14377" y="31289"/>
                    </a:lnTo>
                    <a:cubicBezTo>
                      <a:pt x="14377" y="31289"/>
                      <a:pt x="14377" y="31256"/>
                      <a:pt x="14411" y="31189"/>
                    </a:cubicBezTo>
                    <a:lnTo>
                      <a:pt x="14411" y="31156"/>
                    </a:lnTo>
                    <a:cubicBezTo>
                      <a:pt x="14411" y="31123"/>
                      <a:pt x="14477" y="31089"/>
                      <a:pt x="14511" y="31056"/>
                    </a:cubicBezTo>
                    <a:lnTo>
                      <a:pt x="14411" y="30989"/>
                    </a:lnTo>
                    <a:close/>
                    <a:moveTo>
                      <a:pt x="15345" y="31623"/>
                    </a:moveTo>
                    <a:lnTo>
                      <a:pt x="15311" y="31656"/>
                    </a:lnTo>
                    <a:lnTo>
                      <a:pt x="15311" y="31723"/>
                    </a:lnTo>
                    <a:lnTo>
                      <a:pt x="15311" y="31756"/>
                    </a:lnTo>
                    <a:lnTo>
                      <a:pt x="15345" y="31823"/>
                    </a:lnTo>
                    <a:lnTo>
                      <a:pt x="15345" y="31857"/>
                    </a:lnTo>
                    <a:lnTo>
                      <a:pt x="15378" y="31923"/>
                    </a:lnTo>
                    <a:lnTo>
                      <a:pt x="15411" y="31923"/>
                    </a:lnTo>
                    <a:cubicBezTo>
                      <a:pt x="15411" y="31857"/>
                      <a:pt x="15478" y="31823"/>
                      <a:pt x="15478" y="31823"/>
                    </a:cubicBezTo>
                    <a:cubicBezTo>
                      <a:pt x="15478" y="31823"/>
                      <a:pt x="15478" y="31790"/>
                      <a:pt x="15411" y="31790"/>
                    </a:cubicBezTo>
                    <a:lnTo>
                      <a:pt x="15378" y="31623"/>
                    </a:lnTo>
                    <a:close/>
                    <a:moveTo>
                      <a:pt x="14010" y="31723"/>
                    </a:moveTo>
                    <a:cubicBezTo>
                      <a:pt x="14010" y="31723"/>
                      <a:pt x="13977" y="31723"/>
                      <a:pt x="13910" y="31756"/>
                    </a:cubicBezTo>
                    <a:lnTo>
                      <a:pt x="13877" y="31790"/>
                    </a:lnTo>
                    <a:lnTo>
                      <a:pt x="13877" y="31823"/>
                    </a:lnTo>
                    <a:lnTo>
                      <a:pt x="13844" y="31890"/>
                    </a:lnTo>
                    <a:lnTo>
                      <a:pt x="13844" y="31923"/>
                    </a:lnTo>
                    <a:lnTo>
                      <a:pt x="13844" y="31990"/>
                    </a:lnTo>
                    <a:cubicBezTo>
                      <a:pt x="13844" y="32023"/>
                      <a:pt x="13844" y="32023"/>
                      <a:pt x="13877" y="32023"/>
                    </a:cubicBezTo>
                    <a:cubicBezTo>
                      <a:pt x="13910" y="32023"/>
                      <a:pt x="13977" y="31990"/>
                      <a:pt x="13977" y="31957"/>
                    </a:cubicBezTo>
                    <a:lnTo>
                      <a:pt x="14010" y="31890"/>
                    </a:lnTo>
                    <a:cubicBezTo>
                      <a:pt x="14010" y="31823"/>
                      <a:pt x="14044" y="31823"/>
                      <a:pt x="14044" y="31823"/>
                    </a:cubicBezTo>
                    <a:lnTo>
                      <a:pt x="14044" y="31790"/>
                    </a:lnTo>
                    <a:cubicBezTo>
                      <a:pt x="14044" y="31756"/>
                      <a:pt x="14044" y="31723"/>
                      <a:pt x="14010" y="31723"/>
                    </a:cubicBezTo>
                    <a:close/>
                    <a:moveTo>
                      <a:pt x="15745" y="32290"/>
                    </a:moveTo>
                    <a:lnTo>
                      <a:pt x="15745" y="32357"/>
                    </a:lnTo>
                    <a:lnTo>
                      <a:pt x="15745" y="32424"/>
                    </a:lnTo>
                    <a:lnTo>
                      <a:pt x="15778" y="32490"/>
                    </a:lnTo>
                    <a:lnTo>
                      <a:pt x="15845" y="32524"/>
                    </a:lnTo>
                    <a:lnTo>
                      <a:pt x="15912" y="32524"/>
                    </a:lnTo>
                    <a:cubicBezTo>
                      <a:pt x="15912" y="32490"/>
                      <a:pt x="15945" y="32490"/>
                      <a:pt x="15945" y="32457"/>
                    </a:cubicBezTo>
                    <a:lnTo>
                      <a:pt x="15912" y="32424"/>
                    </a:lnTo>
                    <a:lnTo>
                      <a:pt x="15878" y="32357"/>
                    </a:lnTo>
                    <a:lnTo>
                      <a:pt x="15845" y="32290"/>
                    </a:lnTo>
                    <a:close/>
                    <a:moveTo>
                      <a:pt x="13577" y="32490"/>
                    </a:moveTo>
                    <a:cubicBezTo>
                      <a:pt x="13543" y="32490"/>
                      <a:pt x="13510" y="32557"/>
                      <a:pt x="13477" y="32590"/>
                    </a:cubicBezTo>
                    <a:lnTo>
                      <a:pt x="13310" y="32824"/>
                    </a:lnTo>
                    <a:cubicBezTo>
                      <a:pt x="13310" y="32891"/>
                      <a:pt x="13243" y="32924"/>
                      <a:pt x="13243" y="32924"/>
                    </a:cubicBezTo>
                    <a:lnTo>
                      <a:pt x="13210" y="32957"/>
                    </a:lnTo>
                    <a:cubicBezTo>
                      <a:pt x="13224" y="32971"/>
                      <a:pt x="13243" y="32979"/>
                      <a:pt x="13264" y="32979"/>
                    </a:cubicBezTo>
                    <a:cubicBezTo>
                      <a:pt x="13293" y="32979"/>
                      <a:pt x="13324" y="32963"/>
                      <a:pt x="13343" y="32924"/>
                    </a:cubicBezTo>
                    <a:lnTo>
                      <a:pt x="13410" y="32791"/>
                    </a:lnTo>
                    <a:lnTo>
                      <a:pt x="13510" y="32657"/>
                    </a:lnTo>
                    <a:lnTo>
                      <a:pt x="13577" y="32590"/>
                    </a:lnTo>
                    <a:lnTo>
                      <a:pt x="13577" y="32490"/>
                    </a:lnTo>
                    <a:close/>
                    <a:moveTo>
                      <a:pt x="16179" y="32824"/>
                    </a:moveTo>
                    <a:cubicBezTo>
                      <a:pt x="16145" y="32891"/>
                      <a:pt x="16145" y="32891"/>
                      <a:pt x="16145" y="32924"/>
                    </a:cubicBezTo>
                    <a:cubicBezTo>
                      <a:pt x="16145" y="32957"/>
                      <a:pt x="16145" y="32991"/>
                      <a:pt x="16179" y="33057"/>
                    </a:cubicBezTo>
                    <a:lnTo>
                      <a:pt x="16212" y="33091"/>
                    </a:lnTo>
                    <a:lnTo>
                      <a:pt x="16245" y="33124"/>
                    </a:lnTo>
                    <a:cubicBezTo>
                      <a:pt x="16245" y="33157"/>
                      <a:pt x="16279" y="33157"/>
                      <a:pt x="16279" y="33157"/>
                    </a:cubicBezTo>
                    <a:lnTo>
                      <a:pt x="16279" y="33191"/>
                    </a:lnTo>
                    <a:lnTo>
                      <a:pt x="16345" y="33191"/>
                    </a:lnTo>
                    <a:lnTo>
                      <a:pt x="16345" y="33124"/>
                    </a:lnTo>
                    <a:cubicBezTo>
                      <a:pt x="16279" y="33057"/>
                      <a:pt x="16279" y="32991"/>
                      <a:pt x="16279" y="32991"/>
                    </a:cubicBezTo>
                    <a:lnTo>
                      <a:pt x="16245" y="32924"/>
                    </a:lnTo>
                    <a:cubicBezTo>
                      <a:pt x="16245" y="32924"/>
                      <a:pt x="16245" y="32891"/>
                      <a:pt x="16212" y="32891"/>
                    </a:cubicBezTo>
                    <a:lnTo>
                      <a:pt x="16179" y="32824"/>
                    </a:lnTo>
                    <a:close/>
                    <a:moveTo>
                      <a:pt x="16679" y="33591"/>
                    </a:moveTo>
                    <a:cubicBezTo>
                      <a:pt x="16646" y="33591"/>
                      <a:pt x="16579" y="33591"/>
                      <a:pt x="16545" y="33624"/>
                    </a:cubicBezTo>
                    <a:lnTo>
                      <a:pt x="16512" y="33658"/>
                    </a:lnTo>
                    <a:cubicBezTo>
                      <a:pt x="16512" y="33658"/>
                      <a:pt x="16512" y="33725"/>
                      <a:pt x="16545" y="33725"/>
                    </a:cubicBezTo>
                    <a:lnTo>
                      <a:pt x="16579" y="33791"/>
                    </a:lnTo>
                    <a:lnTo>
                      <a:pt x="16679" y="33858"/>
                    </a:lnTo>
                    <a:lnTo>
                      <a:pt x="16746" y="33858"/>
                    </a:lnTo>
                    <a:cubicBezTo>
                      <a:pt x="16779" y="33858"/>
                      <a:pt x="16846" y="33825"/>
                      <a:pt x="16846" y="33825"/>
                    </a:cubicBezTo>
                    <a:lnTo>
                      <a:pt x="16846" y="33791"/>
                    </a:lnTo>
                    <a:lnTo>
                      <a:pt x="16812" y="33725"/>
                    </a:lnTo>
                    <a:lnTo>
                      <a:pt x="16746" y="33658"/>
                    </a:lnTo>
                    <a:lnTo>
                      <a:pt x="16712" y="33624"/>
                    </a:lnTo>
                    <a:lnTo>
                      <a:pt x="16679" y="33591"/>
                    </a:lnTo>
                    <a:close/>
                    <a:moveTo>
                      <a:pt x="12876" y="33624"/>
                    </a:moveTo>
                    <a:lnTo>
                      <a:pt x="12809" y="33791"/>
                    </a:lnTo>
                    <a:lnTo>
                      <a:pt x="12809" y="33925"/>
                    </a:lnTo>
                    <a:cubicBezTo>
                      <a:pt x="12809" y="33925"/>
                      <a:pt x="12809" y="33958"/>
                      <a:pt x="12743" y="33991"/>
                    </a:cubicBezTo>
                    <a:lnTo>
                      <a:pt x="12743" y="34091"/>
                    </a:lnTo>
                    <a:lnTo>
                      <a:pt x="12809" y="34091"/>
                    </a:lnTo>
                    <a:lnTo>
                      <a:pt x="12843" y="34058"/>
                    </a:lnTo>
                    <a:lnTo>
                      <a:pt x="12876" y="33958"/>
                    </a:lnTo>
                    <a:lnTo>
                      <a:pt x="12876" y="33825"/>
                    </a:lnTo>
                    <a:lnTo>
                      <a:pt x="12910" y="33791"/>
                    </a:lnTo>
                    <a:lnTo>
                      <a:pt x="12910" y="33758"/>
                    </a:lnTo>
                    <a:lnTo>
                      <a:pt x="12910" y="33658"/>
                    </a:lnTo>
                    <a:lnTo>
                      <a:pt x="12876" y="33624"/>
                    </a:lnTo>
                    <a:close/>
                    <a:moveTo>
                      <a:pt x="17046" y="34392"/>
                    </a:moveTo>
                    <a:cubicBezTo>
                      <a:pt x="17046" y="34392"/>
                      <a:pt x="17012" y="34425"/>
                      <a:pt x="17012" y="34458"/>
                    </a:cubicBezTo>
                    <a:lnTo>
                      <a:pt x="17012" y="34492"/>
                    </a:lnTo>
                    <a:lnTo>
                      <a:pt x="17046" y="34558"/>
                    </a:lnTo>
                    <a:lnTo>
                      <a:pt x="17079" y="34558"/>
                    </a:lnTo>
                    <a:lnTo>
                      <a:pt x="17246" y="34492"/>
                    </a:lnTo>
                    <a:lnTo>
                      <a:pt x="17213" y="34458"/>
                    </a:lnTo>
                    <a:lnTo>
                      <a:pt x="17179" y="34425"/>
                    </a:lnTo>
                    <a:cubicBezTo>
                      <a:pt x="17146" y="34392"/>
                      <a:pt x="17146" y="34392"/>
                      <a:pt x="17079" y="34392"/>
                    </a:cubicBezTo>
                    <a:close/>
                    <a:moveTo>
                      <a:pt x="12513" y="34567"/>
                    </a:moveTo>
                    <a:cubicBezTo>
                      <a:pt x="12501" y="34567"/>
                      <a:pt x="12493" y="34575"/>
                      <a:pt x="12476" y="34592"/>
                    </a:cubicBezTo>
                    <a:cubicBezTo>
                      <a:pt x="12476" y="34625"/>
                      <a:pt x="12476" y="34659"/>
                      <a:pt x="12409" y="34725"/>
                    </a:cubicBezTo>
                    <a:lnTo>
                      <a:pt x="12409" y="34792"/>
                    </a:lnTo>
                    <a:lnTo>
                      <a:pt x="12376" y="34825"/>
                    </a:lnTo>
                    <a:lnTo>
                      <a:pt x="12376" y="34959"/>
                    </a:lnTo>
                    <a:lnTo>
                      <a:pt x="12476" y="34959"/>
                    </a:lnTo>
                    <a:cubicBezTo>
                      <a:pt x="12476" y="34925"/>
                      <a:pt x="12476" y="34925"/>
                      <a:pt x="12509" y="34892"/>
                    </a:cubicBezTo>
                    <a:lnTo>
                      <a:pt x="12543" y="34825"/>
                    </a:lnTo>
                    <a:lnTo>
                      <a:pt x="12543" y="34792"/>
                    </a:lnTo>
                    <a:lnTo>
                      <a:pt x="12576" y="34759"/>
                    </a:lnTo>
                    <a:lnTo>
                      <a:pt x="12576" y="34659"/>
                    </a:lnTo>
                    <a:cubicBezTo>
                      <a:pt x="12576" y="34625"/>
                      <a:pt x="12576" y="34625"/>
                      <a:pt x="12643" y="34625"/>
                    </a:cubicBezTo>
                    <a:cubicBezTo>
                      <a:pt x="12643" y="34625"/>
                      <a:pt x="12643" y="34592"/>
                      <a:pt x="12576" y="34592"/>
                    </a:cubicBezTo>
                    <a:cubicBezTo>
                      <a:pt x="12543" y="34575"/>
                      <a:pt x="12526" y="34567"/>
                      <a:pt x="12513" y="34567"/>
                    </a:cubicBezTo>
                    <a:close/>
                    <a:moveTo>
                      <a:pt x="17479" y="34792"/>
                    </a:moveTo>
                    <a:lnTo>
                      <a:pt x="17479" y="34892"/>
                    </a:lnTo>
                    <a:cubicBezTo>
                      <a:pt x="17513" y="34959"/>
                      <a:pt x="17546" y="34992"/>
                      <a:pt x="17546" y="34992"/>
                    </a:cubicBezTo>
                    <a:lnTo>
                      <a:pt x="17646" y="35092"/>
                    </a:lnTo>
                    <a:cubicBezTo>
                      <a:pt x="17680" y="35092"/>
                      <a:pt x="17713" y="35092"/>
                      <a:pt x="17713" y="35059"/>
                    </a:cubicBezTo>
                    <a:lnTo>
                      <a:pt x="17680" y="34992"/>
                    </a:lnTo>
                    <a:lnTo>
                      <a:pt x="17680" y="34959"/>
                    </a:lnTo>
                    <a:lnTo>
                      <a:pt x="17646" y="34925"/>
                    </a:lnTo>
                    <a:lnTo>
                      <a:pt x="17580" y="34892"/>
                    </a:lnTo>
                    <a:lnTo>
                      <a:pt x="17580" y="34825"/>
                    </a:lnTo>
                    <a:lnTo>
                      <a:pt x="17546" y="34792"/>
                    </a:lnTo>
                    <a:close/>
                    <a:moveTo>
                      <a:pt x="18013" y="35392"/>
                    </a:moveTo>
                    <a:cubicBezTo>
                      <a:pt x="17980" y="35392"/>
                      <a:pt x="17980" y="35392"/>
                      <a:pt x="17980" y="35426"/>
                    </a:cubicBezTo>
                    <a:lnTo>
                      <a:pt x="17980" y="35492"/>
                    </a:lnTo>
                    <a:lnTo>
                      <a:pt x="18013" y="35593"/>
                    </a:lnTo>
                    <a:lnTo>
                      <a:pt x="18080" y="35626"/>
                    </a:lnTo>
                    <a:lnTo>
                      <a:pt x="18180" y="35626"/>
                    </a:lnTo>
                    <a:lnTo>
                      <a:pt x="18180" y="35593"/>
                    </a:lnTo>
                    <a:lnTo>
                      <a:pt x="18213" y="35559"/>
                    </a:lnTo>
                    <a:lnTo>
                      <a:pt x="18147" y="35492"/>
                    </a:lnTo>
                    <a:cubicBezTo>
                      <a:pt x="18080" y="35492"/>
                      <a:pt x="18080" y="35459"/>
                      <a:pt x="18080" y="35426"/>
                    </a:cubicBezTo>
                    <a:lnTo>
                      <a:pt x="18013" y="35392"/>
                    </a:lnTo>
                    <a:close/>
                    <a:moveTo>
                      <a:pt x="12209" y="35459"/>
                    </a:moveTo>
                    <a:cubicBezTo>
                      <a:pt x="12176" y="35459"/>
                      <a:pt x="12176" y="35492"/>
                      <a:pt x="12142" y="35559"/>
                    </a:cubicBezTo>
                    <a:cubicBezTo>
                      <a:pt x="12142" y="35559"/>
                      <a:pt x="12142" y="35593"/>
                      <a:pt x="12076" y="35659"/>
                    </a:cubicBezTo>
                    <a:lnTo>
                      <a:pt x="12076" y="35726"/>
                    </a:lnTo>
                    <a:lnTo>
                      <a:pt x="12076" y="35759"/>
                    </a:lnTo>
                    <a:cubicBezTo>
                      <a:pt x="12176" y="35759"/>
                      <a:pt x="12209" y="35726"/>
                      <a:pt x="12209" y="35726"/>
                    </a:cubicBezTo>
                    <a:cubicBezTo>
                      <a:pt x="12209" y="35726"/>
                      <a:pt x="12242" y="35659"/>
                      <a:pt x="12242" y="35593"/>
                    </a:cubicBezTo>
                    <a:lnTo>
                      <a:pt x="12242" y="35559"/>
                    </a:lnTo>
                    <a:cubicBezTo>
                      <a:pt x="12242" y="35559"/>
                      <a:pt x="12242" y="35492"/>
                      <a:pt x="12309" y="35492"/>
                    </a:cubicBezTo>
                    <a:cubicBezTo>
                      <a:pt x="12309" y="35459"/>
                      <a:pt x="12309" y="35459"/>
                      <a:pt x="12242" y="35459"/>
                    </a:cubicBezTo>
                    <a:close/>
                    <a:moveTo>
                      <a:pt x="18514" y="36060"/>
                    </a:moveTo>
                    <a:lnTo>
                      <a:pt x="18514" y="36093"/>
                    </a:lnTo>
                    <a:lnTo>
                      <a:pt x="18514" y="36126"/>
                    </a:lnTo>
                    <a:lnTo>
                      <a:pt x="18547" y="36160"/>
                    </a:lnTo>
                    <a:lnTo>
                      <a:pt x="18547" y="36193"/>
                    </a:lnTo>
                    <a:cubicBezTo>
                      <a:pt x="18547" y="36193"/>
                      <a:pt x="18547" y="36260"/>
                      <a:pt x="18580" y="36260"/>
                    </a:cubicBezTo>
                    <a:cubicBezTo>
                      <a:pt x="18614" y="36260"/>
                      <a:pt x="18614" y="36260"/>
                      <a:pt x="18614" y="36293"/>
                    </a:cubicBezTo>
                    <a:cubicBezTo>
                      <a:pt x="18680" y="36293"/>
                      <a:pt x="18680" y="36260"/>
                      <a:pt x="18680" y="36193"/>
                    </a:cubicBezTo>
                    <a:lnTo>
                      <a:pt x="18680" y="36160"/>
                    </a:lnTo>
                    <a:lnTo>
                      <a:pt x="18680" y="36126"/>
                    </a:lnTo>
                    <a:lnTo>
                      <a:pt x="18614" y="36093"/>
                    </a:lnTo>
                    <a:lnTo>
                      <a:pt x="18547" y="36060"/>
                    </a:lnTo>
                    <a:close/>
                    <a:moveTo>
                      <a:pt x="11738" y="36473"/>
                    </a:moveTo>
                    <a:cubicBezTo>
                      <a:pt x="11729" y="36473"/>
                      <a:pt x="11721" y="36481"/>
                      <a:pt x="11709" y="36493"/>
                    </a:cubicBezTo>
                    <a:cubicBezTo>
                      <a:pt x="11642" y="36593"/>
                      <a:pt x="11575" y="36627"/>
                      <a:pt x="11575" y="36660"/>
                    </a:cubicBezTo>
                    <a:lnTo>
                      <a:pt x="11542" y="36793"/>
                    </a:lnTo>
                    <a:lnTo>
                      <a:pt x="11542" y="36893"/>
                    </a:lnTo>
                    <a:lnTo>
                      <a:pt x="11542" y="36960"/>
                    </a:lnTo>
                    <a:lnTo>
                      <a:pt x="11575" y="36960"/>
                    </a:lnTo>
                    <a:lnTo>
                      <a:pt x="11642" y="36927"/>
                    </a:lnTo>
                    <a:lnTo>
                      <a:pt x="11675" y="36893"/>
                    </a:lnTo>
                    <a:lnTo>
                      <a:pt x="11675" y="36793"/>
                    </a:lnTo>
                    <a:cubicBezTo>
                      <a:pt x="11709" y="36760"/>
                      <a:pt x="11709" y="36727"/>
                      <a:pt x="11709" y="36727"/>
                    </a:cubicBezTo>
                    <a:lnTo>
                      <a:pt x="11742" y="36660"/>
                    </a:lnTo>
                    <a:lnTo>
                      <a:pt x="11775" y="36627"/>
                    </a:lnTo>
                    <a:cubicBezTo>
                      <a:pt x="11775" y="36627"/>
                      <a:pt x="11842" y="36593"/>
                      <a:pt x="11842" y="36560"/>
                    </a:cubicBezTo>
                    <a:cubicBezTo>
                      <a:pt x="11779" y="36496"/>
                      <a:pt x="11755" y="36473"/>
                      <a:pt x="11738" y="36473"/>
                    </a:cubicBezTo>
                    <a:close/>
                    <a:moveTo>
                      <a:pt x="18680" y="36827"/>
                    </a:moveTo>
                    <a:cubicBezTo>
                      <a:pt x="18647" y="36893"/>
                      <a:pt x="18580" y="36927"/>
                      <a:pt x="18647" y="36960"/>
                    </a:cubicBezTo>
                    <a:lnTo>
                      <a:pt x="18680" y="36994"/>
                    </a:lnTo>
                    <a:lnTo>
                      <a:pt x="18680" y="37127"/>
                    </a:lnTo>
                    <a:cubicBezTo>
                      <a:pt x="18680" y="37160"/>
                      <a:pt x="18714" y="37227"/>
                      <a:pt x="18714" y="37227"/>
                    </a:cubicBezTo>
                    <a:lnTo>
                      <a:pt x="18747" y="37227"/>
                    </a:lnTo>
                    <a:lnTo>
                      <a:pt x="18780" y="37127"/>
                    </a:lnTo>
                    <a:lnTo>
                      <a:pt x="18780" y="36960"/>
                    </a:lnTo>
                    <a:cubicBezTo>
                      <a:pt x="18747" y="36927"/>
                      <a:pt x="18747" y="36893"/>
                      <a:pt x="18747" y="36893"/>
                    </a:cubicBezTo>
                    <a:cubicBezTo>
                      <a:pt x="18714" y="36827"/>
                      <a:pt x="18714" y="36827"/>
                      <a:pt x="18680" y="36827"/>
                    </a:cubicBezTo>
                    <a:close/>
                    <a:moveTo>
                      <a:pt x="11308" y="37427"/>
                    </a:moveTo>
                    <a:lnTo>
                      <a:pt x="11242" y="37461"/>
                    </a:lnTo>
                    <a:cubicBezTo>
                      <a:pt x="11242" y="37461"/>
                      <a:pt x="11242" y="37494"/>
                      <a:pt x="11208" y="37494"/>
                    </a:cubicBezTo>
                    <a:lnTo>
                      <a:pt x="11208" y="37594"/>
                    </a:lnTo>
                    <a:lnTo>
                      <a:pt x="11175" y="37627"/>
                    </a:lnTo>
                    <a:lnTo>
                      <a:pt x="11142" y="37761"/>
                    </a:lnTo>
                    <a:lnTo>
                      <a:pt x="11142" y="37827"/>
                    </a:lnTo>
                    <a:cubicBezTo>
                      <a:pt x="11142" y="37827"/>
                      <a:pt x="11075" y="37827"/>
                      <a:pt x="11075" y="37861"/>
                    </a:cubicBezTo>
                    <a:lnTo>
                      <a:pt x="11075" y="37928"/>
                    </a:lnTo>
                    <a:cubicBezTo>
                      <a:pt x="11142" y="37928"/>
                      <a:pt x="11142" y="37861"/>
                      <a:pt x="11175" y="37827"/>
                    </a:cubicBezTo>
                    <a:lnTo>
                      <a:pt x="11208" y="37661"/>
                    </a:lnTo>
                    <a:lnTo>
                      <a:pt x="11242" y="37627"/>
                    </a:lnTo>
                    <a:lnTo>
                      <a:pt x="11342" y="37594"/>
                    </a:lnTo>
                    <a:cubicBezTo>
                      <a:pt x="11375" y="37494"/>
                      <a:pt x="11375" y="37494"/>
                      <a:pt x="11342" y="37461"/>
                    </a:cubicBezTo>
                    <a:lnTo>
                      <a:pt x="11308" y="37427"/>
                    </a:lnTo>
                    <a:close/>
                    <a:moveTo>
                      <a:pt x="18714" y="37627"/>
                    </a:moveTo>
                    <a:lnTo>
                      <a:pt x="18680" y="37661"/>
                    </a:lnTo>
                    <a:lnTo>
                      <a:pt x="18680" y="37761"/>
                    </a:lnTo>
                    <a:cubicBezTo>
                      <a:pt x="18680" y="37761"/>
                      <a:pt x="18680" y="37794"/>
                      <a:pt x="18647" y="37794"/>
                    </a:cubicBezTo>
                    <a:lnTo>
                      <a:pt x="18647" y="37961"/>
                    </a:lnTo>
                    <a:lnTo>
                      <a:pt x="18647" y="38128"/>
                    </a:lnTo>
                    <a:cubicBezTo>
                      <a:pt x="18680" y="38161"/>
                      <a:pt x="18680" y="38161"/>
                      <a:pt x="18714" y="38161"/>
                    </a:cubicBezTo>
                    <a:lnTo>
                      <a:pt x="18747" y="38128"/>
                    </a:lnTo>
                    <a:lnTo>
                      <a:pt x="18747" y="37894"/>
                    </a:lnTo>
                    <a:lnTo>
                      <a:pt x="18814" y="37794"/>
                    </a:lnTo>
                    <a:cubicBezTo>
                      <a:pt x="18814" y="37727"/>
                      <a:pt x="18847" y="37661"/>
                      <a:pt x="18847" y="37661"/>
                    </a:cubicBezTo>
                    <a:lnTo>
                      <a:pt x="18714" y="37627"/>
                    </a:lnTo>
                    <a:close/>
                    <a:moveTo>
                      <a:pt x="11042" y="38461"/>
                    </a:moveTo>
                    <a:cubicBezTo>
                      <a:pt x="10975" y="38461"/>
                      <a:pt x="10908" y="38561"/>
                      <a:pt x="10908" y="38628"/>
                    </a:cubicBezTo>
                    <a:lnTo>
                      <a:pt x="10908" y="38728"/>
                    </a:lnTo>
                    <a:lnTo>
                      <a:pt x="10875" y="38761"/>
                    </a:lnTo>
                    <a:lnTo>
                      <a:pt x="10875" y="38828"/>
                    </a:lnTo>
                    <a:cubicBezTo>
                      <a:pt x="10875" y="38928"/>
                      <a:pt x="10908" y="38995"/>
                      <a:pt x="10908" y="38995"/>
                    </a:cubicBezTo>
                    <a:cubicBezTo>
                      <a:pt x="10975" y="38995"/>
                      <a:pt x="11008" y="38928"/>
                      <a:pt x="11008" y="38895"/>
                    </a:cubicBezTo>
                    <a:lnTo>
                      <a:pt x="11008" y="38761"/>
                    </a:lnTo>
                    <a:lnTo>
                      <a:pt x="11008" y="38661"/>
                    </a:lnTo>
                    <a:lnTo>
                      <a:pt x="11008" y="38595"/>
                    </a:lnTo>
                    <a:lnTo>
                      <a:pt x="11042" y="38561"/>
                    </a:lnTo>
                    <a:lnTo>
                      <a:pt x="11042" y="38461"/>
                    </a:lnTo>
                    <a:close/>
                    <a:moveTo>
                      <a:pt x="18413" y="38895"/>
                    </a:moveTo>
                    <a:cubicBezTo>
                      <a:pt x="18413" y="38895"/>
                      <a:pt x="18380" y="38895"/>
                      <a:pt x="18380" y="38928"/>
                    </a:cubicBezTo>
                    <a:lnTo>
                      <a:pt x="18380" y="38995"/>
                    </a:lnTo>
                    <a:lnTo>
                      <a:pt x="18380" y="39095"/>
                    </a:lnTo>
                    <a:cubicBezTo>
                      <a:pt x="18380" y="39095"/>
                      <a:pt x="18380" y="39128"/>
                      <a:pt x="18347" y="39162"/>
                    </a:cubicBezTo>
                    <a:lnTo>
                      <a:pt x="18347" y="39262"/>
                    </a:lnTo>
                    <a:cubicBezTo>
                      <a:pt x="18347" y="39262"/>
                      <a:pt x="18347" y="39295"/>
                      <a:pt x="18313" y="39295"/>
                    </a:cubicBezTo>
                    <a:lnTo>
                      <a:pt x="18313" y="39329"/>
                    </a:lnTo>
                    <a:cubicBezTo>
                      <a:pt x="18313" y="39362"/>
                      <a:pt x="18313" y="39362"/>
                      <a:pt x="18347" y="39362"/>
                    </a:cubicBezTo>
                    <a:cubicBezTo>
                      <a:pt x="18347" y="39362"/>
                      <a:pt x="18362" y="39392"/>
                      <a:pt x="18371" y="39392"/>
                    </a:cubicBezTo>
                    <a:cubicBezTo>
                      <a:pt x="18376" y="39392"/>
                      <a:pt x="18380" y="39384"/>
                      <a:pt x="18380" y="39362"/>
                    </a:cubicBezTo>
                    <a:cubicBezTo>
                      <a:pt x="18380" y="39362"/>
                      <a:pt x="18413" y="39329"/>
                      <a:pt x="18413" y="39295"/>
                    </a:cubicBezTo>
                    <a:lnTo>
                      <a:pt x="18480" y="39262"/>
                    </a:lnTo>
                    <a:lnTo>
                      <a:pt x="18480" y="39228"/>
                    </a:lnTo>
                    <a:lnTo>
                      <a:pt x="18514" y="39128"/>
                    </a:lnTo>
                    <a:lnTo>
                      <a:pt x="18514" y="38995"/>
                    </a:lnTo>
                    <a:lnTo>
                      <a:pt x="18514" y="38928"/>
                    </a:lnTo>
                    <a:cubicBezTo>
                      <a:pt x="18514" y="38895"/>
                      <a:pt x="18480" y="38895"/>
                      <a:pt x="18413" y="38895"/>
                    </a:cubicBezTo>
                    <a:close/>
                    <a:moveTo>
                      <a:pt x="10741" y="39662"/>
                    </a:moveTo>
                    <a:lnTo>
                      <a:pt x="10741" y="39796"/>
                    </a:lnTo>
                    <a:lnTo>
                      <a:pt x="10741" y="39829"/>
                    </a:lnTo>
                    <a:lnTo>
                      <a:pt x="10708" y="39896"/>
                    </a:lnTo>
                    <a:cubicBezTo>
                      <a:pt x="10708" y="39929"/>
                      <a:pt x="10675" y="39929"/>
                      <a:pt x="10675" y="39962"/>
                    </a:cubicBezTo>
                    <a:cubicBezTo>
                      <a:pt x="10675" y="39996"/>
                      <a:pt x="10675" y="40096"/>
                      <a:pt x="10708" y="40129"/>
                    </a:cubicBezTo>
                    <a:lnTo>
                      <a:pt x="10741" y="40129"/>
                    </a:lnTo>
                    <a:cubicBezTo>
                      <a:pt x="10741" y="40129"/>
                      <a:pt x="10741" y="40096"/>
                      <a:pt x="10808" y="40062"/>
                    </a:cubicBezTo>
                    <a:lnTo>
                      <a:pt x="10808" y="39962"/>
                    </a:lnTo>
                    <a:lnTo>
                      <a:pt x="10841" y="39929"/>
                    </a:lnTo>
                    <a:lnTo>
                      <a:pt x="10841" y="39896"/>
                    </a:lnTo>
                    <a:cubicBezTo>
                      <a:pt x="10808" y="39762"/>
                      <a:pt x="10808" y="39729"/>
                      <a:pt x="10808" y="39729"/>
                    </a:cubicBezTo>
                    <a:cubicBezTo>
                      <a:pt x="10841" y="39729"/>
                      <a:pt x="10841" y="39662"/>
                      <a:pt x="10841" y="39662"/>
                    </a:cubicBezTo>
                    <a:close/>
                    <a:moveTo>
                      <a:pt x="18213" y="40062"/>
                    </a:moveTo>
                    <a:cubicBezTo>
                      <a:pt x="18213" y="40096"/>
                      <a:pt x="18180" y="40129"/>
                      <a:pt x="18180" y="40229"/>
                    </a:cubicBezTo>
                    <a:lnTo>
                      <a:pt x="18180" y="40429"/>
                    </a:lnTo>
                    <a:cubicBezTo>
                      <a:pt x="18213" y="40429"/>
                      <a:pt x="18247" y="40396"/>
                      <a:pt x="18247" y="40296"/>
                    </a:cubicBezTo>
                    <a:lnTo>
                      <a:pt x="18247" y="40129"/>
                    </a:lnTo>
                    <a:lnTo>
                      <a:pt x="18247" y="40096"/>
                    </a:lnTo>
                    <a:lnTo>
                      <a:pt x="18213" y="40062"/>
                    </a:lnTo>
                    <a:close/>
                    <a:moveTo>
                      <a:pt x="10549" y="40701"/>
                    </a:moveTo>
                    <a:cubicBezTo>
                      <a:pt x="10544" y="40701"/>
                      <a:pt x="10541" y="40709"/>
                      <a:pt x="10541" y="40730"/>
                    </a:cubicBezTo>
                    <a:cubicBezTo>
                      <a:pt x="10508" y="40730"/>
                      <a:pt x="10508" y="40763"/>
                      <a:pt x="10508" y="40796"/>
                    </a:cubicBezTo>
                    <a:lnTo>
                      <a:pt x="10508" y="41130"/>
                    </a:lnTo>
                    <a:lnTo>
                      <a:pt x="10508" y="41163"/>
                    </a:lnTo>
                    <a:cubicBezTo>
                      <a:pt x="10508" y="41163"/>
                      <a:pt x="10541" y="41230"/>
                      <a:pt x="10575" y="41230"/>
                    </a:cubicBezTo>
                    <a:cubicBezTo>
                      <a:pt x="10575" y="41130"/>
                      <a:pt x="10641" y="40996"/>
                      <a:pt x="10575" y="40896"/>
                    </a:cubicBezTo>
                    <a:lnTo>
                      <a:pt x="10575" y="40763"/>
                    </a:lnTo>
                    <a:cubicBezTo>
                      <a:pt x="10575" y="40740"/>
                      <a:pt x="10559" y="40701"/>
                      <a:pt x="10549" y="40701"/>
                    </a:cubicBezTo>
                    <a:close/>
                    <a:moveTo>
                      <a:pt x="18213" y="41130"/>
                    </a:moveTo>
                    <a:cubicBezTo>
                      <a:pt x="18180" y="41163"/>
                      <a:pt x="18180" y="41230"/>
                      <a:pt x="18180" y="41263"/>
                    </a:cubicBezTo>
                    <a:lnTo>
                      <a:pt x="18180" y="41397"/>
                    </a:lnTo>
                    <a:lnTo>
                      <a:pt x="18180" y="41430"/>
                    </a:lnTo>
                    <a:lnTo>
                      <a:pt x="18213" y="41497"/>
                    </a:lnTo>
                    <a:cubicBezTo>
                      <a:pt x="18247" y="41497"/>
                      <a:pt x="18247" y="41497"/>
                      <a:pt x="18247" y="41463"/>
                    </a:cubicBezTo>
                    <a:lnTo>
                      <a:pt x="18247" y="41430"/>
                    </a:lnTo>
                    <a:lnTo>
                      <a:pt x="18247" y="41163"/>
                    </a:lnTo>
                    <a:cubicBezTo>
                      <a:pt x="18247" y="41130"/>
                      <a:pt x="18213" y="41130"/>
                      <a:pt x="18213" y="41130"/>
                    </a:cubicBezTo>
                    <a:close/>
                    <a:moveTo>
                      <a:pt x="10474" y="41730"/>
                    </a:moveTo>
                    <a:cubicBezTo>
                      <a:pt x="10474" y="41730"/>
                      <a:pt x="10474" y="41764"/>
                      <a:pt x="10408" y="41764"/>
                    </a:cubicBezTo>
                    <a:lnTo>
                      <a:pt x="10408" y="41930"/>
                    </a:lnTo>
                    <a:cubicBezTo>
                      <a:pt x="10408" y="42097"/>
                      <a:pt x="10408" y="42164"/>
                      <a:pt x="10474" y="42264"/>
                    </a:cubicBezTo>
                    <a:lnTo>
                      <a:pt x="10508" y="42264"/>
                    </a:lnTo>
                    <a:cubicBezTo>
                      <a:pt x="10508" y="42231"/>
                      <a:pt x="10541" y="42164"/>
                      <a:pt x="10541" y="42097"/>
                    </a:cubicBezTo>
                    <a:lnTo>
                      <a:pt x="10541" y="41764"/>
                    </a:lnTo>
                    <a:lnTo>
                      <a:pt x="10508" y="41764"/>
                    </a:lnTo>
                    <a:cubicBezTo>
                      <a:pt x="10508" y="41764"/>
                      <a:pt x="10508" y="41730"/>
                      <a:pt x="10474" y="41730"/>
                    </a:cubicBezTo>
                    <a:close/>
                    <a:moveTo>
                      <a:pt x="18213" y="41997"/>
                    </a:moveTo>
                    <a:cubicBezTo>
                      <a:pt x="18180" y="41997"/>
                      <a:pt x="18180" y="41997"/>
                      <a:pt x="18180" y="42064"/>
                    </a:cubicBezTo>
                    <a:cubicBezTo>
                      <a:pt x="18180" y="42097"/>
                      <a:pt x="18180" y="42131"/>
                      <a:pt x="18147" y="42131"/>
                    </a:cubicBezTo>
                    <a:lnTo>
                      <a:pt x="18080" y="42131"/>
                    </a:lnTo>
                    <a:lnTo>
                      <a:pt x="18080" y="42164"/>
                    </a:lnTo>
                    <a:lnTo>
                      <a:pt x="18080" y="42264"/>
                    </a:lnTo>
                    <a:cubicBezTo>
                      <a:pt x="18080" y="42331"/>
                      <a:pt x="18080" y="42431"/>
                      <a:pt x="18147" y="42464"/>
                    </a:cubicBezTo>
                    <a:cubicBezTo>
                      <a:pt x="18147" y="42464"/>
                      <a:pt x="18180" y="42464"/>
                      <a:pt x="18180" y="42431"/>
                    </a:cubicBezTo>
                    <a:lnTo>
                      <a:pt x="18213" y="42364"/>
                    </a:lnTo>
                    <a:lnTo>
                      <a:pt x="18213" y="42297"/>
                    </a:lnTo>
                    <a:lnTo>
                      <a:pt x="18213" y="42264"/>
                    </a:lnTo>
                    <a:lnTo>
                      <a:pt x="18247" y="42231"/>
                    </a:lnTo>
                    <a:cubicBezTo>
                      <a:pt x="18247" y="42164"/>
                      <a:pt x="18247" y="42097"/>
                      <a:pt x="18213" y="41997"/>
                    </a:cubicBezTo>
                    <a:close/>
                    <a:moveTo>
                      <a:pt x="10303" y="42739"/>
                    </a:moveTo>
                    <a:cubicBezTo>
                      <a:pt x="10291" y="42739"/>
                      <a:pt x="10274" y="42748"/>
                      <a:pt x="10241" y="42764"/>
                    </a:cubicBezTo>
                    <a:lnTo>
                      <a:pt x="10241" y="42798"/>
                    </a:lnTo>
                    <a:lnTo>
                      <a:pt x="10308" y="43165"/>
                    </a:lnTo>
                    <a:cubicBezTo>
                      <a:pt x="10308" y="43231"/>
                      <a:pt x="10308" y="43265"/>
                      <a:pt x="10341" y="43265"/>
                    </a:cubicBezTo>
                    <a:cubicBezTo>
                      <a:pt x="10341" y="43265"/>
                      <a:pt x="10374" y="43265"/>
                      <a:pt x="10374" y="43231"/>
                    </a:cubicBezTo>
                    <a:lnTo>
                      <a:pt x="10374" y="42831"/>
                    </a:lnTo>
                    <a:cubicBezTo>
                      <a:pt x="10374" y="42798"/>
                      <a:pt x="10374" y="42764"/>
                      <a:pt x="10341" y="42764"/>
                    </a:cubicBezTo>
                    <a:cubicBezTo>
                      <a:pt x="10324" y="42748"/>
                      <a:pt x="10316" y="42739"/>
                      <a:pt x="10303" y="42739"/>
                    </a:cubicBezTo>
                    <a:close/>
                    <a:moveTo>
                      <a:pt x="18047" y="42931"/>
                    </a:moveTo>
                    <a:cubicBezTo>
                      <a:pt x="18047" y="42964"/>
                      <a:pt x="18047" y="42964"/>
                      <a:pt x="18013" y="42998"/>
                    </a:cubicBezTo>
                    <a:lnTo>
                      <a:pt x="18013" y="43031"/>
                    </a:lnTo>
                    <a:lnTo>
                      <a:pt x="17980" y="43098"/>
                    </a:lnTo>
                    <a:lnTo>
                      <a:pt x="17980" y="43165"/>
                    </a:lnTo>
                    <a:lnTo>
                      <a:pt x="18013" y="43265"/>
                    </a:lnTo>
                    <a:lnTo>
                      <a:pt x="18013" y="43331"/>
                    </a:lnTo>
                    <a:cubicBezTo>
                      <a:pt x="18013" y="43365"/>
                      <a:pt x="18047" y="43365"/>
                      <a:pt x="18047" y="43365"/>
                    </a:cubicBezTo>
                    <a:cubicBezTo>
                      <a:pt x="18047" y="43365"/>
                      <a:pt x="18080" y="43365"/>
                      <a:pt x="18080" y="43331"/>
                    </a:cubicBezTo>
                    <a:lnTo>
                      <a:pt x="18080" y="43298"/>
                    </a:lnTo>
                    <a:lnTo>
                      <a:pt x="18080" y="43131"/>
                    </a:lnTo>
                    <a:lnTo>
                      <a:pt x="18113" y="43098"/>
                    </a:lnTo>
                    <a:lnTo>
                      <a:pt x="18113" y="43065"/>
                    </a:lnTo>
                    <a:lnTo>
                      <a:pt x="18113" y="42998"/>
                    </a:lnTo>
                    <a:lnTo>
                      <a:pt x="18047" y="42931"/>
                    </a:lnTo>
                    <a:close/>
                    <a:moveTo>
                      <a:pt x="10303" y="43773"/>
                    </a:moveTo>
                    <a:cubicBezTo>
                      <a:pt x="10291" y="43773"/>
                      <a:pt x="10274" y="43782"/>
                      <a:pt x="10241" y="43798"/>
                    </a:cubicBezTo>
                    <a:lnTo>
                      <a:pt x="10241" y="43932"/>
                    </a:lnTo>
                    <a:lnTo>
                      <a:pt x="10241" y="44065"/>
                    </a:lnTo>
                    <a:lnTo>
                      <a:pt x="10341" y="44065"/>
                    </a:lnTo>
                    <a:lnTo>
                      <a:pt x="10341" y="43999"/>
                    </a:lnTo>
                    <a:lnTo>
                      <a:pt x="10341" y="43832"/>
                    </a:lnTo>
                    <a:lnTo>
                      <a:pt x="10341" y="43798"/>
                    </a:lnTo>
                    <a:cubicBezTo>
                      <a:pt x="10324" y="43782"/>
                      <a:pt x="10316" y="43773"/>
                      <a:pt x="10303" y="43773"/>
                    </a:cubicBezTo>
                    <a:close/>
                    <a:moveTo>
                      <a:pt x="10241" y="44065"/>
                    </a:moveTo>
                    <a:cubicBezTo>
                      <a:pt x="10241" y="44082"/>
                      <a:pt x="10258" y="44090"/>
                      <a:pt x="10266" y="44090"/>
                    </a:cubicBezTo>
                    <a:cubicBezTo>
                      <a:pt x="10274" y="44090"/>
                      <a:pt x="10274" y="44082"/>
                      <a:pt x="10241" y="44065"/>
                    </a:cubicBezTo>
                    <a:close/>
                    <a:moveTo>
                      <a:pt x="17913" y="44065"/>
                    </a:moveTo>
                    <a:cubicBezTo>
                      <a:pt x="17913" y="44065"/>
                      <a:pt x="17880" y="44065"/>
                      <a:pt x="17880" y="44099"/>
                    </a:cubicBezTo>
                    <a:lnTo>
                      <a:pt x="17880" y="44132"/>
                    </a:lnTo>
                    <a:lnTo>
                      <a:pt x="17880" y="44232"/>
                    </a:lnTo>
                    <a:lnTo>
                      <a:pt x="17880" y="44265"/>
                    </a:lnTo>
                    <a:lnTo>
                      <a:pt x="17846" y="44299"/>
                    </a:lnTo>
                    <a:cubicBezTo>
                      <a:pt x="17813" y="44332"/>
                      <a:pt x="17813" y="44432"/>
                      <a:pt x="17846" y="44499"/>
                    </a:cubicBezTo>
                    <a:lnTo>
                      <a:pt x="17846" y="44532"/>
                    </a:lnTo>
                    <a:lnTo>
                      <a:pt x="17913" y="44532"/>
                    </a:lnTo>
                    <a:cubicBezTo>
                      <a:pt x="17913" y="44499"/>
                      <a:pt x="17980" y="44499"/>
                      <a:pt x="17980" y="44466"/>
                    </a:cubicBezTo>
                    <a:lnTo>
                      <a:pt x="17980" y="44332"/>
                    </a:lnTo>
                    <a:lnTo>
                      <a:pt x="18013" y="44299"/>
                    </a:lnTo>
                    <a:lnTo>
                      <a:pt x="18013" y="44265"/>
                    </a:lnTo>
                    <a:lnTo>
                      <a:pt x="18013" y="44132"/>
                    </a:lnTo>
                    <a:lnTo>
                      <a:pt x="17980" y="44099"/>
                    </a:lnTo>
                    <a:lnTo>
                      <a:pt x="17913" y="44065"/>
                    </a:lnTo>
                    <a:close/>
                    <a:moveTo>
                      <a:pt x="10208" y="44466"/>
                    </a:moveTo>
                    <a:lnTo>
                      <a:pt x="10208" y="44499"/>
                    </a:lnTo>
                    <a:lnTo>
                      <a:pt x="10208" y="44666"/>
                    </a:lnTo>
                    <a:cubicBezTo>
                      <a:pt x="10208" y="44766"/>
                      <a:pt x="10208" y="44799"/>
                      <a:pt x="10241" y="44832"/>
                    </a:cubicBezTo>
                    <a:lnTo>
                      <a:pt x="10274" y="44799"/>
                    </a:lnTo>
                    <a:cubicBezTo>
                      <a:pt x="10274" y="44766"/>
                      <a:pt x="10341" y="44732"/>
                      <a:pt x="10341" y="44732"/>
                    </a:cubicBezTo>
                    <a:lnTo>
                      <a:pt x="10341" y="44632"/>
                    </a:lnTo>
                    <a:cubicBezTo>
                      <a:pt x="10308" y="44632"/>
                      <a:pt x="10308" y="44566"/>
                      <a:pt x="10308" y="44499"/>
                    </a:cubicBezTo>
                    <a:cubicBezTo>
                      <a:pt x="10241" y="44466"/>
                      <a:pt x="10241" y="44466"/>
                      <a:pt x="10208" y="44466"/>
                    </a:cubicBezTo>
                    <a:close/>
                    <a:moveTo>
                      <a:pt x="17846" y="45133"/>
                    </a:moveTo>
                    <a:cubicBezTo>
                      <a:pt x="17846" y="45133"/>
                      <a:pt x="17813" y="45166"/>
                      <a:pt x="17813" y="45233"/>
                    </a:cubicBezTo>
                    <a:lnTo>
                      <a:pt x="17813" y="45400"/>
                    </a:lnTo>
                    <a:cubicBezTo>
                      <a:pt x="17813" y="45466"/>
                      <a:pt x="17846" y="45500"/>
                      <a:pt x="17846" y="45500"/>
                    </a:cubicBezTo>
                    <a:cubicBezTo>
                      <a:pt x="17846" y="45533"/>
                      <a:pt x="17855" y="45550"/>
                      <a:pt x="17863" y="45550"/>
                    </a:cubicBezTo>
                    <a:cubicBezTo>
                      <a:pt x="17871" y="45550"/>
                      <a:pt x="17880" y="45533"/>
                      <a:pt x="17880" y="45500"/>
                    </a:cubicBezTo>
                    <a:cubicBezTo>
                      <a:pt x="17880" y="45500"/>
                      <a:pt x="17913" y="45500"/>
                      <a:pt x="17913" y="45466"/>
                    </a:cubicBezTo>
                    <a:lnTo>
                      <a:pt x="17913" y="45400"/>
                    </a:lnTo>
                    <a:cubicBezTo>
                      <a:pt x="17880" y="45299"/>
                      <a:pt x="17880" y="45266"/>
                      <a:pt x="17880" y="45166"/>
                    </a:cubicBezTo>
                    <a:lnTo>
                      <a:pt x="17846" y="45133"/>
                    </a:lnTo>
                    <a:close/>
                    <a:moveTo>
                      <a:pt x="10191" y="45308"/>
                    </a:moveTo>
                    <a:cubicBezTo>
                      <a:pt x="10174" y="45308"/>
                      <a:pt x="10158" y="45316"/>
                      <a:pt x="10141" y="45333"/>
                    </a:cubicBezTo>
                    <a:lnTo>
                      <a:pt x="10141" y="45433"/>
                    </a:lnTo>
                    <a:lnTo>
                      <a:pt x="10141" y="45566"/>
                    </a:lnTo>
                    <a:lnTo>
                      <a:pt x="10141" y="45600"/>
                    </a:lnTo>
                    <a:lnTo>
                      <a:pt x="10141" y="45633"/>
                    </a:lnTo>
                    <a:cubicBezTo>
                      <a:pt x="10141" y="45633"/>
                      <a:pt x="10174" y="45666"/>
                      <a:pt x="10174" y="45700"/>
                    </a:cubicBezTo>
                    <a:lnTo>
                      <a:pt x="10208" y="45700"/>
                    </a:lnTo>
                    <a:cubicBezTo>
                      <a:pt x="10208" y="45666"/>
                      <a:pt x="10241" y="45666"/>
                      <a:pt x="10241" y="45633"/>
                    </a:cubicBezTo>
                    <a:lnTo>
                      <a:pt x="10241" y="45566"/>
                    </a:lnTo>
                    <a:lnTo>
                      <a:pt x="10241" y="45500"/>
                    </a:lnTo>
                    <a:lnTo>
                      <a:pt x="10241" y="45466"/>
                    </a:lnTo>
                    <a:lnTo>
                      <a:pt x="10241" y="45400"/>
                    </a:lnTo>
                    <a:lnTo>
                      <a:pt x="10241" y="45333"/>
                    </a:lnTo>
                    <a:cubicBezTo>
                      <a:pt x="10224" y="45316"/>
                      <a:pt x="10208" y="45308"/>
                      <a:pt x="10191" y="45308"/>
                    </a:cubicBezTo>
                    <a:close/>
                    <a:moveTo>
                      <a:pt x="14711" y="31456"/>
                    </a:moveTo>
                    <a:cubicBezTo>
                      <a:pt x="13276" y="33658"/>
                      <a:pt x="12209" y="36060"/>
                      <a:pt x="11509" y="38628"/>
                    </a:cubicBezTo>
                    <a:cubicBezTo>
                      <a:pt x="10841" y="41096"/>
                      <a:pt x="10541" y="43598"/>
                      <a:pt x="10575" y="46100"/>
                    </a:cubicBezTo>
                    <a:cubicBezTo>
                      <a:pt x="11544" y="45968"/>
                      <a:pt x="12526" y="45900"/>
                      <a:pt x="13513" y="45900"/>
                    </a:cubicBezTo>
                    <a:cubicBezTo>
                      <a:pt x="14767" y="45900"/>
                      <a:pt x="16028" y="46009"/>
                      <a:pt x="17279" y="46233"/>
                    </a:cubicBezTo>
                    <a:cubicBezTo>
                      <a:pt x="17513" y="43331"/>
                      <a:pt x="17780" y="40563"/>
                      <a:pt x="18247" y="37761"/>
                    </a:cubicBezTo>
                    <a:cubicBezTo>
                      <a:pt x="18280" y="37461"/>
                      <a:pt x="18347" y="37227"/>
                      <a:pt x="18347" y="37060"/>
                    </a:cubicBezTo>
                    <a:cubicBezTo>
                      <a:pt x="18347" y="36827"/>
                      <a:pt x="18313" y="36627"/>
                      <a:pt x="18247" y="36426"/>
                    </a:cubicBezTo>
                    <a:cubicBezTo>
                      <a:pt x="18213" y="36260"/>
                      <a:pt x="18080" y="36093"/>
                      <a:pt x="17980" y="35926"/>
                    </a:cubicBezTo>
                    <a:cubicBezTo>
                      <a:pt x="17913" y="35826"/>
                      <a:pt x="17780" y="35726"/>
                      <a:pt x="17580" y="35459"/>
                    </a:cubicBezTo>
                    <a:cubicBezTo>
                      <a:pt x="16412" y="34292"/>
                      <a:pt x="15511" y="32957"/>
                      <a:pt x="14711" y="31456"/>
                    </a:cubicBezTo>
                    <a:close/>
                    <a:moveTo>
                      <a:pt x="17813" y="45900"/>
                    </a:moveTo>
                    <a:cubicBezTo>
                      <a:pt x="17746" y="45900"/>
                      <a:pt x="17713" y="45900"/>
                      <a:pt x="17713" y="45933"/>
                    </a:cubicBezTo>
                    <a:lnTo>
                      <a:pt x="17713" y="46000"/>
                    </a:lnTo>
                    <a:cubicBezTo>
                      <a:pt x="17713" y="46100"/>
                      <a:pt x="17713" y="46167"/>
                      <a:pt x="17680" y="46200"/>
                    </a:cubicBezTo>
                    <a:lnTo>
                      <a:pt x="17646" y="46300"/>
                    </a:lnTo>
                    <a:lnTo>
                      <a:pt x="17646" y="46334"/>
                    </a:lnTo>
                    <a:cubicBezTo>
                      <a:pt x="17646" y="46334"/>
                      <a:pt x="17646" y="46367"/>
                      <a:pt x="17580" y="46367"/>
                    </a:cubicBezTo>
                    <a:lnTo>
                      <a:pt x="17546" y="46434"/>
                    </a:lnTo>
                    <a:cubicBezTo>
                      <a:pt x="17546" y="46434"/>
                      <a:pt x="17546" y="46467"/>
                      <a:pt x="17580" y="46467"/>
                    </a:cubicBezTo>
                    <a:lnTo>
                      <a:pt x="17680" y="46467"/>
                    </a:lnTo>
                    <a:cubicBezTo>
                      <a:pt x="17713" y="46467"/>
                      <a:pt x="17713" y="46434"/>
                      <a:pt x="17713" y="46367"/>
                    </a:cubicBezTo>
                    <a:lnTo>
                      <a:pt x="17713" y="46300"/>
                    </a:lnTo>
                    <a:lnTo>
                      <a:pt x="17746" y="46200"/>
                    </a:lnTo>
                    <a:cubicBezTo>
                      <a:pt x="17755" y="46205"/>
                      <a:pt x="17763" y="46207"/>
                      <a:pt x="17770" y="46207"/>
                    </a:cubicBezTo>
                    <a:cubicBezTo>
                      <a:pt x="17813" y="46207"/>
                      <a:pt x="17813" y="46124"/>
                      <a:pt x="17813" y="46067"/>
                    </a:cubicBezTo>
                    <a:lnTo>
                      <a:pt x="17813" y="45900"/>
                    </a:lnTo>
                    <a:close/>
                    <a:moveTo>
                      <a:pt x="12443" y="46334"/>
                    </a:moveTo>
                    <a:cubicBezTo>
                      <a:pt x="12409" y="46334"/>
                      <a:pt x="12409" y="46400"/>
                      <a:pt x="12409" y="46400"/>
                    </a:cubicBezTo>
                    <a:lnTo>
                      <a:pt x="12409" y="46434"/>
                    </a:lnTo>
                    <a:cubicBezTo>
                      <a:pt x="12409" y="46467"/>
                      <a:pt x="12443" y="46467"/>
                      <a:pt x="12443" y="46467"/>
                    </a:cubicBezTo>
                    <a:cubicBezTo>
                      <a:pt x="12487" y="46467"/>
                      <a:pt x="12517" y="46482"/>
                      <a:pt x="12541" y="46482"/>
                    </a:cubicBezTo>
                    <a:cubicBezTo>
                      <a:pt x="12554" y="46482"/>
                      <a:pt x="12565" y="46478"/>
                      <a:pt x="12576" y="46467"/>
                    </a:cubicBezTo>
                    <a:lnTo>
                      <a:pt x="12843" y="46434"/>
                    </a:lnTo>
                    <a:lnTo>
                      <a:pt x="12876" y="46434"/>
                    </a:lnTo>
                    <a:cubicBezTo>
                      <a:pt x="12876" y="46434"/>
                      <a:pt x="12910" y="46400"/>
                      <a:pt x="12910" y="46334"/>
                    </a:cubicBezTo>
                    <a:close/>
                    <a:moveTo>
                      <a:pt x="13577" y="46334"/>
                    </a:moveTo>
                    <a:lnTo>
                      <a:pt x="13577" y="46434"/>
                    </a:lnTo>
                    <a:cubicBezTo>
                      <a:pt x="13674" y="46473"/>
                      <a:pt x="13749" y="46489"/>
                      <a:pt x="13808" y="46489"/>
                    </a:cubicBezTo>
                    <a:cubicBezTo>
                      <a:pt x="13849" y="46489"/>
                      <a:pt x="13883" y="46481"/>
                      <a:pt x="13910" y="46467"/>
                    </a:cubicBezTo>
                    <a:lnTo>
                      <a:pt x="13977" y="46434"/>
                    </a:lnTo>
                    <a:lnTo>
                      <a:pt x="13743" y="46334"/>
                    </a:lnTo>
                    <a:close/>
                    <a:moveTo>
                      <a:pt x="10241" y="46067"/>
                    </a:moveTo>
                    <a:lnTo>
                      <a:pt x="10208" y="46100"/>
                    </a:lnTo>
                    <a:lnTo>
                      <a:pt x="10208" y="46167"/>
                    </a:lnTo>
                    <a:lnTo>
                      <a:pt x="10208" y="46434"/>
                    </a:lnTo>
                    <a:lnTo>
                      <a:pt x="10208" y="46467"/>
                    </a:lnTo>
                    <a:cubicBezTo>
                      <a:pt x="10208" y="46500"/>
                      <a:pt x="10241" y="46500"/>
                      <a:pt x="10341" y="46500"/>
                    </a:cubicBezTo>
                    <a:cubicBezTo>
                      <a:pt x="10341" y="46467"/>
                      <a:pt x="10374" y="46467"/>
                      <a:pt x="10374" y="46434"/>
                    </a:cubicBezTo>
                    <a:lnTo>
                      <a:pt x="10341" y="46367"/>
                    </a:lnTo>
                    <a:lnTo>
                      <a:pt x="10341" y="46300"/>
                    </a:lnTo>
                    <a:lnTo>
                      <a:pt x="10341" y="46133"/>
                    </a:lnTo>
                    <a:cubicBezTo>
                      <a:pt x="10308" y="46133"/>
                      <a:pt x="10308" y="46100"/>
                      <a:pt x="10241" y="46067"/>
                    </a:cubicBezTo>
                    <a:close/>
                    <a:moveTo>
                      <a:pt x="11642" y="46400"/>
                    </a:moveTo>
                    <a:lnTo>
                      <a:pt x="11509" y="46434"/>
                    </a:lnTo>
                    <a:lnTo>
                      <a:pt x="11509" y="46500"/>
                    </a:lnTo>
                    <a:cubicBezTo>
                      <a:pt x="11642" y="46500"/>
                      <a:pt x="11709" y="46500"/>
                      <a:pt x="11742" y="46467"/>
                    </a:cubicBezTo>
                    <a:cubicBezTo>
                      <a:pt x="11809" y="46467"/>
                      <a:pt x="11809" y="46434"/>
                      <a:pt x="11809" y="46434"/>
                    </a:cubicBezTo>
                    <a:cubicBezTo>
                      <a:pt x="11809" y="46434"/>
                      <a:pt x="11809" y="46400"/>
                      <a:pt x="11742" y="46400"/>
                    </a:cubicBezTo>
                    <a:close/>
                    <a:moveTo>
                      <a:pt x="14411" y="46467"/>
                    </a:moveTo>
                    <a:lnTo>
                      <a:pt x="14377" y="46500"/>
                    </a:lnTo>
                    <a:lnTo>
                      <a:pt x="14377" y="46567"/>
                    </a:lnTo>
                    <a:lnTo>
                      <a:pt x="14711" y="46567"/>
                    </a:lnTo>
                    <a:cubicBezTo>
                      <a:pt x="14811" y="46500"/>
                      <a:pt x="14844" y="46500"/>
                      <a:pt x="14844" y="46500"/>
                    </a:cubicBezTo>
                    <a:cubicBezTo>
                      <a:pt x="14844" y="46500"/>
                      <a:pt x="14811" y="46467"/>
                      <a:pt x="14744" y="46467"/>
                    </a:cubicBezTo>
                    <a:close/>
                    <a:moveTo>
                      <a:pt x="15511" y="46467"/>
                    </a:moveTo>
                    <a:cubicBezTo>
                      <a:pt x="15478" y="46467"/>
                      <a:pt x="15478" y="46467"/>
                      <a:pt x="15478" y="46500"/>
                    </a:cubicBezTo>
                    <a:lnTo>
                      <a:pt x="15478" y="46600"/>
                    </a:lnTo>
                    <a:lnTo>
                      <a:pt x="15845" y="46600"/>
                    </a:lnTo>
                    <a:cubicBezTo>
                      <a:pt x="15845" y="46567"/>
                      <a:pt x="15745" y="46500"/>
                      <a:pt x="15678" y="46500"/>
                    </a:cubicBezTo>
                    <a:cubicBezTo>
                      <a:pt x="15545" y="46500"/>
                      <a:pt x="15511" y="46467"/>
                      <a:pt x="15511" y="46467"/>
                    </a:cubicBezTo>
                    <a:close/>
                    <a:moveTo>
                      <a:pt x="17079" y="46567"/>
                    </a:moveTo>
                    <a:cubicBezTo>
                      <a:pt x="17079" y="46567"/>
                      <a:pt x="17046" y="46567"/>
                      <a:pt x="16979" y="46600"/>
                    </a:cubicBezTo>
                    <a:lnTo>
                      <a:pt x="16912" y="46600"/>
                    </a:lnTo>
                    <a:lnTo>
                      <a:pt x="16912" y="46634"/>
                    </a:lnTo>
                    <a:cubicBezTo>
                      <a:pt x="16912" y="46667"/>
                      <a:pt x="16979" y="46667"/>
                      <a:pt x="17012" y="46667"/>
                    </a:cubicBezTo>
                    <a:lnTo>
                      <a:pt x="17079" y="46667"/>
                    </a:lnTo>
                    <a:lnTo>
                      <a:pt x="17246" y="46634"/>
                    </a:lnTo>
                    <a:cubicBezTo>
                      <a:pt x="17313" y="46634"/>
                      <a:pt x="17313" y="46600"/>
                      <a:pt x="17313" y="46567"/>
                    </a:cubicBezTo>
                    <a:close/>
                    <a:moveTo>
                      <a:pt x="10708" y="46567"/>
                    </a:moveTo>
                    <a:lnTo>
                      <a:pt x="10675" y="46600"/>
                    </a:lnTo>
                    <a:lnTo>
                      <a:pt x="10641" y="46634"/>
                    </a:lnTo>
                    <a:lnTo>
                      <a:pt x="10641" y="46734"/>
                    </a:lnTo>
                    <a:cubicBezTo>
                      <a:pt x="10658" y="46751"/>
                      <a:pt x="10675" y="46759"/>
                      <a:pt x="10687" y="46759"/>
                    </a:cubicBezTo>
                    <a:cubicBezTo>
                      <a:pt x="10700" y="46759"/>
                      <a:pt x="10708" y="46751"/>
                      <a:pt x="10708" y="46734"/>
                    </a:cubicBezTo>
                    <a:lnTo>
                      <a:pt x="10708" y="46634"/>
                    </a:lnTo>
                    <a:lnTo>
                      <a:pt x="10908" y="46634"/>
                    </a:lnTo>
                    <a:cubicBezTo>
                      <a:pt x="10975" y="46634"/>
                      <a:pt x="10975" y="46600"/>
                      <a:pt x="10975" y="46600"/>
                    </a:cubicBezTo>
                    <a:cubicBezTo>
                      <a:pt x="10908" y="46567"/>
                      <a:pt x="10875" y="46567"/>
                      <a:pt x="10841" y="46567"/>
                    </a:cubicBezTo>
                    <a:close/>
                    <a:moveTo>
                      <a:pt x="16312" y="46600"/>
                    </a:moveTo>
                    <a:cubicBezTo>
                      <a:pt x="16245" y="46600"/>
                      <a:pt x="16245" y="46600"/>
                      <a:pt x="16245" y="46634"/>
                    </a:cubicBezTo>
                    <a:lnTo>
                      <a:pt x="16245" y="46667"/>
                    </a:lnTo>
                    <a:cubicBezTo>
                      <a:pt x="16245" y="46734"/>
                      <a:pt x="16312" y="46734"/>
                      <a:pt x="16312" y="46767"/>
                    </a:cubicBezTo>
                    <a:lnTo>
                      <a:pt x="16579" y="46767"/>
                    </a:lnTo>
                    <a:lnTo>
                      <a:pt x="16646" y="46734"/>
                    </a:lnTo>
                    <a:lnTo>
                      <a:pt x="16646" y="46634"/>
                    </a:lnTo>
                    <a:cubicBezTo>
                      <a:pt x="16646" y="46600"/>
                      <a:pt x="16579" y="46600"/>
                      <a:pt x="16545" y="46600"/>
                    </a:cubicBezTo>
                    <a:close/>
                    <a:moveTo>
                      <a:pt x="14744" y="50303"/>
                    </a:moveTo>
                    <a:lnTo>
                      <a:pt x="14744" y="50303"/>
                    </a:lnTo>
                    <a:cubicBezTo>
                      <a:pt x="12809" y="50570"/>
                      <a:pt x="10841" y="50670"/>
                      <a:pt x="8840" y="50737"/>
                    </a:cubicBezTo>
                    <a:lnTo>
                      <a:pt x="7005" y="50737"/>
                    </a:lnTo>
                    <a:cubicBezTo>
                      <a:pt x="4870" y="50737"/>
                      <a:pt x="2802" y="50603"/>
                      <a:pt x="667" y="50403"/>
                    </a:cubicBezTo>
                    <a:lnTo>
                      <a:pt x="667" y="50403"/>
                    </a:lnTo>
                    <a:cubicBezTo>
                      <a:pt x="768" y="52238"/>
                      <a:pt x="768" y="54039"/>
                      <a:pt x="667" y="55940"/>
                    </a:cubicBezTo>
                    <a:cubicBezTo>
                      <a:pt x="1268" y="56207"/>
                      <a:pt x="1935" y="56441"/>
                      <a:pt x="2736" y="56608"/>
                    </a:cubicBezTo>
                    <a:cubicBezTo>
                      <a:pt x="3603" y="56774"/>
                      <a:pt x="4804" y="56841"/>
                      <a:pt x="6338" y="56908"/>
                    </a:cubicBezTo>
                    <a:cubicBezTo>
                      <a:pt x="6639" y="56912"/>
                      <a:pt x="6932" y="56914"/>
                      <a:pt x="7216" y="56914"/>
                    </a:cubicBezTo>
                    <a:cubicBezTo>
                      <a:pt x="9172" y="56914"/>
                      <a:pt x="10744" y="56816"/>
                      <a:pt x="11909" y="56641"/>
                    </a:cubicBezTo>
                    <a:cubicBezTo>
                      <a:pt x="12910" y="56508"/>
                      <a:pt x="13810" y="56341"/>
                      <a:pt x="14577" y="56107"/>
                    </a:cubicBezTo>
                    <a:cubicBezTo>
                      <a:pt x="14677" y="54173"/>
                      <a:pt x="14711" y="52271"/>
                      <a:pt x="14744" y="50303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1" name="Google Shape;1181;p46"/>
              <p:cNvSpPr/>
              <p:nvPr/>
            </p:nvSpPr>
            <p:spPr>
              <a:xfrm>
                <a:off x="1256563" y="3743770"/>
                <a:ext cx="32443" cy="88767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5204" extrusionOk="0">
                    <a:moveTo>
                      <a:pt x="467" y="0"/>
                    </a:moveTo>
                    <a:cubicBezTo>
                      <a:pt x="367" y="100"/>
                      <a:pt x="234" y="234"/>
                      <a:pt x="134" y="334"/>
                    </a:cubicBezTo>
                    <a:cubicBezTo>
                      <a:pt x="67" y="1001"/>
                      <a:pt x="33" y="1668"/>
                      <a:pt x="33" y="2335"/>
                    </a:cubicBezTo>
                    <a:cubicBezTo>
                      <a:pt x="0" y="3269"/>
                      <a:pt x="0" y="4236"/>
                      <a:pt x="0" y="5204"/>
                    </a:cubicBezTo>
                    <a:cubicBezTo>
                      <a:pt x="334" y="5004"/>
                      <a:pt x="667" y="4737"/>
                      <a:pt x="1001" y="4437"/>
                    </a:cubicBezTo>
                    <a:cubicBezTo>
                      <a:pt x="1334" y="4170"/>
                      <a:pt x="1635" y="3836"/>
                      <a:pt x="1901" y="3436"/>
                    </a:cubicBezTo>
                    <a:cubicBezTo>
                      <a:pt x="1901" y="3403"/>
                      <a:pt x="1901" y="3403"/>
                      <a:pt x="1868" y="3369"/>
                    </a:cubicBezTo>
                    <a:cubicBezTo>
                      <a:pt x="1301" y="2268"/>
                      <a:pt x="834" y="1168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2" name="Google Shape;1182;p46"/>
              <p:cNvSpPr/>
              <p:nvPr/>
            </p:nvSpPr>
            <p:spPr>
              <a:xfrm>
                <a:off x="897473" y="3162520"/>
                <a:ext cx="363035" cy="798530"/>
              </a:xfrm>
              <a:custGeom>
                <a:avLst/>
                <a:gdLst/>
                <a:ahLst/>
                <a:cxnLst/>
                <a:rect l="l" t="t" r="r" b="b"/>
                <a:pathLst>
                  <a:path w="21283" h="46814" extrusionOk="0">
                    <a:moveTo>
                      <a:pt x="4437" y="881"/>
                    </a:moveTo>
                    <a:cubicBezTo>
                      <a:pt x="4437" y="881"/>
                      <a:pt x="4504" y="881"/>
                      <a:pt x="4504" y="914"/>
                    </a:cubicBezTo>
                    <a:cubicBezTo>
                      <a:pt x="4404" y="947"/>
                      <a:pt x="4337" y="981"/>
                      <a:pt x="4204" y="981"/>
                    </a:cubicBezTo>
                    <a:cubicBezTo>
                      <a:pt x="4204" y="947"/>
                      <a:pt x="4170" y="947"/>
                      <a:pt x="4170" y="914"/>
                    </a:cubicBezTo>
                    <a:cubicBezTo>
                      <a:pt x="4170" y="881"/>
                      <a:pt x="4170" y="881"/>
                      <a:pt x="4204" y="881"/>
                    </a:cubicBezTo>
                    <a:close/>
                    <a:moveTo>
                      <a:pt x="5238" y="881"/>
                    </a:moveTo>
                    <a:cubicBezTo>
                      <a:pt x="5271" y="881"/>
                      <a:pt x="5338" y="914"/>
                      <a:pt x="5338" y="947"/>
                    </a:cubicBezTo>
                    <a:lnTo>
                      <a:pt x="5271" y="981"/>
                    </a:lnTo>
                    <a:lnTo>
                      <a:pt x="5204" y="947"/>
                    </a:lnTo>
                    <a:lnTo>
                      <a:pt x="5171" y="947"/>
                    </a:lnTo>
                    <a:lnTo>
                      <a:pt x="5038" y="914"/>
                    </a:lnTo>
                    <a:cubicBezTo>
                      <a:pt x="5008" y="924"/>
                      <a:pt x="4988" y="928"/>
                      <a:pt x="4975" y="928"/>
                    </a:cubicBezTo>
                    <a:cubicBezTo>
                      <a:pt x="4946" y="928"/>
                      <a:pt x="4967" y="904"/>
                      <a:pt x="5038" y="881"/>
                    </a:cubicBezTo>
                    <a:close/>
                    <a:moveTo>
                      <a:pt x="2436" y="881"/>
                    </a:moveTo>
                    <a:lnTo>
                      <a:pt x="2569" y="914"/>
                    </a:lnTo>
                    <a:lnTo>
                      <a:pt x="2703" y="914"/>
                    </a:lnTo>
                    <a:cubicBezTo>
                      <a:pt x="2736" y="914"/>
                      <a:pt x="2736" y="947"/>
                      <a:pt x="2736" y="947"/>
                    </a:cubicBezTo>
                    <a:cubicBezTo>
                      <a:pt x="2736" y="981"/>
                      <a:pt x="2736" y="981"/>
                      <a:pt x="2703" y="981"/>
                    </a:cubicBezTo>
                    <a:lnTo>
                      <a:pt x="2536" y="1014"/>
                    </a:lnTo>
                    <a:lnTo>
                      <a:pt x="2436" y="1014"/>
                    </a:lnTo>
                    <a:cubicBezTo>
                      <a:pt x="2402" y="1014"/>
                      <a:pt x="2402" y="1014"/>
                      <a:pt x="2402" y="981"/>
                    </a:cubicBezTo>
                    <a:lnTo>
                      <a:pt x="2402" y="914"/>
                    </a:lnTo>
                    <a:lnTo>
                      <a:pt x="2436" y="881"/>
                    </a:lnTo>
                    <a:close/>
                    <a:moveTo>
                      <a:pt x="3470" y="947"/>
                    </a:moveTo>
                    <a:cubicBezTo>
                      <a:pt x="3537" y="947"/>
                      <a:pt x="3570" y="981"/>
                      <a:pt x="3570" y="981"/>
                    </a:cubicBezTo>
                    <a:lnTo>
                      <a:pt x="3537" y="1014"/>
                    </a:lnTo>
                    <a:lnTo>
                      <a:pt x="3303" y="1014"/>
                    </a:lnTo>
                    <a:lnTo>
                      <a:pt x="3303" y="947"/>
                    </a:lnTo>
                    <a:close/>
                    <a:moveTo>
                      <a:pt x="7940" y="947"/>
                    </a:moveTo>
                    <a:cubicBezTo>
                      <a:pt x="8006" y="947"/>
                      <a:pt x="8040" y="947"/>
                      <a:pt x="8107" y="981"/>
                    </a:cubicBezTo>
                    <a:lnTo>
                      <a:pt x="8173" y="981"/>
                    </a:lnTo>
                    <a:cubicBezTo>
                      <a:pt x="8207" y="1014"/>
                      <a:pt x="8173" y="1081"/>
                      <a:pt x="8173" y="1081"/>
                    </a:cubicBezTo>
                    <a:lnTo>
                      <a:pt x="7840" y="1081"/>
                    </a:lnTo>
                    <a:lnTo>
                      <a:pt x="7840" y="1014"/>
                    </a:lnTo>
                    <a:cubicBezTo>
                      <a:pt x="7873" y="981"/>
                      <a:pt x="7906" y="981"/>
                      <a:pt x="7940" y="947"/>
                    </a:cubicBezTo>
                    <a:close/>
                    <a:moveTo>
                      <a:pt x="1001" y="981"/>
                    </a:moveTo>
                    <a:lnTo>
                      <a:pt x="1035" y="1047"/>
                    </a:lnTo>
                    <a:cubicBezTo>
                      <a:pt x="1001" y="1047"/>
                      <a:pt x="901" y="1081"/>
                      <a:pt x="835" y="1081"/>
                    </a:cubicBezTo>
                    <a:lnTo>
                      <a:pt x="668" y="1114"/>
                    </a:lnTo>
                    <a:lnTo>
                      <a:pt x="501" y="1114"/>
                    </a:lnTo>
                    <a:cubicBezTo>
                      <a:pt x="434" y="1114"/>
                      <a:pt x="434" y="1081"/>
                      <a:pt x="501" y="1081"/>
                    </a:cubicBezTo>
                    <a:cubicBezTo>
                      <a:pt x="501" y="1047"/>
                      <a:pt x="534" y="1047"/>
                      <a:pt x="568" y="1047"/>
                    </a:cubicBezTo>
                    <a:lnTo>
                      <a:pt x="701" y="981"/>
                    </a:lnTo>
                    <a:close/>
                    <a:moveTo>
                      <a:pt x="1735" y="947"/>
                    </a:moveTo>
                    <a:lnTo>
                      <a:pt x="1835" y="1014"/>
                    </a:lnTo>
                    <a:cubicBezTo>
                      <a:pt x="1835" y="1014"/>
                      <a:pt x="1769" y="1081"/>
                      <a:pt x="1735" y="1081"/>
                    </a:cubicBezTo>
                    <a:cubicBezTo>
                      <a:pt x="1702" y="1081"/>
                      <a:pt x="1669" y="1081"/>
                      <a:pt x="1669" y="1114"/>
                    </a:cubicBezTo>
                    <a:lnTo>
                      <a:pt x="1435" y="1114"/>
                    </a:lnTo>
                    <a:cubicBezTo>
                      <a:pt x="1402" y="1047"/>
                      <a:pt x="1435" y="1047"/>
                      <a:pt x="1502" y="981"/>
                    </a:cubicBezTo>
                    <a:cubicBezTo>
                      <a:pt x="1535" y="981"/>
                      <a:pt x="1569" y="981"/>
                      <a:pt x="1669" y="947"/>
                    </a:cubicBezTo>
                    <a:close/>
                    <a:moveTo>
                      <a:pt x="6072" y="914"/>
                    </a:moveTo>
                    <a:cubicBezTo>
                      <a:pt x="6105" y="914"/>
                      <a:pt x="6138" y="914"/>
                      <a:pt x="6205" y="947"/>
                    </a:cubicBezTo>
                    <a:lnTo>
                      <a:pt x="6239" y="981"/>
                    </a:lnTo>
                    <a:lnTo>
                      <a:pt x="6239" y="1014"/>
                    </a:lnTo>
                    <a:lnTo>
                      <a:pt x="6205" y="1081"/>
                    </a:lnTo>
                    <a:cubicBezTo>
                      <a:pt x="6205" y="1081"/>
                      <a:pt x="6105" y="1114"/>
                      <a:pt x="6038" y="1114"/>
                    </a:cubicBezTo>
                    <a:lnTo>
                      <a:pt x="5972" y="1114"/>
                    </a:lnTo>
                    <a:lnTo>
                      <a:pt x="5938" y="1081"/>
                    </a:lnTo>
                    <a:lnTo>
                      <a:pt x="5872" y="1014"/>
                    </a:lnTo>
                    <a:cubicBezTo>
                      <a:pt x="5905" y="981"/>
                      <a:pt x="5872" y="981"/>
                      <a:pt x="5905" y="947"/>
                    </a:cubicBezTo>
                    <a:cubicBezTo>
                      <a:pt x="5905" y="914"/>
                      <a:pt x="5938" y="914"/>
                      <a:pt x="5938" y="914"/>
                    </a:cubicBezTo>
                    <a:close/>
                    <a:moveTo>
                      <a:pt x="6906" y="947"/>
                    </a:moveTo>
                    <a:cubicBezTo>
                      <a:pt x="6906" y="947"/>
                      <a:pt x="6939" y="947"/>
                      <a:pt x="7039" y="981"/>
                    </a:cubicBezTo>
                    <a:lnTo>
                      <a:pt x="7072" y="1014"/>
                    </a:lnTo>
                    <a:cubicBezTo>
                      <a:pt x="7072" y="1014"/>
                      <a:pt x="7106" y="1081"/>
                      <a:pt x="7072" y="1081"/>
                    </a:cubicBezTo>
                    <a:lnTo>
                      <a:pt x="7039" y="1114"/>
                    </a:lnTo>
                    <a:lnTo>
                      <a:pt x="6839" y="1114"/>
                    </a:lnTo>
                    <a:cubicBezTo>
                      <a:pt x="6839" y="1081"/>
                      <a:pt x="6772" y="1081"/>
                      <a:pt x="6839" y="1014"/>
                    </a:cubicBezTo>
                    <a:cubicBezTo>
                      <a:pt x="6839" y="947"/>
                      <a:pt x="6872" y="947"/>
                      <a:pt x="6906" y="947"/>
                    </a:cubicBezTo>
                    <a:close/>
                    <a:moveTo>
                      <a:pt x="9007" y="981"/>
                    </a:moveTo>
                    <a:lnTo>
                      <a:pt x="9174" y="1014"/>
                    </a:lnTo>
                    <a:cubicBezTo>
                      <a:pt x="9207" y="1014"/>
                      <a:pt x="9207" y="1081"/>
                      <a:pt x="9207" y="1081"/>
                    </a:cubicBezTo>
                    <a:cubicBezTo>
                      <a:pt x="9207" y="1114"/>
                      <a:pt x="9174" y="1114"/>
                      <a:pt x="9107" y="1114"/>
                    </a:cubicBezTo>
                    <a:lnTo>
                      <a:pt x="8874" y="1114"/>
                    </a:lnTo>
                    <a:cubicBezTo>
                      <a:pt x="8840" y="1114"/>
                      <a:pt x="8840" y="1081"/>
                      <a:pt x="8840" y="1081"/>
                    </a:cubicBezTo>
                    <a:cubicBezTo>
                      <a:pt x="8840" y="1081"/>
                      <a:pt x="8840" y="1014"/>
                      <a:pt x="8874" y="1014"/>
                    </a:cubicBezTo>
                    <a:lnTo>
                      <a:pt x="8907" y="1014"/>
                    </a:lnTo>
                    <a:cubicBezTo>
                      <a:pt x="8907" y="981"/>
                      <a:pt x="8940" y="981"/>
                      <a:pt x="9007" y="981"/>
                    </a:cubicBezTo>
                    <a:close/>
                    <a:moveTo>
                      <a:pt x="10108" y="1114"/>
                    </a:moveTo>
                    <a:cubicBezTo>
                      <a:pt x="10175" y="1148"/>
                      <a:pt x="10175" y="1181"/>
                      <a:pt x="10175" y="1181"/>
                    </a:cubicBezTo>
                    <a:lnTo>
                      <a:pt x="10008" y="1181"/>
                    </a:lnTo>
                    <a:cubicBezTo>
                      <a:pt x="9941" y="1181"/>
                      <a:pt x="9908" y="1148"/>
                      <a:pt x="9908" y="1148"/>
                    </a:cubicBezTo>
                    <a:lnTo>
                      <a:pt x="9941" y="1114"/>
                    </a:lnTo>
                    <a:close/>
                    <a:moveTo>
                      <a:pt x="11017" y="1156"/>
                    </a:moveTo>
                    <a:cubicBezTo>
                      <a:pt x="11034" y="1156"/>
                      <a:pt x="11042" y="1164"/>
                      <a:pt x="11042" y="1181"/>
                    </a:cubicBezTo>
                    <a:lnTo>
                      <a:pt x="11109" y="1248"/>
                    </a:lnTo>
                    <a:lnTo>
                      <a:pt x="11109" y="1314"/>
                    </a:lnTo>
                    <a:lnTo>
                      <a:pt x="10942" y="1314"/>
                    </a:lnTo>
                    <a:lnTo>
                      <a:pt x="10842" y="1281"/>
                    </a:lnTo>
                    <a:cubicBezTo>
                      <a:pt x="10842" y="1281"/>
                      <a:pt x="10775" y="1248"/>
                      <a:pt x="10842" y="1248"/>
                    </a:cubicBezTo>
                    <a:lnTo>
                      <a:pt x="10875" y="1181"/>
                    </a:lnTo>
                    <a:lnTo>
                      <a:pt x="10942" y="1181"/>
                    </a:lnTo>
                    <a:cubicBezTo>
                      <a:pt x="10975" y="1164"/>
                      <a:pt x="11000" y="1156"/>
                      <a:pt x="11017" y="1156"/>
                    </a:cubicBezTo>
                    <a:close/>
                    <a:moveTo>
                      <a:pt x="11878" y="1416"/>
                    </a:moveTo>
                    <a:lnTo>
                      <a:pt x="11909" y="1448"/>
                    </a:lnTo>
                    <a:cubicBezTo>
                      <a:pt x="11888" y="1448"/>
                      <a:pt x="11880" y="1434"/>
                      <a:pt x="11878" y="1416"/>
                    </a:cubicBezTo>
                    <a:close/>
                    <a:moveTo>
                      <a:pt x="12043" y="1314"/>
                    </a:moveTo>
                    <a:lnTo>
                      <a:pt x="12076" y="1381"/>
                    </a:lnTo>
                    <a:cubicBezTo>
                      <a:pt x="12109" y="1414"/>
                      <a:pt x="12109" y="1414"/>
                      <a:pt x="12176" y="1414"/>
                    </a:cubicBezTo>
                    <a:lnTo>
                      <a:pt x="12209" y="1448"/>
                    </a:lnTo>
                    <a:cubicBezTo>
                      <a:pt x="12243" y="1481"/>
                      <a:pt x="12243" y="1548"/>
                      <a:pt x="12209" y="1548"/>
                    </a:cubicBezTo>
                    <a:cubicBezTo>
                      <a:pt x="12109" y="1548"/>
                      <a:pt x="12043" y="1548"/>
                      <a:pt x="11943" y="1448"/>
                    </a:cubicBezTo>
                    <a:lnTo>
                      <a:pt x="11909" y="1414"/>
                    </a:lnTo>
                    <a:lnTo>
                      <a:pt x="11877" y="1414"/>
                    </a:lnTo>
                    <a:cubicBezTo>
                      <a:pt x="11876" y="1404"/>
                      <a:pt x="11876" y="1393"/>
                      <a:pt x="11876" y="1381"/>
                    </a:cubicBezTo>
                    <a:cubicBezTo>
                      <a:pt x="11876" y="1381"/>
                      <a:pt x="11909" y="1381"/>
                      <a:pt x="11909" y="1314"/>
                    </a:cubicBezTo>
                    <a:close/>
                    <a:moveTo>
                      <a:pt x="13244" y="1581"/>
                    </a:moveTo>
                    <a:lnTo>
                      <a:pt x="13344" y="1615"/>
                    </a:lnTo>
                    <a:lnTo>
                      <a:pt x="13577" y="1748"/>
                    </a:lnTo>
                    <a:cubicBezTo>
                      <a:pt x="13544" y="1765"/>
                      <a:pt x="13502" y="1773"/>
                      <a:pt x="13465" y="1773"/>
                    </a:cubicBezTo>
                    <a:cubicBezTo>
                      <a:pt x="13427" y="1773"/>
                      <a:pt x="13394" y="1765"/>
                      <a:pt x="13377" y="1748"/>
                    </a:cubicBezTo>
                    <a:lnTo>
                      <a:pt x="13344" y="1715"/>
                    </a:lnTo>
                    <a:lnTo>
                      <a:pt x="13244" y="1715"/>
                    </a:lnTo>
                    <a:lnTo>
                      <a:pt x="13210" y="1648"/>
                    </a:lnTo>
                    <a:lnTo>
                      <a:pt x="13177" y="1615"/>
                    </a:lnTo>
                    <a:cubicBezTo>
                      <a:pt x="13177" y="1581"/>
                      <a:pt x="13210" y="1581"/>
                      <a:pt x="13244" y="1581"/>
                    </a:cubicBezTo>
                    <a:close/>
                    <a:moveTo>
                      <a:pt x="14077" y="1715"/>
                    </a:moveTo>
                    <a:cubicBezTo>
                      <a:pt x="14178" y="1715"/>
                      <a:pt x="14211" y="1715"/>
                      <a:pt x="14244" y="1748"/>
                    </a:cubicBezTo>
                    <a:lnTo>
                      <a:pt x="14378" y="1815"/>
                    </a:lnTo>
                    <a:lnTo>
                      <a:pt x="14378" y="1915"/>
                    </a:lnTo>
                    <a:cubicBezTo>
                      <a:pt x="14378" y="1915"/>
                      <a:pt x="14344" y="1948"/>
                      <a:pt x="14278" y="1948"/>
                    </a:cubicBezTo>
                    <a:lnTo>
                      <a:pt x="14244" y="1948"/>
                    </a:lnTo>
                    <a:lnTo>
                      <a:pt x="14211" y="1915"/>
                    </a:lnTo>
                    <a:cubicBezTo>
                      <a:pt x="14111" y="1848"/>
                      <a:pt x="14077" y="1815"/>
                      <a:pt x="14077" y="1815"/>
                    </a:cubicBezTo>
                    <a:lnTo>
                      <a:pt x="14077" y="1715"/>
                    </a:lnTo>
                    <a:close/>
                    <a:moveTo>
                      <a:pt x="14778" y="28467"/>
                    </a:moveTo>
                    <a:cubicBezTo>
                      <a:pt x="14911" y="28500"/>
                      <a:pt x="14911" y="28500"/>
                      <a:pt x="14911" y="28567"/>
                    </a:cubicBezTo>
                    <a:lnTo>
                      <a:pt x="14911" y="28634"/>
                    </a:lnTo>
                    <a:cubicBezTo>
                      <a:pt x="14945" y="28667"/>
                      <a:pt x="14945" y="28734"/>
                      <a:pt x="15011" y="28801"/>
                    </a:cubicBezTo>
                    <a:lnTo>
                      <a:pt x="15011" y="28834"/>
                    </a:lnTo>
                    <a:cubicBezTo>
                      <a:pt x="14945" y="28834"/>
                      <a:pt x="14911" y="28834"/>
                      <a:pt x="14878" y="28801"/>
                    </a:cubicBezTo>
                    <a:lnTo>
                      <a:pt x="14845" y="28767"/>
                    </a:lnTo>
                    <a:lnTo>
                      <a:pt x="14778" y="28667"/>
                    </a:lnTo>
                    <a:lnTo>
                      <a:pt x="14745" y="28634"/>
                    </a:lnTo>
                    <a:lnTo>
                      <a:pt x="14745" y="28500"/>
                    </a:lnTo>
                    <a:cubicBezTo>
                      <a:pt x="14745" y="28467"/>
                      <a:pt x="14778" y="28467"/>
                      <a:pt x="14778" y="28467"/>
                    </a:cubicBezTo>
                    <a:close/>
                    <a:moveTo>
                      <a:pt x="14278" y="28634"/>
                    </a:moveTo>
                    <a:lnTo>
                      <a:pt x="14344" y="28667"/>
                    </a:lnTo>
                    <a:cubicBezTo>
                      <a:pt x="14367" y="28667"/>
                      <a:pt x="14374" y="28697"/>
                      <a:pt x="14367" y="28697"/>
                    </a:cubicBezTo>
                    <a:cubicBezTo>
                      <a:pt x="14363" y="28697"/>
                      <a:pt x="14355" y="28689"/>
                      <a:pt x="14344" y="28667"/>
                    </a:cubicBezTo>
                    <a:cubicBezTo>
                      <a:pt x="14344" y="28734"/>
                      <a:pt x="14278" y="28767"/>
                      <a:pt x="14278" y="28801"/>
                    </a:cubicBezTo>
                    <a:lnTo>
                      <a:pt x="14278" y="28834"/>
                    </a:lnTo>
                    <a:cubicBezTo>
                      <a:pt x="14278" y="28901"/>
                      <a:pt x="14244" y="28934"/>
                      <a:pt x="14244" y="28934"/>
                    </a:cubicBezTo>
                    <a:lnTo>
                      <a:pt x="14178" y="28934"/>
                    </a:lnTo>
                    <a:lnTo>
                      <a:pt x="14111" y="28834"/>
                    </a:lnTo>
                    <a:lnTo>
                      <a:pt x="14178" y="28801"/>
                    </a:lnTo>
                    <a:lnTo>
                      <a:pt x="14178" y="28767"/>
                    </a:lnTo>
                    <a:lnTo>
                      <a:pt x="14211" y="28734"/>
                    </a:lnTo>
                    <a:lnTo>
                      <a:pt x="14244" y="28667"/>
                    </a:lnTo>
                    <a:cubicBezTo>
                      <a:pt x="14244" y="28667"/>
                      <a:pt x="14244" y="28634"/>
                      <a:pt x="14278" y="28634"/>
                    </a:cubicBezTo>
                    <a:close/>
                    <a:moveTo>
                      <a:pt x="15212" y="29268"/>
                    </a:moveTo>
                    <a:lnTo>
                      <a:pt x="15245" y="29301"/>
                    </a:lnTo>
                    <a:lnTo>
                      <a:pt x="15278" y="29401"/>
                    </a:lnTo>
                    <a:lnTo>
                      <a:pt x="15312" y="29434"/>
                    </a:lnTo>
                    <a:cubicBezTo>
                      <a:pt x="15312" y="29434"/>
                      <a:pt x="15312" y="29468"/>
                      <a:pt x="15278" y="29501"/>
                    </a:cubicBezTo>
                    <a:lnTo>
                      <a:pt x="15245" y="29501"/>
                    </a:lnTo>
                    <a:lnTo>
                      <a:pt x="15212" y="29468"/>
                    </a:lnTo>
                    <a:lnTo>
                      <a:pt x="15212" y="29434"/>
                    </a:lnTo>
                    <a:lnTo>
                      <a:pt x="15178" y="29334"/>
                    </a:lnTo>
                    <a:lnTo>
                      <a:pt x="15178" y="29301"/>
                    </a:lnTo>
                    <a:lnTo>
                      <a:pt x="15178" y="29268"/>
                    </a:lnTo>
                    <a:cubicBezTo>
                      <a:pt x="15178" y="29279"/>
                      <a:pt x="15178" y="29283"/>
                      <a:pt x="15179" y="29283"/>
                    </a:cubicBezTo>
                    <a:cubicBezTo>
                      <a:pt x="15182" y="29283"/>
                      <a:pt x="15189" y="29268"/>
                      <a:pt x="15212" y="29268"/>
                    </a:cubicBezTo>
                    <a:close/>
                    <a:moveTo>
                      <a:pt x="13877" y="29401"/>
                    </a:moveTo>
                    <a:cubicBezTo>
                      <a:pt x="13911" y="29401"/>
                      <a:pt x="13944" y="29434"/>
                      <a:pt x="13911" y="29468"/>
                    </a:cubicBezTo>
                    <a:lnTo>
                      <a:pt x="13911" y="29501"/>
                    </a:lnTo>
                    <a:cubicBezTo>
                      <a:pt x="13877" y="29501"/>
                      <a:pt x="13877" y="29501"/>
                      <a:pt x="13877" y="29568"/>
                    </a:cubicBezTo>
                    <a:lnTo>
                      <a:pt x="13844" y="29635"/>
                    </a:lnTo>
                    <a:cubicBezTo>
                      <a:pt x="13844" y="29668"/>
                      <a:pt x="13777" y="29701"/>
                      <a:pt x="13744" y="29701"/>
                    </a:cubicBezTo>
                    <a:cubicBezTo>
                      <a:pt x="13711" y="29701"/>
                      <a:pt x="13711" y="29701"/>
                      <a:pt x="13711" y="29668"/>
                    </a:cubicBezTo>
                    <a:lnTo>
                      <a:pt x="13711" y="29601"/>
                    </a:lnTo>
                    <a:lnTo>
                      <a:pt x="13711" y="29568"/>
                    </a:lnTo>
                    <a:lnTo>
                      <a:pt x="13744" y="29501"/>
                    </a:lnTo>
                    <a:lnTo>
                      <a:pt x="13744" y="29468"/>
                    </a:lnTo>
                    <a:cubicBezTo>
                      <a:pt x="13744" y="29468"/>
                      <a:pt x="13744" y="29434"/>
                      <a:pt x="13777" y="29434"/>
                    </a:cubicBezTo>
                    <a:cubicBezTo>
                      <a:pt x="13844" y="29401"/>
                      <a:pt x="13877" y="29401"/>
                      <a:pt x="13877" y="29401"/>
                    </a:cubicBezTo>
                    <a:close/>
                    <a:moveTo>
                      <a:pt x="15712" y="29968"/>
                    </a:moveTo>
                    <a:lnTo>
                      <a:pt x="15779" y="30002"/>
                    </a:lnTo>
                    <a:lnTo>
                      <a:pt x="15845" y="30035"/>
                    </a:lnTo>
                    <a:lnTo>
                      <a:pt x="15879" y="30102"/>
                    </a:lnTo>
                    <a:cubicBezTo>
                      <a:pt x="15879" y="30102"/>
                      <a:pt x="15879" y="30135"/>
                      <a:pt x="15845" y="30168"/>
                    </a:cubicBezTo>
                    <a:lnTo>
                      <a:pt x="15745" y="30168"/>
                    </a:lnTo>
                    <a:lnTo>
                      <a:pt x="15712" y="30135"/>
                    </a:lnTo>
                    <a:lnTo>
                      <a:pt x="15679" y="30035"/>
                    </a:lnTo>
                    <a:lnTo>
                      <a:pt x="15679" y="30002"/>
                    </a:lnTo>
                    <a:cubicBezTo>
                      <a:pt x="15658" y="30022"/>
                      <a:pt x="15644" y="30030"/>
                      <a:pt x="15634" y="30030"/>
                    </a:cubicBezTo>
                    <a:cubicBezTo>
                      <a:pt x="15612" y="30030"/>
                      <a:pt x="15612" y="29991"/>
                      <a:pt x="15612" y="29968"/>
                    </a:cubicBezTo>
                    <a:close/>
                    <a:moveTo>
                      <a:pt x="13444" y="30168"/>
                    </a:moveTo>
                    <a:lnTo>
                      <a:pt x="13444" y="30268"/>
                    </a:lnTo>
                    <a:lnTo>
                      <a:pt x="13410" y="30402"/>
                    </a:lnTo>
                    <a:lnTo>
                      <a:pt x="13344" y="30502"/>
                    </a:lnTo>
                    <a:lnTo>
                      <a:pt x="13244" y="30635"/>
                    </a:lnTo>
                    <a:cubicBezTo>
                      <a:pt x="13210" y="30669"/>
                      <a:pt x="13177" y="30669"/>
                      <a:pt x="13110" y="30669"/>
                    </a:cubicBezTo>
                    <a:cubicBezTo>
                      <a:pt x="13110" y="30669"/>
                      <a:pt x="13110" y="30635"/>
                      <a:pt x="13177" y="30635"/>
                    </a:cubicBezTo>
                    <a:cubicBezTo>
                      <a:pt x="13177" y="30635"/>
                      <a:pt x="13210" y="30602"/>
                      <a:pt x="13210" y="30569"/>
                    </a:cubicBezTo>
                    <a:lnTo>
                      <a:pt x="13377" y="30302"/>
                    </a:lnTo>
                    <a:cubicBezTo>
                      <a:pt x="13377" y="30235"/>
                      <a:pt x="13410" y="30168"/>
                      <a:pt x="13444" y="30168"/>
                    </a:cubicBezTo>
                    <a:close/>
                    <a:moveTo>
                      <a:pt x="16046" y="30502"/>
                    </a:moveTo>
                    <a:lnTo>
                      <a:pt x="16079" y="30569"/>
                    </a:lnTo>
                    <a:lnTo>
                      <a:pt x="16112" y="30602"/>
                    </a:lnTo>
                    <a:lnTo>
                      <a:pt x="16146" y="30669"/>
                    </a:lnTo>
                    <a:cubicBezTo>
                      <a:pt x="16146" y="30669"/>
                      <a:pt x="16146" y="30702"/>
                      <a:pt x="16212" y="30802"/>
                    </a:cubicBezTo>
                    <a:lnTo>
                      <a:pt x="16212" y="30869"/>
                    </a:lnTo>
                    <a:lnTo>
                      <a:pt x="16146" y="30869"/>
                    </a:lnTo>
                    <a:lnTo>
                      <a:pt x="16146" y="30835"/>
                    </a:lnTo>
                    <a:cubicBezTo>
                      <a:pt x="16112" y="30835"/>
                      <a:pt x="16112" y="30835"/>
                      <a:pt x="16112" y="30802"/>
                    </a:cubicBezTo>
                    <a:lnTo>
                      <a:pt x="16079" y="30769"/>
                    </a:lnTo>
                    <a:cubicBezTo>
                      <a:pt x="16079" y="30769"/>
                      <a:pt x="16046" y="30735"/>
                      <a:pt x="16046" y="30669"/>
                    </a:cubicBezTo>
                    <a:cubicBezTo>
                      <a:pt x="16012" y="30635"/>
                      <a:pt x="16012" y="30602"/>
                      <a:pt x="16012" y="30569"/>
                    </a:cubicBezTo>
                    <a:cubicBezTo>
                      <a:pt x="16012" y="30502"/>
                      <a:pt x="16046" y="30502"/>
                      <a:pt x="16046" y="30502"/>
                    </a:cubicBezTo>
                    <a:close/>
                    <a:moveTo>
                      <a:pt x="16546" y="31302"/>
                    </a:moveTo>
                    <a:lnTo>
                      <a:pt x="16579" y="31336"/>
                    </a:lnTo>
                    <a:lnTo>
                      <a:pt x="16613" y="31403"/>
                    </a:lnTo>
                    <a:lnTo>
                      <a:pt x="16646" y="31436"/>
                    </a:lnTo>
                    <a:lnTo>
                      <a:pt x="16713" y="31503"/>
                    </a:lnTo>
                    <a:lnTo>
                      <a:pt x="16713" y="31536"/>
                    </a:lnTo>
                    <a:cubicBezTo>
                      <a:pt x="16713" y="31536"/>
                      <a:pt x="16646" y="31603"/>
                      <a:pt x="16613" y="31603"/>
                    </a:cubicBezTo>
                    <a:lnTo>
                      <a:pt x="16546" y="31603"/>
                    </a:lnTo>
                    <a:lnTo>
                      <a:pt x="16446" y="31503"/>
                    </a:lnTo>
                    <a:lnTo>
                      <a:pt x="16412" y="31436"/>
                    </a:lnTo>
                    <a:lnTo>
                      <a:pt x="16412" y="31336"/>
                    </a:lnTo>
                    <a:cubicBezTo>
                      <a:pt x="16412" y="31302"/>
                      <a:pt x="16412" y="31302"/>
                      <a:pt x="16446" y="31302"/>
                    </a:cubicBezTo>
                    <a:close/>
                    <a:moveTo>
                      <a:pt x="12777" y="31269"/>
                    </a:moveTo>
                    <a:cubicBezTo>
                      <a:pt x="12777" y="31269"/>
                      <a:pt x="12843" y="31269"/>
                      <a:pt x="12843" y="31302"/>
                    </a:cubicBezTo>
                    <a:lnTo>
                      <a:pt x="12843" y="31403"/>
                    </a:lnTo>
                    <a:lnTo>
                      <a:pt x="12843" y="31436"/>
                    </a:lnTo>
                    <a:lnTo>
                      <a:pt x="12777" y="31469"/>
                    </a:lnTo>
                    <a:lnTo>
                      <a:pt x="12777" y="31603"/>
                    </a:lnTo>
                    <a:lnTo>
                      <a:pt x="12743" y="31669"/>
                    </a:lnTo>
                    <a:lnTo>
                      <a:pt x="12710" y="31703"/>
                    </a:lnTo>
                    <a:lnTo>
                      <a:pt x="12676" y="31703"/>
                    </a:lnTo>
                    <a:cubicBezTo>
                      <a:pt x="12676" y="31703"/>
                      <a:pt x="12610" y="31669"/>
                      <a:pt x="12676" y="31636"/>
                    </a:cubicBezTo>
                    <a:cubicBezTo>
                      <a:pt x="12676" y="31603"/>
                      <a:pt x="12710" y="31569"/>
                      <a:pt x="12710" y="31569"/>
                    </a:cubicBezTo>
                    <a:lnTo>
                      <a:pt x="12710" y="31436"/>
                    </a:lnTo>
                    <a:lnTo>
                      <a:pt x="12710" y="31302"/>
                    </a:lnTo>
                    <a:lnTo>
                      <a:pt x="12777" y="31269"/>
                    </a:lnTo>
                    <a:close/>
                    <a:moveTo>
                      <a:pt x="17046" y="32003"/>
                    </a:moveTo>
                    <a:cubicBezTo>
                      <a:pt x="17013" y="32070"/>
                      <a:pt x="17046" y="32070"/>
                      <a:pt x="17080" y="32103"/>
                    </a:cubicBezTo>
                    <a:lnTo>
                      <a:pt x="17113" y="32136"/>
                    </a:lnTo>
                    <a:cubicBezTo>
                      <a:pt x="17113" y="32136"/>
                      <a:pt x="17113" y="32170"/>
                      <a:pt x="17080" y="32170"/>
                    </a:cubicBezTo>
                    <a:lnTo>
                      <a:pt x="17013" y="32170"/>
                    </a:lnTo>
                    <a:lnTo>
                      <a:pt x="16946" y="32136"/>
                    </a:lnTo>
                    <a:lnTo>
                      <a:pt x="16946" y="32103"/>
                    </a:lnTo>
                    <a:cubicBezTo>
                      <a:pt x="16946" y="32070"/>
                      <a:pt x="16946" y="32003"/>
                      <a:pt x="17013" y="32003"/>
                    </a:cubicBezTo>
                    <a:close/>
                    <a:moveTo>
                      <a:pt x="12410" y="32236"/>
                    </a:moveTo>
                    <a:cubicBezTo>
                      <a:pt x="12443" y="32236"/>
                      <a:pt x="12443" y="32270"/>
                      <a:pt x="12443" y="32270"/>
                    </a:cubicBezTo>
                    <a:lnTo>
                      <a:pt x="12410" y="32303"/>
                    </a:lnTo>
                    <a:lnTo>
                      <a:pt x="12410" y="32403"/>
                    </a:lnTo>
                    <a:lnTo>
                      <a:pt x="12376" y="32437"/>
                    </a:lnTo>
                    <a:lnTo>
                      <a:pt x="12376" y="32470"/>
                    </a:lnTo>
                    <a:cubicBezTo>
                      <a:pt x="12376" y="32470"/>
                      <a:pt x="12376" y="32503"/>
                      <a:pt x="12343" y="32503"/>
                    </a:cubicBezTo>
                    <a:cubicBezTo>
                      <a:pt x="12343" y="32537"/>
                      <a:pt x="12276" y="32603"/>
                      <a:pt x="12276" y="32603"/>
                    </a:cubicBezTo>
                    <a:lnTo>
                      <a:pt x="12243" y="32603"/>
                    </a:lnTo>
                    <a:lnTo>
                      <a:pt x="12243" y="32470"/>
                    </a:lnTo>
                    <a:lnTo>
                      <a:pt x="12276" y="32437"/>
                    </a:lnTo>
                    <a:lnTo>
                      <a:pt x="12276" y="32337"/>
                    </a:lnTo>
                    <a:lnTo>
                      <a:pt x="12343" y="32303"/>
                    </a:lnTo>
                    <a:cubicBezTo>
                      <a:pt x="12343" y="32270"/>
                      <a:pt x="12343" y="32270"/>
                      <a:pt x="12376" y="32270"/>
                    </a:cubicBezTo>
                    <a:lnTo>
                      <a:pt x="12410" y="32236"/>
                    </a:lnTo>
                    <a:close/>
                    <a:moveTo>
                      <a:pt x="17413" y="32470"/>
                    </a:moveTo>
                    <a:cubicBezTo>
                      <a:pt x="17413" y="32470"/>
                      <a:pt x="17447" y="32470"/>
                      <a:pt x="17447" y="32503"/>
                    </a:cubicBezTo>
                    <a:lnTo>
                      <a:pt x="17447" y="32537"/>
                    </a:lnTo>
                    <a:cubicBezTo>
                      <a:pt x="17513" y="32570"/>
                      <a:pt x="17513" y="32570"/>
                      <a:pt x="17547" y="32603"/>
                    </a:cubicBezTo>
                    <a:lnTo>
                      <a:pt x="17547" y="32637"/>
                    </a:lnTo>
                    <a:cubicBezTo>
                      <a:pt x="17547" y="32670"/>
                      <a:pt x="17580" y="32670"/>
                      <a:pt x="17580" y="32737"/>
                    </a:cubicBezTo>
                    <a:cubicBezTo>
                      <a:pt x="17580" y="32770"/>
                      <a:pt x="17547" y="32770"/>
                      <a:pt x="17513" y="32770"/>
                    </a:cubicBezTo>
                    <a:lnTo>
                      <a:pt x="17413" y="32670"/>
                    </a:lnTo>
                    <a:cubicBezTo>
                      <a:pt x="17413" y="32670"/>
                      <a:pt x="17380" y="32637"/>
                      <a:pt x="17313" y="32537"/>
                    </a:cubicBezTo>
                    <a:cubicBezTo>
                      <a:pt x="17280" y="32503"/>
                      <a:pt x="17280" y="32470"/>
                      <a:pt x="17313" y="32470"/>
                    </a:cubicBezTo>
                    <a:close/>
                    <a:moveTo>
                      <a:pt x="17914" y="33070"/>
                    </a:moveTo>
                    <a:cubicBezTo>
                      <a:pt x="17914" y="33104"/>
                      <a:pt x="17914" y="33137"/>
                      <a:pt x="17947" y="33137"/>
                    </a:cubicBezTo>
                    <a:lnTo>
                      <a:pt x="18047" y="33170"/>
                    </a:lnTo>
                    <a:lnTo>
                      <a:pt x="18080" y="33204"/>
                    </a:lnTo>
                    <a:lnTo>
                      <a:pt x="18080" y="33271"/>
                    </a:lnTo>
                    <a:lnTo>
                      <a:pt x="17980" y="33271"/>
                    </a:lnTo>
                    <a:lnTo>
                      <a:pt x="17914" y="33204"/>
                    </a:lnTo>
                    <a:lnTo>
                      <a:pt x="17880" y="33137"/>
                    </a:lnTo>
                    <a:cubicBezTo>
                      <a:pt x="17847" y="33137"/>
                      <a:pt x="17847" y="33104"/>
                      <a:pt x="17880" y="33070"/>
                    </a:cubicBezTo>
                    <a:close/>
                    <a:moveTo>
                      <a:pt x="12109" y="33137"/>
                    </a:moveTo>
                    <a:cubicBezTo>
                      <a:pt x="12176" y="33137"/>
                      <a:pt x="12176" y="33137"/>
                      <a:pt x="12176" y="33170"/>
                    </a:cubicBezTo>
                    <a:cubicBezTo>
                      <a:pt x="12176" y="33170"/>
                      <a:pt x="12109" y="33237"/>
                      <a:pt x="12109" y="33271"/>
                    </a:cubicBezTo>
                    <a:lnTo>
                      <a:pt x="12109" y="33304"/>
                    </a:lnTo>
                    <a:cubicBezTo>
                      <a:pt x="12109" y="33337"/>
                      <a:pt x="12109" y="33371"/>
                      <a:pt x="12076" y="33437"/>
                    </a:cubicBezTo>
                    <a:cubicBezTo>
                      <a:pt x="12076" y="33471"/>
                      <a:pt x="12043" y="33471"/>
                      <a:pt x="11943" y="33471"/>
                    </a:cubicBezTo>
                    <a:lnTo>
                      <a:pt x="11943" y="33437"/>
                    </a:lnTo>
                    <a:lnTo>
                      <a:pt x="11943" y="33404"/>
                    </a:lnTo>
                    <a:cubicBezTo>
                      <a:pt x="12009" y="33304"/>
                      <a:pt x="12009" y="33271"/>
                      <a:pt x="12009" y="33271"/>
                    </a:cubicBezTo>
                    <a:cubicBezTo>
                      <a:pt x="12043" y="33237"/>
                      <a:pt x="12043" y="33170"/>
                      <a:pt x="12076" y="33170"/>
                    </a:cubicBezTo>
                    <a:cubicBezTo>
                      <a:pt x="12076" y="33137"/>
                      <a:pt x="12076" y="33137"/>
                      <a:pt x="12109" y="33137"/>
                    </a:cubicBezTo>
                    <a:close/>
                    <a:moveTo>
                      <a:pt x="18413" y="33756"/>
                    </a:moveTo>
                    <a:cubicBezTo>
                      <a:pt x="18414" y="33756"/>
                      <a:pt x="18414" y="33760"/>
                      <a:pt x="18414" y="33771"/>
                    </a:cubicBezTo>
                    <a:lnTo>
                      <a:pt x="18447" y="33904"/>
                    </a:lnTo>
                    <a:lnTo>
                      <a:pt x="18481" y="33938"/>
                    </a:lnTo>
                    <a:lnTo>
                      <a:pt x="18481" y="33971"/>
                    </a:lnTo>
                    <a:lnTo>
                      <a:pt x="18481" y="34004"/>
                    </a:lnTo>
                    <a:cubicBezTo>
                      <a:pt x="18481" y="34071"/>
                      <a:pt x="18481" y="34071"/>
                      <a:pt x="18447" y="34104"/>
                    </a:cubicBezTo>
                    <a:lnTo>
                      <a:pt x="18414" y="34071"/>
                    </a:lnTo>
                    <a:lnTo>
                      <a:pt x="18381" y="34004"/>
                    </a:lnTo>
                    <a:lnTo>
                      <a:pt x="18381" y="33971"/>
                    </a:lnTo>
                    <a:lnTo>
                      <a:pt x="18347" y="33938"/>
                    </a:lnTo>
                    <a:lnTo>
                      <a:pt x="18347" y="33904"/>
                    </a:lnTo>
                    <a:lnTo>
                      <a:pt x="18381" y="33771"/>
                    </a:lnTo>
                    <a:cubicBezTo>
                      <a:pt x="18403" y="33771"/>
                      <a:pt x="18410" y="33756"/>
                      <a:pt x="18413" y="33756"/>
                    </a:cubicBezTo>
                    <a:close/>
                    <a:moveTo>
                      <a:pt x="11676" y="34171"/>
                    </a:moveTo>
                    <a:cubicBezTo>
                      <a:pt x="11676" y="34238"/>
                      <a:pt x="11676" y="34271"/>
                      <a:pt x="11609" y="34271"/>
                    </a:cubicBezTo>
                    <a:lnTo>
                      <a:pt x="11576" y="34305"/>
                    </a:lnTo>
                    <a:lnTo>
                      <a:pt x="11542" y="34338"/>
                    </a:lnTo>
                    <a:cubicBezTo>
                      <a:pt x="11542" y="34338"/>
                      <a:pt x="11509" y="34405"/>
                      <a:pt x="11509" y="34438"/>
                    </a:cubicBezTo>
                    <a:lnTo>
                      <a:pt x="11509" y="34505"/>
                    </a:lnTo>
                    <a:lnTo>
                      <a:pt x="11442" y="34538"/>
                    </a:lnTo>
                    <a:cubicBezTo>
                      <a:pt x="11409" y="34538"/>
                      <a:pt x="11409" y="34538"/>
                      <a:pt x="11409" y="34605"/>
                    </a:cubicBezTo>
                    <a:lnTo>
                      <a:pt x="11376" y="34605"/>
                    </a:lnTo>
                    <a:cubicBezTo>
                      <a:pt x="11376" y="34605"/>
                      <a:pt x="11342" y="34538"/>
                      <a:pt x="11376" y="34505"/>
                    </a:cubicBezTo>
                    <a:lnTo>
                      <a:pt x="11376" y="34438"/>
                    </a:lnTo>
                    <a:lnTo>
                      <a:pt x="11409" y="34305"/>
                    </a:lnTo>
                    <a:cubicBezTo>
                      <a:pt x="11442" y="34305"/>
                      <a:pt x="11509" y="34271"/>
                      <a:pt x="11542" y="34238"/>
                    </a:cubicBezTo>
                    <a:cubicBezTo>
                      <a:pt x="11609" y="34171"/>
                      <a:pt x="11609" y="34171"/>
                      <a:pt x="11676" y="34171"/>
                    </a:cubicBezTo>
                    <a:close/>
                    <a:moveTo>
                      <a:pt x="18547" y="34505"/>
                    </a:moveTo>
                    <a:cubicBezTo>
                      <a:pt x="18581" y="34505"/>
                      <a:pt x="18581" y="34505"/>
                      <a:pt x="18614" y="34571"/>
                    </a:cubicBezTo>
                    <a:cubicBezTo>
                      <a:pt x="18614" y="34571"/>
                      <a:pt x="18614" y="34605"/>
                      <a:pt x="18681" y="34638"/>
                    </a:cubicBezTo>
                    <a:lnTo>
                      <a:pt x="18681" y="34805"/>
                    </a:lnTo>
                    <a:lnTo>
                      <a:pt x="18614" y="34872"/>
                    </a:lnTo>
                    <a:lnTo>
                      <a:pt x="18581" y="34872"/>
                    </a:lnTo>
                    <a:cubicBezTo>
                      <a:pt x="18581" y="34872"/>
                      <a:pt x="18547" y="34838"/>
                      <a:pt x="18547" y="34805"/>
                    </a:cubicBezTo>
                    <a:lnTo>
                      <a:pt x="18547" y="34672"/>
                    </a:lnTo>
                    <a:lnTo>
                      <a:pt x="18514" y="34638"/>
                    </a:lnTo>
                    <a:cubicBezTo>
                      <a:pt x="18514" y="34605"/>
                      <a:pt x="18514" y="34571"/>
                      <a:pt x="18547" y="34505"/>
                    </a:cubicBezTo>
                    <a:close/>
                    <a:moveTo>
                      <a:pt x="11209" y="35139"/>
                    </a:moveTo>
                    <a:cubicBezTo>
                      <a:pt x="11242" y="35139"/>
                      <a:pt x="11242" y="35139"/>
                      <a:pt x="11242" y="35172"/>
                    </a:cubicBezTo>
                    <a:lnTo>
                      <a:pt x="11209" y="35239"/>
                    </a:lnTo>
                    <a:lnTo>
                      <a:pt x="11175" y="35339"/>
                    </a:lnTo>
                    <a:lnTo>
                      <a:pt x="11109" y="35405"/>
                    </a:lnTo>
                    <a:lnTo>
                      <a:pt x="11075" y="35572"/>
                    </a:lnTo>
                    <a:lnTo>
                      <a:pt x="11009" y="35639"/>
                    </a:lnTo>
                    <a:lnTo>
                      <a:pt x="11009" y="35606"/>
                    </a:lnTo>
                    <a:cubicBezTo>
                      <a:pt x="11009" y="35606"/>
                      <a:pt x="11009" y="35572"/>
                      <a:pt x="11042" y="35572"/>
                    </a:cubicBezTo>
                    <a:cubicBezTo>
                      <a:pt x="11042" y="35572"/>
                      <a:pt x="11009" y="35505"/>
                      <a:pt x="11042" y="35472"/>
                    </a:cubicBezTo>
                    <a:lnTo>
                      <a:pt x="11075" y="35339"/>
                    </a:lnTo>
                    <a:lnTo>
                      <a:pt x="11109" y="35305"/>
                    </a:lnTo>
                    <a:lnTo>
                      <a:pt x="11109" y="35239"/>
                    </a:lnTo>
                    <a:cubicBezTo>
                      <a:pt x="11109" y="35239"/>
                      <a:pt x="11109" y="35172"/>
                      <a:pt x="11175" y="35172"/>
                    </a:cubicBezTo>
                    <a:lnTo>
                      <a:pt x="11209" y="35139"/>
                    </a:lnTo>
                    <a:close/>
                    <a:moveTo>
                      <a:pt x="18581" y="35305"/>
                    </a:moveTo>
                    <a:lnTo>
                      <a:pt x="18614" y="35405"/>
                    </a:lnTo>
                    <a:cubicBezTo>
                      <a:pt x="18614" y="35405"/>
                      <a:pt x="18614" y="35439"/>
                      <a:pt x="18581" y="35505"/>
                    </a:cubicBezTo>
                    <a:lnTo>
                      <a:pt x="18547" y="35606"/>
                    </a:lnTo>
                    <a:lnTo>
                      <a:pt x="18547" y="35839"/>
                    </a:lnTo>
                    <a:cubicBezTo>
                      <a:pt x="18547" y="35872"/>
                      <a:pt x="18547" y="35872"/>
                      <a:pt x="18514" y="35872"/>
                    </a:cubicBezTo>
                    <a:cubicBezTo>
                      <a:pt x="18447" y="35872"/>
                      <a:pt x="18447" y="35872"/>
                      <a:pt x="18414" y="35839"/>
                    </a:cubicBezTo>
                    <a:lnTo>
                      <a:pt x="18414" y="35672"/>
                    </a:lnTo>
                    <a:lnTo>
                      <a:pt x="18414" y="35505"/>
                    </a:lnTo>
                    <a:cubicBezTo>
                      <a:pt x="18414" y="35472"/>
                      <a:pt x="18447" y="35472"/>
                      <a:pt x="18447" y="35472"/>
                    </a:cubicBezTo>
                    <a:cubicBezTo>
                      <a:pt x="18514" y="35439"/>
                      <a:pt x="18514" y="35405"/>
                      <a:pt x="18547" y="35339"/>
                    </a:cubicBezTo>
                    <a:lnTo>
                      <a:pt x="18581" y="35305"/>
                    </a:lnTo>
                    <a:close/>
                    <a:moveTo>
                      <a:pt x="10875" y="36139"/>
                    </a:moveTo>
                    <a:cubicBezTo>
                      <a:pt x="10909" y="36139"/>
                      <a:pt x="10909" y="36173"/>
                      <a:pt x="10875" y="36239"/>
                    </a:cubicBezTo>
                    <a:lnTo>
                      <a:pt x="10842" y="36273"/>
                    </a:lnTo>
                    <a:cubicBezTo>
                      <a:pt x="10875" y="36273"/>
                      <a:pt x="10875" y="36306"/>
                      <a:pt x="10875" y="36339"/>
                    </a:cubicBezTo>
                    <a:lnTo>
                      <a:pt x="10875" y="36439"/>
                    </a:lnTo>
                    <a:lnTo>
                      <a:pt x="10842" y="36473"/>
                    </a:lnTo>
                    <a:lnTo>
                      <a:pt x="10842" y="36540"/>
                    </a:lnTo>
                    <a:cubicBezTo>
                      <a:pt x="10842" y="36640"/>
                      <a:pt x="10775" y="36673"/>
                      <a:pt x="10742" y="36673"/>
                    </a:cubicBezTo>
                    <a:cubicBezTo>
                      <a:pt x="10742" y="36673"/>
                      <a:pt x="10708" y="36606"/>
                      <a:pt x="10708" y="36506"/>
                    </a:cubicBezTo>
                    <a:lnTo>
                      <a:pt x="10708" y="36439"/>
                    </a:lnTo>
                    <a:lnTo>
                      <a:pt x="10742" y="36406"/>
                    </a:lnTo>
                    <a:lnTo>
                      <a:pt x="10742" y="36306"/>
                    </a:lnTo>
                    <a:cubicBezTo>
                      <a:pt x="10742" y="36239"/>
                      <a:pt x="10842" y="36173"/>
                      <a:pt x="10875" y="36139"/>
                    </a:cubicBezTo>
                    <a:close/>
                    <a:moveTo>
                      <a:pt x="18280" y="36606"/>
                    </a:moveTo>
                    <a:cubicBezTo>
                      <a:pt x="18347" y="36606"/>
                      <a:pt x="18381" y="36606"/>
                      <a:pt x="18381" y="36640"/>
                    </a:cubicBezTo>
                    <a:lnTo>
                      <a:pt x="18381" y="36740"/>
                    </a:lnTo>
                    <a:lnTo>
                      <a:pt x="18381" y="36840"/>
                    </a:lnTo>
                    <a:lnTo>
                      <a:pt x="18347" y="36906"/>
                    </a:lnTo>
                    <a:lnTo>
                      <a:pt x="18347" y="36940"/>
                    </a:lnTo>
                    <a:lnTo>
                      <a:pt x="18280" y="37007"/>
                    </a:lnTo>
                    <a:cubicBezTo>
                      <a:pt x="18280" y="37073"/>
                      <a:pt x="18247" y="37107"/>
                      <a:pt x="18247" y="37107"/>
                    </a:cubicBezTo>
                    <a:lnTo>
                      <a:pt x="18214" y="37107"/>
                    </a:lnTo>
                    <a:lnTo>
                      <a:pt x="18180" y="37073"/>
                    </a:lnTo>
                    <a:lnTo>
                      <a:pt x="18180" y="37007"/>
                    </a:lnTo>
                    <a:lnTo>
                      <a:pt x="18214" y="36973"/>
                    </a:lnTo>
                    <a:lnTo>
                      <a:pt x="18214" y="36906"/>
                    </a:lnTo>
                    <a:cubicBezTo>
                      <a:pt x="18214" y="36840"/>
                      <a:pt x="18247" y="36806"/>
                      <a:pt x="18247" y="36806"/>
                    </a:cubicBezTo>
                    <a:lnTo>
                      <a:pt x="18247" y="36740"/>
                    </a:lnTo>
                    <a:lnTo>
                      <a:pt x="18247" y="36640"/>
                    </a:lnTo>
                    <a:lnTo>
                      <a:pt x="18280" y="36606"/>
                    </a:lnTo>
                    <a:close/>
                    <a:moveTo>
                      <a:pt x="10608" y="37273"/>
                    </a:moveTo>
                    <a:lnTo>
                      <a:pt x="10708" y="37307"/>
                    </a:lnTo>
                    <a:cubicBezTo>
                      <a:pt x="10708" y="37340"/>
                      <a:pt x="10708" y="37340"/>
                      <a:pt x="10675" y="37340"/>
                    </a:cubicBezTo>
                    <a:lnTo>
                      <a:pt x="10675" y="37474"/>
                    </a:lnTo>
                    <a:lnTo>
                      <a:pt x="10675" y="37507"/>
                    </a:lnTo>
                    <a:lnTo>
                      <a:pt x="10608" y="37574"/>
                    </a:lnTo>
                    <a:lnTo>
                      <a:pt x="10608" y="37640"/>
                    </a:lnTo>
                    <a:cubicBezTo>
                      <a:pt x="10608" y="37674"/>
                      <a:pt x="10608" y="37674"/>
                      <a:pt x="10575" y="37740"/>
                    </a:cubicBezTo>
                    <a:lnTo>
                      <a:pt x="10542" y="37740"/>
                    </a:lnTo>
                    <a:cubicBezTo>
                      <a:pt x="10508" y="37674"/>
                      <a:pt x="10508" y="37607"/>
                      <a:pt x="10508" y="37540"/>
                    </a:cubicBezTo>
                    <a:cubicBezTo>
                      <a:pt x="10508" y="37507"/>
                      <a:pt x="10508" y="37507"/>
                      <a:pt x="10542" y="37474"/>
                    </a:cubicBezTo>
                    <a:lnTo>
                      <a:pt x="10575" y="37440"/>
                    </a:lnTo>
                    <a:lnTo>
                      <a:pt x="10575" y="37407"/>
                    </a:lnTo>
                    <a:lnTo>
                      <a:pt x="10575" y="37273"/>
                    </a:lnTo>
                    <a:close/>
                    <a:moveTo>
                      <a:pt x="18114" y="37740"/>
                    </a:moveTo>
                    <a:lnTo>
                      <a:pt x="18147" y="37807"/>
                    </a:lnTo>
                    <a:lnTo>
                      <a:pt x="18147" y="37840"/>
                    </a:lnTo>
                    <a:lnTo>
                      <a:pt x="18147" y="38007"/>
                    </a:lnTo>
                    <a:cubicBezTo>
                      <a:pt x="18147" y="38107"/>
                      <a:pt x="18114" y="38141"/>
                      <a:pt x="18080" y="38141"/>
                    </a:cubicBezTo>
                    <a:lnTo>
                      <a:pt x="18047" y="37907"/>
                    </a:lnTo>
                    <a:cubicBezTo>
                      <a:pt x="18047" y="37807"/>
                      <a:pt x="18047" y="37774"/>
                      <a:pt x="18080" y="37740"/>
                    </a:cubicBezTo>
                    <a:close/>
                    <a:moveTo>
                      <a:pt x="10408" y="38408"/>
                    </a:moveTo>
                    <a:cubicBezTo>
                      <a:pt x="10408" y="38408"/>
                      <a:pt x="10442" y="38408"/>
                      <a:pt x="10508" y="38441"/>
                    </a:cubicBezTo>
                    <a:lnTo>
                      <a:pt x="10508" y="38574"/>
                    </a:lnTo>
                    <a:lnTo>
                      <a:pt x="10508" y="38908"/>
                    </a:lnTo>
                    <a:cubicBezTo>
                      <a:pt x="10442" y="38908"/>
                      <a:pt x="10408" y="38908"/>
                      <a:pt x="10408" y="38841"/>
                    </a:cubicBezTo>
                    <a:lnTo>
                      <a:pt x="10408" y="38808"/>
                    </a:lnTo>
                    <a:cubicBezTo>
                      <a:pt x="10375" y="38674"/>
                      <a:pt x="10375" y="38608"/>
                      <a:pt x="10375" y="38474"/>
                    </a:cubicBezTo>
                    <a:cubicBezTo>
                      <a:pt x="10375" y="38441"/>
                      <a:pt x="10375" y="38408"/>
                      <a:pt x="10408" y="38408"/>
                    </a:cubicBezTo>
                    <a:close/>
                    <a:moveTo>
                      <a:pt x="18080" y="38841"/>
                    </a:moveTo>
                    <a:cubicBezTo>
                      <a:pt x="18114" y="38841"/>
                      <a:pt x="18114" y="38841"/>
                      <a:pt x="18180" y="38908"/>
                    </a:cubicBezTo>
                    <a:lnTo>
                      <a:pt x="18180" y="39141"/>
                    </a:lnTo>
                    <a:lnTo>
                      <a:pt x="18180" y="39175"/>
                    </a:lnTo>
                    <a:lnTo>
                      <a:pt x="18114" y="39208"/>
                    </a:lnTo>
                    <a:lnTo>
                      <a:pt x="18080" y="39141"/>
                    </a:lnTo>
                    <a:lnTo>
                      <a:pt x="18080" y="39108"/>
                    </a:lnTo>
                    <a:lnTo>
                      <a:pt x="18047" y="38975"/>
                    </a:lnTo>
                    <a:cubicBezTo>
                      <a:pt x="18047" y="38941"/>
                      <a:pt x="18047" y="38841"/>
                      <a:pt x="18080" y="38841"/>
                    </a:cubicBezTo>
                    <a:close/>
                    <a:moveTo>
                      <a:pt x="10275" y="39442"/>
                    </a:moveTo>
                    <a:cubicBezTo>
                      <a:pt x="10341" y="39442"/>
                      <a:pt x="10341" y="39442"/>
                      <a:pt x="10341" y="39475"/>
                    </a:cubicBezTo>
                    <a:lnTo>
                      <a:pt x="10341" y="39508"/>
                    </a:lnTo>
                    <a:lnTo>
                      <a:pt x="10341" y="39842"/>
                    </a:lnTo>
                    <a:cubicBezTo>
                      <a:pt x="10341" y="39942"/>
                      <a:pt x="10341" y="39975"/>
                      <a:pt x="10275" y="40009"/>
                    </a:cubicBezTo>
                    <a:lnTo>
                      <a:pt x="10241" y="40009"/>
                    </a:lnTo>
                    <a:cubicBezTo>
                      <a:pt x="10241" y="39942"/>
                      <a:pt x="10208" y="39842"/>
                      <a:pt x="10208" y="39675"/>
                    </a:cubicBezTo>
                    <a:lnTo>
                      <a:pt x="10208" y="39508"/>
                    </a:lnTo>
                    <a:lnTo>
                      <a:pt x="10275" y="39442"/>
                    </a:lnTo>
                    <a:close/>
                    <a:moveTo>
                      <a:pt x="18080" y="39675"/>
                    </a:moveTo>
                    <a:cubicBezTo>
                      <a:pt x="18114" y="39775"/>
                      <a:pt x="18114" y="39842"/>
                      <a:pt x="18114" y="39909"/>
                    </a:cubicBezTo>
                    <a:lnTo>
                      <a:pt x="18080" y="39942"/>
                    </a:lnTo>
                    <a:lnTo>
                      <a:pt x="18080" y="39975"/>
                    </a:lnTo>
                    <a:lnTo>
                      <a:pt x="18080" y="40042"/>
                    </a:lnTo>
                    <a:cubicBezTo>
                      <a:pt x="18080" y="40042"/>
                      <a:pt x="18080" y="40109"/>
                      <a:pt x="18047" y="40109"/>
                    </a:cubicBezTo>
                    <a:cubicBezTo>
                      <a:pt x="18047" y="40142"/>
                      <a:pt x="18014" y="40142"/>
                      <a:pt x="18014" y="40142"/>
                    </a:cubicBezTo>
                    <a:cubicBezTo>
                      <a:pt x="17947" y="40109"/>
                      <a:pt x="17947" y="40009"/>
                      <a:pt x="17947" y="39942"/>
                    </a:cubicBezTo>
                    <a:lnTo>
                      <a:pt x="17947" y="39842"/>
                    </a:lnTo>
                    <a:lnTo>
                      <a:pt x="17947" y="39809"/>
                    </a:lnTo>
                    <a:lnTo>
                      <a:pt x="18014" y="39809"/>
                    </a:lnTo>
                    <a:cubicBezTo>
                      <a:pt x="18014" y="39809"/>
                      <a:pt x="18047" y="39775"/>
                      <a:pt x="18047" y="39742"/>
                    </a:cubicBezTo>
                    <a:cubicBezTo>
                      <a:pt x="18047" y="39675"/>
                      <a:pt x="18080" y="39675"/>
                      <a:pt x="18080" y="39675"/>
                    </a:cubicBezTo>
                    <a:close/>
                    <a:moveTo>
                      <a:pt x="10156" y="40428"/>
                    </a:moveTo>
                    <a:cubicBezTo>
                      <a:pt x="10178" y="40428"/>
                      <a:pt x="10186" y="40442"/>
                      <a:pt x="10208" y="40442"/>
                    </a:cubicBezTo>
                    <a:cubicBezTo>
                      <a:pt x="10208" y="40442"/>
                      <a:pt x="10241" y="40476"/>
                      <a:pt x="10241" y="40509"/>
                    </a:cubicBezTo>
                    <a:lnTo>
                      <a:pt x="10241" y="40909"/>
                    </a:lnTo>
                    <a:cubicBezTo>
                      <a:pt x="10208" y="40943"/>
                      <a:pt x="10208" y="40943"/>
                      <a:pt x="10175" y="40943"/>
                    </a:cubicBezTo>
                    <a:cubicBezTo>
                      <a:pt x="10108" y="40943"/>
                      <a:pt x="10108" y="40909"/>
                      <a:pt x="10108" y="40843"/>
                    </a:cubicBezTo>
                    <a:lnTo>
                      <a:pt x="10108" y="40476"/>
                    </a:lnTo>
                    <a:lnTo>
                      <a:pt x="10108" y="40442"/>
                    </a:lnTo>
                    <a:cubicBezTo>
                      <a:pt x="10130" y="40431"/>
                      <a:pt x="10145" y="40428"/>
                      <a:pt x="10156" y="40428"/>
                    </a:cubicBezTo>
                    <a:close/>
                    <a:moveTo>
                      <a:pt x="17914" y="40642"/>
                    </a:moveTo>
                    <a:cubicBezTo>
                      <a:pt x="17914" y="40642"/>
                      <a:pt x="17947" y="40676"/>
                      <a:pt x="17914" y="40676"/>
                    </a:cubicBezTo>
                    <a:lnTo>
                      <a:pt x="17914" y="40743"/>
                    </a:lnTo>
                    <a:lnTo>
                      <a:pt x="17914" y="40776"/>
                    </a:lnTo>
                    <a:lnTo>
                      <a:pt x="17880" y="40809"/>
                    </a:lnTo>
                    <a:cubicBezTo>
                      <a:pt x="17880" y="40843"/>
                      <a:pt x="17914" y="40876"/>
                      <a:pt x="17880" y="40976"/>
                    </a:cubicBezTo>
                    <a:lnTo>
                      <a:pt x="17880" y="41009"/>
                    </a:lnTo>
                    <a:cubicBezTo>
                      <a:pt x="17880" y="41076"/>
                      <a:pt x="17847" y="41076"/>
                      <a:pt x="17847" y="41076"/>
                    </a:cubicBezTo>
                    <a:lnTo>
                      <a:pt x="17780" y="41009"/>
                    </a:lnTo>
                    <a:lnTo>
                      <a:pt x="17780" y="40943"/>
                    </a:lnTo>
                    <a:lnTo>
                      <a:pt x="17747" y="40843"/>
                    </a:lnTo>
                    <a:lnTo>
                      <a:pt x="17747" y="40776"/>
                    </a:lnTo>
                    <a:lnTo>
                      <a:pt x="17780" y="40743"/>
                    </a:lnTo>
                    <a:lnTo>
                      <a:pt x="17847" y="40743"/>
                    </a:lnTo>
                    <a:cubicBezTo>
                      <a:pt x="17880" y="40676"/>
                      <a:pt x="17880" y="40642"/>
                      <a:pt x="17880" y="40642"/>
                    </a:cubicBezTo>
                    <a:close/>
                    <a:moveTo>
                      <a:pt x="10145" y="41360"/>
                    </a:moveTo>
                    <a:cubicBezTo>
                      <a:pt x="10166" y="41360"/>
                      <a:pt x="10191" y="41376"/>
                      <a:pt x="10208" y="41410"/>
                    </a:cubicBezTo>
                    <a:lnTo>
                      <a:pt x="10208" y="41443"/>
                    </a:lnTo>
                    <a:lnTo>
                      <a:pt x="10208" y="41610"/>
                    </a:lnTo>
                    <a:lnTo>
                      <a:pt x="10208" y="41643"/>
                    </a:lnTo>
                    <a:cubicBezTo>
                      <a:pt x="10208" y="41743"/>
                      <a:pt x="10208" y="41777"/>
                      <a:pt x="10175" y="41777"/>
                    </a:cubicBezTo>
                    <a:lnTo>
                      <a:pt x="10108" y="41510"/>
                    </a:lnTo>
                    <a:lnTo>
                      <a:pt x="10108" y="41410"/>
                    </a:lnTo>
                    <a:cubicBezTo>
                      <a:pt x="10108" y="41376"/>
                      <a:pt x="10125" y="41360"/>
                      <a:pt x="10145" y="41360"/>
                    </a:cubicBezTo>
                    <a:close/>
                    <a:moveTo>
                      <a:pt x="17780" y="41777"/>
                    </a:moveTo>
                    <a:cubicBezTo>
                      <a:pt x="17780" y="41777"/>
                      <a:pt x="17847" y="41777"/>
                      <a:pt x="17847" y="41810"/>
                    </a:cubicBezTo>
                    <a:lnTo>
                      <a:pt x="17847" y="41843"/>
                    </a:lnTo>
                    <a:lnTo>
                      <a:pt x="17847" y="41977"/>
                    </a:lnTo>
                    <a:lnTo>
                      <a:pt x="17847" y="42010"/>
                    </a:lnTo>
                    <a:lnTo>
                      <a:pt x="17780" y="42077"/>
                    </a:lnTo>
                    <a:lnTo>
                      <a:pt x="17780" y="42177"/>
                    </a:lnTo>
                    <a:cubicBezTo>
                      <a:pt x="17780" y="42244"/>
                      <a:pt x="17780" y="42244"/>
                      <a:pt x="17747" y="42277"/>
                    </a:cubicBezTo>
                    <a:lnTo>
                      <a:pt x="17680" y="42277"/>
                    </a:lnTo>
                    <a:lnTo>
                      <a:pt x="17680" y="42244"/>
                    </a:lnTo>
                    <a:lnTo>
                      <a:pt x="17680" y="42010"/>
                    </a:lnTo>
                    <a:lnTo>
                      <a:pt x="17713" y="41977"/>
                    </a:lnTo>
                    <a:lnTo>
                      <a:pt x="17713" y="41943"/>
                    </a:lnTo>
                    <a:lnTo>
                      <a:pt x="17713" y="41843"/>
                    </a:lnTo>
                    <a:lnTo>
                      <a:pt x="17780" y="41777"/>
                    </a:lnTo>
                    <a:close/>
                    <a:moveTo>
                      <a:pt x="10112" y="42152"/>
                    </a:moveTo>
                    <a:cubicBezTo>
                      <a:pt x="10125" y="42152"/>
                      <a:pt x="10141" y="42160"/>
                      <a:pt x="10175" y="42177"/>
                    </a:cubicBezTo>
                    <a:cubicBezTo>
                      <a:pt x="10208" y="42244"/>
                      <a:pt x="10208" y="42310"/>
                      <a:pt x="10208" y="42344"/>
                    </a:cubicBezTo>
                    <a:lnTo>
                      <a:pt x="10208" y="42444"/>
                    </a:lnTo>
                    <a:cubicBezTo>
                      <a:pt x="10208" y="42444"/>
                      <a:pt x="10208" y="42477"/>
                      <a:pt x="10175" y="42510"/>
                    </a:cubicBezTo>
                    <a:cubicBezTo>
                      <a:pt x="10175" y="42544"/>
                      <a:pt x="10108" y="42544"/>
                      <a:pt x="10108" y="42544"/>
                    </a:cubicBezTo>
                    <a:cubicBezTo>
                      <a:pt x="10075" y="42510"/>
                      <a:pt x="10075" y="42477"/>
                      <a:pt x="10075" y="42377"/>
                    </a:cubicBezTo>
                    <a:lnTo>
                      <a:pt x="10075" y="42210"/>
                    </a:lnTo>
                    <a:lnTo>
                      <a:pt x="10075" y="42177"/>
                    </a:lnTo>
                    <a:cubicBezTo>
                      <a:pt x="10091" y="42160"/>
                      <a:pt x="10100" y="42152"/>
                      <a:pt x="10112" y="42152"/>
                    </a:cubicBezTo>
                    <a:close/>
                    <a:moveTo>
                      <a:pt x="17747" y="42777"/>
                    </a:moveTo>
                    <a:cubicBezTo>
                      <a:pt x="17713" y="42811"/>
                      <a:pt x="17713" y="42811"/>
                      <a:pt x="17747" y="42811"/>
                    </a:cubicBezTo>
                    <a:cubicBezTo>
                      <a:pt x="17780" y="42844"/>
                      <a:pt x="17780" y="42844"/>
                      <a:pt x="17747" y="42844"/>
                    </a:cubicBezTo>
                    <a:lnTo>
                      <a:pt x="17747" y="43011"/>
                    </a:lnTo>
                    <a:lnTo>
                      <a:pt x="17747" y="43111"/>
                    </a:lnTo>
                    <a:cubicBezTo>
                      <a:pt x="17747" y="43144"/>
                      <a:pt x="17747" y="43144"/>
                      <a:pt x="17713" y="43144"/>
                    </a:cubicBezTo>
                    <a:cubicBezTo>
                      <a:pt x="17713" y="43161"/>
                      <a:pt x="17705" y="43169"/>
                      <a:pt x="17697" y="43169"/>
                    </a:cubicBezTo>
                    <a:cubicBezTo>
                      <a:pt x="17688" y="43169"/>
                      <a:pt x="17680" y="43161"/>
                      <a:pt x="17680" y="43144"/>
                    </a:cubicBezTo>
                    <a:cubicBezTo>
                      <a:pt x="17680" y="43144"/>
                      <a:pt x="17680" y="43111"/>
                      <a:pt x="17613" y="43011"/>
                    </a:cubicBezTo>
                    <a:lnTo>
                      <a:pt x="17613" y="42844"/>
                    </a:lnTo>
                    <a:cubicBezTo>
                      <a:pt x="17613" y="42811"/>
                      <a:pt x="17613" y="42811"/>
                      <a:pt x="17680" y="42777"/>
                    </a:cubicBezTo>
                    <a:close/>
                    <a:moveTo>
                      <a:pt x="10075" y="42944"/>
                    </a:moveTo>
                    <a:lnTo>
                      <a:pt x="10075" y="42977"/>
                    </a:lnTo>
                    <a:lnTo>
                      <a:pt x="10075" y="43078"/>
                    </a:lnTo>
                    <a:lnTo>
                      <a:pt x="10075" y="43111"/>
                    </a:lnTo>
                    <a:lnTo>
                      <a:pt x="10075" y="43144"/>
                    </a:lnTo>
                    <a:cubicBezTo>
                      <a:pt x="10075" y="43178"/>
                      <a:pt x="10108" y="43178"/>
                      <a:pt x="10075" y="43211"/>
                    </a:cubicBezTo>
                    <a:cubicBezTo>
                      <a:pt x="10075" y="43278"/>
                      <a:pt x="10075" y="43278"/>
                      <a:pt x="10041" y="43311"/>
                    </a:cubicBezTo>
                    <a:lnTo>
                      <a:pt x="10008" y="43311"/>
                    </a:lnTo>
                    <a:cubicBezTo>
                      <a:pt x="10008" y="43278"/>
                      <a:pt x="10008" y="43211"/>
                      <a:pt x="9941" y="43211"/>
                    </a:cubicBezTo>
                    <a:lnTo>
                      <a:pt x="9941" y="43178"/>
                    </a:lnTo>
                    <a:lnTo>
                      <a:pt x="9941" y="43144"/>
                    </a:lnTo>
                    <a:lnTo>
                      <a:pt x="10008" y="43078"/>
                    </a:lnTo>
                    <a:lnTo>
                      <a:pt x="10008" y="42977"/>
                    </a:lnTo>
                    <a:cubicBezTo>
                      <a:pt x="10041" y="42977"/>
                      <a:pt x="10041" y="42944"/>
                      <a:pt x="10075" y="42944"/>
                    </a:cubicBezTo>
                    <a:close/>
                    <a:moveTo>
                      <a:pt x="14544" y="29201"/>
                    </a:moveTo>
                    <a:cubicBezTo>
                      <a:pt x="15278" y="30702"/>
                      <a:pt x="16246" y="32070"/>
                      <a:pt x="17413" y="33204"/>
                    </a:cubicBezTo>
                    <a:cubicBezTo>
                      <a:pt x="17613" y="33404"/>
                      <a:pt x="17747" y="33504"/>
                      <a:pt x="17780" y="33604"/>
                    </a:cubicBezTo>
                    <a:cubicBezTo>
                      <a:pt x="17914" y="33771"/>
                      <a:pt x="18047" y="33938"/>
                      <a:pt x="18080" y="34104"/>
                    </a:cubicBezTo>
                    <a:cubicBezTo>
                      <a:pt x="18180" y="34305"/>
                      <a:pt x="18214" y="34505"/>
                      <a:pt x="18180" y="34805"/>
                    </a:cubicBezTo>
                    <a:cubicBezTo>
                      <a:pt x="18180" y="34972"/>
                      <a:pt x="18114" y="35239"/>
                      <a:pt x="18080" y="35505"/>
                    </a:cubicBezTo>
                    <a:cubicBezTo>
                      <a:pt x="17613" y="38274"/>
                      <a:pt x="17280" y="41109"/>
                      <a:pt x="17113" y="43978"/>
                    </a:cubicBezTo>
                    <a:cubicBezTo>
                      <a:pt x="15813" y="43765"/>
                      <a:pt x="14501" y="43642"/>
                      <a:pt x="13198" y="43642"/>
                    </a:cubicBezTo>
                    <a:cubicBezTo>
                      <a:pt x="12261" y="43642"/>
                      <a:pt x="11329" y="43705"/>
                      <a:pt x="10408" y="43845"/>
                    </a:cubicBezTo>
                    <a:cubicBezTo>
                      <a:pt x="10341" y="41343"/>
                      <a:pt x="10642" y="38841"/>
                      <a:pt x="11342" y="36373"/>
                    </a:cubicBezTo>
                    <a:cubicBezTo>
                      <a:pt x="12043" y="33804"/>
                      <a:pt x="13110" y="31436"/>
                      <a:pt x="14544" y="29201"/>
                    </a:cubicBezTo>
                    <a:close/>
                    <a:moveTo>
                      <a:pt x="12777" y="44012"/>
                    </a:moveTo>
                    <a:cubicBezTo>
                      <a:pt x="12777" y="44078"/>
                      <a:pt x="12777" y="44112"/>
                      <a:pt x="12743" y="44112"/>
                    </a:cubicBezTo>
                    <a:lnTo>
                      <a:pt x="12710" y="44112"/>
                    </a:lnTo>
                    <a:lnTo>
                      <a:pt x="12443" y="44145"/>
                    </a:lnTo>
                    <a:lnTo>
                      <a:pt x="12343" y="44145"/>
                    </a:lnTo>
                    <a:lnTo>
                      <a:pt x="12276" y="44112"/>
                    </a:lnTo>
                    <a:lnTo>
                      <a:pt x="12276" y="44078"/>
                    </a:lnTo>
                    <a:lnTo>
                      <a:pt x="12343" y="44012"/>
                    </a:lnTo>
                    <a:close/>
                    <a:moveTo>
                      <a:pt x="17680" y="43578"/>
                    </a:moveTo>
                    <a:lnTo>
                      <a:pt x="17680" y="43745"/>
                    </a:lnTo>
                    <a:lnTo>
                      <a:pt x="17680" y="43911"/>
                    </a:lnTo>
                    <a:lnTo>
                      <a:pt x="17613" y="43978"/>
                    </a:lnTo>
                    <a:lnTo>
                      <a:pt x="17613" y="44078"/>
                    </a:lnTo>
                    <a:cubicBezTo>
                      <a:pt x="17613" y="44112"/>
                      <a:pt x="17580" y="44112"/>
                      <a:pt x="17580" y="44145"/>
                    </a:cubicBezTo>
                    <a:lnTo>
                      <a:pt x="17513" y="44145"/>
                    </a:lnTo>
                    <a:cubicBezTo>
                      <a:pt x="17513" y="44145"/>
                      <a:pt x="17447" y="44145"/>
                      <a:pt x="17447" y="44112"/>
                    </a:cubicBezTo>
                    <a:cubicBezTo>
                      <a:pt x="17447" y="44112"/>
                      <a:pt x="17447" y="44078"/>
                      <a:pt x="17513" y="44078"/>
                    </a:cubicBezTo>
                    <a:cubicBezTo>
                      <a:pt x="17547" y="44078"/>
                      <a:pt x="17547" y="44012"/>
                      <a:pt x="17547" y="44012"/>
                    </a:cubicBezTo>
                    <a:lnTo>
                      <a:pt x="17547" y="43978"/>
                    </a:lnTo>
                    <a:lnTo>
                      <a:pt x="17580" y="43911"/>
                    </a:lnTo>
                    <a:cubicBezTo>
                      <a:pt x="17580" y="43845"/>
                      <a:pt x="17613" y="43811"/>
                      <a:pt x="17613" y="43678"/>
                    </a:cubicBezTo>
                    <a:lnTo>
                      <a:pt x="17613" y="43611"/>
                    </a:lnTo>
                    <a:cubicBezTo>
                      <a:pt x="17613" y="43578"/>
                      <a:pt x="17613" y="43578"/>
                      <a:pt x="17680" y="43578"/>
                    </a:cubicBezTo>
                    <a:close/>
                    <a:moveTo>
                      <a:pt x="11542" y="44078"/>
                    </a:moveTo>
                    <a:cubicBezTo>
                      <a:pt x="11576" y="44078"/>
                      <a:pt x="11576" y="44112"/>
                      <a:pt x="11576" y="44112"/>
                    </a:cubicBezTo>
                    <a:cubicBezTo>
                      <a:pt x="11576" y="44112"/>
                      <a:pt x="11576" y="44145"/>
                      <a:pt x="11542" y="44145"/>
                    </a:cubicBezTo>
                    <a:cubicBezTo>
                      <a:pt x="11559" y="44145"/>
                      <a:pt x="11534" y="44153"/>
                      <a:pt x="11492" y="44153"/>
                    </a:cubicBezTo>
                    <a:cubicBezTo>
                      <a:pt x="11451" y="44153"/>
                      <a:pt x="11392" y="44145"/>
                      <a:pt x="11342" y="44112"/>
                    </a:cubicBezTo>
                    <a:lnTo>
                      <a:pt x="11409" y="44078"/>
                    </a:lnTo>
                    <a:close/>
                    <a:moveTo>
                      <a:pt x="13677" y="44078"/>
                    </a:moveTo>
                    <a:lnTo>
                      <a:pt x="13844" y="44145"/>
                    </a:lnTo>
                    <a:cubicBezTo>
                      <a:pt x="13794" y="44162"/>
                      <a:pt x="13736" y="44170"/>
                      <a:pt x="13677" y="44170"/>
                    </a:cubicBezTo>
                    <a:cubicBezTo>
                      <a:pt x="13619" y="44170"/>
                      <a:pt x="13560" y="44162"/>
                      <a:pt x="13510" y="44145"/>
                    </a:cubicBezTo>
                    <a:lnTo>
                      <a:pt x="13510" y="44078"/>
                    </a:lnTo>
                    <a:close/>
                    <a:moveTo>
                      <a:pt x="14611" y="44112"/>
                    </a:moveTo>
                    <a:cubicBezTo>
                      <a:pt x="14678" y="44112"/>
                      <a:pt x="14711" y="44145"/>
                      <a:pt x="14711" y="44145"/>
                    </a:cubicBezTo>
                    <a:cubicBezTo>
                      <a:pt x="14711" y="44145"/>
                      <a:pt x="14678" y="44178"/>
                      <a:pt x="14611" y="44178"/>
                    </a:cubicBezTo>
                    <a:lnTo>
                      <a:pt x="14278" y="44178"/>
                    </a:lnTo>
                    <a:lnTo>
                      <a:pt x="14278" y="44145"/>
                    </a:lnTo>
                    <a:cubicBezTo>
                      <a:pt x="14278" y="44112"/>
                      <a:pt x="14278" y="44112"/>
                      <a:pt x="14344" y="44112"/>
                    </a:cubicBezTo>
                    <a:close/>
                    <a:moveTo>
                      <a:pt x="10075" y="43745"/>
                    </a:moveTo>
                    <a:cubicBezTo>
                      <a:pt x="10108" y="43778"/>
                      <a:pt x="10175" y="43811"/>
                      <a:pt x="10175" y="43845"/>
                    </a:cubicBezTo>
                    <a:lnTo>
                      <a:pt x="10175" y="44012"/>
                    </a:lnTo>
                    <a:lnTo>
                      <a:pt x="10175" y="44112"/>
                    </a:lnTo>
                    <a:lnTo>
                      <a:pt x="10208" y="44145"/>
                    </a:lnTo>
                    <a:cubicBezTo>
                      <a:pt x="10208" y="44145"/>
                      <a:pt x="10208" y="44178"/>
                      <a:pt x="10175" y="44212"/>
                    </a:cubicBezTo>
                    <a:cubicBezTo>
                      <a:pt x="10108" y="44212"/>
                      <a:pt x="10075" y="44212"/>
                      <a:pt x="10041" y="44178"/>
                    </a:cubicBezTo>
                    <a:lnTo>
                      <a:pt x="10041" y="44145"/>
                    </a:lnTo>
                    <a:lnTo>
                      <a:pt x="10041" y="43911"/>
                    </a:lnTo>
                    <a:lnTo>
                      <a:pt x="10041" y="43811"/>
                    </a:lnTo>
                    <a:lnTo>
                      <a:pt x="10075" y="43745"/>
                    </a:lnTo>
                    <a:close/>
                    <a:moveTo>
                      <a:pt x="15378" y="44145"/>
                    </a:moveTo>
                    <a:cubicBezTo>
                      <a:pt x="15378" y="44145"/>
                      <a:pt x="15445" y="44145"/>
                      <a:pt x="15545" y="44178"/>
                    </a:cubicBezTo>
                    <a:cubicBezTo>
                      <a:pt x="15612" y="44178"/>
                      <a:pt x="15679" y="44245"/>
                      <a:pt x="15712" y="44245"/>
                    </a:cubicBezTo>
                    <a:cubicBezTo>
                      <a:pt x="15679" y="44278"/>
                      <a:pt x="15612" y="44278"/>
                      <a:pt x="15612" y="44278"/>
                    </a:cubicBezTo>
                    <a:lnTo>
                      <a:pt x="15345" y="44278"/>
                    </a:lnTo>
                    <a:lnTo>
                      <a:pt x="15345" y="44178"/>
                    </a:lnTo>
                    <a:cubicBezTo>
                      <a:pt x="15345" y="44145"/>
                      <a:pt x="15345" y="44145"/>
                      <a:pt x="15378" y="44145"/>
                    </a:cubicBezTo>
                    <a:close/>
                    <a:moveTo>
                      <a:pt x="10575" y="44145"/>
                    </a:moveTo>
                    <a:cubicBezTo>
                      <a:pt x="10608" y="44145"/>
                      <a:pt x="10708" y="44145"/>
                      <a:pt x="10708" y="44178"/>
                    </a:cubicBezTo>
                    <a:cubicBezTo>
                      <a:pt x="10708" y="44245"/>
                      <a:pt x="10708" y="44245"/>
                      <a:pt x="10675" y="44245"/>
                    </a:cubicBezTo>
                    <a:lnTo>
                      <a:pt x="10675" y="44312"/>
                    </a:lnTo>
                    <a:lnTo>
                      <a:pt x="10375" y="44312"/>
                    </a:lnTo>
                    <a:lnTo>
                      <a:pt x="10375" y="44245"/>
                    </a:lnTo>
                    <a:lnTo>
                      <a:pt x="10408" y="44178"/>
                    </a:lnTo>
                    <a:lnTo>
                      <a:pt x="10442" y="44145"/>
                    </a:lnTo>
                    <a:close/>
                    <a:moveTo>
                      <a:pt x="17080" y="44245"/>
                    </a:moveTo>
                    <a:cubicBezTo>
                      <a:pt x="17113" y="44245"/>
                      <a:pt x="17113" y="44278"/>
                      <a:pt x="17113" y="44278"/>
                    </a:cubicBezTo>
                    <a:cubicBezTo>
                      <a:pt x="17113" y="44312"/>
                      <a:pt x="17113" y="44312"/>
                      <a:pt x="17080" y="44345"/>
                    </a:cubicBezTo>
                    <a:lnTo>
                      <a:pt x="16913" y="44412"/>
                    </a:lnTo>
                    <a:lnTo>
                      <a:pt x="16813" y="44412"/>
                    </a:lnTo>
                    <a:cubicBezTo>
                      <a:pt x="16779" y="44412"/>
                      <a:pt x="16746" y="44412"/>
                      <a:pt x="16746" y="44345"/>
                    </a:cubicBezTo>
                    <a:lnTo>
                      <a:pt x="16746" y="44312"/>
                    </a:lnTo>
                    <a:lnTo>
                      <a:pt x="16779" y="44312"/>
                    </a:lnTo>
                    <a:cubicBezTo>
                      <a:pt x="16913" y="44245"/>
                      <a:pt x="16946" y="44245"/>
                      <a:pt x="16946" y="44245"/>
                    </a:cubicBezTo>
                    <a:close/>
                    <a:moveTo>
                      <a:pt x="16379" y="44278"/>
                    </a:moveTo>
                    <a:cubicBezTo>
                      <a:pt x="16412" y="44278"/>
                      <a:pt x="16446" y="44312"/>
                      <a:pt x="16446" y="44312"/>
                    </a:cubicBezTo>
                    <a:cubicBezTo>
                      <a:pt x="16479" y="44345"/>
                      <a:pt x="16479" y="44345"/>
                      <a:pt x="16446" y="44412"/>
                    </a:cubicBezTo>
                    <a:lnTo>
                      <a:pt x="16412" y="44445"/>
                    </a:lnTo>
                    <a:lnTo>
                      <a:pt x="16112" y="44445"/>
                    </a:lnTo>
                    <a:cubicBezTo>
                      <a:pt x="16079" y="44445"/>
                      <a:pt x="16079" y="44412"/>
                      <a:pt x="16079" y="44345"/>
                    </a:cubicBezTo>
                    <a:cubicBezTo>
                      <a:pt x="16079" y="44312"/>
                      <a:pt x="16079" y="44312"/>
                      <a:pt x="16112" y="44278"/>
                    </a:cubicBezTo>
                    <a:close/>
                    <a:moveTo>
                      <a:pt x="6391" y="1"/>
                    </a:moveTo>
                    <a:cubicBezTo>
                      <a:pt x="4240" y="1"/>
                      <a:pt x="2095" y="194"/>
                      <a:pt x="1" y="514"/>
                    </a:cubicBezTo>
                    <a:cubicBezTo>
                      <a:pt x="101" y="2415"/>
                      <a:pt x="201" y="4283"/>
                      <a:pt x="234" y="6151"/>
                    </a:cubicBezTo>
                    <a:cubicBezTo>
                      <a:pt x="645" y="6037"/>
                      <a:pt x="1055" y="5985"/>
                      <a:pt x="1486" y="5985"/>
                    </a:cubicBezTo>
                    <a:cubicBezTo>
                      <a:pt x="1686" y="5985"/>
                      <a:pt x="1891" y="5997"/>
                      <a:pt x="2102" y="6018"/>
                    </a:cubicBezTo>
                    <a:cubicBezTo>
                      <a:pt x="2769" y="6118"/>
                      <a:pt x="3570" y="6318"/>
                      <a:pt x="4437" y="6651"/>
                    </a:cubicBezTo>
                    <a:cubicBezTo>
                      <a:pt x="5538" y="7085"/>
                      <a:pt x="6505" y="7519"/>
                      <a:pt x="7273" y="7986"/>
                    </a:cubicBezTo>
                    <a:cubicBezTo>
                      <a:pt x="8240" y="8586"/>
                      <a:pt x="9007" y="9253"/>
                      <a:pt x="9574" y="9987"/>
                    </a:cubicBezTo>
                    <a:cubicBezTo>
                      <a:pt x="10375" y="10955"/>
                      <a:pt x="10909" y="12189"/>
                      <a:pt x="11275" y="13690"/>
                    </a:cubicBezTo>
                    <a:cubicBezTo>
                      <a:pt x="11542" y="14657"/>
                      <a:pt x="11742" y="16092"/>
                      <a:pt x="11876" y="17860"/>
                    </a:cubicBezTo>
                    <a:cubicBezTo>
                      <a:pt x="12076" y="20028"/>
                      <a:pt x="12176" y="21696"/>
                      <a:pt x="12176" y="22863"/>
                    </a:cubicBezTo>
                    <a:cubicBezTo>
                      <a:pt x="12109" y="24698"/>
                      <a:pt x="11876" y="26332"/>
                      <a:pt x="11409" y="27767"/>
                    </a:cubicBezTo>
                    <a:cubicBezTo>
                      <a:pt x="11109" y="28601"/>
                      <a:pt x="10675" y="29601"/>
                      <a:pt x="10008" y="30769"/>
                    </a:cubicBezTo>
                    <a:cubicBezTo>
                      <a:pt x="9007" y="32603"/>
                      <a:pt x="8440" y="33537"/>
                      <a:pt x="8373" y="33671"/>
                    </a:cubicBezTo>
                    <a:cubicBezTo>
                      <a:pt x="7206" y="36006"/>
                      <a:pt x="6539" y="38474"/>
                      <a:pt x="6272" y="41143"/>
                    </a:cubicBezTo>
                    <a:cubicBezTo>
                      <a:pt x="6105" y="42877"/>
                      <a:pt x="6172" y="44645"/>
                      <a:pt x="6405" y="46347"/>
                    </a:cubicBezTo>
                    <a:cubicBezTo>
                      <a:pt x="6405" y="46447"/>
                      <a:pt x="6439" y="46480"/>
                      <a:pt x="6439" y="46547"/>
                    </a:cubicBezTo>
                    <a:cubicBezTo>
                      <a:pt x="8240" y="46647"/>
                      <a:pt x="10241" y="46680"/>
                      <a:pt x="12410" y="46714"/>
                    </a:cubicBezTo>
                    <a:cubicBezTo>
                      <a:pt x="13043" y="46714"/>
                      <a:pt x="13744" y="46714"/>
                      <a:pt x="14578" y="46780"/>
                    </a:cubicBezTo>
                    <a:cubicBezTo>
                      <a:pt x="15779" y="46780"/>
                      <a:pt x="17246" y="46814"/>
                      <a:pt x="18914" y="46814"/>
                    </a:cubicBezTo>
                    <a:cubicBezTo>
                      <a:pt x="19114" y="46647"/>
                      <a:pt x="19281" y="46480"/>
                      <a:pt x="19448" y="46347"/>
                    </a:cubicBezTo>
                    <a:cubicBezTo>
                      <a:pt x="19948" y="45880"/>
                      <a:pt x="20349" y="45379"/>
                      <a:pt x="20582" y="44845"/>
                    </a:cubicBezTo>
                    <a:cubicBezTo>
                      <a:pt x="20849" y="44345"/>
                      <a:pt x="20949" y="43778"/>
                      <a:pt x="21016" y="43044"/>
                    </a:cubicBezTo>
                    <a:cubicBezTo>
                      <a:pt x="21049" y="42644"/>
                      <a:pt x="21049" y="42010"/>
                      <a:pt x="21016" y="41176"/>
                    </a:cubicBezTo>
                    <a:cubicBezTo>
                      <a:pt x="21016" y="40509"/>
                      <a:pt x="20949" y="39842"/>
                      <a:pt x="20949" y="39175"/>
                    </a:cubicBezTo>
                    <a:cubicBezTo>
                      <a:pt x="20949" y="38207"/>
                      <a:pt x="20949" y="37273"/>
                      <a:pt x="21016" y="36306"/>
                    </a:cubicBezTo>
                    <a:cubicBezTo>
                      <a:pt x="21049" y="35639"/>
                      <a:pt x="21049" y="34972"/>
                      <a:pt x="21082" y="34305"/>
                    </a:cubicBezTo>
                    <a:cubicBezTo>
                      <a:pt x="21116" y="33871"/>
                      <a:pt x="21116" y="33504"/>
                      <a:pt x="21183" y="33104"/>
                    </a:cubicBezTo>
                    <a:cubicBezTo>
                      <a:pt x="21216" y="32537"/>
                      <a:pt x="21249" y="32036"/>
                      <a:pt x="21283" y="31503"/>
                    </a:cubicBezTo>
                    <a:lnTo>
                      <a:pt x="21283" y="31469"/>
                    </a:lnTo>
                    <a:cubicBezTo>
                      <a:pt x="21283" y="31036"/>
                      <a:pt x="21183" y="30635"/>
                      <a:pt x="20849" y="30202"/>
                    </a:cubicBezTo>
                    <a:cubicBezTo>
                      <a:pt x="20582" y="29935"/>
                      <a:pt x="20249" y="29601"/>
                      <a:pt x="19748" y="29168"/>
                    </a:cubicBezTo>
                    <a:cubicBezTo>
                      <a:pt x="18514" y="28200"/>
                      <a:pt x="16913" y="26999"/>
                      <a:pt x="15011" y="25498"/>
                    </a:cubicBezTo>
                    <a:cubicBezTo>
                      <a:pt x="15278" y="18660"/>
                      <a:pt x="15378" y="11655"/>
                      <a:pt x="15278" y="4517"/>
                    </a:cubicBezTo>
                    <a:cubicBezTo>
                      <a:pt x="15278" y="3950"/>
                      <a:pt x="15278" y="3416"/>
                      <a:pt x="15245" y="2815"/>
                    </a:cubicBezTo>
                    <a:cubicBezTo>
                      <a:pt x="15245" y="2248"/>
                      <a:pt x="15245" y="1615"/>
                      <a:pt x="15212" y="1014"/>
                    </a:cubicBezTo>
                    <a:cubicBezTo>
                      <a:pt x="12610" y="414"/>
                      <a:pt x="10008" y="80"/>
                      <a:pt x="7339" y="13"/>
                    </a:cubicBezTo>
                    <a:cubicBezTo>
                      <a:pt x="7023" y="5"/>
                      <a:pt x="6707" y="1"/>
                      <a:pt x="63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83" name="Google Shape;1183;p46"/>
          <p:cNvGrpSpPr/>
          <p:nvPr/>
        </p:nvGrpSpPr>
        <p:grpSpPr>
          <a:xfrm>
            <a:off x="1957207" y="2521863"/>
            <a:ext cx="606583" cy="376002"/>
            <a:chOff x="1465972" y="2521863"/>
            <a:chExt cx="606583" cy="376002"/>
          </a:xfrm>
        </p:grpSpPr>
        <p:sp>
          <p:nvSpPr>
            <p:cNvPr id="1184" name="Google Shape;1184;p46"/>
            <p:cNvSpPr/>
            <p:nvPr/>
          </p:nvSpPr>
          <p:spPr>
            <a:xfrm>
              <a:off x="1467494" y="2523782"/>
              <a:ext cx="603539" cy="372164"/>
            </a:xfrm>
            <a:custGeom>
              <a:avLst/>
              <a:gdLst/>
              <a:ahLst/>
              <a:cxnLst/>
              <a:rect l="l" t="t" r="r" b="b"/>
              <a:pathLst>
                <a:path w="35393" h="22002" extrusionOk="0">
                  <a:moveTo>
                    <a:pt x="28320" y="2410"/>
                  </a:moveTo>
                  <a:cubicBezTo>
                    <a:pt x="28821" y="2410"/>
                    <a:pt x="29321" y="2410"/>
                    <a:pt x="29755" y="2444"/>
                  </a:cubicBezTo>
                  <a:cubicBezTo>
                    <a:pt x="30355" y="2544"/>
                    <a:pt x="30956" y="2710"/>
                    <a:pt x="31456" y="2944"/>
                  </a:cubicBezTo>
                  <a:cubicBezTo>
                    <a:pt x="31656" y="3044"/>
                    <a:pt x="31856" y="3144"/>
                    <a:pt x="32023" y="3278"/>
                  </a:cubicBezTo>
                  <a:cubicBezTo>
                    <a:pt x="32357" y="3478"/>
                    <a:pt x="32623" y="3711"/>
                    <a:pt x="32857" y="3978"/>
                  </a:cubicBezTo>
                  <a:cubicBezTo>
                    <a:pt x="33291" y="4445"/>
                    <a:pt x="33591" y="4945"/>
                    <a:pt x="33691" y="5546"/>
                  </a:cubicBezTo>
                  <a:cubicBezTo>
                    <a:pt x="33691" y="5613"/>
                    <a:pt x="33758" y="5713"/>
                    <a:pt x="33758" y="5746"/>
                  </a:cubicBezTo>
                  <a:cubicBezTo>
                    <a:pt x="33591" y="5879"/>
                    <a:pt x="33424" y="6046"/>
                    <a:pt x="33257" y="6146"/>
                  </a:cubicBezTo>
                  <a:cubicBezTo>
                    <a:pt x="32523" y="6647"/>
                    <a:pt x="30989" y="7047"/>
                    <a:pt x="28621" y="7280"/>
                  </a:cubicBezTo>
                  <a:cubicBezTo>
                    <a:pt x="27856" y="7382"/>
                    <a:pt x="27131" y="7426"/>
                    <a:pt x="26429" y="7426"/>
                  </a:cubicBezTo>
                  <a:cubicBezTo>
                    <a:pt x="26212" y="7426"/>
                    <a:pt x="25998" y="7422"/>
                    <a:pt x="25785" y="7414"/>
                  </a:cubicBezTo>
                  <a:cubicBezTo>
                    <a:pt x="24518" y="7380"/>
                    <a:pt x="23350" y="7147"/>
                    <a:pt x="22283" y="6780"/>
                  </a:cubicBezTo>
                  <a:cubicBezTo>
                    <a:pt x="21516" y="6547"/>
                    <a:pt x="20982" y="6280"/>
                    <a:pt x="20582" y="5979"/>
                  </a:cubicBezTo>
                  <a:cubicBezTo>
                    <a:pt x="19981" y="5579"/>
                    <a:pt x="19781" y="5146"/>
                    <a:pt x="19914" y="4712"/>
                  </a:cubicBezTo>
                  <a:lnTo>
                    <a:pt x="20515" y="4312"/>
                  </a:lnTo>
                  <a:cubicBezTo>
                    <a:pt x="21149" y="3978"/>
                    <a:pt x="21916" y="3778"/>
                    <a:pt x="22783" y="3611"/>
                  </a:cubicBezTo>
                  <a:cubicBezTo>
                    <a:pt x="23150" y="3544"/>
                    <a:pt x="23917" y="3444"/>
                    <a:pt x="25118" y="3378"/>
                  </a:cubicBezTo>
                  <a:cubicBezTo>
                    <a:pt x="26119" y="3311"/>
                    <a:pt x="26853" y="3211"/>
                    <a:pt x="27453" y="3044"/>
                  </a:cubicBezTo>
                  <a:cubicBezTo>
                    <a:pt x="27653" y="2977"/>
                    <a:pt x="27787" y="2911"/>
                    <a:pt x="27853" y="2877"/>
                  </a:cubicBezTo>
                  <a:cubicBezTo>
                    <a:pt x="28020" y="2777"/>
                    <a:pt x="28154" y="2710"/>
                    <a:pt x="28254" y="2577"/>
                  </a:cubicBezTo>
                  <a:cubicBezTo>
                    <a:pt x="28287" y="2544"/>
                    <a:pt x="28320" y="2477"/>
                    <a:pt x="28320" y="2410"/>
                  </a:cubicBezTo>
                  <a:close/>
                  <a:moveTo>
                    <a:pt x="24001" y="1"/>
                  </a:moveTo>
                  <a:cubicBezTo>
                    <a:pt x="20602" y="1"/>
                    <a:pt x="17517" y="375"/>
                    <a:pt x="14744" y="1176"/>
                  </a:cubicBezTo>
                  <a:lnTo>
                    <a:pt x="13610" y="1576"/>
                  </a:lnTo>
                  <a:cubicBezTo>
                    <a:pt x="13310" y="1476"/>
                    <a:pt x="13076" y="1443"/>
                    <a:pt x="12809" y="1410"/>
                  </a:cubicBezTo>
                  <a:cubicBezTo>
                    <a:pt x="12582" y="1380"/>
                    <a:pt x="12357" y="1365"/>
                    <a:pt x="12133" y="1365"/>
                  </a:cubicBezTo>
                  <a:cubicBezTo>
                    <a:pt x="11336" y="1365"/>
                    <a:pt x="10555" y="1553"/>
                    <a:pt x="9774" y="1943"/>
                  </a:cubicBezTo>
                  <a:cubicBezTo>
                    <a:pt x="9640" y="2010"/>
                    <a:pt x="9507" y="2077"/>
                    <a:pt x="9340" y="2143"/>
                  </a:cubicBezTo>
                  <a:cubicBezTo>
                    <a:pt x="9340" y="2243"/>
                    <a:pt x="9340" y="2310"/>
                    <a:pt x="9307" y="2444"/>
                  </a:cubicBezTo>
                  <a:cubicBezTo>
                    <a:pt x="9307" y="2610"/>
                    <a:pt x="9273" y="2777"/>
                    <a:pt x="9273" y="2944"/>
                  </a:cubicBezTo>
                  <a:cubicBezTo>
                    <a:pt x="8973" y="5179"/>
                    <a:pt x="8606" y="7180"/>
                    <a:pt x="8106" y="8948"/>
                  </a:cubicBezTo>
                  <a:cubicBezTo>
                    <a:pt x="5371" y="10583"/>
                    <a:pt x="2869" y="12484"/>
                    <a:pt x="667" y="14786"/>
                  </a:cubicBezTo>
                  <a:cubicBezTo>
                    <a:pt x="534" y="14919"/>
                    <a:pt x="434" y="15019"/>
                    <a:pt x="334" y="15186"/>
                  </a:cubicBezTo>
                  <a:cubicBezTo>
                    <a:pt x="100" y="15586"/>
                    <a:pt x="0" y="15853"/>
                    <a:pt x="100" y="16153"/>
                  </a:cubicBezTo>
                  <a:cubicBezTo>
                    <a:pt x="300" y="16420"/>
                    <a:pt x="567" y="16587"/>
                    <a:pt x="934" y="16654"/>
                  </a:cubicBezTo>
                  <a:cubicBezTo>
                    <a:pt x="1134" y="16721"/>
                    <a:pt x="1501" y="16754"/>
                    <a:pt x="1968" y="16754"/>
                  </a:cubicBezTo>
                  <a:cubicBezTo>
                    <a:pt x="3202" y="16787"/>
                    <a:pt x="4603" y="17421"/>
                    <a:pt x="6171" y="18622"/>
                  </a:cubicBezTo>
                  <a:cubicBezTo>
                    <a:pt x="6605" y="18955"/>
                    <a:pt x="7272" y="19456"/>
                    <a:pt x="8106" y="20123"/>
                  </a:cubicBezTo>
                  <a:cubicBezTo>
                    <a:pt x="8840" y="20723"/>
                    <a:pt x="9540" y="21124"/>
                    <a:pt x="10174" y="21391"/>
                  </a:cubicBezTo>
                  <a:cubicBezTo>
                    <a:pt x="11124" y="21801"/>
                    <a:pt x="12144" y="22001"/>
                    <a:pt x="13225" y="22001"/>
                  </a:cubicBezTo>
                  <a:cubicBezTo>
                    <a:pt x="13814" y="22001"/>
                    <a:pt x="14421" y="21942"/>
                    <a:pt x="15044" y="21824"/>
                  </a:cubicBezTo>
                  <a:cubicBezTo>
                    <a:pt x="16379" y="21524"/>
                    <a:pt x="17646" y="21024"/>
                    <a:pt x="18814" y="20290"/>
                  </a:cubicBezTo>
                  <a:cubicBezTo>
                    <a:pt x="19114" y="20123"/>
                    <a:pt x="19347" y="19923"/>
                    <a:pt x="19614" y="19689"/>
                  </a:cubicBezTo>
                  <a:cubicBezTo>
                    <a:pt x="20782" y="18789"/>
                    <a:pt x="21949" y="17588"/>
                    <a:pt x="23083" y="16120"/>
                  </a:cubicBezTo>
                  <a:cubicBezTo>
                    <a:pt x="23517" y="15486"/>
                    <a:pt x="24151" y="14619"/>
                    <a:pt x="24851" y="13518"/>
                  </a:cubicBezTo>
                  <a:cubicBezTo>
                    <a:pt x="25985" y="13418"/>
                    <a:pt x="27153" y="13185"/>
                    <a:pt x="28287" y="12951"/>
                  </a:cubicBezTo>
                  <a:cubicBezTo>
                    <a:pt x="29955" y="12584"/>
                    <a:pt x="31356" y="12017"/>
                    <a:pt x="32457" y="11317"/>
                  </a:cubicBezTo>
                  <a:cubicBezTo>
                    <a:pt x="33858" y="10449"/>
                    <a:pt x="34758" y="9349"/>
                    <a:pt x="35125" y="8114"/>
                  </a:cubicBezTo>
                  <a:cubicBezTo>
                    <a:pt x="35392" y="7180"/>
                    <a:pt x="35359" y="6246"/>
                    <a:pt x="35092" y="5246"/>
                  </a:cubicBezTo>
                  <a:cubicBezTo>
                    <a:pt x="35025" y="5146"/>
                    <a:pt x="35025" y="5079"/>
                    <a:pt x="34992" y="5012"/>
                  </a:cubicBezTo>
                  <a:cubicBezTo>
                    <a:pt x="34858" y="4679"/>
                    <a:pt x="34758" y="4412"/>
                    <a:pt x="34592" y="4078"/>
                  </a:cubicBezTo>
                  <a:cubicBezTo>
                    <a:pt x="34258" y="3444"/>
                    <a:pt x="33791" y="2911"/>
                    <a:pt x="33191" y="2410"/>
                  </a:cubicBezTo>
                  <a:cubicBezTo>
                    <a:pt x="32757" y="2010"/>
                    <a:pt x="32257" y="1676"/>
                    <a:pt x="31689" y="1410"/>
                  </a:cubicBezTo>
                  <a:cubicBezTo>
                    <a:pt x="31323" y="1243"/>
                    <a:pt x="30922" y="1076"/>
                    <a:pt x="30455" y="943"/>
                  </a:cubicBezTo>
                  <a:cubicBezTo>
                    <a:pt x="29634" y="688"/>
                    <a:pt x="28789" y="601"/>
                    <a:pt x="27920" y="601"/>
                  </a:cubicBezTo>
                  <a:cubicBezTo>
                    <a:pt x="27765" y="601"/>
                    <a:pt x="27610" y="604"/>
                    <a:pt x="27453" y="609"/>
                  </a:cubicBezTo>
                  <a:cubicBezTo>
                    <a:pt x="27286" y="509"/>
                    <a:pt x="27120" y="442"/>
                    <a:pt x="26919" y="342"/>
                  </a:cubicBezTo>
                  <a:cubicBezTo>
                    <a:pt x="26819" y="309"/>
                    <a:pt x="26753" y="309"/>
                    <a:pt x="26653" y="275"/>
                  </a:cubicBezTo>
                  <a:cubicBezTo>
                    <a:pt x="26152" y="109"/>
                    <a:pt x="25585" y="9"/>
                    <a:pt x="24851" y="9"/>
                  </a:cubicBezTo>
                  <a:cubicBezTo>
                    <a:pt x="24566" y="3"/>
                    <a:pt x="24282" y="1"/>
                    <a:pt x="24001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85" name="Google Shape;1185;p46"/>
            <p:cNvGrpSpPr/>
            <p:nvPr/>
          </p:nvGrpSpPr>
          <p:grpSpPr>
            <a:xfrm>
              <a:off x="1465972" y="2521863"/>
              <a:ext cx="606583" cy="376002"/>
              <a:chOff x="1465972" y="2522277"/>
              <a:chExt cx="606583" cy="376002"/>
            </a:xfrm>
          </p:grpSpPr>
          <p:sp>
            <p:nvSpPr>
              <p:cNvPr id="1186" name="Google Shape;1186;p46"/>
              <p:cNvSpPr/>
              <p:nvPr/>
            </p:nvSpPr>
            <p:spPr>
              <a:xfrm>
                <a:off x="1465972" y="2781469"/>
                <a:ext cx="320920" cy="116810"/>
              </a:xfrm>
              <a:custGeom>
                <a:avLst/>
                <a:gdLst/>
                <a:ahLst/>
                <a:cxnLst/>
                <a:rect l="l" t="t" r="r" b="b"/>
                <a:pathLst>
                  <a:path w="18814" h="6848" extrusionOk="0">
                    <a:moveTo>
                      <a:pt x="334" y="0"/>
                    </a:moveTo>
                    <a:cubicBezTo>
                      <a:pt x="101" y="367"/>
                      <a:pt x="1" y="667"/>
                      <a:pt x="101" y="967"/>
                    </a:cubicBezTo>
                    <a:cubicBezTo>
                      <a:pt x="201" y="1234"/>
                      <a:pt x="434" y="1401"/>
                      <a:pt x="834" y="1501"/>
                    </a:cubicBezTo>
                    <a:cubicBezTo>
                      <a:pt x="1068" y="1535"/>
                      <a:pt x="1435" y="1568"/>
                      <a:pt x="1902" y="1568"/>
                    </a:cubicBezTo>
                    <a:cubicBezTo>
                      <a:pt x="3203" y="1568"/>
                      <a:pt x="4604" y="2202"/>
                      <a:pt x="6205" y="3469"/>
                    </a:cubicBezTo>
                    <a:cubicBezTo>
                      <a:pt x="6605" y="3803"/>
                      <a:pt x="7272" y="4303"/>
                      <a:pt x="8106" y="4970"/>
                    </a:cubicBezTo>
                    <a:cubicBezTo>
                      <a:pt x="8840" y="5537"/>
                      <a:pt x="9574" y="5971"/>
                      <a:pt x="10208" y="6205"/>
                    </a:cubicBezTo>
                    <a:cubicBezTo>
                      <a:pt x="11142" y="6639"/>
                      <a:pt x="12162" y="6847"/>
                      <a:pt x="13257" y="6847"/>
                    </a:cubicBezTo>
                    <a:cubicBezTo>
                      <a:pt x="13843" y="6847"/>
                      <a:pt x="14450" y="6788"/>
                      <a:pt x="15078" y="6672"/>
                    </a:cubicBezTo>
                    <a:cubicBezTo>
                      <a:pt x="16412" y="6371"/>
                      <a:pt x="17646" y="5871"/>
                      <a:pt x="18814" y="5137"/>
                    </a:cubicBezTo>
                    <a:lnTo>
                      <a:pt x="18814" y="5137"/>
                    </a:lnTo>
                    <a:cubicBezTo>
                      <a:pt x="17880" y="5471"/>
                      <a:pt x="16879" y="5738"/>
                      <a:pt x="15812" y="5904"/>
                    </a:cubicBezTo>
                    <a:cubicBezTo>
                      <a:pt x="15035" y="6031"/>
                      <a:pt x="14313" y="6099"/>
                      <a:pt x="13647" y="6099"/>
                    </a:cubicBezTo>
                    <a:cubicBezTo>
                      <a:pt x="12738" y="6099"/>
                      <a:pt x="11935" y="5974"/>
                      <a:pt x="11242" y="5704"/>
                    </a:cubicBezTo>
                    <a:cubicBezTo>
                      <a:pt x="10608" y="5504"/>
                      <a:pt x="9974" y="5137"/>
                      <a:pt x="9307" y="4670"/>
                    </a:cubicBezTo>
                    <a:cubicBezTo>
                      <a:pt x="9040" y="4470"/>
                      <a:pt x="8440" y="4003"/>
                      <a:pt x="7573" y="3302"/>
                    </a:cubicBezTo>
                    <a:cubicBezTo>
                      <a:pt x="6072" y="2068"/>
                      <a:pt x="4804" y="1368"/>
                      <a:pt x="3803" y="1134"/>
                    </a:cubicBezTo>
                    <a:cubicBezTo>
                      <a:pt x="3636" y="1068"/>
                      <a:pt x="3236" y="1034"/>
                      <a:pt x="2569" y="901"/>
                    </a:cubicBezTo>
                    <a:cubicBezTo>
                      <a:pt x="2069" y="834"/>
                      <a:pt x="1635" y="734"/>
                      <a:pt x="1335" y="667"/>
                    </a:cubicBezTo>
                    <a:cubicBezTo>
                      <a:pt x="968" y="534"/>
                      <a:pt x="634" y="300"/>
                      <a:pt x="3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7" name="Google Shape;1187;p46"/>
              <p:cNvSpPr/>
              <p:nvPr/>
            </p:nvSpPr>
            <p:spPr>
              <a:xfrm>
                <a:off x="2008284" y="2546434"/>
                <a:ext cx="48392" cy="73978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433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" y="634"/>
                      <a:pt x="168" y="1268"/>
                      <a:pt x="201" y="1902"/>
                    </a:cubicBezTo>
                    <a:cubicBezTo>
                      <a:pt x="535" y="2102"/>
                      <a:pt x="801" y="2302"/>
                      <a:pt x="1035" y="2602"/>
                    </a:cubicBezTo>
                    <a:cubicBezTo>
                      <a:pt x="1469" y="3069"/>
                      <a:pt x="1769" y="3570"/>
                      <a:pt x="1869" y="4137"/>
                    </a:cubicBezTo>
                    <a:cubicBezTo>
                      <a:pt x="1869" y="4237"/>
                      <a:pt x="1936" y="4304"/>
                      <a:pt x="1936" y="4337"/>
                    </a:cubicBezTo>
                    <a:cubicBezTo>
                      <a:pt x="2436" y="3903"/>
                      <a:pt x="2703" y="3336"/>
                      <a:pt x="2836" y="2736"/>
                    </a:cubicBezTo>
                    <a:lnTo>
                      <a:pt x="2836" y="2602"/>
                    </a:lnTo>
                    <a:cubicBezTo>
                      <a:pt x="2536" y="2002"/>
                      <a:pt x="2102" y="1468"/>
                      <a:pt x="1502" y="1001"/>
                    </a:cubicBezTo>
                    <a:cubicBezTo>
                      <a:pt x="1035" y="634"/>
                      <a:pt x="535" y="30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8" name="Google Shape;1188;p46"/>
              <p:cNvSpPr/>
              <p:nvPr/>
            </p:nvSpPr>
            <p:spPr>
              <a:xfrm>
                <a:off x="1473376" y="2545120"/>
                <a:ext cx="591759" cy="340178"/>
              </a:xfrm>
              <a:custGeom>
                <a:avLst/>
                <a:gdLst/>
                <a:ahLst/>
                <a:cxnLst/>
                <a:rect l="l" t="t" r="r" b="b"/>
                <a:pathLst>
                  <a:path w="34692" h="19943" extrusionOk="0">
                    <a:moveTo>
                      <a:pt x="11748" y="0"/>
                    </a:moveTo>
                    <a:cubicBezTo>
                      <a:pt x="10936" y="0"/>
                      <a:pt x="10155" y="187"/>
                      <a:pt x="9374" y="578"/>
                    </a:cubicBezTo>
                    <a:cubicBezTo>
                      <a:pt x="9273" y="678"/>
                      <a:pt x="9140" y="711"/>
                      <a:pt x="8973" y="811"/>
                    </a:cubicBezTo>
                    <a:cubicBezTo>
                      <a:pt x="8973" y="878"/>
                      <a:pt x="8973" y="978"/>
                      <a:pt x="8940" y="1078"/>
                    </a:cubicBezTo>
                    <a:cubicBezTo>
                      <a:pt x="9173" y="1012"/>
                      <a:pt x="9474" y="911"/>
                      <a:pt x="9807" y="878"/>
                    </a:cubicBezTo>
                    <a:cubicBezTo>
                      <a:pt x="10059" y="832"/>
                      <a:pt x="10319" y="810"/>
                      <a:pt x="10584" y="810"/>
                    </a:cubicBezTo>
                    <a:cubicBezTo>
                      <a:pt x="11090" y="810"/>
                      <a:pt x="11616" y="892"/>
                      <a:pt x="12142" y="1045"/>
                    </a:cubicBezTo>
                    <a:cubicBezTo>
                      <a:pt x="12776" y="1212"/>
                      <a:pt x="13510" y="1512"/>
                      <a:pt x="14310" y="1912"/>
                    </a:cubicBezTo>
                    <a:cubicBezTo>
                      <a:pt x="14777" y="2179"/>
                      <a:pt x="15478" y="2546"/>
                      <a:pt x="16345" y="3080"/>
                    </a:cubicBezTo>
                    <a:cubicBezTo>
                      <a:pt x="17513" y="3713"/>
                      <a:pt x="18780" y="4314"/>
                      <a:pt x="20014" y="4748"/>
                    </a:cubicBezTo>
                    <a:cubicBezTo>
                      <a:pt x="19514" y="4314"/>
                      <a:pt x="19314" y="3880"/>
                      <a:pt x="19481" y="3413"/>
                    </a:cubicBezTo>
                    <a:cubicBezTo>
                      <a:pt x="18680" y="3013"/>
                      <a:pt x="17880" y="2546"/>
                      <a:pt x="17012" y="2046"/>
                    </a:cubicBezTo>
                    <a:cubicBezTo>
                      <a:pt x="15978" y="1412"/>
                      <a:pt x="15278" y="1012"/>
                      <a:pt x="14811" y="811"/>
                    </a:cubicBezTo>
                    <a:cubicBezTo>
                      <a:pt x="14277" y="545"/>
                      <a:pt x="13710" y="344"/>
                      <a:pt x="13210" y="211"/>
                    </a:cubicBezTo>
                    <a:cubicBezTo>
                      <a:pt x="12943" y="144"/>
                      <a:pt x="12676" y="78"/>
                      <a:pt x="12442" y="44"/>
                    </a:cubicBezTo>
                    <a:cubicBezTo>
                      <a:pt x="12208" y="15"/>
                      <a:pt x="11977" y="0"/>
                      <a:pt x="11748" y="0"/>
                    </a:cubicBezTo>
                    <a:close/>
                    <a:moveTo>
                      <a:pt x="34191" y="2713"/>
                    </a:moveTo>
                    <a:lnTo>
                      <a:pt x="34191" y="2846"/>
                    </a:lnTo>
                    <a:cubicBezTo>
                      <a:pt x="34058" y="3480"/>
                      <a:pt x="33791" y="4014"/>
                      <a:pt x="33291" y="4481"/>
                    </a:cubicBezTo>
                    <a:cubicBezTo>
                      <a:pt x="33124" y="4581"/>
                      <a:pt x="32957" y="4748"/>
                      <a:pt x="32790" y="4881"/>
                    </a:cubicBezTo>
                    <a:cubicBezTo>
                      <a:pt x="32056" y="5381"/>
                      <a:pt x="30522" y="5748"/>
                      <a:pt x="28154" y="6015"/>
                    </a:cubicBezTo>
                    <a:cubicBezTo>
                      <a:pt x="27389" y="6117"/>
                      <a:pt x="26664" y="6161"/>
                      <a:pt x="25962" y="6161"/>
                    </a:cubicBezTo>
                    <a:cubicBezTo>
                      <a:pt x="25745" y="6161"/>
                      <a:pt x="25531" y="6156"/>
                      <a:pt x="25318" y="6149"/>
                    </a:cubicBezTo>
                    <a:lnTo>
                      <a:pt x="25318" y="6149"/>
                    </a:lnTo>
                    <a:cubicBezTo>
                      <a:pt x="26019" y="6249"/>
                      <a:pt x="26719" y="6349"/>
                      <a:pt x="27486" y="6415"/>
                    </a:cubicBezTo>
                    <a:cubicBezTo>
                      <a:pt x="28212" y="6490"/>
                      <a:pt x="28862" y="6528"/>
                      <a:pt x="29438" y="6528"/>
                    </a:cubicBezTo>
                    <a:cubicBezTo>
                      <a:pt x="29630" y="6528"/>
                      <a:pt x="29813" y="6524"/>
                      <a:pt x="29988" y="6515"/>
                    </a:cubicBezTo>
                    <a:cubicBezTo>
                      <a:pt x="30889" y="6415"/>
                      <a:pt x="31689" y="6249"/>
                      <a:pt x="32390" y="5915"/>
                    </a:cubicBezTo>
                    <a:cubicBezTo>
                      <a:pt x="33191" y="5581"/>
                      <a:pt x="33858" y="5048"/>
                      <a:pt x="34358" y="4381"/>
                    </a:cubicBezTo>
                    <a:cubicBezTo>
                      <a:pt x="34491" y="4214"/>
                      <a:pt x="34558" y="4047"/>
                      <a:pt x="34692" y="3880"/>
                    </a:cubicBezTo>
                    <a:cubicBezTo>
                      <a:pt x="34658" y="3814"/>
                      <a:pt x="34658" y="3713"/>
                      <a:pt x="34625" y="3680"/>
                    </a:cubicBezTo>
                    <a:cubicBezTo>
                      <a:pt x="34491" y="3347"/>
                      <a:pt x="34358" y="3046"/>
                      <a:pt x="34191" y="2713"/>
                    </a:cubicBezTo>
                    <a:close/>
                    <a:moveTo>
                      <a:pt x="7772" y="7583"/>
                    </a:moveTo>
                    <a:cubicBezTo>
                      <a:pt x="5037" y="9217"/>
                      <a:pt x="2535" y="11152"/>
                      <a:pt x="334" y="13420"/>
                    </a:cubicBezTo>
                    <a:cubicBezTo>
                      <a:pt x="200" y="13554"/>
                      <a:pt x="100" y="13687"/>
                      <a:pt x="0" y="13854"/>
                    </a:cubicBezTo>
                    <a:cubicBezTo>
                      <a:pt x="267" y="14154"/>
                      <a:pt x="601" y="14388"/>
                      <a:pt x="1001" y="14521"/>
                    </a:cubicBezTo>
                    <a:cubicBezTo>
                      <a:pt x="1301" y="14655"/>
                      <a:pt x="1701" y="14721"/>
                      <a:pt x="2202" y="14755"/>
                    </a:cubicBezTo>
                    <a:cubicBezTo>
                      <a:pt x="2836" y="14855"/>
                      <a:pt x="3269" y="14922"/>
                      <a:pt x="3469" y="14988"/>
                    </a:cubicBezTo>
                    <a:cubicBezTo>
                      <a:pt x="4503" y="15188"/>
                      <a:pt x="5771" y="15922"/>
                      <a:pt x="7205" y="17156"/>
                    </a:cubicBezTo>
                    <a:cubicBezTo>
                      <a:pt x="8106" y="17857"/>
                      <a:pt x="8673" y="18324"/>
                      <a:pt x="8973" y="18524"/>
                    </a:cubicBezTo>
                    <a:cubicBezTo>
                      <a:pt x="9640" y="19024"/>
                      <a:pt x="10308" y="19358"/>
                      <a:pt x="10875" y="19558"/>
                    </a:cubicBezTo>
                    <a:cubicBezTo>
                      <a:pt x="11604" y="19814"/>
                      <a:pt x="12438" y="19943"/>
                      <a:pt x="13377" y="19943"/>
                    </a:cubicBezTo>
                    <a:cubicBezTo>
                      <a:pt x="14027" y="19943"/>
                      <a:pt x="14727" y="19881"/>
                      <a:pt x="15478" y="19758"/>
                    </a:cubicBezTo>
                    <a:cubicBezTo>
                      <a:pt x="16512" y="19592"/>
                      <a:pt x="17513" y="19325"/>
                      <a:pt x="18480" y="18991"/>
                    </a:cubicBezTo>
                    <a:cubicBezTo>
                      <a:pt x="18780" y="18824"/>
                      <a:pt x="19014" y="18591"/>
                      <a:pt x="19281" y="18391"/>
                    </a:cubicBezTo>
                    <a:cubicBezTo>
                      <a:pt x="20448" y="17490"/>
                      <a:pt x="21616" y="16256"/>
                      <a:pt x="22716" y="14821"/>
                    </a:cubicBezTo>
                    <a:cubicBezTo>
                      <a:pt x="23183" y="14188"/>
                      <a:pt x="23817" y="13320"/>
                      <a:pt x="24518" y="12220"/>
                    </a:cubicBezTo>
                    <a:lnTo>
                      <a:pt x="24518" y="12220"/>
                    </a:lnTo>
                    <a:cubicBezTo>
                      <a:pt x="23416" y="12351"/>
                      <a:pt x="22273" y="12441"/>
                      <a:pt x="21138" y="12441"/>
                    </a:cubicBezTo>
                    <a:cubicBezTo>
                      <a:pt x="20829" y="12441"/>
                      <a:pt x="20521" y="12434"/>
                      <a:pt x="20215" y="12420"/>
                    </a:cubicBezTo>
                    <a:cubicBezTo>
                      <a:pt x="17513" y="12386"/>
                      <a:pt x="14978" y="11986"/>
                      <a:pt x="12542" y="11252"/>
                    </a:cubicBezTo>
                    <a:cubicBezTo>
                      <a:pt x="11608" y="10985"/>
                      <a:pt x="10808" y="10652"/>
                      <a:pt x="10141" y="10251"/>
                    </a:cubicBezTo>
                    <a:cubicBezTo>
                      <a:pt x="9307" y="9818"/>
                      <a:pt x="8673" y="9217"/>
                      <a:pt x="8273" y="8550"/>
                    </a:cubicBezTo>
                    <a:cubicBezTo>
                      <a:pt x="8039" y="8250"/>
                      <a:pt x="7872" y="7916"/>
                      <a:pt x="7772" y="758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9" name="Google Shape;1189;p46"/>
              <p:cNvSpPr/>
              <p:nvPr/>
            </p:nvSpPr>
            <p:spPr>
              <a:xfrm>
                <a:off x="1936019" y="2533775"/>
                <a:ext cx="75701" cy="45680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2678" extrusionOk="0">
                    <a:moveTo>
                      <a:pt x="468" y="1"/>
                    </a:moveTo>
                    <a:cubicBezTo>
                      <a:pt x="313" y="1"/>
                      <a:pt x="157" y="4"/>
                      <a:pt x="1" y="9"/>
                    </a:cubicBezTo>
                    <a:cubicBezTo>
                      <a:pt x="401" y="242"/>
                      <a:pt x="668" y="576"/>
                      <a:pt x="768" y="1009"/>
                    </a:cubicBezTo>
                    <a:cubicBezTo>
                      <a:pt x="834" y="1143"/>
                      <a:pt x="868" y="1310"/>
                      <a:pt x="834" y="1476"/>
                    </a:cubicBezTo>
                    <a:cubicBezTo>
                      <a:pt x="834" y="1576"/>
                      <a:pt x="768" y="1677"/>
                      <a:pt x="734" y="1810"/>
                    </a:cubicBezTo>
                    <a:cubicBezTo>
                      <a:pt x="1235" y="1810"/>
                      <a:pt x="1735" y="1810"/>
                      <a:pt x="2169" y="1843"/>
                    </a:cubicBezTo>
                    <a:cubicBezTo>
                      <a:pt x="2769" y="1910"/>
                      <a:pt x="3370" y="2077"/>
                      <a:pt x="3870" y="2344"/>
                    </a:cubicBezTo>
                    <a:cubicBezTo>
                      <a:pt x="4070" y="2410"/>
                      <a:pt x="4270" y="2544"/>
                      <a:pt x="4437" y="2677"/>
                    </a:cubicBezTo>
                    <a:cubicBezTo>
                      <a:pt x="4404" y="2043"/>
                      <a:pt x="4337" y="1410"/>
                      <a:pt x="4237" y="809"/>
                    </a:cubicBezTo>
                    <a:cubicBezTo>
                      <a:pt x="3870" y="642"/>
                      <a:pt x="3436" y="476"/>
                      <a:pt x="3003" y="342"/>
                    </a:cubicBezTo>
                    <a:cubicBezTo>
                      <a:pt x="2182" y="87"/>
                      <a:pt x="1337" y="1"/>
                      <a:pt x="4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0" name="Google Shape;1190;p46"/>
              <p:cNvSpPr/>
              <p:nvPr/>
            </p:nvSpPr>
            <p:spPr>
              <a:xfrm>
                <a:off x="1606527" y="2558734"/>
                <a:ext cx="466028" cy="197816"/>
              </a:xfrm>
              <a:custGeom>
                <a:avLst/>
                <a:gdLst/>
                <a:ahLst/>
                <a:cxnLst/>
                <a:rect l="l" t="t" r="r" b="b"/>
                <a:pathLst>
                  <a:path w="27321" h="11597" extrusionOk="0">
                    <a:moveTo>
                      <a:pt x="2782" y="1"/>
                    </a:moveTo>
                    <a:cubicBezTo>
                      <a:pt x="2544" y="1"/>
                      <a:pt x="2306" y="16"/>
                      <a:pt x="2069" y="47"/>
                    </a:cubicBezTo>
                    <a:cubicBezTo>
                      <a:pt x="1769" y="80"/>
                      <a:pt x="1502" y="180"/>
                      <a:pt x="1202" y="247"/>
                    </a:cubicBezTo>
                    <a:cubicBezTo>
                      <a:pt x="1202" y="414"/>
                      <a:pt x="1168" y="580"/>
                      <a:pt x="1168" y="747"/>
                    </a:cubicBezTo>
                    <a:cubicBezTo>
                      <a:pt x="868" y="3016"/>
                      <a:pt x="501" y="5017"/>
                      <a:pt x="1" y="6752"/>
                    </a:cubicBezTo>
                    <a:cubicBezTo>
                      <a:pt x="134" y="7085"/>
                      <a:pt x="301" y="7419"/>
                      <a:pt x="501" y="7719"/>
                    </a:cubicBezTo>
                    <a:cubicBezTo>
                      <a:pt x="968" y="8386"/>
                      <a:pt x="1569" y="8920"/>
                      <a:pt x="2369" y="9420"/>
                    </a:cubicBezTo>
                    <a:cubicBezTo>
                      <a:pt x="3003" y="9787"/>
                      <a:pt x="3837" y="10121"/>
                      <a:pt x="4804" y="10421"/>
                    </a:cubicBezTo>
                    <a:cubicBezTo>
                      <a:pt x="7206" y="11188"/>
                      <a:pt x="9808" y="11555"/>
                      <a:pt x="12476" y="11588"/>
                    </a:cubicBezTo>
                    <a:cubicBezTo>
                      <a:pt x="12710" y="11594"/>
                      <a:pt x="12944" y="11597"/>
                      <a:pt x="13179" y="11597"/>
                    </a:cubicBezTo>
                    <a:cubicBezTo>
                      <a:pt x="14355" y="11597"/>
                      <a:pt x="15551" y="11527"/>
                      <a:pt x="16746" y="11388"/>
                    </a:cubicBezTo>
                    <a:cubicBezTo>
                      <a:pt x="17880" y="11255"/>
                      <a:pt x="19048" y="11055"/>
                      <a:pt x="20182" y="10788"/>
                    </a:cubicBezTo>
                    <a:cubicBezTo>
                      <a:pt x="21850" y="10421"/>
                      <a:pt x="23251" y="9887"/>
                      <a:pt x="24351" y="9187"/>
                    </a:cubicBezTo>
                    <a:cubicBezTo>
                      <a:pt x="25752" y="8286"/>
                      <a:pt x="26653" y="7219"/>
                      <a:pt x="27020" y="5951"/>
                    </a:cubicBezTo>
                    <a:cubicBezTo>
                      <a:pt x="27320" y="5050"/>
                      <a:pt x="27254" y="4083"/>
                      <a:pt x="26987" y="3082"/>
                    </a:cubicBezTo>
                    <a:cubicBezTo>
                      <a:pt x="26887" y="3249"/>
                      <a:pt x="26753" y="3416"/>
                      <a:pt x="26653" y="3583"/>
                    </a:cubicBezTo>
                    <a:cubicBezTo>
                      <a:pt x="26153" y="4250"/>
                      <a:pt x="25486" y="4783"/>
                      <a:pt x="24685" y="5117"/>
                    </a:cubicBezTo>
                    <a:cubicBezTo>
                      <a:pt x="23985" y="5451"/>
                      <a:pt x="23184" y="5617"/>
                      <a:pt x="22250" y="5717"/>
                    </a:cubicBezTo>
                    <a:cubicBezTo>
                      <a:pt x="22016" y="5729"/>
                      <a:pt x="21768" y="5736"/>
                      <a:pt x="21505" y="5736"/>
                    </a:cubicBezTo>
                    <a:cubicBezTo>
                      <a:pt x="20979" y="5736"/>
                      <a:pt x="20393" y="5706"/>
                      <a:pt x="19748" y="5617"/>
                    </a:cubicBezTo>
                    <a:cubicBezTo>
                      <a:pt x="19048" y="5551"/>
                      <a:pt x="18314" y="5451"/>
                      <a:pt x="17580" y="5351"/>
                    </a:cubicBezTo>
                    <a:cubicBezTo>
                      <a:pt x="16346" y="5284"/>
                      <a:pt x="15178" y="5084"/>
                      <a:pt x="14077" y="4717"/>
                    </a:cubicBezTo>
                    <a:cubicBezTo>
                      <a:pt x="13344" y="4450"/>
                      <a:pt x="12810" y="4216"/>
                      <a:pt x="12376" y="3916"/>
                    </a:cubicBezTo>
                    <a:cubicBezTo>
                      <a:pt x="11042" y="3449"/>
                      <a:pt x="9841" y="2882"/>
                      <a:pt x="8640" y="2248"/>
                    </a:cubicBezTo>
                    <a:cubicBezTo>
                      <a:pt x="7706" y="1715"/>
                      <a:pt x="7039" y="1348"/>
                      <a:pt x="6572" y="1081"/>
                    </a:cubicBezTo>
                    <a:cubicBezTo>
                      <a:pt x="5772" y="681"/>
                      <a:pt x="5071" y="380"/>
                      <a:pt x="4404" y="214"/>
                    </a:cubicBezTo>
                    <a:cubicBezTo>
                      <a:pt x="3851" y="75"/>
                      <a:pt x="3314" y="1"/>
                      <a:pt x="27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1" name="Google Shape;1191;p46"/>
              <p:cNvSpPr/>
              <p:nvPr/>
            </p:nvSpPr>
            <p:spPr>
              <a:xfrm>
                <a:off x="1718644" y="2522277"/>
                <a:ext cx="207129" cy="57347"/>
              </a:xfrm>
              <a:custGeom>
                <a:avLst/>
                <a:gdLst/>
                <a:ahLst/>
                <a:cxnLst/>
                <a:rect l="l" t="t" r="r" b="b"/>
                <a:pathLst>
                  <a:path w="12143" h="3362" extrusionOk="0">
                    <a:moveTo>
                      <a:pt x="9026" y="0"/>
                    </a:moveTo>
                    <a:cubicBezTo>
                      <a:pt x="5726" y="0"/>
                      <a:pt x="2701" y="403"/>
                      <a:pt x="0" y="1183"/>
                    </a:cubicBezTo>
                    <a:cubicBezTo>
                      <a:pt x="500" y="1383"/>
                      <a:pt x="1068" y="1683"/>
                      <a:pt x="1635" y="1984"/>
                    </a:cubicBezTo>
                    <a:cubicBezTo>
                      <a:pt x="3069" y="2684"/>
                      <a:pt x="4236" y="3151"/>
                      <a:pt x="5104" y="3251"/>
                    </a:cubicBezTo>
                    <a:cubicBezTo>
                      <a:pt x="5495" y="3329"/>
                      <a:pt x="5908" y="3362"/>
                      <a:pt x="6352" y="3362"/>
                    </a:cubicBezTo>
                    <a:cubicBezTo>
                      <a:pt x="6665" y="3362"/>
                      <a:pt x="6993" y="3346"/>
                      <a:pt x="7339" y="3318"/>
                    </a:cubicBezTo>
                    <a:cubicBezTo>
                      <a:pt x="7839" y="3251"/>
                      <a:pt x="8606" y="3151"/>
                      <a:pt x="9607" y="2918"/>
                    </a:cubicBezTo>
                    <a:cubicBezTo>
                      <a:pt x="10241" y="2818"/>
                      <a:pt x="10741" y="2651"/>
                      <a:pt x="11108" y="2484"/>
                    </a:cubicBezTo>
                    <a:cubicBezTo>
                      <a:pt x="11608" y="2217"/>
                      <a:pt x="11942" y="1850"/>
                      <a:pt x="12075" y="1383"/>
                    </a:cubicBezTo>
                    <a:cubicBezTo>
                      <a:pt x="12142" y="1083"/>
                      <a:pt x="12109" y="716"/>
                      <a:pt x="11975" y="349"/>
                    </a:cubicBezTo>
                    <a:cubicBezTo>
                      <a:pt x="11975" y="316"/>
                      <a:pt x="11975" y="316"/>
                      <a:pt x="11942" y="249"/>
                    </a:cubicBezTo>
                    <a:cubicBezTo>
                      <a:pt x="11442" y="82"/>
                      <a:pt x="10841" y="16"/>
                      <a:pt x="10141" y="16"/>
                    </a:cubicBezTo>
                    <a:cubicBezTo>
                      <a:pt x="9766" y="5"/>
                      <a:pt x="9394" y="0"/>
                      <a:pt x="90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2" name="Google Shape;1192;p46"/>
              <p:cNvSpPr/>
              <p:nvPr/>
            </p:nvSpPr>
            <p:spPr>
              <a:xfrm>
                <a:off x="1699861" y="2526525"/>
                <a:ext cx="250933" cy="76827"/>
              </a:xfrm>
              <a:custGeom>
                <a:avLst/>
                <a:gdLst/>
                <a:ahLst/>
                <a:cxnLst/>
                <a:rect l="l" t="t" r="r" b="b"/>
                <a:pathLst>
                  <a:path w="14711" h="4504" extrusionOk="0">
                    <a:moveTo>
                      <a:pt x="13043" y="0"/>
                    </a:moveTo>
                    <a:cubicBezTo>
                      <a:pt x="13043" y="67"/>
                      <a:pt x="13076" y="67"/>
                      <a:pt x="13076" y="100"/>
                    </a:cubicBezTo>
                    <a:cubicBezTo>
                      <a:pt x="13210" y="467"/>
                      <a:pt x="13243" y="834"/>
                      <a:pt x="13176" y="1134"/>
                    </a:cubicBezTo>
                    <a:cubicBezTo>
                      <a:pt x="13043" y="1601"/>
                      <a:pt x="12743" y="1968"/>
                      <a:pt x="12209" y="2235"/>
                    </a:cubicBezTo>
                    <a:cubicBezTo>
                      <a:pt x="11842" y="2435"/>
                      <a:pt x="11342" y="2569"/>
                      <a:pt x="10708" y="2669"/>
                    </a:cubicBezTo>
                    <a:cubicBezTo>
                      <a:pt x="9707" y="2902"/>
                      <a:pt x="8940" y="3002"/>
                      <a:pt x="8440" y="3069"/>
                    </a:cubicBezTo>
                    <a:cubicBezTo>
                      <a:pt x="8094" y="3097"/>
                      <a:pt x="7766" y="3113"/>
                      <a:pt x="7453" y="3113"/>
                    </a:cubicBezTo>
                    <a:cubicBezTo>
                      <a:pt x="7009" y="3113"/>
                      <a:pt x="6596" y="3080"/>
                      <a:pt x="6205" y="3002"/>
                    </a:cubicBezTo>
                    <a:cubicBezTo>
                      <a:pt x="5337" y="2902"/>
                      <a:pt x="4170" y="2435"/>
                      <a:pt x="2736" y="1735"/>
                    </a:cubicBezTo>
                    <a:cubicBezTo>
                      <a:pt x="2102" y="1434"/>
                      <a:pt x="1568" y="1134"/>
                      <a:pt x="1101" y="934"/>
                    </a:cubicBezTo>
                    <a:lnTo>
                      <a:pt x="0" y="1301"/>
                    </a:lnTo>
                    <a:cubicBezTo>
                      <a:pt x="501" y="1434"/>
                      <a:pt x="1034" y="1635"/>
                      <a:pt x="1568" y="1901"/>
                    </a:cubicBezTo>
                    <a:cubicBezTo>
                      <a:pt x="2035" y="2102"/>
                      <a:pt x="2736" y="2502"/>
                      <a:pt x="3770" y="3136"/>
                    </a:cubicBezTo>
                    <a:cubicBezTo>
                      <a:pt x="4604" y="3636"/>
                      <a:pt x="5438" y="4103"/>
                      <a:pt x="6238" y="4503"/>
                    </a:cubicBezTo>
                    <a:lnTo>
                      <a:pt x="6872" y="4136"/>
                    </a:lnTo>
                    <a:cubicBezTo>
                      <a:pt x="7506" y="3803"/>
                      <a:pt x="8240" y="3603"/>
                      <a:pt x="9107" y="3436"/>
                    </a:cubicBezTo>
                    <a:cubicBezTo>
                      <a:pt x="9507" y="3336"/>
                      <a:pt x="10241" y="3269"/>
                      <a:pt x="11442" y="3169"/>
                    </a:cubicBezTo>
                    <a:cubicBezTo>
                      <a:pt x="12409" y="3102"/>
                      <a:pt x="13210" y="2969"/>
                      <a:pt x="13743" y="2802"/>
                    </a:cubicBezTo>
                    <a:cubicBezTo>
                      <a:pt x="13944" y="2769"/>
                      <a:pt x="14077" y="2669"/>
                      <a:pt x="14177" y="2635"/>
                    </a:cubicBezTo>
                    <a:cubicBezTo>
                      <a:pt x="14344" y="2569"/>
                      <a:pt x="14444" y="2468"/>
                      <a:pt x="14544" y="2335"/>
                    </a:cubicBezTo>
                    <a:cubicBezTo>
                      <a:pt x="14577" y="2302"/>
                      <a:pt x="14611" y="2268"/>
                      <a:pt x="14611" y="2168"/>
                    </a:cubicBezTo>
                    <a:cubicBezTo>
                      <a:pt x="14677" y="2102"/>
                      <a:pt x="14711" y="1968"/>
                      <a:pt x="14711" y="1835"/>
                    </a:cubicBezTo>
                    <a:cubicBezTo>
                      <a:pt x="14711" y="1668"/>
                      <a:pt x="14711" y="1501"/>
                      <a:pt x="14611" y="1301"/>
                    </a:cubicBezTo>
                    <a:cubicBezTo>
                      <a:pt x="14511" y="901"/>
                      <a:pt x="14210" y="567"/>
                      <a:pt x="13844" y="300"/>
                    </a:cubicBezTo>
                    <a:cubicBezTo>
                      <a:pt x="13677" y="267"/>
                      <a:pt x="13510" y="167"/>
                      <a:pt x="13276" y="100"/>
                    </a:cubicBezTo>
                    <a:cubicBezTo>
                      <a:pt x="13210" y="67"/>
                      <a:pt x="13110" y="67"/>
                      <a:pt x="13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93" name="Google Shape;1193;p46"/>
          <p:cNvGrpSpPr/>
          <p:nvPr/>
        </p:nvGrpSpPr>
        <p:grpSpPr>
          <a:xfrm>
            <a:off x="6364738" y="2472150"/>
            <a:ext cx="631671" cy="778172"/>
            <a:chOff x="5873503" y="2472150"/>
            <a:chExt cx="631671" cy="778172"/>
          </a:xfrm>
        </p:grpSpPr>
        <p:sp>
          <p:nvSpPr>
            <p:cNvPr id="1194" name="Google Shape;1194;p46"/>
            <p:cNvSpPr/>
            <p:nvPr/>
          </p:nvSpPr>
          <p:spPr>
            <a:xfrm>
              <a:off x="5873864" y="2472150"/>
              <a:ext cx="630949" cy="778172"/>
            </a:xfrm>
            <a:custGeom>
              <a:avLst/>
              <a:gdLst/>
              <a:ahLst/>
              <a:cxnLst/>
              <a:rect l="l" t="t" r="r" b="b"/>
              <a:pathLst>
                <a:path w="31457" h="38595" extrusionOk="0">
                  <a:moveTo>
                    <a:pt x="28655" y="3803"/>
                  </a:moveTo>
                  <a:cubicBezTo>
                    <a:pt x="28855" y="3803"/>
                    <a:pt x="29188" y="3903"/>
                    <a:pt x="29555" y="3970"/>
                  </a:cubicBezTo>
                  <a:cubicBezTo>
                    <a:pt x="29355" y="6839"/>
                    <a:pt x="28554" y="9274"/>
                    <a:pt x="27254" y="11142"/>
                  </a:cubicBezTo>
                  <a:cubicBezTo>
                    <a:pt x="26520" y="12243"/>
                    <a:pt x="25586" y="13110"/>
                    <a:pt x="24518" y="13777"/>
                  </a:cubicBezTo>
                  <a:cubicBezTo>
                    <a:pt x="23918" y="14144"/>
                    <a:pt x="23317" y="14444"/>
                    <a:pt x="22684" y="14611"/>
                  </a:cubicBezTo>
                  <a:cubicBezTo>
                    <a:pt x="22483" y="14678"/>
                    <a:pt x="22250" y="14744"/>
                    <a:pt x="22050" y="14778"/>
                  </a:cubicBezTo>
                  <a:cubicBezTo>
                    <a:pt x="22183" y="14644"/>
                    <a:pt x="22217" y="14444"/>
                    <a:pt x="22250" y="14277"/>
                  </a:cubicBezTo>
                  <a:cubicBezTo>
                    <a:pt x="22517" y="13110"/>
                    <a:pt x="22684" y="11909"/>
                    <a:pt x="22850" y="10641"/>
                  </a:cubicBezTo>
                  <a:cubicBezTo>
                    <a:pt x="23017" y="9374"/>
                    <a:pt x="23184" y="7773"/>
                    <a:pt x="23317" y="5938"/>
                  </a:cubicBezTo>
                  <a:lnTo>
                    <a:pt x="23317" y="5771"/>
                  </a:lnTo>
                  <a:cubicBezTo>
                    <a:pt x="23584" y="5805"/>
                    <a:pt x="23851" y="5871"/>
                    <a:pt x="24151" y="5871"/>
                  </a:cubicBezTo>
                  <a:cubicBezTo>
                    <a:pt x="24351" y="5871"/>
                    <a:pt x="24552" y="5871"/>
                    <a:pt x="24818" y="5805"/>
                  </a:cubicBezTo>
                  <a:lnTo>
                    <a:pt x="24885" y="5805"/>
                  </a:lnTo>
                  <a:cubicBezTo>
                    <a:pt x="24985" y="5805"/>
                    <a:pt x="25019" y="5771"/>
                    <a:pt x="25085" y="5771"/>
                  </a:cubicBezTo>
                  <a:cubicBezTo>
                    <a:pt x="25853" y="5605"/>
                    <a:pt x="26486" y="5271"/>
                    <a:pt x="26987" y="4737"/>
                  </a:cubicBezTo>
                  <a:cubicBezTo>
                    <a:pt x="27153" y="4570"/>
                    <a:pt x="27254" y="4404"/>
                    <a:pt x="27354" y="4304"/>
                  </a:cubicBezTo>
                  <a:cubicBezTo>
                    <a:pt x="27520" y="4137"/>
                    <a:pt x="27654" y="4070"/>
                    <a:pt x="27754" y="3970"/>
                  </a:cubicBezTo>
                  <a:cubicBezTo>
                    <a:pt x="28021" y="3837"/>
                    <a:pt x="28321" y="3803"/>
                    <a:pt x="28655" y="3803"/>
                  </a:cubicBezTo>
                  <a:close/>
                  <a:moveTo>
                    <a:pt x="2736" y="3870"/>
                  </a:moveTo>
                  <a:cubicBezTo>
                    <a:pt x="3070" y="3870"/>
                    <a:pt x="3370" y="3903"/>
                    <a:pt x="3637" y="4037"/>
                  </a:cubicBezTo>
                  <a:cubicBezTo>
                    <a:pt x="3737" y="4103"/>
                    <a:pt x="3904" y="4170"/>
                    <a:pt x="4037" y="4370"/>
                  </a:cubicBezTo>
                  <a:cubicBezTo>
                    <a:pt x="4137" y="4437"/>
                    <a:pt x="4237" y="4570"/>
                    <a:pt x="4404" y="4771"/>
                  </a:cubicBezTo>
                  <a:cubicBezTo>
                    <a:pt x="4904" y="5271"/>
                    <a:pt x="5538" y="5638"/>
                    <a:pt x="6305" y="5805"/>
                  </a:cubicBezTo>
                  <a:cubicBezTo>
                    <a:pt x="6372" y="5805"/>
                    <a:pt x="6405" y="5871"/>
                    <a:pt x="6505" y="5871"/>
                  </a:cubicBezTo>
                  <a:lnTo>
                    <a:pt x="6572" y="5871"/>
                  </a:lnTo>
                  <a:cubicBezTo>
                    <a:pt x="6806" y="5905"/>
                    <a:pt x="7039" y="5905"/>
                    <a:pt x="7239" y="5905"/>
                  </a:cubicBezTo>
                  <a:cubicBezTo>
                    <a:pt x="7539" y="5905"/>
                    <a:pt x="7840" y="5871"/>
                    <a:pt x="8073" y="5805"/>
                  </a:cubicBezTo>
                  <a:lnTo>
                    <a:pt x="8073" y="5971"/>
                  </a:lnTo>
                  <a:cubicBezTo>
                    <a:pt x="8207" y="7806"/>
                    <a:pt x="8373" y="9407"/>
                    <a:pt x="8540" y="10708"/>
                  </a:cubicBezTo>
                  <a:cubicBezTo>
                    <a:pt x="8707" y="11942"/>
                    <a:pt x="8907" y="13143"/>
                    <a:pt x="9141" y="14311"/>
                  </a:cubicBezTo>
                  <a:cubicBezTo>
                    <a:pt x="9174" y="14478"/>
                    <a:pt x="9207" y="14711"/>
                    <a:pt x="9241" y="14878"/>
                  </a:cubicBezTo>
                  <a:cubicBezTo>
                    <a:pt x="9141" y="14778"/>
                    <a:pt x="8907" y="14744"/>
                    <a:pt x="8707" y="14644"/>
                  </a:cubicBezTo>
                  <a:cubicBezTo>
                    <a:pt x="8073" y="14444"/>
                    <a:pt x="7473" y="14144"/>
                    <a:pt x="6872" y="13810"/>
                  </a:cubicBezTo>
                  <a:cubicBezTo>
                    <a:pt x="5805" y="13143"/>
                    <a:pt x="4871" y="12276"/>
                    <a:pt x="4137" y="11209"/>
                  </a:cubicBezTo>
                  <a:cubicBezTo>
                    <a:pt x="2836" y="9307"/>
                    <a:pt x="2069" y="6905"/>
                    <a:pt x="1835" y="4037"/>
                  </a:cubicBezTo>
                  <a:cubicBezTo>
                    <a:pt x="2202" y="3937"/>
                    <a:pt x="2536" y="3870"/>
                    <a:pt x="2736" y="3870"/>
                  </a:cubicBezTo>
                  <a:close/>
                  <a:moveTo>
                    <a:pt x="6706" y="1"/>
                  </a:moveTo>
                  <a:cubicBezTo>
                    <a:pt x="6472" y="1"/>
                    <a:pt x="6305" y="67"/>
                    <a:pt x="6172" y="167"/>
                  </a:cubicBezTo>
                  <a:cubicBezTo>
                    <a:pt x="6038" y="301"/>
                    <a:pt x="6005" y="501"/>
                    <a:pt x="6005" y="834"/>
                  </a:cubicBezTo>
                  <a:cubicBezTo>
                    <a:pt x="6072" y="1268"/>
                    <a:pt x="6239" y="1668"/>
                    <a:pt x="6572" y="1969"/>
                  </a:cubicBezTo>
                  <a:lnTo>
                    <a:pt x="6706" y="2102"/>
                  </a:lnTo>
                  <a:cubicBezTo>
                    <a:pt x="7072" y="2436"/>
                    <a:pt x="7506" y="2636"/>
                    <a:pt x="7973" y="2736"/>
                  </a:cubicBezTo>
                  <a:lnTo>
                    <a:pt x="8073" y="4604"/>
                  </a:lnTo>
                  <a:cubicBezTo>
                    <a:pt x="7973" y="4637"/>
                    <a:pt x="7840" y="4671"/>
                    <a:pt x="7706" y="4671"/>
                  </a:cubicBezTo>
                  <a:cubicBezTo>
                    <a:pt x="7522" y="4710"/>
                    <a:pt x="7348" y="4729"/>
                    <a:pt x="7179" y="4729"/>
                  </a:cubicBezTo>
                  <a:cubicBezTo>
                    <a:pt x="6918" y="4729"/>
                    <a:pt x="6668" y="4685"/>
                    <a:pt x="6405" y="4604"/>
                  </a:cubicBezTo>
                  <a:cubicBezTo>
                    <a:pt x="6339" y="4570"/>
                    <a:pt x="6239" y="4570"/>
                    <a:pt x="6172" y="4537"/>
                  </a:cubicBezTo>
                  <a:cubicBezTo>
                    <a:pt x="5671" y="4370"/>
                    <a:pt x="5238" y="4037"/>
                    <a:pt x="4904" y="3603"/>
                  </a:cubicBezTo>
                  <a:cubicBezTo>
                    <a:pt x="4571" y="3203"/>
                    <a:pt x="4371" y="2702"/>
                    <a:pt x="4337" y="2202"/>
                  </a:cubicBezTo>
                  <a:cubicBezTo>
                    <a:pt x="3670" y="2285"/>
                    <a:pt x="3003" y="2327"/>
                    <a:pt x="2336" y="2327"/>
                  </a:cubicBezTo>
                  <a:cubicBezTo>
                    <a:pt x="1669" y="2327"/>
                    <a:pt x="1001" y="2285"/>
                    <a:pt x="334" y="2202"/>
                  </a:cubicBezTo>
                  <a:lnTo>
                    <a:pt x="334" y="2202"/>
                  </a:lnTo>
                  <a:cubicBezTo>
                    <a:pt x="1" y="3370"/>
                    <a:pt x="34" y="4604"/>
                    <a:pt x="401" y="6038"/>
                  </a:cubicBezTo>
                  <a:cubicBezTo>
                    <a:pt x="701" y="7072"/>
                    <a:pt x="1202" y="8273"/>
                    <a:pt x="1935" y="9741"/>
                  </a:cubicBezTo>
                  <a:cubicBezTo>
                    <a:pt x="2436" y="10641"/>
                    <a:pt x="2869" y="11409"/>
                    <a:pt x="3203" y="11942"/>
                  </a:cubicBezTo>
                  <a:cubicBezTo>
                    <a:pt x="3703" y="12743"/>
                    <a:pt x="4237" y="13343"/>
                    <a:pt x="4804" y="13910"/>
                  </a:cubicBezTo>
                  <a:cubicBezTo>
                    <a:pt x="5505" y="14578"/>
                    <a:pt x="6339" y="15145"/>
                    <a:pt x="7206" y="15512"/>
                  </a:cubicBezTo>
                  <a:cubicBezTo>
                    <a:pt x="7339" y="15612"/>
                    <a:pt x="7473" y="15645"/>
                    <a:pt x="7640" y="15678"/>
                  </a:cubicBezTo>
                  <a:cubicBezTo>
                    <a:pt x="8307" y="15945"/>
                    <a:pt x="8974" y="16145"/>
                    <a:pt x="9641" y="16245"/>
                  </a:cubicBezTo>
                  <a:cubicBezTo>
                    <a:pt x="9874" y="17179"/>
                    <a:pt x="10141" y="18113"/>
                    <a:pt x="10408" y="18981"/>
                  </a:cubicBezTo>
                  <a:cubicBezTo>
                    <a:pt x="10542" y="19414"/>
                    <a:pt x="10675" y="19781"/>
                    <a:pt x="10842" y="20148"/>
                  </a:cubicBezTo>
                  <a:cubicBezTo>
                    <a:pt x="11109" y="20915"/>
                    <a:pt x="11376" y="21549"/>
                    <a:pt x="11676" y="22050"/>
                  </a:cubicBezTo>
                  <a:cubicBezTo>
                    <a:pt x="12009" y="22650"/>
                    <a:pt x="12410" y="23251"/>
                    <a:pt x="12877" y="23651"/>
                  </a:cubicBezTo>
                  <a:lnTo>
                    <a:pt x="12943" y="23751"/>
                  </a:lnTo>
                  <a:cubicBezTo>
                    <a:pt x="13043" y="23818"/>
                    <a:pt x="13110" y="23918"/>
                    <a:pt x="13210" y="23951"/>
                  </a:cubicBezTo>
                  <a:cubicBezTo>
                    <a:pt x="13610" y="24318"/>
                    <a:pt x="14077" y="24618"/>
                    <a:pt x="14611" y="24785"/>
                  </a:cubicBezTo>
                  <a:lnTo>
                    <a:pt x="14678" y="24785"/>
                  </a:lnTo>
                  <a:lnTo>
                    <a:pt x="14678" y="26786"/>
                  </a:lnTo>
                  <a:lnTo>
                    <a:pt x="14678" y="27220"/>
                  </a:lnTo>
                  <a:cubicBezTo>
                    <a:pt x="14444" y="27253"/>
                    <a:pt x="14244" y="27287"/>
                    <a:pt x="14011" y="27320"/>
                  </a:cubicBezTo>
                  <a:cubicBezTo>
                    <a:pt x="13711" y="27420"/>
                    <a:pt x="13444" y="27454"/>
                    <a:pt x="13244" y="27487"/>
                  </a:cubicBezTo>
                  <a:cubicBezTo>
                    <a:pt x="13110" y="27554"/>
                    <a:pt x="13010" y="27554"/>
                    <a:pt x="12910" y="27587"/>
                  </a:cubicBezTo>
                  <a:cubicBezTo>
                    <a:pt x="12510" y="27687"/>
                    <a:pt x="12176" y="27820"/>
                    <a:pt x="11843" y="27954"/>
                  </a:cubicBezTo>
                  <a:cubicBezTo>
                    <a:pt x="11042" y="28321"/>
                    <a:pt x="10375" y="28855"/>
                    <a:pt x="9841" y="29622"/>
                  </a:cubicBezTo>
                  <a:cubicBezTo>
                    <a:pt x="9741" y="29755"/>
                    <a:pt x="9674" y="29855"/>
                    <a:pt x="9574" y="29955"/>
                  </a:cubicBezTo>
                  <a:cubicBezTo>
                    <a:pt x="9341" y="30356"/>
                    <a:pt x="9174" y="30823"/>
                    <a:pt x="9041" y="31256"/>
                  </a:cubicBezTo>
                  <a:lnTo>
                    <a:pt x="7039" y="31256"/>
                  </a:lnTo>
                  <a:cubicBezTo>
                    <a:pt x="6839" y="33658"/>
                    <a:pt x="6772" y="36093"/>
                    <a:pt x="6939" y="38595"/>
                  </a:cubicBezTo>
                  <a:cubicBezTo>
                    <a:pt x="8774" y="38495"/>
                    <a:pt x="10608" y="38461"/>
                    <a:pt x="12510" y="38428"/>
                  </a:cubicBezTo>
                  <a:cubicBezTo>
                    <a:pt x="13577" y="38395"/>
                    <a:pt x="14678" y="38395"/>
                    <a:pt x="15745" y="38395"/>
                  </a:cubicBezTo>
                  <a:cubicBezTo>
                    <a:pt x="16846" y="38395"/>
                    <a:pt x="17914" y="38428"/>
                    <a:pt x="19014" y="38428"/>
                  </a:cubicBezTo>
                  <a:cubicBezTo>
                    <a:pt x="20849" y="38461"/>
                    <a:pt x="22684" y="38495"/>
                    <a:pt x="24518" y="38595"/>
                  </a:cubicBezTo>
                  <a:cubicBezTo>
                    <a:pt x="24652" y="36126"/>
                    <a:pt x="24585" y="33658"/>
                    <a:pt x="24418" y="31256"/>
                  </a:cubicBezTo>
                  <a:lnTo>
                    <a:pt x="22417" y="31256"/>
                  </a:lnTo>
                  <a:cubicBezTo>
                    <a:pt x="22317" y="30789"/>
                    <a:pt x="22150" y="30356"/>
                    <a:pt x="21883" y="29955"/>
                  </a:cubicBezTo>
                  <a:cubicBezTo>
                    <a:pt x="21816" y="29822"/>
                    <a:pt x="21716" y="29688"/>
                    <a:pt x="21616" y="29622"/>
                  </a:cubicBezTo>
                  <a:cubicBezTo>
                    <a:pt x="21082" y="28855"/>
                    <a:pt x="20415" y="28321"/>
                    <a:pt x="19615" y="27954"/>
                  </a:cubicBezTo>
                  <a:cubicBezTo>
                    <a:pt x="19348" y="27820"/>
                    <a:pt x="18948" y="27687"/>
                    <a:pt x="18547" y="27587"/>
                  </a:cubicBezTo>
                  <a:cubicBezTo>
                    <a:pt x="18447" y="27520"/>
                    <a:pt x="18347" y="27520"/>
                    <a:pt x="18214" y="27487"/>
                  </a:cubicBezTo>
                  <a:cubicBezTo>
                    <a:pt x="18014" y="27454"/>
                    <a:pt x="17747" y="27420"/>
                    <a:pt x="17447" y="27320"/>
                  </a:cubicBezTo>
                  <a:cubicBezTo>
                    <a:pt x="17213" y="27287"/>
                    <a:pt x="17013" y="27253"/>
                    <a:pt x="16779" y="27220"/>
                  </a:cubicBezTo>
                  <a:lnTo>
                    <a:pt x="16779" y="26786"/>
                  </a:lnTo>
                  <a:lnTo>
                    <a:pt x="16779" y="24785"/>
                  </a:lnTo>
                  <a:lnTo>
                    <a:pt x="16846" y="24785"/>
                  </a:lnTo>
                  <a:cubicBezTo>
                    <a:pt x="17346" y="24585"/>
                    <a:pt x="17847" y="24318"/>
                    <a:pt x="18247" y="23951"/>
                  </a:cubicBezTo>
                  <a:cubicBezTo>
                    <a:pt x="18347" y="23884"/>
                    <a:pt x="18414" y="23818"/>
                    <a:pt x="18514" y="23751"/>
                  </a:cubicBezTo>
                  <a:lnTo>
                    <a:pt x="18581" y="23651"/>
                  </a:lnTo>
                  <a:cubicBezTo>
                    <a:pt x="19048" y="23184"/>
                    <a:pt x="19415" y="22650"/>
                    <a:pt x="19782" y="22050"/>
                  </a:cubicBezTo>
                  <a:cubicBezTo>
                    <a:pt x="20082" y="21549"/>
                    <a:pt x="20382" y="20915"/>
                    <a:pt x="20615" y="20148"/>
                  </a:cubicBezTo>
                  <a:cubicBezTo>
                    <a:pt x="20749" y="19781"/>
                    <a:pt x="20916" y="19381"/>
                    <a:pt x="21049" y="18981"/>
                  </a:cubicBezTo>
                  <a:cubicBezTo>
                    <a:pt x="21349" y="18113"/>
                    <a:pt x="21583" y="17179"/>
                    <a:pt x="21850" y="16245"/>
                  </a:cubicBezTo>
                  <a:cubicBezTo>
                    <a:pt x="22517" y="16145"/>
                    <a:pt x="23184" y="15979"/>
                    <a:pt x="23851" y="15678"/>
                  </a:cubicBezTo>
                  <a:cubicBezTo>
                    <a:pt x="23951" y="15645"/>
                    <a:pt x="24118" y="15578"/>
                    <a:pt x="24251" y="15512"/>
                  </a:cubicBezTo>
                  <a:cubicBezTo>
                    <a:pt x="25185" y="15111"/>
                    <a:pt x="25953" y="14578"/>
                    <a:pt x="26686" y="13910"/>
                  </a:cubicBezTo>
                  <a:cubicBezTo>
                    <a:pt x="27220" y="13410"/>
                    <a:pt x="27754" y="12743"/>
                    <a:pt x="28254" y="11942"/>
                  </a:cubicBezTo>
                  <a:cubicBezTo>
                    <a:pt x="28588" y="11409"/>
                    <a:pt x="29055" y="10641"/>
                    <a:pt x="29522" y="9741"/>
                  </a:cubicBezTo>
                  <a:cubicBezTo>
                    <a:pt x="30256" y="8306"/>
                    <a:pt x="30756" y="7072"/>
                    <a:pt x="31056" y="6038"/>
                  </a:cubicBezTo>
                  <a:cubicBezTo>
                    <a:pt x="31423" y="4604"/>
                    <a:pt x="31457" y="3370"/>
                    <a:pt x="31123" y="2202"/>
                  </a:cubicBezTo>
                  <a:lnTo>
                    <a:pt x="31123" y="2202"/>
                  </a:lnTo>
                  <a:cubicBezTo>
                    <a:pt x="30456" y="2285"/>
                    <a:pt x="29789" y="2327"/>
                    <a:pt x="29122" y="2327"/>
                  </a:cubicBezTo>
                  <a:cubicBezTo>
                    <a:pt x="28454" y="2327"/>
                    <a:pt x="27787" y="2285"/>
                    <a:pt x="27120" y="2202"/>
                  </a:cubicBezTo>
                  <a:cubicBezTo>
                    <a:pt x="27053" y="2736"/>
                    <a:pt x="26887" y="3203"/>
                    <a:pt x="26553" y="3603"/>
                  </a:cubicBezTo>
                  <a:cubicBezTo>
                    <a:pt x="26219" y="4037"/>
                    <a:pt x="25786" y="4370"/>
                    <a:pt x="25285" y="4537"/>
                  </a:cubicBezTo>
                  <a:cubicBezTo>
                    <a:pt x="25219" y="4570"/>
                    <a:pt x="25119" y="4570"/>
                    <a:pt x="25052" y="4604"/>
                  </a:cubicBezTo>
                  <a:cubicBezTo>
                    <a:pt x="24798" y="4682"/>
                    <a:pt x="24555" y="4714"/>
                    <a:pt x="24304" y="4714"/>
                  </a:cubicBezTo>
                  <a:cubicBezTo>
                    <a:pt x="24126" y="4714"/>
                    <a:pt x="23944" y="4698"/>
                    <a:pt x="23751" y="4671"/>
                  </a:cubicBezTo>
                  <a:cubicBezTo>
                    <a:pt x="23618" y="4637"/>
                    <a:pt x="23518" y="4637"/>
                    <a:pt x="23384" y="4604"/>
                  </a:cubicBezTo>
                  <a:cubicBezTo>
                    <a:pt x="23417" y="4037"/>
                    <a:pt x="23451" y="3403"/>
                    <a:pt x="23518" y="2736"/>
                  </a:cubicBezTo>
                  <a:cubicBezTo>
                    <a:pt x="23951" y="2669"/>
                    <a:pt x="24385" y="2469"/>
                    <a:pt x="24752" y="2102"/>
                  </a:cubicBezTo>
                  <a:lnTo>
                    <a:pt x="24885" y="1969"/>
                  </a:lnTo>
                  <a:cubicBezTo>
                    <a:pt x="25219" y="1635"/>
                    <a:pt x="25386" y="1268"/>
                    <a:pt x="25452" y="834"/>
                  </a:cubicBezTo>
                  <a:cubicBezTo>
                    <a:pt x="25452" y="501"/>
                    <a:pt x="25419" y="267"/>
                    <a:pt x="25285" y="167"/>
                  </a:cubicBezTo>
                  <a:cubicBezTo>
                    <a:pt x="25185" y="67"/>
                    <a:pt x="25019" y="1"/>
                    <a:pt x="24752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95" name="Google Shape;1195;p46"/>
            <p:cNvGrpSpPr/>
            <p:nvPr/>
          </p:nvGrpSpPr>
          <p:grpSpPr>
            <a:xfrm>
              <a:off x="5873503" y="2475345"/>
              <a:ext cx="631671" cy="771781"/>
              <a:chOff x="5873503" y="2475349"/>
              <a:chExt cx="631671" cy="771781"/>
            </a:xfrm>
          </p:grpSpPr>
          <p:sp>
            <p:nvSpPr>
              <p:cNvPr id="1196" name="Google Shape;1196;p46"/>
              <p:cNvSpPr/>
              <p:nvPr/>
            </p:nvSpPr>
            <p:spPr>
              <a:xfrm>
                <a:off x="6094963" y="3206429"/>
                <a:ext cx="4019" cy="4679"/>
              </a:xfrm>
              <a:custGeom>
                <a:avLst/>
                <a:gdLst/>
                <a:ahLst/>
                <a:cxnLst/>
                <a:rect l="l" t="t" r="r" b="b"/>
                <a:pathLst>
                  <a:path w="201" h="234" extrusionOk="0">
                    <a:moveTo>
                      <a:pt x="67" y="0"/>
                    </a:moveTo>
                    <a:lnTo>
                      <a:pt x="0" y="234"/>
                    </a:lnTo>
                    <a:lnTo>
                      <a:pt x="167" y="234"/>
                    </a:lnTo>
                    <a:cubicBezTo>
                      <a:pt x="200" y="201"/>
                      <a:pt x="200" y="201"/>
                      <a:pt x="200" y="167"/>
                    </a:cubicBezTo>
                    <a:lnTo>
                      <a:pt x="200" y="134"/>
                    </a:lnTo>
                    <a:lnTo>
                      <a:pt x="200" y="34"/>
                    </a:lnTo>
                    <a:cubicBezTo>
                      <a:pt x="100" y="34"/>
                      <a:pt x="100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7" name="Google Shape;1197;p46"/>
              <p:cNvSpPr/>
              <p:nvPr/>
            </p:nvSpPr>
            <p:spPr>
              <a:xfrm>
                <a:off x="6092963" y="3206429"/>
                <a:ext cx="2679" cy="467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34" extrusionOk="0">
                    <a:moveTo>
                      <a:pt x="100" y="0"/>
                    </a:moveTo>
                    <a:cubicBezTo>
                      <a:pt x="34" y="0"/>
                      <a:pt x="0" y="34"/>
                      <a:pt x="0" y="34"/>
                    </a:cubicBezTo>
                    <a:lnTo>
                      <a:pt x="0" y="134"/>
                    </a:lnTo>
                    <a:lnTo>
                      <a:pt x="0" y="167"/>
                    </a:lnTo>
                    <a:lnTo>
                      <a:pt x="0" y="201"/>
                    </a:lnTo>
                    <a:lnTo>
                      <a:pt x="34" y="234"/>
                    </a:lnTo>
                    <a:lnTo>
                      <a:pt x="100" y="201"/>
                    </a:lnTo>
                    <a:lnTo>
                      <a:pt x="134" y="167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8" name="Google Shape;1198;p46"/>
              <p:cNvSpPr/>
              <p:nvPr/>
            </p:nvSpPr>
            <p:spPr>
              <a:xfrm>
                <a:off x="6092963" y="3134381"/>
                <a:ext cx="3339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68" extrusionOk="0">
                    <a:moveTo>
                      <a:pt x="34" y="1"/>
                    </a:moveTo>
                    <a:lnTo>
                      <a:pt x="0" y="68"/>
                    </a:lnTo>
                    <a:lnTo>
                      <a:pt x="0" y="101"/>
                    </a:lnTo>
                    <a:lnTo>
                      <a:pt x="0" y="134"/>
                    </a:lnTo>
                    <a:lnTo>
                      <a:pt x="0" y="234"/>
                    </a:lnTo>
                    <a:lnTo>
                      <a:pt x="100" y="268"/>
                    </a:lnTo>
                    <a:lnTo>
                      <a:pt x="167" y="268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9" name="Google Shape;1199;p46"/>
              <p:cNvSpPr/>
              <p:nvPr/>
            </p:nvSpPr>
            <p:spPr>
              <a:xfrm>
                <a:off x="6094963" y="3133721"/>
                <a:ext cx="3359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68" extrusionOk="0">
                    <a:moveTo>
                      <a:pt x="0" y="0"/>
                    </a:moveTo>
                    <a:cubicBezTo>
                      <a:pt x="0" y="34"/>
                      <a:pt x="0" y="34"/>
                      <a:pt x="34" y="101"/>
                    </a:cubicBezTo>
                    <a:lnTo>
                      <a:pt x="100" y="267"/>
                    </a:lnTo>
                    <a:lnTo>
                      <a:pt x="167" y="101"/>
                    </a:lnTo>
                    <a:cubicBezTo>
                      <a:pt x="167" y="34"/>
                      <a:pt x="167" y="34"/>
                      <a:pt x="100" y="34"/>
                    </a:cubicBezTo>
                    <a:cubicBezTo>
                      <a:pt x="100" y="34"/>
                      <a:pt x="67" y="0"/>
                      <a:pt x="0" y="0"/>
                    </a:cubicBezTo>
                    <a:close/>
                    <a:moveTo>
                      <a:pt x="123" y="238"/>
                    </a:moveTo>
                    <a:cubicBezTo>
                      <a:pt x="119" y="238"/>
                      <a:pt x="111" y="245"/>
                      <a:pt x="100" y="267"/>
                    </a:cubicBezTo>
                    <a:cubicBezTo>
                      <a:pt x="123" y="267"/>
                      <a:pt x="130" y="238"/>
                      <a:pt x="123" y="23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0" name="Google Shape;1200;p46"/>
              <p:cNvSpPr/>
              <p:nvPr/>
            </p:nvSpPr>
            <p:spPr>
              <a:xfrm>
                <a:off x="6010238" y="3100367"/>
                <a:ext cx="358190" cy="146763"/>
              </a:xfrm>
              <a:custGeom>
                <a:avLst/>
                <a:gdLst/>
                <a:ahLst/>
                <a:cxnLst/>
                <a:rect l="l" t="t" r="r" b="b"/>
                <a:pathLst>
                  <a:path w="17914" h="7340" extrusionOk="0">
                    <a:moveTo>
                      <a:pt x="9041" y="1168"/>
                    </a:moveTo>
                    <a:cubicBezTo>
                      <a:pt x="9941" y="1168"/>
                      <a:pt x="10809" y="1201"/>
                      <a:pt x="11709" y="1201"/>
                    </a:cubicBezTo>
                    <a:cubicBezTo>
                      <a:pt x="12543" y="1268"/>
                      <a:pt x="13444" y="1268"/>
                      <a:pt x="14278" y="1302"/>
                    </a:cubicBezTo>
                    <a:cubicBezTo>
                      <a:pt x="14311" y="2936"/>
                      <a:pt x="14344" y="4370"/>
                      <a:pt x="14344" y="5805"/>
                    </a:cubicBezTo>
                    <a:cubicBezTo>
                      <a:pt x="13644" y="5805"/>
                      <a:pt x="12943" y="5805"/>
                      <a:pt x="12276" y="5771"/>
                    </a:cubicBezTo>
                    <a:cubicBezTo>
                      <a:pt x="11242" y="5771"/>
                      <a:pt x="10141" y="5705"/>
                      <a:pt x="9007" y="5705"/>
                    </a:cubicBezTo>
                    <a:cubicBezTo>
                      <a:pt x="7840" y="5705"/>
                      <a:pt x="6772" y="5705"/>
                      <a:pt x="5772" y="5771"/>
                    </a:cubicBezTo>
                    <a:cubicBezTo>
                      <a:pt x="5071" y="5771"/>
                      <a:pt x="4371" y="5805"/>
                      <a:pt x="3770" y="5805"/>
                    </a:cubicBezTo>
                    <a:cubicBezTo>
                      <a:pt x="3770" y="4437"/>
                      <a:pt x="3804" y="2936"/>
                      <a:pt x="3837" y="1302"/>
                    </a:cubicBezTo>
                    <a:cubicBezTo>
                      <a:pt x="4671" y="1268"/>
                      <a:pt x="5572" y="1268"/>
                      <a:pt x="6405" y="1201"/>
                    </a:cubicBezTo>
                    <a:cubicBezTo>
                      <a:pt x="7273" y="1168"/>
                      <a:pt x="8140" y="1168"/>
                      <a:pt x="9041" y="1168"/>
                    </a:cubicBezTo>
                    <a:close/>
                    <a:moveTo>
                      <a:pt x="268" y="1"/>
                    </a:moveTo>
                    <a:cubicBezTo>
                      <a:pt x="34" y="2436"/>
                      <a:pt x="1" y="4837"/>
                      <a:pt x="168" y="7339"/>
                    </a:cubicBezTo>
                    <a:cubicBezTo>
                      <a:pt x="2002" y="7272"/>
                      <a:pt x="3837" y="7206"/>
                      <a:pt x="5705" y="7172"/>
                    </a:cubicBezTo>
                    <a:cubicBezTo>
                      <a:pt x="6806" y="7139"/>
                      <a:pt x="7873" y="7139"/>
                      <a:pt x="8974" y="7139"/>
                    </a:cubicBezTo>
                    <a:cubicBezTo>
                      <a:pt x="10075" y="7139"/>
                      <a:pt x="11142" y="7172"/>
                      <a:pt x="12243" y="7172"/>
                    </a:cubicBezTo>
                    <a:cubicBezTo>
                      <a:pt x="14044" y="7206"/>
                      <a:pt x="15946" y="7272"/>
                      <a:pt x="17780" y="7339"/>
                    </a:cubicBezTo>
                    <a:cubicBezTo>
                      <a:pt x="17914" y="4837"/>
                      <a:pt x="17914" y="2436"/>
                      <a:pt x="17680" y="1"/>
                    </a:cubicBezTo>
                    <a:lnTo>
                      <a:pt x="15679" y="1"/>
                    </a:lnTo>
                    <a:lnTo>
                      <a:pt x="8974" y="34"/>
                    </a:lnTo>
                    <a:lnTo>
                      <a:pt x="22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1" name="Google Shape;1201;p46"/>
              <p:cNvSpPr/>
              <p:nvPr/>
            </p:nvSpPr>
            <p:spPr>
              <a:xfrm>
                <a:off x="6283728" y="3134381"/>
                <a:ext cx="4679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68" extrusionOk="0">
                    <a:moveTo>
                      <a:pt x="134" y="1"/>
                    </a:moveTo>
                    <a:lnTo>
                      <a:pt x="0" y="268"/>
                    </a:lnTo>
                    <a:lnTo>
                      <a:pt x="134" y="268"/>
                    </a:lnTo>
                    <a:lnTo>
                      <a:pt x="167" y="234"/>
                    </a:lnTo>
                    <a:lnTo>
                      <a:pt x="234" y="168"/>
                    </a:lnTo>
                    <a:lnTo>
                      <a:pt x="234" y="134"/>
                    </a:lnTo>
                    <a:lnTo>
                      <a:pt x="234" y="101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2" name="Google Shape;1202;p46"/>
              <p:cNvSpPr/>
              <p:nvPr/>
            </p:nvSpPr>
            <p:spPr>
              <a:xfrm>
                <a:off x="6282388" y="3206789"/>
                <a:ext cx="4019" cy="4319"/>
              </a:xfrm>
              <a:custGeom>
                <a:avLst/>
                <a:gdLst/>
                <a:ahLst/>
                <a:cxnLst/>
                <a:rect l="l" t="t" r="r" b="b"/>
                <a:pathLst>
                  <a:path w="201" h="216" extrusionOk="0">
                    <a:moveTo>
                      <a:pt x="27" y="1"/>
                    </a:moveTo>
                    <a:cubicBezTo>
                      <a:pt x="19" y="1"/>
                      <a:pt x="12" y="16"/>
                      <a:pt x="34" y="16"/>
                    </a:cubicBezTo>
                    <a:cubicBezTo>
                      <a:pt x="34" y="5"/>
                      <a:pt x="30" y="1"/>
                      <a:pt x="27" y="1"/>
                    </a:cubicBezTo>
                    <a:close/>
                    <a:moveTo>
                      <a:pt x="34" y="16"/>
                    </a:moveTo>
                    <a:cubicBezTo>
                      <a:pt x="1" y="49"/>
                      <a:pt x="1" y="49"/>
                      <a:pt x="1" y="116"/>
                    </a:cubicBezTo>
                    <a:lnTo>
                      <a:pt x="1" y="149"/>
                    </a:lnTo>
                    <a:cubicBezTo>
                      <a:pt x="1" y="149"/>
                      <a:pt x="34" y="183"/>
                      <a:pt x="34" y="216"/>
                    </a:cubicBezTo>
                    <a:lnTo>
                      <a:pt x="201" y="2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3" name="Google Shape;1203;p46"/>
              <p:cNvSpPr/>
              <p:nvPr/>
            </p:nvSpPr>
            <p:spPr>
              <a:xfrm>
                <a:off x="6282388" y="3133721"/>
                <a:ext cx="3359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68" extrusionOk="0">
                    <a:moveTo>
                      <a:pt x="12" y="238"/>
                    </a:moveTo>
                    <a:cubicBezTo>
                      <a:pt x="4" y="238"/>
                      <a:pt x="12" y="267"/>
                      <a:pt x="34" y="267"/>
                    </a:cubicBezTo>
                    <a:cubicBezTo>
                      <a:pt x="23" y="245"/>
                      <a:pt x="15" y="238"/>
                      <a:pt x="12" y="238"/>
                    </a:cubicBezTo>
                    <a:close/>
                    <a:moveTo>
                      <a:pt x="167" y="0"/>
                    </a:moveTo>
                    <a:cubicBezTo>
                      <a:pt x="134" y="0"/>
                      <a:pt x="67" y="0"/>
                      <a:pt x="34" y="34"/>
                    </a:cubicBezTo>
                    <a:lnTo>
                      <a:pt x="1" y="101"/>
                    </a:lnTo>
                    <a:lnTo>
                      <a:pt x="34" y="267"/>
                    </a:lnTo>
                    <a:lnTo>
                      <a:pt x="134" y="101"/>
                    </a:lnTo>
                    <a:cubicBezTo>
                      <a:pt x="134" y="34"/>
                      <a:pt x="134" y="34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4" name="Google Shape;1204;p46"/>
              <p:cNvSpPr/>
              <p:nvPr/>
            </p:nvSpPr>
            <p:spPr>
              <a:xfrm>
                <a:off x="6285067" y="3206429"/>
                <a:ext cx="3339" cy="4019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01" extrusionOk="0">
                    <a:moveTo>
                      <a:pt x="0" y="0"/>
                    </a:moveTo>
                    <a:lnTo>
                      <a:pt x="33" y="134"/>
                    </a:lnTo>
                    <a:lnTo>
                      <a:pt x="67" y="167"/>
                    </a:lnTo>
                    <a:cubicBezTo>
                      <a:pt x="67" y="167"/>
                      <a:pt x="67" y="201"/>
                      <a:pt x="100" y="201"/>
                    </a:cubicBezTo>
                    <a:lnTo>
                      <a:pt x="167" y="167"/>
                    </a:lnTo>
                    <a:cubicBezTo>
                      <a:pt x="100" y="167"/>
                      <a:pt x="100" y="167"/>
                      <a:pt x="100" y="134"/>
                    </a:cubicBezTo>
                    <a:lnTo>
                      <a:pt x="100" y="34"/>
                    </a:lnTo>
                    <a:cubicBezTo>
                      <a:pt x="100" y="34"/>
                      <a:pt x="67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5" name="Google Shape;1205;p46"/>
              <p:cNvSpPr/>
              <p:nvPr/>
            </p:nvSpPr>
            <p:spPr>
              <a:xfrm>
                <a:off x="6071607" y="2520042"/>
                <a:ext cx="240140" cy="452907"/>
              </a:xfrm>
              <a:custGeom>
                <a:avLst/>
                <a:gdLst/>
                <a:ahLst/>
                <a:cxnLst/>
                <a:rect l="l" t="t" r="r" b="b"/>
                <a:pathLst>
                  <a:path w="12010" h="22651" extrusionOk="0">
                    <a:moveTo>
                      <a:pt x="4571" y="1"/>
                    </a:moveTo>
                    <a:cubicBezTo>
                      <a:pt x="3395" y="151"/>
                      <a:pt x="2219" y="226"/>
                      <a:pt x="1099" y="226"/>
                    </a:cubicBezTo>
                    <a:cubicBezTo>
                      <a:pt x="726" y="226"/>
                      <a:pt x="359" y="218"/>
                      <a:pt x="1" y="201"/>
                    </a:cubicBezTo>
                    <a:lnTo>
                      <a:pt x="1" y="201"/>
                    </a:lnTo>
                    <a:cubicBezTo>
                      <a:pt x="34" y="1469"/>
                      <a:pt x="34" y="2669"/>
                      <a:pt x="67" y="3804"/>
                    </a:cubicBezTo>
                    <a:cubicBezTo>
                      <a:pt x="67" y="6439"/>
                      <a:pt x="234" y="8674"/>
                      <a:pt x="434" y="10542"/>
                    </a:cubicBezTo>
                    <a:cubicBezTo>
                      <a:pt x="501" y="10842"/>
                      <a:pt x="534" y="11142"/>
                      <a:pt x="568" y="11376"/>
                    </a:cubicBezTo>
                    <a:cubicBezTo>
                      <a:pt x="701" y="12276"/>
                      <a:pt x="835" y="13144"/>
                      <a:pt x="1001" y="13977"/>
                    </a:cubicBezTo>
                    <a:cubicBezTo>
                      <a:pt x="1168" y="14878"/>
                      <a:pt x="1368" y="15812"/>
                      <a:pt x="1569" y="16646"/>
                    </a:cubicBezTo>
                    <a:cubicBezTo>
                      <a:pt x="2002" y="18347"/>
                      <a:pt x="2536" y="19948"/>
                      <a:pt x="3170" y="21383"/>
                    </a:cubicBezTo>
                    <a:cubicBezTo>
                      <a:pt x="3236" y="21483"/>
                      <a:pt x="3336" y="21550"/>
                      <a:pt x="3403" y="21616"/>
                    </a:cubicBezTo>
                    <a:cubicBezTo>
                      <a:pt x="3837" y="21983"/>
                      <a:pt x="4270" y="22283"/>
                      <a:pt x="4838" y="22450"/>
                    </a:cubicBezTo>
                    <a:lnTo>
                      <a:pt x="4871" y="22450"/>
                    </a:lnTo>
                    <a:cubicBezTo>
                      <a:pt x="5238" y="22550"/>
                      <a:pt x="5571" y="22650"/>
                      <a:pt x="5938" y="22650"/>
                    </a:cubicBezTo>
                    <a:cubicBezTo>
                      <a:pt x="6272" y="22650"/>
                      <a:pt x="6672" y="22550"/>
                      <a:pt x="7039" y="22450"/>
                    </a:cubicBezTo>
                    <a:lnTo>
                      <a:pt x="7072" y="22450"/>
                    </a:lnTo>
                    <a:cubicBezTo>
                      <a:pt x="7573" y="22217"/>
                      <a:pt x="8073" y="21983"/>
                      <a:pt x="8507" y="21616"/>
                    </a:cubicBezTo>
                    <a:cubicBezTo>
                      <a:pt x="8574" y="21516"/>
                      <a:pt x="8674" y="21483"/>
                      <a:pt x="8740" y="21383"/>
                    </a:cubicBezTo>
                    <a:cubicBezTo>
                      <a:pt x="9374" y="19948"/>
                      <a:pt x="9874" y="18347"/>
                      <a:pt x="10341" y="16646"/>
                    </a:cubicBezTo>
                    <a:cubicBezTo>
                      <a:pt x="10542" y="15745"/>
                      <a:pt x="10742" y="14878"/>
                      <a:pt x="10909" y="13977"/>
                    </a:cubicBezTo>
                    <a:cubicBezTo>
                      <a:pt x="11075" y="13144"/>
                      <a:pt x="11209" y="12276"/>
                      <a:pt x="11342" y="11376"/>
                    </a:cubicBezTo>
                    <a:cubicBezTo>
                      <a:pt x="11376" y="11142"/>
                      <a:pt x="11409" y="10842"/>
                      <a:pt x="11442" y="10542"/>
                    </a:cubicBezTo>
                    <a:cubicBezTo>
                      <a:pt x="11676" y="8674"/>
                      <a:pt x="11843" y="6439"/>
                      <a:pt x="11909" y="3804"/>
                    </a:cubicBezTo>
                    <a:cubicBezTo>
                      <a:pt x="11943" y="2669"/>
                      <a:pt x="12009" y="1469"/>
                      <a:pt x="12009" y="201"/>
                    </a:cubicBezTo>
                    <a:lnTo>
                      <a:pt x="12009" y="201"/>
                    </a:lnTo>
                    <a:cubicBezTo>
                      <a:pt x="11616" y="228"/>
                      <a:pt x="11218" y="240"/>
                      <a:pt x="10815" y="240"/>
                    </a:cubicBezTo>
                    <a:cubicBezTo>
                      <a:pt x="9715" y="240"/>
                      <a:pt x="8578" y="147"/>
                      <a:pt x="7406" y="1"/>
                    </a:cubicBezTo>
                    <a:lnTo>
                      <a:pt x="7406" y="1"/>
                    </a:lnTo>
                    <a:cubicBezTo>
                      <a:pt x="7840" y="3203"/>
                      <a:pt x="8040" y="5672"/>
                      <a:pt x="8040" y="7373"/>
                    </a:cubicBezTo>
                    <a:cubicBezTo>
                      <a:pt x="8040" y="10141"/>
                      <a:pt x="7673" y="12510"/>
                      <a:pt x="6872" y="14511"/>
                    </a:cubicBezTo>
                    <a:cubicBezTo>
                      <a:pt x="6605" y="15145"/>
                      <a:pt x="6339" y="15779"/>
                      <a:pt x="6005" y="16379"/>
                    </a:cubicBezTo>
                    <a:cubicBezTo>
                      <a:pt x="5671" y="15779"/>
                      <a:pt x="5371" y="15145"/>
                      <a:pt x="5104" y="14511"/>
                    </a:cubicBezTo>
                    <a:cubicBezTo>
                      <a:pt x="4337" y="12476"/>
                      <a:pt x="3937" y="10108"/>
                      <a:pt x="3937" y="7373"/>
                    </a:cubicBezTo>
                    <a:cubicBezTo>
                      <a:pt x="3937" y="5672"/>
                      <a:pt x="4170" y="3203"/>
                      <a:pt x="45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6" name="Google Shape;1206;p46"/>
              <p:cNvSpPr/>
              <p:nvPr/>
            </p:nvSpPr>
            <p:spPr>
              <a:xfrm>
                <a:off x="5873503" y="2518722"/>
                <a:ext cx="192772" cy="280810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4044" extrusionOk="0">
                    <a:moveTo>
                      <a:pt x="4337" y="0"/>
                    </a:moveTo>
                    <a:cubicBezTo>
                      <a:pt x="3670" y="83"/>
                      <a:pt x="3003" y="125"/>
                      <a:pt x="2336" y="125"/>
                    </a:cubicBezTo>
                    <a:cubicBezTo>
                      <a:pt x="1669" y="125"/>
                      <a:pt x="1001" y="83"/>
                      <a:pt x="334" y="0"/>
                    </a:cubicBezTo>
                    <a:lnTo>
                      <a:pt x="334" y="0"/>
                    </a:lnTo>
                    <a:cubicBezTo>
                      <a:pt x="1" y="1168"/>
                      <a:pt x="67" y="2402"/>
                      <a:pt x="434" y="3836"/>
                    </a:cubicBezTo>
                    <a:cubicBezTo>
                      <a:pt x="735" y="4870"/>
                      <a:pt x="1202" y="6071"/>
                      <a:pt x="1969" y="7539"/>
                    </a:cubicBezTo>
                    <a:cubicBezTo>
                      <a:pt x="2469" y="8439"/>
                      <a:pt x="2869" y="9207"/>
                      <a:pt x="3236" y="9740"/>
                    </a:cubicBezTo>
                    <a:cubicBezTo>
                      <a:pt x="3703" y="10541"/>
                      <a:pt x="4270" y="11175"/>
                      <a:pt x="4804" y="11708"/>
                    </a:cubicBezTo>
                    <a:cubicBezTo>
                      <a:pt x="5505" y="12376"/>
                      <a:pt x="6339" y="12943"/>
                      <a:pt x="7239" y="13343"/>
                    </a:cubicBezTo>
                    <a:cubicBezTo>
                      <a:pt x="7339" y="13410"/>
                      <a:pt x="7473" y="13443"/>
                      <a:pt x="7639" y="13510"/>
                    </a:cubicBezTo>
                    <a:cubicBezTo>
                      <a:pt x="8307" y="13743"/>
                      <a:pt x="8974" y="13943"/>
                      <a:pt x="9641" y="14043"/>
                    </a:cubicBezTo>
                    <a:cubicBezTo>
                      <a:pt x="9641" y="13543"/>
                      <a:pt x="9507" y="13076"/>
                      <a:pt x="9441" y="12609"/>
                    </a:cubicBezTo>
                    <a:cubicBezTo>
                      <a:pt x="9241" y="12576"/>
                      <a:pt x="9007" y="12542"/>
                      <a:pt x="8807" y="12442"/>
                    </a:cubicBezTo>
                    <a:cubicBezTo>
                      <a:pt x="8173" y="12242"/>
                      <a:pt x="7573" y="11942"/>
                      <a:pt x="6972" y="11608"/>
                    </a:cubicBezTo>
                    <a:cubicBezTo>
                      <a:pt x="5905" y="10941"/>
                      <a:pt x="4971" y="10074"/>
                      <a:pt x="4237" y="9007"/>
                    </a:cubicBezTo>
                    <a:cubicBezTo>
                      <a:pt x="2936" y="7105"/>
                      <a:pt x="2169" y="4703"/>
                      <a:pt x="1935" y="1835"/>
                    </a:cubicBezTo>
                    <a:cubicBezTo>
                      <a:pt x="2302" y="1735"/>
                      <a:pt x="2636" y="1668"/>
                      <a:pt x="2836" y="1668"/>
                    </a:cubicBezTo>
                    <a:cubicBezTo>
                      <a:pt x="3170" y="1668"/>
                      <a:pt x="3470" y="1701"/>
                      <a:pt x="3737" y="1835"/>
                    </a:cubicBezTo>
                    <a:cubicBezTo>
                      <a:pt x="3837" y="1901"/>
                      <a:pt x="4004" y="1968"/>
                      <a:pt x="4137" y="2168"/>
                    </a:cubicBezTo>
                    <a:cubicBezTo>
                      <a:pt x="4237" y="2235"/>
                      <a:pt x="4337" y="2368"/>
                      <a:pt x="4504" y="2569"/>
                    </a:cubicBezTo>
                    <a:cubicBezTo>
                      <a:pt x="5004" y="3069"/>
                      <a:pt x="5638" y="3436"/>
                      <a:pt x="6405" y="3603"/>
                    </a:cubicBezTo>
                    <a:cubicBezTo>
                      <a:pt x="6472" y="3603"/>
                      <a:pt x="6505" y="3669"/>
                      <a:pt x="6605" y="3669"/>
                    </a:cubicBezTo>
                    <a:lnTo>
                      <a:pt x="6672" y="3669"/>
                    </a:lnTo>
                    <a:cubicBezTo>
                      <a:pt x="6906" y="3703"/>
                      <a:pt x="7139" y="3703"/>
                      <a:pt x="7339" y="3703"/>
                    </a:cubicBezTo>
                    <a:cubicBezTo>
                      <a:pt x="7639" y="3703"/>
                      <a:pt x="7940" y="3669"/>
                      <a:pt x="8173" y="3603"/>
                    </a:cubicBezTo>
                    <a:cubicBezTo>
                      <a:pt x="8140" y="3236"/>
                      <a:pt x="8140" y="2835"/>
                      <a:pt x="8106" y="2402"/>
                    </a:cubicBezTo>
                    <a:cubicBezTo>
                      <a:pt x="7973" y="2435"/>
                      <a:pt x="7840" y="2502"/>
                      <a:pt x="7740" y="2502"/>
                    </a:cubicBezTo>
                    <a:cubicBezTo>
                      <a:pt x="7584" y="2524"/>
                      <a:pt x="7432" y="2535"/>
                      <a:pt x="7284" y="2535"/>
                    </a:cubicBezTo>
                    <a:cubicBezTo>
                      <a:pt x="6987" y="2535"/>
                      <a:pt x="6705" y="2491"/>
                      <a:pt x="6439" y="2402"/>
                    </a:cubicBezTo>
                    <a:cubicBezTo>
                      <a:pt x="6339" y="2368"/>
                      <a:pt x="6272" y="2368"/>
                      <a:pt x="6172" y="2335"/>
                    </a:cubicBezTo>
                    <a:cubicBezTo>
                      <a:pt x="5671" y="2168"/>
                      <a:pt x="5271" y="1835"/>
                      <a:pt x="4938" y="1401"/>
                    </a:cubicBezTo>
                    <a:cubicBezTo>
                      <a:pt x="4604" y="1001"/>
                      <a:pt x="4404" y="500"/>
                      <a:pt x="43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7" name="Google Shape;1207;p46"/>
              <p:cNvSpPr/>
              <p:nvPr/>
            </p:nvSpPr>
            <p:spPr>
              <a:xfrm>
                <a:off x="6083625" y="3124383"/>
                <a:ext cx="210107" cy="92737"/>
              </a:xfrm>
              <a:custGeom>
                <a:avLst/>
                <a:gdLst/>
                <a:ahLst/>
                <a:cxnLst/>
                <a:rect l="l" t="t" r="r" b="b"/>
                <a:pathLst>
                  <a:path w="10508" h="4638" extrusionOk="0">
                    <a:moveTo>
                      <a:pt x="10074" y="568"/>
                    </a:moveTo>
                    <a:lnTo>
                      <a:pt x="10074" y="568"/>
                    </a:lnTo>
                    <a:lnTo>
                      <a:pt x="10074" y="568"/>
                    </a:lnTo>
                    <a:close/>
                    <a:moveTo>
                      <a:pt x="601" y="467"/>
                    </a:moveTo>
                    <a:cubicBezTo>
                      <a:pt x="634" y="467"/>
                      <a:pt x="667" y="467"/>
                      <a:pt x="667" y="501"/>
                    </a:cubicBezTo>
                    <a:lnTo>
                      <a:pt x="734" y="568"/>
                    </a:lnTo>
                    <a:lnTo>
                      <a:pt x="734" y="668"/>
                    </a:lnTo>
                    <a:lnTo>
                      <a:pt x="734" y="734"/>
                    </a:lnTo>
                    <a:lnTo>
                      <a:pt x="634" y="568"/>
                    </a:lnTo>
                    <a:cubicBezTo>
                      <a:pt x="634" y="501"/>
                      <a:pt x="634" y="501"/>
                      <a:pt x="601" y="467"/>
                    </a:cubicBezTo>
                    <a:close/>
                    <a:moveTo>
                      <a:pt x="501" y="501"/>
                    </a:moveTo>
                    <a:lnTo>
                      <a:pt x="634" y="768"/>
                    </a:lnTo>
                    <a:lnTo>
                      <a:pt x="501" y="768"/>
                    </a:lnTo>
                    <a:lnTo>
                      <a:pt x="467" y="734"/>
                    </a:lnTo>
                    <a:lnTo>
                      <a:pt x="434" y="668"/>
                    </a:lnTo>
                    <a:lnTo>
                      <a:pt x="434" y="634"/>
                    </a:lnTo>
                    <a:cubicBezTo>
                      <a:pt x="434" y="601"/>
                      <a:pt x="434" y="568"/>
                      <a:pt x="467" y="568"/>
                    </a:cubicBezTo>
                    <a:lnTo>
                      <a:pt x="501" y="501"/>
                    </a:lnTo>
                    <a:close/>
                    <a:moveTo>
                      <a:pt x="10107" y="467"/>
                    </a:moveTo>
                    <a:cubicBezTo>
                      <a:pt x="10107" y="501"/>
                      <a:pt x="10107" y="501"/>
                      <a:pt x="10074" y="568"/>
                    </a:cubicBezTo>
                    <a:lnTo>
                      <a:pt x="10074" y="568"/>
                    </a:lnTo>
                    <a:lnTo>
                      <a:pt x="10107" y="501"/>
                    </a:lnTo>
                    <a:lnTo>
                      <a:pt x="10141" y="568"/>
                    </a:lnTo>
                    <a:lnTo>
                      <a:pt x="10141" y="601"/>
                    </a:lnTo>
                    <a:lnTo>
                      <a:pt x="10174" y="668"/>
                    </a:lnTo>
                    <a:lnTo>
                      <a:pt x="10141" y="734"/>
                    </a:lnTo>
                    <a:lnTo>
                      <a:pt x="10107" y="768"/>
                    </a:lnTo>
                    <a:lnTo>
                      <a:pt x="9974" y="768"/>
                    </a:lnTo>
                    <a:lnTo>
                      <a:pt x="10074" y="568"/>
                    </a:lnTo>
                    <a:lnTo>
                      <a:pt x="9974" y="701"/>
                    </a:lnTo>
                    <a:lnTo>
                      <a:pt x="9974" y="668"/>
                    </a:lnTo>
                    <a:lnTo>
                      <a:pt x="9974" y="568"/>
                    </a:lnTo>
                    <a:lnTo>
                      <a:pt x="9941" y="568"/>
                    </a:lnTo>
                    <a:cubicBezTo>
                      <a:pt x="9941" y="501"/>
                      <a:pt x="9941" y="501"/>
                      <a:pt x="9974" y="501"/>
                    </a:cubicBezTo>
                    <a:cubicBezTo>
                      <a:pt x="9974" y="501"/>
                      <a:pt x="10007" y="467"/>
                      <a:pt x="10107" y="467"/>
                    </a:cubicBezTo>
                    <a:close/>
                    <a:moveTo>
                      <a:pt x="10074" y="4037"/>
                    </a:moveTo>
                    <a:cubicBezTo>
                      <a:pt x="10107" y="4037"/>
                      <a:pt x="10141" y="4103"/>
                      <a:pt x="10141" y="4103"/>
                    </a:cubicBezTo>
                    <a:lnTo>
                      <a:pt x="10141" y="4170"/>
                    </a:lnTo>
                    <a:lnTo>
                      <a:pt x="10174" y="4270"/>
                    </a:lnTo>
                    <a:cubicBezTo>
                      <a:pt x="10141" y="4270"/>
                      <a:pt x="10107" y="4270"/>
                      <a:pt x="10107" y="4237"/>
                    </a:cubicBezTo>
                    <a:lnTo>
                      <a:pt x="10074" y="4170"/>
                    </a:lnTo>
                    <a:lnTo>
                      <a:pt x="10007" y="4037"/>
                    </a:lnTo>
                    <a:close/>
                    <a:moveTo>
                      <a:pt x="567" y="4103"/>
                    </a:moveTo>
                    <a:lnTo>
                      <a:pt x="501" y="4237"/>
                    </a:lnTo>
                    <a:lnTo>
                      <a:pt x="467" y="4270"/>
                    </a:lnTo>
                    <a:cubicBezTo>
                      <a:pt x="501" y="4270"/>
                      <a:pt x="501" y="4270"/>
                      <a:pt x="467" y="4304"/>
                    </a:cubicBezTo>
                    <a:lnTo>
                      <a:pt x="434" y="4270"/>
                    </a:lnTo>
                    <a:lnTo>
                      <a:pt x="434" y="4237"/>
                    </a:lnTo>
                    <a:lnTo>
                      <a:pt x="434" y="4137"/>
                    </a:lnTo>
                    <a:cubicBezTo>
                      <a:pt x="434" y="4137"/>
                      <a:pt x="467" y="4103"/>
                      <a:pt x="501" y="4103"/>
                    </a:cubicBezTo>
                    <a:close/>
                    <a:moveTo>
                      <a:pt x="601" y="4103"/>
                    </a:moveTo>
                    <a:cubicBezTo>
                      <a:pt x="634" y="4103"/>
                      <a:pt x="634" y="4137"/>
                      <a:pt x="667" y="4137"/>
                    </a:cubicBezTo>
                    <a:lnTo>
                      <a:pt x="667" y="4237"/>
                    </a:lnTo>
                    <a:lnTo>
                      <a:pt x="701" y="4270"/>
                    </a:lnTo>
                    <a:cubicBezTo>
                      <a:pt x="701" y="4270"/>
                      <a:pt x="667" y="4304"/>
                      <a:pt x="667" y="4337"/>
                    </a:cubicBezTo>
                    <a:lnTo>
                      <a:pt x="501" y="4337"/>
                    </a:lnTo>
                    <a:lnTo>
                      <a:pt x="634" y="4137"/>
                    </a:lnTo>
                    <a:lnTo>
                      <a:pt x="601" y="4103"/>
                    </a:lnTo>
                    <a:close/>
                    <a:moveTo>
                      <a:pt x="10007" y="4103"/>
                    </a:moveTo>
                    <a:cubicBezTo>
                      <a:pt x="10007" y="4103"/>
                      <a:pt x="9974" y="4103"/>
                      <a:pt x="9974" y="4137"/>
                    </a:cubicBezTo>
                    <a:lnTo>
                      <a:pt x="10107" y="4337"/>
                    </a:lnTo>
                    <a:lnTo>
                      <a:pt x="9974" y="4337"/>
                    </a:lnTo>
                    <a:cubicBezTo>
                      <a:pt x="9941" y="4304"/>
                      <a:pt x="9941" y="4304"/>
                      <a:pt x="9941" y="4270"/>
                    </a:cubicBezTo>
                    <a:lnTo>
                      <a:pt x="9941" y="4237"/>
                    </a:lnTo>
                    <a:lnTo>
                      <a:pt x="9941" y="4137"/>
                    </a:lnTo>
                    <a:cubicBezTo>
                      <a:pt x="9941" y="4137"/>
                      <a:pt x="9974" y="4103"/>
                      <a:pt x="10007" y="4103"/>
                    </a:cubicBezTo>
                    <a:close/>
                    <a:moveTo>
                      <a:pt x="5304" y="0"/>
                    </a:moveTo>
                    <a:cubicBezTo>
                      <a:pt x="4437" y="0"/>
                      <a:pt x="3569" y="67"/>
                      <a:pt x="2635" y="67"/>
                    </a:cubicBezTo>
                    <a:cubicBezTo>
                      <a:pt x="1801" y="101"/>
                      <a:pt x="934" y="101"/>
                      <a:pt x="100" y="134"/>
                    </a:cubicBezTo>
                    <a:cubicBezTo>
                      <a:pt x="67" y="1768"/>
                      <a:pt x="0" y="3203"/>
                      <a:pt x="0" y="4637"/>
                    </a:cubicBezTo>
                    <a:cubicBezTo>
                      <a:pt x="634" y="4637"/>
                      <a:pt x="1334" y="4604"/>
                      <a:pt x="2002" y="4604"/>
                    </a:cubicBezTo>
                    <a:cubicBezTo>
                      <a:pt x="3069" y="4604"/>
                      <a:pt x="4136" y="4537"/>
                      <a:pt x="5271" y="4537"/>
                    </a:cubicBezTo>
                    <a:cubicBezTo>
                      <a:pt x="6438" y="4537"/>
                      <a:pt x="7506" y="4537"/>
                      <a:pt x="8506" y="4604"/>
                    </a:cubicBezTo>
                    <a:cubicBezTo>
                      <a:pt x="9240" y="4604"/>
                      <a:pt x="9907" y="4637"/>
                      <a:pt x="10508" y="4637"/>
                    </a:cubicBezTo>
                    <a:cubicBezTo>
                      <a:pt x="10508" y="3269"/>
                      <a:pt x="10474" y="1768"/>
                      <a:pt x="10441" y="134"/>
                    </a:cubicBezTo>
                    <a:cubicBezTo>
                      <a:pt x="9674" y="101"/>
                      <a:pt x="8806" y="67"/>
                      <a:pt x="7973" y="67"/>
                    </a:cubicBezTo>
                    <a:cubicBezTo>
                      <a:pt x="7105" y="0"/>
                      <a:pt x="6238" y="0"/>
                      <a:pt x="53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8" name="Google Shape;1208;p46"/>
              <p:cNvSpPr/>
              <p:nvPr/>
            </p:nvSpPr>
            <p:spPr>
              <a:xfrm>
                <a:off x="6066268" y="3016980"/>
                <a:ext cx="246818" cy="57386"/>
              </a:xfrm>
              <a:custGeom>
                <a:avLst/>
                <a:gdLst/>
                <a:ahLst/>
                <a:cxnLst/>
                <a:rect l="l" t="t" r="r" b="b"/>
                <a:pathLst>
                  <a:path w="12344" h="2870" extrusionOk="0">
                    <a:moveTo>
                      <a:pt x="5905" y="1"/>
                    </a:moveTo>
                    <a:cubicBezTo>
                      <a:pt x="5672" y="34"/>
                      <a:pt x="5405" y="34"/>
                      <a:pt x="5071" y="134"/>
                    </a:cubicBezTo>
                    <a:cubicBezTo>
                      <a:pt x="4871" y="168"/>
                      <a:pt x="4671" y="201"/>
                      <a:pt x="4404" y="268"/>
                    </a:cubicBezTo>
                    <a:cubicBezTo>
                      <a:pt x="4137" y="335"/>
                      <a:pt x="3870" y="368"/>
                      <a:pt x="3670" y="435"/>
                    </a:cubicBezTo>
                    <a:cubicBezTo>
                      <a:pt x="3537" y="468"/>
                      <a:pt x="3403" y="468"/>
                      <a:pt x="3337" y="501"/>
                    </a:cubicBezTo>
                    <a:cubicBezTo>
                      <a:pt x="2903" y="635"/>
                      <a:pt x="2569" y="768"/>
                      <a:pt x="2236" y="868"/>
                    </a:cubicBezTo>
                    <a:cubicBezTo>
                      <a:pt x="1469" y="1269"/>
                      <a:pt x="801" y="1802"/>
                      <a:pt x="234" y="2536"/>
                    </a:cubicBezTo>
                    <a:cubicBezTo>
                      <a:pt x="168" y="2670"/>
                      <a:pt x="68" y="2803"/>
                      <a:pt x="1" y="2870"/>
                    </a:cubicBezTo>
                    <a:lnTo>
                      <a:pt x="12343" y="2870"/>
                    </a:lnTo>
                    <a:cubicBezTo>
                      <a:pt x="12243" y="2770"/>
                      <a:pt x="12176" y="2636"/>
                      <a:pt x="12076" y="2536"/>
                    </a:cubicBezTo>
                    <a:cubicBezTo>
                      <a:pt x="11576" y="1769"/>
                      <a:pt x="10942" y="1202"/>
                      <a:pt x="10108" y="868"/>
                    </a:cubicBezTo>
                    <a:cubicBezTo>
                      <a:pt x="9808" y="768"/>
                      <a:pt x="9441" y="635"/>
                      <a:pt x="9007" y="501"/>
                    </a:cubicBezTo>
                    <a:cubicBezTo>
                      <a:pt x="8941" y="468"/>
                      <a:pt x="8807" y="468"/>
                      <a:pt x="8674" y="435"/>
                    </a:cubicBezTo>
                    <a:cubicBezTo>
                      <a:pt x="8474" y="368"/>
                      <a:pt x="8207" y="335"/>
                      <a:pt x="7907" y="268"/>
                    </a:cubicBezTo>
                    <a:cubicBezTo>
                      <a:pt x="7673" y="201"/>
                      <a:pt x="7473" y="168"/>
                      <a:pt x="7239" y="134"/>
                    </a:cubicBezTo>
                    <a:cubicBezTo>
                      <a:pt x="6906" y="101"/>
                      <a:pt x="6672" y="34"/>
                      <a:pt x="6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9" name="Google Shape;1209;p46"/>
              <p:cNvSpPr/>
              <p:nvPr/>
            </p:nvSpPr>
            <p:spPr>
              <a:xfrm>
                <a:off x="6309743" y="2518722"/>
                <a:ext cx="195431" cy="279470"/>
              </a:xfrm>
              <a:custGeom>
                <a:avLst/>
                <a:gdLst/>
                <a:ahLst/>
                <a:cxnLst/>
                <a:rect l="l" t="t" r="r" b="b"/>
                <a:pathLst>
                  <a:path w="9774" h="13977" extrusionOk="0">
                    <a:moveTo>
                      <a:pt x="5404" y="0"/>
                    </a:moveTo>
                    <a:cubicBezTo>
                      <a:pt x="5337" y="534"/>
                      <a:pt x="5171" y="1001"/>
                      <a:pt x="4837" y="1401"/>
                    </a:cubicBezTo>
                    <a:cubicBezTo>
                      <a:pt x="4503" y="1835"/>
                      <a:pt x="4103" y="2168"/>
                      <a:pt x="3569" y="2335"/>
                    </a:cubicBezTo>
                    <a:cubicBezTo>
                      <a:pt x="3503" y="2368"/>
                      <a:pt x="3436" y="2368"/>
                      <a:pt x="3336" y="2402"/>
                    </a:cubicBezTo>
                    <a:cubicBezTo>
                      <a:pt x="3082" y="2480"/>
                      <a:pt x="2839" y="2512"/>
                      <a:pt x="2588" y="2512"/>
                    </a:cubicBezTo>
                    <a:cubicBezTo>
                      <a:pt x="2410" y="2512"/>
                      <a:pt x="2228" y="2496"/>
                      <a:pt x="2035" y="2469"/>
                    </a:cubicBezTo>
                    <a:cubicBezTo>
                      <a:pt x="1902" y="2435"/>
                      <a:pt x="1802" y="2435"/>
                      <a:pt x="1668" y="2402"/>
                    </a:cubicBezTo>
                    <a:cubicBezTo>
                      <a:pt x="1635" y="2802"/>
                      <a:pt x="1635" y="3236"/>
                      <a:pt x="1568" y="3603"/>
                    </a:cubicBezTo>
                    <a:cubicBezTo>
                      <a:pt x="1868" y="3636"/>
                      <a:pt x="2135" y="3703"/>
                      <a:pt x="2402" y="3703"/>
                    </a:cubicBezTo>
                    <a:cubicBezTo>
                      <a:pt x="2635" y="3703"/>
                      <a:pt x="2836" y="3703"/>
                      <a:pt x="3102" y="3636"/>
                    </a:cubicBezTo>
                    <a:lnTo>
                      <a:pt x="3169" y="3636"/>
                    </a:lnTo>
                    <a:cubicBezTo>
                      <a:pt x="3236" y="3636"/>
                      <a:pt x="3303" y="3603"/>
                      <a:pt x="3369" y="3603"/>
                    </a:cubicBezTo>
                    <a:cubicBezTo>
                      <a:pt x="4137" y="3436"/>
                      <a:pt x="4770" y="3102"/>
                      <a:pt x="5271" y="2569"/>
                    </a:cubicBezTo>
                    <a:cubicBezTo>
                      <a:pt x="5404" y="2402"/>
                      <a:pt x="5538" y="2235"/>
                      <a:pt x="5638" y="2135"/>
                    </a:cubicBezTo>
                    <a:cubicBezTo>
                      <a:pt x="5804" y="1968"/>
                      <a:pt x="5904" y="1901"/>
                      <a:pt x="6038" y="1801"/>
                    </a:cubicBezTo>
                    <a:cubicBezTo>
                      <a:pt x="6305" y="1701"/>
                      <a:pt x="6605" y="1635"/>
                      <a:pt x="6939" y="1635"/>
                    </a:cubicBezTo>
                    <a:cubicBezTo>
                      <a:pt x="7139" y="1635"/>
                      <a:pt x="7472" y="1735"/>
                      <a:pt x="7839" y="1801"/>
                    </a:cubicBezTo>
                    <a:cubicBezTo>
                      <a:pt x="7639" y="4703"/>
                      <a:pt x="6838" y="7105"/>
                      <a:pt x="5538" y="8973"/>
                    </a:cubicBezTo>
                    <a:cubicBezTo>
                      <a:pt x="4804" y="10074"/>
                      <a:pt x="3870" y="10941"/>
                      <a:pt x="2802" y="11608"/>
                    </a:cubicBezTo>
                    <a:cubicBezTo>
                      <a:pt x="2202" y="11975"/>
                      <a:pt x="1568" y="12276"/>
                      <a:pt x="968" y="12442"/>
                    </a:cubicBezTo>
                    <a:cubicBezTo>
                      <a:pt x="734" y="12542"/>
                      <a:pt x="534" y="12576"/>
                      <a:pt x="334" y="12609"/>
                    </a:cubicBezTo>
                    <a:cubicBezTo>
                      <a:pt x="234" y="13076"/>
                      <a:pt x="134" y="13543"/>
                      <a:pt x="0" y="13977"/>
                    </a:cubicBezTo>
                    <a:cubicBezTo>
                      <a:pt x="667" y="13910"/>
                      <a:pt x="1335" y="13743"/>
                      <a:pt x="2002" y="13443"/>
                    </a:cubicBezTo>
                    <a:cubicBezTo>
                      <a:pt x="2135" y="13410"/>
                      <a:pt x="2302" y="13310"/>
                      <a:pt x="2402" y="13276"/>
                    </a:cubicBezTo>
                    <a:cubicBezTo>
                      <a:pt x="3336" y="12876"/>
                      <a:pt x="4137" y="12309"/>
                      <a:pt x="4837" y="11642"/>
                    </a:cubicBezTo>
                    <a:cubicBezTo>
                      <a:pt x="5371" y="11141"/>
                      <a:pt x="5938" y="10474"/>
                      <a:pt x="6438" y="9707"/>
                    </a:cubicBezTo>
                    <a:cubicBezTo>
                      <a:pt x="6772" y="9140"/>
                      <a:pt x="7205" y="8406"/>
                      <a:pt x="7672" y="7472"/>
                    </a:cubicBezTo>
                    <a:cubicBezTo>
                      <a:pt x="8440" y="6071"/>
                      <a:pt x="8940" y="4804"/>
                      <a:pt x="9207" y="3769"/>
                    </a:cubicBezTo>
                    <a:cubicBezTo>
                      <a:pt x="9707" y="2402"/>
                      <a:pt x="9774" y="1101"/>
                      <a:pt x="9440" y="0"/>
                    </a:cubicBezTo>
                    <a:lnTo>
                      <a:pt x="9440" y="0"/>
                    </a:lnTo>
                    <a:cubicBezTo>
                      <a:pt x="8773" y="83"/>
                      <a:pt x="8106" y="125"/>
                      <a:pt x="7435" y="125"/>
                    </a:cubicBezTo>
                    <a:cubicBezTo>
                      <a:pt x="6763" y="125"/>
                      <a:pt x="6088" y="83"/>
                      <a:pt x="54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10" name="Google Shape;1210;p46"/>
              <p:cNvSpPr/>
              <p:nvPr/>
            </p:nvSpPr>
            <p:spPr>
              <a:xfrm>
                <a:off x="6055610" y="3074351"/>
                <a:ext cx="268133" cy="26693"/>
              </a:xfrm>
              <a:custGeom>
                <a:avLst/>
                <a:gdLst/>
                <a:ahLst/>
                <a:cxnLst/>
                <a:rect l="l" t="t" r="r" b="b"/>
                <a:pathLst>
                  <a:path w="13410" h="1335" extrusionOk="0">
                    <a:moveTo>
                      <a:pt x="534" y="1"/>
                    </a:moveTo>
                    <a:cubicBezTo>
                      <a:pt x="267" y="434"/>
                      <a:pt x="100" y="901"/>
                      <a:pt x="0" y="1302"/>
                    </a:cubicBezTo>
                    <a:lnTo>
                      <a:pt x="6705" y="1335"/>
                    </a:lnTo>
                    <a:lnTo>
                      <a:pt x="13410" y="1302"/>
                    </a:lnTo>
                    <a:cubicBezTo>
                      <a:pt x="13310" y="835"/>
                      <a:pt x="13143" y="434"/>
                      <a:pt x="128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11" name="Google Shape;1211;p46"/>
              <p:cNvSpPr/>
              <p:nvPr/>
            </p:nvSpPr>
            <p:spPr>
              <a:xfrm>
                <a:off x="5995581" y="2475349"/>
                <a:ext cx="390182" cy="474241"/>
              </a:xfrm>
              <a:custGeom>
                <a:avLst/>
                <a:gdLst/>
                <a:ahLst/>
                <a:cxnLst/>
                <a:rect l="l" t="t" r="r" b="b"/>
                <a:pathLst>
                  <a:path w="19514" h="23718" extrusionOk="0">
                    <a:moveTo>
                      <a:pt x="701" y="1"/>
                    </a:moveTo>
                    <a:cubicBezTo>
                      <a:pt x="467" y="1"/>
                      <a:pt x="300" y="34"/>
                      <a:pt x="167" y="168"/>
                    </a:cubicBezTo>
                    <a:cubicBezTo>
                      <a:pt x="33" y="268"/>
                      <a:pt x="0" y="501"/>
                      <a:pt x="0" y="835"/>
                    </a:cubicBezTo>
                    <a:cubicBezTo>
                      <a:pt x="67" y="1235"/>
                      <a:pt x="234" y="1669"/>
                      <a:pt x="567" y="1936"/>
                    </a:cubicBezTo>
                    <a:lnTo>
                      <a:pt x="701" y="2069"/>
                    </a:lnTo>
                    <a:cubicBezTo>
                      <a:pt x="1067" y="2403"/>
                      <a:pt x="1501" y="2603"/>
                      <a:pt x="1968" y="2703"/>
                    </a:cubicBezTo>
                    <a:lnTo>
                      <a:pt x="2068" y="4571"/>
                    </a:lnTo>
                    <a:cubicBezTo>
                      <a:pt x="2135" y="5004"/>
                      <a:pt x="2135" y="5405"/>
                      <a:pt x="2168" y="5772"/>
                    </a:cubicBezTo>
                    <a:lnTo>
                      <a:pt x="2168" y="5938"/>
                    </a:lnTo>
                    <a:cubicBezTo>
                      <a:pt x="2302" y="7773"/>
                      <a:pt x="2468" y="9374"/>
                      <a:pt x="2635" y="10675"/>
                    </a:cubicBezTo>
                    <a:cubicBezTo>
                      <a:pt x="2802" y="11909"/>
                      <a:pt x="3002" y="13110"/>
                      <a:pt x="3202" y="14278"/>
                    </a:cubicBezTo>
                    <a:cubicBezTo>
                      <a:pt x="3236" y="14445"/>
                      <a:pt x="3302" y="14645"/>
                      <a:pt x="3336" y="14845"/>
                    </a:cubicBezTo>
                    <a:cubicBezTo>
                      <a:pt x="3402" y="15278"/>
                      <a:pt x="3536" y="15745"/>
                      <a:pt x="3669" y="16212"/>
                    </a:cubicBezTo>
                    <a:cubicBezTo>
                      <a:pt x="3903" y="17180"/>
                      <a:pt x="4170" y="18080"/>
                      <a:pt x="4470" y="18948"/>
                    </a:cubicBezTo>
                    <a:cubicBezTo>
                      <a:pt x="4570" y="19381"/>
                      <a:pt x="4703" y="19748"/>
                      <a:pt x="4870" y="20115"/>
                    </a:cubicBezTo>
                    <a:cubicBezTo>
                      <a:pt x="5170" y="20882"/>
                      <a:pt x="5404" y="21516"/>
                      <a:pt x="5704" y="22017"/>
                    </a:cubicBezTo>
                    <a:cubicBezTo>
                      <a:pt x="6038" y="22617"/>
                      <a:pt x="6471" y="23218"/>
                      <a:pt x="6905" y="23618"/>
                    </a:cubicBezTo>
                    <a:lnTo>
                      <a:pt x="7005" y="23718"/>
                    </a:lnTo>
                    <a:cubicBezTo>
                      <a:pt x="6371" y="22250"/>
                      <a:pt x="5871" y="20682"/>
                      <a:pt x="5404" y="18948"/>
                    </a:cubicBezTo>
                    <a:cubicBezTo>
                      <a:pt x="5204" y="18080"/>
                      <a:pt x="5004" y="17213"/>
                      <a:pt x="4837" y="16279"/>
                    </a:cubicBezTo>
                    <a:cubicBezTo>
                      <a:pt x="4670" y="15445"/>
                      <a:pt x="4537" y="14578"/>
                      <a:pt x="4403" y="13711"/>
                    </a:cubicBezTo>
                    <a:cubicBezTo>
                      <a:pt x="4370" y="13444"/>
                      <a:pt x="4336" y="13177"/>
                      <a:pt x="4270" y="12877"/>
                    </a:cubicBezTo>
                    <a:cubicBezTo>
                      <a:pt x="4070" y="11009"/>
                      <a:pt x="3903" y="8740"/>
                      <a:pt x="3836" y="6105"/>
                    </a:cubicBezTo>
                    <a:cubicBezTo>
                      <a:pt x="3769" y="5004"/>
                      <a:pt x="3736" y="3770"/>
                      <a:pt x="3736" y="2536"/>
                    </a:cubicBezTo>
                    <a:lnTo>
                      <a:pt x="3736" y="2536"/>
                    </a:lnTo>
                    <a:cubicBezTo>
                      <a:pt x="4103" y="2553"/>
                      <a:pt x="4474" y="2561"/>
                      <a:pt x="4849" y="2561"/>
                    </a:cubicBezTo>
                    <a:cubicBezTo>
                      <a:pt x="5975" y="2561"/>
                      <a:pt x="7138" y="2486"/>
                      <a:pt x="8339" y="2336"/>
                    </a:cubicBezTo>
                    <a:lnTo>
                      <a:pt x="8339" y="2336"/>
                    </a:lnTo>
                    <a:cubicBezTo>
                      <a:pt x="7906" y="5538"/>
                      <a:pt x="7706" y="8007"/>
                      <a:pt x="7706" y="9708"/>
                    </a:cubicBezTo>
                    <a:cubicBezTo>
                      <a:pt x="7706" y="12443"/>
                      <a:pt x="8072" y="14845"/>
                      <a:pt x="8873" y="16846"/>
                    </a:cubicBezTo>
                    <a:cubicBezTo>
                      <a:pt x="9140" y="17447"/>
                      <a:pt x="9407" y="18080"/>
                      <a:pt x="9740" y="18714"/>
                    </a:cubicBezTo>
                    <a:cubicBezTo>
                      <a:pt x="10074" y="18080"/>
                      <a:pt x="10374" y="17447"/>
                      <a:pt x="10641" y="16846"/>
                    </a:cubicBezTo>
                    <a:cubicBezTo>
                      <a:pt x="11408" y="14778"/>
                      <a:pt x="11808" y="12410"/>
                      <a:pt x="11808" y="9708"/>
                    </a:cubicBezTo>
                    <a:cubicBezTo>
                      <a:pt x="11808" y="8007"/>
                      <a:pt x="11575" y="5538"/>
                      <a:pt x="11175" y="2336"/>
                    </a:cubicBezTo>
                    <a:lnTo>
                      <a:pt x="11175" y="2336"/>
                    </a:lnTo>
                    <a:cubicBezTo>
                      <a:pt x="12405" y="2493"/>
                      <a:pt x="13635" y="2547"/>
                      <a:pt x="14801" y="2547"/>
                    </a:cubicBezTo>
                    <a:cubicBezTo>
                      <a:pt x="15121" y="2547"/>
                      <a:pt x="15436" y="2543"/>
                      <a:pt x="15745" y="2536"/>
                    </a:cubicBezTo>
                    <a:lnTo>
                      <a:pt x="15745" y="2536"/>
                    </a:lnTo>
                    <a:cubicBezTo>
                      <a:pt x="15711" y="3770"/>
                      <a:pt x="15711" y="5004"/>
                      <a:pt x="15678" y="6105"/>
                    </a:cubicBezTo>
                    <a:cubicBezTo>
                      <a:pt x="15578" y="8740"/>
                      <a:pt x="15411" y="11009"/>
                      <a:pt x="15211" y="12877"/>
                    </a:cubicBezTo>
                    <a:cubicBezTo>
                      <a:pt x="15178" y="13177"/>
                      <a:pt x="15144" y="13444"/>
                      <a:pt x="15077" y="13711"/>
                    </a:cubicBezTo>
                    <a:cubicBezTo>
                      <a:pt x="14977" y="14578"/>
                      <a:pt x="14844" y="15445"/>
                      <a:pt x="14677" y="16279"/>
                    </a:cubicBezTo>
                    <a:cubicBezTo>
                      <a:pt x="14510" y="17213"/>
                      <a:pt x="14310" y="18114"/>
                      <a:pt x="14077" y="18948"/>
                    </a:cubicBezTo>
                    <a:cubicBezTo>
                      <a:pt x="13676" y="20682"/>
                      <a:pt x="13143" y="22250"/>
                      <a:pt x="12509" y="23718"/>
                    </a:cubicBezTo>
                    <a:lnTo>
                      <a:pt x="12576" y="23618"/>
                    </a:lnTo>
                    <a:cubicBezTo>
                      <a:pt x="13043" y="23184"/>
                      <a:pt x="13410" y="22617"/>
                      <a:pt x="13810" y="22017"/>
                    </a:cubicBezTo>
                    <a:cubicBezTo>
                      <a:pt x="14077" y="21516"/>
                      <a:pt x="14377" y="20882"/>
                      <a:pt x="14644" y="20115"/>
                    </a:cubicBezTo>
                    <a:cubicBezTo>
                      <a:pt x="14744" y="19748"/>
                      <a:pt x="14911" y="19348"/>
                      <a:pt x="15044" y="18948"/>
                    </a:cubicBezTo>
                    <a:cubicBezTo>
                      <a:pt x="15344" y="18080"/>
                      <a:pt x="15578" y="17180"/>
                      <a:pt x="15845" y="16212"/>
                    </a:cubicBezTo>
                    <a:cubicBezTo>
                      <a:pt x="15945" y="15745"/>
                      <a:pt x="16045" y="15345"/>
                      <a:pt x="16178" y="14845"/>
                    </a:cubicBezTo>
                    <a:cubicBezTo>
                      <a:pt x="16212" y="14678"/>
                      <a:pt x="16245" y="14445"/>
                      <a:pt x="16312" y="14278"/>
                    </a:cubicBezTo>
                    <a:cubicBezTo>
                      <a:pt x="16545" y="13110"/>
                      <a:pt x="16712" y="11909"/>
                      <a:pt x="16879" y="10675"/>
                    </a:cubicBezTo>
                    <a:cubicBezTo>
                      <a:pt x="17046" y="9374"/>
                      <a:pt x="17212" y="7773"/>
                      <a:pt x="17346" y="5938"/>
                    </a:cubicBezTo>
                    <a:lnTo>
                      <a:pt x="17346" y="5772"/>
                    </a:lnTo>
                    <a:cubicBezTo>
                      <a:pt x="17379" y="5405"/>
                      <a:pt x="17379" y="5004"/>
                      <a:pt x="17412" y="4571"/>
                    </a:cubicBezTo>
                    <a:cubicBezTo>
                      <a:pt x="17479" y="4004"/>
                      <a:pt x="17513" y="3370"/>
                      <a:pt x="17546" y="2703"/>
                    </a:cubicBezTo>
                    <a:cubicBezTo>
                      <a:pt x="18013" y="2669"/>
                      <a:pt x="18413" y="2436"/>
                      <a:pt x="18813" y="2069"/>
                    </a:cubicBezTo>
                    <a:lnTo>
                      <a:pt x="18914" y="1936"/>
                    </a:lnTo>
                    <a:cubicBezTo>
                      <a:pt x="19247" y="1602"/>
                      <a:pt x="19414" y="1235"/>
                      <a:pt x="19514" y="835"/>
                    </a:cubicBezTo>
                    <a:cubicBezTo>
                      <a:pt x="19481" y="501"/>
                      <a:pt x="19414" y="268"/>
                      <a:pt x="19280" y="168"/>
                    </a:cubicBezTo>
                    <a:cubicBezTo>
                      <a:pt x="19180" y="34"/>
                      <a:pt x="19014" y="1"/>
                      <a:pt x="187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12" name="Google Shape;1212;p46"/>
              <p:cNvSpPr/>
              <p:nvPr/>
            </p:nvSpPr>
            <p:spPr>
              <a:xfrm>
                <a:off x="6167669" y="2970288"/>
                <a:ext cx="44029" cy="48708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2436" extrusionOk="0">
                    <a:moveTo>
                      <a:pt x="0" y="1"/>
                    </a:moveTo>
                    <a:lnTo>
                      <a:pt x="0" y="2002"/>
                    </a:lnTo>
                    <a:lnTo>
                      <a:pt x="0" y="2436"/>
                    </a:lnTo>
                    <a:cubicBezTo>
                      <a:pt x="334" y="2369"/>
                      <a:pt x="601" y="2336"/>
                      <a:pt x="834" y="2303"/>
                    </a:cubicBezTo>
                    <a:lnTo>
                      <a:pt x="1368" y="2303"/>
                    </a:lnTo>
                    <a:cubicBezTo>
                      <a:pt x="1601" y="2336"/>
                      <a:pt x="1868" y="2336"/>
                      <a:pt x="2202" y="2436"/>
                    </a:cubicBezTo>
                    <a:lnTo>
                      <a:pt x="2202" y="2002"/>
                    </a:lnTo>
                    <a:lnTo>
                      <a:pt x="2202" y="1"/>
                    </a:lnTo>
                    <a:cubicBezTo>
                      <a:pt x="1801" y="134"/>
                      <a:pt x="1468" y="201"/>
                      <a:pt x="1101" y="201"/>
                    </a:cubicBezTo>
                    <a:cubicBezTo>
                      <a:pt x="767" y="201"/>
                      <a:pt x="400" y="13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13" name="Google Shape;1213;p46"/>
              <p:cNvSpPr/>
              <p:nvPr/>
            </p:nvSpPr>
            <p:spPr>
              <a:xfrm>
                <a:off x="6083625" y="2536059"/>
                <a:ext cx="90057" cy="406218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20316" extrusionOk="0">
                    <a:moveTo>
                      <a:pt x="1535" y="0"/>
                    </a:moveTo>
                    <a:lnTo>
                      <a:pt x="0" y="134"/>
                    </a:lnTo>
                    <a:cubicBezTo>
                      <a:pt x="232" y="17381"/>
                      <a:pt x="4455" y="20315"/>
                      <a:pt x="4503" y="20315"/>
                    </a:cubicBezTo>
                    <a:cubicBezTo>
                      <a:pt x="4503" y="20315"/>
                      <a:pt x="4503" y="20315"/>
                      <a:pt x="4503" y="20315"/>
                    </a:cubicBezTo>
                    <a:cubicBezTo>
                      <a:pt x="34" y="15578"/>
                      <a:pt x="1535" y="1"/>
                      <a:pt x="15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Resources</a:t>
            </a:r>
            <a:endParaRPr lang="es-ES" noProof="0" dirty="0"/>
          </a:p>
        </p:txBody>
      </p:sp>
      <p:sp>
        <p:nvSpPr>
          <p:cNvPr id="1219" name="Google Shape;1219;p4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noProof="0" dirty="0">
                <a:solidFill>
                  <a:schemeClr val="dk1"/>
                </a:solidFill>
              </a:rPr>
              <a:t>Did you like </a:t>
            </a:r>
            <a:r>
              <a:rPr lang="es-ES" sz="1400" noProof="0" dirty="0" err="1">
                <a:solidFill>
                  <a:schemeClr val="dk1"/>
                </a:solidFill>
              </a:rPr>
              <a:t>the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resources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used</a:t>
            </a:r>
            <a:r>
              <a:rPr lang="es-ES" sz="1400" noProof="0" dirty="0">
                <a:solidFill>
                  <a:schemeClr val="dk1"/>
                </a:solidFill>
              </a:rPr>
              <a:t> in this </a:t>
            </a:r>
            <a:r>
              <a:rPr lang="es-ES" sz="1400" noProof="0" dirty="0" err="1">
                <a:solidFill>
                  <a:schemeClr val="dk1"/>
                </a:solidFill>
              </a:rPr>
              <a:t>template</a:t>
            </a:r>
            <a:r>
              <a:rPr lang="es-ES" sz="1400" noProof="0" dirty="0">
                <a:solidFill>
                  <a:schemeClr val="dk1"/>
                </a:solidFill>
              </a:rPr>
              <a:t>? </a:t>
            </a:r>
            <a:r>
              <a:rPr lang="es-ES" sz="1400" noProof="0" dirty="0" err="1">
                <a:solidFill>
                  <a:schemeClr val="dk1"/>
                </a:solidFill>
              </a:rPr>
              <a:t>Get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them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for</a:t>
            </a:r>
            <a:r>
              <a:rPr lang="es-ES" sz="1400" noProof="0" dirty="0">
                <a:solidFill>
                  <a:schemeClr val="dk1"/>
                </a:solidFill>
              </a:rPr>
              <a:t> free at </a:t>
            </a:r>
            <a:r>
              <a:rPr lang="es-ES" sz="1400" noProof="0" dirty="0" err="1">
                <a:solidFill>
                  <a:schemeClr val="dk1"/>
                </a:solidFill>
              </a:rPr>
              <a:t>our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other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websites</a:t>
            </a:r>
            <a:r>
              <a:rPr lang="es-ES" sz="1400" noProof="0" dirty="0">
                <a:solidFill>
                  <a:schemeClr val="dk1"/>
                </a:solidFill>
              </a:rPr>
              <a:t>: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Vectors</a:t>
            </a:r>
            <a:endParaRPr lang="es-ES" sz="2400" b="1" noProof="0" dirty="0">
              <a:solidFill>
                <a:schemeClr val="dk1"/>
              </a:solidFill>
              <a:latin typeface="Magra"/>
              <a:ea typeface="Magra"/>
              <a:cs typeface="Magra"/>
              <a:sym typeface="Magra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400" u="sng" noProof="0" dirty="0">
                <a:solidFill>
                  <a:schemeClr val="hlink"/>
                </a:solidFill>
                <a:hlinkClick r:id="rId3"/>
              </a:rPr>
              <a:t>Flat golf swing </a:t>
            </a:r>
            <a:r>
              <a:rPr lang="es-ES" sz="1400" u="sng" noProof="0" dirty="0" err="1">
                <a:solidFill>
                  <a:schemeClr val="hlink"/>
                </a:solidFill>
                <a:hlinkClick r:id="rId3"/>
              </a:rPr>
              <a:t>collection</a:t>
            </a:r>
            <a:endParaRPr lang="es-ES" sz="1400" noProof="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400" u="sng" noProof="0" dirty="0">
                <a:solidFill>
                  <a:schemeClr val="hlink"/>
                </a:solidFill>
                <a:hlinkClick r:id="rId4"/>
              </a:rPr>
              <a:t>Golf swing </a:t>
            </a:r>
            <a:r>
              <a:rPr lang="es-ES" sz="1400" u="sng" noProof="0" dirty="0" err="1">
                <a:solidFill>
                  <a:schemeClr val="hlink"/>
                </a:solidFill>
                <a:hlinkClick r:id="rId4"/>
              </a:rPr>
              <a:t>collection</a:t>
            </a:r>
            <a:r>
              <a:rPr lang="es-ES" sz="1400" u="sng" noProof="0" dirty="0">
                <a:solidFill>
                  <a:schemeClr val="hlink"/>
                </a:solidFill>
                <a:hlinkClick r:id="rId4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4"/>
              </a:rPr>
              <a:t>of</a:t>
            </a:r>
            <a:r>
              <a:rPr lang="es-ES" sz="1400" u="sng" noProof="0" dirty="0">
                <a:solidFill>
                  <a:schemeClr val="hlink"/>
                </a:solidFill>
                <a:hlinkClick r:id="rId4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4"/>
              </a:rPr>
              <a:t>three</a:t>
            </a:r>
            <a:endParaRPr lang="es-ES" sz="1400" noProof="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400" u="sng" noProof="0" dirty="0">
                <a:solidFill>
                  <a:schemeClr val="hlink"/>
                </a:solidFill>
                <a:hlinkClick r:id="rId5"/>
              </a:rPr>
              <a:t>Golf </a:t>
            </a:r>
            <a:r>
              <a:rPr lang="es-ES" sz="1400" u="sng" noProof="0" dirty="0" err="1">
                <a:solidFill>
                  <a:schemeClr val="hlink"/>
                </a:solidFill>
                <a:hlinkClick r:id="rId5"/>
              </a:rPr>
              <a:t>course</a:t>
            </a:r>
            <a:r>
              <a:rPr lang="es-ES" sz="1400" u="sng" noProof="0" dirty="0">
                <a:solidFill>
                  <a:schemeClr val="hlink"/>
                </a:solidFill>
                <a:hlinkClick r:id="rId5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5"/>
              </a:rPr>
              <a:t>background</a:t>
            </a:r>
            <a:r>
              <a:rPr lang="es-ES" sz="1400" u="sng" noProof="0" dirty="0">
                <a:solidFill>
                  <a:schemeClr val="hlink"/>
                </a:solidFill>
                <a:hlinkClick r:id="rId5"/>
              </a:rPr>
              <a:t> in flat </a:t>
            </a:r>
            <a:r>
              <a:rPr lang="es-ES" sz="1400" u="sng" noProof="0" dirty="0" err="1">
                <a:solidFill>
                  <a:schemeClr val="hlink"/>
                </a:solidFill>
                <a:hlinkClick r:id="rId5"/>
              </a:rPr>
              <a:t>style</a:t>
            </a:r>
            <a:endParaRPr lang="es-ES" sz="1400" noProof="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Photos</a:t>
            </a:r>
            <a:endParaRPr lang="es-ES" sz="2400" b="1" noProof="0" dirty="0">
              <a:solidFill>
                <a:schemeClr val="dk1"/>
              </a:solidFill>
              <a:latin typeface="Magra"/>
              <a:ea typeface="Magra"/>
              <a:cs typeface="Magra"/>
              <a:sym typeface="Magra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400" u="sng" noProof="0" dirty="0">
                <a:solidFill>
                  <a:schemeClr val="hlink"/>
                </a:solidFill>
                <a:hlinkClick r:id="rId6"/>
              </a:rPr>
              <a:t>Golf </a:t>
            </a:r>
            <a:r>
              <a:rPr lang="es-ES" sz="1400" u="sng" noProof="0" dirty="0" err="1">
                <a:solidFill>
                  <a:schemeClr val="hlink"/>
                </a:solidFill>
                <a:hlinkClick r:id="rId6"/>
              </a:rPr>
              <a:t>flag</a:t>
            </a:r>
            <a:r>
              <a:rPr lang="es-ES" sz="1400" u="sng" noProof="0" dirty="0">
                <a:solidFill>
                  <a:schemeClr val="hlink"/>
                </a:solidFill>
                <a:hlinkClick r:id="rId6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6"/>
              </a:rPr>
              <a:t>waving</a:t>
            </a:r>
            <a:r>
              <a:rPr lang="es-ES" sz="1400" u="sng" noProof="0" dirty="0">
                <a:solidFill>
                  <a:schemeClr val="hlink"/>
                </a:solidFill>
                <a:hlinkClick r:id="rId6"/>
              </a:rPr>
              <a:t> on golf </a:t>
            </a:r>
            <a:r>
              <a:rPr lang="es-ES" sz="1400" u="sng" noProof="0" dirty="0" err="1">
                <a:solidFill>
                  <a:schemeClr val="hlink"/>
                </a:solidFill>
                <a:hlinkClick r:id="rId6"/>
              </a:rPr>
              <a:t>course</a:t>
            </a:r>
            <a:r>
              <a:rPr lang="es-ES" sz="1400" u="sng" noProof="0" dirty="0">
                <a:solidFill>
                  <a:schemeClr val="hlink"/>
                </a:solidFill>
                <a:hlinkClick r:id="rId6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6"/>
              </a:rPr>
              <a:t>ground</a:t>
            </a:r>
            <a:endParaRPr lang="es-ES" sz="1400" noProof="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400" u="sng" noProof="0" dirty="0" err="1">
                <a:solidFill>
                  <a:schemeClr val="hlink"/>
                </a:solidFill>
                <a:hlinkClick r:id="rId7"/>
              </a:rPr>
              <a:t>Person</a:t>
            </a:r>
            <a:r>
              <a:rPr lang="es-ES" sz="1400" u="sng" noProof="0" dirty="0">
                <a:solidFill>
                  <a:schemeClr val="hlink"/>
                </a:solidFill>
                <a:hlinkClick r:id="rId7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7"/>
              </a:rPr>
              <a:t>aiming</a:t>
            </a:r>
            <a:r>
              <a:rPr lang="es-ES" sz="1400" u="sng" noProof="0" dirty="0">
                <a:solidFill>
                  <a:schemeClr val="hlink"/>
                </a:solidFill>
                <a:hlinkClick r:id="rId7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7"/>
              </a:rPr>
              <a:t>for</a:t>
            </a:r>
            <a:r>
              <a:rPr lang="es-ES" sz="1400" u="sng" noProof="0" dirty="0">
                <a:solidFill>
                  <a:schemeClr val="hlink"/>
                </a:solidFill>
                <a:hlinkClick r:id="rId7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7"/>
              </a:rPr>
              <a:t>the</a:t>
            </a:r>
            <a:r>
              <a:rPr lang="es-ES" sz="1400" u="sng" noProof="0" dirty="0">
                <a:solidFill>
                  <a:schemeClr val="hlink"/>
                </a:solidFill>
                <a:hlinkClick r:id="rId7"/>
              </a:rPr>
              <a:t> golf </a:t>
            </a:r>
            <a:r>
              <a:rPr lang="es-ES" sz="1400" u="sng" noProof="0" dirty="0" err="1">
                <a:solidFill>
                  <a:schemeClr val="hlink"/>
                </a:solidFill>
                <a:hlinkClick r:id="rId7"/>
              </a:rPr>
              <a:t>flag</a:t>
            </a:r>
            <a:endParaRPr lang="es-ES" sz="1400" noProof="0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48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Instructions</a:t>
            </a:r>
            <a:r>
              <a:rPr lang="es-ES" noProof="0" dirty="0"/>
              <a:t> </a:t>
            </a:r>
            <a:r>
              <a:rPr lang="es-ES" noProof="0" dirty="0" err="1"/>
              <a:t>for</a:t>
            </a:r>
            <a:r>
              <a:rPr lang="es-ES" noProof="0" dirty="0"/>
              <a:t> use</a:t>
            </a:r>
          </a:p>
        </p:txBody>
      </p:sp>
      <p:sp>
        <p:nvSpPr>
          <p:cNvPr id="1225" name="Google Shape;1225;p48"/>
          <p:cNvSpPr txBox="1"/>
          <p:nvPr/>
        </p:nvSpPr>
        <p:spPr>
          <a:xfrm>
            <a:off x="723400" y="1187975"/>
            <a:ext cx="7697100" cy="3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If you have a free account, in order to use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, you </a:t>
            </a:r>
            <a:r>
              <a:rPr lang="es-ES" sz="1100" noProof="0" dirty="0" err="1">
                <a:solidFill>
                  <a:schemeClr val="lt1"/>
                </a:solidFill>
              </a:rPr>
              <a:t>must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credit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u="sng" noProof="0" dirty="0" err="1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>
                <a:solidFill>
                  <a:schemeClr val="lt1"/>
                </a:solidFill>
              </a:rPr>
              <a:t>by </a:t>
            </a:r>
            <a:r>
              <a:rPr lang="es-ES" sz="1100" noProof="0" dirty="0" err="1">
                <a:solidFill>
                  <a:schemeClr val="lt1"/>
                </a:solidFill>
              </a:rPr>
              <a:t>keeping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u="sng" noProof="0" dirty="0">
                <a:solidFill>
                  <a:schemeClr val="hlink"/>
                </a:solidFill>
                <a:hlinkClick r:id="rId4" action="ppaction://hlinksldjump"/>
              </a:rPr>
              <a:t>Thanks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</a:t>
            </a:r>
            <a:r>
              <a:rPr lang="es-ES" sz="1100" noProof="0" dirty="0">
                <a:solidFill>
                  <a:schemeClr val="lt1"/>
                </a:solidFill>
              </a:rPr>
              <a:t>. </a:t>
            </a:r>
            <a:r>
              <a:rPr lang="es-ES" sz="1100" noProof="0" dirty="0" err="1">
                <a:solidFill>
                  <a:schemeClr val="lt1"/>
                </a:solidFill>
              </a:rPr>
              <a:t>Please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refer</a:t>
            </a:r>
            <a:r>
              <a:rPr lang="es-ES" sz="1100" noProof="0" dirty="0">
                <a:solidFill>
                  <a:schemeClr val="lt1"/>
                </a:solidFill>
              </a:rPr>
              <a:t> to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next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</a:t>
            </a:r>
            <a:r>
              <a:rPr lang="es-ES" sz="1100" noProof="0" dirty="0">
                <a:solidFill>
                  <a:schemeClr val="lt1"/>
                </a:solidFill>
              </a:rPr>
              <a:t> to read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instructions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premium </a:t>
            </a:r>
            <a:r>
              <a:rPr lang="es-ES" sz="1100" noProof="0" dirty="0" err="1">
                <a:solidFill>
                  <a:schemeClr val="lt1"/>
                </a:solidFill>
              </a:rPr>
              <a:t>users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1" noProof="0" dirty="0">
                <a:solidFill>
                  <a:schemeClr val="dk2"/>
                </a:solidFill>
              </a:rPr>
              <a:t>As a Free </a:t>
            </a:r>
            <a:r>
              <a:rPr lang="es-ES" sz="1100" b="1" noProof="0" dirty="0" err="1">
                <a:solidFill>
                  <a:schemeClr val="dk2"/>
                </a:solidFill>
              </a:rPr>
              <a:t>user</a:t>
            </a:r>
            <a:r>
              <a:rPr lang="es-ES" sz="1100" b="1" noProof="0" dirty="0">
                <a:solidFill>
                  <a:schemeClr val="dk2"/>
                </a:solidFill>
              </a:rPr>
              <a:t>, you are </a:t>
            </a:r>
            <a:r>
              <a:rPr lang="es-ES" sz="1100" b="1" noProof="0" dirty="0" err="1">
                <a:solidFill>
                  <a:schemeClr val="dk2"/>
                </a:solidFill>
              </a:rPr>
              <a:t>allowed</a:t>
            </a:r>
            <a:r>
              <a:rPr lang="es-ES" sz="1100" b="1" noProof="0" dirty="0">
                <a:solidFill>
                  <a:schemeClr val="dk2"/>
                </a:solidFill>
              </a:rPr>
              <a:t> to: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Modify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>
                <a:solidFill>
                  <a:schemeClr val="lt1"/>
                </a:solidFill>
              </a:rPr>
              <a:t>Use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both</a:t>
            </a:r>
            <a:r>
              <a:rPr lang="es-ES" sz="1100" noProof="0" dirty="0">
                <a:solidFill>
                  <a:schemeClr val="lt1"/>
                </a:solidFill>
              </a:rPr>
              <a:t> personal and </a:t>
            </a:r>
            <a:r>
              <a:rPr lang="es-ES" sz="1100" noProof="0" dirty="0" err="1">
                <a:solidFill>
                  <a:schemeClr val="lt1"/>
                </a:solidFill>
              </a:rPr>
              <a:t>commercial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projects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1" noProof="0" dirty="0">
                <a:solidFill>
                  <a:schemeClr val="dk2"/>
                </a:solidFill>
              </a:rPr>
              <a:t>You are not </a:t>
            </a:r>
            <a:r>
              <a:rPr lang="es-ES" sz="1100" b="1" noProof="0" dirty="0" err="1">
                <a:solidFill>
                  <a:schemeClr val="dk2"/>
                </a:solidFill>
              </a:rPr>
              <a:t>allowed</a:t>
            </a:r>
            <a:r>
              <a:rPr lang="es-ES" sz="1100" b="1" noProof="0" dirty="0">
                <a:solidFill>
                  <a:schemeClr val="dk2"/>
                </a:solidFill>
              </a:rPr>
              <a:t> to: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Sublicense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sell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rent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any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Content (or a </a:t>
            </a:r>
            <a:r>
              <a:rPr lang="es-ES" sz="1100" noProof="0" dirty="0" err="1">
                <a:solidFill>
                  <a:schemeClr val="lt1"/>
                </a:solidFill>
              </a:rPr>
              <a:t>modified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version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Content).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Distribute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Content </a:t>
            </a:r>
            <a:r>
              <a:rPr lang="es-ES" sz="1100" noProof="0" dirty="0" err="1">
                <a:solidFill>
                  <a:schemeClr val="lt1"/>
                </a:solidFill>
              </a:rPr>
              <a:t>unless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has been </a:t>
            </a:r>
            <a:r>
              <a:rPr lang="es-ES" sz="1100" noProof="0" dirty="0" err="1">
                <a:solidFill>
                  <a:schemeClr val="lt1"/>
                </a:solidFill>
              </a:rPr>
              <a:t>expressly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authorized</a:t>
            </a:r>
            <a:r>
              <a:rPr lang="es-ES" sz="1100" noProof="0" dirty="0">
                <a:solidFill>
                  <a:schemeClr val="lt1"/>
                </a:solidFill>
              </a:rPr>
              <a:t> by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Include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Content in </a:t>
            </a:r>
            <a:r>
              <a:rPr lang="es-ES" sz="1100" noProof="0" dirty="0" err="1">
                <a:solidFill>
                  <a:schemeClr val="lt1"/>
                </a:solidFill>
              </a:rPr>
              <a:t>an</a:t>
            </a:r>
            <a:r>
              <a:rPr lang="es-ES" sz="1100" noProof="0" dirty="0">
                <a:solidFill>
                  <a:schemeClr val="lt1"/>
                </a:solidFill>
              </a:rPr>
              <a:t> online or offline </a:t>
            </a:r>
            <a:r>
              <a:rPr lang="es-ES" sz="1100" noProof="0" dirty="0" err="1">
                <a:solidFill>
                  <a:schemeClr val="lt1"/>
                </a:solidFill>
              </a:rPr>
              <a:t>database</a:t>
            </a:r>
            <a:r>
              <a:rPr lang="es-ES" sz="1100" noProof="0" dirty="0">
                <a:solidFill>
                  <a:schemeClr val="lt1"/>
                </a:solidFill>
              </a:rPr>
              <a:t> or file.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Offer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templates</a:t>
            </a:r>
            <a:r>
              <a:rPr lang="es-ES" sz="1100" noProof="0" dirty="0">
                <a:solidFill>
                  <a:schemeClr val="lt1"/>
                </a:solidFill>
              </a:rPr>
              <a:t> (or </a:t>
            </a:r>
            <a:r>
              <a:rPr lang="es-ES" sz="1100" noProof="0" dirty="0" err="1">
                <a:solidFill>
                  <a:schemeClr val="lt1"/>
                </a:solidFill>
              </a:rPr>
              <a:t>modified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versions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templates</a:t>
            </a:r>
            <a:r>
              <a:rPr lang="es-ES" sz="1100" noProof="0" dirty="0">
                <a:solidFill>
                  <a:schemeClr val="lt1"/>
                </a:solidFill>
              </a:rPr>
              <a:t>) </a:t>
            </a: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download.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Acquire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copyright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Content.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ES" sz="1100" noProof="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ES" sz="1100" noProof="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ES" sz="1100" noProof="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ES" sz="1100" noProof="0"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more </a:t>
            </a:r>
            <a:r>
              <a:rPr lang="es-ES" sz="1100" noProof="0" dirty="0" err="1">
                <a:solidFill>
                  <a:schemeClr val="lt1"/>
                </a:solidFill>
              </a:rPr>
              <a:t>information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about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editing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please</a:t>
            </a:r>
            <a:r>
              <a:rPr lang="es-ES" sz="1100" noProof="0" dirty="0">
                <a:solidFill>
                  <a:schemeClr val="lt1"/>
                </a:solidFill>
              </a:rPr>
              <a:t> read </a:t>
            </a:r>
            <a:r>
              <a:rPr lang="es-ES" sz="1100" noProof="0" dirty="0" err="1">
                <a:solidFill>
                  <a:schemeClr val="lt1"/>
                </a:solidFill>
              </a:rPr>
              <a:t>our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FAQs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visit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our</a:t>
            </a:r>
            <a:r>
              <a:rPr lang="es-ES" sz="1100" noProof="0" dirty="0">
                <a:solidFill>
                  <a:schemeClr val="lt1"/>
                </a:solidFill>
              </a:rPr>
              <a:t> blog: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 b="1" u="sng" noProof="0" dirty="0">
                <a:solidFill>
                  <a:schemeClr val="dk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b="1" u="sng" noProof="0" dirty="0">
                <a:solidFill>
                  <a:schemeClr val="dk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lang="es-ES" sz="1100" b="1" noProof="0" dirty="0">
              <a:solidFill>
                <a:schemeClr val="dk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49"/>
          <p:cNvSpPr txBox="1"/>
          <p:nvPr/>
        </p:nvSpPr>
        <p:spPr>
          <a:xfrm>
            <a:off x="723450" y="1187975"/>
            <a:ext cx="7697100" cy="3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As a Premium </a:t>
            </a:r>
            <a:r>
              <a:rPr lang="es-ES" sz="1100" noProof="0" dirty="0" err="1">
                <a:solidFill>
                  <a:schemeClr val="lt1"/>
                </a:solidFill>
              </a:rPr>
              <a:t>user</a:t>
            </a:r>
            <a:r>
              <a:rPr lang="es-ES" sz="1100" noProof="0" dirty="0">
                <a:solidFill>
                  <a:schemeClr val="lt1"/>
                </a:solidFill>
              </a:rPr>
              <a:t>, you can use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without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attributing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u="sng" noProof="0" dirty="0" err="1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>
                <a:solidFill>
                  <a:schemeClr val="lt1"/>
                </a:solidFill>
              </a:rPr>
              <a:t>or </a:t>
            </a:r>
            <a:r>
              <a:rPr lang="es-ES" sz="1100" noProof="0" dirty="0" err="1">
                <a:solidFill>
                  <a:schemeClr val="lt1"/>
                </a:solidFill>
              </a:rPr>
              <a:t>keeping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"</a:t>
            </a:r>
            <a:r>
              <a:rPr lang="es-ES" sz="1100" b="1" u="sng" noProof="0" dirty="0">
                <a:solidFill>
                  <a:schemeClr val="hlink"/>
                </a:solidFill>
                <a:hlinkClick r:id="rId4" action="ppaction://hlinksldjump"/>
              </a:rPr>
              <a:t>Thanks</a:t>
            </a:r>
            <a:r>
              <a:rPr lang="es-ES" sz="1100" noProof="0" dirty="0">
                <a:solidFill>
                  <a:schemeClr val="lt1"/>
                </a:solidFill>
              </a:rPr>
              <a:t>" </a:t>
            </a:r>
            <a:r>
              <a:rPr lang="es-ES" sz="1100" noProof="0" dirty="0" err="1">
                <a:solidFill>
                  <a:schemeClr val="lt1"/>
                </a:solidFill>
              </a:rPr>
              <a:t>slide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1100" b="1" noProof="0" dirty="0">
                <a:solidFill>
                  <a:schemeClr val="dk2"/>
                </a:solidFill>
              </a:rPr>
              <a:t>You are </a:t>
            </a:r>
            <a:r>
              <a:rPr lang="es-ES" sz="1100" b="1" noProof="0" dirty="0" err="1">
                <a:solidFill>
                  <a:schemeClr val="dk2"/>
                </a:solidFill>
              </a:rPr>
              <a:t>allowed</a:t>
            </a:r>
            <a:r>
              <a:rPr lang="es-ES" sz="1100" b="1" noProof="0" dirty="0">
                <a:solidFill>
                  <a:schemeClr val="dk2"/>
                </a:solidFill>
              </a:rPr>
              <a:t> to: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Modify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>
                <a:solidFill>
                  <a:schemeClr val="lt1"/>
                </a:solidFill>
              </a:rPr>
              <a:t>Use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both</a:t>
            </a:r>
            <a:r>
              <a:rPr lang="es-ES" sz="1100" noProof="0" dirty="0">
                <a:solidFill>
                  <a:schemeClr val="lt1"/>
                </a:solidFill>
              </a:rPr>
              <a:t> personal and </a:t>
            </a:r>
            <a:r>
              <a:rPr lang="es-ES" sz="1100" noProof="0" dirty="0" err="1">
                <a:solidFill>
                  <a:schemeClr val="lt1"/>
                </a:solidFill>
              </a:rPr>
              <a:t>commercial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purposes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Hide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delete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“Thanks” </a:t>
            </a:r>
            <a:r>
              <a:rPr lang="es-ES" sz="1100" noProof="0" dirty="0" err="1">
                <a:solidFill>
                  <a:schemeClr val="lt1"/>
                </a:solidFill>
              </a:rPr>
              <a:t>slide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mention</a:t>
            </a:r>
            <a:r>
              <a:rPr lang="es-ES" sz="1100" noProof="0" dirty="0">
                <a:solidFill>
                  <a:schemeClr val="lt1"/>
                </a:solidFill>
              </a:rPr>
              <a:t> to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in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credits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>
                <a:solidFill>
                  <a:schemeClr val="lt1"/>
                </a:solidFill>
              </a:rPr>
              <a:t>Share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in </a:t>
            </a:r>
            <a:r>
              <a:rPr lang="es-ES" sz="1100" noProof="0" dirty="0" err="1">
                <a:solidFill>
                  <a:schemeClr val="lt1"/>
                </a:solidFill>
              </a:rPr>
              <a:t>an</a:t>
            </a:r>
            <a:r>
              <a:rPr lang="es-ES" sz="1100" noProof="0" dirty="0">
                <a:solidFill>
                  <a:schemeClr val="lt1"/>
                </a:solidFill>
              </a:rPr>
              <a:t> editable </a:t>
            </a:r>
            <a:r>
              <a:rPr lang="es-ES" sz="1100" noProof="0" dirty="0" err="1">
                <a:solidFill>
                  <a:schemeClr val="lt1"/>
                </a:solidFill>
              </a:rPr>
              <a:t>format</a:t>
            </a:r>
            <a:r>
              <a:rPr lang="es-ES" sz="1100" noProof="0" dirty="0">
                <a:solidFill>
                  <a:schemeClr val="lt1"/>
                </a:solidFill>
              </a:rPr>
              <a:t> with </a:t>
            </a:r>
            <a:r>
              <a:rPr lang="es-ES" sz="1100" noProof="0" dirty="0" err="1">
                <a:solidFill>
                  <a:schemeClr val="lt1"/>
                </a:solidFill>
              </a:rPr>
              <a:t>people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who</a:t>
            </a:r>
            <a:r>
              <a:rPr lang="es-ES" sz="1100" noProof="0" dirty="0">
                <a:solidFill>
                  <a:schemeClr val="lt1"/>
                </a:solidFill>
              </a:rPr>
              <a:t> are not </a:t>
            </a:r>
            <a:r>
              <a:rPr lang="es-ES" sz="1100" noProof="0" dirty="0" err="1">
                <a:solidFill>
                  <a:schemeClr val="lt1"/>
                </a:solidFill>
              </a:rPr>
              <a:t>part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your </a:t>
            </a:r>
            <a:r>
              <a:rPr lang="es-ES" sz="1100" noProof="0" dirty="0" err="1">
                <a:solidFill>
                  <a:schemeClr val="lt1"/>
                </a:solidFill>
              </a:rPr>
              <a:t>team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1100" b="1" noProof="0" dirty="0">
                <a:solidFill>
                  <a:schemeClr val="dk2"/>
                </a:solidFill>
              </a:rPr>
              <a:t>You are not </a:t>
            </a:r>
            <a:r>
              <a:rPr lang="es-ES" sz="1100" b="1" noProof="0" dirty="0" err="1">
                <a:solidFill>
                  <a:schemeClr val="dk2"/>
                </a:solidFill>
              </a:rPr>
              <a:t>allowed</a:t>
            </a:r>
            <a:r>
              <a:rPr lang="es-ES" sz="1100" b="1" noProof="0" dirty="0">
                <a:solidFill>
                  <a:schemeClr val="dk2"/>
                </a:solidFill>
              </a:rPr>
              <a:t> to: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Sublicense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sell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rent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(or a </a:t>
            </a:r>
            <a:r>
              <a:rPr lang="es-ES" sz="1100" noProof="0" dirty="0" err="1">
                <a:solidFill>
                  <a:schemeClr val="lt1"/>
                </a:solidFill>
              </a:rPr>
              <a:t>modified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version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).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Distribute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(or a </a:t>
            </a:r>
            <a:r>
              <a:rPr lang="es-ES" sz="1100" noProof="0" dirty="0" err="1">
                <a:solidFill>
                  <a:schemeClr val="lt1"/>
                </a:solidFill>
              </a:rPr>
              <a:t>modified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version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) or </a:t>
            </a:r>
            <a:r>
              <a:rPr lang="es-ES" sz="1100" noProof="0" dirty="0" err="1">
                <a:solidFill>
                  <a:schemeClr val="lt1"/>
                </a:solidFill>
              </a:rPr>
              <a:t>include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in a </a:t>
            </a:r>
            <a:r>
              <a:rPr lang="es-ES" sz="1100" noProof="0" dirty="0" err="1">
                <a:solidFill>
                  <a:schemeClr val="lt1"/>
                </a:solidFill>
              </a:rPr>
              <a:t>database</a:t>
            </a:r>
            <a:r>
              <a:rPr lang="es-ES" sz="1100" noProof="0" dirty="0">
                <a:solidFill>
                  <a:schemeClr val="lt1"/>
                </a:solidFill>
              </a:rPr>
              <a:t> or in </a:t>
            </a:r>
            <a:r>
              <a:rPr lang="es-ES" sz="1100" noProof="0" dirty="0" err="1">
                <a:solidFill>
                  <a:schemeClr val="lt1"/>
                </a:solidFill>
              </a:rPr>
              <a:t>any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other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product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service</a:t>
            </a:r>
            <a:r>
              <a:rPr lang="es-ES" sz="1100" noProof="0" dirty="0">
                <a:solidFill>
                  <a:schemeClr val="lt1"/>
                </a:solidFill>
              </a:rPr>
              <a:t> that </a:t>
            </a:r>
            <a:r>
              <a:rPr lang="es-ES" sz="1100" noProof="0" dirty="0" err="1">
                <a:solidFill>
                  <a:schemeClr val="lt1"/>
                </a:solidFill>
              </a:rPr>
              <a:t>offers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downloadable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images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icons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presentations</a:t>
            </a:r>
            <a:r>
              <a:rPr lang="es-ES" sz="1100" noProof="0" dirty="0">
                <a:solidFill>
                  <a:schemeClr val="lt1"/>
                </a:solidFill>
              </a:rPr>
              <a:t> that </a:t>
            </a:r>
            <a:r>
              <a:rPr lang="es-ES" sz="1100" noProof="0" dirty="0" err="1">
                <a:solidFill>
                  <a:schemeClr val="lt1"/>
                </a:solidFill>
              </a:rPr>
              <a:t>may</a:t>
            </a:r>
            <a:r>
              <a:rPr lang="es-ES" sz="1100" noProof="0" dirty="0">
                <a:solidFill>
                  <a:schemeClr val="lt1"/>
                </a:solidFill>
              </a:rPr>
              <a:t> be </a:t>
            </a:r>
            <a:r>
              <a:rPr lang="es-ES" sz="1100" noProof="0" dirty="0" err="1">
                <a:solidFill>
                  <a:schemeClr val="lt1"/>
                </a:solidFill>
              </a:rPr>
              <a:t>subject</a:t>
            </a:r>
            <a:r>
              <a:rPr lang="es-ES" sz="1100" noProof="0" dirty="0">
                <a:solidFill>
                  <a:schemeClr val="lt1"/>
                </a:solidFill>
              </a:rPr>
              <a:t> to </a:t>
            </a:r>
            <a:r>
              <a:rPr lang="es-ES" sz="1100" noProof="0" dirty="0" err="1">
                <a:solidFill>
                  <a:schemeClr val="lt1"/>
                </a:solidFill>
              </a:rPr>
              <a:t>distribution</a:t>
            </a:r>
            <a:r>
              <a:rPr lang="es-ES" sz="1100" noProof="0" dirty="0">
                <a:solidFill>
                  <a:schemeClr val="lt1"/>
                </a:solidFill>
              </a:rPr>
              <a:t> or resale.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>
                <a:solidFill>
                  <a:schemeClr val="lt1"/>
                </a:solidFill>
              </a:rPr>
              <a:t>Use </a:t>
            </a:r>
            <a:r>
              <a:rPr lang="es-ES" sz="1100" noProof="0" dirty="0" err="1">
                <a:solidFill>
                  <a:schemeClr val="lt1"/>
                </a:solidFill>
              </a:rPr>
              <a:t>any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elements</a:t>
            </a:r>
            <a:r>
              <a:rPr lang="es-ES" sz="1100" noProof="0" dirty="0">
                <a:solidFill>
                  <a:schemeClr val="lt1"/>
                </a:solidFill>
              </a:rPr>
              <a:t> that are </a:t>
            </a:r>
            <a:r>
              <a:rPr lang="es-ES" sz="1100" noProof="0" dirty="0" err="1">
                <a:solidFill>
                  <a:schemeClr val="lt1"/>
                </a:solidFill>
              </a:rPr>
              <a:t>part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in </a:t>
            </a:r>
            <a:r>
              <a:rPr lang="es-ES" sz="1100" noProof="0" dirty="0" err="1">
                <a:solidFill>
                  <a:schemeClr val="lt1"/>
                </a:solidFill>
              </a:rPr>
              <a:t>an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isolated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separated</a:t>
            </a:r>
            <a:r>
              <a:rPr lang="es-ES" sz="1100" noProof="0" dirty="0">
                <a:solidFill>
                  <a:schemeClr val="lt1"/>
                </a:solidFill>
              </a:rPr>
              <a:t> way </a:t>
            </a:r>
            <a:r>
              <a:rPr lang="es-ES" sz="1100" noProof="0" dirty="0" err="1">
                <a:solidFill>
                  <a:schemeClr val="lt1"/>
                </a:solidFill>
              </a:rPr>
              <a:t>from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Register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any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elements</a:t>
            </a:r>
            <a:r>
              <a:rPr lang="es-ES" sz="1100" noProof="0" dirty="0">
                <a:solidFill>
                  <a:schemeClr val="lt1"/>
                </a:solidFill>
              </a:rPr>
              <a:t> that are </a:t>
            </a:r>
            <a:r>
              <a:rPr lang="es-ES" sz="1100" noProof="0" dirty="0" err="1">
                <a:solidFill>
                  <a:schemeClr val="lt1"/>
                </a:solidFill>
              </a:rPr>
              <a:t>part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as a </a:t>
            </a:r>
            <a:r>
              <a:rPr lang="es-ES" sz="1100" noProof="0" dirty="0" err="1">
                <a:solidFill>
                  <a:schemeClr val="lt1"/>
                </a:solidFill>
              </a:rPr>
              <a:t>trademark</a:t>
            </a:r>
            <a:r>
              <a:rPr lang="es-ES" sz="1100" noProof="0" dirty="0">
                <a:solidFill>
                  <a:schemeClr val="lt1"/>
                </a:solidFill>
              </a:rPr>
              <a:t> or logo, or </a:t>
            </a:r>
            <a:r>
              <a:rPr lang="es-ES" sz="1100" noProof="0" dirty="0" err="1">
                <a:solidFill>
                  <a:schemeClr val="lt1"/>
                </a:solidFill>
              </a:rPr>
              <a:t>register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as a </a:t>
            </a:r>
            <a:r>
              <a:rPr lang="es-ES" sz="1100" noProof="0" dirty="0" err="1">
                <a:solidFill>
                  <a:schemeClr val="lt1"/>
                </a:solidFill>
              </a:rPr>
              <a:t>work</a:t>
            </a:r>
            <a:r>
              <a:rPr lang="es-ES" sz="1100" noProof="0" dirty="0">
                <a:solidFill>
                  <a:schemeClr val="lt1"/>
                </a:solidFill>
              </a:rPr>
              <a:t> in </a:t>
            </a:r>
            <a:r>
              <a:rPr lang="es-ES" sz="1100" noProof="0" dirty="0" err="1">
                <a:solidFill>
                  <a:schemeClr val="lt1"/>
                </a:solidFill>
              </a:rPr>
              <a:t>an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intellectual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property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registry</a:t>
            </a:r>
            <a:r>
              <a:rPr lang="es-ES" sz="1100" noProof="0" dirty="0">
                <a:solidFill>
                  <a:schemeClr val="lt1"/>
                </a:solidFill>
              </a:rPr>
              <a:t> or similar.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ES" sz="1100" noProof="0"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more </a:t>
            </a:r>
            <a:r>
              <a:rPr lang="es-ES" sz="1100" noProof="0" dirty="0" err="1">
                <a:solidFill>
                  <a:schemeClr val="lt1"/>
                </a:solidFill>
              </a:rPr>
              <a:t>information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about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editing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please</a:t>
            </a:r>
            <a:r>
              <a:rPr lang="es-ES" sz="1100" noProof="0" dirty="0">
                <a:solidFill>
                  <a:schemeClr val="lt1"/>
                </a:solidFill>
              </a:rPr>
              <a:t> read </a:t>
            </a:r>
            <a:r>
              <a:rPr lang="es-ES" sz="1100" noProof="0" dirty="0" err="1">
                <a:solidFill>
                  <a:schemeClr val="lt1"/>
                </a:solidFill>
              </a:rPr>
              <a:t>our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FAQs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visit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our</a:t>
            </a:r>
            <a:r>
              <a:rPr lang="es-ES" sz="1100" noProof="0" dirty="0">
                <a:solidFill>
                  <a:schemeClr val="lt1"/>
                </a:solidFill>
              </a:rPr>
              <a:t> blog: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b="1" u="sng" noProof="0" dirty="0">
                <a:solidFill>
                  <a:schemeClr val="dk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b="1" u="sng" noProof="0" dirty="0">
                <a:solidFill>
                  <a:schemeClr val="dk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lang="es-ES" sz="1100" b="1" noProof="0" dirty="0">
              <a:solidFill>
                <a:schemeClr val="dk2"/>
              </a:solidFill>
            </a:endParaRPr>
          </a:p>
        </p:txBody>
      </p:sp>
      <p:sp>
        <p:nvSpPr>
          <p:cNvPr id="1231" name="Google Shape;1231;p49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Instructions</a:t>
            </a:r>
            <a:r>
              <a:rPr lang="es-ES" noProof="0" dirty="0"/>
              <a:t> </a:t>
            </a:r>
            <a:r>
              <a:rPr lang="es-ES" noProof="0" dirty="0" err="1"/>
              <a:t>for</a:t>
            </a:r>
            <a:r>
              <a:rPr lang="es-ES" noProof="0" dirty="0"/>
              <a:t> use (premium </a:t>
            </a:r>
            <a:r>
              <a:rPr lang="es-ES" noProof="0" dirty="0" err="1"/>
              <a:t>users</a:t>
            </a:r>
            <a:r>
              <a:rPr lang="es-ES" noProof="0" dirty="0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>
          <a:extLst>
            <a:ext uri="{FF2B5EF4-FFF2-40B4-BE49-F238E27FC236}">
              <a16:creationId xmlns:a16="http://schemas.microsoft.com/office/drawing/2014/main" id="{CB1A5857-BB91-2105-33AE-E0543FD41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0">
            <a:extLst>
              <a:ext uri="{FF2B5EF4-FFF2-40B4-BE49-F238E27FC236}">
                <a16:creationId xmlns:a16="http://schemas.microsoft.com/office/drawing/2014/main" id="{76AF88A7-45CE-45BB-015D-CA2EAADCFA05}"/>
              </a:ext>
            </a:extLst>
          </p:cNvPr>
          <p:cNvSpPr/>
          <p:nvPr/>
        </p:nvSpPr>
        <p:spPr>
          <a:xfrm flipH="1">
            <a:off x="6534392" y="781693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62" name="Google Shape;562;p30">
            <a:extLst>
              <a:ext uri="{FF2B5EF4-FFF2-40B4-BE49-F238E27FC236}">
                <a16:creationId xmlns:a16="http://schemas.microsoft.com/office/drawing/2014/main" id="{B2E0373A-FEBF-C003-937C-A89481E888F7}"/>
              </a:ext>
            </a:extLst>
          </p:cNvPr>
          <p:cNvSpPr/>
          <p:nvPr/>
        </p:nvSpPr>
        <p:spPr>
          <a:xfrm>
            <a:off x="453251" y="7817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4" name="Google Shape;429;p28">
            <a:extLst>
              <a:ext uri="{FF2B5EF4-FFF2-40B4-BE49-F238E27FC236}">
                <a16:creationId xmlns:a16="http://schemas.microsoft.com/office/drawing/2014/main" id="{4AAC61B0-EEDF-55BE-53C3-026AB64AED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02</a:t>
            </a:r>
            <a:r>
              <a:rPr lang="es-ES" sz="3500" noProof="0" dirty="0"/>
              <a:t> La idea de negocio</a:t>
            </a:r>
          </a:p>
        </p:txBody>
      </p:sp>
      <p:sp>
        <p:nvSpPr>
          <p:cNvPr id="15" name="Google Shape;613;p33">
            <a:extLst>
              <a:ext uri="{FF2B5EF4-FFF2-40B4-BE49-F238E27FC236}">
                <a16:creationId xmlns:a16="http://schemas.microsoft.com/office/drawing/2014/main" id="{9BDE2255-9BE9-018D-AC93-490697038BC4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Propuesta de valor</a:t>
            </a:r>
          </a:p>
        </p:txBody>
      </p:sp>
      <p:sp>
        <p:nvSpPr>
          <p:cNvPr id="16" name="Google Shape;570;p31">
            <a:extLst>
              <a:ext uri="{FF2B5EF4-FFF2-40B4-BE49-F238E27FC236}">
                <a16:creationId xmlns:a16="http://schemas.microsoft.com/office/drawing/2014/main" id="{74158906-83BE-F6A7-8FBF-DA7C841D85C5}"/>
              </a:ext>
            </a:extLst>
          </p:cNvPr>
          <p:cNvSpPr txBox="1">
            <a:spLocks/>
          </p:cNvSpPr>
          <p:nvPr/>
        </p:nvSpPr>
        <p:spPr>
          <a:xfrm>
            <a:off x="1223766" y="1518287"/>
            <a:ext cx="6696470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noProof="0" dirty="0"/>
              <a:t>Este sector de negocio tiene mucho potencial, ya que cubrimos necesidades básicas de gestión de cualquier terreno agrícola y/o natural.</a:t>
            </a:r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noProof="0" dirty="0"/>
              <a:t>Estas son nuestras principales aportaciones: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Drones especializados para inspección y mantenimiento. 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Reducción de costes y optimización de recursos y tiempo.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Mejora en la precisión del diagnóstico.</a:t>
            </a:r>
          </a:p>
          <a:p>
            <a:pPr marL="25400" indent="0" algn="l"/>
            <a:endParaRPr lang="es-ES" noProof="0" dirty="0"/>
          </a:p>
        </p:txBody>
      </p:sp>
      <p:grpSp>
        <p:nvGrpSpPr>
          <p:cNvPr id="19" name="Google Shape;1688;p41">
            <a:extLst>
              <a:ext uri="{FF2B5EF4-FFF2-40B4-BE49-F238E27FC236}">
                <a16:creationId xmlns:a16="http://schemas.microsoft.com/office/drawing/2014/main" id="{E04A1BD8-0D14-1490-86BD-7824C86E98B7}"/>
              </a:ext>
            </a:extLst>
          </p:cNvPr>
          <p:cNvGrpSpPr/>
          <p:nvPr/>
        </p:nvGrpSpPr>
        <p:grpSpPr>
          <a:xfrm>
            <a:off x="724974" y="3535572"/>
            <a:ext cx="659265" cy="269230"/>
            <a:chOff x="3183903" y="395477"/>
            <a:chExt cx="1096805" cy="447933"/>
          </a:xfrm>
        </p:grpSpPr>
        <p:sp>
          <p:nvSpPr>
            <p:cNvPr id="20" name="Google Shape;1689;p41">
              <a:extLst>
                <a:ext uri="{FF2B5EF4-FFF2-40B4-BE49-F238E27FC236}">
                  <a16:creationId xmlns:a16="http://schemas.microsoft.com/office/drawing/2014/main" id="{08B689E4-FC34-4265-FD9D-6F70963535FF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690;p41">
              <a:extLst>
                <a:ext uri="{FF2B5EF4-FFF2-40B4-BE49-F238E27FC236}">
                  <a16:creationId xmlns:a16="http://schemas.microsoft.com/office/drawing/2014/main" id="{4A809F59-9A4E-EBD0-48A6-623E32E05DD6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691;p41">
              <a:extLst>
                <a:ext uri="{FF2B5EF4-FFF2-40B4-BE49-F238E27FC236}">
                  <a16:creationId xmlns:a16="http://schemas.microsoft.com/office/drawing/2014/main" id="{940459ED-51BE-E552-39EB-141ADC0CCFA8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692;p41">
              <a:extLst>
                <a:ext uri="{FF2B5EF4-FFF2-40B4-BE49-F238E27FC236}">
                  <a16:creationId xmlns:a16="http://schemas.microsoft.com/office/drawing/2014/main" id="{F6212769-604C-5BC4-8D56-5A5871CBE07A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693;p41">
              <a:extLst>
                <a:ext uri="{FF2B5EF4-FFF2-40B4-BE49-F238E27FC236}">
                  <a16:creationId xmlns:a16="http://schemas.microsoft.com/office/drawing/2014/main" id="{D2B08978-3EEA-6A03-4CCB-0391F443163F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694;p41">
              <a:extLst>
                <a:ext uri="{FF2B5EF4-FFF2-40B4-BE49-F238E27FC236}">
                  <a16:creationId xmlns:a16="http://schemas.microsoft.com/office/drawing/2014/main" id="{E9706901-B0F7-2604-6E6E-07EFC59D8AF6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695;p41">
              <a:extLst>
                <a:ext uri="{FF2B5EF4-FFF2-40B4-BE49-F238E27FC236}">
                  <a16:creationId xmlns:a16="http://schemas.microsoft.com/office/drawing/2014/main" id="{5BF83777-526F-798C-DA24-273C768D03EF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696;p41">
              <a:extLst>
                <a:ext uri="{FF2B5EF4-FFF2-40B4-BE49-F238E27FC236}">
                  <a16:creationId xmlns:a16="http://schemas.microsoft.com/office/drawing/2014/main" id="{9FD227B0-8442-67CC-E771-2F5BB98AA9CE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697;p41">
              <a:extLst>
                <a:ext uri="{FF2B5EF4-FFF2-40B4-BE49-F238E27FC236}">
                  <a16:creationId xmlns:a16="http://schemas.microsoft.com/office/drawing/2014/main" id="{CB0555A2-1BC2-204F-DC70-7CED26CDE87A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698;p41">
              <a:extLst>
                <a:ext uri="{FF2B5EF4-FFF2-40B4-BE49-F238E27FC236}">
                  <a16:creationId xmlns:a16="http://schemas.microsoft.com/office/drawing/2014/main" id="{11E50289-BDE6-6B27-38F6-A7BDDA516D16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" name="Google Shape;1699;p41">
              <a:extLst>
                <a:ext uri="{FF2B5EF4-FFF2-40B4-BE49-F238E27FC236}">
                  <a16:creationId xmlns:a16="http://schemas.microsoft.com/office/drawing/2014/main" id="{6E298183-5212-E860-EBED-D442680A1529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" name="Google Shape;1700;p41">
              <a:extLst>
                <a:ext uri="{FF2B5EF4-FFF2-40B4-BE49-F238E27FC236}">
                  <a16:creationId xmlns:a16="http://schemas.microsoft.com/office/drawing/2014/main" id="{20588AAB-57D0-C0C7-821F-40F9FB0F0A66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" name="Google Shape;1701;p41">
              <a:extLst>
                <a:ext uri="{FF2B5EF4-FFF2-40B4-BE49-F238E27FC236}">
                  <a16:creationId xmlns:a16="http://schemas.microsoft.com/office/drawing/2014/main" id="{ED2D4C74-9BD4-7F66-BC41-4E1B479C56D3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" name="Google Shape;1702;p41">
              <a:extLst>
                <a:ext uri="{FF2B5EF4-FFF2-40B4-BE49-F238E27FC236}">
                  <a16:creationId xmlns:a16="http://schemas.microsoft.com/office/drawing/2014/main" id="{CA046314-256D-2EB1-4FBC-5424B9FAAE06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" name="Google Shape;1703;p41">
              <a:extLst>
                <a:ext uri="{FF2B5EF4-FFF2-40B4-BE49-F238E27FC236}">
                  <a16:creationId xmlns:a16="http://schemas.microsoft.com/office/drawing/2014/main" id="{0714247A-B1F7-D735-992E-AF9E1D5EB6F9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" name="Google Shape;1704;p41">
              <a:extLst>
                <a:ext uri="{FF2B5EF4-FFF2-40B4-BE49-F238E27FC236}">
                  <a16:creationId xmlns:a16="http://schemas.microsoft.com/office/drawing/2014/main" id="{2515DDE0-F2C4-8538-783B-222B6861EE3A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05;p41">
              <a:extLst>
                <a:ext uri="{FF2B5EF4-FFF2-40B4-BE49-F238E27FC236}">
                  <a16:creationId xmlns:a16="http://schemas.microsoft.com/office/drawing/2014/main" id="{79D4DC4E-675A-FC13-C36C-350AB9D13A49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06;p41">
              <a:extLst>
                <a:ext uri="{FF2B5EF4-FFF2-40B4-BE49-F238E27FC236}">
                  <a16:creationId xmlns:a16="http://schemas.microsoft.com/office/drawing/2014/main" id="{008C0884-3833-2E79-ECEB-709671F6D270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07;p41">
              <a:extLst>
                <a:ext uri="{FF2B5EF4-FFF2-40B4-BE49-F238E27FC236}">
                  <a16:creationId xmlns:a16="http://schemas.microsoft.com/office/drawing/2014/main" id="{95A19D9A-324D-C58D-1040-90EF8B50252B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708;p41">
              <a:extLst>
                <a:ext uri="{FF2B5EF4-FFF2-40B4-BE49-F238E27FC236}">
                  <a16:creationId xmlns:a16="http://schemas.microsoft.com/office/drawing/2014/main" id="{2022F2C9-ACDC-66F8-7D6D-6E8E615E8317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709;p41">
              <a:extLst>
                <a:ext uri="{FF2B5EF4-FFF2-40B4-BE49-F238E27FC236}">
                  <a16:creationId xmlns:a16="http://schemas.microsoft.com/office/drawing/2014/main" id="{F63777CF-72E7-023F-73AB-30550F99F7D2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10;p41">
              <a:extLst>
                <a:ext uri="{FF2B5EF4-FFF2-40B4-BE49-F238E27FC236}">
                  <a16:creationId xmlns:a16="http://schemas.microsoft.com/office/drawing/2014/main" id="{66D488BB-ADF4-2560-7A29-94A0DFFFE914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11;p41">
              <a:extLst>
                <a:ext uri="{FF2B5EF4-FFF2-40B4-BE49-F238E27FC236}">
                  <a16:creationId xmlns:a16="http://schemas.microsoft.com/office/drawing/2014/main" id="{562D51E6-F851-551D-AC77-12058BE466B9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12;p41">
              <a:extLst>
                <a:ext uri="{FF2B5EF4-FFF2-40B4-BE49-F238E27FC236}">
                  <a16:creationId xmlns:a16="http://schemas.microsoft.com/office/drawing/2014/main" id="{67B98FD9-B39C-793E-3AC6-9C6BD84FF0E3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13;p41">
              <a:extLst>
                <a:ext uri="{FF2B5EF4-FFF2-40B4-BE49-F238E27FC236}">
                  <a16:creationId xmlns:a16="http://schemas.microsoft.com/office/drawing/2014/main" id="{CBBFF595-D794-E474-254A-DE24B5208E77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14;p41">
              <a:extLst>
                <a:ext uri="{FF2B5EF4-FFF2-40B4-BE49-F238E27FC236}">
                  <a16:creationId xmlns:a16="http://schemas.microsoft.com/office/drawing/2014/main" id="{63721D70-7EBA-A78E-686E-4D713F5E9123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15;p41">
              <a:extLst>
                <a:ext uri="{FF2B5EF4-FFF2-40B4-BE49-F238E27FC236}">
                  <a16:creationId xmlns:a16="http://schemas.microsoft.com/office/drawing/2014/main" id="{BED22B46-253B-DFE9-14F6-50F8E3B1615E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7" name="Google Shape;1716;p41">
              <a:extLst>
                <a:ext uri="{FF2B5EF4-FFF2-40B4-BE49-F238E27FC236}">
                  <a16:creationId xmlns:a16="http://schemas.microsoft.com/office/drawing/2014/main" id="{63029493-2FBC-32BD-EDCF-CB87AC597EA0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505" name="Google Shape;1717;p41">
                <a:extLst>
                  <a:ext uri="{FF2B5EF4-FFF2-40B4-BE49-F238E27FC236}">
                    <a16:creationId xmlns:a16="http://schemas.microsoft.com/office/drawing/2014/main" id="{C7509166-A154-1994-D923-85A948341829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6" name="Google Shape;1718;p41">
                <a:extLst>
                  <a:ext uri="{FF2B5EF4-FFF2-40B4-BE49-F238E27FC236}">
                    <a16:creationId xmlns:a16="http://schemas.microsoft.com/office/drawing/2014/main" id="{A0316FEC-60A8-561E-BF17-5C6811D86922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48" name="Google Shape;1719;p41">
              <a:extLst>
                <a:ext uri="{FF2B5EF4-FFF2-40B4-BE49-F238E27FC236}">
                  <a16:creationId xmlns:a16="http://schemas.microsoft.com/office/drawing/2014/main" id="{E20372CE-CD5F-2B0A-7816-619766C4F389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20;p41">
              <a:extLst>
                <a:ext uri="{FF2B5EF4-FFF2-40B4-BE49-F238E27FC236}">
                  <a16:creationId xmlns:a16="http://schemas.microsoft.com/office/drawing/2014/main" id="{4FA07EAC-0879-AB52-3830-EDFE5C99CD42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21;p41">
              <a:extLst>
                <a:ext uri="{FF2B5EF4-FFF2-40B4-BE49-F238E27FC236}">
                  <a16:creationId xmlns:a16="http://schemas.microsoft.com/office/drawing/2014/main" id="{852D62F9-285C-EF30-EEEB-8D955DC5B523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22;p41">
              <a:extLst>
                <a:ext uri="{FF2B5EF4-FFF2-40B4-BE49-F238E27FC236}">
                  <a16:creationId xmlns:a16="http://schemas.microsoft.com/office/drawing/2014/main" id="{7D987CA7-E81E-1642-AC73-F05371C3C0BB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23;p41">
              <a:extLst>
                <a:ext uri="{FF2B5EF4-FFF2-40B4-BE49-F238E27FC236}">
                  <a16:creationId xmlns:a16="http://schemas.microsoft.com/office/drawing/2014/main" id="{9E63203A-9FD4-3283-63C3-337B615AEB36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24;p41">
              <a:extLst>
                <a:ext uri="{FF2B5EF4-FFF2-40B4-BE49-F238E27FC236}">
                  <a16:creationId xmlns:a16="http://schemas.microsoft.com/office/drawing/2014/main" id="{4E2F45F2-EE69-DB13-1489-84854BFB5007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25;p41">
              <a:extLst>
                <a:ext uri="{FF2B5EF4-FFF2-40B4-BE49-F238E27FC236}">
                  <a16:creationId xmlns:a16="http://schemas.microsoft.com/office/drawing/2014/main" id="{24BFEA96-8B37-D58D-5465-3A0821D79068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26;p41">
              <a:extLst>
                <a:ext uri="{FF2B5EF4-FFF2-40B4-BE49-F238E27FC236}">
                  <a16:creationId xmlns:a16="http://schemas.microsoft.com/office/drawing/2014/main" id="{6369E90E-0AC8-4162-301C-A123F4E4F048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27;p41">
              <a:extLst>
                <a:ext uri="{FF2B5EF4-FFF2-40B4-BE49-F238E27FC236}">
                  <a16:creationId xmlns:a16="http://schemas.microsoft.com/office/drawing/2014/main" id="{858816D6-2AD5-30C9-2C8F-719BEC1AB235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28;p41">
              <a:extLst>
                <a:ext uri="{FF2B5EF4-FFF2-40B4-BE49-F238E27FC236}">
                  <a16:creationId xmlns:a16="http://schemas.microsoft.com/office/drawing/2014/main" id="{E59D199C-170A-CAEA-EC29-F9469485B2DE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29;p41">
              <a:extLst>
                <a:ext uri="{FF2B5EF4-FFF2-40B4-BE49-F238E27FC236}">
                  <a16:creationId xmlns:a16="http://schemas.microsoft.com/office/drawing/2014/main" id="{FEFECCA1-9E67-40D1-BF0E-920132397B09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30;p41">
              <a:extLst>
                <a:ext uri="{FF2B5EF4-FFF2-40B4-BE49-F238E27FC236}">
                  <a16:creationId xmlns:a16="http://schemas.microsoft.com/office/drawing/2014/main" id="{ED2DEF40-3312-A608-0653-9961427C63A0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31;p41">
              <a:extLst>
                <a:ext uri="{FF2B5EF4-FFF2-40B4-BE49-F238E27FC236}">
                  <a16:creationId xmlns:a16="http://schemas.microsoft.com/office/drawing/2014/main" id="{C8B04703-4287-BD74-3D74-4DEBC2B718DD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32;p41">
              <a:extLst>
                <a:ext uri="{FF2B5EF4-FFF2-40B4-BE49-F238E27FC236}">
                  <a16:creationId xmlns:a16="http://schemas.microsoft.com/office/drawing/2014/main" id="{9DD67EE9-8DB9-8BB3-D578-796897D9C0DF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33;p41">
              <a:extLst>
                <a:ext uri="{FF2B5EF4-FFF2-40B4-BE49-F238E27FC236}">
                  <a16:creationId xmlns:a16="http://schemas.microsoft.com/office/drawing/2014/main" id="{FEB542AB-76F1-C811-C4D8-F57DB08BD990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34;p41">
              <a:extLst>
                <a:ext uri="{FF2B5EF4-FFF2-40B4-BE49-F238E27FC236}">
                  <a16:creationId xmlns:a16="http://schemas.microsoft.com/office/drawing/2014/main" id="{20271897-1492-AF2A-3D2A-6237F13C91C6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8" name="Google Shape;1735;p41">
              <a:extLst>
                <a:ext uri="{FF2B5EF4-FFF2-40B4-BE49-F238E27FC236}">
                  <a16:creationId xmlns:a16="http://schemas.microsoft.com/office/drawing/2014/main" id="{C014AB71-7020-329E-BF3C-DF00094B16C4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9" name="Google Shape;1736;p41">
              <a:extLst>
                <a:ext uri="{FF2B5EF4-FFF2-40B4-BE49-F238E27FC236}">
                  <a16:creationId xmlns:a16="http://schemas.microsoft.com/office/drawing/2014/main" id="{F3D7F5A7-A460-EBB2-B820-5161957E3F85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" name="Google Shape;1737;p41">
              <a:extLst>
                <a:ext uri="{FF2B5EF4-FFF2-40B4-BE49-F238E27FC236}">
                  <a16:creationId xmlns:a16="http://schemas.microsoft.com/office/drawing/2014/main" id="{D1503954-372F-540B-35D0-8897FC45ABD0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1" name="Google Shape;1738;p41">
              <a:extLst>
                <a:ext uri="{FF2B5EF4-FFF2-40B4-BE49-F238E27FC236}">
                  <a16:creationId xmlns:a16="http://schemas.microsoft.com/office/drawing/2014/main" id="{1F975EAF-0923-7549-8F8C-54B0F434D686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2" name="Google Shape;1739;p41">
              <a:extLst>
                <a:ext uri="{FF2B5EF4-FFF2-40B4-BE49-F238E27FC236}">
                  <a16:creationId xmlns:a16="http://schemas.microsoft.com/office/drawing/2014/main" id="{AA179971-A75F-BE45-3450-03A19950F2DA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3" name="Google Shape;1740;p41">
              <a:extLst>
                <a:ext uri="{FF2B5EF4-FFF2-40B4-BE49-F238E27FC236}">
                  <a16:creationId xmlns:a16="http://schemas.microsoft.com/office/drawing/2014/main" id="{7021C712-4426-322D-F664-7B73B2BD6322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" name="Google Shape;1741;p41">
              <a:extLst>
                <a:ext uri="{FF2B5EF4-FFF2-40B4-BE49-F238E27FC236}">
                  <a16:creationId xmlns:a16="http://schemas.microsoft.com/office/drawing/2014/main" id="{C3E6FA33-E435-CF8E-D38E-AFB2DFDA3ACE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5" name="Google Shape;1742;p41">
              <a:extLst>
                <a:ext uri="{FF2B5EF4-FFF2-40B4-BE49-F238E27FC236}">
                  <a16:creationId xmlns:a16="http://schemas.microsoft.com/office/drawing/2014/main" id="{7C37FF45-5ACD-F4AB-6FD2-9FD1844B8AC5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6" name="Google Shape;1743;p41">
              <a:extLst>
                <a:ext uri="{FF2B5EF4-FFF2-40B4-BE49-F238E27FC236}">
                  <a16:creationId xmlns:a16="http://schemas.microsoft.com/office/drawing/2014/main" id="{AFB391C8-2902-94C9-6FEC-9A0AA5ADDC5E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7" name="Google Shape;1744;p41">
              <a:extLst>
                <a:ext uri="{FF2B5EF4-FFF2-40B4-BE49-F238E27FC236}">
                  <a16:creationId xmlns:a16="http://schemas.microsoft.com/office/drawing/2014/main" id="{6BBA0987-D883-2624-A04D-52830000DE88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" name="Google Shape;1745;p41">
              <a:extLst>
                <a:ext uri="{FF2B5EF4-FFF2-40B4-BE49-F238E27FC236}">
                  <a16:creationId xmlns:a16="http://schemas.microsoft.com/office/drawing/2014/main" id="{3A2BCB5E-22DC-2AA3-E680-052EB8C870F5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" name="Google Shape;1746;p41">
              <a:extLst>
                <a:ext uri="{FF2B5EF4-FFF2-40B4-BE49-F238E27FC236}">
                  <a16:creationId xmlns:a16="http://schemas.microsoft.com/office/drawing/2014/main" id="{FDBAC40B-E97E-7F69-E856-8DA316CCC683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0" name="Google Shape;1747;p41">
              <a:extLst>
                <a:ext uri="{FF2B5EF4-FFF2-40B4-BE49-F238E27FC236}">
                  <a16:creationId xmlns:a16="http://schemas.microsoft.com/office/drawing/2014/main" id="{1737E7C0-DC9D-A10F-95E7-E7149B0090A3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1" name="Google Shape;1748;p41">
              <a:extLst>
                <a:ext uri="{FF2B5EF4-FFF2-40B4-BE49-F238E27FC236}">
                  <a16:creationId xmlns:a16="http://schemas.microsoft.com/office/drawing/2014/main" id="{BDDF77ED-12CC-2DE5-BA4F-E62F725DA3D6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" name="Google Shape;1749;p41">
              <a:extLst>
                <a:ext uri="{FF2B5EF4-FFF2-40B4-BE49-F238E27FC236}">
                  <a16:creationId xmlns:a16="http://schemas.microsoft.com/office/drawing/2014/main" id="{44A31AB1-7650-163E-D33F-831FF9E58FD7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3" name="Google Shape;1750;p41">
              <a:extLst>
                <a:ext uri="{FF2B5EF4-FFF2-40B4-BE49-F238E27FC236}">
                  <a16:creationId xmlns:a16="http://schemas.microsoft.com/office/drawing/2014/main" id="{9BFBA530-BF87-EBFA-C4E4-91A14079A552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4" name="Google Shape;1751;p41">
              <a:extLst>
                <a:ext uri="{FF2B5EF4-FFF2-40B4-BE49-F238E27FC236}">
                  <a16:creationId xmlns:a16="http://schemas.microsoft.com/office/drawing/2014/main" id="{35D51686-7904-12EC-B4A9-29994A9096ED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5" name="Google Shape;1752;p41">
              <a:extLst>
                <a:ext uri="{FF2B5EF4-FFF2-40B4-BE49-F238E27FC236}">
                  <a16:creationId xmlns:a16="http://schemas.microsoft.com/office/drawing/2014/main" id="{7D5E894E-16BF-42E0-1487-92C51A0E7343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6" name="Google Shape;1753;p41">
              <a:extLst>
                <a:ext uri="{FF2B5EF4-FFF2-40B4-BE49-F238E27FC236}">
                  <a16:creationId xmlns:a16="http://schemas.microsoft.com/office/drawing/2014/main" id="{BEBF82CD-3437-DEC2-1FAE-3C945B0DF0D5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" name="Google Shape;1754;p41">
              <a:extLst>
                <a:ext uri="{FF2B5EF4-FFF2-40B4-BE49-F238E27FC236}">
                  <a16:creationId xmlns:a16="http://schemas.microsoft.com/office/drawing/2014/main" id="{02A0C691-6A39-CFAB-1BCD-21F4F501A371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8" name="Google Shape;1755;p41">
              <a:extLst>
                <a:ext uri="{FF2B5EF4-FFF2-40B4-BE49-F238E27FC236}">
                  <a16:creationId xmlns:a16="http://schemas.microsoft.com/office/drawing/2014/main" id="{B8958F79-064E-2013-1C8A-500A3D5767E9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9" name="Google Shape;1756;p41">
              <a:extLst>
                <a:ext uri="{FF2B5EF4-FFF2-40B4-BE49-F238E27FC236}">
                  <a16:creationId xmlns:a16="http://schemas.microsoft.com/office/drawing/2014/main" id="{38CE9ED8-9633-AF46-7FAC-0832AA981973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0" name="Google Shape;1757;p41">
              <a:extLst>
                <a:ext uri="{FF2B5EF4-FFF2-40B4-BE49-F238E27FC236}">
                  <a16:creationId xmlns:a16="http://schemas.microsoft.com/office/drawing/2014/main" id="{4D664F6D-2E2B-6A0F-DEC6-FCB739B5EE55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1" name="Google Shape;1758;p41">
              <a:extLst>
                <a:ext uri="{FF2B5EF4-FFF2-40B4-BE49-F238E27FC236}">
                  <a16:creationId xmlns:a16="http://schemas.microsoft.com/office/drawing/2014/main" id="{989373E9-E9BE-80A6-BFA3-EE12D2EBD7AB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2" name="Google Shape;1759;p41">
              <a:extLst>
                <a:ext uri="{FF2B5EF4-FFF2-40B4-BE49-F238E27FC236}">
                  <a16:creationId xmlns:a16="http://schemas.microsoft.com/office/drawing/2014/main" id="{474BBF95-D2FF-8F18-7AED-5E6F61E351DD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3" name="Google Shape;1760;p41">
              <a:extLst>
                <a:ext uri="{FF2B5EF4-FFF2-40B4-BE49-F238E27FC236}">
                  <a16:creationId xmlns:a16="http://schemas.microsoft.com/office/drawing/2014/main" id="{CF1D466B-1F98-8197-16B9-C0427FE646FD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" name="Google Shape;1761;p41">
              <a:extLst>
                <a:ext uri="{FF2B5EF4-FFF2-40B4-BE49-F238E27FC236}">
                  <a16:creationId xmlns:a16="http://schemas.microsoft.com/office/drawing/2014/main" id="{8DBFD155-E810-89E6-DB4F-089C18EFB118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5" name="Google Shape;1762;p41">
              <a:extLst>
                <a:ext uri="{FF2B5EF4-FFF2-40B4-BE49-F238E27FC236}">
                  <a16:creationId xmlns:a16="http://schemas.microsoft.com/office/drawing/2014/main" id="{667B114A-A242-B3E7-20C0-AB02150BA7E8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6" name="Google Shape;1763;p41">
              <a:extLst>
                <a:ext uri="{FF2B5EF4-FFF2-40B4-BE49-F238E27FC236}">
                  <a16:creationId xmlns:a16="http://schemas.microsoft.com/office/drawing/2014/main" id="{1A407CE7-51D6-2457-9057-921E7C044BBC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7" name="Google Shape;1764;p41">
              <a:extLst>
                <a:ext uri="{FF2B5EF4-FFF2-40B4-BE49-F238E27FC236}">
                  <a16:creationId xmlns:a16="http://schemas.microsoft.com/office/drawing/2014/main" id="{C24140C9-4011-F416-FDBC-951AB73EDFE4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8" name="Google Shape;1765;p41">
              <a:extLst>
                <a:ext uri="{FF2B5EF4-FFF2-40B4-BE49-F238E27FC236}">
                  <a16:creationId xmlns:a16="http://schemas.microsoft.com/office/drawing/2014/main" id="{0A8FB97B-4DFE-8CED-B832-6C2E4DC7BF65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9" name="Google Shape;1766;p41">
              <a:extLst>
                <a:ext uri="{FF2B5EF4-FFF2-40B4-BE49-F238E27FC236}">
                  <a16:creationId xmlns:a16="http://schemas.microsoft.com/office/drawing/2014/main" id="{B35FABD6-5222-6F81-FD96-9D420F5B7400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" name="Google Shape;1767;p41">
              <a:extLst>
                <a:ext uri="{FF2B5EF4-FFF2-40B4-BE49-F238E27FC236}">
                  <a16:creationId xmlns:a16="http://schemas.microsoft.com/office/drawing/2014/main" id="{CA394661-9F85-CA84-0944-F66F8FBD3E4A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1" name="Google Shape;1768;p41">
              <a:extLst>
                <a:ext uri="{FF2B5EF4-FFF2-40B4-BE49-F238E27FC236}">
                  <a16:creationId xmlns:a16="http://schemas.microsoft.com/office/drawing/2014/main" id="{5C0E35A2-F48E-AE8F-DB44-147D1D06DA8A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2" name="Google Shape;1769;p41">
              <a:extLst>
                <a:ext uri="{FF2B5EF4-FFF2-40B4-BE49-F238E27FC236}">
                  <a16:creationId xmlns:a16="http://schemas.microsoft.com/office/drawing/2014/main" id="{6F79A7B5-3263-9763-C71C-13B93B49A20C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3" name="Google Shape;1770;p41">
              <a:extLst>
                <a:ext uri="{FF2B5EF4-FFF2-40B4-BE49-F238E27FC236}">
                  <a16:creationId xmlns:a16="http://schemas.microsoft.com/office/drawing/2014/main" id="{BE7FD3DC-1B8C-E9B5-07C4-ADC9088B57D8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4" name="Google Shape;1771;p41">
              <a:extLst>
                <a:ext uri="{FF2B5EF4-FFF2-40B4-BE49-F238E27FC236}">
                  <a16:creationId xmlns:a16="http://schemas.microsoft.com/office/drawing/2014/main" id="{4F5F8CE9-2215-B643-D52B-FB06F64BE877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5" name="Google Shape;1772;p41">
              <a:extLst>
                <a:ext uri="{FF2B5EF4-FFF2-40B4-BE49-F238E27FC236}">
                  <a16:creationId xmlns:a16="http://schemas.microsoft.com/office/drawing/2014/main" id="{D42CE21B-AA23-26A3-C5C4-19B48BCDC8CF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6" name="Google Shape;1773;p41">
              <a:extLst>
                <a:ext uri="{FF2B5EF4-FFF2-40B4-BE49-F238E27FC236}">
                  <a16:creationId xmlns:a16="http://schemas.microsoft.com/office/drawing/2014/main" id="{3AFDC464-A621-66BA-2E6D-393264EF16F9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7" name="Google Shape;1774;p41">
              <a:extLst>
                <a:ext uri="{FF2B5EF4-FFF2-40B4-BE49-F238E27FC236}">
                  <a16:creationId xmlns:a16="http://schemas.microsoft.com/office/drawing/2014/main" id="{AD4D19D2-BB41-023D-C2C9-5DD68119FB67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8" name="Google Shape;1775;p41">
              <a:extLst>
                <a:ext uri="{FF2B5EF4-FFF2-40B4-BE49-F238E27FC236}">
                  <a16:creationId xmlns:a16="http://schemas.microsoft.com/office/drawing/2014/main" id="{61CF499D-06A2-8848-A776-D81AC3506666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9" name="Google Shape;1776;p41">
              <a:extLst>
                <a:ext uri="{FF2B5EF4-FFF2-40B4-BE49-F238E27FC236}">
                  <a16:creationId xmlns:a16="http://schemas.microsoft.com/office/drawing/2014/main" id="{7A2287BD-2613-0089-1A9A-5D9515BE9C9C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0" name="Google Shape;1777;p41">
              <a:extLst>
                <a:ext uri="{FF2B5EF4-FFF2-40B4-BE49-F238E27FC236}">
                  <a16:creationId xmlns:a16="http://schemas.microsoft.com/office/drawing/2014/main" id="{EC5D3866-BA67-4F50-16F6-4729FC3D7583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1" name="Google Shape;1778;p41">
              <a:extLst>
                <a:ext uri="{FF2B5EF4-FFF2-40B4-BE49-F238E27FC236}">
                  <a16:creationId xmlns:a16="http://schemas.microsoft.com/office/drawing/2014/main" id="{FAB84DD6-B159-DF65-EC0C-897DFD84C363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2" name="Google Shape;1779;p41">
              <a:extLst>
                <a:ext uri="{FF2B5EF4-FFF2-40B4-BE49-F238E27FC236}">
                  <a16:creationId xmlns:a16="http://schemas.microsoft.com/office/drawing/2014/main" id="{D8ED3F8D-0FC7-EB83-AB6C-6A5FB76668E5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3" name="Google Shape;1780;p41">
              <a:extLst>
                <a:ext uri="{FF2B5EF4-FFF2-40B4-BE49-F238E27FC236}">
                  <a16:creationId xmlns:a16="http://schemas.microsoft.com/office/drawing/2014/main" id="{652863C0-D2EA-574F-BE2C-0AB347C21CD7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4" name="Google Shape;1781;p41">
              <a:extLst>
                <a:ext uri="{FF2B5EF4-FFF2-40B4-BE49-F238E27FC236}">
                  <a16:creationId xmlns:a16="http://schemas.microsoft.com/office/drawing/2014/main" id="{9D15C4A5-3F52-1169-B0F3-01DAFC20A436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" name="Google Shape;1782;p41">
              <a:extLst>
                <a:ext uri="{FF2B5EF4-FFF2-40B4-BE49-F238E27FC236}">
                  <a16:creationId xmlns:a16="http://schemas.microsoft.com/office/drawing/2014/main" id="{39EED40C-6132-0486-4364-19462423FA25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" name="Google Shape;1783;p41">
              <a:extLst>
                <a:ext uri="{FF2B5EF4-FFF2-40B4-BE49-F238E27FC236}">
                  <a16:creationId xmlns:a16="http://schemas.microsoft.com/office/drawing/2014/main" id="{7DA140A0-2C94-C1CE-7E69-433E8507C56D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" name="Google Shape;1784;p41">
              <a:extLst>
                <a:ext uri="{FF2B5EF4-FFF2-40B4-BE49-F238E27FC236}">
                  <a16:creationId xmlns:a16="http://schemas.microsoft.com/office/drawing/2014/main" id="{14D6A6B5-E88A-828F-BCC8-335A10CD9298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" name="Google Shape;1785;p41">
              <a:extLst>
                <a:ext uri="{FF2B5EF4-FFF2-40B4-BE49-F238E27FC236}">
                  <a16:creationId xmlns:a16="http://schemas.microsoft.com/office/drawing/2014/main" id="{EF008EA1-11E1-F679-BB09-9387D50CC183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9" name="Google Shape;1786;p41">
              <a:extLst>
                <a:ext uri="{FF2B5EF4-FFF2-40B4-BE49-F238E27FC236}">
                  <a16:creationId xmlns:a16="http://schemas.microsoft.com/office/drawing/2014/main" id="{EFC79173-9528-7B12-AA43-D61E5033D51F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0" name="Google Shape;1787;p41">
              <a:extLst>
                <a:ext uri="{FF2B5EF4-FFF2-40B4-BE49-F238E27FC236}">
                  <a16:creationId xmlns:a16="http://schemas.microsoft.com/office/drawing/2014/main" id="{4664C7D1-A36C-F3CA-9357-1BD549A6947E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1" name="Google Shape;1788;p41">
              <a:extLst>
                <a:ext uri="{FF2B5EF4-FFF2-40B4-BE49-F238E27FC236}">
                  <a16:creationId xmlns:a16="http://schemas.microsoft.com/office/drawing/2014/main" id="{0FDC1234-C234-A590-220B-E64A79C15EC9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2" name="Google Shape;1789;p41">
              <a:extLst>
                <a:ext uri="{FF2B5EF4-FFF2-40B4-BE49-F238E27FC236}">
                  <a16:creationId xmlns:a16="http://schemas.microsoft.com/office/drawing/2014/main" id="{8DC63D9C-58C6-4CB2-4741-A51E1E70E879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3" name="Google Shape;1790;p41">
              <a:extLst>
                <a:ext uri="{FF2B5EF4-FFF2-40B4-BE49-F238E27FC236}">
                  <a16:creationId xmlns:a16="http://schemas.microsoft.com/office/drawing/2014/main" id="{DDF06C19-CC6C-ECCC-2253-5B6B262D4B51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4" name="Google Shape;1791;p41">
              <a:extLst>
                <a:ext uri="{FF2B5EF4-FFF2-40B4-BE49-F238E27FC236}">
                  <a16:creationId xmlns:a16="http://schemas.microsoft.com/office/drawing/2014/main" id="{893E41AF-7837-8B40-2C50-827F282BB1C7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3" name="Google Shape;357;p26">
            <a:extLst>
              <a:ext uri="{FF2B5EF4-FFF2-40B4-BE49-F238E27FC236}">
                <a16:creationId xmlns:a16="http://schemas.microsoft.com/office/drawing/2014/main" id="{24F3347A-1EDC-9391-8C3F-7BA0B96FEA39}"/>
              </a:ext>
            </a:extLst>
          </p:cNvPr>
          <p:cNvGrpSpPr/>
          <p:nvPr/>
        </p:nvGrpSpPr>
        <p:grpSpPr>
          <a:xfrm>
            <a:off x="3721030" y="4404271"/>
            <a:ext cx="195097" cy="588407"/>
            <a:chOff x="579985" y="1678775"/>
            <a:chExt cx="1001544" cy="3106081"/>
          </a:xfrm>
        </p:grpSpPr>
        <p:sp>
          <p:nvSpPr>
            <p:cNvPr id="565" name="Google Shape;359;p26">
              <a:extLst>
                <a:ext uri="{FF2B5EF4-FFF2-40B4-BE49-F238E27FC236}">
                  <a16:creationId xmlns:a16="http://schemas.microsoft.com/office/drawing/2014/main" id="{C8A75942-2960-0FA2-E867-6B2F2C60829A}"/>
                </a:ext>
              </a:extLst>
            </p:cNvPr>
            <p:cNvSpPr/>
            <p:nvPr/>
          </p:nvSpPr>
          <p:spPr>
            <a:xfrm>
              <a:off x="1254947" y="4632486"/>
              <a:ext cx="326582" cy="15228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566" name="Google Shape;360;p26">
              <a:extLst>
                <a:ext uri="{FF2B5EF4-FFF2-40B4-BE49-F238E27FC236}">
                  <a16:creationId xmlns:a16="http://schemas.microsoft.com/office/drawing/2014/main" id="{6C1F8E1B-1EAF-B13B-2812-ABCE2E76E2BA}"/>
                </a:ext>
              </a:extLst>
            </p:cNvPr>
            <p:cNvGrpSpPr/>
            <p:nvPr/>
          </p:nvGrpSpPr>
          <p:grpSpPr>
            <a:xfrm>
              <a:off x="579985" y="1678775"/>
              <a:ext cx="908864" cy="3106081"/>
              <a:chOff x="579985" y="1678775"/>
              <a:chExt cx="908864" cy="3106081"/>
            </a:xfrm>
          </p:grpSpPr>
          <p:sp>
            <p:nvSpPr>
              <p:cNvPr id="567" name="Google Shape;361;p26">
                <a:extLst>
                  <a:ext uri="{FF2B5EF4-FFF2-40B4-BE49-F238E27FC236}">
                    <a16:creationId xmlns:a16="http://schemas.microsoft.com/office/drawing/2014/main" id="{A50F76D3-9C72-A7A2-5C9A-25739D75D6DC}"/>
                  </a:ext>
                </a:extLst>
              </p:cNvPr>
              <p:cNvSpPr/>
              <p:nvPr/>
            </p:nvSpPr>
            <p:spPr>
              <a:xfrm>
                <a:off x="579985" y="1723651"/>
                <a:ext cx="833617" cy="622779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8" name="Google Shape;362;p26">
                <a:extLst>
                  <a:ext uri="{FF2B5EF4-FFF2-40B4-BE49-F238E27FC236}">
                    <a16:creationId xmlns:a16="http://schemas.microsoft.com/office/drawing/2014/main" id="{6B44CAB1-B9CC-BE2C-CEA0-C1C6423CFE3F}"/>
                  </a:ext>
                </a:extLst>
              </p:cNvPr>
              <p:cNvSpPr/>
              <p:nvPr/>
            </p:nvSpPr>
            <p:spPr>
              <a:xfrm>
                <a:off x="1413599" y="1678775"/>
                <a:ext cx="75250" cy="310608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pic>
        <p:nvPicPr>
          <p:cNvPr id="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951FB394-469D-7767-7728-6A6967939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" name="Google Shape;870;p39">
            <a:extLst>
              <a:ext uri="{FF2B5EF4-FFF2-40B4-BE49-F238E27FC236}">
                <a16:creationId xmlns:a16="http://schemas.microsoft.com/office/drawing/2014/main" id="{CF40EC25-FA87-A920-8D39-570B195D3166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1003226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0.00031 L 0.06371 -0.02747 L 0.11423 0.03889 L 0.21493 0.0034 L 0.27083 0.07531 " pathEditMode="relative" rAng="0" ptsTypes="AAAAA">
                                      <p:cBhvr>
                                        <p:cTn id="6" dur="1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42" y="2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50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Fonts</a:t>
            </a:r>
            <a:r>
              <a:rPr lang="es-ES" noProof="0" dirty="0"/>
              <a:t> &amp; </a:t>
            </a:r>
            <a:r>
              <a:rPr lang="es-ES" noProof="0" dirty="0" err="1"/>
              <a:t>colors</a:t>
            </a:r>
            <a:r>
              <a:rPr lang="es-ES" noProof="0" dirty="0"/>
              <a:t> </a:t>
            </a:r>
            <a:r>
              <a:rPr lang="es-ES" noProof="0" dirty="0" err="1"/>
              <a:t>used</a:t>
            </a:r>
            <a:endParaRPr lang="es-ES" noProof="0" dirty="0"/>
          </a:p>
        </p:txBody>
      </p:sp>
      <p:sp>
        <p:nvSpPr>
          <p:cNvPr id="1237" name="Google Shape;1237;p50"/>
          <p:cNvSpPr txBox="1">
            <a:spLocks noGrp="1"/>
          </p:cNvSpPr>
          <p:nvPr>
            <p:ph type="body" idx="4294967295"/>
          </p:nvPr>
        </p:nvSpPr>
        <p:spPr>
          <a:xfrm>
            <a:off x="716775" y="1188000"/>
            <a:ext cx="7710600" cy="14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This </a:t>
            </a:r>
            <a:r>
              <a:rPr lang="es-ES" noProof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has been made using </a:t>
            </a:r>
            <a:r>
              <a:rPr lang="es-ES" noProof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noProof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following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noProof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fonts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b="1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Magra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-ES" u="sng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https://fonts.google.com/specimen/Magra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ES" noProof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b="1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Lato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-ES" u="sng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https://fonts.google.com/specimen/Lato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ES" sz="1300" noProof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8" name="Google Shape;1238;p50"/>
          <p:cNvSpPr/>
          <p:nvPr/>
        </p:nvSpPr>
        <p:spPr>
          <a:xfrm>
            <a:off x="205265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42472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39" name="Google Shape;1239;p50"/>
          <p:cNvSpPr/>
          <p:nvPr/>
        </p:nvSpPr>
        <p:spPr>
          <a:xfrm>
            <a:off x="311447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E8F7FA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0" name="Google Shape;1240;p50"/>
          <p:cNvSpPr/>
          <p:nvPr/>
        </p:nvSpPr>
        <p:spPr>
          <a:xfrm>
            <a:off x="4176289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E0414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1" name="Google Shape;1241;p50"/>
          <p:cNvSpPr txBox="1"/>
          <p:nvPr/>
        </p:nvSpPr>
        <p:spPr>
          <a:xfrm>
            <a:off x="205265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rgbClr val="FFFFFF"/>
                </a:solidFill>
              </a:rPr>
              <a:t>#424727</a:t>
            </a:r>
          </a:p>
        </p:txBody>
      </p:sp>
      <p:sp>
        <p:nvSpPr>
          <p:cNvPr id="1242" name="Google Shape;1242;p50"/>
          <p:cNvSpPr txBox="1"/>
          <p:nvPr/>
        </p:nvSpPr>
        <p:spPr>
          <a:xfrm>
            <a:off x="3114475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chemeClr val="dk1"/>
                </a:solidFill>
              </a:rPr>
              <a:t>#e8f7fa</a:t>
            </a:r>
          </a:p>
        </p:txBody>
      </p:sp>
      <p:sp>
        <p:nvSpPr>
          <p:cNvPr id="1243" name="Google Shape;1243;p50"/>
          <p:cNvSpPr txBox="1"/>
          <p:nvPr/>
        </p:nvSpPr>
        <p:spPr>
          <a:xfrm>
            <a:off x="417630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rgbClr val="FFFFFF"/>
                </a:solidFill>
              </a:rPr>
              <a:t>#e04141</a:t>
            </a:r>
          </a:p>
        </p:txBody>
      </p:sp>
      <p:sp>
        <p:nvSpPr>
          <p:cNvPr id="1244" name="Google Shape;1244;p50"/>
          <p:cNvSpPr/>
          <p:nvPr/>
        </p:nvSpPr>
        <p:spPr>
          <a:xfrm>
            <a:off x="5238125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ADC138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5" name="Google Shape;1245;p50"/>
          <p:cNvSpPr txBox="1"/>
          <p:nvPr/>
        </p:nvSpPr>
        <p:spPr>
          <a:xfrm>
            <a:off x="5238125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rgbClr val="FFFFFF"/>
                </a:solidFill>
              </a:rPr>
              <a:t>#adc138</a:t>
            </a:r>
          </a:p>
        </p:txBody>
      </p:sp>
      <p:sp>
        <p:nvSpPr>
          <p:cNvPr id="1246" name="Google Shape;1246;p50"/>
          <p:cNvSpPr/>
          <p:nvPr/>
        </p:nvSpPr>
        <p:spPr>
          <a:xfrm>
            <a:off x="205265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77824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7" name="Google Shape;1247;p50"/>
          <p:cNvSpPr/>
          <p:nvPr/>
        </p:nvSpPr>
        <p:spPr>
          <a:xfrm>
            <a:off x="311447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E2CE8D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8" name="Google Shape;1248;p50"/>
          <p:cNvSpPr/>
          <p:nvPr/>
        </p:nvSpPr>
        <p:spPr>
          <a:xfrm>
            <a:off x="4176289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E8E7D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9" name="Google Shape;1249;p50"/>
          <p:cNvSpPr txBox="1"/>
          <p:nvPr/>
        </p:nvSpPr>
        <p:spPr>
          <a:xfrm>
            <a:off x="205265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rgbClr val="FFFFFF"/>
                </a:solidFill>
              </a:rPr>
              <a:t>#778246</a:t>
            </a:r>
          </a:p>
        </p:txBody>
      </p:sp>
      <p:sp>
        <p:nvSpPr>
          <p:cNvPr id="1250" name="Google Shape;1250;p50"/>
          <p:cNvSpPr txBox="1"/>
          <p:nvPr/>
        </p:nvSpPr>
        <p:spPr>
          <a:xfrm>
            <a:off x="3114475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chemeClr val="dk1"/>
                </a:solidFill>
              </a:rPr>
              <a:t>#e2ce8d</a:t>
            </a:r>
          </a:p>
        </p:txBody>
      </p:sp>
      <p:sp>
        <p:nvSpPr>
          <p:cNvPr id="1251" name="Google Shape;1251;p50"/>
          <p:cNvSpPr txBox="1"/>
          <p:nvPr/>
        </p:nvSpPr>
        <p:spPr>
          <a:xfrm>
            <a:off x="417630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chemeClr val="dk1"/>
                </a:solidFill>
              </a:rPr>
              <a:t>#e8e7d4</a:t>
            </a:r>
          </a:p>
        </p:txBody>
      </p:sp>
      <p:sp>
        <p:nvSpPr>
          <p:cNvPr id="1252" name="Google Shape;1252;p50"/>
          <p:cNvSpPr/>
          <p:nvPr/>
        </p:nvSpPr>
        <p:spPr>
          <a:xfrm>
            <a:off x="5238125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DDEE7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53" name="Google Shape;1253;p50"/>
          <p:cNvSpPr txBox="1"/>
          <p:nvPr/>
        </p:nvSpPr>
        <p:spPr>
          <a:xfrm>
            <a:off x="5238125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chemeClr val="dk1"/>
                </a:solidFill>
              </a:rPr>
              <a:t>#ddee79</a:t>
            </a:r>
          </a:p>
        </p:txBody>
      </p:sp>
      <p:sp>
        <p:nvSpPr>
          <p:cNvPr id="1254" name="Google Shape;1254;p50"/>
          <p:cNvSpPr/>
          <p:nvPr/>
        </p:nvSpPr>
        <p:spPr>
          <a:xfrm>
            <a:off x="629995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788F1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55" name="Google Shape;1255;p50"/>
          <p:cNvSpPr txBox="1"/>
          <p:nvPr/>
        </p:nvSpPr>
        <p:spPr>
          <a:xfrm>
            <a:off x="629995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rgbClr val="FFFFFF"/>
                </a:solidFill>
              </a:rPr>
              <a:t>#788f1f</a:t>
            </a:r>
          </a:p>
        </p:txBody>
      </p:sp>
      <p:sp>
        <p:nvSpPr>
          <p:cNvPr id="1256" name="Google Shape;1256;p50"/>
          <p:cNvSpPr/>
          <p:nvPr/>
        </p:nvSpPr>
        <p:spPr>
          <a:xfrm>
            <a:off x="629995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57" name="Google Shape;1257;p50"/>
          <p:cNvSpPr txBox="1"/>
          <p:nvPr/>
        </p:nvSpPr>
        <p:spPr>
          <a:xfrm>
            <a:off x="629995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chemeClr val="dk1"/>
                </a:solidFill>
              </a:rPr>
              <a:t>#ffffff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51"/>
          <p:cNvSpPr txBox="1"/>
          <p:nvPr/>
        </p:nvSpPr>
        <p:spPr>
          <a:xfrm>
            <a:off x="1307550" y="1187975"/>
            <a:ext cx="6520500" cy="8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 err="1">
                <a:solidFill>
                  <a:schemeClr val="lt1"/>
                </a:solidFill>
              </a:rPr>
              <a:t>Create</a:t>
            </a:r>
            <a:r>
              <a:rPr lang="es-ES" sz="1100" noProof="0" dirty="0">
                <a:solidFill>
                  <a:schemeClr val="lt1"/>
                </a:solidFill>
              </a:rPr>
              <a:t> your </a:t>
            </a:r>
            <a:r>
              <a:rPr lang="es-ES" sz="1100" noProof="0" dirty="0" err="1">
                <a:solidFill>
                  <a:schemeClr val="lt1"/>
                </a:solidFill>
              </a:rPr>
              <a:t>Story</a:t>
            </a:r>
            <a:r>
              <a:rPr lang="es-ES" sz="1100" noProof="0" dirty="0">
                <a:solidFill>
                  <a:schemeClr val="lt1"/>
                </a:solidFill>
              </a:rPr>
              <a:t> with </a:t>
            </a:r>
            <a:r>
              <a:rPr lang="es-ES" sz="1100" noProof="0" dirty="0" err="1">
                <a:solidFill>
                  <a:schemeClr val="lt1"/>
                </a:solidFill>
              </a:rPr>
              <a:t>our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illustrated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concepts</a:t>
            </a:r>
            <a:r>
              <a:rPr lang="es-ES" sz="1100" noProof="0" dirty="0">
                <a:solidFill>
                  <a:schemeClr val="lt1"/>
                </a:solidFill>
              </a:rPr>
              <a:t>. </a:t>
            </a:r>
            <a:r>
              <a:rPr lang="es-ES" sz="1100" noProof="0" dirty="0" err="1">
                <a:solidFill>
                  <a:schemeClr val="lt1"/>
                </a:solidFill>
              </a:rPr>
              <a:t>Choose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style</a:t>
            </a:r>
            <a:r>
              <a:rPr lang="es-ES" sz="1100" noProof="0" dirty="0">
                <a:solidFill>
                  <a:schemeClr val="lt1"/>
                </a:solidFill>
              </a:rPr>
              <a:t> you like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most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edit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its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colors</a:t>
            </a:r>
            <a:r>
              <a:rPr lang="es-ES" sz="1100" noProof="0" dirty="0">
                <a:solidFill>
                  <a:schemeClr val="lt1"/>
                </a:solidFill>
              </a:rPr>
              <a:t>, pick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background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layers</a:t>
            </a:r>
            <a:r>
              <a:rPr lang="es-ES" sz="1100" noProof="0" dirty="0">
                <a:solidFill>
                  <a:schemeClr val="lt1"/>
                </a:solidFill>
              </a:rPr>
              <a:t> you want to show and </a:t>
            </a:r>
            <a:r>
              <a:rPr lang="es-ES" sz="1100" noProof="0" dirty="0" err="1">
                <a:solidFill>
                  <a:schemeClr val="lt1"/>
                </a:solidFill>
              </a:rPr>
              <a:t>bring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them</a:t>
            </a:r>
            <a:r>
              <a:rPr lang="es-ES" sz="1100" noProof="0" dirty="0">
                <a:solidFill>
                  <a:schemeClr val="lt1"/>
                </a:solidFill>
              </a:rPr>
              <a:t> to </a:t>
            </a:r>
            <a:r>
              <a:rPr lang="es-ES" sz="1100" noProof="0" dirty="0" err="1">
                <a:solidFill>
                  <a:schemeClr val="lt1"/>
                </a:solidFill>
              </a:rPr>
              <a:t>life</a:t>
            </a:r>
            <a:r>
              <a:rPr lang="es-ES" sz="1100" noProof="0" dirty="0">
                <a:solidFill>
                  <a:schemeClr val="lt1"/>
                </a:solidFill>
              </a:rPr>
              <a:t> with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animator</a:t>
            </a:r>
            <a:r>
              <a:rPr lang="es-ES" sz="1100" noProof="0" dirty="0">
                <a:solidFill>
                  <a:schemeClr val="lt1"/>
                </a:solidFill>
              </a:rPr>
              <a:t> panel!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will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boost</a:t>
            </a:r>
            <a:r>
              <a:rPr lang="es-ES" sz="1100" noProof="0" dirty="0">
                <a:solidFill>
                  <a:schemeClr val="lt1"/>
                </a:solidFill>
              </a:rPr>
              <a:t> your </a:t>
            </a:r>
            <a:r>
              <a:rPr lang="es-ES" sz="1100" noProof="0" dirty="0" err="1">
                <a:solidFill>
                  <a:schemeClr val="lt1"/>
                </a:solidFill>
              </a:rPr>
              <a:t>presentation</a:t>
            </a:r>
            <a:r>
              <a:rPr lang="es-ES" sz="1100" noProof="0" dirty="0">
                <a:solidFill>
                  <a:schemeClr val="lt1"/>
                </a:solidFill>
              </a:rPr>
              <a:t>. Check </a:t>
            </a:r>
            <a:r>
              <a:rPr lang="es-ES" sz="1100" noProof="0" dirty="0" err="1">
                <a:solidFill>
                  <a:schemeClr val="lt1"/>
                </a:solidFill>
              </a:rPr>
              <a:t>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h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ow</a:t>
            </a:r>
            <a:r>
              <a:rPr lang="es-ES" sz="1100" b="1" noProof="0" dirty="0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it</a:t>
            </a:r>
            <a:r>
              <a:rPr lang="es-ES" sz="1100" b="1" noProof="0" dirty="0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works</a:t>
            </a:r>
            <a:r>
              <a:rPr lang="es-ES" sz="1100" noProof="0" dirty="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es-ES" sz="1100" noProof="0" dirty="0">
              <a:solidFill>
                <a:schemeClr val="lt1"/>
              </a:solidFill>
            </a:endParaRPr>
          </a:p>
        </p:txBody>
      </p:sp>
      <p:sp>
        <p:nvSpPr>
          <p:cNvPr id="1263" name="Google Shape;1263;p51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Storyset</a:t>
            </a:r>
            <a:endParaRPr lang="es-ES" noProof="0" dirty="0"/>
          </a:p>
        </p:txBody>
      </p:sp>
      <p:pic>
        <p:nvPicPr>
          <p:cNvPr id="1264" name="Google Shape;1264;p51"/>
          <p:cNvPicPr preferRelativeResize="0"/>
          <p:nvPr/>
        </p:nvPicPr>
        <p:blipFill rotWithShape="1">
          <a:blip r:embed="rId4">
            <a:alphaModFix/>
          </a:blip>
          <a:srcRect t="16547" b="16540"/>
          <a:stretch/>
        </p:blipFill>
        <p:spPr>
          <a:xfrm>
            <a:off x="723400" y="2607125"/>
            <a:ext cx="1522615" cy="10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5" name="Google Shape;1265;p51">
            <a:hlinkClick r:id="rId5"/>
          </p:cNvPr>
          <p:cNvSpPr txBox="1"/>
          <p:nvPr/>
        </p:nvSpPr>
        <p:spPr>
          <a:xfrm>
            <a:off x="881858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>
                <a:solidFill>
                  <a:schemeClr val="dk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Pana</a:t>
            </a:r>
            <a:endParaRPr lang="es-ES" b="1" noProof="0" dirty="0">
              <a:solidFill>
                <a:schemeClr val="dk2"/>
              </a:solidFill>
            </a:endParaRPr>
          </a:p>
        </p:txBody>
      </p:sp>
      <p:sp>
        <p:nvSpPr>
          <p:cNvPr id="1266" name="Google Shape;1266;p51">
            <a:hlinkClick r:id="rId6"/>
          </p:cNvPr>
          <p:cNvSpPr txBox="1"/>
          <p:nvPr/>
        </p:nvSpPr>
        <p:spPr>
          <a:xfrm>
            <a:off x="2402972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 err="1">
                <a:solidFill>
                  <a:schemeClr val="dk2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Amico</a:t>
            </a:r>
            <a:endParaRPr lang="es-ES" b="1" noProof="0" dirty="0">
              <a:solidFill>
                <a:schemeClr val="dk2"/>
              </a:solidFill>
            </a:endParaRPr>
          </a:p>
        </p:txBody>
      </p:sp>
      <p:sp>
        <p:nvSpPr>
          <p:cNvPr id="1267" name="Google Shape;1267;p51">
            <a:hlinkClick r:id="rId7"/>
          </p:cNvPr>
          <p:cNvSpPr txBox="1"/>
          <p:nvPr/>
        </p:nvSpPr>
        <p:spPr>
          <a:xfrm>
            <a:off x="3924087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 err="1">
                <a:solidFill>
                  <a:schemeClr val="dk2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Bro</a:t>
            </a:r>
            <a:endParaRPr lang="es-ES" b="1" noProof="0" dirty="0">
              <a:solidFill>
                <a:schemeClr val="dk2"/>
              </a:solidFill>
            </a:endParaRPr>
          </a:p>
        </p:txBody>
      </p:sp>
      <p:sp>
        <p:nvSpPr>
          <p:cNvPr id="1268" name="Google Shape;1268;p51">
            <a:hlinkClick r:id="rId8"/>
          </p:cNvPr>
          <p:cNvSpPr txBox="1"/>
          <p:nvPr/>
        </p:nvSpPr>
        <p:spPr>
          <a:xfrm>
            <a:off x="5445202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 err="1">
                <a:solidFill>
                  <a:schemeClr val="dk2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Rafiki</a:t>
            </a:r>
            <a:endParaRPr lang="es-ES" b="1" noProof="0" dirty="0">
              <a:solidFill>
                <a:schemeClr val="dk2"/>
              </a:solidFill>
            </a:endParaRPr>
          </a:p>
        </p:txBody>
      </p:sp>
      <p:pic>
        <p:nvPicPr>
          <p:cNvPr id="1269" name="Google Shape;1269;p5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376355" y="2481308"/>
            <a:ext cx="1270420" cy="1270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0" name="Google Shape;1270;p51"/>
          <p:cNvPicPr preferRelativeResize="0"/>
          <p:nvPr/>
        </p:nvPicPr>
        <p:blipFill rotWithShape="1">
          <a:blip r:embed="rId10">
            <a:alphaModFix/>
          </a:blip>
          <a:srcRect t="6377" b="6377"/>
          <a:stretch/>
        </p:blipFill>
        <p:spPr>
          <a:xfrm>
            <a:off x="3816030" y="2517800"/>
            <a:ext cx="1372495" cy="119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1" name="Google Shape;1271;p51"/>
          <p:cNvPicPr preferRelativeResize="0"/>
          <p:nvPr/>
        </p:nvPicPr>
        <p:blipFill rotWithShape="1">
          <a:blip r:embed="rId11">
            <a:alphaModFix/>
          </a:blip>
          <a:srcRect t="9256" b="9256"/>
          <a:stretch/>
        </p:blipFill>
        <p:spPr>
          <a:xfrm>
            <a:off x="5306751" y="2557330"/>
            <a:ext cx="1372475" cy="1118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2" name="Google Shape;1272;p51"/>
          <p:cNvPicPr preferRelativeResize="0"/>
          <p:nvPr/>
        </p:nvPicPr>
        <p:blipFill rotWithShape="1">
          <a:blip r:embed="rId12">
            <a:alphaModFix/>
          </a:blip>
          <a:srcRect t="14837" b="14844"/>
          <a:stretch/>
        </p:blipFill>
        <p:spPr>
          <a:xfrm>
            <a:off x="6717734" y="2517795"/>
            <a:ext cx="1702865" cy="1197460"/>
          </a:xfrm>
          <a:prstGeom prst="rect">
            <a:avLst/>
          </a:prstGeom>
          <a:noFill/>
          <a:ln>
            <a:noFill/>
          </a:ln>
        </p:spPr>
      </p:pic>
      <p:sp>
        <p:nvSpPr>
          <p:cNvPr id="1273" name="Google Shape;1273;p51">
            <a:hlinkClick r:id="rId13"/>
          </p:cNvPr>
          <p:cNvSpPr txBox="1"/>
          <p:nvPr/>
        </p:nvSpPr>
        <p:spPr>
          <a:xfrm>
            <a:off x="6966317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>
                <a:solidFill>
                  <a:schemeClr val="dk2"/>
                </a:solidFill>
                <a:uFill>
                  <a:noFill/>
                </a:u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Cuate</a:t>
            </a:r>
            <a:endParaRPr lang="es-ES" b="1" noProof="0" dirty="0">
              <a:solidFill>
                <a:schemeClr val="dk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8" name="Google Shape;1278;p52"/>
          <p:cNvGrpSpPr/>
          <p:nvPr/>
        </p:nvGrpSpPr>
        <p:grpSpPr>
          <a:xfrm>
            <a:off x="5048544" y="3019584"/>
            <a:ext cx="442841" cy="514271"/>
            <a:chOff x="4727025" y="1332775"/>
            <a:chExt cx="59900" cy="69625"/>
          </a:xfrm>
        </p:grpSpPr>
        <p:sp>
          <p:nvSpPr>
            <p:cNvPr id="1279" name="Google Shape;127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0" name="Google Shape;128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281" name="Google Shape;1281;p52"/>
          <p:cNvGrpSpPr/>
          <p:nvPr/>
        </p:nvGrpSpPr>
        <p:grpSpPr>
          <a:xfrm>
            <a:off x="5723860" y="2267072"/>
            <a:ext cx="500909" cy="500899"/>
            <a:chOff x="4820425" y="1329900"/>
            <a:chExt cx="70175" cy="70350"/>
          </a:xfrm>
        </p:grpSpPr>
        <p:sp>
          <p:nvSpPr>
            <p:cNvPr id="1282" name="Google Shape;128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3" name="Google Shape;128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4" name="Google Shape;128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5" name="Google Shape;128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286" name="Google Shape;1286;p52"/>
          <p:cNvGrpSpPr/>
          <p:nvPr/>
        </p:nvGrpSpPr>
        <p:grpSpPr>
          <a:xfrm>
            <a:off x="6376484" y="2278862"/>
            <a:ext cx="538135" cy="493119"/>
            <a:chOff x="4903200" y="1331525"/>
            <a:chExt cx="73575" cy="67425"/>
          </a:xfrm>
        </p:grpSpPr>
        <p:sp>
          <p:nvSpPr>
            <p:cNvPr id="1287" name="Google Shape;128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8" name="Google Shape;128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289" name="Google Shape;1289;p52"/>
          <p:cNvGrpSpPr/>
          <p:nvPr/>
        </p:nvGrpSpPr>
        <p:grpSpPr>
          <a:xfrm>
            <a:off x="5636435" y="3020840"/>
            <a:ext cx="544563" cy="511895"/>
            <a:chOff x="4815575" y="1416800"/>
            <a:chExt cx="73750" cy="71400"/>
          </a:xfrm>
        </p:grpSpPr>
        <p:sp>
          <p:nvSpPr>
            <p:cNvPr id="1290" name="Google Shape;129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1" name="Google Shape;129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2" name="Google Shape;129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293" name="Google Shape;1293;p52"/>
          <p:cNvGrpSpPr/>
          <p:nvPr/>
        </p:nvGrpSpPr>
        <p:grpSpPr>
          <a:xfrm>
            <a:off x="6333060" y="3020546"/>
            <a:ext cx="602914" cy="512477"/>
            <a:chOff x="4902475" y="1418875"/>
            <a:chExt cx="74500" cy="63775"/>
          </a:xfrm>
        </p:grpSpPr>
        <p:sp>
          <p:nvSpPr>
            <p:cNvPr id="1294" name="Google Shape;129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5" name="Google Shape;1295;p52"/>
            <p:cNvSpPr/>
            <p:nvPr/>
          </p:nvSpPr>
          <p:spPr>
            <a:xfrm>
              <a:off x="4916811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296" name="Google Shape;1296;p52"/>
          <p:cNvGrpSpPr/>
          <p:nvPr/>
        </p:nvGrpSpPr>
        <p:grpSpPr>
          <a:xfrm>
            <a:off x="5748932" y="3759785"/>
            <a:ext cx="515391" cy="525699"/>
            <a:chOff x="4818100" y="1507675"/>
            <a:chExt cx="71225" cy="71625"/>
          </a:xfrm>
        </p:grpSpPr>
        <p:sp>
          <p:nvSpPr>
            <p:cNvPr id="1297" name="Google Shape;129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8" name="Google Shape;129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9" name="Google Shape;129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0" name="Google Shape;130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01" name="Google Shape;1301;p52"/>
          <p:cNvGrpSpPr/>
          <p:nvPr/>
        </p:nvGrpSpPr>
        <p:grpSpPr>
          <a:xfrm>
            <a:off x="5087034" y="3781317"/>
            <a:ext cx="522956" cy="489869"/>
            <a:chOff x="4721450" y="1509475"/>
            <a:chExt cx="79350" cy="74325"/>
          </a:xfrm>
        </p:grpSpPr>
        <p:sp>
          <p:nvSpPr>
            <p:cNvPr id="1302" name="Google Shape;130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3" name="Google Shape;130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4" name="Google Shape;130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5" name="Google Shape;130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06" name="Google Shape;1306;p52"/>
          <p:cNvGrpSpPr/>
          <p:nvPr/>
        </p:nvGrpSpPr>
        <p:grpSpPr>
          <a:xfrm>
            <a:off x="6410277" y="3761069"/>
            <a:ext cx="525704" cy="535436"/>
            <a:chOff x="4906800" y="1507500"/>
            <a:chExt cx="70350" cy="71075"/>
          </a:xfrm>
        </p:grpSpPr>
        <p:sp>
          <p:nvSpPr>
            <p:cNvPr id="1307" name="Google Shape;130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8" name="Google Shape;130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9" name="Google Shape;130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0" name="Google Shape;131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1" name="Google Shape;131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12" name="Google Shape;1312;p52"/>
          <p:cNvGrpSpPr/>
          <p:nvPr/>
        </p:nvGrpSpPr>
        <p:grpSpPr>
          <a:xfrm>
            <a:off x="4443099" y="2267050"/>
            <a:ext cx="508054" cy="508095"/>
            <a:chOff x="3736598" y="2170606"/>
            <a:chExt cx="404889" cy="404889"/>
          </a:xfrm>
        </p:grpSpPr>
        <p:sp>
          <p:nvSpPr>
            <p:cNvPr id="1313" name="Google Shape;131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4" name="Google Shape;131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5" name="Google Shape;131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6" name="Google Shape;131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17" name="Google Shape;1317;p52"/>
          <p:cNvGrpSpPr/>
          <p:nvPr/>
        </p:nvGrpSpPr>
        <p:grpSpPr>
          <a:xfrm>
            <a:off x="3731139" y="2267145"/>
            <a:ext cx="575790" cy="507904"/>
            <a:chOff x="3161917" y="2170682"/>
            <a:chExt cx="458870" cy="404737"/>
          </a:xfrm>
        </p:grpSpPr>
        <p:sp>
          <p:nvSpPr>
            <p:cNvPr id="1318" name="Google Shape;131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9" name="Google Shape;131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0" name="Google Shape;132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21" name="Google Shape;1321;p52"/>
          <p:cNvGrpSpPr/>
          <p:nvPr/>
        </p:nvGrpSpPr>
        <p:grpSpPr>
          <a:xfrm>
            <a:off x="3758669" y="3027517"/>
            <a:ext cx="520730" cy="498567"/>
            <a:chOff x="3179914" y="2889488"/>
            <a:chExt cx="422876" cy="404911"/>
          </a:xfrm>
        </p:grpSpPr>
        <p:sp>
          <p:nvSpPr>
            <p:cNvPr id="1322" name="Google Shape;132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3" name="Google Shape;132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4" name="Google Shape;132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5" name="Google Shape;132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6" name="Google Shape;132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7" name="Google Shape;132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28" name="Google Shape;1328;p52"/>
          <p:cNvGrpSpPr/>
          <p:nvPr/>
        </p:nvGrpSpPr>
        <p:grpSpPr>
          <a:xfrm>
            <a:off x="4387349" y="3027477"/>
            <a:ext cx="516145" cy="498648"/>
            <a:chOff x="3729467" y="2889422"/>
            <a:chExt cx="419153" cy="404977"/>
          </a:xfrm>
        </p:grpSpPr>
        <p:sp>
          <p:nvSpPr>
            <p:cNvPr id="1329" name="Google Shape;132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0" name="Google Shape;133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1" name="Google Shape;133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2" name="Google Shape;133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3" name="Google Shape;133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4" name="Google Shape;133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5" name="Google Shape;133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336" name="Google Shape;1336;p52"/>
          <p:cNvSpPr/>
          <p:nvPr/>
        </p:nvSpPr>
        <p:spPr>
          <a:xfrm>
            <a:off x="7405574" y="22744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37" name="Google Shape;1337;p52"/>
          <p:cNvSpPr/>
          <p:nvPr/>
        </p:nvSpPr>
        <p:spPr>
          <a:xfrm>
            <a:off x="7105028" y="22568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38" name="Google Shape;1338;p52"/>
          <p:cNvSpPr/>
          <p:nvPr/>
        </p:nvSpPr>
        <p:spPr>
          <a:xfrm>
            <a:off x="7727317" y="22633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39" name="Google Shape;1339;p52"/>
          <p:cNvSpPr/>
          <p:nvPr/>
        </p:nvSpPr>
        <p:spPr>
          <a:xfrm>
            <a:off x="8022022" y="22568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340" name="Google Shape;1340;p52"/>
          <p:cNvGrpSpPr/>
          <p:nvPr/>
        </p:nvGrpSpPr>
        <p:grpSpPr>
          <a:xfrm>
            <a:off x="7107677" y="2474362"/>
            <a:ext cx="166473" cy="141497"/>
            <a:chOff x="4660325" y="1866850"/>
            <a:chExt cx="68350" cy="58100"/>
          </a:xfrm>
        </p:grpSpPr>
        <p:sp>
          <p:nvSpPr>
            <p:cNvPr id="1341" name="Google Shape;1341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2" name="Google Shape;1342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43" name="Google Shape;1343;p52"/>
          <p:cNvGrpSpPr/>
          <p:nvPr/>
        </p:nvGrpSpPr>
        <p:grpSpPr>
          <a:xfrm>
            <a:off x="7417022" y="2500086"/>
            <a:ext cx="162515" cy="90049"/>
            <a:chOff x="4791775" y="1877500"/>
            <a:chExt cx="66725" cy="36975"/>
          </a:xfrm>
        </p:grpSpPr>
        <p:sp>
          <p:nvSpPr>
            <p:cNvPr id="1344" name="Google Shape;1344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5" name="Google Shape;1345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46" name="Google Shape;1346;p52"/>
          <p:cNvGrpSpPr/>
          <p:nvPr/>
        </p:nvGrpSpPr>
        <p:grpSpPr>
          <a:xfrm>
            <a:off x="7738734" y="2500086"/>
            <a:ext cx="144979" cy="90049"/>
            <a:chOff x="4923925" y="1877500"/>
            <a:chExt cx="59525" cy="36975"/>
          </a:xfrm>
        </p:grpSpPr>
        <p:sp>
          <p:nvSpPr>
            <p:cNvPr id="1347" name="Google Shape;1347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8" name="Google Shape;1348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49" name="Google Shape;1349;p52"/>
          <p:cNvGrpSpPr/>
          <p:nvPr/>
        </p:nvGrpSpPr>
        <p:grpSpPr>
          <a:xfrm>
            <a:off x="8033226" y="2482277"/>
            <a:ext cx="141447" cy="125667"/>
            <a:chOff x="5058450" y="1870100"/>
            <a:chExt cx="58075" cy="51600"/>
          </a:xfrm>
        </p:grpSpPr>
        <p:sp>
          <p:nvSpPr>
            <p:cNvPr id="1350" name="Google Shape;1350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51" name="Google Shape;1351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52" name="Google Shape;1352;p52"/>
          <p:cNvGrpSpPr/>
          <p:nvPr/>
        </p:nvGrpSpPr>
        <p:grpSpPr>
          <a:xfrm>
            <a:off x="7447741" y="2904685"/>
            <a:ext cx="101077" cy="107645"/>
            <a:chOff x="4811425" y="2065025"/>
            <a:chExt cx="41500" cy="44200"/>
          </a:xfrm>
        </p:grpSpPr>
        <p:sp>
          <p:nvSpPr>
            <p:cNvPr id="1353" name="Google Shape;1353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54" name="Google Shape;1354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55" name="Google Shape;1355;p52"/>
          <p:cNvGrpSpPr/>
          <p:nvPr/>
        </p:nvGrpSpPr>
        <p:grpSpPr>
          <a:xfrm>
            <a:off x="7740178" y="2904898"/>
            <a:ext cx="120867" cy="107218"/>
            <a:chOff x="4929875" y="2065025"/>
            <a:chExt cx="49625" cy="44025"/>
          </a:xfrm>
        </p:grpSpPr>
        <p:sp>
          <p:nvSpPr>
            <p:cNvPr id="1356" name="Google Shape;1356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57" name="Google Shape;1357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58" name="Google Shape;1358;p52"/>
          <p:cNvGrpSpPr/>
          <p:nvPr/>
        </p:nvGrpSpPr>
        <p:grpSpPr>
          <a:xfrm>
            <a:off x="8068847" y="2907912"/>
            <a:ext cx="70206" cy="101191"/>
            <a:chOff x="5083925" y="2066350"/>
            <a:chExt cx="28825" cy="41550"/>
          </a:xfrm>
        </p:grpSpPr>
        <p:sp>
          <p:nvSpPr>
            <p:cNvPr id="1359" name="Google Shape;1359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60" name="Google Shape;1360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61" name="Google Shape;1361;p52"/>
          <p:cNvGrpSpPr/>
          <p:nvPr/>
        </p:nvGrpSpPr>
        <p:grpSpPr>
          <a:xfrm>
            <a:off x="7100401" y="2923559"/>
            <a:ext cx="181026" cy="69896"/>
            <a:chOff x="4659775" y="2072775"/>
            <a:chExt cx="74325" cy="28700"/>
          </a:xfrm>
        </p:grpSpPr>
        <p:sp>
          <p:nvSpPr>
            <p:cNvPr id="1362" name="Google Shape;1362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63" name="Google Shape;1363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64" name="Google Shape;1364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65" name="Google Shape;1365;p52"/>
          <p:cNvGrpSpPr/>
          <p:nvPr/>
        </p:nvGrpSpPr>
        <p:grpSpPr>
          <a:xfrm>
            <a:off x="8020257" y="2714124"/>
            <a:ext cx="167387" cy="89197"/>
            <a:chOff x="4662475" y="1976500"/>
            <a:chExt cx="68725" cy="36625"/>
          </a:xfrm>
        </p:grpSpPr>
        <p:sp>
          <p:nvSpPr>
            <p:cNvPr id="1366" name="Google Shape;1366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67" name="Google Shape;1367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68" name="Google Shape;1368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69" name="Google Shape;1369;p52"/>
          <p:cNvGrpSpPr/>
          <p:nvPr/>
        </p:nvGrpSpPr>
        <p:grpSpPr>
          <a:xfrm>
            <a:off x="7717162" y="2717564"/>
            <a:ext cx="166899" cy="82317"/>
            <a:chOff x="4920150" y="1977875"/>
            <a:chExt cx="68525" cy="33800"/>
          </a:xfrm>
        </p:grpSpPr>
        <p:sp>
          <p:nvSpPr>
            <p:cNvPr id="1370" name="Google Shape;1370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71" name="Google Shape;1371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72" name="Google Shape;1372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73" name="Google Shape;1373;p52"/>
          <p:cNvGrpSpPr/>
          <p:nvPr/>
        </p:nvGrpSpPr>
        <p:grpSpPr>
          <a:xfrm>
            <a:off x="7128319" y="3121482"/>
            <a:ext cx="125190" cy="127858"/>
            <a:chOff x="4676550" y="2160575"/>
            <a:chExt cx="51400" cy="52500"/>
          </a:xfrm>
        </p:grpSpPr>
        <p:sp>
          <p:nvSpPr>
            <p:cNvPr id="1374" name="Google Shape;1374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75" name="Google Shape;1375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76" name="Google Shape;1376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77" name="Google Shape;1377;p52"/>
          <p:cNvGrpSpPr/>
          <p:nvPr/>
        </p:nvGrpSpPr>
        <p:grpSpPr>
          <a:xfrm>
            <a:off x="7425577" y="3128514"/>
            <a:ext cx="145405" cy="113794"/>
            <a:chOff x="4768325" y="2163475"/>
            <a:chExt cx="59700" cy="46725"/>
          </a:xfrm>
        </p:grpSpPr>
        <p:sp>
          <p:nvSpPr>
            <p:cNvPr id="1378" name="Google Shape;1378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79" name="Google Shape;1379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380" name="Google Shape;1380;p52"/>
          <p:cNvSpPr/>
          <p:nvPr/>
        </p:nvSpPr>
        <p:spPr>
          <a:xfrm>
            <a:off x="7757532" y="31200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81" name="Google Shape;1381;p52"/>
          <p:cNvSpPr/>
          <p:nvPr/>
        </p:nvSpPr>
        <p:spPr>
          <a:xfrm>
            <a:off x="8029908" y="41271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82" name="Google Shape;1382;p52"/>
          <p:cNvSpPr/>
          <p:nvPr/>
        </p:nvSpPr>
        <p:spPr>
          <a:xfrm>
            <a:off x="7131363" y="33553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83" name="Google Shape;1383;p52"/>
          <p:cNvSpPr/>
          <p:nvPr/>
        </p:nvSpPr>
        <p:spPr>
          <a:xfrm>
            <a:off x="7099335" y="41429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84" name="Google Shape;1384;p52"/>
          <p:cNvSpPr/>
          <p:nvPr/>
        </p:nvSpPr>
        <p:spPr>
          <a:xfrm>
            <a:off x="7116658" y="36245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85" name="Google Shape;1385;p52"/>
          <p:cNvSpPr/>
          <p:nvPr/>
        </p:nvSpPr>
        <p:spPr>
          <a:xfrm>
            <a:off x="7750408" y="36064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386" name="Google Shape;1386;p52"/>
          <p:cNvGrpSpPr/>
          <p:nvPr/>
        </p:nvGrpSpPr>
        <p:grpSpPr>
          <a:xfrm>
            <a:off x="7441895" y="3383608"/>
            <a:ext cx="112768" cy="106853"/>
            <a:chOff x="4768575" y="2253950"/>
            <a:chExt cx="46300" cy="43875"/>
          </a:xfrm>
        </p:grpSpPr>
        <p:sp>
          <p:nvSpPr>
            <p:cNvPr id="1387" name="Google Shape;1387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88" name="Google Shape;1388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89" name="Google Shape;1389;p52"/>
          <p:cNvGrpSpPr/>
          <p:nvPr/>
        </p:nvGrpSpPr>
        <p:grpSpPr>
          <a:xfrm>
            <a:off x="7741518" y="3872634"/>
            <a:ext cx="118187" cy="146246"/>
            <a:chOff x="4960900" y="2433225"/>
            <a:chExt cx="48525" cy="60050"/>
          </a:xfrm>
        </p:grpSpPr>
        <p:sp>
          <p:nvSpPr>
            <p:cNvPr id="1390" name="Google Shape;1390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91" name="Google Shape;1391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92" name="Google Shape;1392;p52"/>
          <p:cNvGrpSpPr/>
          <p:nvPr/>
        </p:nvGrpSpPr>
        <p:grpSpPr>
          <a:xfrm>
            <a:off x="7430083" y="4136695"/>
            <a:ext cx="136394" cy="143810"/>
            <a:chOff x="4854075" y="2527625"/>
            <a:chExt cx="56000" cy="59050"/>
          </a:xfrm>
        </p:grpSpPr>
        <p:sp>
          <p:nvSpPr>
            <p:cNvPr id="1393" name="Google Shape;1393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94" name="Google Shape;1394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395" name="Google Shape;1395;p52"/>
          <p:cNvSpPr/>
          <p:nvPr/>
        </p:nvSpPr>
        <p:spPr>
          <a:xfrm>
            <a:off x="7445335" y="38794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96" name="Google Shape;1396;p52"/>
          <p:cNvSpPr/>
          <p:nvPr/>
        </p:nvSpPr>
        <p:spPr>
          <a:xfrm>
            <a:off x="8024001" y="31190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97" name="Google Shape;1397;p52"/>
          <p:cNvSpPr/>
          <p:nvPr/>
        </p:nvSpPr>
        <p:spPr>
          <a:xfrm>
            <a:off x="7123265" y="38794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398" name="Google Shape;1398;p52"/>
          <p:cNvGrpSpPr/>
          <p:nvPr/>
        </p:nvGrpSpPr>
        <p:grpSpPr>
          <a:xfrm>
            <a:off x="8054294" y="3600439"/>
            <a:ext cx="99312" cy="160797"/>
            <a:chOff x="5059700" y="2334775"/>
            <a:chExt cx="40775" cy="66025"/>
          </a:xfrm>
        </p:grpSpPr>
        <p:sp>
          <p:nvSpPr>
            <p:cNvPr id="1399" name="Google Shape;1399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0" name="Google Shape;1400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1" name="Google Shape;1401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2" name="Google Shape;1402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3" name="Google Shape;1403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4" name="Google Shape;1404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5" name="Google Shape;1405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6" name="Google Shape;1406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7" name="Google Shape;1407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408" name="Google Shape;1408;p52"/>
          <p:cNvGrpSpPr/>
          <p:nvPr/>
        </p:nvGrpSpPr>
        <p:grpSpPr>
          <a:xfrm>
            <a:off x="8011458" y="3865571"/>
            <a:ext cx="184984" cy="160371"/>
            <a:chOff x="5037700" y="2430325"/>
            <a:chExt cx="75950" cy="65850"/>
          </a:xfrm>
        </p:grpSpPr>
        <p:sp>
          <p:nvSpPr>
            <p:cNvPr id="1409" name="Google Shape;1409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0" name="Google Shape;1410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411" name="Google Shape;1411;p52"/>
          <p:cNvGrpSpPr/>
          <p:nvPr/>
        </p:nvGrpSpPr>
        <p:grpSpPr>
          <a:xfrm>
            <a:off x="7430964" y="3632023"/>
            <a:ext cx="173014" cy="97629"/>
            <a:chOff x="4756975" y="2341800"/>
            <a:chExt cx="91975" cy="51925"/>
          </a:xfrm>
        </p:grpSpPr>
        <p:sp>
          <p:nvSpPr>
            <p:cNvPr id="1412" name="Google Shape;1412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3" name="Google Shape;1413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4" name="Google Shape;1414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5" name="Google Shape;1415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6" name="Google Shape;1416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7" name="Google Shape;1417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8" name="Google Shape;1418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9" name="Google Shape;1419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0" name="Google Shape;1420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1" name="Google Shape;1421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2" name="Google Shape;1422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3" name="Google Shape;1423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4" name="Google Shape;1424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5" name="Google Shape;1425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6" name="Google Shape;1426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7" name="Google Shape;1427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8" name="Google Shape;1428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9" name="Google Shape;1429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0" name="Google Shape;1430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1" name="Google Shape;1431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432" name="Google Shape;1432;p52"/>
          <p:cNvGrpSpPr/>
          <p:nvPr/>
        </p:nvGrpSpPr>
        <p:grpSpPr>
          <a:xfrm>
            <a:off x="7697901" y="4120720"/>
            <a:ext cx="212497" cy="175761"/>
            <a:chOff x="4943575" y="2516350"/>
            <a:chExt cx="98675" cy="81700"/>
          </a:xfrm>
        </p:grpSpPr>
        <p:sp>
          <p:nvSpPr>
            <p:cNvPr id="1433" name="Google Shape;1433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4" name="Google Shape;1434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5" name="Google Shape;1435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6" name="Google Shape;1436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7" name="Google Shape;1437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8" name="Google Shape;1438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9" name="Google Shape;1439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0" name="Google Shape;1440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1" name="Google Shape;1441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2" name="Google Shape;1442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3" name="Google Shape;1443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4" name="Google Shape;1444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5" name="Google Shape;1445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6" name="Google Shape;1446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7" name="Google Shape;1447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8" name="Google Shape;1448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9" name="Google Shape;1449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0" name="Google Shape;1450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1" name="Google Shape;1451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2" name="Google Shape;1452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3" name="Google Shape;1453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4" name="Google Shape;1454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5" name="Google Shape;1455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6" name="Google Shape;1456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7" name="Google Shape;1457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8" name="Google Shape;1458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9" name="Google Shape;1459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0" name="Google Shape;1460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1" name="Google Shape;1461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2" name="Google Shape;1462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3" name="Google Shape;1463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4" name="Google Shape;1464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5" name="Google Shape;1465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6" name="Google Shape;1466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7" name="Google Shape;1467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8" name="Google Shape;1468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9" name="Google Shape;1469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0" name="Google Shape;1470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1" name="Google Shape;1471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2" name="Google Shape;1472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3" name="Google Shape;1473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4" name="Google Shape;1474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5" name="Google Shape;1475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6" name="Google Shape;1476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7" name="Google Shape;1477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8" name="Google Shape;1478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9" name="Google Shape;1479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0" name="Google Shape;1480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1" name="Google Shape;1481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2" name="Google Shape;1482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3" name="Google Shape;1483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4" name="Google Shape;1484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5" name="Google Shape;1485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6" name="Google Shape;1486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7" name="Google Shape;1487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8" name="Google Shape;1488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9" name="Google Shape;1489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0" name="Google Shape;1490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1" name="Google Shape;1491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2" name="Google Shape;1492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3" name="Google Shape;1493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4" name="Google Shape;1494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5" name="Google Shape;1495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6" name="Google Shape;1496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7" name="Google Shape;1497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8" name="Google Shape;1498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9" name="Google Shape;1499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0" name="Google Shape;1500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1" name="Google Shape;1501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2" name="Google Shape;1502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3" name="Google Shape;1503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4" name="Google Shape;1504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5" name="Google Shape;1505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6" name="Google Shape;1506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7" name="Google Shape;1507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8" name="Google Shape;1508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9" name="Google Shape;1509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0" name="Google Shape;1510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11" name="Google Shape;1511;p52"/>
          <p:cNvGrpSpPr/>
          <p:nvPr/>
        </p:nvGrpSpPr>
        <p:grpSpPr>
          <a:xfrm>
            <a:off x="1955962" y="3346963"/>
            <a:ext cx="965351" cy="134611"/>
            <a:chOff x="4411970" y="2962952"/>
            <a:chExt cx="706544" cy="104212"/>
          </a:xfrm>
        </p:grpSpPr>
        <p:sp>
          <p:nvSpPr>
            <p:cNvPr id="1512" name="Google Shape;1512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3" name="Google Shape;1513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4" name="Google Shape;1514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5" name="Google Shape;1515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16" name="Google Shape;1516;p52"/>
          <p:cNvGrpSpPr/>
          <p:nvPr/>
        </p:nvGrpSpPr>
        <p:grpSpPr>
          <a:xfrm>
            <a:off x="1955962" y="2935877"/>
            <a:ext cx="960158" cy="289172"/>
            <a:chOff x="4411970" y="2726085"/>
            <a:chExt cx="643107" cy="193659"/>
          </a:xfrm>
        </p:grpSpPr>
        <p:sp>
          <p:nvSpPr>
            <p:cNvPr id="1517" name="Google Shape;1517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8" name="Google Shape;1518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9" name="Google Shape;1519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20" name="Google Shape;1520;p52"/>
          <p:cNvGrpSpPr/>
          <p:nvPr/>
        </p:nvGrpSpPr>
        <p:grpSpPr>
          <a:xfrm>
            <a:off x="958854" y="3201987"/>
            <a:ext cx="833173" cy="259209"/>
            <a:chOff x="4411970" y="4340222"/>
            <a:chExt cx="779467" cy="242683"/>
          </a:xfrm>
        </p:grpSpPr>
        <p:sp>
          <p:nvSpPr>
            <p:cNvPr id="1521" name="Google Shape;1521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22" name="Google Shape;1522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23" name="Google Shape;1523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24" name="Google Shape;1524;p52"/>
          <p:cNvGrpSpPr/>
          <p:nvPr/>
        </p:nvGrpSpPr>
        <p:grpSpPr>
          <a:xfrm>
            <a:off x="1955962" y="2597733"/>
            <a:ext cx="965160" cy="216230"/>
            <a:chOff x="4411970" y="2468674"/>
            <a:chExt cx="747317" cy="167425"/>
          </a:xfrm>
        </p:grpSpPr>
        <p:sp>
          <p:nvSpPr>
            <p:cNvPr id="1525" name="Google Shape;1525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26" name="Google Shape;1526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27" name="Google Shape;1527;p52"/>
          <p:cNvGrpSpPr/>
          <p:nvPr/>
        </p:nvGrpSpPr>
        <p:grpSpPr>
          <a:xfrm>
            <a:off x="954709" y="2502450"/>
            <a:ext cx="810451" cy="319148"/>
            <a:chOff x="4411970" y="3686602"/>
            <a:chExt cx="797845" cy="314215"/>
          </a:xfrm>
        </p:grpSpPr>
        <p:sp>
          <p:nvSpPr>
            <p:cNvPr id="1528" name="Google Shape;1528;p52"/>
            <p:cNvSpPr/>
            <p:nvPr/>
          </p:nvSpPr>
          <p:spPr>
            <a:xfrm>
              <a:off x="4411970" y="3780383"/>
              <a:ext cx="797845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29" name="Google Shape;1529;p52"/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0" name="Google Shape;1530;p52"/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1" name="Google Shape;1531;p52"/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2" name="Google Shape;1532;p52"/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533" name="Google Shape;1533;p52"/>
          <p:cNvSpPr/>
          <p:nvPr/>
        </p:nvSpPr>
        <p:spPr>
          <a:xfrm>
            <a:off x="947558" y="2911037"/>
            <a:ext cx="822545" cy="19583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534" name="Google Shape;1534;p52"/>
          <p:cNvGrpSpPr/>
          <p:nvPr/>
        </p:nvGrpSpPr>
        <p:grpSpPr>
          <a:xfrm>
            <a:off x="954806" y="2256974"/>
            <a:ext cx="1970333" cy="208784"/>
            <a:chOff x="6336019" y="3733725"/>
            <a:chExt cx="2566206" cy="351310"/>
          </a:xfrm>
        </p:grpSpPr>
        <p:sp>
          <p:nvSpPr>
            <p:cNvPr id="1535" name="Google Shape;1535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6" name="Google Shape;1536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7" name="Google Shape;1537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8" name="Google Shape;1538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39" name="Google Shape;1539;p52"/>
          <p:cNvGrpSpPr/>
          <p:nvPr/>
        </p:nvGrpSpPr>
        <p:grpSpPr>
          <a:xfrm>
            <a:off x="1955962" y="3864529"/>
            <a:ext cx="946551" cy="153200"/>
            <a:chOff x="4404545" y="3301592"/>
            <a:chExt cx="782403" cy="129272"/>
          </a:xfrm>
        </p:grpSpPr>
        <p:sp>
          <p:nvSpPr>
            <p:cNvPr id="1540" name="Google Shape;1540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41" name="Google Shape;1541;p52"/>
            <p:cNvSpPr/>
            <p:nvPr/>
          </p:nvSpPr>
          <p:spPr>
            <a:xfrm>
              <a:off x="4416034" y="3308320"/>
              <a:ext cx="120286" cy="11572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42" name="Google Shape;1542;p52"/>
          <p:cNvGrpSpPr/>
          <p:nvPr/>
        </p:nvGrpSpPr>
        <p:grpSpPr>
          <a:xfrm>
            <a:off x="1955962" y="3603488"/>
            <a:ext cx="962257" cy="139127"/>
            <a:chOff x="4411970" y="3131459"/>
            <a:chExt cx="710520" cy="117397"/>
          </a:xfrm>
        </p:grpSpPr>
        <p:sp>
          <p:nvSpPr>
            <p:cNvPr id="1543" name="Google Shape;1543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44" name="Google Shape;1544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545" name="Google Shape;1545;p52" descr="Timeline background shape"/>
          <p:cNvSpPr/>
          <p:nvPr/>
        </p:nvSpPr>
        <p:spPr>
          <a:xfrm>
            <a:off x="1955962" y="4139643"/>
            <a:ext cx="960300" cy="153000"/>
          </a:xfrm>
          <a:prstGeom prst="homePlate">
            <a:avLst>
              <a:gd name="adj" fmla="val 50000"/>
            </a:avLst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546" name="Google Shape;1546;p52"/>
          <p:cNvGrpSpPr/>
          <p:nvPr/>
        </p:nvGrpSpPr>
        <p:grpSpPr>
          <a:xfrm>
            <a:off x="956107" y="3538282"/>
            <a:ext cx="823838" cy="458988"/>
            <a:chOff x="4411970" y="1801825"/>
            <a:chExt cx="734586" cy="409262"/>
          </a:xfrm>
        </p:grpSpPr>
        <p:sp>
          <p:nvSpPr>
            <p:cNvPr id="1547" name="Google Shape;1547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48" name="Google Shape;1548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49" name="Google Shape;1549;p52"/>
          <p:cNvGrpSpPr/>
          <p:nvPr/>
        </p:nvGrpSpPr>
        <p:grpSpPr>
          <a:xfrm>
            <a:off x="956107" y="4086708"/>
            <a:ext cx="856348" cy="212039"/>
            <a:chOff x="4411970" y="2233974"/>
            <a:chExt cx="763574" cy="189068"/>
          </a:xfrm>
        </p:grpSpPr>
        <p:sp>
          <p:nvSpPr>
            <p:cNvPr id="1550" name="Google Shape;1550;p52"/>
            <p:cNvSpPr/>
            <p:nvPr/>
          </p:nvSpPr>
          <p:spPr>
            <a:xfrm>
              <a:off x="4411970" y="2278599"/>
              <a:ext cx="763574" cy="144443"/>
            </a:xfrm>
            <a:custGeom>
              <a:avLst/>
              <a:gdLst/>
              <a:ahLst/>
              <a:cxnLst/>
              <a:rect l="l" t="t" r="r" b="b"/>
              <a:pathLst>
                <a:path w="16911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51" name="Google Shape;1551;p52"/>
            <p:cNvSpPr/>
            <p:nvPr/>
          </p:nvSpPr>
          <p:spPr>
            <a:xfrm>
              <a:off x="4411970" y="2233974"/>
              <a:ext cx="262291" cy="144443"/>
            </a:xfrm>
            <a:custGeom>
              <a:avLst/>
              <a:gdLst/>
              <a:ahLst/>
              <a:cxnLst/>
              <a:rect l="l" t="t" r="r" b="b"/>
              <a:pathLst>
                <a:path w="5809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52" name="Google Shape;1552;p52"/>
          <p:cNvGrpSpPr/>
          <p:nvPr/>
        </p:nvGrpSpPr>
        <p:grpSpPr>
          <a:xfrm>
            <a:off x="3066303" y="2262044"/>
            <a:ext cx="511602" cy="511602"/>
            <a:chOff x="5681300" y="2527788"/>
            <a:chExt cx="805800" cy="805800"/>
          </a:xfrm>
        </p:grpSpPr>
        <p:sp>
          <p:nvSpPr>
            <p:cNvPr id="1553" name="Google Shape;1553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54" name="Google Shape;1554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55" name="Google Shape;1555;p52"/>
          <p:cNvGrpSpPr/>
          <p:nvPr/>
        </p:nvGrpSpPr>
        <p:grpSpPr>
          <a:xfrm>
            <a:off x="3063497" y="3028627"/>
            <a:ext cx="513021" cy="512935"/>
            <a:chOff x="4049800" y="640400"/>
            <a:chExt cx="858900" cy="858900"/>
          </a:xfrm>
        </p:grpSpPr>
        <p:sp>
          <p:nvSpPr>
            <p:cNvPr id="1556" name="Google Shape;1556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57" name="Google Shape;1557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58" name="Google Shape;1558;p52"/>
          <p:cNvGrpSpPr/>
          <p:nvPr/>
        </p:nvGrpSpPr>
        <p:grpSpPr>
          <a:xfrm>
            <a:off x="2980696" y="3680519"/>
            <a:ext cx="686489" cy="686585"/>
            <a:chOff x="5080188" y="927900"/>
            <a:chExt cx="961200" cy="961200"/>
          </a:xfrm>
        </p:grpSpPr>
        <p:sp>
          <p:nvSpPr>
            <p:cNvPr id="1559" name="Google Shape;1559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0" name="Google Shape;1560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1" name="Google Shape;1561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2" name="Google Shape;1562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3" name="Google Shape;1563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4" name="Google Shape;1564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5" name="Google Shape;1565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6" name="Google Shape;1566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67" name="Google Shape;1567;p52"/>
          <p:cNvGrpSpPr/>
          <p:nvPr/>
        </p:nvGrpSpPr>
        <p:grpSpPr>
          <a:xfrm>
            <a:off x="3763848" y="3773248"/>
            <a:ext cx="510373" cy="510937"/>
            <a:chOff x="7508249" y="1522825"/>
            <a:chExt cx="1326332" cy="1322987"/>
          </a:xfrm>
        </p:grpSpPr>
        <p:sp>
          <p:nvSpPr>
            <p:cNvPr id="1568" name="Google Shape;1568;p52"/>
            <p:cNvSpPr/>
            <p:nvPr/>
          </p:nvSpPr>
          <p:spPr>
            <a:xfrm>
              <a:off x="8036275" y="1522825"/>
              <a:ext cx="568251" cy="419545"/>
            </a:xfrm>
            <a:custGeom>
              <a:avLst/>
              <a:gdLst/>
              <a:ahLst/>
              <a:cxnLst/>
              <a:rect l="l" t="t" r="r" b="b"/>
              <a:pathLst>
                <a:path w="77683" h="57354" extrusionOk="0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9" name="Google Shape;1569;p52"/>
            <p:cNvSpPr/>
            <p:nvPr/>
          </p:nvSpPr>
          <p:spPr>
            <a:xfrm>
              <a:off x="8358375" y="1649762"/>
              <a:ext cx="456039" cy="463215"/>
            </a:xfrm>
            <a:custGeom>
              <a:avLst/>
              <a:gdLst/>
              <a:ahLst/>
              <a:cxnLst/>
              <a:rect l="l" t="t" r="r" b="b"/>
              <a:pathLst>
                <a:path w="62343" h="63324" extrusionOk="0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0" name="Google Shape;1570;p52"/>
            <p:cNvSpPr/>
            <p:nvPr/>
          </p:nvSpPr>
          <p:spPr>
            <a:xfrm>
              <a:off x="8465584" y="1980292"/>
              <a:ext cx="368998" cy="464042"/>
            </a:xfrm>
            <a:custGeom>
              <a:avLst/>
              <a:gdLst/>
              <a:ahLst/>
              <a:cxnLst/>
              <a:rect l="l" t="t" r="r" b="b"/>
              <a:pathLst>
                <a:path w="50444" h="63437" extrusionOk="0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1" name="Google Shape;1571;p52"/>
            <p:cNvSpPr/>
            <p:nvPr/>
          </p:nvSpPr>
          <p:spPr>
            <a:xfrm>
              <a:off x="8334786" y="2284073"/>
              <a:ext cx="463522" cy="468043"/>
            </a:xfrm>
            <a:custGeom>
              <a:avLst/>
              <a:gdLst/>
              <a:ahLst/>
              <a:cxnLst/>
              <a:rect l="l" t="t" r="r" b="b"/>
              <a:pathLst>
                <a:path w="63366" h="63984" extrusionOk="0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2" name="Google Shape;1572;p52"/>
            <p:cNvSpPr/>
            <p:nvPr/>
          </p:nvSpPr>
          <p:spPr>
            <a:xfrm>
              <a:off x="8110685" y="2444876"/>
              <a:ext cx="447276" cy="400935"/>
            </a:xfrm>
            <a:custGeom>
              <a:avLst/>
              <a:gdLst/>
              <a:ahLst/>
              <a:cxnLst/>
              <a:rect l="l" t="t" r="r" b="b"/>
              <a:pathLst>
                <a:path w="61145" h="54810" extrusionOk="0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3" name="Google Shape;1573;p52"/>
            <p:cNvSpPr/>
            <p:nvPr/>
          </p:nvSpPr>
          <p:spPr>
            <a:xfrm>
              <a:off x="7734911" y="2426963"/>
              <a:ext cx="434445" cy="418813"/>
            </a:xfrm>
            <a:custGeom>
              <a:avLst/>
              <a:gdLst/>
              <a:ahLst/>
              <a:cxnLst/>
              <a:rect l="l" t="t" r="r" b="b"/>
              <a:pathLst>
                <a:path w="59391" h="57254" extrusionOk="0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4" name="Google Shape;1574;p52"/>
            <p:cNvSpPr/>
            <p:nvPr/>
          </p:nvSpPr>
          <p:spPr>
            <a:xfrm>
              <a:off x="7525051" y="2256329"/>
              <a:ext cx="455242" cy="463215"/>
            </a:xfrm>
            <a:custGeom>
              <a:avLst/>
              <a:gdLst/>
              <a:ahLst/>
              <a:cxnLst/>
              <a:rect l="l" t="t" r="r" b="b"/>
              <a:pathLst>
                <a:path w="62234" h="63324" extrusionOk="0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5" name="Google Shape;1575;p52"/>
            <p:cNvSpPr/>
            <p:nvPr/>
          </p:nvSpPr>
          <p:spPr>
            <a:xfrm>
              <a:off x="7508249" y="1924972"/>
              <a:ext cx="365633" cy="464042"/>
            </a:xfrm>
            <a:custGeom>
              <a:avLst/>
              <a:gdLst/>
              <a:ahLst/>
              <a:cxnLst/>
              <a:rect l="l" t="t" r="r" b="b"/>
              <a:pathLst>
                <a:path w="49984" h="63437" extrusionOk="0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6" name="Google Shape;1576;p52"/>
            <p:cNvSpPr/>
            <p:nvPr/>
          </p:nvSpPr>
          <p:spPr>
            <a:xfrm>
              <a:off x="7540418" y="1617212"/>
              <a:ext cx="464261" cy="468058"/>
            </a:xfrm>
            <a:custGeom>
              <a:avLst/>
              <a:gdLst/>
              <a:ahLst/>
              <a:cxnLst/>
              <a:rect l="l" t="t" r="r" b="b"/>
              <a:pathLst>
                <a:path w="63467" h="63986" extrusionOk="0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7" name="Google Shape;1577;p52"/>
            <p:cNvSpPr/>
            <p:nvPr/>
          </p:nvSpPr>
          <p:spPr>
            <a:xfrm>
              <a:off x="7780728" y="1524076"/>
              <a:ext cx="374828" cy="400379"/>
            </a:xfrm>
            <a:custGeom>
              <a:avLst/>
              <a:gdLst/>
              <a:ahLst/>
              <a:cxnLst/>
              <a:rect l="l" t="t" r="r" b="b"/>
              <a:pathLst>
                <a:path w="51241" h="54734" extrusionOk="0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78" name="Google Shape;1578;p52"/>
          <p:cNvGrpSpPr/>
          <p:nvPr/>
        </p:nvGrpSpPr>
        <p:grpSpPr>
          <a:xfrm>
            <a:off x="4455441" y="3774653"/>
            <a:ext cx="492652" cy="503348"/>
            <a:chOff x="6039282" y="1042577"/>
            <a:chExt cx="734315" cy="731929"/>
          </a:xfrm>
        </p:grpSpPr>
        <p:sp>
          <p:nvSpPr>
            <p:cNvPr id="1579" name="Google Shape;1579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0" name="Google Shape;1580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1" name="Google Shape;1581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2" name="Google Shape;1582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3" name="Google Shape;1583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4" name="Google Shape;1584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5" name="Google Shape;1585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6" name="Google Shape;1586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7" name="Google Shape;1587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8" name="Google Shape;1588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9" name="Google Shape;1589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0" name="Google Shape;1590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1" name="Google Shape;1591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2" name="Google Shape;1592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3" name="Google Shape;1593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4" name="Google Shape;1594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5" name="Google Shape;1595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6" name="Google Shape;1596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7" name="Google Shape;1597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8" name="Google Shape;1598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9" name="Google Shape;1599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600" name="Google Shape;1600;p52"/>
          <p:cNvGrpSpPr/>
          <p:nvPr/>
        </p:nvGrpSpPr>
        <p:grpSpPr>
          <a:xfrm>
            <a:off x="5095855" y="2270694"/>
            <a:ext cx="483304" cy="504902"/>
            <a:chOff x="1825800" y="1651625"/>
            <a:chExt cx="568125" cy="591775"/>
          </a:xfrm>
        </p:grpSpPr>
        <p:sp>
          <p:nvSpPr>
            <p:cNvPr id="1601" name="Google Shape;1601;p52"/>
            <p:cNvSpPr/>
            <p:nvPr/>
          </p:nvSpPr>
          <p:spPr>
            <a:xfrm>
              <a:off x="1898925" y="1777225"/>
              <a:ext cx="370875" cy="370500"/>
            </a:xfrm>
            <a:custGeom>
              <a:avLst/>
              <a:gdLst/>
              <a:ahLst/>
              <a:cxnLst/>
              <a:rect l="l" t="t" r="r" b="b"/>
              <a:pathLst>
                <a:path w="14835" h="14820" extrusionOk="0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02" name="Google Shape;1602;p52"/>
            <p:cNvSpPr/>
            <p:nvPr/>
          </p:nvSpPr>
          <p:spPr>
            <a:xfrm>
              <a:off x="2121325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03" name="Google Shape;1603;p52"/>
            <p:cNvSpPr/>
            <p:nvPr/>
          </p:nvSpPr>
          <p:spPr>
            <a:xfrm>
              <a:off x="1825800" y="198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04" name="Google Shape;1604;p52"/>
            <p:cNvSpPr/>
            <p:nvPr/>
          </p:nvSpPr>
          <p:spPr>
            <a:xfrm>
              <a:off x="2121325" y="198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05" name="Google Shape;1605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06" name="Google Shape;1606;p52"/>
            <p:cNvSpPr/>
            <p:nvPr/>
          </p:nvSpPr>
          <p:spPr>
            <a:xfrm>
              <a:off x="1956875" y="1835225"/>
              <a:ext cx="254975" cy="254475"/>
            </a:xfrm>
            <a:custGeom>
              <a:avLst/>
              <a:gdLst/>
              <a:ahLst/>
              <a:cxnLst/>
              <a:rect l="l" t="t" r="r" b="b"/>
              <a:pathLst>
                <a:path w="10199" h="10179" extrusionOk="0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607" name="Google Shape;1607;p52"/>
          <p:cNvSpPr/>
          <p:nvPr/>
        </p:nvSpPr>
        <p:spPr>
          <a:xfrm>
            <a:off x="7713443" y="33498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608" name="Google Shape;1608;p52"/>
          <p:cNvSpPr/>
          <p:nvPr/>
        </p:nvSpPr>
        <p:spPr>
          <a:xfrm>
            <a:off x="8029700" y="33786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609" name="Google Shape;1609;p52"/>
          <p:cNvSpPr/>
          <p:nvPr/>
        </p:nvSpPr>
        <p:spPr>
          <a:xfrm>
            <a:off x="7131814" y="26996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610" name="Google Shape;1610;p52"/>
          <p:cNvSpPr/>
          <p:nvPr/>
        </p:nvSpPr>
        <p:spPr>
          <a:xfrm flipH="1">
            <a:off x="7439179" y="26996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611" name="Google Shape;1611;p52"/>
          <p:cNvSpPr txBox="1"/>
          <p:nvPr/>
        </p:nvSpPr>
        <p:spPr>
          <a:xfrm>
            <a:off x="723350" y="1187975"/>
            <a:ext cx="76971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You can </a:t>
            </a:r>
            <a:r>
              <a:rPr lang="es-ES" sz="1100" noProof="0" dirty="0" err="1">
                <a:solidFill>
                  <a:schemeClr val="lt1"/>
                </a:solidFill>
              </a:rPr>
              <a:t>easily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resize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these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resources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without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losing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quality</a:t>
            </a:r>
            <a:r>
              <a:rPr lang="es-ES" sz="1100" noProof="0" dirty="0">
                <a:solidFill>
                  <a:schemeClr val="lt1"/>
                </a:solidFill>
              </a:rPr>
              <a:t>. To </a:t>
            </a:r>
            <a:r>
              <a:rPr lang="es-ES" sz="1100" b="1" noProof="0" dirty="0" err="1">
                <a:solidFill>
                  <a:schemeClr val="dk2"/>
                </a:solidFill>
              </a:rPr>
              <a:t>change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the</a:t>
            </a:r>
            <a:r>
              <a:rPr lang="es-ES" sz="1100" b="1" noProof="0" dirty="0">
                <a:solidFill>
                  <a:schemeClr val="dk2"/>
                </a:solidFill>
              </a:rPr>
              <a:t> color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just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ungroup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resource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click</a:t>
            </a:r>
            <a:r>
              <a:rPr lang="es-ES" sz="1100" noProof="0" dirty="0">
                <a:solidFill>
                  <a:schemeClr val="lt1"/>
                </a:solidFill>
              </a:rPr>
              <a:t> on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object</a:t>
            </a:r>
            <a:r>
              <a:rPr lang="es-ES" sz="1100" noProof="0" dirty="0">
                <a:solidFill>
                  <a:schemeClr val="lt1"/>
                </a:solidFill>
              </a:rPr>
              <a:t> you want to </a:t>
            </a:r>
            <a:r>
              <a:rPr lang="es-ES" sz="1100" noProof="0" dirty="0" err="1">
                <a:solidFill>
                  <a:schemeClr val="lt1"/>
                </a:solidFill>
              </a:rPr>
              <a:t>change</a:t>
            </a:r>
            <a:r>
              <a:rPr lang="es-ES" sz="1100" noProof="0" dirty="0">
                <a:solidFill>
                  <a:schemeClr val="lt1"/>
                </a:solidFill>
              </a:rPr>
              <a:t>. Then, </a:t>
            </a:r>
            <a:r>
              <a:rPr lang="es-ES" sz="1100" noProof="0" dirty="0" err="1">
                <a:solidFill>
                  <a:schemeClr val="lt1"/>
                </a:solidFill>
              </a:rPr>
              <a:t>click</a:t>
            </a:r>
            <a:r>
              <a:rPr lang="es-ES" sz="1100" noProof="0" dirty="0">
                <a:solidFill>
                  <a:schemeClr val="lt1"/>
                </a:solidFill>
              </a:rPr>
              <a:t> on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paint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bucket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select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color you want. </a:t>
            </a:r>
            <a:r>
              <a:rPr lang="es-ES" sz="1100" noProof="0" dirty="0" err="1">
                <a:solidFill>
                  <a:schemeClr val="lt1"/>
                </a:solidFill>
              </a:rPr>
              <a:t>Group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resource</a:t>
            </a:r>
            <a:r>
              <a:rPr lang="es-ES" sz="1100" noProof="0" dirty="0">
                <a:solidFill>
                  <a:schemeClr val="lt1"/>
                </a:solidFill>
              </a:rPr>
              <a:t> again when </a:t>
            </a:r>
            <a:r>
              <a:rPr lang="es-ES" sz="1100" noProof="0" dirty="0" err="1">
                <a:solidFill>
                  <a:schemeClr val="lt1"/>
                </a:solidFill>
              </a:rPr>
              <a:t>you’re</a:t>
            </a:r>
            <a:r>
              <a:rPr lang="es-ES" sz="1100" noProof="0" dirty="0">
                <a:solidFill>
                  <a:schemeClr val="lt1"/>
                </a:solidFill>
              </a:rPr>
              <a:t> done. You can also look </a:t>
            </a: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more 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>
                <a:solidFill>
                  <a:schemeClr val="lt1"/>
                </a:solidFill>
              </a:rPr>
              <a:t>on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</p:txBody>
      </p:sp>
      <p:sp>
        <p:nvSpPr>
          <p:cNvPr id="1612" name="Google Shape;1612;p52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Use </a:t>
            </a:r>
            <a:r>
              <a:rPr lang="es-ES" noProof="0" dirty="0" err="1"/>
              <a:t>our</a:t>
            </a:r>
            <a:r>
              <a:rPr lang="es-ES" noProof="0" dirty="0"/>
              <a:t> editable </a:t>
            </a:r>
            <a:r>
              <a:rPr lang="es-ES" noProof="0" dirty="0" err="1"/>
              <a:t>graphic</a:t>
            </a:r>
            <a:r>
              <a:rPr lang="es-ES" noProof="0" dirty="0"/>
              <a:t> </a:t>
            </a:r>
            <a:r>
              <a:rPr lang="es-ES" noProof="0" dirty="0" err="1"/>
              <a:t>resources</a:t>
            </a:r>
            <a:r>
              <a:rPr lang="es-ES" noProof="0" dirty="0"/>
              <a:t>...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7" name="Google Shape;1617;p53"/>
          <p:cNvGrpSpPr/>
          <p:nvPr/>
        </p:nvGrpSpPr>
        <p:grpSpPr>
          <a:xfrm>
            <a:off x="722059" y="955168"/>
            <a:ext cx="2492868" cy="1379876"/>
            <a:chOff x="2654821" y="2311071"/>
            <a:chExt cx="2279715" cy="1262120"/>
          </a:xfrm>
        </p:grpSpPr>
        <p:grpSp>
          <p:nvGrpSpPr>
            <p:cNvPr id="1618" name="Google Shape;1618;p53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1619" name="Google Shape;1619;p53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20" name="Google Shape;1620;p53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621" name="Google Shape;1621;p53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1622" name="Google Shape;1622;p53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grpSp>
            <p:nvGrpSpPr>
              <p:cNvPr id="1623" name="Google Shape;1623;p53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624" name="Google Shape;1624;p53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s-ES" noProof="0" dirty="0"/>
                </a:p>
              </p:txBody>
            </p:sp>
            <p:sp>
              <p:nvSpPr>
                <p:cNvPr id="1625" name="Google Shape;1625;p53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626" name="Google Shape;1626;p53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627" name="Google Shape;1627;p53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628" name="Google Shape;1628;p53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629" name="Google Shape;1629;p53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1630" name="Google Shape;1630;p53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1631" name="Google Shape;1631;p53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32" name="Google Shape;1632;p53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633" name="Google Shape;1633;p53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1634" name="Google Shape;1634;p53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35" name="Google Shape;1635;p53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36" name="Google Shape;1636;p53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37" name="Google Shape;1637;p53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38" name="Google Shape;1638;p53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39" name="Google Shape;1639;p53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640" name="Google Shape;1640;p53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1641" name="Google Shape;1641;p53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42" name="Google Shape;1642;p53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</p:grpSp>
        <p:grpSp>
          <p:nvGrpSpPr>
            <p:cNvPr id="1643" name="Google Shape;1643;p53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1644" name="Google Shape;1644;p53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45" name="Google Shape;1645;p53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46" name="Google Shape;1646;p53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</p:grpSp>
        <p:grpSp>
          <p:nvGrpSpPr>
            <p:cNvPr id="1647" name="Google Shape;1647;p53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1648" name="Google Shape;1648;p53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49" name="Google Shape;1649;p53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</p:grpSp>
        <p:grpSp>
          <p:nvGrpSpPr>
            <p:cNvPr id="1650" name="Google Shape;1650;p53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1651" name="Google Shape;1651;p53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52" name="Google Shape;1652;p53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653" name="Google Shape;1653;p53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1654" name="Google Shape;1654;p53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grpSp>
            <p:nvGrpSpPr>
              <p:cNvPr id="1655" name="Google Shape;1655;p53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656" name="Google Shape;1656;p53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657" name="Google Shape;1657;p53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1658" name="Google Shape;1658;p53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1659" name="Google Shape;1659;p53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60" name="Google Shape;1660;p53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661" name="Google Shape;1661;p53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1662" name="Google Shape;1662;p53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63" name="Google Shape;1663;p53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664" name="Google Shape;1664;p53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1665" name="Google Shape;1665;p53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66" name="Google Shape;1666;p53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667" name="Google Shape;1667;p53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68" name="Google Shape;1668;p53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69" name="Google Shape;1669;p53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6B65"/>
                </a:solidFill>
              </a:endParaRPr>
            </a:p>
          </p:txBody>
        </p:sp>
        <p:grpSp>
          <p:nvGrpSpPr>
            <p:cNvPr id="1670" name="Google Shape;1670;p53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1671" name="Google Shape;1671;p53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2" name="Google Shape;1672;p53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3" name="Google Shape;1673;p53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4" name="Google Shape;1674;p53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5" name="Google Shape;1675;p53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6" name="Google Shape;1676;p53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7" name="Google Shape;1677;p53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8" name="Google Shape;1678;p53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9" name="Google Shape;1679;p53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0" name="Google Shape;1680;p53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1" name="Google Shape;1681;p53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2" name="Google Shape;1682;p53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3" name="Google Shape;1683;p53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4" name="Google Shape;1684;p53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5" name="Google Shape;1685;p53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6" name="Google Shape;1686;p53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687" name="Google Shape;1687;p53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88" name="Google Shape;1688;p53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89" name="Google Shape;1689;p53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0" name="Google Shape;1690;p53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1" name="Google Shape;1691;p53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2" name="Google Shape;1692;p53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3" name="Google Shape;1693;p53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4" name="Google Shape;1694;p53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5" name="Google Shape;1695;p53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6" name="Google Shape;1696;p53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7" name="Google Shape;1697;p53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8" name="Google Shape;1698;p53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9" name="Google Shape;1699;p53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0" name="Google Shape;1700;p53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1" name="Google Shape;1701;p53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2" name="Google Shape;1702;p53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3" name="Google Shape;1703;p53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4" name="Google Shape;1704;p53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5" name="Google Shape;1705;p53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6" name="Google Shape;1706;p53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6B65"/>
                </a:solidFill>
              </a:endParaRPr>
            </a:p>
          </p:txBody>
        </p:sp>
        <p:sp>
          <p:nvSpPr>
            <p:cNvPr id="1707" name="Google Shape;1707;p53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A6CBC2"/>
                </a:solidFill>
              </a:endParaRPr>
            </a:p>
          </p:txBody>
        </p:sp>
        <p:sp>
          <p:nvSpPr>
            <p:cNvPr id="1708" name="Google Shape;1708;p53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09" name="Google Shape;1709;p53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1710" name="Google Shape;1710;p53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11" name="Google Shape;1711;p53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12" name="Google Shape;1712;p53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13" name="Google Shape;1713;p53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1714" name="Google Shape;1714;p53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15" name="Google Shape;1715;p53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16" name="Google Shape;1716;p53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17" name="Google Shape;1717;p53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18" name="Google Shape;1718;p53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19" name="Google Shape;1719;p53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20" name="Google Shape;1720;p53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21" name="Google Shape;1721;p53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22" name="Google Shape;1722;p53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23" name="Google Shape;1723;p53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24" name="Google Shape;1724;p53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25" name="Google Shape;1725;p53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726" name="Google Shape;1726;p53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27" name="Google Shape;1727;p53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28" name="Google Shape;1728;p53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29" name="Google Shape;1729;p53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30" name="Google Shape;1730;p53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1" name="Google Shape;1731;p53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2" name="Google Shape;1732;p53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3" name="Google Shape;1733;p53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4" name="Google Shape;1734;p53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5" name="Google Shape;1735;p53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6" name="Google Shape;1736;p53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7" name="Google Shape;1737;p53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8" name="Google Shape;1738;p53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9" name="Google Shape;1739;p53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0" name="Google Shape;1740;p53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1" name="Google Shape;1741;p53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2" name="Google Shape;1742;p53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3" name="Google Shape;1743;p53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4" name="Google Shape;1744;p53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5" name="Google Shape;1745;p53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6" name="Google Shape;1746;p53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7" name="Google Shape;1747;p53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8" name="Google Shape;1748;p53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9" name="Google Shape;1749;p53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0" name="Google Shape;1750;p53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1" name="Google Shape;1751;p53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2" name="Google Shape;1752;p53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3" name="Google Shape;1753;p53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4" name="Google Shape;1754;p53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5" name="Google Shape;1755;p53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6" name="Google Shape;1756;p53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7" name="Google Shape;1757;p53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8" name="Google Shape;1758;p53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59" name="Google Shape;1759;p53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760" name="Google Shape;1760;p53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61" name="Google Shape;1761;p53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62" name="Google Shape;1762;p53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63" name="Google Shape;1763;p53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764" name="Google Shape;1764;p53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>
                  <a:solidFill>
                    <a:srgbClr val="A6CBC2"/>
                  </a:solidFill>
                </a:endParaRPr>
              </a:p>
            </p:txBody>
          </p:sp>
          <p:sp>
            <p:nvSpPr>
              <p:cNvPr id="1765" name="Google Shape;1765;p53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766" name="Google Shape;1766;p53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767" name="Google Shape;1767;p53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68" name="Google Shape;1768;p53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69" name="Google Shape;1769;p53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0" name="Google Shape;1770;p53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1" name="Google Shape;1771;p53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2" name="Google Shape;1772;p53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3" name="Google Shape;1773;p53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4" name="Google Shape;1774;p53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5" name="Google Shape;1775;p53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6" name="Google Shape;1776;p53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77" name="Google Shape;1777;p53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778" name="Google Shape;1778;p53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79" name="Google Shape;1779;p53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80" name="Google Shape;1780;p53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81" name="Google Shape;1781;p53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82" name="Google Shape;1782;p53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3" name="Google Shape;1783;p53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4" name="Google Shape;1784;p53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5" name="Google Shape;1785;p53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6" name="Google Shape;1786;p53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7" name="Google Shape;1787;p53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8" name="Google Shape;1788;p53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9" name="Google Shape;1789;p53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90" name="Google Shape;1790;p53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791" name="Google Shape;1791;p53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92" name="Google Shape;1792;p53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93" name="Google Shape;1793;p53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94" name="Google Shape;1794;p53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95" name="Google Shape;1795;p53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96" name="Google Shape;1796;p53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97" name="Google Shape;1797;p53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98" name="Google Shape;1798;p53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99" name="Google Shape;1799;p53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0" name="Google Shape;1800;p53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1" name="Google Shape;1801;p53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2" name="Google Shape;1802;p53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3" name="Google Shape;1803;p53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4" name="Google Shape;1804;p53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5" name="Google Shape;1805;p53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6" name="Google Shape;1806;p53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7" name="Google Shape;1807;p53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8" name="Google Shape;1808;p53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9" name="Google Shape;1809;p53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0" name="Google Shape;1810;p53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1" name="Google Shape;1811;p53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6B65"/>
                </a:solidFill>
              </a:endParaRPr>
            </a:p>
          </p:txBody>
        </p:sp>
        <p:sp>
          <p:nvSpPr>
            <p:cNvPr id="1812" name="Google Shape;1812;p53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3" name="Google Shape;1813;p53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4" name="Google Shape;1814;p53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5" name="Google Shape;1815;p53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6" name="Google Shape;1816;p53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7" name="Google Shape;1817;p53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8" name="Google Shape;1818;p53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9" name="Google Shape;1819;p53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0" name="Google Shape;1820;p53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1" name="Google Shape;1821;p53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2" name="Google Shape;1822;p53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3" name="Google Shape;1823;p53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6B65"/>
                </a:solidFill>
              </a:endParaRPr>
            </a:p>
          </p:txBody>
        </p:sp>
        <p:sp>
          <p:nvSpPr>
            <p:cNvPr id="1824" name="Google Shape;1824;p53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5" name="Google Shape;1825;p53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6" name="Google Shape;1826;p53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7" name="Google Shape;1827;p53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8" name="Google Shape;1828;p53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9" name="Google Shape;1829;p53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0" name="Google Shape;1830;p53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1" name="Google Shape;1831;p53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2" name="Google Shape;1832;p53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3" name="Google Shape;1833;p53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4" name="Google Shape;1834;p53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5" name="Google Shape;1835;p53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6" name="Google Shape;1836;p53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837" name="Google Shape;1837;p53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838" name="Google Shape;1838;p53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839" name="Google Shape;1839;p53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840" name="Google Shape;1840;p53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1" name="Google Shape;1841;p53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2" name="Google Shape;1842;p53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3" name="Google Shape;1843;p53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4" name="Google Shape;1844;p53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5" name="Google Shape;1845;p53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6" name="Google Shape;1846;p53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7" name="Google Shape;1847;p53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8" name="Google Shape;1848;p53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A6CBC2"/>
                </a:solidFill>
              </a:endParaRPr>
            </a:p>
          </p:txBody>
        </p:sp>
        <p:sp>
          <p:nvSpPr>
            <p:cNvPr id="1849" name="Google Shape;1849;p53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0" name="Google Shape;1850;p53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1" name="Google Shape;1851;p53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2" name="Google Shape;1852;p53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3" name="Google Shape;1853;p53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4" name="Google Shape;1854;p53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5" name="Google Shape;1855;p53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6" name="Google Shape;1856;p53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7" name="Google Shape;1857;p53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8" name="Google Shape;1858;p53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A6CBC2"/>
                </a:solidFill>
              </a:endParaRPr>
            </a:p>
          </p:txBody>
        </p:sp>
        <p:sp>
          <p:nvSpPr>
            <p:cNvPr id="1859" name="Google Shape;1859;p53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0" name="Google Shape;1860;p53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1" name="Google Shape;1861;p53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2" name="Google Shape;1862;p53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3" name="Google Shape;1863;p53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4" name="Google Shape;1864;p53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6B65"/>
                </a:solidFill>
              </a:endParaRPr>
            </a:p>
          </p:txBody>
        </p:sp>
        <p:sp>
          <p:nvSpPr>
            <p:cNvPr id="1865" name="Google Shape;1865;p53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6" name="Google Shape;1866;p53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7" name="Google Shape;1867;p53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8" name="Google Shape;1868;p53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9" name="Google Shape;1869;p53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0" name="Google Shape;1870;p53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1" name="Google Shape;1871;p53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2" name="Google Shape;1872;p53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4" name="Google Shape;1874;p53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875" name="Google Shape;1875;p53"/>
          <p:cNvGrpSpPr/>
          <p:nvPr/>
        </p:nvGrpSpPr>
        <p:grpSpPr>
          <a:xfrm>
            <a:off x="719116" y="2850945"/>
            <a:ext cx="2622876" cy="1333540"/>
            <a:chOff x="238125" y="1038125"/>
            <a:chExt cx="7146800" cy="3633625"/>
          </a:xfrm>
        </p:grpSpPr>
        <p:sp>
          <p:nvSpPr>
            <p:cNvPr id="1876" name="Google Shape;1876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7" name="Google Shape;1877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8" name="Google Shape;1878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0" name="Google Shape;1880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1" name="Google Shape;1881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2" name="Google Shape;1882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3" name="Google Shape;1883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4" name="Google Shape;1884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5" name="Google Shape;1885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6" name="Google Shape;1886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7" name="Google Shape;1887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8" name="Google Shape;1888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9" name="Google Shape;1889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0" name="Google Shape;1890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1" name="Google Shape;1891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2" name="Google Shape;1892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3" name="Google Shape;1893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4" name="Google Shape;1894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5" name="Google Shape;1895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6" name="Google Shape;1896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7" name="Google Shape;1897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8" name="Google Shape;1898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9" name="Google Shape;1899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0" name="Google Shape;1900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1" name="Google Shape;1901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2" name="Google Shape;1902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3" name="Google Shape;1903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4" name="Google Shape;1904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5" name="Google Shape;1905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6" name="Google Shape;1906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7" name="Google Shape;1907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8" name="Google Shape;1908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9" name="Google Shape;1909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0" name="Google Shape;1910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1" name="Google Shape;1911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2" name="Google Shape;1912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3" name="Google Shape;1913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4" name="Google Shape;1914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5" name="Google Shape;1915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6" name="Google Shape;1916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7" name="Google Shape;1917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8" name="Google Shape;1918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9" name="Google Shape;1919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0" name="Google Shape;1920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1" name="Google Shape;1921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2" name="Google Shape;1922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3" name="Google Shape;1923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4" name="Google Shape;1924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5" name="Google Shape;1925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6" name="Google Shape;1926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7" name="Google Shape;1927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8" name="Google Shape;1928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9" name="Google Shape;1929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0" name="Google Shape;1930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1" name="Google Shape;1931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2" name="Google Shape;1932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3" name="Google Shape;1933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4" name="Google Shape;1934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5" name="Google Shape;1935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6" name="Google Shape;1936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7" name="Google Shape;1937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8" name="Google Shape;1938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9" name="Google Shape;1939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0" name="Google Shape;1940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1" name="Google Shape;1941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2" name="Google Shape;1942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3" name="Google Shape;1943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4" name="Google Shape;1944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5" name="Google Shape;1945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6" name="Google Shape;1946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7" name="Google Shape;1947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8" name="Google Shape;1948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9" name="Google Shape;1949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0" name="Google Shape;1950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1" name="Google Shape;1951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2" name="Google Shape;1952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3" name="Google Shape;1953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4" name="Google Shape;1954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0" name="Google Shape;1960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1" name="Google Shape;1961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448" name="Google Shape;3448;p53"/>
          <p:cNvGrpSpPr/>
          <p:nvPr/>
        </p:nvGrpSpPr>
        <p:grpSpPr>
          <a:xfrm>
            <a:off x="5834044" y="993055"/>
            <a:ext cx="2590840" cy="1380235"/>
            <a:chOff x="233350" y="949250"/>
            <a:chExt cx="7137300" cy="3802300"/>
          </a:xfrm>
        </p:grpSpPr>
        <p:sp>
          <p:nvSpPr>
            <p:cNvPr id="3449" name="Google Shape;3449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00" name="Google Shape;3500;p53"/>
          <p:cNvGrpSpPr/>
          <p:nvPr/>
        </p:nvGrpSpPr>
        <p:grpSpPr>
          <a:xfrm>
            <a:off x="7648473" y="3037828"/>
            <a:ext cx="104231" cy="320340"/>
            <a:chOff x="7564426" y="3224343"/>
            <a:chExt cx="119985" cy="368801"/>
          </a:xfrm>
        </p:grpSpPr>
        <p:sp>
          <p:nvSpPr>
            <p:cNvPr id="3501" name="Google Shape;3501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03" name="Google Shape;3503;p53"/>
          <p:cNvGrpSpPr/>
          <p:nvPr/>
        </p:nvGrpSpPr>
        <p:grpSpPr>
          <a:xfrm>
            <a:off x="7347962" y="3031929"/>
            <a:ext cx="189489" cy="332132"/>
            <a:chOff x="8370831" y="3202002"/>
            <a:chExt cx="218129" cy="382376"/>
          </a:xfrm>
        </p:grpSpPr>
        <p:sp>
          <p:nvSpPr>
            <p:cNvPr id="3504" name="Google Shape;3504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06" name="Google Shape;3506;p53"/>
          <p:cNvGrpSpPr/>
          <p:nvPr/>
        </p:nvGrpSpPr>
        <p:grpSpPr>
          <a:xfrm>
            <a:off x="8071351" y="3443061"/>
            <a:ext cx="309429" cy="267000"/>
            <a:chOff x="6742064" y="3750480"/>
            <a:chExt cx="399315" cy="344560"/>
          </a:xfrm>
        </p:grpSpPr>
        <p:sp>
          <p:nvSpPr>
            <p:cNvPr id="3507" name="Google Shape;3507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09" name="Google Shape;3509;p53"/>
          <p:cNvGrpSpPr/>
          <p:nvPr/>
        </p:nvGrpSpPr>
        <p:grpSpPr>
          <a:xfrm>
            <a:off x="7610370" y="3794109"/>
            <a:ext cx="180437" cy="281608"/>
            <a:chOff x="7248525" y="3739696"/>
            <a:chExt cx="230531" cy="359790"/>
          </a:xfrm>
        </p:grpSpPr>
        <p:sp>
          <p:nvSpPr>
            <p:cNvPr id="3510" name="Google Shape;3510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12" name="Google Shape;3512;p53"/>
          <p:cNvGrpSpPr/>
          <p:nvPr/>
        </p:nvGrpSpPr>
        <p:grpSpPr>
          <a:xfrm>
            <a:off x="7856289" y="3437333"/>
            <a:ext cx="162896" cy="278710"/>
            <a:chOff x="7601242" y="3729267"/>
            <a:chExt cx="222566" cy="380803"/>
          </a:xfrm>
        </p:grpSpPr>
        <p:sp>
          <p:nvSpPr>
            <p:cNvPr id="3513" name="Google Shape;3513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3515" name="Google Shape;3515;p53"/>
          <p:cNvSpPr/>
          <p:nvPr/>
        </p:nvSpPr>
        <p:spPr>
          <a:xfrm>
            <a:off x="7822315" y="3049690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3516" name="Google Shape;3516;p53"/>
          <p:cNvGrpSpPr/>
          <p:nvPr/>
        </p:nvGrpSpPr>
        <p:grpSpPr>
          <a:xfrm>
            <a:off x="7345935" y="3438473"/>
            <a:ext cx="193543" cy="275990"/>
            <a:chOff x="8304647" y="3738687"/>
            <a:chExt cx="225076" cy="320956"/>
          </a:xfrm>
        </p:grpSpPr>
        <p:sp>
          <p:nvSpPr>
            <p:cNvPr id="3517" name="Google Shape;3517;p53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20" name="Google Shape;3520;p53"/>
          <p:cNvGrpSpPr/>
          <p:nvPr/>
        </p:nvGrpSpPr>
        <p:grpSpPr>
          <a:xfrm>
            <a:off x="7618427" y="3438473"/>
            <a:ext cx="178492" cy="275990"/>
            <a:chOff x="8615101" y="3738687"/>
            <a:chExt cx="207573" cy="320956"/>
          </a:xfrm>
        </p:grpSpPr>
        <p:sp>
          <p:nvSpPr>
            <p:cNvPr id="3521" name="Google Shape;3521;p53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3524" name="Google Shape;3524;p53"/>
          <p:cNvSpPr/>
          <p:nvPr/>
        </p:nvSpPr>
        <p:spPr>
          <a:xfrm>
            <a:off x="8114867" y="3028356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3525" name="Google Shape;3525;p53"/>
          <p:cNvGrpSpPr/>
          <p:nvPr/>
        </p:nvGrpSpPr>
        <p:grpSpPr>
          <a:xfrm>
            <a:off x="6013132" y="3559961"/>
            <a:ext cx="557671" cy="511283"/>
            <a:chOff x="6015419" y="3716859"/>
            <a:chExt cx="557671" cy="511283"/>
          </a:xfrm>
        </p:grpSpPr>
        <p:sp>
          <p:nvSpPr>
            <p:cNvPr id="3526" name="Google Shape;3526;p53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527" name="Google Shape;3527;p53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3528" name="Google Shape;3528;p53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29" name="Google Shape;3529;p53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0" name="Google Shape;3530;p53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1" name="Google Shape;3531;p53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2" name="Google Shape;3532;p53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3" name="Google Shape;3533;p53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4" name="Google Shape;3534;p53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5" name="Google Shape;3535;p53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6" name="Google Shape;3536;p53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7" name="Google Shape;3537;p53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538" name="Google Shape;3538;p53"/>
          <p:cNvGrpSpPr/>
          <p:nvPr/>
        </p:nvGrpSpPr>
        <p:grpSpPr>
          <a:xfrm>
            <a:off x="6642017" y="2916730"/>
            <a:ext cx="576302" cy="511871"/>
            <a:chOff x="6644304" y="3073628"/>
            <a:chExt cx="576302" cy="511871"/>
          </a:xfrm>
        </p:grpSpPr>
        <p:sp>
          <p:nvSpPr>
            <p:cNvPr id="3539" name="Google Shape;3539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540" name="Google Shape;3540;p53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3541" name="Google Shape;3541;p53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42" name="Google Shape;3542;p53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43" name="Google Shape;3543;p53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44" name="Google Shape;3544;p53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45" name="Google Shape;3545;p53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546" name="Google Shape;3546;p53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3549" name="Google Shape;3549;p53"/>
          <p:cNvSpPr/>
          <p:nvPr/>
        </p:nvSpPr>
        <p:spPr>
          <a:xfrm>
            <a:off x="6986052" y="2933359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3550" name="Google Shape;3550;p53"/>
          <p:cNvGrpSpPr/>
          <p:nvPr/>
        </p:nvGrpSpPr>
        <p:grpSpPr>
          <a:xfrm>
            <a:off x="6649868" y="3559725"/>
            <a:ext cx="560631" cy="511352"/>
            <a:chOff x="6652154" y="3716623"/>
            <a:chExt cx="560631" cy="511352"/>
          </a:xfrm>
        </p:grpSpPr>
        <p:sp>
          <p:nvSpPr>
            <p:cNvPr id="3551" name="Google Shape;3551;p53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552" name="Google Shape;3552;p53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3553" name="Google Shape;3553;p53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4" name="Google Shape;3554;p53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5" name="Google Shape;3555;p53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6" name="Google Shape;3556;p53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7" name="Google Shape;3557;p53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8" name="Google Shape;3558;p53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9" name="Google Shape;3559;p53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0" name="Google Shape;3560;p53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1" name="Google Shape;3561;p53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2" name="Google Shape;3562;p53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3" name="Google Shape;3563;p53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4" name="Google Shape;3564;p53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5" name="Google Shape;3565;p53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566" name="Google Shape;3566;p53"/>
          <p:cNvGrpSpPr/>
          <p:nvPr/>
        </p:nvGrpSpPr>
        <p:grpSpPr>
          <a:xfrm>
            <a:off x="7843959" y="3841134"/>
            <a:ext cx="187557" cy="187557"/>
            <a:chOff x="8565775" y="671075"/>
            <a:chExt cx="441000" cy="441000"/>
          </a:xfrm>
        </p:grpSpPr>
        <p:sp>
          <p:nvSpPr>
            <p:cNvPr id="3567" name="Google Shape;3567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3569" name="Google Shape;3569;p53"/>
          <p:cNvSpPr/>
          <p:nvPr/>
        </p:nvSpPr>
        <p:spPr>
          <a:xfrm>
            <a:off x="8145173" y="3837054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3570" name="Google Shape;3570;p53"/>
          <p:cNvSpPr/>
          <p:nvPr/>
        </p:nvSpPr>
        <p:spPr>
          <a:xfrm flipH="1">
            <a:off x="7353412" y="3803510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3571" name="Google Shape;3571;p53"/>
          <p:cNvGrpSpPr/>
          <p:nvPr/>
        </p:nvGrpSpPr>
        <p:grpSpPr>
          <a:xfrm>
            <a:off x="5997814" y="2919352"/>
            <a:ext cx="587871" cy="512373"/>
            <a:chOff x="6000100" y="3076250"/>
            <a:chExt cx="587871" cy="512373"/>
          </a:xfrm>
        </p:grpSpPr>
        <p:sp>
          <p:nvSpPr>
            <p:cNvPr id="3572" name="Google Shape;3572;p53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573" name="Google Shape;3573;p53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3574" name="Google Shape;3574;p53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75" name="Google Shape;3575;p53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76" name="Google Shape;3576;p53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77" name="Google Shape;3577;p53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78" name="Google Shape;3578;p53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79" name="Google Shape;3579;p53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80" name="Google Shape;3580;p53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581" name="Google Shape;3581;p53"/>
          <p:cNvGrpSpPr/>
          <p:nvPr/>
        </p:nvGrpSpPr>
        <p:grpSpPr>
          <a:xfrm>
            <a:off x="3369305" y="938716"/>
            <a:ext cx="2310381" cy="1488888"/>
            <a:chOff x="229225" y="549050"/>
            <a:chExt cx="7161750" cy="4615275"/>
          </a:xfrm>
        </p:grpSpPr>
        <p:sp>
          <p:nvSpPr>
            <p:cNvPr id="3582" name="Google Shape;3582;p53"/>
            <p:cNvSpPr/>
            <p:nvPr/>
          </p:nvSpPr>
          <p:spPr>
            <a:xfrm>
              <a:off x="627425" y="2326500"/>
              <a:ext cx="1488625" cy="1368700"/>
            </a:xfrm>
            <a:custGeom>
              <a:avLst/>
              <a:gdLst/>
              <a:ahLst/>
              <a:cxnLst/>
              <a:rect l="l" t="t" r="r" b="b"/>
              <a:pathLst>
                <a:path w="59545" h="54748" extrusionOk="0">
                  <a:moveTo>
                    <a:pt x="5992" y="0"/>
                  </a:moveTo>
                  <a:cubicBezTo>
                    <a:pt x="5592" y="0"/>
                    <a:pt x="5194" y="84"/>
                    <a:pt x="4807" y="273"/>
                  </a:cubicBezTo>
                  <a:cubicBezTo>
                    <a:pt x="3416" y="951"/>
                    <a:pt x="2616" y="2256"/>
                    <a:pt x="1629" y="3414"/>
                  </a:cubicBezTo>
                  <a:cubicBezTo>
                    <a:pt x="852" y="4326"/>
                    <a:pt x="353" y="4825"/>
                    <a:pt x="1" y="5082"/>
                  </a:cubicBezTo>
                  <a:cubicBezTo>
                    <a:pt x="973" y="4476"/>
                    <a:pt x="1889" y="3789"/>
                    <a:pt x="2683" y="2859"/>
                  </a:cubicBezTo>
                  <a:cubicBezTo>
                    <a:pt x="3861" y="1479"/>
                    <a:pt x="4985" y="934"/>
                    <a:pt x="6056" y="934"/>
                  </a:cubicBezTo>
                  <a:cubicBezTo>
                    <a:pt x="8542" y="934"/>
                    <a:pt x="10743" y="3871"/>
                    <a:pt x="12680" y="6136"/>
                  </a:cubicBezTo>
                  <a:cubicBezTo>
                    <a:pt x="14851" y="8677"/>
                    <a:pt x="17660" y="9566"/>
                    <a:pt x="19112" y="12886"/>
                  </a:cubicBezTo>
                  <a:cubicBezTo>
                    <a:pt x="19886" y="14656"/>
                    <a:pt x="21431" y="16154"/>
                    <a:pt x="22490" y="17759"/>
                  </a:cubicBezTo>
                  <a:cubicBezTo>
                    <a:pt x="23507" y="19301"/>
                    <a:pt x="22210" y="21616"/>
                    <a:pt x="21901" y="23187"/>
                  </a:cubicBezTo>
                  <a:cubicBezTo>
                    <a:pt x="21566" y="24879"/>
                    <a:pt x="21916" y="26316"/>
                    <a:pt x="22776" y="27760"/>
                  </a:cubicBezTo>
                  <a:cubicBezTo>
                    <a:pt x="24514" y="30679"/>
                    <a:pt x="27294" y="32974"/>
                    <a:pt x="29136" y="35907"/>
                  </a:cubicBezTo>
                  <a:cubicBezTo>
                    <a:pt x="30216" y="37625"/>
                    <a:pt x="31619" y="39943"/>
                    <a:pt x="33709" y="40555"/>
                  </a:cubicBezTo>
                  <a:cubicBezTo>
                    <a:pt x="37012" y="41522"/>
                    <a:pt x="36839" y="43208"/>
                    <a:pt x="38490" y="45526"/>
                  </a:cubicBezTo>
                  <a:cubicBezTo>
                    <a:pt x="39359" y="46751"/>
                    <a:pt x="41187" y="47189"/>
                    <a:pt x="42538" y="47536"/>
                  </a:cubicBezTo>
                  <a:cubicBezTo>
                    <a:pt x="45670" y="48335"/>
                    <a:pt x="48040" y="48044"/>
                    <a:pt x="50679" y="50252"/>
                  </a:cubicBezTo>
                  <a:cubicBezTo>
                    <a:pt x="52448" y="51733"/>
                    <a:pt x="54940" y="54748"/>
                    <a:pt x="57473" y="54748"/>
                  </a:cubicBezTo>
                  <a:cubicBezTo>
                    <a:pt x="58135" y="54748"/>
                    <a:pt x="58800" y="54542"/>
                    <a:pt x="59455" y="54049"/>
                  </a:cubicBezTo>
                  <a:cubicBezTo>
                    <a:pt x="59544" y="53982"/>
                    <a:pt x="59491" y="53846"/>
                    <a:pt x="59403" y="53846"/>
                  </a:cubicBezTo>
                  <a:cubicBezTo>
                    <a:pt x="59385" y="53846"/>
                    <a:pt x="59366" y="53852"/>
                    <a:pt x="59346" y="53864"/>
                  </a:cubicBezTo>
                  <a:cubicBezTo>
                    <a:pt x="58755" y="54244"/>
                    <a:pt x="58163" y="54408"/>
                    <a:pt x="57572" y="54408"/>
                  </a:cubicBezTo>
                  <a:cubicBezTo>
                    <a:pt x="54047" y="54408"/>
                    <a:pt x="50535" y="48579"/>
                    <a:pt x="47269" y="47917"/>
                  </a:cubicBezTo>
                  <a:cubicBezTo>
                    <a:pt x="45419" y="47542"/>
                    <a:pt x="43551" y="47397"/>
                    <a:pt x="41712" y="46930"/>
                  </a:cubicBezTo>
                  <a:cubicBezTo>
                    <a:pt x="39192" y="46286"/>
                    <a:pt x="37838" y="44461"/>
                    <a:pt x="37933" y="41909"/>
                  </a:cubicBezTo>
                  <a:cubicBezTo>
                    <a:pt x="37933" y="41831"/>
                    <a:pt x="37890" y="41759"/>
                    <a:pt x="37823" y="41718"/>
                  </a:cubicBezTo>
                  <a:cubicBezTo>
                    <a:pt x="35210" y="39842"/>
                    <a:pt x="32422" y="39726"/>
                    <a:pt x="30285" y="36848"/>
                  </a:cubicBezTo>
                  <a:cubicBezTo>
                    <a:pt x="28562" y="34524"/>
                    <a:pt x="27280" y="32096"/>
                    <a:pt x="25270" y="29980"/>
                  </a:cubicBezTo>
                  <a:cubicBezTo>
                    <a:pt x="22199" y="26746"/>
                    <a:pt x="21708" y="24203"/>
                    <a:pt x="23307" y="20008"/>
                  </a:cubicBezTo>
                  <a:cubicBezTo>
                    <a:pt x="23853" y="18579"/>
                    <a:pt x="22929" y="17375"/>
                    <a:pt x="22063" y="16264"/>
                  </a:cubicBezTo>
                  <a:cubicBezTo>
                    <a:pt x="20565" y="14327"/>
                    <a:pt x="19600" y="11647"/>
                    <a:pt x="17969" y="9875"/>
                  </a:cubicBezTo>
                  <a:cubicBezTo>
                    <a:pt x="15969" y="7695"/>
                    <a:pt x="13347" y="6457"/>
                    <a:pt x="11563" y="4003"/>
                  </a:cubicBezTo>
                  <a:cubicBezTo>
                    <a:pt x="10516" y="2565"/>
                    <a:pt x="8210" y="0"/>
                    <a:pt x="5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229225" y="2394575"/>
              <a:ext cx="390500" cy="214975"/>
            </a:xfrm>
            <a:custGeom>
              <a:avLst/>
              <a:gdLst/>
              <a:ahLst/>
              <a:cxnLst/>
              <a:rect l="l" t="t" r="r" b="b"/>
              <a:pathLst>
                <a:path w="15620" h="8599" extrusionOk="0">
                  <a:moveTo>
                    <a:pt x="10697" y="0"/>
                  </a:moveTo>
                  <a:cubicBezTo>
                    <a:pt x="10637" y="0"/>
                    <a:pt x="10578" y="28"/>
                    <a:pt x="10538" y="93"/>
                  </a:cubicBezTo>
                  <a:cubicBezTo>
                    <a:pt x="8310" y="3760"/>
                    <a:pt x="4308" y="3234"/>
                    <a:pt x="1551" y="5832"/>
                  </a:cubicBezTo>
                  <a:cubicBezTo>
                    <a:pt x="1110" y="6251"/>
                    <a:pt x="1" y="7083"/>
                    <a:pt x="469" y="7888"/>
                  </a:cubicBezTo>
                  <a:cubicBezTo>
                    <a:pt x="766" y="8395"/>
                    <a:pt x="1409" y="8598"/>
                    <a:pt x="2237" y="8598"/>
                  </a:cubicBezTo>
                  <a:cubicBezTo>
                    <a:pt x="4937" y="8598"/>
                    <a:pt x="9598" y="6438"/>
                    <a:pt x="10637" y="5599"/>
                  </a:cubicBezTo>
                  <a:cubicBezTo>
                    <a:pt x="12224" y="4317"/>
                    <a:pt x="13988" y="3529"/>
                    <a:pt x="15620" y="2550"/>
                  </a:cubicBezTo>
                  <a:lnTo>
                    <a:pt x="15620" y="2550"/>
                  </a:lnTo>
                  <a:cubicBezTo>
                    <a:pt x="15532" y="2588"/>
                    <a:pt x="15458" y="2604"/>
                    <a:pt x="15393" y="2604"/>
                  </a:cubicBezTo>
                  <a:cubicBezTo>
                    <a:pt x="15081" y="2604"/>
                    <a:pt x="14984" y="2237"/>
                    <a:pt x="14587" y="2237"/>
                  </a:cubicBezTo>
                  <a:cubicBezTo>
                    <a:pt x="14382" y="2237"/>
                    <a:pt x="14098" y="2334"/>
                    <a:pt x="13662" y="2631"/>
                  </a:cubicBezTo>
                  <a:cubicBezTo>
                    <a:pt x="12184" y="3638"/>
                    <a:pt x="10966" y="4940"/>
                    <a:pt x="9387" y="5809"/>
                  </a:cubicBezTo>
                  <a:cubicBezTo>
                    <a:pt x="7854" y="6652"/>
                    <a:pt x="6052" y="7132"/>
                    <a:pt x="4375" y="7605"/>
                  </a:cubicBezTo>
                  <a:cubicBezTo>
                    <a:pt x="3510" y="7973"/>
                    <a:pt x="2866" y="8157"/>
                    <a:pt x="2443" y="8157"/>
                  </a:cubicBezTo>
                  <a:cubicBezTo>
                    <a:pt x="1498" y="8157"/>
                    <a:pt x="1657" y="7238"/>
                    <a:pt x="2920" y="5399"/>
                  </a:cubicBezTo>
                  <a:cubicBezTo>
                    <a:pt x="4274" y="4782"/>
                    <a:pt x="5642" y="4187"/>
                    <a:pt x="7019" y="3618"/>
                  </a:cubicBezTo>
                  <a:cubicBezTo>
                    <a:pt x="8751" y="2893"/>
                    <a:pt x="9932" y="1837"/>
                    <a:pt x="10870" y="289"/>
                  </a:cubicBezTo>
                  <a:cubicBezTo>
                    <a:pt x="10963" y="139"/>
                    <a:pt x="10830" y="0"/>
                    <a:pt x="10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619700" y="2453625"/>
              <a:ext cx="7750" cy="4700"/>
            </a:xfrm>
            <a:custGeom>
              <a:avLst/>
              <a:gdLst/>
              <a:ahLst/>
              <a:cxnLst/>
              <a:rect l="l" t="t" r="r" b="b"/>
              <a:pathLst>
                <a:path w="310" h="188" extrusionOk="0">
                  <a:moveTo>
                    <a:pt x="310" y="0"/>
                  </a:moveTo>
                  <a:lnTo>
                    <a:pt x="310" y="0"/>
                  </a:lnTo>
                  <a:cubicBezTo>
                    <a:pt x="208" y="64"/>
                    <a:pt x="105" y="127"/>
                    <a:pt x="1" y="188"/>
                  </a:cubicBezTo>
                  <a:cubicBezTo>
                    <a:pt x="110" y="136"/>
                    <a:pt x="214" y="72"/>
                    <a:pt x="3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5" name="Google Shape;3585;p53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extrusionOk="0">
                  <a:moveTo>
                    <a:pt x="0" y="0"/>
                  </a:moveTo>
                  <a:lnTo>
                    <a:pt x="0" y="6"/>
                  </a:lnTo>
                  <a:cubicBezTo>
                    <a:pt x="3" y="6"/>
                    <a:pt x="3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6" name="Google Shape;3586;p53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fill="none" extrusionOk="0">
                  <a:moveTo>
                    <a:pt x="0" y="6"/>
                  </a:moveTo>
                  <a:cubicBezTo>
                    <a:pt x="3" y="6"/>
                    <a:pt x="3" y="0"/>
                    <a:pt x="0" y="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974450" y="2255775"/>
              <a:ext cx="21025" cy="28625"/>
            </a:xfrm>
            <a:custGeom>
              <a:avLst/>
              <a:gdLst/>
              <a:ahLst/>
              <a:cxnLst/>
              <a:rect l="l" t="t" r="r" b="b"/>
              <a:pathLst>
                <a:path w="841" h="1145" extrusionOk="0">
                  <a:moveTo>
                    <a:pt x="840" y="1"/>
                  </a:moveTo>
                  <a:lnTo>
                    <a:pt x="840" y="1"/>
                  </a:lnTo>
                  <a:cubicBezTo>
                    <a:pt x="560" y="382"/>
                    <a:pt x="277" y="763"/>
                    <a:pt x="0" y="1144"/>
                  </a:cubicBezTo>
                  <a:cubicBezTo>
                    <a:pt x="136" y="980"/>
                    <a:pt x="269" y="812"/>
                    <a:pt x="399" y="642"/>
                  </a:cubicBezTo>
                  <a:cubicBezTo>
                    <a:pt x="546" y="422"/>
                    <a:pt x="693" y="209"/>
                    <a:pt x="8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8" name="Google Shape;3588;p53"/>
            <p:cNvSpPr/>
            <p:nvPr/>
          </p:nvSpPr>
          <p:spPr>
            <a:xfrm>
              <a:off x="277475" y="1782875"/>
              <a:ext cx="1282325" cy="813425"/>
            </a:xfrm>
            <a:custGeom>
              <a:avLst/>
              <a:gdLst/>
              <a:ahLst/>
              <a:cxnLst/>
              <a:rect l="l" t="t" r="r" b="b"/>
              <a:pathLst>
                <a:path w="51293" h="32537" extrusionOk="0">
                  <a:moveTo>
                    <a:pt x="11877" y="434"/>
                  </a:moveTo>
                  <a:lnTo>
                    <a:pt x="11877" y="434"/>
                  </a:lnTo>
                  <a:cubicBezTo>
                    <a:pt x="12001" y="437"/>
                    <a:pt x="12122" y="455"/>
                    <a:pt x="12243" y="463"/>
                  </a:cubicBezTo>
                  <a:cubicBezTo>
                    <a:pt x="11524" y="1147"/>
                    <a:pt x="10742" y="1765"/>
                    <a:pt x="9934" y="2351"/>
                  </a:cubicBezTo>
                  <a:cubicBezTo>
                    <a:pt x="10095" y="2149"/>
                    <a:pt x="10214" y="1999"/>
                    <a:pt x="10263" y="1939"/>
                  </a:cubicBezTo>
                  <a:cubicBezTo>
                    <a:pt x="10788" y="1462"/>
                    <a:pt x="11314" y="1000"/>
                    <a:pt x="11842" y="587"/>
                  </a:cubicBezTo>
                  <a:cubicBezTo>
                    <a:pt x="11894" y="544"/>
                    <a:pt x="11894" y="489"/>
                    <a:pt x="11877" y="434"/>
                  </a:cubicBezTo>
                  <a:close/>
                  <a:moveTo>
                    <a:pt x="13814" y="729"/>
                  </a:moveTo>
                  <a:cubicBezTo>
                    <a:pt x="13918" y="758"/>
                    <a:pt x="14016" y="792"/>
                    <a:pt x="14117" y="827"/>
                  </a:cubicBezTo>
                  <a:cubicBezTo>
                    <a:pt x="13300" y="1399"/>
                    <a:pt x="12503" y="2034"/>
                    <a:pt x="11721" y="2704"/>
                  </a:cubicBezTo>
                  <a:cubicBezTo>
                    <a:pt x="12411" y="2071"/>
                    <a:pt x="13095" y="1439"/>
                    <a:pt x="13782" y="801"/>
                  </a:cubicBezTo>
                  <a:cubicBezTo>
                    <a:pt x="13799" y="781"/>
                    <a:pt x="13811" y="755"/>
                    <a:pt x="13814" y="729"/>
                  </a:cubicBezTo>
                  <a:close/>
                  <a:moveTo>
                    <a:pt x="33552" y="2467"/>
                  </a:moveTo>
                  <a:lnTo>
                    <a:pt x="33552" y="2467"/>
                  </a:lnTo>
                  <a:cubicBezTo>
                    <a:pt x="33694" y="2490"/>
                    <a:pt x="33832" y="2522"/>
                    <a:pt x="33971" y="2551"/>
                  </a:cubicBezTo>
                  <a:cubicBezTo>
                    <a:pt x="33437" y="3082"/>
                    <a:pt x="32926" y="3636"/>
                    <a:pt x="32423" y="4199"/>
                  </a:cubicBezTo>
                  <a:cubicBezTo>
                    <a:pt x="32807" y="3682"/>
                    <a:pt x="33186" y="3157"/>
                    <a:pt x="33541" y="2605"/>
                  </a:cubicBezTo>
                  <a:cubicBezTo>
                    <a:pt x="33567" y="2565"/>
                    <a:pt x="33572" y="2513"/>
                    <a:pt x="33552" y="2467"/>
                  </a:cubicBezTo>
                  <a:close/>
                  <a:moveTo>
                    <a:pt x="11597" y="1523"/>
                  </a:moveTo>
                  <a:cubicBezTo>
                    <a:pt x="11132" y="1910"/>
                    <a:pt x="10139" y="2741"/>
                    <a:pt x="9919" y="2940"/>
                  </a:cubicBezTo>
                  <a:cubicBezTo>
                    <a:pt x="9391" y="3431"/>
                    <a:pt x="8851" y="3899"/>
                    <a:pt x="8317" y="4364"/>
                  </a:cubicBezTo>
                  <a:cubicBezTo>
                    <a:pt x="8499" y="4141"/>
                    <a:pt x="8799" y="3769"/>
                    <a:pt x="9117" y="3376"/>
                  </a:cubicBezTo>
                  <a:cubicBezTo>
                    <a:pt x="9140" y="3356"/>
                    <a:pt x="9166" y="3339"/>
                    <a:pt x="9192" y="3321"/>
                  </a:cubicBezTo>
                  <a:cubicBezTo>
                    <a:pt x="9757" y="2932"/>
                    <a:pt x="10511" y="2424"/>
                    <a:pt x="11042" y="1982"/>
                  </a:cubicBezTo>
                  <a:lnTo>
                    <a:pt x="11597" y="1523"/>
                  </a:lnTo>
                  <a:close/>
                  <a:moveTo>
                    <a:pt x="33099" y="2553"/>
                  </a:moveTo>
                  <a:lnTo>
                    <a:pt x="33099" y="2553"/>
                  </a:lnTo>
                  <a:cubicBezTo>
                    <a:pt x="32227" y="3365"/>
                    <a:pt x="31398" y="4219"/>
                    <a:pt x="30607" y="5111"/>
                  </a:cubicBezTo>
                  <a:cubicBezTo>
                    <a:pt x="31095" y="4465"/>
                    <a:pt x="31520" y="3769"/>
                    <a:pt x="31820" y="2992"/>
                  </a:cubicBezTo>
                  <a:cubicBezTo>
                    <a:pt x="31832" y="2963"/>
                    <a:pt x="31832" y="2929"/>
                    <a:pt x="31820" y="2900"/>
                  </a:cubicBezTo>
                  <a:cubicBezTo>
                    <a:pt x="32239" y="2758"/>
                    <a:pt x="32666" y="2643"/>
                    <a:pt x="33099" y="2553"/>
                  </a:cubicBezTo>
                  <a:close/>
                  <a:moveTo>
                    <a:pt x="18328" y="3141"/>
                  </a:moveTo>
                  <a:lnTo>
                    <a:pt x="18328" y="3141"/>
                  </a:lnTo>
                  <a:cubicBezTo>
                    <a:pt x="18504" y="3256"/>
                    <a:pt x="18679" y="3371"/>
                    <a:pt x="18854" y="3483"/>
                  </a:cubicBezTo>
                  <a:cubicBezTo>
                    <a:pt x="18118" y="3991"/>
                    <a:pt x="17428" y="4560"/>
                    <a:pt x="16790" y="5186"/>
                  </a:cubicBezTo>
                  <a:cubicBezTo>
                    <a:pt x="17324" y="4505"/>
                    <a:pt x="17838" y="3825"/>
                    <a:pt x="18328" y="3141"/>
                  </a:cubicBezTo>
                  <a:close/>
                  <a:moveTo>
                    <a:pt x="9345" y="781"/>
                  </a:moveTo>
                  <a:lnTo>
                    <a:pt x="9345" y="781"/>
                  </a:lnTo>
                  <a:cubicBezTo>
                    <a:pt x="7592" y="2227"/>
                    <a:pt x="5799" y="3581"/>
                    <a:pt x="4284" y="5256"/>
                  </a:cubicBezTo>
                  <a:cubicBezTo>
                    <a:pt x="4982" y="3064"/>
                    <a:pt x="7012" y="1448"/>
                    <a:pt x="9345" y="781"/>
                  </a:cubicBezTo>
                  <a:close/>
                  <a:moveTo>
                    <a:pt x="19980" y="4164"/>
                  </a:moveTo>
                  <a:cubicBezTo>
                    <a:pt x="20229" y="4306"/>
                    <a:pt x="20477" y="4439"/>
                    <a:pt x="20731" y="4566"/>
                  </a:cubicBezTo>
                  <a:cubicBezTo>
                    <a:pt x="20258" y="4716"/>
                    <a:pt x="19767" y="5120"/>
                    <a:pt x="19308" y="5582"/>
                  </a:cubicBezTo>
                  <a:cubicBezTo>
                    <a:pt x="19611" y="5149"/>
                    <a:pt x="19799" y="4745"/>
                    <a:pt x="19749" y="4430"/>
                  </a:cubicBezTo>
                  <a:cubicBezTo>
                    <a:pt x="19813" y="4375"/>
                    <a:pt x="19871" y="4317"/>
                    <a:pt x="19934" y="4263"/>
                  </a:cubicBezTo>
                  <a:cubicBezTo>
                    <a:pt x="19960" y="4237"/>
                    <a:pt x="19977" y="4202"/>
                    <a:pt x="19980" y="4164"/>
                  </a:cubicBezTo>
                  <a:close/>
                  <a:moveTo>
                    <a:pt x="11493" y="446"/>
                  </a:moveTo>
                  <a:lnTo>
                    <a:pt x="11493" y="446"/>
                  </a:lnTo>
                  <a:cubicBezTo>
                    <a:pt x="11106" y="743"/>
                    <a:pt x="10739" y="1064"/>
                    <a:pt x="10396" y="1407"/>
                  </a:cubicBezTo>
                  <a:cubicBezTo>
                    <a:pt x="9789" y="1761"/>
                    <a:pt x="8270" y="3050"/>
                    <a:pt x="8271" y="3050"/>
                  </a:cubicBezTo>
                  <a:cubicBezTo>
                    <a:pt x="8271" y="3050"/>
                    <a:pt x="8271" y="3050"/>
                    <a:pt x="8271" y="3050"/>
                  </a:cubicBezTo>
                  <a:lnTo>
                    <a:pt x="8271" y="3050"/>
                  </a:lnTo>
                  <a:cubicBezTo>
                    <a:pt x="7583" y="3633"/>
                    <a:pt x="4587" y="6182"/>
                    <a:pt x="4258" y="6182"/>
                  </a:cubicBezTo>
                  <a:cubicBezTo>
                    <a:pt x="4124" y="6182"/>
                    <a:pt x="4431" y="5760"/>
                    <a:pt x="5514" y="4615"/>
                  </a:cubicBezTo>
                  <a:cubicBezTo>
                    <a:pt x="6917" y="3131"/>
                    <a:pt x="8704" y="2083"/>
                    <a:pt x="10113" y="590"/>
                  </a:cubicBezTo>
                  <a:cubicBezTo>
                    <a:pt x="10569" y="507"/>
                    <a:pt x="11031" y="457"/>
                    <a:pt x="11493" y="446"/>
                  </a:cubicBezTo>
                  <a:close/>
                  <a:moveTo>
                    <a:pt x="21236" y="4794"/>
                  </a:moveTo>
                  <a:cubicBezTo>
                    <a:pt x="21473" y="4895"/>
                    <a:pt x="21713" y="4987"/>
                    <a:pt x="21958" y="5071"/>
                  </a:cubicBezTo>
                  <a:cubicBezTo>
                    <a:pt x="21343" y="5426"/>
                    <a:pt x="20748" y="5813"/>
                    <a:pt x="20180" y="6237"/>
                  </a:cubicBezTo>
                  <a:cubicBezTo>
                    <a:pt x="20538" y="5761"/>
                    <a:pt x="20901" y="5290"/>
                    <a:pt x="21236" y="4794"/>
                  </a:cubicBezTo>
                  <a:close/>
                  <a:moveTo>
                    <a:pt x="38151" y="4089"/>
                  </a:moveTo>
                  <a:cubicBezTo>
                    <a:pt x="38327" y="4179"/>
                    <a:pt x="38503" y="4265"/>
                    <a:pt x="38677" y="4355"/>
                  </a:cubicBezTo>
                  <a:cubicBezTo>
                    <a:pt x="37891" y="5146"/>
                    <a:pt x="37123" y="5963"/>
                    <a:pt x="36367" y="6794"/>
                  </a:cubicBezTo>
                  <a:cubicBezTo>
                    <a:pt x="36953" y="5865"/>
                    <a:pt x="37545" y="4961"/>
                    <a:pt x="38148" y="4101"/>
                  </a:cubicBezTo>
                  <a:cubicBezTo>
                    <a:pt x="38151" y="4098"/>
                    <a:pt x="38148" y="4095"/>
                    <a:pt x="38151" y="4089"/>
                  </a:cubicBezTo>
                  <a:close/>
                  <a:moveTo>
                    <a:pt x="38957" y="4502"/>
                  </a:moveTo>
                  <a:cubicBezTo>
                    <a:pt x="39144" y="4600"/>
                    <a:pt x="39335" y="4698"/>
                    <a:pt x="39520" y="4800"/>
                  </a:cubicBezTo>
                  <a:cubicBezTo>
                    <a:pt x="38769" y="5481"/>
                    <a:pt x="38056" y="6203"/>
                    <a:pt x="37386" y="6965"/>
                  </a:cubicBezTo>
                  <a:cubicBezTo>
                    <a:pt x="37912" y="6122"/>
                    <a:pt x="38434" y="5299"/>
                    <a:pt x="38957" y="4502"/>
                  </a:cubicBezTo>
                  <a:close/>
                  <a:moveTo>
                    <a:pt x="8106" y="4055"/>
                  </a:moveTo>
                  <a:lnTo>
                    <a:pt x="8106" y="4055"/>
                  </a:lnTo>
                  <a:cubicBezTo>
                    <a:pt x="7809" y="4407"/>
                    <a:pt x="7509" y="4756"/>
                    <a:pt x="7188" y="5094"/>
                  </a:cubicBezTo>
                  <a:cubicBezTo>
                    <a:pt x="6949" y="5344"/>
                    <a:pt x="4827" y="7325"/>
                    <a:pt x="4569" y="7325"/>
                  </a:cubicBezTo>
                  <a:cubicBezTo>
                    <a:pt x="4497" y="7325"/>
                    <a:pt x="4573" y="7168"/>
                    <a:pt x="4881" y="6768"/>
                  </a:cubicBezTo>
                  <a:cubicBezTo>
                    <a:pt x="5118" y="6471"/>
                    <a:pt x="5375" y="6188"/>
                    <a:pt x="5655" y="5928"/>
                  </a:cubicBezTo>
                  <a:cubicBezTo>
                    <a:pt x="6256" y="5498"/>
                    <a:pt x="6842" y="5025"/>
                    <a:pt x="7416" y="4525"/>
                  </a:cubicBezTo>
                  <a:cubicBezTo>
                    <a:pt x="7644" y="4366"/>
                    <a:pt x="7875" y="4208"/>
                    <a:pt x="8106" y="4055"/>
                  </a:cubicBezTo>
                  <a:close/>
                  <a:moveTo>
                    <a:pt x="40472" y="5302"/>
                  </a:moveTo>
                  <a:lnTo>
                    <a:pt x="40472" y="5302"/>
                  </a:lnTo>
                  <a:cubicBezTo>
                    <a:pt x="40712" y="5429"/>
                    <a:pt x="40952" y="5559"/>
                    <a:pt x="41194" y="5686"/>
                  </a:cubicBezTo>
                  <a:cubicBezTo>
                    <a:pt x="40596" y="6231"/>
                    <a:pt x="40060" y="6829"/>
                    <a:pt x="39549" y="7450"/>
                  </a:cubicBezTo>
                  <a:cubicBezTo>
                    <a:pt x="39918" y="6812"/>
                    <a:pt x="40262" y="6159"/>
                    <a:pt x="40539" y="5466"/>
                  </a:cubicBezTo>
                  <a:cubicBezTo>
                    <a:pt x="40568" y="5400"/>
                    <a:pt x="40527" y="5337"/>
                    <a:pt x="40472" y="5302"/>
                  </a:cubicBezTo>
                  <a:close/>
                  <a:moveTo>
                    <a:pt x="12624" y="492"/>
                  </a:moveTo>
                  <a:cubicBezTo>
                    <a:pt x="12907" y="527"/>
                    <a:pt x="13187" y="576"/>
                    <a:pt x="13464" y="645"/>
                  </a:cubicBezTo>
                  <a:cubicBezTo>
                    <a:pt x="12688" y="1321"/>
                    <a:pt x="11952" y="2028"/>
                    <a:pt x="11227" y="2753"/>
                  </a:cubicBezTo>
                  <a:cubicBezTo>
                    <a:pt x="10878" y="3050"/>
                    <a:pt x="10569" y="3321"/>
                    <a:pt x="10442" y="3437"/>
                  </a:cubicBezTo>
                  <a:cubicBezTo>
                    <a:pt x="9414" y="4378"/>
                    <a:pt x="8366" y="5299"/>
                    <a:pt x="7312" y="6211"/>
                  </a:cubicBezTo>
                  <a:cubicBezTo>
                    <a:pt x="6438" y="6972"/>
                    <a:pt x="5536" y="7689"/>
                    <a:pt x="5385" y="7689"/>
                  </a:cubicBezTo>
                  <a:cubicBezTo>
                    <a:pt x="5279" y="7689"/>
                    <a:pt x="5548" y="7330"/>
                    <a:pt x="6469" y="6376"/>
                  </a:cubicBezTo>
                  <a:cubicBezTo>
                    <a:pt x="8438" y="4332"/>
                    <a:pt x="10794" y="2810"/>
                    <a:pt x="12593" y="582"/>
                  </a:cubicBezTo>
                  <a:cubicBezTo>
                    <a:pt x="12613" y="556"/>
                    <a:pt x="12621" y="524"/>
                    <a:pt x="12624" y="492"/>
                  </a:cubicBezTo>
                  <a:close/>
                  <a:moveTo>
                    <a:pt x="32609" y="3487"/>
                  </a:moveTo>
                  <a:cubicBezTo>
                    <a:pt x="32663" y="3487"/>
                    <a:pt x="32190" y="4108"/>
                    <a:pt x="30659" y="5946"/>
                  </a:cubicBezTo>
                  <a:cubicBezTo>
                    <a:pt x="30033" y="6696"/>
                    <a:pt x="29363" y="7412"/>
                    <a:pt x="28682" y="8120"/>
                  </a:cubicBezTo>
                  <a:cubicBezTo>
                    <a:pt x="29233" y="7407"/>
                    <a:pt x="29788" y="6693"/>
                    <a:pt x="30345" y="5983"/>
                  </a:cubicBezTo>
                  <a:cubicBezTo>
                    <a:pt x="30860" y="5329"/>
                    <a:pt x="32516" y="3487"/>
                    <a:pt x="32609" y="3487"/>
                  </a:cubicBezTo>
                  <a:close/>
                  <a:moveTo>
                    <a:pt x="15096" y="1217"/>
                  </a:moveTo>
                  <a:cubicBezTo>
                    <a:pt x="15422" y="1367"/>
                    <a:pt x="15745" y="1534"/>
                    <a:pt x="16063" y="1716"/>
                  </a:cubicBezTo>
                  <a:lnTo>
                    <a:pt x="16054" y="1716"/>
                  </a:lnTo>
                  <a:cubicBezTo>
                    <a:pt x="14131" y="3044"/>
                    <a:pt x="12673" y="4762"/>
                    <a:pt x="11034" y="6408"/>
                  </a:cubicBezTo>
                  <a:cubicBezTo>
                    <a:pt x="10442" y="7002"/>
                    <a:pt x="9838" y="7577"/>
                    <a:pt x="9229" y="8148"/>
                  </a:cubicBezTo>
                  <a:cubicBezTo>
                    <a:pt x="11239" y="5865"/>
                    <a:pt x="13378" y="3760"/>
                    <a:pt x="15096" y="1217"/>
                  </a:cubicBezTo>
                  <a:close/>
                  <a:moveTo>
                    <a:pt x="16517" y="2708"/>
                  </a:moveTo>
                  <a:cubicBezTo>
                    <a:pt x="16768" y="2708"/>
                    <a:pt x="14815" y="4967"/>
                    <a:pt x="14411" y="5368"/>
                  </a:cubicBezTo>
                  <a:cubicBezTo>
                    <a:pt x="13311" y="6462"/>
                    <a:pt x="12090" y="7441"/>
                    <a:pt x="10956" y="8501"/>
                  </a:cubicBezTo>
                  <a:lnTo>
                    <a:pt x="10953" y="8504"/>
                  </a:lnTo>
                  <a:cubicBezTo>
                    <a:pt x="12451" y="6754"/>
                    <a:pt x="13906" y="4950"/>
                    <a:pt x="15624" y="3402"/>
                  </a:cubicBezTo>
                  <a:cubicBezTo>
                    <a:pt x="16177" y="2904"/>
                    <a:pt x="16443" y="2708"/>
                    <a:pt x="16517" y="2708"/>
                  </a:cubicBezTo>
                  <a:close/>
                  <a:moveTo>
                    <a:pt x="5537" y="6985"/>
                  </a:moveTo>
                  <a:lnTo>
                    <a:pt x="5537" y="6985"/>
                  </a:lnTo>
                  <a:cubicBezTo>
                    <a:pt x="5078" y="7482"/>
                    <a:pt x="4656" y="8013"/>
                    <a:pt x="4269" y="8573"/>
                  </a:cubicBezTo>
                  <a:cubicBezTo>
                    <a:pt x="4229" y="8423"/>
                    <a:pt x="4194" y="8275"/>
                    <a:pt x="4162" y="8128"/>
                  </a:cubicBezTo>
                  <a:cubicBezTo>
                    <a:pt x="4624" y="7750"/>
                    <a:pt x="5081" y="7369"/>
                    <a:pt x="5537" y="6985"/>
                  </a:cubicBezTo>
                  <a:close/>
                  <a:moveTo>
                    <a:pt x="41503" y="5839"/>
                  </a:moveTo>
                  <a:cubicBezTo>
                    <a:pt x="42089" y="6128"/>
                    <a:pt x="42692" y="6376"/>
                    <a:pt x="43310" y="6584"/>
                  </a:cubicBezTo>
                  <a:cubicBezTo>
                    <a:pt x="42571" y="7288"/>
                    <a:pt x="41873" y="8021"/>
                    <a:pt x="41214" y="8789"/>
                  </a:cubicBezTo>
                  <a:cubicBezTo>
                    <a:pt x="41659" y="8076"/>
                    <a:pt x="42063" y="7337"/>
                    <a:pt x="42381" y="6549"/>
                  </a:cubicBezTo>
                  <a:cubicBezTo>
                    <a:pt x="42424" y="6437"/>
                    <a:pt x="42321" y="6351"/>
                    <a:pt x="42220" y="6351"/>
                  </a:cubicBezTo>
                  <a:cubicBezTo>
                    <a:pt x="42181" y="6351"/>
                    <a:pt x="42142" y="6364"/>
                    <a:pt x="42112" y="6393"/>
                  </a:cubicBezTo>
                  <a:cubicBezTo>
                    <a:pt x="41434" y="7063"/>
                    <a:pt x="40793" y="7770"/>
                    <a:pt x="40189" y="8509"/>
                  </a:cubicBezTo>
                  <a:cubicBezTo>
                    <a:pt x="40689" y="7637"/>
                    <a:pt x="41142" y="6754"/>
                    <a:pt x="41503" y="5839"/>
                  </a:cubicBezTo>
                  <a:close/>
                  <a:moveTo>
                    <a:pt x="35383" y="2914"/>
                  </a:moveTo>
                  <a:cubicBezTo>
                    <a:pt x="36237" y="3191"/>
                    <a:pt x="37060" y="3564"/>
                    <a:pt x="37874" y="3959"/>
                  </a:cubicBezTo>
                  <a:cubicBezTo>
                    <a:pt x="36523" y="5126"/>
                    <a:pt x="35256" y="6439"/>
                    <a:pt x="34046" y="7842"/>
                  </a:cubicBezTo>
                  <a:cubicBezTo>
                    <a:pt x="34967" y="6477"/>
                    <a:pt x="35873" y="5094"/>
                    <a:pt x="36731" y="3662"/>
                  </a:cubicBezTo>
                  <a:cubicBezTo>
                    <a:pt x="36787" y="3568"/>
                    <a:pt x="36709" y="3470"/>
                    <a:pt x="36618" y="3470"/>
                  </a:cubicBezTo>
                  <a:cubicBezTo>
                    <a:pt x="36597" y="3470"/>
                    <a:pt x="36575" y="3475"/>
                    <a:pt x="36555" y="3486"/>
                  </a:cubicBezTo>
                  <a:cubicBezTo>
                    <a:pt x="36130" y="3717"/>
                    <a:pt x="35746" y="4014"/>
                    <a:pt x="35414" y="4364"/>
                  </a:cubicBezTo>
                  <a:cubicBezTo>
                    <a:pt x="35582" y="4014"/>
                    <a:pt x="35761" y="3665"/>
                    <a:pt x="35905" y="3313"/>
                  </a:cubicBezTo>
                  <a:cubicBezTo>
                    <a:pt x="35947" y="3209"/>
                    <a:pt x="35847" y="3124"/>
                    <a:pt x="35752" y="3124"/>
                  </a:cubicBezTo>
                  <a:cubicBezTo>
                    <a:pt x="35715" y="3124"/>
                    <a:pt x="35678" y="3137"/>
                    <a:pt x="35651" y="3165"/>
                  </a:cubicBezTo>
                  <a:cubicBezTo>
                    <a:pt x="33676" y="5261"/>
                    <a:pt x="31817" y="7493"/>
                    <a:pt x="30016" y="9783"/>
                  </a:cubicBezTo>
                  <a:cubicBezTo>
                    <a:pt x="31465" y="7562"/>
                    <a:pt x="33292" y="4011"/>
                    <a:pt x="35313" y="2998"/>
                  </a:cubicBezTo>
                  <a:cubicBezTo>
                    <a:pt x="35345" y="2981"/>
                    <a:pt x="35371" y="2949"/>
                    <a:pt x="35383" y="2914"/>
                  </a:cubicBezTo>
                  <a:close/>
                  <a:moveTo>
                    <a:pt x="8551" y="5542"/>
                  </a:moveTo>
                  <a:lnTo>
                    <a:pt x="8551" y="5542"/>
                  </a:lnTo>
                  <a:cubicBezTo>
                    <a:pt x="8256" y="5859"/>
                    <a:pt x="7962" y="6174"/>
                    <a:pt x="7670" y="6491"/>
                  </a:cubicBezTo>
                  <a:cubicBezTo>
                    <a:pt x="6492" y="7655"/>
                    <a:pt x="5326" y="8812"/>
                    <a:pt x="4151" y="9904"/>
                  </a:cubicBezTo>
                  <a:cubicBezTo>
                    <a:pt x="4290" y="9580"/>
                    <a:pt x="4376" y="9289"/>
                    <a:pt x="4367" y="9041"/>
                  </a:cubicBezTo>
                  <a:cubicBezTo>
                    <a:pt x="5797" y="7912"/>
                    <a:pt x="7182" y="6737"/>
                    <a:pt x="8551" y="5542"/>
                  </a:cubicBezTo>
                  <a:close/>
                  <a:moveTo>
                    <a:pt x="28465" y="5063"/>
                  </a:moveTo>
                  <a:cubicBezTo>
                    <a:pt x="28540" y="5063"/>
                    <a:pt x="28546" y="5140"/>
                    <a:pt x="28500" y="5264"/>
                  </a:cubicBezTo>
                  <a:cubicBezTo>
                    <a:pt x="27839" y="5946"/>
                    <a:pt x="27218" y="6665"/>
                    <a:pt x="26641" y="7421"/>
                  </a:cubicBezTo>
                  <a:cubicBezTo>
                    <a:pt x="25321" y="8680"/>
                    <a:pt x="23970" y="9878"/>
                    <a:pt x="22677" y="11165"/>
                  </a:cubicBezTo>
                  <a:cubicBezTo>
                    <a:pt x="22966" y="10790"/>
                    <a:pt x="23254" y="10415"/>
                    <a:pt x="23549" y="10048"/>
                  </a:cubicBezTo>
                  <a:cubicBezTo>
                    <a:pt x="24984" y="8573"/>
                    <a:pt x="26401" y="7083"/>
                    <a:pt x="27752" y="5547"/>
                  </a:cubicBezTo>
                  <a:cubicBezTo>
                    <a:pt x="28141" y="5201"/>
                    <a:pt x="28365" y="5063"/>
                    <a:pt x="28465" y="5063"/>
                  </a:cubicBezTo>
                  <a:close/>
                  <a:moveTo>
                    <a:pt x="22183" y="6180"/>
                  </a:moveTo>
                  <a:cubicBezTo>
                    <a:pt x="21386" y="7753"/>
                    <a:pt x="19611" y="9104"/>
                    <a:pt x="18384" y="10360"/>
                  </a:cubicBezTo>
                  <a:cubicBezTo>
                    <a:pt x="18084" y="10666"/>
                    <a:pt x="17795" y="10984"/>
                    <a:pt x="17503" y="11298"/>
                  </a:cubicBezTo>
                  <a:cubicBezTo>
                    <a:pt x="17723" y="11041"/>
                    <a:pt x="17948" y="10787"/>
                    <a:pt x="18164" y="10524"/>
                  </a:cubicBezTo>
                  <a:cubicBezTo>
                    <a:pt x="19184" y="9280"/>
                    <a:pt x="21519" y="7487"/>
                    <a:pt x="22183" y="6180"/>
                  </a:cubicBezTo>
                  <a:close/>
                  <a:moveTo>
                    <a:pt x="22839" y="7063"/>
                  </a:moveTo>
                  <a:lnTo>
                    <a:pt x="22839" y="7063"/>
                  </a:lnTo>
                  <a:cubicBezTo>
                    <a:pt x="21638" y="8561"/>
                    <a:pt x="20203" y="9970"/>
                    <a:pt x="18765" y="11336"/>
                  </a:cubicBezTo>
                  <a:lnTo>
                    <a:pt x="18765" y="11336"/>
                  </a:lnTo>
                  <a:cubicBezTo>
                    <a:pt x="20102" y="9884"/>
                    <a:pt x="21456" y="8454"/>
                    <a:pt x="22839" y="7063"/>
                  </a:cubicBezTo>
                  <a:close/>
                  <a:moveTo>
                    <a:pt x="29092" y="4055"/>
                  </a:moveTo>
                  <a:lnTo>
                    <a:pt x="29092" y="4055"/>
                  </a:lnTo>
                  <a:cubicBezTo>
                    <a:pt x="28910" y="4205"/>
                    <a:pt x="28722" y="4349"/>
                    <a:pt x="28543" y="4499"/>
                  </a:cubicBezTo>
                  <a:cubicBezTo>
                    <a:pt x="28518" y="4452"/>
                    <a:pt x="28470" y="4426"/>
                    <a:pt x="28422" y="4426"/>
                  </a:cubicBezTo>
                  <a:cubicBezTo>
                    <a:pt x="28388" y="4426"/>
                    <a:pt x="28354" y="4439"/>
                    <a:pt x="28327" y="4465"/>
                  </a:cubicBezTo>
                  <a:cubicBezTo>
                    <a:pt x="25812" y="6523"/>
                    <a:pt x="23427" y="8951"/>
                    <a:pt x="21115" y="11443"/>
                  </a:cubicBezTo>
                  <a:lnTo>
                    <a:pt x="21115" y="11443"/>
                  </a:lnTo>
                  <a:cubicBezTo>
                    <a:pt x="22873" y="9528"/>
                    <a:pt x="24565" y="7562"/>
                    <a:pt x="25991" y="5406"/>
                  </a:cubicBezTo>
                  <a:cubicBezTo>
                    <a:pt x="26023" y="5360"/>
                    <a:pt x="26023" y="5299"/>
                    <a:pt x="25991" y="5250"/>
                  </a:cubicBezTo>
                  <a:cubicBezTo>
                    <a:pt x="27077" y="4996"/>
                    <a:pt x="28078" y="4534"/>
                    <a:pt x="29092" y="4055"/>
                  </a:cubicBezTo>
                  <a:close/>
                  <a:moveTo>
                    <a:pt x="39768" y="4929"/>
                  </a:moveTo>
                  <a:lnTo>
                    <a:pt x="39768" y="4929"/>
                  </a:lnTo>
                  <a:cubicBezTo>
                    <a:pt x="39998" y="5053"/>
                    <a:pt x="40228" y="5171"/>
                    <a:pt x="40457" y="5294"/>
                  </a:cubicBezTo>
                  <a:lnTo>
                    <a:pt x="40457" y="5294"/>
                  </a:lnTo>
                  <a:cubicBezTo>
                    <a:pt x="40433" y="5281"/>
                    <a:pt x="40405" y="5274"/>
                    <a:pt x="40378" y="5274"/>
                  </a:cubicBezTo>
                  <a:cubicBezTo>
                    <a:pt x="40343" y="5274"/>
                    <a:pt x="40309" y="5287"/>
                    <a:pt x="40285" y="5319"/>
                  </a:cubicBezTo>
                  <a:cubicBezTo>
                    <a:pt x="38648" y="7424"/>
                    <a:pt x="37074" y="9578"/>
                    <a:pt x="35504" y="11731"/>
                  </a:cubicBezTo>
                  <a:cubicBezTo>
                    <a:pt x="37017" y="9508"/>
                    <a:pt x="38451" y="7242"/>
                    <a:pt x="39765" y="4961"/>
                  </a:cubicBezTo>
                  <a:cubicBezTo>
                    <a:pt x="39771" y="4950"/>
                    <a:pt x="39765" y="4941"/>
                    <a:pt x="39768" y="4929"/>
                  </a:cubicBezTo>
                  <a:close/>
                  <a:moveTo>
                    <a:pt x="24530" y="6379"/>
                  </a:moveTo>
                  <a:cubicBezTo>
                    <a:pt x="24650" y="6379"/>
                    <a:pt x="21572" y="10289"/>
                    <a:pt x="21086" y="10793"/>
                  </a:cubicBezTo>
                  <a:cubicBezTo>
                    <a:pt x="20754" y="11139"/>
                    <a:pt x="20428" y="11486"/>
                    <a:pt x="20102" y="11835"/>
                  </a:cubicBezTo>
                  <a:cubicBezTo>
                    <a:pt x="20566" y="11290"/>
                    <a:pt x="21023" y="10738"/>
                    <a:pt x="21450" y="10169"/>
                  </a:cubicBezTo>
                  <a:cubicBezTo>
                    <a:pt x="22365" y="8951"/>
                    <a:pt x="23266" y="7733"/>
                    <a:pt x="24296" y="6607"/>
                  </a:cubicBezTo>
                  <a:cubicBezTo>
                    <a:pt x="24441" y="6449"/>
                    <a:pt x="24514" y="6379"/>
                    <a:pt x="24530" y="6379"/>
                  </a:cubicBezTo>
                  <a:close/>
                  <a:moveTo>
                    <a:pt x="35282" y="4813"/>
                  </a:moveTo>
                  <a:cubicBezTo>
                    <a:pt x="35377" y="4813"/>
                    <a:pt x="33831" y="7827"/>
                    <a:pt x="33737" y="7975"/>
                  </a:cubicBezTo>
                  <a:cubicBezTo>
                    <a:pt x="33471" y="8388"/>
                    <a:pt x="33191" y="8792"/>
                    <a:pt x="32911" y="9196"/>
                  </a:cubicBezTo>
                  <a:cubicBezTo>
                    <a:pt x="32172" y="10112"/>
                    <a:pt x="31453" y="11053"/>
                    <a:pt x="30749" y="12011"/>
                  </a:cubicBezTo>
                  <a:cubicBezTo>
                    <a:pt x="30864" y="11835"/>
                    <a:pt x="30971" y="11650"/>
                    <a:pt x="31090" y="11480"/>
                  </a:cubicBezTo>
                  <a:cubicBezTo>
                    <a:pt x="32097" y="10011"/>
                    <a:pt x="33021" y="8527"/>
                    <a:pt x="33930" y="7014"/>
                  </a:cubicBezTo>
                  <a:cubicBezTo>
                    <a:pt x="34170" y="6639"/>
                    <a:pt x="34392" y="6260"/>
                    <a:pt x="34612" y="5882"/>
                  </a:cubicBezTo>
                  <a:cubicBezTo>
                    <a:pt x="34646" y="5822"/>
                    <a:pt x="34681" y="5767"/>
                    <a:pt x="34716" y="5709"/>
                  </a:cubicBezTo>
                  <a:cubicBezTo>
                    <a:pt x="35091" y="5065"/>
                    <a:pt x="35255" y="4813"/>
                    <a:pt x="35282" y="4813"/>
                  </a:cubicBezTo>
                  <a:close/>
                  <a:moveTo>
                    <a:pt x="8429" y="7438"/>
                  </a:moveTo>
                  <a:lnTo>
                    <a:pt x="8429" y="7438"/>
                  </a:lnTo>
                  <a:cubicBezTo>
                    <a:pt x="7506" y="8498"/>
                    <a:pt x="6570" y="9552"/>
                    <a:pt x="5563" y="10539"/>
                  </a:cubicBezTo>
                  <a:cubicBezTo>
                    <a:pt x="4438" y="11641"/>
                    <a:pt x="3992" y="12059"/>
                    <a:pt x="3963" y="12059"/>
                  </a:cubicBezTo>
                  <a:cubicBezTo>
                    <a:pt x="3878" y="12059"/>
                    <a:pt x="7167" y="8675"/>
                    <a:pt x="7789" y="8071"/>
                  </a:cubicBezTo>
                  <a:cubicBezTo>
                    <a:pt x="8002" y="7863"/>
                    <a:pt x="8213" y="7649"/>
                    <a:pt x="8429" y="7438"/>
                  </a:cubicBezTo>
                  <a:close/>
                  <a:moveTo>
                    <a:pt x="13144" y="1921"/>
                  </a:moveTo>
                  <a:cubicBezTo>
                    <a:pt x="13171" y="1921"/>
                    <a:pt x="10818" y="4559"/>
                    <a:pt x="10528" y="4860"/>
                  </a:cubicBezTo>
                  <a:cubicBezTo>
                    <a:pt x="8083" y="7395"/>
                    <a:pt x="5482" y="9768"/>
                    <a:pt x="3057" y="12323"/>
                  </a:cubicBezTo>
                  <a:cubicBezTo>
                    <a:pt x="3169" y="11841"/>
                    <a:pt x="3449" y="11298"/>
                    <a:pt x="3724" y="10773"/>
                  </a:cubicBezTo>
                  <a:lnTo>
                    <a:pt x="3724" y="10770"/>
                  </a:lnTo>
                  <a:cubicBezTo>
                    <a:pt x="4206" y="10366"/>
                    <a:pt x="4673" y="9950"/>
                    <a:pt x="5130" y="9526"/>
                  </a:cubicBezTo>
                  <a:cubicBezTo>
                    <a:pt x="6371" y="8429"/>
                    <a:pt x="7633" y="7360"/>
                    <a:pt x="8871" y="6260"/>
                  </a:cubicBezTo>
                  <a:cubicBezTo>
                    <a:pt x="10176" y="5106"/>
                    <a:pt x="11363" y="3855"/>
                    <a:pt x="12535" y="2574"/>
                  </a:cubicBezTo>
                  <a:cubicBezTo>
                    <a:pt x="12962" y="2107"/>
                    <a:pt x="13137" y="1921"/>
                    <a:pt x="13144" y="1921"/>
                  </a:cubicBezTo>
                  <a:close/>
                  <a:moveTo>
                    <a:pt x="16302" y="1852"/>
                  </a:moveTo>
                  <a:cubicBezTo>
                    <a:pt x="16467" y="1947"/>
                    <a:pt x="16629" y="2045"/>
                    <a:pt x="16790" y="2146"/>
                  </a:cubicBezTo>
                  <a:cubicBezTo>
                    <a:pt x="13089" y="4727"/>
                    <a:pt x="10722" y="8657"/>
                    <a:pt x="7485" y="11754"/>
                  </a:cubicBezTo>
                  <a:cubicBezTo>
                    <a:pt x="6459" y="12735"/>
                    <a:pt x="6019" y="13111"/>
                    <a:pt x="5946" y="13111"/>
                  </a:cubicBezTo>
                  <a:cubicBezTo>
                    <a:pt x="5729" y="13111"/>
                    <a:pt x="8813" y="9739"/>
                    <a:pt x="9356" y="9150"/>
                  </a:cubicBezTo>
                  <a:cubicBezTo>
                    <a:pt x="11623" y="6705"/>
                    <a:pt x="14172" y="4603"/>
                    <a:pt x="16271" y="1996"/>
                  </a:cubicBezTo>
                  <a:cubicBezTo>
                    <a:pt x="16299" y="1956"/>
                    <a:pt x="16311" y="1904"/>
                    <a:pt x="16302" y="1855"/>
                  </a:cubicBezTo>
                  <a:lnTo>
                    <a:pt x="16302" y="1852"/>
                  </a:lnTo>
                  <a:close/>
                  <a:moveTo>
                    <a:pt x="38847" y="7685"/>
                  </a:moveTo>
                  <a:cubicBezTo>
                    <a:pt x="38877" y="7685"/>
                    <a:pt x="36215" y="11407"/>
                    <a:pt x="35862" y="11844"/>
                  </a:cubicBezTo>
                  <a:cubicBezTo>
                    <a:pt x="35449" y="12349"/>
                    <a:pt x="35056" y="12872"/>
                    <a:pt x="34661" y="13388"/>
                  </a:cubicBezTo>
                  <a:cubicBezTo>
                    <a:pt x="35963" y="11604"/>
                    <a:pt x="37259" y="9811"/>
                    <a:pt x="38578" y="8036"/>
                  </a:cubicBezTo>
                  <a:cubicBezTo>
                    <a:pt x="38761" y="7790"/>
                    <a:pt x="38842" y="7685"/>
                    <a:pt x="38847" y="7685"/>
                  </a:cubicBezTo>
                  <a:close/>
                  <a:moveTo>
                    <a:pt x="13960" y="2085"/>
                  </a:moveTo>
                  <a:cubicBezTo>
                    <a:pt x="14178" y="2085"/>
                    <a:pt x="11694" y="4989"/>
                    <a:pt x="11334" y="5386"/>
                  </a:cubicBezTo>
                  <a:cubicBezTo>
                    <a:pt x="9948" y="6919"/>
                    <a:pt x="8574" y="8452"/>
                    <a:pt x="7226" y="10011"/>
                  </a:cubicBezTo>
                  <a:cubicBezTo>
                    <a:pt x="6025" y="11131"/>
                    <a:pt x="4838" y="12265"/>
                    <a:pt x="3735" y="13495"/>
                  </a:cubicBezTo>
                  <a:cubicBezTo>
                    <a:pt x="3695" y="13541"/>
                    <a:pt x="3686" y="13605"/>
                    <a:pt x="3706" y="13663"/>
                  </a:cubicBezTo>
                  <a:cubicBezTo>
                    <a:pt x="3276" y="13492"/>
                    <a:pt x="3074" y="13230"/>
                    <a:pt x="3022" y="12909"/>
                  </a:cubicBezTo>
                  <a:cubicBezTo>
                    <a:pt x="6420" y="10646"/>
                    <a:pt x="8811" y="7444"/>
                    <a:pt x="11507" y="4424"/>
                  </a:cubicBezTo>
                  <a:cubicBezTo>
                    <a:pt x="12047" y="3830"/>
                    <a:pt x="12613" y="3264"/>
                    <a:pt x="13207" y="2721"/>
                  </a:cubicBezTo>
                  <a:cubicBezTo>
                    <a:pt x="13680" y="2268"/>
                    <a:pt x="13905" y="2085"/>
                    <a:pt x="13960" y="2085"/>
                  </a:cubicBezTo>
                  <a:close/>
                  <a:moveTo>
                    <a:pt x="15072" y="2758"/>
                  </a:moveTo>
                  <a:cubicBezTo>
                    <a:pt x="15144" y="2758"/>
                    <a:pt x="13384" y="4726"/>
                    <a:pt x="13190" y="4927"/>
                  </a:cubicBezTo>
                  <a:cubicBezTo>
                    <a:pt x="12197" y="5946"/>
                    <a:pt x="11135" y="6910"/>
                    <a:pt x="10110" y="7900"/>
                  </a:cubicBezTo>
                  <a:cubicBezTo>
                    <a:pt x="8207" y="9736"/>
                    <a:pt x="6553" y="11815"/>
                    <a:pt x="4702" y="13709"/>
                  </a:cubicBezTo>
                  <a:cubicBezTo>
                    <a:pt x="4665" y="13746"/>
                    <a:pt x="4650" y="13801"/>
                    <a:pt x="4665" y="13856"/>
                  </a:cubicBezTo>
                  <a:cubicBezTo>
                    <a:pt x="4431" y="13839"/>
                    <a:pt x="4200" y="13804"/>
                    <a:pt x="3972" y="13746"/>
                  </a:cubicBezTo>
                  <a:cubicBezTo>
                    <a:pt x="5363" y="12713"/>
                    <a:pt x="6472" y="11425"/>
                    <a:pt x="7566" y="10106"/>
                  </a:cubicBezTo>
                  <a:cubicBezTo>
                    <a:pt x="7742" y="9944"/>
                    <a:pt x="7918" y="9780"/>
                    <a:pt x="8092" y="9618"/>
                  </a:cubicBezTo>
                  <a:cubicBezTo>
                    <a:pt x="10182" y="7684"/>
                    <a:pt x="12180" y="5715"/>
                    <a:pt x="14154" y="3665"/>
                  </a:cubicBezTo>
                  <a:cubicBezTo>
                    <a:pt x="14791" y="3005"/>
                    <a:pt x="15047" y="2758"/>
                    <a:pt x="15072" y="2758"/>
                  </a:cubicBezTo>
                  <a:close/>
                  <a:moveTo>
                    <a:pt x="7474" y="12115"/>
                  </a:moveTo>
                  <a:lnTo>
                    <a:pt x="7474" y="12115"/>
                  </a:lnTo>
                  <a:cubicBezTo>
                    <a:pt x="6980" y="12678"/>
                    <a:pt x="6501" y="13256"/>
                    <a:pt x="6039" y="13839"/>
                  </a:cubicBezTo>
                  <a:cubicBezTo>
                    <a:pt x="5719" y="13862"/>
                    <a:pt x="5430" y="13874"/>
                    <a:pt x="5169" y="13874"/>
                  </a:cubicBezTo>
                  <a:cubicBezTo>
                    <a:pt x="5140" y="13874"/>
                    <a:pt x="5112" y="13874"/>
                    <a:pt x="5083" y="13873"/>
                  </a:cubicBezTo>
                  <a:cubicBezTo>
                    <a:pt x="5950" y="13357"/>
                    <a:pt x="6732" y="12759"/>
                    <a:pt x="7474" y="12115"/>
                  </a:cubicBezTo>
                  <a:close/>
                  <a:moveTo>
                    <a:pt x="17255" y="2441"/>
                  </a:moveTo>
                  <a:cubicBezTo>
                    <a:pt x="17486" y="2588"/>
                    <a:pt x="17714" y="2738"/>
                    <a:pt x="17945" y="2888"/>
                  </a:cubicBezTo>
                  <a:cubicBezTo>
                    <a:pt x="15869" y="4609"/>
                    <a:pt x="13964" y="6474"/>
                    <a:pt x="12090" y="8411"/>
                  </a:cubicBezTo>
                  <a:cubicBezTo>
                    <a:pt x="11103" y="9433"/>
                    <a:pt x="10121" y="10461"/>
                    <a:pt x="9125" y="11477"/>
                  </a:cubicBezTo>
                  <a:cubicBezTo>
                    <a:pt x="8828" y="11780"/>
                    <a:pt x="6625" y="14032"/>
                    <a:pt x="6250" y="14266"/>
                  </a:cubicBezTo>
                  <a:cubicBezTo>
                    <a:pt x="6238" y="14252"/>
                    <a:pt x="6227" y="14237"/>
                    <a:pt x="6212" y="14226"/>
                  </a:cubicBezTo>
                  <a:cubicBezTo>
                    <a:pt x="6253" y="14159"/>
                    <a:pt x="6296" y="14096"/>
                    <a:pt x="6345" y="14032"/>
                  </a:cubicBezTo>
                  <a:lnTo>
                    <a:pt x="6391" y="14029"/>
                  </a:lnTo>
                  <a:cubicBezTo>
                    <a:pt x="6463" y="14018"/>
                    <a:pt x="6478" y="13943"/>
                    <a:pt x="6458" y="13885"/>
                  </a:cubicBezTo>
                  <a:cubicBezTo>
                    <a:pt x="6541" y="13775"/>
                    <a:pt x="6648" y="13642"/>
                    <a:pt x="6778" y="13487"/>
                  </a:cubicBezTo>
                  <a:cubicBezTo>
                    <a:pt x="9968" y="9627"/>
                    <a:pt x="14645" y="6722"/>
                    <a:pt x="17255" y="2441"/>
                  </a:cubicBezTo>
                  <a:close/>
                  <a:moveTo>
                    <a:pt x="19400" y="4748"/>
                  </a:moveTo>
                  <a:lnTo>
                    <a:pt x="19400" y="4748"/>
                  </a:lnTo>
                  <a:cubicBezTo>
                    <a:pt x="19106" y="5654"/>
                    <a:pt x="16946" y="7528"/>
                    <a:pt x="16522" y="7993"/>
                  </a:cubicBezTo>
                  <a:cubicBezTo>
                    <a:pt x="14928" y="9742"/>
                    <a:pt x="13297" y="11454"/>
                    <a:pt x="11674" y="13175"/>
                  </a:cubicBezTo>
                  <a:cubicBezTo>
                    <a:pt x="11181" y="13700"/>
                    <a:pt x="10664" y="14223"/>
                    <a:pt x="10144" y="14751"/>
                  </a:cubicBezTo>
                  <a:cubicBezTo>
                    <a:pt x="13095" y="11287"/>
                    <a:pt x="15979" y="7770"/>
                    <a:pt x="19400" y="4748"/>
                  </a:cubicBezTo>
                  <a:close/>
                  <a:moveTo>
                    <a:pt x="20035" y="5595"/>
                  </a:moveTo>
                  <a:lnTo>
                    <a:pt x="20035" y="5595"/>
                  </a:lnTo>
                  <a:cubicBezTo>
                    <a:pt x="19660" y="5937"/>
                    <a:pt x="19004" y="6827"/>
                    <a:pt x="18297" y="7770"/>
                  </a:cubicBezTo>
                  <a:cubicBezTo>
                    <a:pt x="16617" y="9286"/>
                    <a:pt x="15084" y="11041"/>
                    <a:pt x="13606" y="12857"/>
                  </a:cubicBezTo>
                  <a:cubicBezTo>
                    <a:pt x="13043" y="13383"/>
                    <a:pt x="12483" y="13905"/>
                    <a:pt x="11923" y="14431"/>
                  </a:cubicBezTo>
                  <a:cubicBezTo>
                    <a:pt x="11729" y="14612"/>
                    <a:pt x="11539" y="14800"/>
                    <a:pt x="11345" y="14982"/>
                  </a:cubicBezTo>
                  <a:cubicBezTo>
                    <a:pt x="14092" y="11733"/>
                    <a:pt x="16871" y="8450"/>
                    <a:pt x="20035" y="5595"/>
                  </a:cubicBezTo>
                  <a:close/>
                  <a:moveTo>
                    <a:pt x="43095" y="7399"/>
                  </a:moveTo>
                  <a:cubicBezTo>
                    <a:pt x="43114" y="7399"/>
                    <a:pt x="43114" y="7423"/>
                    <a:pt x="43088" y="7476"/>
                  </a:cubicBezTo>
                  <a:cubicBezTo>
                    <a:pt x="41748" y="10230"/>
                    <a:pt x="38913" y="12638"/>
                    <a:pt x="36944" y="15164"/>
                  </a:cubicBezTo>
                  <a:cubicBezTo>
                    <a:pt x="37196" y="14765"/>
                    <a:pt x="37444" y="14367"/>
                    <a:pt x="37698" y="13972"/>
                  </a:cubicBezTo>
                  <a:cubicBezTo>
                    <a:pt x="38711" y="12384"/>
                    <a:pt x="39823" y="10880"/>
                    <a:pt x="41004" y="9410"/>
                  </a:cubicBezTo>
                  <a:lnTo>
                    <a:pt x="41004" y="9410"/>
                  </a:lnTo>
                  <a:cubicBezTo>
                    <a:pt x="41001" y="9413"/>
                    <a:pt x="41000" y="9415"/>
                    <a:pt x="41001" y="9415"/>
                  </a:cubicBezTo>
                  <a:cubicBezTo>
                    <a:pt x="41016" y="9415"/>
                    <a:pt x="42914" y="7399"/>
                    <a:pt x="43095" y="7399"/>
                  </a:cubicBezTo>
                  <a:close/>
                  <a:moveTo>
                    <a:pt x="37289" y="4570"/>
                  </a:moveTo>
                  <a:cubicBezTo>
                    <a:pt x="37379" y="4570"/>
                    <a:pt x="36232" y="6345"/>
                    <a:pt x="35937" y="6780"/>
                  </a:cubicBezTo>
                  <a:cubicBezTo>
                    <a:pt x="35504" y="7415"/>
                    <a:pt x="35088" y="8056"/>
                    <a:pt x="34667" y="8697"/>
                  </a:cubicBezTo>
                  <a:cubicBezTo>
                    <a:pt x="33304" y="10268"/>
                    <a:pt x="31979" y="11873"/>
                    <a:pt x="30688" y="13478"/>
                  </a:cubicBezTo>
                  <a:cubicBezTo>
                    <a:pt x="29883" y="14474"/>
                    <a:pt x="29043" y="15479"/>
                    <a:pt x="28211" y="16498"/>
                  </a:cubicBezTo>
                  <a:cubicBezTo>
                    <a:pt x="28598" y="15966"/>
                    <a:pt x="28985" y="15435"/>
                    <a:pt x="29378" y="14913"/>
                  </a:cubicBezTo>
                  <a:cubicBezTo>
                    <a:pt x="31321" y="12323"/>
                    <a:pt x="33411" y="9852"/>
                    <a:pt x="35296" y="7219"/>
                  </a:cubicBezTo>
                  <a:cubicBezTo>
                    <a:pt x="36725" y="5222"/>
                    <a:pt x="37235" y="4570"/>
                    <a:pt x="37289" y="4570"/>
                  </a:cubicBezTo>
                  <a:close/>
                  <a:moveTo>
                    <a:pt x="20053" y="12597"/>
                  </a:moveTo>
                  <a:lnTo>
                    <a:pt x="20053" y="12597"/>
                  </a:lnTo>
                  <a:cubicBezTo>
                    <a:pt x="18395" y="14402"/>
                    <a:pt x="16770" y="16218"/>
                    <a:pt x="15153" y="17933"/>
                  </a:cubicBezTo>
                  <a:lnTo>
                    <a:pt x="15153" y="17935"/>
                  </a:lnTo>
                  <a:cubicBezTo>
                    <a:pt x="15104" y="17987"/>
                    <a:pt x="15055" y="18039"/>
                    <a:pt x="15003" y="18091"/>
                  </a:cubicBezTo>
                  <a:cubicBezTo>
                    <a:pt x="16617" y="16212"/>
                    <a:pt x="18346" y="14410"/>
                    <a:pt x="20053" y="12597"/>
                  </a:cubicBezTo>
                  <a:close/>
                  <a:moveTo>
                    <a:pt x="17446" y="3783"/>
                  </a:moveTo>
                  <a:cubicBezTo>
                    <a:pt x="13499" y="9349"/>
                    <a:pt x="8288" y="13946"/>
                    <a:pt x="3753" y="19018"/>
                  </a:cubicBezTo>
                  <a:cubicBezTo>
                    <a:pt x="3767" y="18911"/>
                    <a:pt x="3781" y="18804"/>
                    <a:pt x="3807" y="18695"/>
                  </a:cubicBezTo>
                  <a:cubicBezTo>
                    <a:pt x="4148" y="17269"/>
                    <a:pt x="5410" y="16065"/>
                    <a:pt x="6117" y="14754"/>
                  </a:cubicBezTo>
                  <a:cubicBezTo>
                    <a:pt x="7947" y="13152"/>
                    <a:pt x="9665" y="11448"/>
                    <a:pt x="11357" y="9690"/>
                  </a:cubicBezTo>
                  <a:cubicBezTo>
                    <a:pt x="13181" y="7799"/>
                    <a:pt x="15993" y="5827"/>
                    <a:pt x="17446" y="3783"/>
                  </a:cubicBezTo>
                  <a:close/>
                  <a:moveTo>
                    <a:pt x="19212" y="3708"/>
                  </a:moveTo>
                  <a:cubicBezTo>
                    <a:pt x="19371" y="3809"/>
                    <a:pt x="19533" y="3907"/>
                    <a:pt x="19695" y="4003"/>
                  </a:cubicBezTo>
                  <a:cubicBezTo>
                    <a:pt x="19689" y="4006"/>
                    <a:pt x="19686" y="4003"/>
                    <a:pt x="19680" y="4009"/>
                  </a:cubicBezTo>
                  <a:cubicBezTo>
                    <a:pt x="14165" y="8704"/>
                    <a:pt x="10109" y="14743"/>
                    <a:pt x="5040" y="19875"/>
                  </a:cubicBezTo>
                  <a:lnTo>
                    <a:pt x="5040" y="19875"/>
                  </a:lnTo>
                  <a:cubicBezTo>
                    <a:pt x="7502" y="17382"/>
                    <a:pt x="9537" y="14550"/>
                    <a:pt x="11871" y="11936"/>
                  </a:cubicBezTo>
                  <a:cubicBezTo>
                    <a:pt x="14328" y="9185"/>
                    <a:pt x="16952" y="6627"/>
                    <a:pt x="19212" y="3708"/>
                  </a:cubicBezTo>
                  <a:close/>
                  <a:moveTo>
                    <a:pt x="25451" y="5365"/>
                  </a:moveTo>
                  <a:lnTo>
                    <a:pt x="25451" y="5365"/>
                  </a:lnTo>
                  <a:cubicBezTo>
                    <a:pt x="22916" y="6881"/>
                    <a:pt x="21378" y="9791"/>
                    <a:pt x="19403" y="11910"/>
                  </a:cubicBezTo>
                  <a:cubicBezTo>
                    <a:pt x="16779" y="14722"/>
                    <a:pt x="14342" y="17686"/>
                    <a:pt x="11755" y="20524"/>
                  </a:cubicBezTo>
                  <a:lnTo>
                    <a:pt x="11755" y="20524"/>
                  </a:lnTo>
                  <a:cubicBezTo>
                    <a:pt x="13132" y="18548"/>
                    <a:pt x="14386" y="16474"/>
                    <a:pt x="15956" y="14618"/>
                  </a:cubicBezTo>
                  <a:cubicBezTo>
                    <a:pt x="18407" y="11728"/>
                    <a:pt x="22071" y="9225"/>
                    <a:pt x="23996" y="5920"/>
                  </a:cubicBezTo>
                  <a:cubicBezTo>
                    <a:pt x="24146" y="5770"/>
                    <a:pt x="24294" y="5617"/>
                    <a:pt x="24447" y="5472"/>
                  </a:cubicBezTo>
                  <a:cubicBezTo>
                    <a:pt x="24784" y="5461"/>
                    <a:pt x="25119" y="5426"/>
                    <a:pt x="25451" y="5365"/>
                  </a:cubicBezTo>
                  <a:close/>
                  <a:moveTo>
                    <a:pt x="34392" y="2634"/>
                  </a:moveTo>
                  <a:cubicBezTo>
                    <a:pt x="34586" y="2680"/>
                    <a:pt x="34773" y="2735"/>
                    <a:pt x="34961" y="2790"/>
                  </a:cubicBezTo>
                  <a:cubicBezTo>
                    <a:pt x="33636" y="3596"/>
                    <a:pt x="32383" y="5960"/>
                    <a:pt x="31523" y="7118"/>
                  </a:cubicBezTo>
                  <a:cubicBezTo>
                    <a:pt x="29279" y="10141"/>
                    <a:pt x="27149" y="13247"/>
                    <a:pt x="24929" y="16287"/>
                  </a:cubicBezTo>
                  <a:cubicBezTo>
                    <a:pt x="24181" y="17315"/>
                    <a:pt x="21886" y="20124"/>
                    <a:pt x="21401" y="20779"/>
                  </a:cubicBezTo>
                  <a:cubicBezTo>
                    <a:pt x="23003" y="18614"/>
                    <a:pt x="24455" y="16339"/>
                    <a:pt x="25835" y="14029"/>
                  </a:cubicBezTo>
                  <a:cubicBezTo>
                    <a:pt x="28298" y="9910"/>
                    <a:pt x="32140" y="6812"/>
                    <a:pt x="34392" y="2634"/>
                  </a:cubicBezTo>
                  <a:close/>
                  <a:moveTo>
                    <a:pt x="17438" y="5317"/>
                  </a:moveTo>
                  <a:cubicBezTo>
                    <a:pt x="17460" y="5317"/>
                    <a:pt x="17420" y="5380"/>
                    <a:pt x="17298" y="5527"/>
                  </a:cubicBezTo>
                  <a:cubicBezTo>
                    <a:pt x="12979" y="10735"/>
                    <a:pt x="8173" y="15479"/>
                    <a:pt x="4021" y="20854"/>
                  </a:cubicBezTo>
                  <a:cubicBezTo>
                    <a:pt x="4001" y="20883"/>
                    <a:pt x="3992" y="20921"/>
                    <a:pt x="3998" y="20958"/>
                  </a:cubicBezTo>
                  <a:cubicBezTo>
                    <a:pt x="3822" y="20537"/>
                    <a:pt x="3724" y="20086"/>
                    <a:pt x="3709" y="19633"/>
                  </a:cubicBezTo>
                  <a:cubicBezTo>
                    <a:pt x="6261" y="17179"/>
                    <a:pt x="8712" y="14638"/>
                    <a:pt x="11109" y="12031"/>
                  </a:cubicBezTo>
                  <a:cubicBezTo>
                    <a:pt x="12416" y="10608"/>
                    <a:pt x="13724" y="9179"/>
                    <a:pt x="14948" y="7681"/>
                  </a:cubicBezTo>
                  <a:cubicBezTo>
                    <a:pt x="15223" y="7347"/>
                    <a:pt x="17315" y="5317"/>
                    <a:pt x="17438" y="5317"/>
                  </a:cubicBezTo>
                  <a:close/>
                  <a:moveTo>
                    <a:pt x="14521" y="14179"/>
                  </a:moveTo>
                  <a:lnTo>
                    <a:pt x="14521" y="14179"/>
                  </a:lnTo>
                  <a:cubicBezTo>
                    <a:pt x="12419" y="16599"/>
                    <a:pt x="10320" y="19006"/>
                    <a:pt x="7994" y="21221"/>
                  </a:cubicBezTo>
                  <a:cubicBezTo>
                    <a:pt x="10072" y="19160"/>
                    <a:pt x="12197" y="16541"/>
                    <a:pt x="14290" y="14419"/>
                  </a:cubicBezTo>
                  <a:cubicBezTo>
                    <a:pt x="14368" y="14341"/>
                    <a:pt x="14443" y="14260"/>
                    <a:pt x="14521" y="14179"/>
                  </a:cubicBezTo>
                  <a:close/>
                  <a:moveTo>
                    <a:pt x="29661" y="6214"/>
                  </a:moveTo>
                  <a:lnTo>
                    <a:pt x="29661" y="6214"/>
                  </a:lnTo>
                  <a:cubicBezTo>
                    <a:pt x="28439" y="7672"/>
                    <a:pt x="27282" y="9194"/>
                    <a:pt x="26141" y="10718"/>
                  </a:cubicBezTo>
                  <a:cubicBezTo>
                    <a:pt x="25925" y="10943"/>
                    <a:pt x="25702" y="11165"/>
                    <a:pt x="25486" y="11393"/>
                  </a:cubicBezTo>
                  <a:cubicBezTo>
                    <a:pt x="24094" y="12869"/>
                    <a:pt x="22977" y="14523"/>
                    <a:pt x="21915" y="16215"/>
                  </a:cubicBezTo>
                  <a:cubicBezTo>
                    <a:pt x="20688" y="17751"/>
                    <a:pt x="19449" y="19275"/>
                    <a:pt x="18179" y="20779"/>
                  </a:cubicBezTo>
                  <a:cubicBezTo>
                    <a:pt x="18009" y="20978"/>
                    <a:pt x="17832" y="21169"/>
                    <a:pt x="17659" y="21368"/>
                  </a:cubicBezTo>
                  <a:cubicBezTo>
                    <a:pt x="20370" y="17722"/>
                    <a:pt x="22778" y="13793"/>
                    <a:pt x="25639" y="10288"/>
                  </a:cubicBezTo>
                  <a:cubicBezTo>
                    <a:pt x="26831" y="8830"/>
                    <a:pt x="28361" y="7603"/>
                    <a:pt x="29661" y="6214"/>
                  </a:cubicBezTo>
                  <a:close/>
                  <a:moveTo>
                    <a:pt x="31404" y="10507"/>
                  </a:moveTo>
                  <a:cubicBezTo>
                    <a:pt x="30527" y="11812"/>
                    <a:pt x="29626" y="13105"/>
                    <a:pt x="28734" y="14405"/>
                  </a:cubicBezTo>
                  <a:cubicBezTo>
                    <a:pt x="28445" y="14823"/>
                    <a:pt x="28182" y="15250"/>
                    <a:pt x="27923" y="15681"/>
                  </a:cubicBezTo>
                  <a:cubicBezTo>
                    <a:pt x="26863" y="17020"/>
                    <a:pt x="25798" y="18357"/>
                    <a:pt x="24689" y="19656"/>
                  </a:cubicBezTo>
                  <a:cubicBezTo>
                    <a:pt x="24144" y="20298"/>
                    <a:pt x="22870" y="21427"/>
                    <a:pt x="22565" y="21427"/>
                  </a:cubicBezTo>
                  <a:cubicBezTo>
                    <a:pt x="22340" y="21427"/>
                    <a:pt x="22640" y="20815"/>
                    <a:pt x="24141" y="18949"/>
                  </a:cubicBezTo>
                  <a:cubicBezTo>
                    <a:pt x="25033" y="17837"/>
                    <a:pt x="26037" y="16801"/>
                    <a:pt x="26973" y="15724"/>
                  </a:cubicBezTo>
                  <a:cubicBezTo>
                    <a:pt x="28376" y="14107"/>
                    <a:pt x="29938" y="12349"/>
                    <a:pt x="31404" y="10507"/>
                  </a:cubicBezTo>
                  <a:close/>
                  <a:moveTo>
                    <a:pt x="15708" y="9401"/>
                  </a:moveTo>
                  <a:cubicBezTo>
                    <a:pt x="14074" y="11188"/>
                    <a:pt x="12517" y="13059"/>
                    <a:pt x="10956" y="14893"/>
                  </a:cubicBezTo>
                  <a:cubicBezTo>
                    <a:pt x="10090" y="15912"/>
                    <a:pt x="9232" y="16937"/>
                    <a:pt x="8369" y="17956"/>
                  </a:cubicBezTo>
                  <a:cubicBezTo>
                    <a:pt x="7950" y="18403"/>
                    <a:pt x="7546" y="18862"/>
                    <a:pt x="7142" y="19324"/>
                  </a:cubicBezTo>
                  <a:cubicBezTo>
                    <a:pt x="6530" y="19965"/>
                    <a:pt x="5883" y="20563"/>
                    <a:pt x="5153" y="21079"/>
                  </a:cubicBezTo>
                  <a:cubicBezTo>
                    <a:pt x="4806" y="21422"/>
                    <a:pt x="4616" y="21593"/>
                    <a:pt x="4584" y="21593"/>
                  </a:cubicBezTo>
                  <a:cubicBezTo>
                    <a:pt x="4552" y="21593"/>
                    <a:pt x="4677" y="21423"/>
                    <a:pt x="4959" y="21082"/>
                  </a:cubicBezTo>
                  <a:cubicBezTo>
                    <a:pt x="5924" y="19847"/>
                    <a:pt x="7024" y="18700"/>
                    <a:pt x="8086" y="17546"/>
                  </a:cubicBezTo>
                  <a:cubicBezTo>
                    <a:pt x="10606" y="14812"/>
                    <a:pt x="13179" y="12127"/>
                    <a:pt x="15708" y="9401"/>
                  </a:cubicBezTo>
                  <a:close/>
                  <a:moveTo>
                    <a:pt x="12053" y="14794"/>
                  </a:moveTo>
                  <a:lnTo>
                    <a:pt x="12053" y="14794"/>
                  </a:lnTo>
                  <a:cubicBezTo>
                    <a:pt x="10243" y="17069"/>
                    <a:pt x="8455" y="19330"/>
                    <a:pt x="6504" y="21209"/>
                  </a:cubicBezTo>
                  <a:cubicBezTo>
                    <a:pt x="5963" y="21589"/>
                    <a:pt x="5639" y="21779"/>
                    <a:pt x="5529" y="21779"/>
                  </a:cubicBezTo>
                  <a:cubicBezTo>
                    <a:pt x="5353" y="21779"/>
                    <a:pt x="5730" y="21292"/>
                    <a:pt x="6651" y="20326"/>
                  </a:cubicBezTo>
                  <a:cubicBezTo>
                    <a:pt x="7656" y="19451"/>
                    <a:pt x="8545" y="18429"/>
                    <a:pt x="9397" y="17378"/>
                  </a:cubicBezTo>
                  <a:lnTo>
                    <a:pt x="9521" y="17248"/>
                  </a:lnTo>
                  <a:cubicBezTo>
                    <a:pt x="10344" y="16408"/>
                    <a:pt x="11192" y="15597"/>
                    <a:pt x="12053" y="14794"/>
                  </a:cubicBezTo>
                  <a:close/>
                  <a:moveTo>
                    <a:pt x="29871" y="7239"/>
                  </a:moveTo>
                  <a:cubicBezTo>
                    <a:pt x="26089" y="12092"/>
                    <a:pt x="22859" y="17462"/>
                    <a:pt x="18603" y="21865"/>
                  </a:cubicBezTo>
                  <a:cubicBezTo>
                    <a:pt x="20506" y="19893"/>
                    <a:pt x="21857" y="17344"/>
                    <a:pt x="23381" y="14936"/>
                  </a:cubicBezTo>
                  <a:cubicBezTo>
                    <a:pt x="24574" y="13423"/>
                    <a:pt x="25760" y="11899"/>
                    <a:pt x="26935" y="10371"/>
                  </a:cubicBezTo>
                  <a:cubicBezTo>
                    <a:pt x="27917" y="9318"/>
                    <a:pt x="28910" y="8290"/>
                    <a:pt x="29871" y="7239"/>
                  </a:cubicBezTo>
                  <a:close/>
                  <a:moveTo>
                    <a:pt x="5713" y="21056"/>
                  </a:moveTo>
                  <a:lnTo>
                    <a:pt x="5713" y="21056"/>
                  </a:lnTo>
                  <a:cubicBezTo>
                    <a:pt x="5407" y="21449"/>
                    <a:pt x="5104" y="21842"/>
                    <a:pt x="4812" y="22249"/>
                  </a:cubicBezTo>
                  <a:cubicBezTo>
                    <a:pt x="4694" y="22107"/>
                    <a:pt x="4581" y="21960"/>
                    <a:pt x="4477" y="21807"/>
                  </a:cubicBezTo>
                  <a:cubicBezTo>
                    <a:pt x="4907" y="21587"/>
                    <a:pt x="5320" y="21336"/>
                    <a:pt x="5713" y="21056"/>
                  </a:cubicBezTo>
                  <a:close/>
                  <a:moveTo>
                    <a:pt x="32943" y="11333"/>
                  </a:moveTo>
                  <a:cubicBezTo>
                    <a:pt x="32689" y="11728"/>
                    <a:pt x="32432" y="12121"/>
                    <a:pt x="32178" y="12517"/>
                  </a:cubicBezTo>
                  <a:cubicBezTo>
                    <a:pt x="30307" y="15378"/>
                    <a:pt x="28315" y="18155"/>
                    <a:pt x="26205" y="20854"/>
                  </a:cubicBezTo>
                  <a:cubicBezTo>
                    <a:pt x="25889" y="21257"/>
                    <a:pt x="24779" y="22414"/>
                    <a:pt x="24526" y="22414"/>
                  </a:cubicBezTo>
                  <a:cubicBezTo>
                    <a:pt x="24384" y="22414"/>
                    <a:pt x="24513" y="22050"/>
                    <a:pt x="25203" y="20981"/>
                  </a:cubicBezTo>
                  <a:cubicBezTo>
                    <a:pt x="25252" y="20903"/>
                    <a:pt x="25316" y="20828"/>
                    <a:pt x="25368" y="20750"/>
                  </a:cubicBezTo>
                  <a:cubicBezTo>
                    <a:pt x="25642" y="20398"/>
                    <a:pt x="25899" y="20028"/>
                    <a:pt x="26153" y="19656"/>
                  </a:cubicBezTo>
                  <a:cubicBezTo>
                    <a:pt x="27097" y="18438"/>
                    <a:pt x="28168" y="17269"/>
                    <a:pt x="29098" y="16065"/>
                  </a:cubicBezTo>
                  <a:cubicBezTo>
                    <a:pt x="30348" y="14448"/>
                    <a:pt x="31638" y="12886"/>
                    <a:pt x="32943" y="11333"/>
                  </a:cubicBezTo>
                  <a:close/>
                  <a:moveTo>
                    <a:pt x="22992" y="5342"/>
                  </a:moveTo>
                  <a:cubicBezTo>
                    <a:pt x="23127" y="5368"/>
                    <a:pt x="23263" y="5403"/>
                    <a:pt x="23401" y="5420"/>
                  </a:cubicBezTo>
                  <a:cubicBezTo>
                    <a:pt x="23586" y="5443"/>
                    <a:pt x="23762" y="5452"/>
                    <a:pt x="23938" y="5464"/>
                  </a:cubicBezTo>
                  <a:cubicBezTo>
                    <a:pt x="21785" y="7571"/>
                    <a:pt x="19850" y="9933"/>
                    <a:pt x="17850" y="12208"/>
                  </a:cubicBezTo>
                  <a:cubicBezTo>
                    <a:pt x="17096" y="12926"/>
                    <a:pt x="16363" y="13634"/>
                    <a:pt x="15685" y="14344"/>
                  </a:cubicBezTo>
                  <a:cubicBezTo>
                    <a:pt x="15136" y="14930"/>
                    <a:pt x="14625" y="15551"/>
                    <a:pt x="14154" y="16200"/>
                  </a:cubicBezTo>
                  <a:cubicBezTo>
                    <a:pt x="13505" y="16885"/>
                    <a:pt x="12864" y="17575"/>
                    <a:pt x="12211" y="18256"/>
                  </a:cubicBezTo>
                  <a:cubicBezTo>
                    <a:pt x="11490" y="19006"/>
                    <a:pt x="10765" y="19754"/>
                    <a:pt x="10038" y="20499"/>
                  </a:cubicBezTo>
                  <a:cubicBezTo>
                    <a:pt x="9964" y="20572"/>
                    <a:pt x="8039" y="22810"/>
                    <a:pt x="7971" y="22810"/>
                  </a:cubicBezTo>
                  <a:cubicBezTo>
                    <a:pt x="7950" y="22810"/>
                    <a:pt x="8102" y="22603"/>
                    <a:pt x="8531" y="22064"/>
                  </a:cubicBezTo>
                  <a:cubicBezTo>
                    <a:pt x="11062" y="18882"/>
                    <a:pt x="13981" y="15900"/>
                    <a:pt x="16686" y="12863"/>
                  </a:cubicBezTo>
                  <a:cubicBezTo>
                    <a:pt x="18811" y="10475"/>
                    <a:pt x="21519" y="8290"/>
                    <a:pt x="22983" y="5412"/>
                  </a:cubicBezTo>
                  <a:cubicBezTo>
                    <a:pt x="22989" y="5388"/>
                    <a:pt x="22992" y="5365"/>
                    <a:pt x="22992" y="5342"/>
                  </a:cubicBezTo>
                  <a:close/>
                  <a:moveTo>
                    <a:pt x="16608" y="19087"/>
                  </a:moveTo>
                  <a:lnTo>
                    <a:pt x="16608" y="19087"/>
                  </a:lnTo>
                  <a:cubicBezTo>
                    <a:pt x="15713" y="20375"/>
                    <a:pt x="14810" y="21657"/>
                    <a:pt x="13871" y="22913"/>
                  </a:cubicBezTo>
                  <a:cubicBezTo>
                    <a:pt x="14735" y="21605"/>
                    <a:pt x="15656" y="20335"/>
                    <a:pt x="16608" y="19087"/>
                  </a:cubicBezTo>
                  <a:close/>
                  <a:moveTo>
                    <a:pt x="21192" y="5840"/>
                  </a:moveTo>
                  <a:cubicBezTo>
                    <a:pt x="21454" y="5840"/>
                    <a:pt x="19325" y="8486"/>
                    <a:pt x="18649" y="9274"/>
                  </a:cubicBezTo>
                  <a:cubicBezTo>
                    <a:pt x="17194" y="10978"/>
                    <a:pt x="15604" y="12568"/>
                    <a:pt x="14036" y="14165"/>
                  </a:cubicBezTo>
                  <a:cubicBezTo>
                    <a:pt x="11204" y="17046"/>
                    <a:pt x="8383" y="19901"/>
                    <a:pt x="5883" y="23083"/>
                  </a:cubicBezTo>
                  <a:cubicBezTo>
                    <a:pt x="5851" y="23123"/>
                    <a:pt x="5837" y="23175"/>
                    <a:pt x="5843" y="23227"/>
                  </a:cubicBezTo>
                  <a:cubicBezTo>
                    <a:pt x="5597" y="23034"/>
                    <a:pt x="5366" y="22826"/>
                    <a:pt x="5147" y="22604"/>
                  </a:cubicBezTo>
                  <a:cubicBezTo>
                    <a:pt x="7806" y="20871"/>
                    <a:pt x="9599" y="18247"/>
                    <a:pt x="11735" y="15938"/>
                  </a:cubicBezTo>
                  <a:cubicBezTo>
                    <a:pt x="14388" y="13071"/>
                    <a:pt x="16865" y="10048"/>
                    <a:pt x="19611" y="7271"/>
                  </a:cubicBezTo>
                  <a:cubicBezTo>
                    <a:pt x="20637" y="6231"/>
                    <a:pt x="21092" y="5840"/>
                    <a:pt x="21192" y="5840"/>
                  </a:cubicBezTo>
                  <a:close/>
                  <a:moveTo>
                    <a:pt x="10875" y="18845"/>
                  </a:moveTo>
                  <a:lnTo>
                    <a:pt x="10875" y="18845"/>
                  </a:lnTo>
                  <a:cubicBezTo>
                    <a:pt x="9420" y="20447"/>
                    <a:pt x="7985" y="22067"/>
                    <a:pt x="6738" y="23834"/>
                  </a:cubicBezTo>
                  <a:cubicBezTo>
                    <a:pt x="6501" y="23692"/>
                    <a:pt x="6270" y="23539"/>
                    <a:pt x="6045" y="23375"/>
                  </a:cubicBezTo>
                  <a:cubicBezTo>
                    <a:pt x="6079" y="23372"/>
                    <a:pt x="6114" y="23357"/>
                    <a:pt x="6140" y="23337"/>
                  </a:cubicBezTo>
                  <a:cubicBezTo>
                    <a:pt x="7838" y="21945"/>
                    <a:pt x="9388" y="20427"/>
                    <a:pt x="10875" y="18845"/>
                  </a:cubicBezTo>
                  <a:close/>
                  <a:moveTo>
                    <a:pt x="13421" y="17245"/>
                  </a:moveTo>
                  <a:lnTo>
                    <a:pt x="13421" y="17245"/>
                  </a:lnTo>
                  <a:cubicBezTo>
                    <a:pt x="12526" y="18579"/>
                    <a:pt x="11700" y="19971"/>
                    <a:pt x="10808" y="21273"/>
                  </a:cubicBezTo>
                  <a:cubicBezTo>
                    <a:pt x="10549" y="21651"/>
                    <a:pt x="10320" y="21980"/>
                    <a:pt x="10127" y="22269"/>
                  </a:cubicBezTo>
                  <a:cubicBezTo>
                    <a:pt x="9477" y="22944"/>
                    <a:pt x="8822" y="23614"/>
                    <a:pt x="8141" y="24264"/>
                  </a:cubicBezTo>
                  <a:cubicBezTo>
                    <a:pt x="8031" y="24371"/>
                    <a:pt x="8100" y="24503"/>
                    <a:pt x="8207" y="24555"/>
                  </a:cubicBezTo>
                  <a:cubicBezTo>
                    <a:pt x="7817" y="24405"/>
                    <a:pt x="7439" y="24232"/>
                    <a:pt x="7075" y="24033"/>
                  </a:cubicBezTo>
                  <a:cubicBezTo>
                    <a:pt x="9249" y="21842"/>
                    <a:pt x="11342" y="19552"/>
                    <a:pt x="13421" y="17245"/>
                  </a:cubicBezTo>
                  <a:close/>
                  <a:moveTo>
                    <a:pt x="36996" y="11067"/>
                  </a:moveTo>
                  <a:lnTo>
                    <a:pt x="36996" y="11067"/>
                  </a:lnTo>
                  <a:cubicBezTo>
                    <a:pt x="35928" y="12765"/>
                    <a:pt x="34900" y="14491"/>
                    <a:pt x="33685" y="16053"/>
                  </a:cubicBezTo>
                  <a:cubicBezTo>
                    <a:pt x="31375" y="19017"/>
                    <a:pt x="28916" y="22122"/>
                    <a:pt x="26790" y="25026"/>
                  </a:cubicBezTo>
                  <a:lnTo>
                    <a:pt x="26790" y="25026"/>
                  </a:lnTo>
                  <a:cubicBezTo>
                    <a:pt x="29341" y="21490"/>
                    <a:pt x="31718" y="17889"/>
                    <a:pt x="34349" y="14387"/>
                  </a:cubicBezTo>
                  <a:cubicBezTo>
                    <a:pt x="35192" y="13267"/>
                    <a:pt x="36110" y="12176"/>
                    <a:pt x="36996" y="11067"/>
                  </a:cubicBezTo>
                  <a:close/>
                  <a:moveTo>
                    <a:pt x="38197" y="12736"/>
                  </a:moveTo>
                  <a:lnTo>
                    <a:pt x="38197" y="12736"/>
                  </a:lnTo>
                  <a:cubicBezTo>
                    <a:pt x="34988" y="17396"/>
                    <a:pt x="32331" y="22480"/>
                    <a:pt x="28403" y="26629"/>
                  </a:cubicBezTo>
                  <a:lnTo>
                    <a:pt x="28403" y="26629"/>
                  </a:lnTo>
                  <a:cubicBezTo>
                    <a:pt x="31159" y="23716"/>
                    <a:pt x="33241" y="19230"/>
                    <a:pt x="35634" y="15912"/>
                  </a:cubicBezTo>
                  <a:cubicBezTo>
                    <a:pt x="36422" y="14815"/>
                    <a:pt x="37314" y="13778"/>
                    <a:pt x="38197" y="12736"/>
                  </a:cubicBezTo>
                  <a:close/>
                  <a:moveTo>
                    <a:pt x="31860" y="23903"/>
                  </a:moveTo>
                  <a:cubicBezTo>
                    <a:pt x="31297" y="24980"/>
                    <a:pt x="30642" y="26007"/>
                    <a:pt x="29900" y="26969"/>
                  </a:cubicBezTo>
                  <a:cubicBezTo>
                    <a:pt x="30033" y="25895"/>
                    <a:pt x="30527" y="25040"/>
                    <a:pt x="31378" y="24402"/>
                  </a:cubicBezTo>
                  <a:cubicBezTo>
                    <a:pt x="31546" y="24241"/>
                    <a:pt x="31699" y="24067"/>
                    <a:pt x="31860" y="23903"/>
                  </a:cubicBezTo>
                  <a:close/>
                  <a:moveTo>
                    <a:pt x="25272" y="9269"/>
                  </a:moveTo>
                  <a:lnTo>
                    <a:pt x="25272" y="9269"/>
                  </a:lnTo>
                  <a:cubicBezTo>
                    <a:pt x="24695" y="10080"/>
                    <a:pt x="24126" y="10900"/>
                    <a:pt x="23540" y="11699"/>
                  </a:cubicBezTo>
                  <a:cubicBezTo>
                    <a:pt x="19954" y="16599"/>
                    <a:pt x="15809" y="21042"/>
                    <a:pt x="12142" y="25875"/>
                  </a:cubicBezTo>
                  <a:cubicBezTo>
                    <a:pt x="11476" y="26754"/>
                    <a:pt x="11194" y="27094"/>
                    <a:pt x="11156" y="27094"/>
                  </a:cubicBezTo>
                  <a:cubicBezTo>
                    <a:pt x="11105" y="27094"/>
                    <a:pt x="11484" y="26496"/>
                    <a:pt x="11963" y="25768"/>
                  </a:cubicBezTo>
                  <a:cubicBezTo>
                    <a:pt x="15046" y="22176"/>
                    <a:pt x="17645" y="18152"/>
                    <a:pt x="20405" y="14260"/>
                  </a:cubicBezTo>
                  <a:lnTo>
                    <a:pt x="20405" y="14257"/>
                  </a:lnTo>
                  <a:cubicBezTo>
                    <a:pt x="21840" y="12439"/>
                    <a:pt x="23569" y="10862"/>
                    <a:pt x="25272" y="9269"/>
                  </a:cubicBezTo>
                  <a:close/>
                  <a:moveTo>
                    <a:pt x="9114" y="24766"/>
                  </a:moveTo>
                  <a:cubicBezTo>
                    <a:pt x="8848" y="25113"/>
                    <a:pt x="8580" y="25462"/>
                    <a:pt x="8320" y="25820"/>
                  </a:cubicBezTo>
                  <a:cubicBezTo>
                    <a:pt x="7612" y="26781"/>
                    <a:pt x="6911" y="27734"/>
                    <a:pt x="6180" y="28664"/>
                  </a:cubicBezTo>
                  <a:cubicBezTo>
                    <a:pt x="7032" y="27327"/>
                    <a:pt x="8034" y="26025"/>
                    <a:pt x="9114" y="24766"/>
                  </a:cubicBezTo>
                  <a:close/>
                  <a:moveTo>
                    <a:pt x="21560" y="12092"/>
                  </a:moveTo>
                  <a:cubicBezTo>
                    <a:pt x="21161" y="12620"/>
                    <a:pt x="20769" y="13152"/>
                    <a:pt x="20382" y="13689"/>
                  </a:cubicBezTo>
                  <a:cubicBezTo>
                    <a:pt x="17281" y="17323"/>
                    <a:pt x="14382" y="21241"/>
                    <a:pt x="11943" y="25367"/>
                  </a:cubicBezTo>
                  <a:cubicBezTo>
                    <a:pt x="11366" y="26068"/>
                    <a:pt x="10779" y="26758"/>
                    <a:pt x="10167" y="27425"/>
                  </a:cubicBezTo>
                  <a:cubicBezTo>
                    <a:pt x="9293" y="28378"/>
                    <a:pt x="8320" y="29229"/>
                    <a:pt x="7341" y="30072"/>
                  </a:cubicBezTo>
                  <a:cubicBezTo>
                    <a:pt x="6932" y="30425"/>
                    <a:pt x="6725" y="30569"/>
                    <a:pt x="6660" y="30569"/>
                  </a:cubicBezTo>
                  <a:cubicBezTo>
                    <a:pt x="6376" y="30569"/>
                    <a:pt x="8779" y="27840"/>
                    <a:pt x="8785" y="27840"/>
                  </a:cubicBezTo>
                  <a:lnTo>
                    <a:pt x="8785" y="27840"/>
                  </a:lnTo>
                  <a:cubicBezTo>
                    <a:pt x="8785" y="27840"/>
                    <a:pt x="8785" y="27840"/>
                    <a:pt x="8785" y="27841"/>
                  </a:cubicBezTo>
                  <a:cubicBezTo>
                    <a:pt x="10598" y="25626"/>
                    <a:pt x="12200" y="23273"/>
                    <a:pt x="13857" y="20944"/>
                  </a:cubicBezTo>
                  <a:cubicBezTo>
                    <a:pt x="16120" y="17762"/>
                    <a:pt x="18817" y="14907"/>
                    <a:pt x="21560" y="12092"/>
                  </a:cubicBezTo>
                  <a:close/>
                  <a:moveTo>
                    <a:pt x="11328" y="1"/>
                  </a:moveTo>
                  <a:cubicBezTo>
                    <a:pt x="8630" y="1"/>
                    <a:pt x="6960" y="1767"/>
                    <a:pt x="4281" y="4020"/>
                  </a:cubicBezTo>
                  <a:cubicBezTo>
                    <a:pt x="3314" y="4831"/>
                    <a:pt x="2439" y="5593"/>
                    <a:pt x="2808" y="6927"/>
                  </a:cubicBezTo>
                  <a:cubicBezTo>
                    <a:pt x="3441" y="9225"/>
                    <a:pt x="3614" y="9552"/>
                    <a:pt x="2396" y="11627"/>
                  </a:cubicBezTo>
                  <a:cubicBezTo>
                    <a:pt x="1241" y="13602"/>
                    <a:pt x="3998" y="14073"/>
                    <a:pt x="5618" y="14073"/>
                  </a:cubicBezTo>
                  <a:cubicBezTo>
                    <a:pt x="5703" y="14073"/>
                    <a:pt x="5785" y="14072"/>
                    <a:pt x="5863" y="14070"/>
                  </a:cubicBezTo>
                  <a:lnTo>
                    <a:pt x="5863" y="14070"/>
                  </a:lnTo>
                  <a:cubicBezTo>
                    <a:pt x="5531" y="14497"/>
                    <a:pt x="5196" y="14924"/>
                    <a:pt x="4887" y="15360"/>
                  </a:cubicBezTo>
                  <a:cubicBezTo>
                    <a:pt x="4791" y="15494"/>
                    <a:pt x="4918" y="15619"/>
                    <a:pt x="5050" y="15619"/>
                  </a:cubicBezTo>
                  <a:cubicBezTo>
                    <a:pt x="5092" y="15619"/>
                    <a:pt x="5134" y="15606"/>
                    <a:pt x="5170" y="15577"/>
                  </a:cubicBezTo>
                  <a:cubicBezTo>
                    <a:pt x="5199" y="15551"/>
                    <a:pt x="5228" y="15522"/>
                    <a:pt x="5260" y="15496"/>
                  </a:cubicBezTo>
                  <a:lnTo>
                    <a:pt x="5260" y="15496"/>
                  </a:lnTo>
                  <a:cubicBezTo>
                    <a:pt x="4391" y="16740"/>
                    <a:pt x="3282" y="18103"/>
                    <a:pt x="3302" y="19512"/>
                  </a:cubicBezTo>
                  <a:cubicBezTo>
                    <a:pt x="3299" y="19515"/>
                    <a:pt x="3296" y="19517"/>
                    <a:pt x="3293" y="19520"/>
                  </a:cubicBezTo>
                  <a:cubicBezTo>
                    <a:pt x="3221" y="19601"/>
                    <a:pt x="3233" y="19725"/>
                    <a:pt x="3319" y="19789"/>
                  </a:cubicBezTo>
                  <a:cubicBezTo>
                    <a:pt x="3328" y="19878"/>
                    <a:pt x="3343" y="19968"/>
                    <a:pt x="3360" y="20054"/>
                  </a:cubicBezTo>
                  <a:cubicBezTo>
                    <a:pt x="3582" y="20996"/>
                    <a:pt x="4035" y="21801"/>
                    <a:pt x="4633" y="22480"/>
                  </a:cubicBezTo>
                  <a:cubicBezTo>
                    <a:pt x="4610" y="22511"/>
                    <a:pt x="4584" y="22543"/>
                    <a:pt x="4561" y="22578"/>
                  </a:cubicBezTo>
                  <a:cubicBezTo>
                    <a:pt x="4473" y="22703"/>
                    <a:pt x="4597" y="22852"/>
                    <a:pt x="4728" y="22852"/>
                  </a:cubicBezTo>
                  <a:cubicBezTo>
                    <a:pt x="4756" y="22852"/>
                    <a:pt x="4785" y="22845"/>
                    <a:pt x="4812" y="22829"/>
                  </a:cubicBezTo>
                  <a:cubicBezTo>
                    <a:pt x="4850" y="22809"/>
                    <a:pt x="4878" y="22783"/>
                    <a:pt x="4913" y="22760"/>
                  </a:cubicBezTo>
                  <a:cubicBezTo>
                    <a:pt x="5450" y="23288"/>
                    <a:pt x="6062" y="23733"/>
                    <a:pt x="6735" y="24073"/>
                  </a:cubicBezTo>
                  <a:cubicBezTo>
                    <a:pt x="6771" y="24117"/>
                    <a:pt x="6827" y="24146"/>
                    <a:pt x="6885" y="24146"/>
                  </a:cubicBezTo>
                  <a:cubicBezTo>
                    <a:pt x="6888" y="24146"/>
                    <a:pt x="6891" y="24145"/>
                    <a:pt x="6894" y="24145"/>
                  </a:cubicBezTo>
                  <a:cubicBezTo>
                    <a:pt x="7353" y="24371"/>
                    <a:pt x="7832" y="24558"/>
                    <a:pt x="8323" y="24705"/>
                  </a:cubicBezTo>
                  <a:cubicBezTo>
                    <a:pt x="8328" y="24707"/>
                    <a:pt x="8333" y="24708"/>
                    <a:pt x="8338" y="24708"/>
                  </a:cubicBezTo>
                  <a:cubicBezTo>
                    <a:pt x="8390" y="24708"/>
                    <a:pt x="8404" y="24631"/>
                    <a:pt x="8349" y="24607"/>
                  </a:cubicBezTo>
                  <a:cubicBezTo>
                    <a:pt x="8326" y="24599"/>
                    <a:pt x="8300" y="24587"/>
                    <a:pt x="8274" y="24578"/>
                  </a:cubicBezTo>
                  <a:lnTo>
                    <a:pt x="8274" y="24578"/>
                  </a:lnTo>
                  <a:cubicBezTo>
                    <a:pt x="8277" y="24579"/>
                    <a:pt x="8281" y="24579"/>
                    <a:pt x="8285" y="24579"/>
                  </a:cubicBezTo>
                  <a:cubicBezTo>
                    <a:pt x="8332" y="24579"/>
                    <a:pt x="8377" y="24561"/>
                    <a:pt x="8412" y="24526"/>
                  </a:cubicBezTo>
                  <a:cubicBezTo>
                    <a:pt x="8793" y="24171"/>
                    <a:pt x="9157" y="23802"/>
                    <a:pt x="9503" y="23418"/>
                  </a:cubicBezTo>
                  <a:cubicBezTo>
                    <a:pt x="9685" y="23285"/>
                    <a:pt x="10084" y="22895"/>
                    <a:pt x="10762" y="22205"/>
                  </a:cubicBezTo>
                  <a:cubicBezTo>
                    <a:pt x="12324" y="20612"/>
                    <a:pt x="13773" y="18903"/>
                    <a:pt x="15237" y="17219"/>
                  </a:cubicBezTo>
                  <a:cubicBezTo>
                    <a:pt x="15265" y="17183"/>
                    <a:pt x="15298" y="17150"/>
                    <a:pt x="15328" y="17114"/>
                  </a:cubicBezTo>
                  <a:lnTo>
                    <a:pt x="15328" y="17114"/>
                  </a:lnTo>
                  <a:cubicBezTo>
                    <a:pt x="14882" y="17638"/>
                    <a:pt x="14436" y="18159"/>
                    <a:pt x="13996" y="18692"/>
                  </a:cubicBezTo>
                  <a:cubicBezTo>
                    <a:pt x="13141" y="19722"/>
                    <a:pt x="12289" y="20759"/>
                    <a:pt x="11444" y="21795"/>
                  </a:cubicBezTo>
                  <a:cubicBezTo>
                    <a:pt x="9117" y="24258"/>
                    <a:pt x="6827" y="26894"/>
                    <a:pt x="5280" y="29763"/>
                  </a:cubicBezTo>
                  <a:cubicBezTo>
                    <a:pt x="4855" y="30266"/>
                    <a:pt x="4422" y="30762"/>
                    <a:pt x="3965" y="31245"/>
                  </a:cubicBezTo>
                  <a:lnTo>
                    <a:pt x="3965" y="31245"/>
                  </a:lnTo>
                  <a:cubicBezTo>
                    <a:pt x="4642" y="30526"/>
                    <a:pt x="5406" y="28683"/>
                    <a:pt x="5932" y="27705"/>
                  </a:cubicBezTo>
                  <a:cubicBezTo>
                    <a:pt x="5992" y="27593"/>
                    <a:pt x="5894" y="27467"/>
                    <a:pt x="5791" y="27467"/>
                  </a:cubicBezTo>
                  <a:cubicBezTo>
                    <a:pt x="5756" y="27467"/>
                    <a:pt x="5720" y="27482"/>
                    <a:pt x="5690" y="27517"/>
                  </a:cubicBezTo>
                  <a:cubicBezTo>
                    <a:pt x="4838" y="28485"/>
                    <a:pt x="4018" y="29475"/>
                    <a:pt x="3184" y="30459"/>
                  </a:cubicBezTo>
                  <a:cubicBezTo>
                    <a:pt x="2661" y="31077"/>
                    <a:pt x="2424" y="31317"/>
                    <a:pt x="2369" y="31317"/>
                  </a:cubicBezTo>
                  <a:cubicBezTo>
                    <a:pt x="2193" y="31317"/>
                    <a:pt x="3886" y="28860"/>
                    <a:pt x="4102" y="28461"/>
                  </a:cubicBezTo>
                  <a:cubicBezTo>
                    <a:pt x="4170" y="28336"/>
                    <a:pt x="4070" y="28230"/>
                    <a:pt x="3964" y="28230"/>
                  </a:cubicBezTo>
                  <a:cubicBezTo>
                    <a:pt x="3916" y="28230"/>
                    <a:pt x="3866" y="28252"/>
                    <a:pt x="3830" y="28303"/>
                  </a:cubicBezTo>
                  <a:cubicBezTo>
                    <a:pt x="3213" y="29686"/>
                    <a:pt x="2240" y="30676"/>
                    <a:pt x="909" y="31273"/>
                  </a:cubicBezTo>
                  <a:cubicBezTo>
                    <a:pt x="1405" y="30592"/>
                    <a:pt x="1890" y="29905"/>
                    <a:pt x="2367" y="29209"/>
                  </a:cubicBezTo>
                  <a:cubicBezTo>
                    <a:pt x="2443" y="29101"/>
                    <a:pt x="2343" y="28999"/>
                    <a:pt x="2240" y="28999"/>
                  </a:cubicBezTo>
                  <a:cubicBezTo>
                    <a:pt x="2195" y="28999"/>
                    <a:pt x="2150" y="29018"/>
                    <a:pt x="2118" y="29065"/>
                  </a:cubicBezTo>
                  <a:cubicBezTo>
                    <a:pt x="1356" y="30136"/>
                    <a:pt x="643" y="31109"/>
                    <a:pt x="54" y="32287"/>
                  </a:cubicBezTo>
                  <a:cubicBezTo>
                    <a:pt x="1" y="32396"/>
                    <a:pt x="84" y="32537"/>
                    <a:pt x="193" y="32537"/>
                  </a:cubicBezTo>
                  <a:cubicBezTo>
                    <a:pt x="220" y="32537"/>
                    <a:pt x="248" y="32528"/>
                    <a:pt x="277" y="32509"/>
                  </a:cubicBezTo>
                  <a:cubicBezTo>
                    <a:pt x="1388" y="31750"/>
                    <a:pt x="2300" y="30716"/>
                    <a:pt x="2728" y="30179"/>
                  </a:cubicBezTo>
                  <a:lnTo>
                    <a:pt x="2728" y="30179"/>
                  </a:lnTo>
                  <a:cubicBezTo>
                    <a:pt x="2474" y="30537"/>
                    <a:pt x="2032" y="31193"/>
                    <a:pt x="1342" y="32284"/>
                  </a:cubicBezTo>
                  <a:cubicBezTo>
                    <a:pt x="1259" y="32410"/>
                    <a:pt x="1373" y="32534"/>
                    <a:pt x="1493" y="32534"/>
                  </a:cubicBezTo>
                  <a:cubicBezTo>
                    <a:pt x="1533" y="32534"/>
                    <a:pt x="1573" y="32520"/>
                    <a:pt x="1607" y="32489"/>
                  </a:cubicBezTo>
                  <a:cubicBezTo>
                    <a:pt x="2894" y="31321"/>
                    <a:pt x="3973" y="30032"/>
                    <a:pt x="5074" y="28691"/>
                  </a:cubicBezTo>
                  <a:lnTo>
                    <a:pt x="5074" y="28691"/>
                  </a:lnTo>
                  <a:cubicBezTo>
                    <a:pt x="4236" y="29712"/>
                    <a:pt x="3578" y="31012"/>
                    <a:pt x="2944" y="32168"/>
                  </a:cubicBezTo>
                  <a:cubicBezTo>
                    <a:pt x="2866" y="32311"/>
                    <a:pt x="2981" y="32444"/>
                    <a:pt x="3109" y="32444"/>
                  </a:cubicBezTo>
                  <a:cubicBezTo>
                    <a:pt x="3152" y="32444"/>
                    <a:pt x="3196" y="32428"/>
                    <a:pt x="3236" y="32394"/>
                  </a:cubicBezTo>
                  <a:cubicBezTo>
                    <a:pt x="3727" y="31963"/>
                    <a:pt x="4194" y="31507"/>
                    <a:pt x="4656" y="31040"/>
                  </a:cubicBezTo>
                  <a:lnTo>
                    <a:pt x="4656" y="31040"/>
                  </a:lnTo>
                  <a:cubicBezTo>
                    <a:pt x="4575" y="31224"/>
                    <a:pt x="4489" y="31406"/>
                    <a:pt x="4414" y="31591"/>
                  </a:cubicBezTo>
                  <a:cubicBezTo>
                    <a:pt x="4386" y="31659"/>
                    <a:pt x="4441" y="31703"/>
                    <a:pt x="4499" y="31703"/>
                  </a:cubicBezTo>
                  <a:cubicBezTo>
                    <a:pt x="4537" y="31703"/>
                    <a:pt x="4577" y="31684"/>
                    <a:pt x="4596" y="31640"/>
                  </a:cubicBezTo>
                  <a:cubicBezTo>
                    <a:pt x="4743" y="31294"/>
                    <a:pt x="4902" y="30950"/>
                    <a:pt x="5072" y="30606"/>
                  </a:cubicBezTo>
                  <a:cubicBezTo>
                    <a:pt x="7947" y="27595"/>
                    <a:pt x="10349" y="24004"/>
                    <a:pt x="12887" y="20695"/>
                  </a:cubicBezTo>
                  <a:cubicBezTo>
                    <a:pt x="14146" y="19411"/>
                    <a:pt x="15387" y="18169"/>
                    <a:pt x="16507" y="16977"/>
                  </a:cubicBezTo>
                  <a:cubicBezTo>
                    <a:pt x="18419" y="14947"/>
                    <a:pt x="20411" y="13004"/>
                    <a:pt x="22371" y="11035"/>
                  </a:cubicBezTo>
                  <a:lnTo>
                    <a:pt x="22371" y="11035"/>
                  </a:lnTo>
                  <a:lnTo>
                    <a:pt x="22354" y="11056"/>
                  </a:lnTo>
                  <a:cubicBezTo>
                    <a:pt x="20387" y="13042"/>
                    <a:pt x="18407" y="15017"/>
                    <a:pt x="16551" y="17090"/>
                  </a:cubicBezTo>
                  <a:cubicBezTo>
                    <a:pt x="12466" y="21648"/>
                    <a:pt x="9160" y="26891"/>
                    <a:pt x="5260" y="31617"/>
                  </a:cubicBezTo>
                  <a:cubicBezTo>
                    <a:pt x="5175" y="31718"/>
                    <a:pt x="5249" y="31885"/>
                    <a:pt x="5363" y="31885"/>
                  </a:cubicBezTo>
                  <a:cubicBezTo>
                    <a:pt x="5388" y="31885"/>
                    <a:pt x="5416" y="31876"/>
                    <a:pt x="5444" y="31857"/>
                  </a:cubicBezTo>
                  <a:cubicBezTo>
                    <a:pt x="7598" y="30321"/>
                    <a:pt x="9480" y="28548"/>
                    <a:pt x="11204" y="26634"/>
                  </a:cubicBezTo>
                  <a:lnTo>
                    <a:pt x="11204" y="26634"/>
                  </a:lnTo>
                  <a:cubicBezTo>
                    <a:pt x="10855" y="27258"/>
                    <a:pt x="10511" y="27884"/>
                    <a:pt x="10182" y="28516"/>
                  </a:cubicBezTo>
                  <a:cubicBezTo>
                    <a:pt x="10114" y="28647"/>
                    <a:pt x="10216" y="28757"/>
                    <a:pt x="10326" y="28757"/>
                  </a:cubicBezTo>
                  <a:cubicBezTo>
                    <a:pt x="10376" y="28757"/>
                    <a:pt x="10427" y="28734"/>
                    <a:pt x="10465" y="28681"/>
                  </a:cubicBezTo>
                  <a:cubicBezTo>
                    <a:pt x="13669" y="24212"/>
                    <a:pt x="17307" y="20101"/>
                    <a:pt x="20780" y="15845"/>
                  </a:cubicBezTo>
                  <a:cubicBezTo>
                    <a:pt x="22856" y="13302"/>
                    <a:pt x="24660" y="10507"/>
                    <a:pt x="26687" y="7915"/>
                  </a:cubicBezTo>
                  <a:cubicBezTo>
                    <a:pt x="27784" y="6841"/>
                    <a:pt x="28818" y="5720"/>
                    <a:pt x="29718" y="4496"/>
                  </a:cubicBezTo>
                  <a:lnTo>
                    <a:pt x="29718" y="4496"/>
                  </a:lnTo>
                  <a:cubicBezTo>
                    <a:pt x="30281" y="5163"/>
                    <a:pt x="30128" y="5712"/>
                    <a:pt x="29259" y="6136"/>
                  </a:cubicBezTo>
                  <a:cubicBezTo>
                    <a:pt x="28460" y="7002"/>
                    <a:pt x="27567" y="7796"/>
                    <a:pt x="26722" y="8616"/>
                  </a:cubicBezTo>
                  <a:cubicBezTo>
                    <a:pt x="25408" y="9892"/>
                    <a:pt x="24273" y="11376"/>
                    <a:pt x="23173" y="12840"/>
                  </a:cubicBezTo>
                  <a:cubicBezTo>
                    <a:pt x="19726" y="17413"/>
                    <a:pt x="16761" y="22609"/>
                    <a:pt x="12682" y="26643"/>
                  </a:cubicBezTo>
                  <a:cubicBezTo>
                    <a:pt x="12557" y="26765"/>
                    <a:pt x="12675" y="26939"/>
                    <a:pt x="12810" y="26939"/>
                  </a:cubicBezTo>
                  <a:cubicBezTo>
                    <a:pt x="12849" y="26939"/>
                    <a:pt x="12891" y="26924"/>
                    <a:pt x="12927" y="26888"/>
                  </a:cubicBezTo>
                  <a:cubicBezTo>
                    <a:pt x="15595" y="24269"/>
                    <a:pt x="18058" y="21475"/>
                    <a:pt x="20431" y="18599"/>
                  </a:cubicBezTo>
                  <a:lnTo>
                    <a:pt x="20431" y="18599"/>
                  </a:lnTo>
                  <a:cubicBezTo>
                    <a:pt x="19565" y="19991"/>
                    <a:pt x="18670" y="21365"/>
                    <a:pt x="17630" y="22647"/>
                  </a:cubicBezTo>
                  <a:cubicBezTo>
                    <a:pt x="17513" y="22791"/>
                    <a:pt x="17621" y="22960"/>
                    <a:pt x="17762" y="22960"/>
                  </a:cubicBezTo>
                  <a:cubicBezTo>
                    <a:pt x="17805" y="22960"/>
                    <a:pt x="17850" y="22945"/>
                    <a:pt x="17893" y="22910"/>
                  </a:cubicBezTo>
                  <a:cubicBezTo>
                    <a:pt x="20771" y="20594"/>
                    <a:pt x="22680" y="17245"/>
                    <a:pt x="24995" y="14413"/>
                  </a:cubicBezTo>
                  <a:cubicBezTo>
                    <a:pt x="25394" y="13925"/>
                    <a:pt x="25775" y="13429"/>
                    <a:pt x="26161" y="12935"/>
                  </a:cubicBezTo>
                  <a:lnTo>
                    <a:pt x="26161" y="12935"/>
                  </a:lnTo>
                  <a:cubicBezTo>
                    <a:pt x="24279" y="15949"/>
                    <a:pt x="22452" y="19024"/>
                    <a:pt x="20105" y="21674"/>
                  </a:cubicBezTo>
                  <a:cubicBezTo>
                    <a:pt x="19980" y="21814"/>
                    <a:pt x="20100" y="21997"/>
                    <a:pt x="20244" y="21997"/>
                  </a:cubicBezTo>
                  <a:cubicBezTo>
                    <a:pt x="20287" y="21997"/>
                    <a:pt x="20332" y="21981"/>
                    <a:pt x="20373" y="21943"/>
                  </a:cubicBezTo>
                  <a:cubicBezTo>
                    <a:pt x="21124" y="21250"/>
                    <a:pt x="21822" y="20522"/>
                    <a:pt x="22498" y="19774"/>
                  </a:cubicBezTo>
                  <a:lnTo>
                    <a:pt x="22498" y="19774"/>
                  </a:lnTo>
                  <a:cubicBezTo>
                    <a:pt x="21941" y="20516"/>
                    <a:pt x="21383" y="21253"/>
                    <a:pt x="20821" y="21986"/>
                  </a:cubicBezTo>
                  <a:cubicBezTo>
                    <a:pt x="20781" y="22038"/>
                    <a:pt x="20839" y="22102"/>
                    <a:pt x="20892" y="22102"/>
                  </a:cubicBezTo>
                  <a:cubicBezTo>
                    <a:pt x="20909" y="22102"/>
                    <a:pt x="20926" y="22095"/>
                    <a:pt x="20939" y="22078"/>
                  </a:cubicBezTo>
                  <a:cubicBezTo>
                    <a:pt x="25662" y="16275"/>
                    <a:pt x="30033" y="10123"/>
                    <a:pt x="34874" y="4430"/>
                  </a:cubicBezTo>
                  <a:lnTo>
                    <a:pt x="34874" y="4430"/>
                  </a:lnTo>
                  <a:cubicBezTo>
                    <a:pt x="32646" y="7051"/>
                    <a:pt x="30628" y="10294"/>
                    <a:pt x="28578" y="13120"/>
                  </a:cubicBezTo>
                  <a:cubicBezTo>
                    <a:pt x="26340" y="16209"/>
                    <a:pt x="23422" y="18781"/>
                    <a:pt x="21623" y="22165"/>
                  </a:cubicBezTo>
                  <a:cubicBezTo>
                    <a:pt x="21567" y="22268"/>
                    <a:pt x="21647" y="22386"/>
                    <a:pt x="21748" y="22386"/>
                  </a:cubicBezTo>
                  <a:cubicBezTo>
                    <a:pt x="21772" y="22386"/>
                    <a:pt x="21797" y="22379"/>
                    <a:pt x="21822" y="22364"/>
                  </a:cubicBezTo>
                  <a:cubicBezTo>
                    <a:pt x="23817" y="21186"/>
                    <a:pt x="25330" y="19466"/>
                    <a:pt x="26753" y="17661"/>
                  </a:cubicBezTo>
                  <a:lnTo>
                    <a:pt x="26753" y="17661"/>
                  </a:lnTo>
                  <a:cubicBezTo>
                    <a:pt x="25457" y="19512"/>
                    <a:pt x="24164" y="21325"/>
                    <a:pt x="22830" y="22996"/>
                  </a:cubicBezTo>
                  <a:cubicBezTo>
                    <a:pt x="22739" y="23112"/>
                    <a:pt x="22824" y="23247"/>
                    <a:pt x="22936" y="23247"/>
                  </a:cubicBezTo>
                  <a:cubicBezTo>
                    <a:pt x="22969" y="23247"/>
                    <a:pt x="23004" y="23235"/>
                    <a:pt x="23038" y="23207"/>
                  </a:cubicBezTo>
                  <a:cubicBezTo>
                    <a:pt x="23427" y="22878"/>
                    <a:pt x="23797" y="22532"/>
                    <a:pt x="24146" y="22162"/>
                  </a:cubicBezTo>
                  <a:lnTo>
                    <a:pt x="24146" y="22162"/>
                  </a:lnTo>
                  <a:cubicBezTo>
                    <a:pt x="23901" y="22586"/>
                    <a:pt x="23667" y="23019"/>
                    <a:pt x="23451" y="23455"/>
                  </a:cubicBezTo>
                  <a:cubicBezTo>
                    <a:pt x="23404" y="23552"/>
                    <a:pt x="23478" y="23688"/>
                    <a:pt x="23578" y="23688"/>
                  </a:cubicBezTo>
                  <a:cubicBezTo>
                    <a:pt x="23603" y="23688"/>
                    <a:pt x="23629" y="23680"/>
                    <a:pt x="23656" y="23660"/>
                  </a:cubicBezTo>
                  <a:cubicBezTo>
                    <a:pt x="28552" y="20034"/>
                    <a:pt x="31907" y="14058"/>
                    <a:pt x="35232" y="8622"/>
                  </a:cubicBezTo>
                  <a:cubicBezTo>
                    <a:pt x="35440" y="8374"/>
                    <a:pt x="35648" y="8131"/>
                    <a:pt x="35853" y="7883"/>
                  </a:cubicBezTo>
                  <a:lnTo>
                    <a:pt x="35853" y="7883"/>
                  </a:lnTo>
                  <a:cubicBezTo>
                    <a:pt x="35828" y="7913"/>
                    <a:pt x="35816" y="7926"/>
                    <a:pt x="35816" y="7926"/>
                  </a:cubicBezTo>
                  <a:cubicBezTo>
                    <a:pt x="35809" y="7926"/>
                    <a:pt x="37809" y="5484"/>
                    <a:pt x="37928" y="5484"/>
                  </a:cubicBezTo>
                  <a:cubicBezTo>
                    <a:pt x="37949" y="5484"/>
                    <a:pt x="37909" y="5564"/>
                    <a:pt x="37785" y="5752"/>
                  </a:cubicBezTo>
                  <a:cubicBezTo>
                    <a:pt x="36803" y="7242"/>
                    <a:pt x="35813" y="8723"/>
                    <a:pt x="34814" y="10201"/>
                  </a:cubicBezTo>
                  <a:lnTo>
                    <a:pt x="34776" y="10256"/>
                  </a:lnTo>
                  <a:cubicBezTo>
                    <a:pt x="33818" y="11578"/>
                    <a:pt x="32900" y="12944"/>
                    <a:pt x="31985" y="14309"/>
                  </a:cubicBezTo>
                  <a:cubicBezTo>
                    <a:pt x="30942" y="15793"/>
                    <a:pt x="29894" y="17271"/>
                    <a:pt x="28838" y="18747"/>
                  </a:cubicBezTo>
                  <a:cubicBezTo>
                    <a:pt x="28800" y="18802"/>
                    <a:pt x="28760" y="18859"/>
                    <a:pt x="28719" y="18917"/>
                  </a:cubicBezTo>
                  <a:cubicBezTo>
                    <a:pt x="29155" y="18328"/>
                    <a:pt x="29594" y="17742"/>
                    <a:pt x="30042" y="17162"/>
                  </a:cubicBezTo>
                  <a:lnTo>
                    <a:pt x="30042" y="17162"/>
                  </a:lnTo>
                  <a:cubicBezTo>
                    <a:pt x="29470" y="17979"/>
                    <a:pt x="28881" y="18776"/>
                    <a:pt x="28278" y="19558"/>
                  </a:cubicBezTo>
                  <a:cubicBezTo>
                    <a:pt x="27305" y="21004"/>
                    <a:pt x="26271" y="22630"/>
                    <a:pt x="24995" y="23681"/>
                  </a:cubicBezTo>
                  <a:cubicBezTo>
                    <a:pt x="26049" y="22812"/>
                    <a:pt x="26849" y="21495"/>
                    <a:pt x="27642" y="20386"/>
                  </a:cubicBezTo>
                  <a:cubicBezTo>
                    <a:pt x="27720" y="20280"/>
                    <a:pt x="27801" y="20170"/>
                    <a:pt x="27879" y="20063"/>
                  </a:cubicBezTo>
                  <a:lnTo>
                    <a:pt x="27879" y="20063"/>
                  </a:lnTo>
                  <a:cubicBezTo>
                    <a:pt x="26644" y="21608"/>
                    <a:pt x="25313" y="23051"/>
                    <a:pt x="23800" y="24293"/>
                  </a:cubicBezTo>
                  <a:cubicBezTo>
                    <a:pt x="23695" y="24378"/>
                    <a:pt x="23794" y="24546"/>
                    <a:pt x="23905" y="24546"/>
                  </a:cubicBezTo>
                  <a:cubicBezTo>
                    <a:pt x="23929" y="24546"/>
                    <a:pt x="23953" y="24538"/>
                    <a:pt x="23976" y="24521"/>
                  </a:cubicBezTo>
                  <a:cubicBezTo>
                    <a:pt x="28335" y="21201"/>
                    <a:pt x="31705" y="16151"/>
                    <a:pt x="34788" y="11180"/>
                  </a:cubicBezTo>
                  <a:cubicBezTo>
                    <a:pt x="35406" y="10438"/>
                    <a:pt x="34950" y="11056"/>
                    <a:pt x="35931" y="9751"/>
                  </a:cubicBezTo>
                  <a:cubicBezTo>
                    <a:pt x="36224" y="9364"/>
                    <a:pt x="38672" y="5974"/>
                    <a:pt x="38816" y="5974"/>
                  </a:cubicBezTo>
                  <a:cubicBezTo>
                    <a:pt x="38839" y="5974"/>
                    <a:pt x="38801" y="6064"/>
                    <a:pt x="38682" y="6272"/>
                  </a:cubicBezTo>
                  <a:cubicBezTo>
                    <a:pt x="34814" y="13053"/>
                    <a:pt x="29788" y="19494"/>
                    <a:pt x="24553" y="25263"/>
                  </a:cubicBezTo>
                  <a:cubicBezTo>
                    <a:pt x="24456" y="25369"/>
                    <a:pt x="24551" y="25514"/>
                    <a:pt x="24662" y="25514"/>
                  </a:cubicBezTo>
                  <a:cubicBezTo>
                    <a:pt x="24696" y="25514"/>
                    <a:pt x="24730" y="25501"/>
                    <a:pt x="24761" y="25470"/>
                  </a:cubicBezTo>
                  <a:cubicBezTo>
                    <a:pt x="26693" y="23513"/>
                    <a:pt x="28474" y="21440"/>
                    <a:pt x="30177" y="19307"/>
                  </a:cubicBezTo>
                  <a:lnTo>
                    <a:pt x="30177" y="19307"/>
                  </a:lnTo>
                  <a:cubicBezTo>
                    <a:pt x="28653" y="21637"/>
                    <a:pt x="27313" y="24105"/>
                    <a:pt x="25408" y="26114"/>
                  </a:cubicBezTo>
                  <a:cubicBezTo>
                    <a:pt x="25299" y="26230"/>
                    <a:pt x="25403" y="26385"/>
                    <a:pt x="25525" y="26385"/>
                  </a:cubicBezTo>
                  <a:cubicBezTo>
                    <a:pt x="25561" y="26385"/>
                    <a:pt x="25599" y="26372"/>
                    <a:pt x="25633" y="26339"/>
                  </a:cubicBezTo>
                  <a:cubicBezTo>
                    <a:pt x="30844" y="21325"/>
                    <a:pt x="35030" y="14904"/>
                    <a:pt x="38899" y="8824"/>
                  </a:cubicBezTo>
                  <a:cubicBezTo>
                    <a:pt x="39997" y="7100"/>
                    <a:pt x="40461" y="6501"/>
                    <a:pt x="40567" y="6501"/>
                  </a:cubicBezTo>
                  <a:cubicBezTo>
                    <a:pt x="40772" y="6501"/>
                    <a:pt x="39658" y="8712"/>
                    <a:pt x="39185" y="9401"/>
                  </a:cubicBezTo>
                  <a:cubicBezTo>
                    <a:pt x="38021" y="11093"/>
                    <a:pt x="36722" y="12684"/>
                    <a:pt x="35570" y="14387"/>
                  </a:cubicBezTo>
                  <a:cubicBezTo>
                    <a:pt x="34831" y="15481"/>
                    <a:pt x="34112" y="16587"/>
                    <a:pt x="33393" y="17690"/>
                  </a:cubicBezTo>
                  <a:cubicBezTo>
                    <a:pt x="30965" y="20638"/>
                    <a:pt x="28107" y="23600"/>
                    <a:pt x="26453" y="26900"/>
                  </a:cubicBezTo>
                  <a:cubicBezTo>
                    <a:pt x="26391" y="27024"/>
                    <a:pt x="26488" y="27152"/>
                    <a:pt x="26601" y="27152"/>
                  </a:cubicBezTo>
                  <a:cubicBezTo>
                    <a:pt x="26639" y="27152"/>
                    <a:pt x="26680" y="27137"/>
                    <a:pt x="26716" y="27102"/>
                  </a:cubicBezTo>
                  <a:cubicBezTo>
                    <a:pt x="28003" y="25837"/>
                    <a:pt x="29155" y="24440"/>
                    <a:pt x="30238" y="22985"/>
                  </a:cubicBezTo>
                  <a:lnTo>
                    <a:pt x="30238" y="22985"/>
                  </a:lnTo>
                  <a:cubicBezTo>
                    <a:pt x="29236" y="24550"/>
                    <a:pt x="28260" y="26114"/>
                    <a:pt x="27325" y="27659"/>
                  </a:cubicBezTo>
                  <a:cubicBezTo>
                    <a:pt x="27256" y="27775"/>
                    <a:pt x="27356" y="27890"/>
                    <a:pt x="27464" y="27890"/>
                  </a:cubicBezTo>
                  <a:cubicBezTo>
                    <a:pt x="27501" y="27890"/>
                    <a:pt x="27538" y="27877"/>
                    <a:pt x="27570" y="27846"/>
                  </a:cubicBezTo>
                  <a:cubicBezTo>
                    <a:pt x="30021" y="25534"/>
                    <a:pt x="31979" y="22878"/>
                    <a:pt x="33803" y="20112"/>
                  </a:cubicBezTo>
                  <a:lnTo>
                    <a:pt x="33803" y="20112"/>
                  </a:lnTo>
                  <a:cubicBezTo>
                    <a:pt x="33448" y="20759"/>
                    <a:pt x="33108" y="21414"/>
                    <a:pt x="32776" y="22081"/>
                  </a:cubicBezTo>
                  <a:cubicBezTo>
                    <a:pt x="31012" y="24030"/>
                    <a:pt x="29196" y="25976"/>
                    <a:pt x="28272" y="28340"/>
                  </a:cubicBezTo>
                  <a:cubicBezTo>
                    <a:pt x="28228" y="28448"/>
                    <a:pt x="28334" y="28550"/>
                    <a:pt x="28436" y="28550"/>
                  </a:cubicBezTo>
                  <a:cubicBezTo>
                    <a:pt x="28462" y="28550"/>
                    <a:pt x="28488" y="28543"/>
                    <a:pt x="28511" y="28528"/>
                  </a:cubicBezTo>
                  <a:cubicBezTo>
                    <a:pt x="30509" y="27208"/>
                    <a:pt x="31658" y="25170"/>
                    <a:pt x="32677" y="23057"/>
                  </a:cubicBezTo>
                  <a:cubicBezTo>
                    <a:pt x="32845" y="22875"/>
                    <a:pt x="33024" y="22705"/>
                    <a:pt x="33188" y="22523"/>
                  </a:cubicBezTo>
                  <a:cubicBezTo>
                    <a:pt x="34895" y="20707"/>
                    <a:pt x="36153" y="18380"/>
                    <a:pt x="37574" y="16348"/>
                  </a:cubicBezTo>
                  <a:cubicBezTo>
                    <a:pt x="39739" y="13253"/>
                    <a:pt x="42164" y="10348"/>
                    <a:pt x="44309" y="7239"/>
                  </a:cubicBezTo>
                  <a:cubicBezTo>
                    <a:pt x="44394" y="7114"/>
                    <a:pt x="44278" y="6994"/>
                    <a:pt x="44159" y="6994"/>
                  </a:cubicBezTo>
                  <a:cubicBezTo>
                    <a:pt x="44108" y="6994"/>
                    <a:pt x="44057" y="7016"/>
                    <a:pt x="44020" y="7069"/>
                  </a:cubicBezTo>
                  <a:cubicBezTo>
                    <a:pt x="41272" y="11050"/>
                    <a:pt x="38223" y="14806"/>
                    <a:pt x="35486" y="18796"/>
                  </a:cubicBezTo>
                  <a:cubicBezTo>
                    <a:pt x="34915" y="19630"/>
                    <a:pt x="34248" y="20427"/>
                    <a:pt x="33555" y="21212"/>
                  </a:cubicBezTo>
                  <a:cubicBezTo>
                    <a:pt x="33723" y="20860"/>
                    <a:pt x="33893" y="20511"/>
                    <a:pt x="34066" y="20167"/>
                  </a:cubicBezTo>
                  <a:cubicBezTo>
                    <a:pt x="36621" y="15178"/>
                    <a:pt x="41263" y="11636"/>
                    <a:pt x="43790" y="6734"/>
                  </a:cubicBezTo>
                  <a:cubicBezTo>
                    <a:pt x="45805" y="7366"/>
                    <a:pt x="47944" y="7733"/>
                    <a:pt x="49910" y="8408"/>
                  </a:cubicBezTo>
                  <a:cubicBezTo>
                    <a:pt x="49927" y="8414"/>
                    <a:pt x="49944" y="8417"/>
                    <a:pt x="49962" y="8417"/>
                  </a:cubicBezTo>
                  <a:cubicBezTo>
                    <a:pt x="50042" y="8417"/>
                    <a:pt x="50120" y="8357"/>
                    <a:pt x="50141" y="8278"/>
                  </a:cubicBezTo>
                  <a:cubicBezTo>
                    <a:pt x="51293" y="4101"/>
                    <a:pt x="45617" y="6702"/>
                    <a:pt x="44191" y="3760"/>
                  </a:cubicBezTo>
                  <a:cubicBezTo>
                    <a:pt x="44160" y="3706"/>
                    <a:pt x="44102" y="3676"/>
                    <a:pt x="44043" y="3676"/>
                  </a:cubicBezTo>
                  <a:cubicBezTo>
                    <a:pt x="44014" y="3676"/>
                    <a:pt x="43984" y="3683"/>
                    <a:pt x="43957" y="3700"/>
                  </a:cubicBezTo>
                  <a:cubicBezTo>
                    <a:pt x="43634" y="3913"/>
                    <a:pt x="43688" y="3850"/>
                    <a:pt x="43504" y="4190"/>
                  </a:cubicBezTo>
                  <a:cubicBezTo>
                    <a:pt x="43449" y="4290"/>
                    <a:pt x="43514" y="4424"/>
                    <a:pt x="43636" y="4424"/>
                  </a:cubicBezTo>
                  <a:cubicBezTo>
                    <a:pt x="43637" y="4424"/>
                    <a:pt x="43638" y="4424"/>
                    <a:pt x="43639" y="4424"/>
                  </a:cubicBezTo>
                  <a:lnTo>
                    <a:pt x="43824" y="4421"/>
                  </a:lnTo>
                  <a:cubicBezTo>
                    <a:pt x="43974" y="4416"/>
                    <a:pt x="44015" y="4185"/>
                    <a:pt x="43862" y="4153"/>
                  </a:cubicBezTo>
                  <a:lnTo>
                    <a:pt x="43862" y="4153"/>
                  </a:lnTo>
                  <a:cubicBezTo>
                    <a:pt x="44376" y="4257"/>
                    <a:pt x="44881" y="5409"/>
                    <a:pt x="45562" y="5608"/>
                  </a:cubicBezTo>
                  <a:cubicBezTo>
                    <a:pt x="46131" y="5775"/>
                    <a:pt x="46662" y="5862"/>
                    <a:pt x="47248" y="5917"/>
                  </a:cubicBezTo>
                  <a:cubicBezTo>
                    <a:pt x="47609" y="5940"/>
                    <a:pt x="47970" y="5960"/>
                    <a:pt x="48331" y="5980"/>
                  </a:cubicBezTo>
                  <a:cubicBezTo>
                    <a:pt x="48445" y="5968"/>
                    <a:pt x="48550" y="5962"/>
                    <a:pt x="48646" y="5962"/>
                  </a:cubicBezTo>
                  <a:cubicBezTo>
                    <a:pt x="49543" y="5962"/>
                    <a:pt x="49591" y="6514"/>
                    <a:pt x="48787" y="7623"/>
                  </a:cubicBezTo>
                  <a:cubicBezTo>
                    <a:pt x="45325" y="6422"/>
                    <a:pt x="42063" y="5715"/>
                    <a:pt x="38746" y="4020"/>
                  </a:cubicBezTo>
                  <a:cubicBezTo>
                    <a:pt x="37623" y="3446"/>
                    <a:pt x="36480" y="2995"/>
                    <a:pt x="35290" y="2689"/>
                  </a:cubicBezTo>
                  <a:cubicBezTo>
                    <a:pt x="35276" y="2680"/>
                    <a:pt x="35258" y="2678"/>
                    <a:pt x="35241" y="2675"/>
                  </a:cubicBezTo>
                  <a:cubicBezTo>
                    <a:pt x="34970" y="2605"/>
                    <a:pt x="34695" y="2548"/>
                    <a:pt x="34421" y="2493"/>
                  </a:cubicBezTo>
                  <a:cubicBezTo>
                    <a:pt x="34407" y="2404"/>
                    <a:pt x="34327" y="2333"/>
                    <a:pt x="34239" y="2333"/>
                  </a:cubicBezTo>
                  <a:cubicBezTo>
                    <a:pt x="34198" y="2333"/>
                    <a:pt x="34156" y="2349"/>
                    <a:pt x="34118" y="2386"/>
                  </a:cubicBezTo>
                  <a:cubicBezTo>
                    <a:pt x="34104" y="2403"/>
                    <a:pt x="34089" y="2421"/>
                    <a:pt x="34072" y="2435"/>
                  </a:cubicBezTo>
                  <a:cubicBezTo>
                    <a:pt x="33876" y="2403"/>
                    <a:pt x="33682" y="2360"/>
                    <a:pt x="33480" y="2337"/>
                  </a:cubicBezTo>
                  <a:cubicBezTo>
                    <a:pt x="33483" y="2239"/>
                    <a:pt x="33415" y="2126"/>
                    <a:pt x="33292" y="2126"/>
                  </a:cubicBezTo>
                  <a:cubicBezTo>
                    <a:pt x="33281" y="2126"/>
                    <a:pt x="33270" y="2127"/>
                    <a:pt x="33258" y="2129"/>
                  </a:cubicBezTo>
                  <a:cubicBezTo>
                    <a:pt x="32233" y="2305"/>
                    <a:pt x="31286" y="2683"/>
                    <a:pt x="30362" y="3111"/>
                  </a:cubicBezTo>
                  <a:cubicBezTo>
                    <a:pt x="30333" y="3111"/>
                    <a:pt x="30307" y="3116"/>
                    <a:pt x="30287" y="3131"/>
                  </a:cubicBezTo>
                  <a:cubicBezTo>
                    <a:pt x="30270" y="3142"/>
                    <a:pt x="30255" y="3157"/>
                    <a:pt x="30238" y="3168"/>
                  </a:cubicBezTo>
                  <a:cubicBezTo>
                    <a:pt x="28405" y="4029"/>
                    <a:pt x="26649" y="5077"/>
                    <a:pt x="24545" y="5192"/>
                  </a:cubicBezTo>
                  <a:cubicBezTo>
                    <a:pt x="24535" y="5193"/>
                    <a:pt x="24525" y="5193"/>
                    <a:pt x="24516" y="5193"/>
                  </a:cubicBezTo>
                  <a:cubicBezTo>
                    <a:pt x="24497" y="5193"/>
                    <a:pt x="24477" y="5192"/>
                    <a:pt x="24458" y="5192"/>
                  </a:cubicBezTo>
                  <a:cubicBezTo>
                    <a:pt x="24422" y="5155"/>
                    <a:pt x="24374" y="5136"/>
                    <a:pt x="24326" y="5136"/>
                  </a:cubicBezTo>
                  <a:cubicBezTo>
                    <a:pt x="24281" y="5136"/>
                    <a:pt x="24236" y="5153"/>
                    <a:pt x="24201" y="5186"/>
                  </a:cubicBezTo>
                  <a:lnTo>
                    <a:pt x="24198" y="5192"/>
                  </a:lnTo>
                  <a:cubicBezTo>
                    <a:pt x="22466" y="5175"/>
                    <a:pt x="20858" y="4352"/>
                    <a:pt x="19299" y="3382"/>
                  </a:cubicBezTo>
                  <a:cubicBezTo>
                    <a:pt x="19270" y="3344"/>
                    <a:pt x="19227" y="3319"/>
                    <a:pt x="19181" y="3310"/>
                  </a:cubicBezTo>
                  <a:cubicBezTo>
                    <a:pt x="18958" y="3168"/>
                    <a:pt x="18736" y="3027"/>
                    <a:pt x="18517" y="2885"/>
                  </a:cubicBezTo>
                  <a:cubicBezTo>
                    <a:pt x="18531" y="2865"/>
                    <a:pt x="18546" y="2845"/>
                    <a:pt x="18560" y="2825"/>
                  </a:cubicBezTo>
                  <a:cubicBezTo>
                    <a:pt x="18656" y="2687"/>
                    <a:pt x="18529" y="2564"/>
                    <a:pt x="18397" y="2564"/>
                  </a:cubicBezTo>
                  <a:cubicBezTo>
                    <a:pt x="18355" y="2564"/>
                    <a:pt x="18313" y="2577"/>
                    <a:pt x="18277" y="2605"/>
                  </a:cubicBezTo>
                  <a:cubicBezTo>
                    <a:pt x="18248" y="2629"/>
                    <a:pt x="18222" y="2654"/>
                    <a:pt x="18193" y="2678"/>
                  </a:cubicBezTo>
                  <a:cubicBezTo>
                    <a:pt x="17933" y="2510"/>
                    <a:pt x="17677" y="2343"/>
                    <a:pt x="17417" y="2178"/>
                  </a:cubicBezTo>
                  <a:cubicBezTo>
                    <a:pt x="17437" y="2141"/>
                    <a:pt x="17463" y="2106"/>
                    <a:pt x="17483" y="2068"/>
                  </a:cubicBezTo>
                  <a:cubicBezTo>
                    <a:pt x="17553" y="1947"/>
                    <a:pt x="17451" y="1795"/>
                    <a:pt x="17327" y="1795"/>
                  </a:cubicBezTo>
                  <a:cubicBezTo>
                    <a:pt x="17298" y="1795"/>
                    <a:pt x="17267" y="1804"/>
                    <a:pt x="17238" y="1823"/>
                  </a:cubicBezTo>
                  <a:cubicBezTo>
                    <a:pt x="17174" y="1863"/>
                    <a:pt x="17119" y="1913"/>
                    <a:pt x="17059" y="1953"/>
                  </a:cubicBezTo>
                  <a:cubicBezTo>
                    <a:pt x="16340" y="1505"/>
                    <a:pt x="15621" y="1101"/>
                    <a:pt x="14902" y="813"/>
                  </a:cubicBezTo>
                  <a:cubicBezTo>
                    <a:pt x="13495" y="249"/>
                    <a:pt x="12339" y="1"/>
                    <a:pt x="1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9" name="Google Shape;3589;p53"/>
            <p:cNvSpPr/>
            <p:nvPr/>
          </p:nvSpPr>
          <p:spPr>
            <a:xfrm>
              <a:off x="1982300" y="2504500"/>
              <a:ext cx="64825" cy="112625"/>
            </a:xfrm>
            <a:custGeom>
              <a:avLst/>
              <a:gdLst/>
              <a:ahLst/>
              <a:cxnLst/>
              <a:rect l="l" t="t" r="r" b="b"/>
              <a:pathLst>
                <a:path w="2593" h="4505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463"/>
                    <a:pt x="125" y="922"/>
                    <a:pt x="197" y="1369"/>
                  </a:cubicBezTo>
                  <a:cubicBezTo>
                    <a:pt x="425" y="2833"/>
                    <a:pt x="1040" y="3722"/>
                    <a:pt x="2275" y="4478"/>
                  </a:cubicBezTo>
                  <a:cubicBezTo>
                    <a:pt x="2305" y="4496"/>
                    <a:pt x="2333" y="4504"/>
                    <a:pt x="2360" y="4504"/>
                  </a:cubicBezTo>
                  <a:cubicBezTo>
                    <a:pt x="2501" y="4504"/>
                    <a:pt x="2593" y="4290"/>
                    <a:pt x="2443" y="4195"/>
                  </a:cubicBezTo>
                  <a:cubicBezTo>
                    <a:pt x="927" y="3243"/>
                    <a:pt x="399" y="166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1965925" y="2438400"/>
              <a:ext cx="16400" cy="66125"/>
            </a:xfrm>
            <a:custGeom>
              <a:avLst/>
              <a:gdLst/>
              <a:ahLst/>
              <a:cxnLst/>
              <a:rect l="l" t="t" r="r" b="b"/>
              <a:pathLst>
                <a:path w="656" h="2645" extrusionOk="0">
                  <a:moveTo>
                    <a:pt x="0" y="0"/>
                  </a:moveTo>
                  <a:lnTo>
                    <a:pt x="0" y="0"/>
                  </a:lnTo>
                  <a:cubicBezTo>
                    <a:pt x="263" y="858"/>
                    <a:pt x="445" y="1761"/>
                    <a:pt x="655" y="2645"/>
                  </a:cubicBezTo>
                  <a:cubicBezTo>
                    <a:pt x="525" y="1738"/>
                    <a:pt x="358" y="83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1" name="Google Shape;3591;p53"/>
            <p:cNvSpPr/>
            <p:nvPr/>
          </p:nvSpPr>
          <p:spPr>
            <a:xfrm>
              <a:off x="1646825" y="2096200"/>
              <a:ext cx="445350" cy="351225"/>
            </a:xfrm>
            <a:custGeom>
              <a:avLst/>
              <a:gdLst/>
              <a:ahLst/>
              <a:cxnLst/>
              <a:rect l="l" t="t" r="r" b="b"/>
              <a:pathLst>
                <a:path w="17814" h="14049" extrusionOk="0">
                  <a:moveTo>
                    <a:pt x="14905" y="1"/>
                  </a:moveTo>
                  <a:cubicBezTo>
                    <a:pt x="14856" y="1"/>
                    <a:pt x="14804" y="43"/>
                    <a:pt x="14825" y="96"/>
                  </a:cubicBezTo>
                  <a:cubicBezTo>
                    <a:pt x="15383" y="1444"/>
                    <a:pt x="15165" y="4172"/>
                    <a:pt x="13744" y="4172"/>
                  </a:cubicBezTo>
                  <a:cubicBezTo>
                    <a:pt x="13466" y="4172"/>
                    <a:pt x="13142" y="4068"/>
                    <a:pt x="12770" y="3829"/>
                  </a:cubicBezTo>
                  <a:cubicBezTo>
                    <a:pt x="11886" y="3260"/>
                    <a:pt x="11136" y="2637"/>
                    <a:pt x="10128" y="2322"/>
                  </a:cubicBezTo>
                  <a:cubicBezTo>
                    <a:pt x="10111" y="2316"/>
                    <a:pt x="10095" y="2314"/>
                    <a:pt x="10079" y="2314"/>
                  </a:cubicBezTo>
                  <a:cubicBezTo>
                    <a:pt x="10004" y="2314"/>
                    <a:pt x="9946" y="2371"/>
                    <a:pt x="9917" y="2440"/>
                  </a:cubicBezTo>
                  <a:cubicBezTo>
                    <a:pt x="8916" y="4868"/>
                    <a:pt x="1" y="10772"/>
                    <a:pt x="5616" y="14026"/>
                  </a:cubicBezTo>
                  <a:cubicBezTo>
                    <a:pt x="5642" y="14041"/>
                    <a:pt x="5670" y="14048"/>
                    <a:pt x="5698" y="14048"/>
                  </a:cubicBezTo>
                  <a:cubicBezTo>
                    <a:pt x="5771" y="14048"/>
                    <a:pt x="5841" y="14000"/>
                    <a:pt x="5864" y="13925"/>
                  </a:cubicBezTo>
                  <a:cubicBezTo>
                    <a:pt x="6325" y="12116"/>
                    <a:pt x="7798" y="11147"/>
                    <a:pt x="9301" y="11147"/>
                  </a:cubicBezTo>
                  <a:cubicBezTo>
                    <a:pt x="10415" y="11147"/>
                    <a:pt x="11545" y="11679"/>
                    <a:pt x="12293" y="12793"/>
                  </a:cubicBezTo>
                  <a:cubicBezTo>
                    <a:pt x="12481" y="13076"/>
                    <a:pt x="12637" y="13376"/>
                    <a:pt x="12767" y="13688"/>
                  </a:cubicBezTo>
                  <a:cubicBezTo>
                    <a:pt x="12262" y="12037"/>
                    <a:pt x="11430" y="10576"/>
                    <a:pt x="9360" y="9877"/>
                  </a:cubicBezTo>
                  <a:cubicBezTo>
                    <a:pt x="9169" y="9813"/>
                    <a:pt x="8983" y="9784"/>
                    <a:pt x="8801" y="9784"/>
                  </a:cubicBezTo>
                  <a:cubicBezTo>
                    <a:pt x="8010" y="9784"/>
                    <a:pt x="7314" y="10328"/>
                    <a:pt x="6765" y="10859"/>
                  </a:cubicBezTo>
                  <a:cubicBezTo>
                    <a:pt x="6338" y="11275"/>
                    <a:pt x="6058" y="12123"/>
                    <a:pt x="5844" y="12640"/>
                  </a:cubicBezTo>
                  <a:cubicBezTo>
                    <a:pt x="4158" y="12504"/>
                    <a:pt x="3736" y="11514"/>
                    <a:pt x="4571" y="9672"/>
                  </a:cubicBezTo>
                  <a:cubicBezTo>
                    <a:pt x="5015" y="8252"/>
                    <a:pt x="5861" y="7094"/>
                    <a:pt x="7108" y="6199"/>
                  </a:cubicBezTo>
                  <a:cubicBezTo>
                    <a:pt x="8076" y="5466"/>
                    <a:pt x="9282" y="4868"/>
                    <a:pt x="9779" y="3667"/>
                  </a:cubicBezTo>
                  <a:cubicBezTo>
                    <a:pt x="9933" y="3293"/>
                    <a:pt x="10198" y="3147"/>
                    <a:pt x="10530" y="3147"/>
                  </a:cubicBezTo>
                  <a:cubicBezTo>
                    <a:pt x="11743" y="3147"/>
                    <a:pt x="13853" y="5099"/>
                    <a:pt x="14739" y="5099"/>
                  </a:cubicBezTo>
                  <a:cubicBezTo>
                    <a:pt x="17813" y="5099"/>
                    <a:pt x="15510" y="1135"/>
                    <a:pt x="14967" y="38"/>
                  </a:cubicBezTo>
                  <a:cubicBezTo>
                    <a:pt x="14954" y="12"/>
                    <a:pt x="14930" y="1"/>
                    <a:pt x="14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2" name="Google Shape;3592;p53"/>
            <p:cNvSpPr/>
            <p:nvPr/>
          </p:nvSpPr>
          <p:spPr>
            <a:xfrm>
              <a:off x="2029925" y="2223150"/>
              <a:ext cx="265325" cy="386075"/>
            </a:xfrm>
            <a:custGeom>
              <a:avLst/>
              <a:gdLst/>
              <a:ahLst/>
              <a:cxnLst/>
              <a:rect l="l" t="t" r="r" b="b"/>
              <a:pathLst>
                <a:path w="10613" h="15443" extrusionOk="0">
                  <a:moveTo>
                    <a:pt x="4356" y="1"/>
                  </a:moveTo>
                  <a:cubicBezTo>
                    <a:pt x="3578" y="1"/>
                    <a:pt x="2813" y="172"/>
                    <a:pt x="2120" y="550"/>
                  </a:cubicBezTo>
                  <a:cubicBezTo>
                    <a:pt x="2068" y="578"/>
                    <a:pt x="2036" y="633"/>
                    <a:pt x="2036" y="694"/>
                  </a:cubicBezTo>
                  <a:cubicBezTo>
                    <a:pt x="2178" y="1944"/>
                    <a:pt x="1193" y="3708"/>
                    <a:pt x="1606" y="4900"/>
                  </a:cubicBezTo>
                  <a:cubicBezTo>
                    <a:pt x="2215" y="6653"/>
                    <a:pt x="3927" y="7998"/>
                    <a:pt x="2986" y="10175"/>
                  </a:cubicBezTo>
                  <a:cubicBezTo>
                    <a:pt x="2157" y="12095"/>
                    <a:pt x="99" y="13120"/>
                    <a:pt x="1037" y="15392"/>
                  </a:cubicBezTo>
                  <a:cubicBezTo>
                    <a:pt x="1051" y="15427"/>
                    <a:pt x="1082" y="15443"/>
                    <a:pt x="1112" y="15443"/>
                  </a:cubicBezTo>
                  <a:cubicBezTo>
                    <a:pt x="1159" y="15443"/>
                    <a:pt x="1204" y="15407"/>
                    <a:pt x="1184" y="15351"/>
                  </a:cubicBezTo>
                  <a:cubicBezTo>
                    <a:pt x="1" y="12040"/>
                    <a:pt x="4964" y="10550"/>
                    <a:pt x="3110" y="7019"/>
                  </a:cubicBezTo>
                  <a:cubicBezTo>
                    <a:pt x="2003" y="4915"/>
                    <a:pt x="1291" y="301"/>
                    <a:pt x="4621" y="301"/>
                  </a:cubicBezTo>
                  <a:cubicBezTo>
                    <a:pt x="4799" y="301"/>
                    <a:pt x="4989" y="314"/>
                    <a:pt x="5192" y="342"/>
                  </a:cubicBezTo>
                  <a:cubicBezTo>
                    <a:pt x="7646" y="680"/>
                    <a:pt x="10247" y="3185"/>
                    <a:pt x="10137" y="5732"/>
                  </a:cubicBezTo>
                  <a:cubicBezTo>
                    <a:pt x="10133" y="5843"/>
                    <a:pt x="10217" y="5898"/>
                    <a:pt x="10304" y="5898"/>
                  </a:cubicBezTo>
                  <a:cubicBezTo>
                    <a:pt x="10390" y="5898"/>
                    <a:pt x="10479" y="5843"/>
                    <a:pt x="10484" y="5732"/>
                  </a:cubicBezTo>
                  <a:cubicBezTo>
                    <a:pt x="10612" y="2607"/>
                    <a:pt x="7390" y="1"/>
                    <a:pt x="4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2287025" y="2324375"/>
              <a:ext cx="290100" cy="308650"/>
            </a:xfrm>
            <a:custGeom>
              <a:avLst/>
              <a:gdLst/>
              <a:ahLst/>
              <a:cxnLst/>
              <a:rect l="l" t="t" r="r" b="b"/>
              <a:pathLst>
                <a:path w="11604" h="12346" extrusionOk="0">
                  <a:moveTo>
                    <a:pt x="2880" y="0"/>
                  </a:moveTo>
                  <a:cubicBezTo>
                    <a:pt x="1456" y="0"/>
                    <a:pt x="1" y="1150"/>
                    <a:pt x="659" y="1931"/>
                  </a:cubicBezTo>
                  <a:cubicBezTo>
                    <a:pt x="666" y="1940"/>
                    <a:pt x="674" y="1943"/>
                    <a:pt x="682" y="1943"/>
                  </a:cubicBezTo>
                  <a:cubicBezTo>
                    <a:pt x="707" y="1943"/>
                    <a:pt x="729" y="1911"/>
                    <a:pt x="716" y="1885"/>
                  </a:cubicBezTo>
                  <a:cubicBezTo>
                    <a:pt x="844" y="903"/>
                    <a:pt x="1265" y="412"/>
                    <a:pt x="1980" y="412"/>
                  </a:cubicBezTo>
                  <a:cubicBezTo>
                    <a:pt x="2621" y="412"/>
                    <a:pt x="3498" y="806"/>
                    <a:pt x="4611" y="1593"/>
                  </a:cubicBezTo>
                  <a:cubicBezTo>
                    <a:pt x="4799" y="2052"/>
                    <a:pt x="4923" y="2549"/>
                    <a:pt x="5090" y="3017"/>
                  </a:cubicBezTo>
                  <a:cubicBezTo>
                    <a:pt x="5338" y="3724"/>
                    <a:pt x="5806" y="4298"/>
                    <a:pt x="6280" y="4867"/>
                  </a:cubicBezTo>
                  <a:cubicBezTo>
                    <a:pt x="8101" y="7064"/>
                    <a:pt x="11465" y="8851"/>
                    <a:pt x="10838" y="12160"/>
                  </a:cubicBezTo>
                  <a:cubicBezTo>
                    <a:pt x="10817" y="12273"/>
                    <a:pt x="10905" y="12346"/>
                    <a:pt x="10991" y="12346"/>
                  </a:cubicBezTo>
                  <a:cubicBezTo>
                    <a:pt x="11047" y="12346"/>
                    <a:pt x="11102" y="12314"/>
                    <a:pt x="11124" y="12241"/>
                  </a:cubicBezTo>
                  <a:cubicBezTo>
                    <a:pt x="11603" y="10635"/>
                    <a:pt x="10925" y="9365"/>
                    <a:pt x="9940" y="8115"/>
                  </a:cubicBezTo>
                  <a:cubicBezTo>
                    <a:pt x="8090" y="5771"/>
                    <a:pt x="5939" y="4463"/>
                    <a:pt x="4926" y="1507"/>
                  </a:cubicBezTo>
                  <a:cubicBezTo>
                    <a:pt x="4547" y="399"/>
                    <a:pt x="3719" y="0"/>
                    <a:pt x="28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4" name="Google Shape;3594;p53"/>
            <p:cNvSpPr/>
            <p:nvPr/>
          </p:nvSpPr>
          <p:spPr>
            <a:xfrm>
              <a:off x="2000425" y="3668900"/>
              <a:ext cx="255750" cy="503975"/>
            </a:xfrm>
            <a:custGeom>
              <a:avLst/>
              <a:gdLst/>
              <a:ahLst/>
              <a:cxnLst/>
              <a:rect l="l" t="t" r="r" b="b"/>
              <a:pathLst>
                <a:path w="10230" h="20159" extrusionOk="0">
                  <a:moveTo>
                    <a:pt x="5137" y="0"/>
                  </a:moveTo>
                  <a:cubicBezTo>
                    <a:pt x="5120" y="0"/>
                    <a:pt x="5104" y="9"/>
                    <a:pt x="5098" y="30"/>
                  </a:cubicBezTo>
                  <a:cubicBezTo>
                    <a:pt x="4157" y="2406"/>
                    <a:pt x="3199" y="4239"/>
                    <a:pt x="1732" y="6352"/>
                  </a:cubicBezTo>
                  <a:cubicBezTo>
                    <a:pt x="1132" y="7215"/>
                    <a:pt x="1045" y="9144"/>
                    <a:pt x="1683" y="9998"/>
                  </a:cubicBezTo>
                  <a:cubicBezTo>
                    <a:pt x="3057" y="11846"/>
                    <a:pt x="3323" y="14404"/>
                    <a:pt x="4535" y="16127"/>
                  </a:cubicBezTo>
                  <a:cubicBezTo>
                    <a:pt x="5913" y="18082"/>
                    <a:pt x="7778" y="19014"/>
                    <a:pt x="9865" y="20135"/>
                  </a:cubicBezTo>
                  <a:cubicBezTo>
                    <a:pt x="9895" y="20151"/>
                    <a:pt x="9925" y="20158"/>
                    <a:pt x="9954" y="20158"/>
                  </a:cubicBezTo>
                  <a:cubicBezTo>
                    <a:pt x="10119" y="20158"/>
                    <a:pt x="10229" y="19913"/>
                    <a:pt x="10050" y="19817"/>
                  </a:cubicBezTo>
                  <a:cubicBezTo>
                    <a:pt x="7220" y="18296"/>
                    <a:pt x="5425" y="17646"/>
                    <a:pt x="4498" y="13627"/>
                  </a:cubicBezTo>
                  <a:cubicBezTo>
                    <a:pt x="4215" y="12406"/>
                    <a:pt x="3949" y="11881"/>
                    <a:pt x="3086" y="10994"/>
                  </a:cubicBezTo>
                  <a:cubicBezTo>
                    <a:pt x="0" y="7819"/>
                    <a:pt x="2564" y="6023"/>
                    <a:pt x="4111" y="3913"/>
                  </a:cubicBezTo>
                  <a:cubicBezTo>
                    <a:pt x="4974" y="2738"/>
                    <a:pt x="4925" y="1441"/>
                    <a:pt x="5179" y="53"/>
                  </a:cubicBezTo>
                  <a:cubicBezTo>
                    <a:pt x="5188" y="21"/>
                    <a:pt x="5162" y="0"/>
                    <a:pt x="5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5" name="Google Shape;3595;p53"/>
            <p:cNvSpPr/>
            <p:nvPr/>
          </p:nvSpPr>
          <p:spPr>
            <a:xfrm>
              <a:off x="2105800" y="4171775"/>
              <a:ext cx="307475" cy="989675"/>
            </a:xfrm>
            <a:custGeom>
              <a:avLst/>
              <a:gdLst/>
              <a:ahLst/>
              <a:cxnLst/>
              <a:rect l="l" t="t" r="r" b="b"/>
              <a:pathLst>
                <a:path w="12299" h="39587" extrusionOk="0">
                  <a:moveTo>
                    <a:pt x="6182" y="0"/>
                  </a:moveTo>
                  <a:cubicBezTo>
                    <a:pt x="6141" y="0"/>
                    <a:pt x="6100" y="27"/>
                    <a:pt x="6097" y="80"/>
                  </a:cubicBezTo>
                  <a:cubicBezTo>
                    <a:pt x="5586" y="10621"/>
                    <a:pt x="0" y="20861"/>
                    <a:pt x="2344" y="31436"/>
                  </a:cubicBezTo>
                  <a:cubicBezTo>
                    <a:pt x="3197" y="35281"/>
                    <a:pt x="5317" y="39586"/>
                    <a:pt x="8757" y="39586"/>
                  </a:cubicBezTo>
                  <a:cubicBezTo>
                    <a:pt x="9777" y="39586"/>
                    <a:pt x="10914" y="39207"/>
                    <a:pt x="12169" y="38324"/>
                  </a:cubicBezTo>
                  <a:cubicBezTo>
                    <a:pt x="12298" y="38236"/>
                    <a:pt x="12220" y="38045"/>
                    <a:pt x="12099" y="38045"/>
                  </a:cubicBezTo>
                  <a:cubicBezTo>
                    <a:pt x="12074" y="38045"/>
                    <a:pt x="12048" y="38052"/>
                    <a:pt x="12022" y="38070"/>
                  </a:cubicBezTo>
                  <a:cubicBezTo>
                    <a:pt x="10779" y="38909"/>
                    <a:pt x="9675" y="39272"/>
                    <a:pt x="8698" y="39272"/>
                  </a:cubicBezTo>
                  <a:cubicBezTo>
                    <a:pt x="3795" y="39272"/>
                    <a:pt x="2075" y="30121"/>
                    <a:pt x="1972" y="25844"/>
                  </a:cubicBezTo>
                  <a:cubicBezTo>
                    <a:pt x="1764" y="17157"/>
                    <a:pt x="6239" y="8863"/>
                    <a:pt x="6262" y="80"/>
                  </a:cubicBezTo>
                  <a:cubicBezTo>
                    <a:pt x="6262" y="27"/>
                    <a:pt x="6222" y="0"/>
                    <a:pt x="6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2271275" y="4054625"/>
              <a:ext cx="651325" cy="1046350"/>
            </a:xfrm>
            <a:custGeom>
              <a:avLst/>
              <a:gdLst/>
              <a:ahLst/>
              <a:cxnLst/>
              <a:rect l="l" t="t" r="r" b="b"/>
              <a:pathLst>
                <a:path w="26053" h="41854" extrusionOk="0">
                  <a:moveTo>
                    <a:pt x="25847" y="1"/>
                  </a:moveTo>
                  <a:cubicBezTo>
                    <a:pt x="25779" y="1"/>
                    <a:pt x="25712" y="37"/>
                    <a:pt x="25687" y="121"/>
                  </a:cubicBezTo>
                  <a:cubicBezTo>
                    <a:pt x="24722" y="3227"/>
                    <a:pt x="24272" y="6247"/>
                    <a:pt x="21474" y="8381"/>
                  </a:cubicBezTo>
                  <a:cubicBezTo>
                    <a:pt x="20034" y="9475"/>
                    <a:pt x="18622" y="10049"/>
                    <a:pt x="17407" y="11438"/>
                  </a:cubicBezTo>
                  <a:cubicBezTo>
                    <a:pt x="16209" y="12807"/>
                    <a:pt x="15709" y="15041"/>
                    <a:pt x="14918" y="16620"/>
                  </a:cubicBezTo>
                  <a:cubicBezTo>
                    <a:pt x="13934" y="18583"/>
                    <a:pt x="12040" y="19389"/>
                    <a:pt x="10478" y="20723"/>
                  </a:cubicBezTo>
                  <a:cubicBezTo>
                    <a:pt x="10442" y="20752"/>
                    <a:pt x="10476" y="20808"/>
                    <a:pt x="10516" y="20808"/>
                  </a:cubicBezTo>
                  <a:cubicBezTo>
                    <a:pt x="10525" y="20808"/>
                    <a:pt x="10533" y="20806"/>
                    <a:pt x="10541" y="20801"/>
                  </a:cubicBezTo>
                  <a:cubicBezTo>
                    <a:pt x="10556" y="20792"/>
                    <a:pt x="10573" y="20780"/>
                    <a:pt x="10588" y="20772"/>
                  </a:cubicBezTo>
                  <a:lnTo>
                    <a:pt x="10588" y="20772"/>
                  </a:lnTo>
                  <a:cubicBezTo>
                    <a:pt x="10651" y="23676"/>
                    <a:pt x="8411" y="24404"/>
                    <a:pt x="6687" y="25914"/>
                  </a:cubicBezTo>
                  <a:cubicBezTo>
                    <a:pt x="4715" y="27637"/>
                    <a:pt x="4496" y="30287"/>
                    <a:pt x="2117" y="31806"/>
                  </a:cubicBezTo>
                  <a:cubicBezTo>
                    <a:pt x="2045" y="31855"/>
                    <a:pt x="2016" y="31968"/>
                    <a:pt x="2088" y="32031"/>
                  </a:cubicBezTo>
                  <a:cubicBezTo>
                    <a:pt x="4020" y="33746"/>
                    <a:pt x="3367" y="33122"/>
                    <a:pt x="2423" y="34422"/>
                  </a:cubicBezTo>
                  <a:cubicBezTo>
                    <a:pt x="1675" y="35455"/>
                    <a:pt x="1436" y="36474"/>
                    <a:pt x="1395" y="37736"/>
                  </a:cubicBezTo>
                  <a:cubicBezTo>
                    <a:pt x="1323" y="39918"/>
                    <a:pt x="2715" y="41604"/>
                    <a:pt x="4819" y="41853"/>
                  </a:cubicBezTo>
                  <a:cubicBezTo>
                    <a:pt x="4822" y="41853"/>
                    <a:pt x="4824" y="41853"/>
                    <a:pt x="4827" y="41853"/>
                  </a:cubicBezTo>
                  <a:cubicBezTo>
                    <a:pt x="4892" y="41853"/>
                    <a:pt x="4904" y="41740"/>
                    <a:pt x="4837" y="41726"/>
                  </a:cubicBezTo>
                  <a:cubicBezTo>
                    <a:pt x="1459" y="41027"/>
                    <a:pt x="1" y="34664"/>
                    <a:pt x="4199" y="33821"/>
                  </a:cubicBezTo>
                  <a:cubicBezTo>
                    <a:pt x="4303" y="33798"/>
                    <a:pt x="4340" y="33651"/>
                    <a:pt x="4262" y="33581"/>
                  </a:cubicBezTo>
                  <a:cubicBezTo>
                    <a:pt x="168" y="29938"/>
                    <a:pt x="11009" y="25102"/>
                    <a:pt x="10879" y="20757"/>
                  </a:cubicBezTo>
                  <a:cubicBezTo>
                    <a:pt x="10879" y="20705"/>
                    <a:pt x="10845" y="20659"/>
                    <a:pt x="10795" y="20639"/>
                  </a:cubicBezTo>
                  <a:cubicBezTo>
                    <a:pt x="12164" y="19784"/>
                    <a:pt x="13397" y="18976"/>
                    <a:pt x="14517" y="17781"/>
                  </a:cubicBezTo>
                  <a:cubicBezTo>
                    <a:pt x="16324" y="15847"/>
                    <a:pt x="16564" y="12899"/>
                    <a:pt x="18348" y="10875"/>
                  </a:cubicBezTo>
                  <a:cubicBezTo>
                    <a:pt x="19713" y="9328"/>
                    <a:pt x="22110" y="8932"/>
                    <a:pt x="23319" y="7183"/>
                  </a:cubicBezTo>
                  <a:cubicBezTo>
                    <a:pt x="24777" y="5081"/>
                    <a:pt x="25265" y="2627"/>
                    <a:pt x="26013" y="211"/>
                  </a:cubicBezTo>
                  <a:cubicBezTo>
                    <a:pt x="26053" y="84"/>
                    <a:pt x="25950" y="1"/>
                    <a:pt x="258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7" name="Google Shape;3597;p53"/>
            <p:cNvSpPr/>
            <p:nvPr/>
          </p:nvSpPr>
          <p:spPr>
            <a:xfrm>
              <a:off x="1583375" y="3415625"/>
              <a:ext cx="27825" cy="21875"/>
            </a:xfrm>
            <a:custGeom>
              <a:avLst/>
              <a:gdLst/>
              <a:ahLst/>
              <a:cxnLst/>
              <a:rect l="l" t="t" r="r" b="b"/>
              <a:pathLst>
                <a:path w="1113" h="875" extrusionOk="0">
                  <a:moveTo>
                    <a:pt x="1082" y="1"/>
                  </a:moveTo>
                  <a:cubicBezTo>
                    <a:pt x="1078" y="1"/>
                    <a:pt x="1073" y="2"/>
                    <a:pt x="1069" y="4"/>
                  </a:cubicBezTo>
                  <a:cubicBezTo>
                    <a:pt x="347" y="379"/>
                    <a:pt x="662" y="154"/>
                    <a:pt x="59" y="734"/>
                  </a:cubicBezTo>
                  <a:cubicBezTo>
                    <a:pt x="1" y="792"/>
                    <a:pt x="56" y="874"/>
                    <a:pt x="120" y="874"/>
                  </a:cubicBezTo>
                  <a:cubicBezTo>
                    <a:pt x="139" y="874"/>
                    <a:pt x="159" y="867"/>
                    <a:pt x="177" y="850"/>
                  </a:cubicBezTo>
                  <a:cubicBezTo>
                    <a:pt x="445" y="599"/>
                    <a:pt x="769" y="316"/>
                    <a:pt x="1112" y="16"/>
                  </a:cubicBezTo>
                  <a:cubicBezTo>
                    <a:pt x="1104" y="9"/>
                    <a:pt x="1093" y="1"/>
                    <a:pt x="10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8" name="Google Shape;3598;p53"/>
            <p:cNvSpPr/>
            <p:nvPr/>
          </p:nvSpPr>
          <p:spPr>
            <a:xfrm>
              <a:off x="1611100" y="3392825"/>
              <a:ext cx="26300" cy="24650"/>
            </a:xfrm>
            <a:custGeom>
              <a:avLst/>
              <a:gdLst/>
              <a:ahLst/>
              <a:cxnLst/>
              <a:rect l="l" t="t" r="r" b="b"/>
              <a:pathLst>
                <a:path w="1052" h="986" extrusionOk="0">
                  <a:moveTo>
                    <a:pt x="1051" y="1"/>
                  </a:moveTo>
                  <a:cubicBezTo>
                    <a:pt x="690" y="327"/>
                    <a:pt x="338" y="633"/>
                    <a:pt x="3" y="928"/>
                  </a:cubicBezTo>
                  <a:cubicBezTo>
                    <a:pt x="18" y="945"/>
                    <a:pt x="26" y="968"/>
                    <a:pt x="1" y="985"/>
                  </a:cubicBezTo>
                  <a:cubicBezTo>
                    <a:pt x="315" y="792"/>
                    <a:pt x="673" y="440"/>
                    <a:pt x="10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2233600" y="3828000"/>
              <a:ext cx="18275" cy="19275"/>
            </a:xfrm>
            <a:custGeom>
              <a:avLst/>
              <a:gdLst/>
              <a:ahLst/>
              <a:cxnLst/>
              <a:rect l="l" t="t" r="r" b="b"/>
              <a:pathLst>
                <a:path w="731" h="771" extrusionOk="0">
                  <a:moveTo>
                    <a:pt x="731" y="0"/>
                  </a:moveTo>
                  <a:lnTo>
                    <a:pt x="731" y="0"/>
                  </a:lnTo>
                  <a:cubicBezTo>
                    <a:pt x="488" y="257"/>
                    <a:pt x="246" y="514"/>
                    <a:pt x="1" y="770"/>
                  </a:cubicBezTo>
                  <a:cubicBezTo>
                    <a:pt x="246" y="517"/>
                    <a:pt x="488" y="257"/>
                    <a:pt x="7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0" name="Google Shape;3600;p53"/>
            <p:cNvSpPr/>
            <p:nvPr/>
          </p:nvSpPr>
          <p:spPr>
            <a:xfrm>
              <a:off x="2564525" y="3930825"/>
              <a:ext cx="88525" cy="91100"/>
            </a:xfrm>
            <a:custGeom>
              <a:avLst/>
              <a:gdLst/>
              <a:ahLst/>
              <a:cxnLst/>
              <a:rect l="l" t="t" r="r" b="b"/>
              <a:pathLst>
                <a:path w="3541" h="3644" extrusionOk="0">
                  <a:moveTo>
                    <a:pt x="3540" y="1"/>
                  </a:moveTo>
                  <a:lnTo>
                    <a:pt x="3540" y="1"/>
                  </a:lnTo>
                  <a:cubicBezTo>
                    <a:pt x="2565" y="858"/>
                    <a:pt x="1568" y="1707"/>
                    <a:pt x="754" y="2714"/>
                  </a:cubicBezTo>
                  <a:cubicBezTo>
                    <a:pt x="500" y="3023"/>
                    <a:pt x="252" y="3335"/>
                    <a:pt x="1" y="3644"/>
                  </a:cubicBezTo>
                  <a:cubicBezTo>
                    <a:pt x="1187" y="2429"/>
                    <a:pt x="2394" y="1239"/>
                    <a:pt x="3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1" name="Google Shape;3601;p53"/>
            <p:cNvSpPr/>
            <p:nvPr/>
          </p:nvSpPr>
          <p:spPr>
            <a:xfrm>
              <a:off x="1589325" y="3178675"/>
              <a:ext cx="1345850" cy="1985650"/>
            </a:xfrm>
            <a:custGeom>
              <a:avLst/>
              <a:gdLst/>
              <a:ahLst/>
              <a:cxnLst/>
              <a:rect l="l" t="t" r="r" b="b"/>
              <a:pathLst>
                <a:path w="53834" h="79426" extrusionOk="0">
                  <a:moveTo>
                    <a:pt x="11761" y="7120"/>
                  </a:moveTo>
                  <a:lnTo>
                    <a:pt x="11761" y="7120"/>
                  </a:lnTo>
                  <a:cubicBezTo>
                    <a:pt x="11141" y="7764"/>
                    <a:pt x="10523" y="8411"/>
                    <a:pt x="9908" y="9061"/>
                  </a:cubicBezTo>
                  <a:cubicBezTo>
                    <a:pt x="10101" y="8708"/>
                    <a:pt x="10295" y="8359"/>
                    <a:pt x="10474" y="7981"/>
                  </a:cubicBezTo>
                  <a:cubicBezTo>
                    <a:pt x="10485" y="7949"/>
                    <a:pt x="10488" y="7917"/>
                    <a:pt x="10482" y="7886"/>
                  </a:cubicBezTo>
                  <a:cubicBezTo>
                    <a:pt x="10950" y="7490"/>
                    <a:pt x="11383" y="7196"/>
                    <a:pt x="11761" y="7120"/>
                  </a:cubicBezTo>
                  <a:close/>
                  <a:moveTo>
                    <a:pt x="12197" y="7152"/>
                  </a:moveTo>
                  <a:cubicBezTo>
                    <a:pt x="12310" y="7198"/>
                    <a:pt x="12411" y="7268"/>
                    <a:pt x="12492" y="7360"/>
                  </a:cubicBezTo>
                  <a:lnTo>
                    <a:pt x="12489" y="7360"/>
                  </a:lnTo>
                  <a:cubicBezTo>
                    <a:pt x="11447" y="8371"/>
                    <a:pt x="10508" y="9453"/>
                    <a:pt x="9593" y="10562"/>
                  </a:cubicBezTo>
                  <a:cubicBezTo>
                    <a:pt x="10488" y="9456"/>
                    <a:pt x="11386" y="8319"/>
                    <a:pt x="12197" y="7152"/>
                  </a:cubicBezTo>
                  <a:close/>
                  <a:moveTo>
                    <a:pt x="4783" y="7161"/>
                  </a:moveTo>
                  <a:cubicBezTo>
                    <a:pt x="4893" y="8065"/>
                    <a:pt x="5485" y="8775"/>
                    <a:pt x="6380" y="9254"/>
                  </a:cubicBezTo>
                  <a:cubicBezTo>
                    <a:pt x="5548" y="10074"/>
                    <a:pt x="4743" y="10920"/>
                    <a:pt x="3917" y="11748"/>
                  </a:cubicBezTo>
                  <a:cubicBezTo>
                    <a:pt x="4726" y="10934"/>
                    <a:pt x="5150" y="10005"/>
                    <a:pt x="5626" y="8951"/>
                  </a:cubicBezTo>
                  <a:cubicBezTo>
                    <a:pt x="5682" y="8824"/>
                    <a:pt x="5594" y="8710"/>
                    <a:pt x="5485" y="8710"/>
                  </a:cubicBezTo>
                  <a:cubicBezTo>
                    <a:pt x="5447" y="8710"/>
                    <a:pt x="5407" y="8724"/>
                    <a:pt x="5369" y="8755"/>
                  </a:cubicBezTo>
                  <a:cubicBezTo>
                    <a:pt x="4319" y="9627"/>
                    <a:pt x="3316" y="10553"/>
                    <a:pt x="2365" y="11530"/>
                  </a:cubicBezTo>
                  <a:lnTo>
                    <a:pt x="2365" y="11530"/>
                  </a:lnTo>
                  <a:cubicBezTo>
                    <a:pt x="3389" y="10473"/>
                    <a:pt x="4254" y="9523"/>
                    <a:pt x="5087" y="8304"/>
                  </a:cubicBezTo>
                  <a:cubicBezTo>
                    <a:pt x="5170" y="8182"/>
                    <a:pt x="5056" y="8069"/>
                    <a:pt x="4939" y="8069"/>
                  </a:cubicBezTo>
                  <a:cubicBezTo>
                    <a:pt x="4902" y="8069"/>
                    <a:pt x="4864" y="8081"/>
                    <a:pt x="4832" y="8108"/>
                  </a:cubicBezTo>
                  <a:cubicBezTo>
                    <a:pt x="3831" y="8945"/>
                    <a:pt x="2543" y="10120"/>
                    <a:pt x="1790" y="10865"/>
                  </a:cubicBezTo>
                  <a:cubicBezTo>
                    <a:pt x="2976" y="9690"/>
                    <a:pt x="3946" y="8555"/>
                    <a:pt x="4783" y="7161"/>
                  </a:cubicBezTo>
                  <a:close/>
                  <a:moveTo>
                    <a:pt x="9094" y="8988"/>
                  </a:moveTo>
                  <a:lnTo>
                    <a:pt x="9094" y="8988"/>
                  </a:lnTo>
                  <a:cubicBezTo>
                    <a:pt x="8447" y="9699"/>
                    <a:pt x="7809" y="10415"/>
                    <a:pt x="7177" y="11145"/>
                  </a:cubicBezTo>
                  <a:cubicBezTo>
                    <a:pt x="6471" y="11964"/>
                    <a:pt x="6161" y="12269"/>
                    <a:pt x="6091" y="12269"/>
                  </a:cubicBezTo>
                  <a:cubicBezTo>
                    <a:pt x="5908" y="12269"/>
                    <a:pt x="7399" y="10137"/>
                    <a:pt x="7673" y="9707"/>
                  </a:cubicBezTo>
                  <a:cubicBezTo>
                    <a:pt x="7699" y="9661"/>
                    <a:pt x="7699" y="9609"/>
                    <a:pt x="7673" y="9563"/>
                  </a:cubicBezTo>
                  <a:cubicBezTo>
                    <a:pt x="8167" y="9511"/>
                    <a:pt x="8646" y="9283"/>
                    <a:pt x="9094" y="8988"/>
                  </a:cubicBezTo>
                  <a:close/>
                  <a:moveTo>
                    <a:pt x="6689" y="9407"/>
                  </a:moveTo>
                  <a:cubicBezTo>
                    <a:pt x="6712" y="9419"/>
                    <a:pt x="6732" y="9430"/>
                    <a:pt x="6758" y="9442"/>
                  </a:cubicBezTo>
                  <a:cubicBezTo>
                    <a:pt x="6949" y="9520"/>
                    <a:pt x="7154" y="9563"/>
                    <a:pt x="7361" y="9569"/>
                  </a:cubicBezTo>
                  <a:cubicBezTo>
                    <a:pt x="6513" y="10510"/>
                    <a:pt x="5667" y="11451"/>
                    <a:pt x="4795" y="12375"/>
                  </a:cubicBezTo>
                  <a:cubicBezTo>
                    <a:pt x="5522" y="11604"/>
                    <a:pt x="6137" y="10316"/>
                    <a:pt x="6689" y="9407"/>
                  </a:cubicBezTo>
                  <a:close/>
                  <a:moveTo>
                    <a:pt x="9308" y="12320"/>
                  </a:moveTo>
                  <a:cubicBezTo>
                    <a:pt x="9288" y="12342"/>
                    <a:pt x="9269" y="12364"/>
                    <a:pt x="9250" y="12386"/>
                  </a:cubicBezTo>
                  <a:cubicBezTo>
                    <a:pt x="9269" y="12364"/>
                    <a:pt x="9288" y="12342"/>
                    <a:pt x="9308" y="12320"/>
                  </a:cubicBezTo>
                  <a:close/>
                  <a:moveTo>
                    <a:pt x="12685" y="7623"/>
                  </a:moveTo>
                  <a:cubicBezTo>
                    <a:pt x="12803" y="7839"/>
                    <a:pt x="12910" y="8128"/>
                    <a:pt x="12994" y="8506"/>
                  </a:cubicBezTo>
                  <a:cubicBezTo>
                    <a:pt x="13104" y="8977"/>
                    <a:pt x="13086" y="9312"/>
                    <a:pt x="13014" y="9595"/>
                  </a:cubicBezTo>
                  <a:cubicBezTo>
                    <a:pt x="12985" y="9567"/>
                    <a:pt x="12949" y="9554"/>
                    <a:pt x="12914" y="9554"/>
                  </a:cubicBezTo>
                  <a:cubicBezTo>
                    <a:pt x="12871" y="9554"/>
                    <a:pt x="12829" y="9573"/>
                    <a:pt x="12801" y="9609"/>
                  </a:cubicBezTo>
                  <a:cubicBezTo>
                    <a:pt x="11833" y="10680"/>
                    <a:pt x="10734" y="12014"/>
                    <a:pt x="10035" y="13039"/>
                  </a:cubicBezTo>
                  <a:lnTo>
                    <a:pt x="10035" y="13036"/>
                  </a:lnTo>
                  <a:cubicBezTo>
                    <a:pt x="11037" y="11569"/>
                    <a:pt x="12082" y="10184"/>
                    <a:pt x="12954" y="8627"/>
                  </a:cubicBezTo>
                  <a:cubicBezTo>
                    <a:pt x="13020" y="8509"/>
                    <a:pt x="12918" y="8382"/>
                    <a:pt x="12807" y="8382"/>
                  </a:cubicBezTo>
                  <a:cubicBezTo>
                    <a:pt x="12769" y="8382"/>
                    <a:pt x="12730" y="8397"/>
                    <a:pt x="12697" y="8431"/>
                  </a:cubicBezTo>
                  <a:cubicBezTo>
                    <a:pt x="11770" y="9395"/>
                    <a:pt x="10928" y="10424"/>
                    <a:pt x="10065" y="11441"/>
                  </a:cubicBezTo>
                  <a:lnTo>
                    <a:pt x="10065" y="11441"/>
                  </a:lnTo>
                  <a:cubicBezTo>
                    <a:pt x="11067" y="10247"/>
                    <a:pt x="11942" y="9052"/>
                    <a:pt x="12685" y="7623"/>
                  </a:cubicBezTo>
                  <a:close/>
                  <a:moveTo>
                    <a:pt x="12347" y="11156"/>
                  </a:moveTo>
                  <a:cubicBezTo>
                    <a:pt x="12335" y="11270"/>
                    <a:pt x="12398" y="11389"/>
                    <a:pt x="12518" y="11512"/>
                  </a:cubicBezTo>
                  <a:cubicBezTo>
                    <a:pt x="11420" y="12648"/>
                    <a:pt x="11008" y="13093"/>
                    <a:pt x="10985" y="13093"/>
                  </a:cubicBezTo>
                  <a:cubicBezTo>
                    <a:pt x="10952" y="13093"/>
                    <a:pt x="11680" y="12221"/>
                    <a:pt x="12347" y="11156"/>
                  </a:cubicBezTo>
                  <a:close/>
                  <a:moveTo>
                    <a:pt x="12812" y="11753"/>
                  </a:moveTo>
                  <a:lnTo>
                    <a:pt x="12812" y="11753"/>
                  </a:lnTo>
                  <a:cubicBezTo>
                    <a:pt x="12946" y="11839"/>
                    <a:pt x="13081" y="11916"/>
                    <a:pt x="13225" y="11988"/>
                  </a:cubicBezTo>
                  <a:cubicBezTo>
                    <a:pt x="12318" y="13025"/>
                    <a:pt x="11983" y="13427"/>
                    <a:pt x="11949" y="13427"/>
                  </a:cubicBezTo>
                  <a:cubicBezTo>
                    <a:pt x="11902" y="13427"/>
                    <a:pt x="12424" y="12668"/>
                    <a:pt x="12812" y="11753"/>
                  </a:cubicBezTo>
                  <a:close/>
                  <a:moveTo>
                    <a:pt x="13505" y="12129"/>
                  </a:moveTo>
                  <a:cubicBezTo>
                    <a:pt x="13768" y="12251"/>
                    <a:pt x="14054" y="12366"/>
                    <a:pt x="14342" y="12476"/>
                  </a:cubicBezTo>
                  <a:cubicBezTo>
                    <a:pt x="13238" y="13481"/>
                    <a:pt x="12656" y="14171"/>
                    <a:pt x="12565" y="14171"/>
                  </a:cubicBezTo>
                  <a:cubicBezTo>
                    <a:pt x="12482" y="14171"/>
                    <a:pt x="12802" y="13604"/>
                    <a:pt x="13502" y="12190"/>
                  </a:cubicBezTo>
                  <a:lnTo>
                    <a:pt x="13499" y="12190"/>
                  </a:lnTo>
                  <a:cubicBezTo>
                    <a:pt x="13505" y="12170"/>
                    <a:pt x="13508" y="12150"/>
                    <a:pt x="13505" y="12129"/>
                  </a:cubicBezTo>
                  <a:close/>
                  <a:moveTo>
                    <a:pt x="14692" y="12603"/>
                  </a:moveTo>
                  <a:cubicBezTo>
                    <a:pt x="15182" y="12776"/>
                    <a:pt x="15650" y="12918"/>
                    <a:pt x="16005" y="13013"/>
                  </a:cubicBezTo>
                  <a:cubicBezTo>
                    <a:pt x="15973" y="13016"/>
                    <a:pt x="15942" y="13030"/>
                    <a:pt x="15921" y="13056"/>
                  </a:cubicBezTo>
                  <a:cubicBezTo>
                    <a:pt x="14855" y="14300"/>
                    <a:pt x="14198" y="15091"/>
                    <a:pt x="14116" y="15091"/>
                  </a:cubicBezTo>
                  <a:cubicBezTo>
                    <a:pt x="14046" y="15091"/>
                    <a:pt x="14415" y="14487"/>
                    <a:pt x="15335" y="13053"/>
                  </a:cubicBezTo>
                  <a:cubicBezTo>
                    <a:pt x="15416" y="12927"/>
                    <a:pt x="15295" y="12789"/>
                    <a:pt x="15173" y="12789"/>
                  </a:cubicBezTo>
                  <a:cubicBezTo>
                    <a:pt x="15133" y="12789"/>
                    <a:pt x="15092" y="12804"/>
                    <a:pt x="15058" y="12840"/>
                  </a:cubicBezTo>
                  <a:cubicBezTo>
                    <a:pt x="13912" y="14072"/>
                    <a:pt x="13332" y="14734"/>
                    <a:pt x="13279" y="14734"/>
                  </a:cubicBezTo>
                  <a:cubicBezTo>
                    <a:pt x="13226" y="14734"/>
                    <a:pt x="13708" y="14060"/>
                    <a:pt x="14686" y="12620"/>
                  </a:cubicBezTo>
                  <a:cubicBezTo>
                    <a:pt x="14692" y="12614"/>
                    <a:pt x="14686" y="12609"/>
                    <a:pt x="14692" y="12603"/>
                  </a:cubicBezTo>
                  <a:close/>
                  <a:moveTo>
                    <a:pt x="16909" y="14381"/>
                  </a:moveTo>
                  <a:cubicBezTo>
                    <a:pt x="16949" y="14609"/>
                    <a:pt x="17004" y="14837"/>
                    <a:pt x="17073" y="15060"/>
                  </a:cubicBezTo>
                  <a:cubicBezTo>
                    <a:pt x="17045" y="15066"/>
                    <a:pt x="17016" y="15080"/>
                    <a:pt x="16995" y="15100"/>
                  </a:cubicBezTo>
                  <a:cubicBezTo>
                    <a:pt x="16677" y="15495"/>
                    <a:pt x="15297" y="17216"/>
                    <a:pt x="15096" y="17216"/>
                  </a:cubicBezTo>
                  <a:cubicBezTo>
                    <a:pt x="15009" y="17216"/>
                    <a:pt x="15142" y="16895"/>
                    <a:pt x="15676" y="16007"/>
                  </a:cubicBezTo>
                  <a:cubicBezTo>
                    <a:pt x="15667" y="15940"/>
                    <a:pt x="15653" y="15874"/>
                    <a:pt x="15636" y="15810"/>
                  </a:cubicBezTo>
                  <a:cubicBezTo>
                    <a:pt x="16089" y="15360"/>
                    <a:pt x="16513" y="14881"/>
                    <a:pt x="16909" y="14381"/>
                  </a:cubicBezTo>
                  <a:close/>
                  <a:moveTo>
                    <a:pt x="17212" y="15444"/>
                  </a:moveTo>
                  <a:cubicBezTo>
                    <a:pt x="17264" y="15568"/>
                    <a:pt x="17322" y="15686"/>
                    <a:pt x="17388" y="15802"/>
                  </a:cubicBezTo>
                  <a:cubicBezTo>
                    <a:pt x="16695" y="16567"/>
                    <a:pt x="16297" y="17063"/>
                    <a:pt x="16124" y="17289"/>
                  </a:cubicBezTo>
                  <a:cubicBezTo>
                    <a:pt x="16305" y="17026"/>
                    <a:pt x="16701" y="16411"/>
                    <a:pt x="17212" y="15444"/>
                  </a:cubicBezTo>
                  <a:close/>
                  <a:moveTo>
                    <a:pt x="27835" y="15386"/>
                  </a:moveTo>
                  <a:cubicBezTo>
                    <a:pt x="27854" y="15386"/>
                    <a:pt x="27872" y="15386"/>
                    <a:pt x="27891" y="15386"/>
                  </a:cubicBezTo>
                  <a:cubicBezTo>
                    <a:pt x="27065" y="16001"/>
                    <a:pt x="26398" y="16760"/>
                    <a:pt x="25778" y="17566"/>
                  </a:cubicBezTo>
                  <a:cubicBezTo>
                    <a:pt x="26193" y="16884"/>
                    <a:pt x="26566" y="16177"/>
                    <a:pt x="26898" y="15449"/>
                  </a:cubicBezTo>
                  <a:cubicBezTo>
                    <a:pt x="27209" y="15409"/>
                    <a:pt x="27522" y="15386"/>
                    <a:pt x="27835" y="15386"/>
                  </a:cubicBezTo>
                  <a:close/>
                  <a:moveTo>
                    <a:pt x="17683" y="16220"/>
                  </a:moveTo>
                  <a:cubicBezTo>
                    <a:pt x="17838" y="16402"/>
                    <a:pt x="18020" y="16558"/>
                    <a:pt x="18225" y="16682"/>
                  </a:cubicBezTo>
                  <a:cubicBezTo>
                    <a:pt x="17465" y="17490"/>
                    <a:pt x="17132" y="17836"/>
                    <a:pt x="17052" y="17836"/>
                  </a:cubicBezTo>
                  <a:cubicBezTo>
                    <a:pt x="16942" y="17836"/>
                    <a:pt x="17297" y="17201"/>
                    <a:pt x="17683" y="16220"/>
                  </a:cubicBezTo>
                  <a:close/>
                  <a:moveTo>
                    <a:pt x="30899" y="16047"/>
                  </a:moveTo>
                  <a:cubicBezTo>
                    <a:pt x="31165" y="16137"/>
                    <a:pt x="31436" y="16232"/>
                    <a:pt x="31710" y="16333"/>
                  </a:cubicBezTo>
                  <a:cubicBezTo>
                    <a:pt x="30983" y="16919"/>
                    <a:pt x="30293" y="17554"/>
                    <a:pt x="29649" y="18235"/>
                  </a:cubicBezTo>
                  <a:cubicBezTo>
                    <a:pt x="30111" y="17534"/>
                    <a:pt x="30530" y="16803"/>
                    <a:pt x="30899" y="16047"/>
                  </a:cubicBezTo>
                  <a:close/>
                  <a:moveTo>
                    <a:pt x="18592" y="16867"/>
                  </a:moveTo>
                  <a:cubicBezTo>
                    <a:pt x="18690" y="16907"/>
                    <a:pt x="18791" y="16939"/>
                    <a:pt x="18892" y="16968"/>
                  </a:cubicBezTo>
                  <a:cubicBezTo>
                    <a:pt x="18047" y="17809"/>
                    <a:pt x="17614" y="18385"/>
                    <a:pt x="17611" y="18385"/>
                  </a:cubicBezTo>
                  <a:cubicBezTo>
                    <a:pt x="17609" y="18385"/>
                    <a:pt x="17932" y="17948"/>
                    <a:pt x="18592" y="16867"/>
                  </a:cubicBezTo>
                  <a:close/>
                  <a:moveTo>
                    <a:pt x="19400" y="17063"/>
                  </a:moveTo>
                  <a:cubicBezTo>
                    <a:pt x="19579" y="17084"/>
                    <a:pt x="19758" y="17094"/>
                    <a:pt x="19938" y="17094"/>
                  </a:cubicBezTo>
                  <a:cubicBezTo>
                    <a:pt x="19982" y="17094"/>
                    <a:pt x="20026" y="17093"/>
                    <a:pt x="20070" y="17092"/>
                  </a:cubicBezTo>
                  <a:lnTo>
                    <a:pt x="20070" y="17092"/>
                  </a:lnTo>
                  <a:cubicBezTo>
                    <a:pt x="19363" y="17840"/>
                    <a:pt x="18947" y="18357"/>
                    <a:pt x="18733" y="18651"/>
                  </a:cubicBezTo>
                  <a:cubicBezTo>
                    <a:pt x="18898" y="18354"/>
                    <a:pt x="19149" y="17823"/>
                    <a:pt x="19400" y="17063"/>
                  </a:cubicBezTo>
                  <a:close/>
                  <a:moveTo>
                    <a:pt x="32097" y="16474"/>
                  </a:moveTo>
                  <a:cubicBezTo>
                    <a:pt x="32242" y="16529"/>
                    <a:pt x="32386" y="16587"/>
                    <a:pt x="32530" y="16645"/>
                  </a:cubicBezTo>
                  <a:cubicBezTo>
                    <a:pt x="31523" y="17638"/>
                    <a:pt x="30605" y="18712"/>
                    <a:pt x="29718" y="19806"/>
                  </a:cubicBezTo>
                  <a:lnTo>
                    <a:pt x="29716" y="19806"/>
                  </a:lnTo>
                  <a:cubicBezTo>
                    <a:pt x="30515" y="18700"/>
                    <a:pt x="31309" y="17592"/>
                    <a:pt x="32097" y="16474"/>
                  </a:cubicBezTo>
                  <a:close/>
                  <a:moveTo>
                    <a:pt x="34502" y="17563"/>
                  </a:moveTo>
                  <a:cubicBezTo>
                    <a:pt x="34733" y="17690"/>
                    <a:pt x="34958" y="17823"/>
                    <a:pt x="35178" y="17964"/>
                  </a:cubicBezTo>
                  <a:cubicBezTo>
                    <a:pt x="34170" y="18544"/>
                    <a:pt x="33281" y="19260"/>
                    <a:pt x="32467" y="20057"/>
                  </a:cubicBezTo>
                  <a:cubicBezTo>
                    <a:pt x="33142" y="19220"/>
                    <a:pt x="33821" y="18388"/>
                    <a:pt x="34502" y="17563"/>
                  </a:cubicBezTo>
                  <a:close/>
                  <a:moveTo>
                    <a:pt x="26283" y="15559"/>
                  </a:moveTo>
                  <a:cubicBezTo>
                    <a:pt x="24767" y="17118"/>
                    <a:pt x="23474" y="18853"/>
                    <a:pt x="22048" y="20496"/>
                  </a:cubicBezTo>
                  <a:cubicBezTo>
                    <a:pt x="22628" y="19823"/>
                    <a:pt x="24141" y="17722"/>
                    <a:pt x="24808" y="16278"/>
                  </a:cubicBezTo>
                  <a:cubicBezTo>
                    <a:pt x="24866" y="16157"/>
                    <a:pt x="24773" y="16035"/>
                    <a:pt x="24664" y="16035"/>
                  </a:cubicBezTo>
                  <a:cubicBezTo>
                    <a:pt x="24627" y="16035"/>
                    <a:pt x="24589" y="16049"/>
                    <a:pt x="24554" y="16082"/>
                  </a:cubicBezTo>
                  <a:cubicBezTo>
                    <a:pt x="23797" y="16792"/>
                    <a:pt x="23139" y="17525"/>
                    <a:pt x="22487" y="18331"/>
                  </a:cubicBezTo>
                  <a:cubicBezTo>
                    <a:pt x="22057" y="18857"/>
                    <a:pt x="21853" y="19060"/>
                    <a:pt x="21793" y="19060"/>
                  </a:cubicBezTo>
                  <a:cubicBezTo>
                    <a:pt x="21611" y="19060"/>
                    <a:pt x="22774" y="17173"/>
                    <a:pt x="22928" y="16899"/>
                  </a:cubicBezTo>
                  <a:cubicBezTo>
                    <a:pt x="22976" y="16815"/>
                    <a:pt x="22905" y="16739"/>
                    <a:pt x="22832" y="16739"/>
                  </a:cubicBezTo>
                  <a:cubicBezTo>
                    <a:pt x="22799" y="16739"/>
                    <a:pt x="22766" y="16754"/>
                    <a:pt x="22743" y="16792"/>
                  </a:cubicBezTo>
                  <a:cubicBezTo>
                    <a:pt x="22738" y="16798"/>
                    <a:pt x="22735" y="16806"/>
                    <a:pt x="22732" y="16812"/>
                  </a:cubicBezTo>
                  <a:cubicBezTo>
                    <a:pt x="22697" y="16779"/>
                    <a:pt x="22654" y="16758"/>
                    <a:pt x="22609" y="16758"/>
                  </a:cubicBezTo>
                  <a:cubicBezTo>
                    <a:pt x="22568" y="16758"/>
                    <a:pt x="22526" y="16776"/>
                    <a:pt x="22489" y="16821"/>
                  </a:cubicBezTo>
                  <a:cubicBezTo>
                    <a:pt x="22046" y="17363"/>
                    <a:pt x="21336" y="18652"/>
                    <a:pt x="21231" y="18652"/>
                  </a:cubicBezTo>
                  <a:cubicBezTo>
                    <a:pt x="21174" y="18652"/>
                    <a:pt x="21293" y="18280"/>
                    <a:pt x="21721" y="17219"/>
                  </a:cubicBezTo>
                  <a:cubicBezTo>
                    <a:pt x="21775" y="17084"/>
                    <a:pt x="21656" y="16991"/>
                    <a:pt x="21539" y="16991"/>
                  </a:cubicBezTo>
                  <a:cubicBezTo>
                    <a:pt x="21493" y="16991"/>
                    <a:pt x="21448" y="17006"/>
                    <a:pt x="21413" y="17037"/>
                  </a:cubicBezTo>
                  <a:cubicBezTo>
                    <a:pt x="20307" y="18026"/>
                    <a:pt x="19823" y="18755"/>
                    <a:pt x="19732" y="18904"/>
                  </a:cubicBezTo>
                  <a:lnTo>
                    <a:pt x="19732" y="18904"/>
                  </a:lnTo>
                  <a:cubicBezTo>
                    <a:pt x="19799" y="18784"/>
                    <a:pt x="20066" y="18272"/>
                    <a:pt x="20428" y="17219"/>
                  </a:cubicBezTo>
                  <a:cubicBezTo>
                    <a:pt x="20443" y="17167"/>
                    <a:pt x="20434" y="17112"/>
                    <a:pt x="20399" y="17072"/>
                  </a:cubicBezTo>
                  <a:cubicBezTo>
                    <a:pt x="20956" y="17020"/>
                    <a:pt x="21508" y="16922"/>
                    <a:pt x="22051" y="16778"/>
                  </a:cubicBezTo>
                  <a:cubicBezTo>
                    <a:pt x="23465" y="16422"/>
                    <a:pt x="24863" y="15851"/>
                    <a:pt x="26283" y="15559"/>
                  </a:cubicBezTo>
                  <a:close/>
                  <a:moveTo>
                    <a:pt x="28723" y="16523"/>
                  </a:moveTo>
                  <a:cubicBezTo>
                    <a:pt x="28745" y="16523"/>
                    <a:pt x="28603" y="16792"/>
                    <a:pt x="28183" y="17514"/>
                  </a:cubicBezTo>
                  <a:lnTo>
                    <a:pt x="28185" y="17517"/>
                  </a:lnTo>
                  <a:cubicBezTo>
                    <a:pt x="27265" y="19096"/>
                    <a:pt x="26035" y="20505"/>
                    <a:pt x="24886" y="21934"/>
                  </a:cubicBezTo>
                  <a:cubicBezTo>
                    <a:pt x="25668" y="20834"/>
                    <a:pt x="26433" y="19742"/>
                    <a:pt x="27201" y="18738"/>
                  </a:cubicBezTo>
                  <a:cubicBezTo>
                    <a:pt x="27442" y="18421"/>
                    <a:pt x="28664" y="16523"/>
                    <a:pt x="28723" y="16523"/>
                  </a:cubicBezTo>
                  <a:close/>
                  <a:moveTo>
                    <a:pt x="35027" y="19757"/>
                  </a:moveTo>
                  <a:cubicBezTo>
                    <a:pt x="35073" y="19757"/>
                    <a:pt x="34147" y="20878"/>
                    <a:pt x="33509" y="21613"/>
                  </a:cubicBezTo>
                  <a:cubicBezTo>
                    <a:pt x="33157" y="21977"/>
                    <a:pt x="32816" y="22352"/>
                    <a:pt x="32490" y="22739"/>
                  </a:cubicBezTo>
                  <a:cubicBezTo>
                    <a:pt x="32190" y="23065"/>
                    <a:pt x="31884" y="23393"/>
                    <a:pt x="31586" y="23722"/>
                  </a:cubicBezTo>
                  <a:lnTo>
                    <a:pt x="31586" y="23722"/>
                  </a:lnTo>
                  <a:cubicBezTo>
                    <a:pt x="32440" y="22682"/>
                    <a:pt x="33289" y="21662"/>
                    <a:pt x="34147" y="20701"/>
                  </a:cubicBezTo>
                  <a:cubicBezTo>
                    <a:pt x="34758" y="20016"/>
                    <a:pt x="35005" y="19757"/>
                    <a:pt x="35027" y="19757"/>
                  </a:cubicBezTo>
                  <a:close/>
                  <a:moveTo>
                    <a:pt x="28429" y="23607"/>
                  </a:moveTo>
                  <a:lnTo>
                    <a:pt x="28429" y="23607"/>
                  </a:lnTo>
                  <a:cubicBezTo>
                    <a:pt x="28323" y="23750"/>
                    <a:pt x="28217" y="23892"/>
                    <a:pt x="28112" y="24035"/>
                  </a:cubicBezTo>
                  <a:lnTo>
                    <a:pt x="28112" y="24035"/>
                  </a:lnTo>
                  <a:cubicBezTo>
                    <a:pt x="28197" y="23922"/>
                    <a:pt x="28281" y="23809"/>
                    <a:pt x="28364" y="23695"/>
                  </a:cubicBezTo>
                  <a:cubicBezTo>
                    <a:pt x="28386" y="23665"/>
                    <a:pt x="28407" y="23636"/>
                    <a:pt x="28429" y="23607"/>
                  </a:cubicBezTo>
                  <a:close/>
                  <a:moveTo>
                    <a:pt x="30141" y="16890"/>
                  </a:moveTo>
                  <a:cubicBezTo>
                    <a:pt x="28459" y="18908"/>
                    <a:pt x="26575" y="21742"/>
                    <a:pt x="24666" y="23960"/>
                  </a:cubicBezTo>
                  <a:cubicBezTo>
                    <a:pt x="24533" y="24115"/>
                    <a:pt x="24400" y="24271"/>
                    <a:pt x="24268" y="24427"/>
                  </a:cubicBezTo>
                  <a:lnTo>
                    <a:pt x="24268" y="24427"/>
                  </a:lnTo>
                  <a:cubicBezTo>
                    <a:pt x="26238" y="21929"/>
                    <a:pt x="28099" y="19336"/>
                    <a:pt x="30141" y="16890"/>
                  </a:cubicBezTo>
                  <a:close/>
                  <a:moveTo>
                    <a:pt x="40836" y="23328"/>
                  </a:moveTo>
                  <a:cubicBezTo>
                    <a:pt x="41041" y="23357"/>
                    <a:pt x="41246" y="23397"/>
                    <a:pt x="41445" y="23452"/>
                  </a:cubicBezTo>
                  <a:cubicBezTo>
                    <a:pt x="40868" y="23943"/>
                    <a:pt x="40354" y="24489"/>
                    <a:pt x="39872" y="25063"/>
                  </a:cubicBezTo>
                  <a:cubicBezTo>
                    <a:pt x="40233" y="24561"/>
                    <a:pt x="40574" y="24047"/>
                    <a:pt x="40859" y="23496"/>
                  </a:cubicBezTo>
                  <a:cubicBezTo>
                    <a:pt x="40885" y="23441"/>
                    <a:pt x="40877" y="23374"/>
                    <a:pt x="40836" y="23328"/>
                  </a:cubicBezTo>
                  <a:close/>
                  <a:moveTo>
                    <a:pt x="34630" y="18645"/>
                  </a:moveTo>
                  <a:cubicBezTo>
                    <a:pt x="34743" y="18645"/>
                    <a:pt x="34589" y="18938"/>
                    <a:pt x="33971" y="19725"/>
                  </a:cubicBezTo>
                  <a:lnTo>
                    <a:pt x="33971" y="19728"/>
                  </a:lnTo>
                  <a:cubicBezTo>
                    <a:pt x="33024" y="20929"/>
                    <a:pt x="31849" y="21974"/>
                    <a:pt x="30816" y="23106"/>
                  </a:cubicBezTo>
                  <a:cubicBezTo>
                    <a:pt x="30030" y="23966"/>
                    <a:pt x="29219" y="24803"/>
                    <a:pt x="28399" y="25632"/>
                  </a:cubicBezTo>
                  <a:cubicBezTo>
                    <a:pt x="29513" y="24102"/>
                    <a:pt x="30593" y="22543"/>
                    <a:pt x="31823" y="21099"/>
                  </a:cubicBezTo>
                  <a:cubicBezTo>
                    <a:pt x="32167" y="20699"/>
                    <a:pt x="34330" y="18645"/>
                    <a:pt x="34630" y="18645"/>
                  </a:cubicBezTo>
                  <a:close/>
                  <a:moveTo>
                    <a:pt x="35657" y="20447"/>
                  </a:moveTo>
                  <a:cubicBezTo>
                    <a:pt x="35605" y="20537"/>
                    <a:pt x="35674" y="20614"/>
                    <a:pt x="35755" y="20629"/>
                  </a:cubicBezTo>
                  <a:cubicBezTo>
                    <a:pt x="34597" y="22459"/>
                    <a:pt x="32201" y="24310"/>
                    <a:pt x="30934" y="25664"/>
                  </a:cubicBezTo>
                  <a:cubicBezTo>
                    <a:pt x="30587" y="26030"/>
                    <a:pt x="30247" y="26403"/>
                    <a:pt x="29909" y="26772"/>
                  </a:cubicBezTo>
                  <a:cubicBezTo>
                    <a:pt x="30198" y="26325"/>
                    <a:pt x="30481" y="25874"/>
                    <a:pt x="30778" y="25433"/>
                  </a:cubicBezTo>
                  <a:cubicBezTo>
                    <a:pt x="31185" y="24826"/>
                    <a:pt x="31615" y="24240"/>
                    <a:pt x="32060" y="23666"/>
                  </a:cubicBezTo>
                  <a:lnTo>
                    <a:pt x="32060" y="23669"/>
                  </a:lnTo>
                  <a:cubicBezTo>
                    <a:pt x="32611" y="23088"/>
                    <a:pt x="33160" y="22508"/>
                    <a:pt x="33682" y="21908"/>
                  </a:cubicBezTo>
                  <a:cubicBezTo>
                    <a:pt x="34441" y="21357"/>
                    <a:pt x="35494" y="20728"/>
                    <a:pt x="35657" y="20447"/>
                  </a:cubicBezTo>
                  <a:close/>
                  <a:moveTo>
                    <a:pt x="46186" y="25459"/>
                  </a:moveTo>
                  <a:cubicBezTo>
                    <a:pt x="46325" y="25548"/>
                    <a:pt x="46454" y="25646"/>
                    <a:pt x="46579" y="25753"/>
                  </a:cubicBezTo>
                  <a:cubicBezTo>
                    <a:pt x="46177" y="26180"/>
                    <a:pt x="45785" y="26614"/>
                    <a:pt x="45386" y="27044"/>
                  </a:cubicBezTo>
                  <a:cubicBezTo>
                    <a:pt x="45718" y="26550"/>
                    <a:pt x="45987" y="26019"/>
                    <a:pt x="46186" y="25459"/>
                  </a:cubicBezTo>
                  <a:close/>
                  <a:moveTo>
                    <a:pt x="31064" y="17263"/>
                  </a:moveTo>
                  <a:cubicBezTo>
                    <a:pt x="31197" y="17263"/>
                    <a:pt x="29285" y="19885"/>
                    <a:pt x="29080" y="20170"/>
                  </a:cubicBezTo>
                  <a:cubicBezTo>
                    <a:pt x="28108" y="21518"/>
                    <a:pt x="27109" y="22846"/>
                    <a:pt x="26104" y="24171"/>
                  </a:cubicBezTo>
                  <a:cubicBezTo>
                    <a:pt x="25772" y="24532"/>
                    <a:pt x="25434" y="24884"/>
                    <a:pt x="25085" y="25228"/>
                  </a:cubicBezTo>
                  <a:cubicBezTo>
                    <a:pt x="24354" y="25941"/>
                    <a:pt x="23607" y="26648"/>
                    <a:pt x="22899" y="27387"/>
                  </a:cubicBezTo>
                  <a:cubicBezTo>
                    <a:pt x="25604" y="24194"/>
                    <a:pt x="27957" y="20698"/>
                    <a:pt x="30749" y="17571"/>
                  </a:cubicBezTo>
                  <a:cubicBezTo>
                    <a:pt x="30942" y="17355"/>
                    <a:pt x="31039" y="17263"/>
                    <a:pt x="31064" y="17263"/>
                  </a:cubicBezTo>
                  <a:close/>
                  <a:moveTo>
                    <a:pt x="28367" y="15406"/>
                  </a:moveTo>
                  <a:cubicBezTo>
                    <a:pt x="28650" y="15432"/>
                    <a:pt x="28933" y="15478"/>
                    <a:pt x="29210" y="15545"/>
                  </a:cubicBezTo>
                  <a:cubicBezTo>
                    <a:pt x="27536" y="17771"/>
                    <a:pt x="25778" y="19930"/>
                    <a:pt x="24109" y="22159"/>
                  </a:cubicBezTo>
                  <a:cubicBezTo>
                    <a:pt x="23301" y="23244"/>
                    <a:pt x="22533" y="24350"/>
                    <a:pt x="21701" y="25418"/>
                  </a:cubicBezTo>
                  <a:cubicBezTo>
                    <a:pt x="21037" y="26279"/>
                    <a:pt x="19337" y="27217"/>
                    <a:pt x="18875" y="27996"/>
                  </a:cubicBezTo>
                  <a:cubicBezTo>
                    <a:pt x="21577" y="23438"/>
                    <a:pt x="25931" y="20184"/>
                    <a:pt x="28367" y="15418"/>
                  </a:cubicBezTo>
                  <a:cubicBezTo>
                    <a:pt x="28367" y="15415"/>
                    <a:pt x="28367" y="15412"/>
                    <a:pt x="28367" y="15406"/>
                  </a:cubicBezTo>
                  <a:close/>
                  <a:moveTo>
                    <a:pt x="44162" y="24509"/>
                  </a:moveTo>
                  <a:lnTo>
                    <a:pt x="44162" y="24509"/>
                  </a:lnTo>
                  <a:cubicBezTo>
                    <a:pt x="44748" y="24725"/>
                    <a:pt x="45343" y="24962"/>
                    <a:pt x="45868" y="25262"/>
                  </a:cubicBezTo>
                  <a:cubicBezTo>
                    <a:pt x="45161" y="25843"/>
                    <a:pt x="44485" y="26463"/>
                    <a:pt x="43847" y="27122"/>
                  </a:cubicBezTo>
                  <a:cubicBezTo>
                    <a:pt x="44272" y="26475"/>
                    <a:pt x="44662" y="25805"/>
                    <a:pt x="44965" y="25075"/>
                  </a:cubicBezTo>
                  <a:cubicBezTo>
                    <a:pt x="45008" y="24969"/>
                    <a:pt x="44911" y="24894"/>
                    <a:pt x="44817" y="24894"/>
                  </a:cubicBezTo>
                  <a:cubicBezTo>
                    <a:pt x="44780" y="24894"/>
                    <a:pt x="44744" y="24905"/>
                    <a:pt x="44716" y="24930"/>
                  </a:cubicBezTo>
                  <a:cubicBezTo>
                    <a:pt x="43536" y="25993"/>
                    <a:pt x="42430" y="27148"/>
                    <a:pt x="41362" y="28349"/>
                  </a:cubicBezTo>
                  <a:cubicBezTo>
                    <a:pt x="42312" y="27073"/>
                    <a:pt x="43250" y="25797"/>
                    <a:pt x="44165" y="24512"/>
                  </a:cubicBezTo>
                  <a:lnTo>
                    <a:pt x="44162" y="24509"/>
                  </a:lnTo>
                  <a:close/>
                  <a:moveTo>
                    <a:pt x="47332" y="26781"/>
                  </a:moveTo>
                  <a:cubicBezTo>
                    <a:pt x="47401" y="26951"/>
                    <a:pt x="47450" y="27133"/>
                    <a:pt x="47476" y="27318"/>
                  </a:cubicBezTo>
                  <a:cubicBezTo>
                    <a:pt x="47482" y="27353"/>
                    <a:pt x="47497" y="27384"/>
                    <a:pt x="47517" y="27413"/>
                  </a:cubicBezTo>
                  <a:cubicBezTo>
                    <a:pt x="47055" y="27754"/>
                    <a:pt x="46602" y="28109"/>
                    <a:pt x="46163" y="28490"/>
                  </a:cubicBezTo>
                  <a:cubicBezTo>
                    <a:pt x="46567" y="27930"/>
                    <a:pt x="46963" y="27361"/>
                    <a:pt x="47332" y="26781"/>
                  </a:cubicBezTo>
                  <a:close/>
                  <a:moveTo>
                    <a:pt x="29551" y="15623"/>
                  </a:moveTo>
                  <a:lnTo>
                    <a:pt x="29551" y="15623"/>
                  </a:lnTo>
                  <a:cubicBezTo>
                    <a:pt x="29571" y="15628"/>
                    <a:pt x="29589" y="15628"/>
                    <a:pt x="29609" y="15634"/>
                  </a:cubicBezTo>
                  <a:cubicBezTo>
                    <a:pt x="29900" y="15727"/>
                    <a:pt x="30221" y="15828"/>
                    <a:pt x="30553" y="15937"/>
                  </a:cubicBezTo>
                  <a:cubicBezTo>
                    <a:pt x="26882" y="20151"/>
                    <a:pt x="23875" y="24900"/>
                    <a:pt x="19962" y="28909"/>
                  </a:cubicBezTo>
                  <a:lnTo>
                    <a:pt x="19962" y="28909"/>
                  </a:lnTo>
                  <a:cubicBezTo>
                    <a:pt x="21381" y="27416"/>
                    <a:pt x="22850" y="25260"/>
                    <a:pt x="24164" y="23395"/>
                  </a:cubicBezTo>
                  <a:cubicBezTo>
                    <a:pt x="26014" y="20770"/>
                    <a:pt x="28151" y="18559"/>
                    <a:pt x="29551" y="15637"/>
                  </a:cubicBezTo>
                  <a:cubicBezTo>
                    <a:pt x="29554" y="15631"/>
                    <a:pt x="29551" y="15628"/>
                    <a:pt x="29551" y="15623"/>
                  </a:cubicBezTo>
                  <a:close/>
                  <a:moveTo>
                    <a:pt x="37050" y="23522"/>
                  </a:moveTo>
                  <a:cubicBezTo>
                    <a:pt x="37125" y="23522"/>
                    <a:pt x="36886" y="23893"/>
                    <a:pt x="36119" y="24876"/>
                  </a:cubicBezTo>
                  <a:cubicBezTo>
                    <a:pt x="34970" y="26348"/>
                    <a:pt x="33550" y="27679"/>
                    <a:pt x="32178" y="29021"/>
                  </a:cubicBezTo>
                  <a:cubicBezTo>
                    <a:pt x="32701" y="28334"/>
                    <a:pt x="33220" y="27647"/>
                    <a:pt x="33752" y="26966"/>
                  </a:cubicBezTo>
                  <a:cubicBezTo>
                    <a:pt x="34141" y="26463"/>
                    <a:pt x="36839" y="23522"/>
                    <a:pt x="37050" y="23522"/>
                  </a:cubicBezTo>
                  <a:close/>
                  <a:moveTo>
                    <a:pt x="50236" y="27581"/>
                  </a:moveTo>
                  <a:cubicBezTo>
                    <a:pt x="50499" y="27618"/>
                    <a:pt x="50756" y="27673"/>
                    <a:pt x="51013" y="27742"/>
                  </a:cubicBezTo>
                  <a:cubicBezTo>
                    <a:pt x="50314" y="28340"/>
                    <a:pt x="49624" y="28964"/>
                    <a:pt x="48940" y="29604"/>
                  </a:cubicBezTo>
                  <a:cubicBezTo>
                    <a:pt x="49422" y="28981"/>
                    <a:pt x="49867" y="28320"/>
                    <a:pt x="50236" y="27592"/>
                  </a:cubicBezTo>
                  <a:cubicBezTo>
                    <a:pt x="50239" y="27589"/>
                    <a:pt x="50236" y="27584"/>
                    <a:pt x="50236" y="27581"/>
                  </a:cubicBezTo>
                  <a:close/>
                  <a:moveTo>
                    <a:pt x="41731" y="23536"/>
                  </a:moveTo>
                  <a:lnTo>
                    <a:pt x="41731" y="23536"/>
                  </a:lnTo>
                  <a:cubicBezTo>
                    <a:pt x="41887" y="23588"/>
                    <a:pt x="42037" y="23651"/>
                    <a:pt x="42185" y="23727"/>
                  </a:cubicBezTo>
                  <a:cubicBezTo>
                    <a:pt x="42635" y="23963"/>
                    <a:pt x="43221" y="24168"/>
                    <a:pt x="43842" y="24391"/>
                  </a:cubicBezTo>
                  <a:cubicBezTo>
                    <a:pt x="42029" y="26004"/>
                    <a:pt x="40501" y="27930"/>
                    <a:pt x="38966" y="29850"/>
                  </a:cubicBezTo>
                  <a:cubicBezTo>
                    <a:pt x="40337" y="28066"/>
                    <a:pt x="41552" y="26212"/>
                    <a:pt x="42485" y="24255"/>
                  </a:cubicBezTo>
                  <a:cubicBezTo>
                    <a:pt x="42535" y="24149"/>
                    <a:pt x="42454" y="23997"/>
                    <a:pt x="42346" y="23997"/>
                  </a:cubicBezTo>
                  <a:cubicBezTo>
                    <a:pt x="42318" y="23997"/>
                    <a:pt x="42289" y="24007"/>
                    <a:pt x="42260" y="24030"/>
                  </a:cubicBezTo>
                  <a:cubicBezTo>
                    <a:pt x="41460" y="24645"/>
                    <a:pt x="40721" y="25340"/>
                    <a:pt x="40016" y="26082"/>
                  </a:cubicBezTo>
                  <a:cubicBezTo>
                    <a:pt x="40600" y="25268"/>
                    <a:pt x="41171" y="24448"/>
                    <a:pt x="41720" y="23602"/>
                  </a:cubicBezTo>
                  <a:cubicBezTo>
                    <a:pt x="41728" y="23582"/>
                    <a:pt x="41734" y="23559"/>
                    <a:pt x="41731" y="23536"/>
                  </a:cubicBezTo>
                  <a:close/>
                  <a:moveTo>
                    <a:pt x="35435" y="18137"/>
                  </a:moveTo>
                  <a:cubicBezTo>
                    <a:pt x="36416" y="18804"/>
                    <a:pt x="37216" y="19610"/>
                    <a:pt x="37623" y="20585"/>
                  </a:cubicBezTo>
                  <a:cubicBezTo>
                    <a:pt x="37609" y="20581"/>
                    <a:pt x="37595" y="20578"/>
                    <a:pt x="37582" y="20578"/>
                  </a:cubicBezTo>
                  <a:cubicBezTo>
                    <a:pt x="37546" y="20578"/>
                    <a:pt x="37513" y="20594"/>
                    <a:pt x="37490" y="20623"/>
                  </a:cubicBezTo>
                  <a:cubicBezTo>
                    <a:pt x="36492" y="21765"/>
                    <a:pt x="35505" y="22935"/>
                    <a:pt x="34521" y="24108"/>
                  </a:cubicBezTo>
                  <a:lnTo>
                    <a:pt x="34521" y="24108"/>
                  </a:lnTo>
                  <a:cubicBezTo>
                    <a:pt x="35467" y="22835"/>
                    <a:pt x="36364" y="21550"/>
                    <a:pt x="37184" y="20259"/>
                  </a:cubicBezTo>
                  <a:cubicBezTo>
                    <a:pt x="37247" y="20157"/>
                    <a:pt x="37150" y="20044"/>
                    <a:pt x="37052" y="20044"/>
                  </a:cubicBezTo>
                  <a:cubicBezTo>
                    <a:pt x="37019" y="20044"/>
                    <a:pt x="36986" y="20057"/>
                    <a:pt x="36959" y="20086"/>
                  </a:cubicBezTo>
                  <a:cubicBezTo>
                    <a:pt x="33983" y="23371"/>
                    <a:pt x="30917" y="26602"/>
                    <a:pt x="27905" y="29873"/>
                  </a:cubicBezTo>
                  <a:cubicBezTo>
                    <a:pt x="27940" y="29821"/>
                    <a:pt x="27978" y="29769"/>
                    <a:pt x="28009" y="29714"/>
                  </a:cubicBezTo>
                  <a:cubicBezTo>
                    <a:pt x="28321" y="29241"/>
                    <a:pt x="28627" y="28761"/>
                    <a:pt x="28933" y="28282"/>
                  </a:cubicBezTo>
                  <a:cubicBezTo>
                    <a:pt x="29970" y="27156"/>
                    <a:pt x="31003" y="26027"/>
                    <a:pt x="32051" y="24910"/>
                  </a:cubicBezTo>
                  <a:cubicBezTo>
                    <a:pt x="33463" y="23406"/>
                    <a:pt x="35885" y="21688"/>
                    <a:pt x="36564" y="19690"/>
                  </a:cubicBezTo>
                  <a:cubicBezTo>
                    <a:pt x="36587" y="19624"/>
                    <a:pt x="36555" y="19552"/>
                    <a:pt x="36491" y="19526"/>
                  </a:cubicBezTo>
                  <a:lnTo>
                    <a:pt x="36633" y="19283"/>
                  </a:lnTo>
                  <a:cubicBezTo>
                    <a:pt x="36684" y="19197"/>
                    <a:pt x="36609" y="19084"/>
                    <a:pt x="36519" y="19084"/>
                  </a:cubicBezTo>
                  <a:cubicBezTo>
                    <a:pt x="36497" y="19084"/>
                    <a:pt x="36475" y="19090"/>
                    <a:pt x="36454" y="19104"/>
                  </a:cubicBezTo>
                  <a:cubicBezTo>
                    <a:pt x="35957" y="19442"/>
                    <a:pt x="35478" y="19806"/>
                    <a:pt x="35022" y="20196"/>
                  </a:cubicBezTo>
                  <a:cubicBezTo>
                    <a:pt x="35299" y="19800"/>
                    <a:pt x="35550" y="19390"/>
                    <a:pt x="35778" y="18966"/>
                  </a:cubicBezTo>
                  <a:cubicBezTo>
                    <a:pt x="35832" y="18860"/>
                    <a:pt x="35746" y="18749"/>
                    <a:pt x="35651" y="18749"/>
                  </a:cubicBezTo>
                  <a:cubicBezTo>
                    <a:pt x="35619" y="18749"/>
                    <a:pt x="35585" y="18762"/>
                    <a:pt x="35556" y="18793"/>
                  </a:cubicBezTo>
                  <a:cubicBezTo>
                    <a:pt x="34461" y="19921"/>
                    <a:pt x="33387" y="21073"/>
                    <a:pt x="32326" y="22240"/>
                  </a:cubicBezTo>
                  <a:lnTo>
                    <a:pt x="32326" y="22240"/>
                  </a:lnTo>
                  <a:cubicBezTo>
                    <a:pt x="33471" y="20939"/>
                    <a:pt x="34527" y="19583"/>
                    <a:pt x="35435" y="18137"/>
                  </a:cubicBezTo>
                  <a:close/>
                  <a:moveTo>
                    <a:pt x="24629" y="24520"/>
                  </a:moveTo>
                  <a:lnTo>
                    <a:pt x="24629" y="24520"/>
                  </a:lnTo>
                  <a:cubicBezTo>
                    <a:pt x="23428" y="26163"/>
                    <a:pt x="22215" y="27777"/>
                    <a:pt x="20884" y="29203"/>
                  </a:cubicBezTo>
                  <a:lnTo>
                    <a:pt x="20887" y="29203"/>
                  </a:lnTo>
                  <a:cubicBezTo>
                    <a:pt x="20437" y="29685"/>
                    <a:pt x="20246" y="29877"/>
                    <a:pt x="20228" y="29877"/>
                  </a:cubicBezTo>
                  <a:cubicBezTo>
                    <a:pt x="20159" y="29877"/>
                    <a:pt x="22437" y="27259"/>
                    <a:pt x="22700" y="26925"/>
                  </a:cubicBezTo>
                  <a:cubicBezTo>
                    <a:pt x="23347" y="26117"/>
                    <a:pt x="23982" y="25317"/>
                    <a:pt x="24629" y="24520"/>
                  </a:cubicBezTo>
                  <a:close/>
                  <a:moveTo>
                    <a:pt x="51440" y="27884"/>
                  </a:moveTo>
                  <a:cubicBezTo>
                    <a:pt x="51715" y="27988"/>
                    <a:pt x="51977" y="28123"/>
                    <a:pt x="52223" y="28285"/>
                  </a:cubicBezTo>
                  <a:cubicBezTo>
                    <a:pt x="51481" y="28935"/>
                    <a:pt x="50745" y="29602"/>
                    <a:pt x="50014" y="30289"/>
                  </a:cubicBezTo>
                  <a:cubicBezTo>
                    <a:pt x="50540" y="29518"/>
                    <a:pt x="51016" y="28712"/>
                    <a:pt x="51440" y="27884"/>
                  </a:cubicBezTo>
                  <a:close/>
                  <a:moveTo>
                    <a:pt x="24837" y="25805"/>
                  </a:moveTo>
                  <a:lnTo>
                    <a:pt x="24837" y="25805"/>
                  </a:lnTo>
                  <a:cubicBezTo>
                    <a:pt x="23973" y="26908"/>
                    <a:pt x="23099" y="28002"/>
                    <a:pt x="22215" y="29088"/>
                  </a:cubicBezTo>
                  <a:cubicBezTo>
                    <a:pt x="21690" y="29726"/>
                    <a:pt x="21158" y="30364"/>
                    <a:pt x="20624" y="30996"/>
                  </a:cubicBezTo>
                  <a:cubicBezTo>
                    <a:pt x="21245" y="30257"/>
                    <a:pt x="21785" y="29070"/>
                    <a:pt x="22449" y="28291"/>
                  </a:cubicBezTo>
                  <a:cubicBezTo>
                    <a:pt x="23200" y="27419"/>
                    <a:pt x="24014" y="26611"/>
                    <a:pt x="24837" y="25805"/>
                  </a:cubicBezTo>
                  <a:close/>
                  <a:moveTo>
                    <a:pt x="32839" y="16772"/>
                  </a:moveTo>
                  <a:cubicBezTo>
                    <a:pt x="33041" y="16855"/>
                    <a:pt x="33243" y="16945"/>
                    <a:pt x="33446" y="17037"/>
                  </a:cubicBezTo>
                  <a:cubicBezTo>
                    <a:pt x="33428" y="17046"/>
                    <a:pt x="33411" y="17043"/>
                    <a:pt x="33394" y="17060"/>
                  </a:cubicBezTo>
                  <a:cubicBezTo>
                    <a:pt x="31490" y="19021"/>
                    <a:pt x="30034" y="21400"/>
                    <a:pt x="28429" y="23607"/>
                  </a:cubicBezTo>
                  <a:lnTo>
                    <a:pt x="28429" y="23607"/>
                  </a:lnTo>
                  <a:cubicBezTo>
                    <a:pt x="30050" y="21417"/>
                    <a:pt x="31696" y="19247"/>
                    <a:pt x="33613" y="17277"/>
                  </a:cubicBezTo>
                  <a:cubicBezTo>
                    <a:pt x="33653" y="17234"/>
                    <a:pt x="33662" y="17173"/>
                    <a:pt x="33636" y="17121"/>
                  </a:cubicBezTo>
                  <a:lnTo>
                    <a:pt x="33636" y="17121"/>
                  </a:lnTo>
                  <a:cubicBezTo>
                    <a:pt x="33835" y="17216"/>
                    <a:pt x="34035" y="17314"/>
                    <a:pt x="34231" y="17418"/>
                  </a:cubicBezTo>
                  <a:cubicBezTo>
                    <a:pt x="31812" y="19442"/>
                    <a:pt x="30030" y="21968"/>
                    <a:pt x="27986" y="24353"/>
                  </a:cubicBezTo>
                  <a:lnTo>
                    <a:pt x="27983" y="24353"/>
                  </a:lnTo>
                  <a:cubicBezTo>
                    <a:pt x="27804" y="24561"/>
                    <a:pt x="27611" y="24757"/>
                    <a:pt x="27426" y="24962"/>
                  </a:cubicBezTo>
                  <a:cubicBezTo>
                    <a:pt x="27655" y="24653"/>
                    <a:pt x="27883" y="24344"/>
                    <a:pt x="28112" y="24035"/>
                  </a:cubicBezTo>
                  <a:lnTo>
                    <a:pt x="28112" y="24035"/>
                  </a:lnTo>
                  <a:cubicBezTo>
                    <a:pt x="27814" y="24431"/>
                    <a:pt x="27506" y="24820"/>
                    <a:pt x="27201" y="25210"/>
                  </a:cubicBezTo>
                  <a:cubicBezTo>
                    <a:pt x="26967" y="25464"/>
                    <a:pt x="26739" y="25724"/>
                    <a:pt x="26502" y="25973"/>
                  </a:cubicBezTo>
                  <a:cubicBezTo>
                    <a:pt x="26696" y="25771"/>
                    <a:pt x="26889" y="25566"/>
                    <a:pt x="27083" y="25361"/>
                  </a:cubicBezTo>
                  <a:lnTo>
                    <a:pt x="27083" y="25361"/>
                  </a:lnTo>
                  <a:cubicBezTo>
                    <a:pt x="26292" y="26368"/>
                    <a:pt x="25486" y="27361"/>
                    <a:pt x="24655" y="28334"/>
                  </a:cubicBezTo>
                  <a:cubicBezTo>
                    <a:pt x="24086" y="28998"/>
                    <a:pt x="23029" y="29801"/>
                    <a:pt x="22215" y="30589"/>
                  </a:cubicBezTo>
                  <a:cubicBezTo>
                    <a:pt x="23358" y="29304"/>
                    <a:pt x="24559" y="28019"/>
                    <a:pt x="25769" y="26743"/>
                  </a:cubicBezTo>
                  <a:lnTo>
                    <a:pt x="25769" y="26743"/>
                  </a:lnTo>
                  <a:cubicBezTo>
                    <a:pt x="24375" y="28175"/>
                    <a:pt x="22954" y="29587"/>
                    <a:pt x="21620" y="31083"/>
                  </a:cubicBezTo>
                  <a:cubicBezTo>
                    <a:pt x="24577" y="25765"/>
                    <a:pt x="30143" y="22344"/>
                    <a:pt x="32839" y="16772"/>
                  </a:cubicBezTo>
                  <a:close/>
                  <a:moveTo>
                    <a:pt x="46743" y="28437"/>
                  </a:moveTo>
                  <a:cubicBezTo>
                    <a:pt x="46787" y="28437"/>
                    <a:pt x="46560" y="28734"/>
                    <a:pt x="45871" y="29524"/>
                  </a:cubicBezTo>
                  <a:lnTo>
                    <a:pt x="45776" y="29630"/>
                  </a:lnTo>
                  <a:cubicBezTo>
                    <a:pt x="45126" y="30228"/>
                    <a:pt x="44485" y="30834"/>
                    <a:pt x="43856" y="31449"/>
                  </a:cubicBezTo>
                  <a:cubicBezTo>
                    <a:pt x="43951" y="31325"/>
                    <a:pt x="44041" y="31195"/>
                    <a:pt x="44139" y="31071"/>
                  </a:cubicBezTo>
                  <a:cubicBezTo>
                    <a:pt x="44471" y="30651"/>
                    <a:pt x="46622" y="28437"/>
                    <a:pt x="46743" y="28437"/>
                  </a:cubicBezTo>
                  <a:close/>
                  <a:moveTo>
                    <a:pt x="53574" y="30410"/>
                  </a:moveTo>
                  <a:cubicBezTo>
                    <a:pt x="53606" y="30612"/>
                    <a:pt x="53617" y="30817"/>
                    <a:pt x="53614" y="31025"/>
                  </a:cubicBezTo>
                  <a:cubicBezTo>
                    <a:pt x="53603" y="31031"/>
                    <a:pt x="53588" y="31028"/>
                    <a:pt x="53577" y="31036"/>
                  </a:cubicBezTo>
                  <a:cubicBezTo>
                    <a:pt x="53311" y="31239"/>
                    <a:pt x="53054" y="31455"/>
                    <a:pt x="52800" y="31674"/>
                  </a:cubicBezTo>
                  <a:cubicBezTo>
                    <a:pt x="53080" y="31267"/>
                    <a:pt x="53337" y="30846"/>
                    <a:pt x="53574" y="30410"/>
                  </a:cubicBezTo>
                  <a:close/>
                  <a:moveTo>
                    <a:pt x="53138" y="29235"/>
                  </a:moveTo>
                  <a:cubicBezTo>
                    <a:pt x="53259" y="29425"/>
                    <a:pt x="53363" y="29630"/>
                    <a:pt x="53444" y="29844"/>
                  </a:cubicBezTo>
                  <a:cubicBezTo>
                    <a:pt x="53484" y="29954"/>
                    <a:pt x="53496" y="30072"/>
                    <a:pt x="53522" y="30188"/>
                  </a:cubicBezTo>
                  <a:cubicBezTo>
                    <a:pt x="53495" y="30171"/>
                    <a:pt x="53465" y="30163"/>
                    <a:pt x="53435" y="30163"/>
                  </a:cubicBezTo>
                  <a:cubicBezTo>
                    <a:pt x="53397" y="30163"/>
                    <a:pt x="53359" y="30176"/>
                    <a:pt x="53328" y="30202"/>
                  </a:cubicBezTo>
                  <a:cubicBezTo>
                    <a:pt x="52581" y="30826"/>
                    <a:pt x="51859" y="31484"/>
                    <a:pt x="51152" y="32162"/>
                  </a:cubicBezTo>
                  <a:cubicBezTo>
                    <a:pt x="51899" y="31250"/>
                    <a:pt x="52584" y="30289"/>
                    <a:pt x="53138" y="29235"/>
                  </a:cubicBezTo>
                  <a:close/>
                  <a:moveTo>
                    <a:pt x="28740" y="24633"/>
                  </a:moveTo>
                  <a:lnTo>
                    <a:pt x="28425" y="25069"/>
                  </a:lnTo>
                  <a:cubicBezTo>
                    <a:pt x="27689" y="26088"/>
                    <a:pt x="26863" y="27052"/>
                    <a:pt x="26020" y="28008"/>
                  </a:cubicBezTo>
                  <a:cubicBezTo>
                    <a:pt x="24854" y="29163"/>
                    <a:pt x="23688" y="30318"/>
                    <a:pt x="22553" y="31504"/>
                  </a:cubicBezTo>
                  <a:cubicBezTo>
                    <a:pt x="21862" y="32228"/>
                    <a:pt x="21595" y="32501"/>
                    <a:pt x="21586" y="32501"/>
                  </a:cubicBezTo>
                  <a:cubicBezTo>
                    <a:pt x="21563" y="32501"/>
                    <a:pt x="23290" y="30645"/>
                    <a:pt x="23797" y="30098"/>
                  </a:cubicBezTo>
                  <a:cubicBezTo>
                    <a:pt x="24874" y="28938"/>
                    <a:pt x="25980" y="27815"/>
                    <a:pt x="27031" y="26631"/>
                  </a:cubicBezTo>
                  <a:cubicBezTo>
                    <a:pt x="27611" y="25973"/>
                    <a:pt x="28177" y="25306"/>
                    <a:pt x="28740" y="24633"/>
                  </a:cubicBezTo>
                  <a:close/>
                  <a:moveTo>
                    <a:pt x="30533" y="25320"/>
                  </a:moveTo>
                  <a:lnTo>
                    <a:pt x="30533" y="25320"/>
                  </a:lnTo>
                  <a:cubicBezTo>
                    <a:pt x="30059" y="26004"/>
                    <a:pt x="29597" y="26706"/>
                    <a:pt x="29138" y="27416"/>
                  </a:cubicBezTo>
                  <a:cubicBezTo>
                    <a:pt x="29002" y="27627"/>
                    <a:pt x="28867" y="27838"/>
                    <a:pt x="28731" y="28048"/>
                  </a:cubicBezTo>
                  <a:cubicBezTo>
                    <a:pt x="27126" y="29798"/>
                    <a:pt x="25506" y="31539"/>
                    <a:pt x="23841" y="33236"/>
                  </a:cubicBezTo>
                  <a:lnTo>
                    <a:pt x="23838" y="33236"/>
                  </a:lnTo>
                  <a:cubicBezTo>
                    <a:pt x="26107" y="30820"/>
                    <a:pt x="28174" y="28063"/>
                    <a:pt x="30310" y="25568"/>
                  </a:cubicBezTo>
                  <a:cubicBezTo>
                    <a:pt x="30382" y="25485"/>
                    <a:pt x="30458" y="25404"/>
                    <a:pt x="30533" y="25320"/>
                  </a:cubicBezTo>
                  <a:close/>
                  <a:moveTo>
                    <a:pt x="43821" y="26129"/>
                  </a:moveTo>
                  <a:lnTo>
                    <a:pt x="43821" y="26129"/>
                  </a:lnTo>
                  <a:cubicBezTo>
                    <a:pt x="42722" y="27272"/>
                    <a:pt x="42046" y="28981"/>
                    <a:pt x="40845" y="30199"/>
                  </a:cubicBezTo>
                  <a:cubicBezTo>
                    <a:pt x="39852" y="31210"/>
                    <a:pt x="38888" y="32220"/>
                    <a:pt x="37938" y="33245"/>
                  </a:cubicBezTo>
                  <a:cubicBezTo>
                    <a:pt x="39220" y="31617"/>
                    <a:pt x="40481" y="29980"/>
                    <a:pt x="41760" y="28395"/>
                  </a:cubicBezTo>
                  <a:lnTo>
                    <a:pt x="41757" y="28395"/>
                  </a:lnTo>
                  <a:cubicBezTo>
                    <a:pt x="42404" y="27604"/>
                    <a:pt x="43094" y="26847"/>
                    <a:pt x="43821" y="26129"/>
                  </a:cubicBezTo>
                  <a:close/>
                  <a:moveTo>
                    <a:pt x="46448" y="27726"/>
                  </a:moveTo>
                  <a:cubicBezTo>
                    <a:pt x="46467" y="27726"/>
                    <a:pt x="46001" y="28267"/>
                    <a:pt x="44676" y="29757"/>
                  </a:cubicBezTo>
                  <a:cubicBezTo>
                    <a:pt x="43614" y="30953"/>
                    <a:pt x="42534" y="32125"/>
                    <a:pt x="41448" y="33288"/>
                  </a:cubicBezTo>
                  <a:cubicBezTo>
                    <a:pt x="42006" y="32653"/>
                    <a:pt x="42563" y="32024"/>
                    <a:pt x="43111" y="31380"/>
                  </a:cubicBezTo>
                  <a:lnTo>
                    <a:pt x="43108" y="31380"/>
                  </a:lnTo>
                  <a:cubicBezTo>
                    <a:pt x="43695" y="30690"/>
                    <a:pt x="46402" y="27726"/>
                    <a:pt x="46448" y="27726"/>
                  </a:cubicBezTo>
                  <a:close/>
                  <a:moveTo>
                    <a:pt x="31523" y="23128"/>
                  </a:moveTo>
                  <a:cubicBezTo>
                    <a:pt x="28721" y="26244"/>
                    <a:pt x="25999" y="29445"/>
                    <a:pt x="23205" y="32552"/>
                  </a:cubicBezTo>
                  <a:cubicBezTo>
                    <a:pt x="22795" y="33104"/>
                    <a:pt x="22244" y="33531"/>
                    <a:pt x="21609" y="33794"/>
                  </a:cubicBezTo>
                  <a:cubicBezTo>
                    <a:pt x="22178" y="32930"/>
                    <a:pt x="22821" y="32119"/>
                    <a:pt x="23532" y="31366"/>
                  </a:cubicBezTo>
                  <a:cubicBezTo>
                    <a:pt x="24467" y="30315"/>
                    <a:pt x="25463" y="29330"/>
                    <a:pt x="26372" y="28256"/>
                  </a:cubicBezTo>
                  <a:cubicBezTo>
                    <a:pt x="26424" y="28196"/>
                    <a:pt x="26468" y="28132"/>
                    <a:pt x="26517" y="28074"/>
                  </a:cubicBezTo>
                  <a:cubicBezTo>
                    <a:pt x="28224" y="26457"/>
                    <a:pt x="29941" y="24836"/>
                    <a:pt x="31523" y="23128"/>
                  </a:cubicBezTo>
                  <a:close/>
                  <a:moveTo>
                    <a:pt x="44038" y="31631"/>
                  </a:moveTo>
                  <a:cubicBezTo>
                    <a:pt x="43244" y="32546"/>
                    <a:pt x="42450" y="33461"/>
                    <a:pt x="41656" y="34377"/>
                  </a:cubicBezTo>
                  <a:lnTo>
                    <a:pt x="41653" y="34377"/>
                  </a:lnTo>
                  <a:cubicBezTo>
                    <a:pt x="42026" y="33877"/>
                    <a:pt x="42407" y="33386"/>
                    <a:pt x="42773" y="32887"/>
                  </a:cubicBezTo>
                  <a:cubicBezTo>
                    <a:pt x="43189" y="32463"/>
                    <a:pt x="43617" y="32047"/>
                    <a:pt x="44038" y="31631"/>
                  </a:cubicBezTo>
                  <a:close/>
                  <a:moveTo>
                    <a:pt x="53493" y="32064"/>
                  </a:moveTo>
                  <a:lnTo>
                    <a:pt x="53493" y="32064"/>
                  </a:lnTo>
                  <a:cubicBezTo>
                    <a:pt x="53276" y="32985"/>
                    <a:pt x="52838" y="33897"/>
                    <a:pt x="52402" y="34697"/>
                  </a:cubicBezTo>
                  <a:lnTo>
                    <a:pt x="52402" y="34694"/>
                  </a:lnTo>
                  <a:cubicBezTo>
                    <a:pt x="52101" y="34818"/>
                    <a:pt x="51807" y="34960"/>
                    <a:pt x="51524" y="35116"/>
                  </a:cubicBezTo>
                  <a:cubicBezTo>
                    <a:pt x="52335" y="34137"/>
                    <a:pt x="53028" y="33118"/>
                    <a:pt x="53493" y="32064"/>
                  </a:cubicBezTo>
                  <a:close/>
                  <a:moveTo>
                    <a:pt x="41373" y="25104"/>
                  </a:moveTo>
                  <a:cubicBezTo>
                    <a:pt x="41579" y="25104"/>
                    <a:pt x="39508" y="28176"/>
                    <a:pt x="39072" y="28704"/>
                  </a:cubicBezTo>
                  <a:cubicBezTo>
                    <a:pt x="38059" y="29939"/>
                    <a:pt x="37046" y="31169"/>
                    <a:pt x="35998" y="32376"/>
                  </a:cubicBezTo>
                  <a:cubicBezTo>
                    <a:pt x="35163" y="33340"/>
                    <a:pt x="34312" y="34290"/>
                    <a:pt x="33457" y="35234"/>
                  </a:cubicBezTo>
                  <a:cubicBezTo>
                    <a:pt x="34358" y="33944"/>
                    <a:pt x="35285" y="32668"/>
                    <a:pt x="36275" y="31435"/>
                  </a:cubicBezTo>
                  <a:cubicBezTo>
                    <a:pt x="37715" y="29636"/>
                    <a:pt x="39078" y="27765"/>
                    <a:pt x="40542" y="25993"/>
                  </a:cubicBezTo>
                  <a:cubicBezTo>
                    <a:pt x="41067" y="25356"/>
                    <a:pt x="41313" y="25104"/>
                    <a:pt x="41373" y="25104"/>
                  </a:cubicBezTo>
                  <a:close/>
                  <a:moveTo>
                    <a:pt x="46818" y="25981"/>
                  </a:moveTo>
                  <a:cubicBezTo>
                    <a:pt x="46954" y="26123"/>
                    <a:pt x="47069" y="26282"/>
                    <a:pt x="47170" y="26452"/>
                  </a:cubicBezTo>
                  <a:cubicBezTo>
                    <a:pt x="44078" y="29550"/>
                    <a:pt x="40966" y="32763"/>
                    <a:pt x="37920" y="36057"/>
                  </a:cubicBezTo>
                  <a:cubicBezTo>
                    <a:pt x="40807" y="32630"/>
                    <a:pt x="43744" y="29244"/>
                    <a:pt x="46818" y="25981"/>
                  </a:cubicBezTo>
                  <a:close/>
                  <a:moveTo>
                    <a:pt x="37710" y="20834"/>
                  </a:moveTo>
                  <a:cubicBezTo>
                    <a:pt x="37817" y="21131"/>
                    <a:pt x="37880" y="21443"/>
                    <a:pt x="37906" y="21760"/>
                  </a:cubicBezTo>
                  <a:cubicBezTo>
                    <a:pt x="37871" y="21763"/>
                    <a:pt x="37837" y="21778"/>
                    <a:pt x="37814" y="21804"/>
                  </a:cubicBezTo>
                  <a:cubicBezTo>
                    <a:pt x="35140" y="24636"/>
                    <a:pt x="32790" y="27728"/>
                    <a:pt x="30426" y="30811"/>
                  </a:cubicBezTo>
                  <a:cubicBezTo>
                    <a:pt x="29621" y="31689"/>
                    <a:pt x="25190" y="36479"/>
                    <a:pt x="24922" y="36479"/>
                  </a:cubicBezTo>
                  <a:cubicBezTo>
                    <a:pt x="24831" y="36479"/>
                    <a:pt x="25226" y="35918"/>
                    <a:pt x="26421" y="34449"/>
                  </a:cubicBezTo>
                  <a:lnTo>
                    <a:pt x="26421" y="34452"/>
                  </a:lnTo>
                  <a:cubicBezTo>
                    <a:pt x="30180" y="29830"/>
                    <a:pt x="34756" y="26088"/>
                    <a:pt x="37710" y="20834"/>
                  </a:cubicBezTo>
                  <a:close/>
                  <a:moveTo>
                    <a:pt x="37860" y="22511"/>
                  </a:moveTo>
                  <a:cubicBezTo>
                    <a:pt x="37857" y="22549"/>
                    <a:pt x="37874" y="22586"/>
                    <a:pt x="37906" y="22606"/>
                  </a:cubicBezTo>
                  <a:cubicBezTo>
                    <a:pt x="38328" y="22933"/>
                    <a:pt x="38804" y="23071"/>
                    <a:pt x="39306" y="23152"/>
                  </a:cubicBezTo>
                  <a:cubicBezTo>
                    <a:pt x="37242" y="25361"/>
                    <a:pt x="35342" y="27696"/>
                    <a:pt x="33269" y="29885"/>
                  </a:cubicBezTo>
                  <a:cubicBezTo>
                    <a:pt x="33887" y="29111"/>
                    <a:pt x="34494" y="28326"/>
                    <a:pt x="35097" y="27540"/>
                  </a:cubicBezTo>
                  <a:cubicBezTo>
                    <a:pt x="36272" y="26123"/>
                    <a:pt x="37427" y="24691"/>
                    <a:pt x="38489" y="23175"/>
                  </a:cubicBezTo>
                  <a:cubicBezTo>
                    <a:pt x="38563" y="23069"/>
                    <a:pt x="38451" y="22940"/>
                    <a:pt x="38345" y="22940"/>
                  </a:cubicBezTo>
                  <a:cubicBezTo>
                    <a:pt x="38310" y="22940"/>
                    <a:pt x="38276" y="22954"/>
                    <a:pt x="38250" y="22987"/>
                  </a:cubicBezTo>
                  <a:cubicBezTo>
                    <a:pt x="37025" y="24526"/>
                    <a:pt x="35836" y="26091"/>
                    <a:pt x="34635" y="27641"/>
                  </a:cubicBezTo>
                  <a:cubicBezTo>
                    <a:pt x="33304" y="29235"/>
                    <a:pt x="31901" y="30944"/>
                    <a:pt x="31503" y="31426"/>
                  </a:cubicBezTo>
                  <a:cubicBezTo>
                    <a:pt x="31205" y="31787"/>
                    <a:pt x="30960" y="32099"/>
                    <a:pt x="30726" y="32405"/>
                  </a:cubicBezTo>
                  <a:cubicBezTo>
                    <a:pt x="29487" y="33574"/>
                    <a:pt x="28295" y="34738"/>
                    <a:pt x="27239" y="36019"/>
                  </a:cubicBezTo>
                  <a:cubicBezTo>
                    <a:pt x="27036" y="36210"/>
                    <a:pt x="26840" y="36406"/>
                    <a:pt x="26632" y="36591"/>
                  </a:cubicBezTo>
                  <a:cubicBezTo>
                    <a:pt x="26038" y="37117"/>
                    <a:pt x="25762" y="37323"/>
                    <a:pt x="25694" y="37323"/>
                  </a:cubicBezTo>
                  <a:cubicBezTo>
                    <a:pt x="25460" y="37323"/>
                    <a:pt x="27632" y="34939"/>
                    <a:pt x="27761" y="34781"/>
                  </a:cubicBezTo>
                  <a:cubicBezTo>
                    <a:pt x="28376" y="34027"/>
                    <a:pt x="29205" y="32930"/>
                    <a:pt x="29796" y="32159"/>
                  </a:cubicBezTo>
                  <a:cubicBezTo>
                    <a:pt x="30123" y="31732"/>
                    <a:pt x="30446" y="31305"/>
                    <a:pt x="30769" y="30878"/>
                  </a:cubicBezTo>
                  <a:cubicBezTo>
                    <a:pt x="31471" y="30121"/>
                    <a:pt x="32167" y="29359"/>
                    <a:pt x="32862" y="28594"/>
                  </a:cubicBezTo>
                  <a:cubicBezTo>
                    <a:pt x="34678" y="26585"/>
                    <a:pt x="36864" y="25040"/>
                    <a:pt x="37860" y="22511"/>
                  </a:cubicBezTo>
                  <a:close/>
                  <a:moveTo>
                    <a:pt x="28575" y="35142"/>
                  </a:moveTo>
                  <a:cubicBezTo>
                    <a:pt x="27504" y="36380"/>
                    <a:pt x="26098" y="37936"/>
                    <a:pt x="25942" y="38245"/>
                  </a:cubicBezTo>
                  <a:cubicBezTo>
                    <a:pt x="26234" y="37665"/>
                    <a:pt x="26600" y="37116"/>
                    <a:pt x="27002" y="36585"/>
                  </a:cubicBezTo>
                  <a:cubicBezTo>
                    <a:pt x="27542" y="36120"/>
                    <a:pt x="28067" y="35638"/>
                    <a:pt x="28575" y="35142"/>
                  </a:cubicBezTo>
                  <a:close/>
                  <a:moveTo>
                    <a:pt x="39745" y="23207"/>
                  </a:moveTo>
                  <a:cubicBezTo>
                    <a:pt x="40040" y="23239"/>
                    <a:pt x="40334" y="23265"/>
                    <a:pt x="40634" y="23299"/>
                  </a:cubicBezTo>
                  <a:cubicBezTo>
                    <a:pt x="40628" y="23305"/>
                    <a:pt x="40623" y="23302"/>
                    <a:pt x="40617" y="23308"/>
                  </a:cubicBezTo>
                  <a:cubicBezTo>
                    <a:pt x="38336" y="25846"/>
                    <a:pt x="36027" y="28499"/>
                    <a:pt x="33815" y="31233"/>
                  </a:cubicBezTo>
                  <a:cubicBezTo>
                    <a:pt x="33544" y="31504"/>
                    <a:pt x="33281" y="31773"/>
                    <a:pt x="33044" y="32038"/>
                  </a:cubicBezTo>
                  <a:cubicBezTo>
                    <a:pt x="31898" y="33317"/>
                    <a:pt x="30764" y="34608"/>
                    <a:pt x="29617" y="35884"/>
                  </a:cubicBezTo>
                  <a:cubicBezTo>
                    <a:pt x="28849" y="36730"/>
                    <a:pt x="28070" y="37561"/>
                    <a:pt x="27273" y="38378"/>
                  </a:cubicBezTo>
                  <a:cubicBezTo>
                    <a:pt x="27874" y="37656"/>
                    <a:pt x="28471" y="36935"/>
                    <a:pt x="29063" y="36207"/>
                  </a:cubicBezTo>
                  <a:cubicBezTo>
                    <a:pt x="32588" y="31914"/>
                    <a:pt x="37161" y="28178"/>
                    <a:pt x="39745" y="23207"/>
                  </a:cubicBezTo>
                  <a:close/>
                  <a:moveTo>
                    <a:pt x="38919" y="26276"/>
                  </a:moveTo>
                  <a:lnTo>
                    <a:pt x="38919" y="26276"/>
                  </a:lnTo>
                  <a:cubicBezTo>
                    <a:pt x="38065" y="27431"/>
                    <a:pt x="37268" y="28637"/>
                    <a:pt x="36338" y="29737"/>
                  </a:cubicBezTo>
                  <a:cubicBezTo>
                    <a:pt x="33656" y="32919"/>
                    <a:pt x="30963" y="36089"/>
                    <a:pt x="28217" y="39218"/>
                  </a:cubicBezTo>
                  <a:cubicBezTo>
                    <a:pt x="27980" y="39489"/>
                    <a:pt x="27878" y="39603"/>
                    <a:pt x="27874" y="39603"/>
                  </a:cubicBezTo>
                  <a:cubicBezTo>
                    <a:pt x="27853" y="39603"/>
                    <a:pt x="30352" y="36681"/>
                    <a:pt x="30533" y="36461"/>
                  </a:cubicBezTo>
                  <a:cubicBezTo>
                    <a:pt x="31130" y="35742"/>
                    <a:pt x="31823" y="34735"/>
                    <a:pt x="32354" y="33990"/>
                  </a:cubicBezTo>
                  <a:cubicBezTo>
                    <a:pt x="34046" y="31637"/>
                    <a:pt x="36650" y="29209"/>
                    <a:pt x="38550" y="26700"/>
                  </a:cubicBezTo>
                  <a:cubicBezTo>
                    <a:pt x="38674" y="26562"/>
                    <a:pt x="38798" y="26417"/>
                    <a:pt x="38919" y="26276"/>
                  </a:cubicBezTo>
                  <a:close/>
                  <a:moveTo>
                    <a:pt x="48665" y="27473"/>
                  </a:moveTo>
                  <a:cubicBezTo>
                    <a:pt x="49060" y="27473"/>
                    <a:pt x="49455" y="27493"/>
                    <a:pt x="49850" y="27532"/>
                  </a:cubicBezTo>
                  <a:cubicBezTo>
                    <a:pt x="45565" y="31140"/>
                    <a:pt x="41743" y="35546"/>
                    <a:pt x="38013" y="39836"/>
                  </a:cubicBezTo>
                  <a:cubicBezTo>
                    <a:pt x="39722" y="37806"/>
                    <a:pt x="41454" y="35800"/>
                    <a:pt x="43259" y="33843"/>
                  </a:cubicBezTo>
                  <a:cubicBezTo>
                    <a:pt x="45066" y="31888"/>
                    <a:pt x="47300" y="29991"/>
                    <a:pt x="48507" y="27589"/>
                  </a:cubicBezTo>
                  <a:cubicBezTo>
                    <a:pt x="48527" y="27555"/>
                    <a:pt x="48530" y="27511"/>
                    <a:pt x="48516" y="27474"/>
                  </a:cubicBezTo>
                  <a:cubicBezTo>
                    <a:pt x="48565" y="27473"/>
                    <a:pt x="48615" y="27473"/>
                    <a:pt x="48665" y="27473"/>
                  </a:cubicBezTo>
                  <a:close/>
                  <a:moveTo>
                    <a:pt x="34771" y="32783"/>
                  </a:moveTo>
                  <a:lnTo>
                    <a:pt x="34771" y="32783"/>
                  </a:lnTo>
                  <a:cubicBezTo>
                    <a:pt x="34560" y="33066"/>
                    <a:pt x="34349" y="33349"/>
                    <a:pt x="34138" y="33623"/>
                  </a:cubicBezTo>
                  <a:cubicBezTo>
                    <a:pt x="33151" y="34899"/>
                    <a:pt x="32239" y="36224"/>
                    <a:pt x="31341" y="37564"/>
                  </a:cubicBezTo>
                  <a:cubicBezTo>
                    <a:pt x="30980" y="37959"/>
                    <a:pt x="30616" y="38358"/>
                    <a:pt x="30253" y="38756"/>
                  </a:cubicBezTo>
                  <a:cubicBezTo>
                    <a:pt x="29554" y="39527"/>
                    <a:pt x="28500" y="40647"/>
                    <a:pt x="27954" y="41464"/>
                  </a:cubicBezTo>
                  <a:cubicBezTo>
                    <a:pt x="29135" y="39695"/>
                    <a:pt x="30489" y="38040"/>
                    <a:pt x="31823" y="36383"/>
                  </a:cubicBezTo>
                  <a:cubicBezTo>
                    <a:pt x="32796" y="35173"/>
                    <a:pt x="33786" y="33978"/>
                    <a:pt x="34771" y="32783"/>
                  </a:cubicBezTo>
                  <a:close/>
                  <a:moveTo>
                    <a:pt x="51159" y="29727"/>
                  </a:moveTo>
                  <a:cubicBezTo>
                    <a:pt x="51208" y="29727"/>
                    <a:pt x="50752" y="30319"/>
                    <a:pt x="49466" y="31888"/>
                  </a:cubicBezTo>
                  <a:cubicBezTo>
                    <a:pt x="45715" y="36461"/>
                    <a:pt x="41223" y="40376"/>
                    <a:pt x="37187" y="44698"/>
                  </a:cubicBezTo>
                  <a:cubicBezTo>
                    <a:pt x="37447" y="44380"/>
                    <a:pt x="37698" y="44057"/>
                    <a:pt x="37961" y="43745"/>
                  </a:cubicBezTo>
                  <a:cubicBezTo>
                    <a:pt x="39208" y="42264"/>
                    <a:pt x="40484" y="40841"/>
                    <a:pt x="41801" y="39455"/>
                  </a:cubicBezTo>
                  <a:cubicBezTo>
                    <a:pt x="43004" y="38268"/>
                    <a:pt x="44237" y="37062"/>
                    <a:pt x="45427" y="35820"/>
                  </a:cubicBezTo>
                  <a:cubicBezTo>
                    <a:pt x="45620" y="35638"/>
                    <a:pt x="45805" y="35451"/>
                    <a:pt x="45998" y="35266"/>
                  </a:cubicBezTo>
                  <a:cubicBezTo>
                    <a:pt x="46841" y="34470"/>
                    <a:pt x="51020" y="29727"/>
                    <a:pt x="51159" y="29727"/>
                  </a:cubicBezTo>
                  <a:close/>
                  <a:moveTo>
                    <a:pt x="51261" y="39302"/>
                  </a:moveTo>
                  <a:lnTo>
                    <a:pt x="51261" y="39305"/>
                  </a:lnTo>
                  <a:cubicBezTo>
                    <a:pt x="51091" y="39686"/>
                    <a:pt x="50863" y="40053"/>
                    <a:pt x="50612" y="40411"/>
                  </a:cubicBezTo>
                  <a:cubicBezTo>
                    <a:pt x="50060" y="40754"/>
                    <a:pt x="49601" y="41378"/>
                    <a:pt x="49220" y="41880"/>
                  </a:cubicBezTo>
                  <a:cubicBezTo>
                    <a:pt x="49093" y="42047"/>
                    <a:pt x="48963" y="42221"/>
                    <a:pt x="48833" y="42400"/>
                  </a:cubicBezTo>
                  <a:cubicBezTo>
                    <a:pt x="47938" y="43234"/>
                    <a:pt x="46963" y="44013"/>
                    <a:pt x="46094" y="44764"/>
                  </a:cubicBezTo>
                  <a:cubicBezTo>
                    <a:pt x="47453" y="43404"/>
                    <a:pt x="48738" y="41995"/>
                    <a:pt x="49812" y="40509"/>
                  </a:cubicBezTo>
                  <a:cubicBezTo>
                    <a:pt x="50499" y="39983"/>
                    <a:pt x="51198" y="39446"/>
                    <a:pt x="51261" y="39302"/>
                  </a:cubicBezTo>
                  <a:close/>
                  <a:moveTo>
                    <a:pt x="45451" y="26309"/>
                  </a:moveTo>
                  <a:cubicBezTo>
                    <a:pt x="45585" y="26309"/>
                    <a:pt x="45384" y="26692"/>
                    <a:pt x="44523" y="27791"/>
                  </a:cubicBezTo>
                  <a:cubicBezTo>
                    <a:pt x="43899" y="28585"/>
                    <a:pt x="43233" y="29345"/>
                    <a:pt x="42545" y="30087"/>
                  </a:cubicBezTo>
                  <a:cubicBezTo>
                    <a:pt x="42690" y="29960"/>
                    <a:pt x="42834" y="29830"/>
                    <a:pt x="42978" y="29700"/>
                  </a:cubicBezTo>
                  <a:lnTo>
                    <a:pt x="42978" y="29700"/>
                  </a:lnTo>
                  <a:cubicBezTo>
                    <a:pt x="40559" y="32422"/>
                    <a:pt x="38200" y="35199"/>
                    <a:pt x="35868" y="37997"/>
                  </a:cubicBezTo>
                  <a:cubicBezTo>
                    <a:pt x="34416" y="39741"/>
                    <a:pt x="32966" y="41487"/>
                    <a:pt x="31523" y="43240"/>
                  </a:cubicBezTo>
                  <a:cubicBezTo>
                    <a:pt x="30501" y="44435"/>
                    <a:pt x="29499" y="45636"/>
                    <a:pt x="28512" y="46846"/>
                  </a:cubicBezTo>
                  <a:lnTo>
                    <a:pt x="28509" y="46846"/>
                  </a:lnTo>
                  <a:cubicBezTo>
                    <a:pt x="31967" y="42449"/>
                    <a:pt x="35484" y="38075"/>
                    <a:pt x="39009" y="33730"/>
                  </a:cubicBezTo>
                  <a:lnTo>
                    <a:pt x="39009" y="33730"/>
                  </a:lnTo>
                  <a:cubicBezTo>
                    <a:pt x="38928" y="33811"/>
                    <a:pt x="38853" y="33892"/>
                    <a:pt x="38775" y="33970"/>
                  </a:cubicBezTo>
                  <a:cubicBezTo>
                    <a:pt x="39387" y="33196"/>
                    <a:pt x="39996" y="32419"/>
                    <a:pt x="40594" y="31634"/>
                  </a:cubicBezTo>
                  <a:cubicBezTo>
                    <a:pt x="41448" y="30494"/>
                    <a:pt x="42323" y="29368"/>
                    <a:pt x="43218" y="28262"/>
                  </a:cubicBezTo>
                  <a:cubicBezTo>
                    <a:pt x="43496" y="27919"/>
                    <a:pt x="45177" y="26309"/>
                    <a:pt x="45451" y="26309"/>
                  </a:cubicBezTo>
                  <a:close/>
                  <a:moveTo>
                    <a:pt x="40464" y="31083"/>
                  </a:moveTo>
                  <a:cubicBezTo>
                    <a:pt x="39098" y="32861"/>
                    <a:pt x="37793" y="34686"/>
                    <a:pt x="36405" y="36383"/>
                  </a:cubicBezTo>
                  <a:cubicBezTo>
                    <a:pt x="33229" y="40275"/>
                    <a:pt x="29329" y="43722"/>
                    <a:pt x="26349" y="47735"/>
                  </a:cubicBezTo>
                  <a:lnTo>
                    <a:pt x="26346" y="47735"/>
                  </a:lnTo>
                  <a:cubicBezTo>
                    <a:pt x="29609" y="43344"/>
                    <a:pt x="33512" y="38774"/>
                    <a:pt x="37178" y="34489"/>
                  </a:cubicBezTo>
                  <a:cubicBezTo>
                    <a:pt x="38195" y="33303"/>
                    <a:pt x="39344" y="32203"/>
                    <a:pt x="40464" y="31083"/>
                  </a:cubicBezTo>
                  <a:close/>
                  <a:moveTo>
                    <a:pt x="39462" y="36398"/>
                  </a:moveTo>
                  <a:lnTo>
                    <a:pt x="39462" y="36398"/>
                  </a:lnTo>
                  <a:cubicBezTo>
                    <a:pt x="38567" y="37648"/>
                    <a:pt x="37681" y="38892"/>
                    <a:pt x="36780" y="40079"/>
                  </a:cubicBezTo>
                  <a:cubicBezTo>
                    <a:pt x="36685" y="40191"/>
                    <a:pt x="36587" y="40304"/>
                    <a:pt x="36491" y="40416"/>
                  </a:cubicBezTo>
                  <a:cubicBezTo>
                    <a:pt x="35637" y="41430"/>
                    <a:pt x="34794" y="42443"/>
                    <a:pt x="33951" y="43456"/>
                  </a:cubicBezTo>
                  <a:cubicBezTo>
                    <a:pt x="32369" y="45180"/>
                    <a:pt x="30703" y="46825"/>
                    <a:pt x="29115" y="48546"/>
                  </a:cubicBezTo>
                  <a:cubicBezTo>
                    <a:pt x="29349" y="48260"/>
                    <a:pt x="29586" y="47977"/>
                    <a:pt x="29820" y="47694"/>
                  </a:cubicBezTo>
                  <a:cubicBezTo>
                    <a:pt x="32981" y="43872"/>
                    <a:pt x="36130" y="40055"/>
                    <a:pt x="39462" y="36398"/>
                  </a:cubicBezTo>
                  <a:close/>
                  <a:moveTo>
                    <a:pt x="47601" y="40916"/>
                  </a:moveTo>
                  <a:cubicBezTo>
                    <a:pt x="46977" y="41663"/>
                    <a:pt x="46362" y="42420"/>
                    <a:pt x="45704" y="43116"/>
                  </a:cubicBezTo>
                  <a:cubicBezTo>
                    <a:pt x="43524" y="45422"/>
                    <a:pt x="41269" y="47593"/>
                    <a:pt x="39110" y="49886"/>
                  </a:cubicBezTo>
                  <a:cubicBezTo>
                    <a:pt x="41394" y="47287"/>
                    <a:pt x="43807" y="44807"/>
                    <a:pt x="46197" y="42307"/>
                  </a:cubicBezTo>
                  <a:cubicBezTo>
                    <a:pt x="46642" y="41837"/>
                    <a:pt x="47118" y="41378"/>
                    <a:pt x="47601" y="40916"/>
                  </a:cubicBezTo>
                  <a:close/>
                  <a:moveTo>
                    <a:pt x="50764" y="28467"/>
                  </a:moveTo>
                  <a:cubicBezTo>
                    <a:pt x="50889" y="28467"/>
                    <a:pt x="50535" y="29024"/>
                    <a:pt x="49113" y="30673"/>
                  </a:cubicBezTo>
                  <a:cubicBezTo>
                    <a:pt x="48086" y="31868"/>
                    <a:pt x="46991" y="33014"/>
                    <a:pt x="45935" y="34186"/>
                  </a:cubicBezTo>
                  <a:cubicBezTo>
                    <a:pt x="43273" y="37145"/>
                    <a:pt x="40571" y="40067"/>
                    <a:pt x="37863" y="42983"/>
                  </a:cubicBezTo>
                  <a:cubicBezTo>
                    <a:pt x="35723" y="45290"/>
                    <a:pt x="33535" y="47576"/>
                    <a:pt x="31578" y="50044"/>
                  </a:cubicBezTo>
                  <a:cubicBezTo>
                    <a:pt x="32389" y="48878"/>
                    <a:pt x="33180" y="47744"/>
                    <a:pt x="33988" y="46722"/>
                  </a:cubicBezTo>
                  <a:cubicBezTo>
                    <a:pt x="38778" y="40641"/>
                    <a:pt x="44546" y="35555"/>
                    <a:pt x="49503" y="29651"/>
                  </a:cubicBezTo>
                  <a:lnTo>
                    <a:pt x="49503" y="29648"/>
                  </a:lnTo>
                  <a:cubicBezTo>
                    <a:pt x="50004" y="29052"/>
                    <a:pt x="50635" y="28467"/>
                    <a:pt x="50764" y="28467"/>
                  </a:cubicBezTo>
                  <a:close/>
                  <a:moveTo>
                    <a:pt x="51865" y="35768"/>
                  </a:moveTo>
                  <a:lnTo>
                    <a:pt x="51865" y="35768"/>
                  </a:lnTo>
                  <a:cubicBezTo>
                    <a:pt x="51287" y="37018"/>
                    <a:pt x="49399" y="38548"/>
                    <a:pt x="48420" y="39536"/>
                  </a:cubicBezTo>
                  <a:cubicBezTo>
                    <a:pt x="44800" y="43194"/>
                    <a:pt x="41275" y="46932"/>
                    <a:pt x="37903" y="50818"/>
                  </a:cubicBezTo>
                  <a:cubicBezTo>
                    <a:pt x="40213" y="48055"/>
                    <a:pt x="42545" y="45316"/>
                    <a:pt x="44939" y="42610"/>
                  </a:cubicBezTo>
                  <a:cubicBezTo>
                    <a:pt x="46004" y="41407"/>
                    <a:pt x="46960" y="40102"/>
                    <a:pt x="47961" y="38846"/>
                  </a:cubicBezTo>
                  <a:cubicBezTo>
                    <a:pt x="48360" y="38456"/>
                    <a:pt x="48767" y="38055"/>
                    <a:pt x="49177" y="37648"/>
                  </a:cubicBezTo>
                  <a:cubicBezTo>
                    <a:pt x="50213" y="36868"/>
                    <a:pt x="51862" y="35771"/>
                    <a:pt x="51865" y="35768"/>
                  </a:cubicBezTo>
                  <a:close/>
                  <a:moveTo>
                    <a:pt x="38457" y="37076"/>
                  </a:moveTo>
                  <a:lnTo>
                    <a:pt x="38457" y="37076"/>
                  </a:lnTo>
                  <a:cubicBezTo>
                    <a:pt x="33954" y="42099"/>
                    <a:pt x="29759" y="47414"/>
                    <a:pt x="25359" y="52539"/>
                  </a:cubicBezTo>
                  <a:cubicBezTo>
                    <a:pt x="25355" y="52539"/>
                    <a:pt x="25350" y="52540"/>
                    <a:pt x="25347" y="52540"/>
                  </a:cubicBezTo>
                  <a:cubicBezTo>
                    <a:pt x="25255" y="52540"/>
                    <a:pt x="25287" y="52410"/>
                    <a:pt x="25498" y="52091"/>
                  </a:cubicBezTo>
                  <a:cubicBezTo>
                    <a:pt x="27028" y="49788"/>
                    <a:pt x="28751" y="47619"/>
                    <a:pt x="30492" y="45477"/>
                  </a:cubicBezTo>
                  <a:cubicBezTo>
                    <a:pt x="32877" y="42535"/>
                    <a:pt x="35689" y="39824"/>
                    <a:pt x="38457" y="37076"/>
                  </a:cubicBezTo>
                  <a:close/>
                  <a:moveTo>
                    <a:pt x="45672" y="38092"/>
                  </a:moveTo>
                  <a:lnTo>
                    <a:pt x="45672" y="38092"/>
                  </a:lnTo>
                  <a:cubicBezTo>
                    <a:pt x="43438" y="40728"/>
                    <a:pt x="41269" y="43433"/>
                    <a:pt x="38980" y="45942"/>
                  </a:cubicBezTo>
                  <a:lnTo>
                    <a:pt x="38977" y="45942"/>
                  </a:lnTo>
                  <a:cubicBezTo>
                    <a:pt x="36457" y="48705"/>
                    <a:pt x="33948" y="51479"/>
                    <a:pt x="31425" y="54242"/>
                  </a:cubicBezTo>
                  <a:cubicBezTo>
                    <a:pt x="33688" y="51528"/>
                    <a:pt x="35937" y="48806"/>
                    <a:pt x="38290" y="46153"/>
                  </a:cubicBezTo>
                  <a:cubicBezTo>
                    <a:pt x="40709" y="43430"/>
                    <a:pt x="43215" y="40783"/>
                    <a:pt x="45672" y="38092"/>
                  </a:cubicBezTo>
                  <a:close/>
                  <a:moveTo>
                    <a:pt x="36402" y="45099"/>
                  </a:moveTo>
                  <a:lnTo>
                    <a:pt x="36402" y="45099"/>
                  </a:lnTo>
                  <a:cubicBezTo>
                    <a:pt x="33847" y="48153"/>
                    <a:pt x="31529" y="51416"/>
                    <a:pt x="28919" y="54421"/>
                  </a:cubicBezTo>
                  <a:lnTo>
                    <a:pt x="28922" y="54421"/>
                  </a:lnTo>
                  <a:cubicBezTo>
                    <a:pt x="28422" y="54996"/>
                    <a:pt x="27853" y="55527"/>
                    <a:pt x="27262" y="56047"/>
                  </a:cubicBezTo>
                  <a:cubicBezTo>
                    <a:pt x="30325" y="52415"/>
                    <a:pt x="33249" y="48676"/>
                    <a:pt x="36402" y="45099"/>
                  </a:cubicBezTo>
                  <a:close/>
                  <a:moveTo>
                    <a:pt x="35905" y="43878"/>
                  </a:moveTo>
                  <a:lnTo>
                    <a:pt x="35905" y="43878"/>
                  </a:lnTo>
                  <a:cubicBezTo>
                    <a:pt x="32102" y="48671"/>
                    <a:pt x="28737" y="54690"/>
                    <a:pt x="23971" y="58300"/>
                  </a:cubicBezTo>
                  <a:lnTo>
                    <a:pt x="23971" y="58300"/>
                  </a:lnTo>
                  <a:cubicBezTo>
                    <a:pt x="26099" y="56687"/>
                    <a:pt x="27945" y="53210"/>
                    <a:pt x="29638" y="51095"/>
                  </a:cubicBezTo>
                  <a:cubicBezTo>
                    <a:pt x="31633" y="48604"/>
                    <a:pt x="33760" y="46236"/>
                    <a:pt x="35905" y="43878"/>
                  </a:cubicBezTo>
                  <a:close/>
                  <a:moveTo>
                    <a:pt x="50926" y="38378"/>
                  </a:moveTo>
                  <a:lnTo>
                    <a:pt x="50926" y="38381"/>
                  </a:lnTo>
                  <a:cubicBezTo>
                    <a:pt x="50762" y="38730"/>
                    <a:pt x="50577" y="39071"/>
                    <a:pt x="50366" y="39397"/>
                  </a:cubicBezTo>
                  <a:cubicBezTo>
                    <a:pt x="47476" y="41805"/>
                    <a:pt x="44832" y="44689"/>
                    <a:pt x="42343" y="47640"/>
                  </a:cubicBezTo>
                  <a:cubicBezTo>
                    <a:pt x="40250" y="49816"/>
                    <a:pt x="38157" y="51996"/>
                    <a:pt x="36107" y="54219"/>
                  </a:cubicBezTo>
                  <a:cubicBezTo>
                    <a:pt x="34742" y="55700"/>
                    <a:pt x="33437" y="57236"/>
                    <a:pt x="32164" y="58795"/>
                  </a:cubicBezTo>
                  <a:cubicBezTo>
                    <a:pt x="33321" y="57291"/>
                    <a:pt x="34453" y="55795"/>
                    <a:pt x="35594" y="54418"/>
                  </a:cubicBezTo>
                  <a:cubicBezTo>
                    <a:pt x="38120" y="51378"/>
                    <a:pt x="40680" y="48483"/>
                    <a:pt x="43518" y="45725"/>
                  </a:cubicBezTo>
                  <a:cubicBezTo>
                    <a:pt x="44728" y="44550"/>
                    <a:pt x="45891" y="43329"/>
                    <a:pt x="47049" y="42099"/>
                  </a:cubicBezTo>
                  <a:cubicBezTo>
                    <a:pt x="47719" y="41401"/>
                    <a:pt x="48348" y="40662"/>
                    <a:pt x="48934" y="39891"/>
                  </a:cubicBezTo>
                  <a:cubicBezTo>
                    <a:pt x="49376" y="39100"/>
                    <a:pt x="50040" y="38595"/>
                    <a:pt x="50926" y="38378"/>
                  </a:cubicBezTo>
                  <a:close/>
                  <a:moveTo>
                    <a:pt x="52491" y="28481"/>
                  </a:moveTo>
                  <a:cubicBezTo>
                    <a:pt x="52667" y="28629"/>
                    <a:pt x="52829" y="28799"/>
                    <a:pt x="52970" y="28984"/>
                  </a:cubicBezTo>
                  <a:cubicBezTo>
                    <a:pt x="52942" y="28987"/>
                    <a:pt x="52918" y="28998"/>
                    <a:pt x="52898" y="29018"/>
                  </a:cubicBezTo>
                  <a:cubicBezTo>
                    <a:pt x="47782" y="34911"/>
                    <a:pt x="41881" y="40041"/>
                    <a:pt x="36907" y="46057"/>
                  </a:cubicBezTo>
                  <a:lnTo>
                    <a:pt x="36907" y="46055"/>
                  </a:lnTo>
                  <a:cubicBezTo>
                    <a:pt x="34600" y="48843"/>
                    <a:pt x="32216" y="51566"/>
                    <a:pt x="29955" y="54389"/>
                  </a:cubicBezTo>
                  <a:cubicBezTo>
                    <a:pt x="29011" y="55564"/>
                    <a:pt x="28056" y="56725"/>
                    <a:pt x="27071" y="57865"/>
                  </a:cubicBezTo>
                  <a:cubicBezTo>
                    <a:pt x="26741" y="58251"/>
                    <a:pt x="23985" y="60925"/>
                    <a:pt x="23972" y="60925"/>
                  </a:cubicBezTo>
                  <a:cubicBezTo>
                    <a:pt x="23968" y="60925"/>
                    <a:pt x="24203" y="60691"/>
                    <a:pt x="24811" y="60097"/>
                  </a:cubicBezTo>
                  <a:cubicBezTo>
                    <a:pt x="29811" y="55201"/>
                    <a:pt x="33330" y="49337"/>
                    <a:pt x="38056" y="44204"/>
                  </a:cubicBezTo>
                  <a:cubicBezTo>
                    <a:pt x="42895" y="38947"/>
                    <a:pt x="48302" y="34316"/>
                    <a:pt x="52491" y="28481"/>
                  </a:cubicBezTo>
                  <a:close/>
                  <a:moveTo>
                    <a:pt x="36145" y="56202"/>
                  </a:moveTo>
                  <a:lnTo>
                    <a:pt x="36145" y="56202"/>
                  </a:lnTo>
                  <a:cubicBezTo>
                    <a:pt x="35533" y="56979"/>
                    <a:pt x="34924" y="57759"/>
                    <a:pt x="34329" y="58555"/>
                  </a:cubicBezTo>
                  <a:cubicBezTo>
                    <a:pt x="32490" y="61030"/>
                    <a:pt x="30388" y="63192"/>
                    <a:pt x="28292" y="65357"/>
                  </a:cubicBezTo>
                  <a:cubicBezTo>
                    <a:pt x="28543" y="65014"/>
                    <a:pt x="28795" y="64673"/>
                    <a:pt x="29043" y="64324"/>
                  </a:cubicBezTo>
                  <a:cubicBezTo>
                    <a:pt x="31546" y="61771"/>
                    <a:pt x="33873" y="59011"/>
                    <a:pt x="36145" y="56202"/>
                  </a:cubicBezTo>
                  <a:close/>
                  <a:moveTo>
                    <a:pt x="45279" y="41626"/>
                  </a:moveTo>
                  <a:lnTo>
                    <a:pt x="45279" y="41626"/>
                  </a:lnTo>
                  <a:cubicBezTo>
                    <a:pt x="43025" y="44351"/>
                    <a:pt x="40643" y="46973"/>
                    <a:pt x="38330" y="49649"/>
                  </a:cubicBezTo>
                  <a:cubicBezTo>
                    <a:pt x="36237" y="52074"/>
                    <a:pt x="34355" y="54762"/>
                    <a:pt x="32297" y="57265"/>
                  </a:cubicBezTo>
                  <a:cubicBezTo>
                    <a:pt x="30743" y="58957"/>
                    <a:pt x="29147" y="60594"/>
                    <a:pt x="27493" y="62196"/>
                  </a:cubicBezTo>
                  <a:cubicBezTo>
                    <a:pt x="27288" y="62384"/>
                    <a:pt x="27088" y="62577"/>
                    <a:pt x="26889" y="62773"/>
                  </a:cubicBezTo>
                  <a:cubicBezTo>
                    <a:pt x="26061" y="63567"/>
                    <a:pt x="25223" y="64358"/>
                    <a:pt x="24363" y="65149"/>
                  </a:cubicBezTo>
                  <a:cubicBezTo>
                    <a:pt x="23635" y="65819"/>
                    <a:pt x="23337" y="66083"/>
                    <a:pt x="23321" y="66083"/>
                  </a:cubicBezTo>
                  <a:cubicBezTo>
                    <a:pt x="23267" y="66083"/>
                    <a:pt x="26645" y="62857"/>
                    <a:pt x="27111" y="62343"/>
                  </a:cubicBezTo>
                  <a:cubicBezTo>
                    <a:pt x="29508" y="59699"/>
                    <a:pt x="31843" y="57002"/>
                    <a:pt x="34115" y="54251"/>
                  </a:cubicBezTo>
                  <a:cubicBezTo>
                    <a:pt x="37718" y="49880"/>
                    <a:pt x="41440" y="45763"/>
                    <a:pt x="45279" y="41626"/>
                  </a:cubicBezTo>
                  <a:close/>
                  <a:moveTo>
                    <a:pt x="35137" y="54433"/>
                  </a:moveTo>
                  <a:lnTo>
                    <a:pt x="35137" y="54433"/>
                  </a:lnTo>
                  <a:cubicBezTo>
                    <a:pt x="32963" y="57031"/>
                    <a:pt x="30787" y="59621"/>
                    <a:pt x="28691" y="62291"/>
                  </a:cubicBezTo>
                  <a:cubicBezTo>
                    <a:pt x="27524" y="63778"/>
                    <a:pt x="26240" y="65169"/>
                    <a:pt x="24851" y="66451"/>
                  </a:cubicBezTo>
                  <a:cubicBezTo>
                    <a:pt x="24334" y="66929"/>
                    <a:pt x="24066" y="67115"/>
                    <a:pt x="23963" y="67115"/>
                  </a:cubicBezTo>
                  <a:cubicBezTo>
                    <a:pt x="23636" y="67115"/>
                    <a:pt x="24979" y="65234"/>
                    <a:pt x="25238" y="64941"/>
                  </a:cubicBezTo>
                  <a:lnTo>
                    <a:pt x="25238" y="64941"/>
                  </a:lnTo>
                  <a:cubicBezTo>
                    <a:pt x="25221" y="64962"/>
                    <a:pt x="25212" y="64988"/>
                    <a:pt x="25212" y="65014"/>
                  </a:cubicBezTo>
                  <a:cubicBezTo>
                    <a:pt x="25088" y="65276"/>
                    <a:pt x="24998" y="65553"/>
                    <a:pt x="24943" y="65839"/>
                  </a:cubicBezTo>
                  <a:cubicBezTo>
                    <a:pt x="24923" y="65963"/>
                    <a:pt x="25027" y="66043"/>
                    <a:pt x="25121" y="66043"/>
                  </a:cubicBezTo>
                  <a:cubicBezTo>
                    <a:pt x="25183" y="66043"/>
                    <a:pt x="25241" y="66008"/>
                    <a:pt x="25255" y="65926"/>
                  </a:cubicBezTo>
                  <a:cubicBezTo>
                    <a:pt x="25567" y="64121"/>
                    <a:pt x="27724" y="62545"/>
                    <a:pt x="28988" y="61327"/>
                  </a:cubicBezTo>
                  <a:cubicBezTo>
                    <a:pt x="30429" y="59935"/>
                    <a:pt x="31673" y="58376"/>
                    <a:pt x="32937" y="56826"/>
                  </a:cubicBezTo>
                  <a:cubicBezTo>
                    <a:pt x="33677" y="56038"/>
                    <a:pt x="34410" y="55241"/>
                    <a:pt x="35137" y="54433"/>
                  </a:cubicBezTo>
                  <a:close/>
                  <a:moveTo>
                    <a:pt x="39615" y="50942"/>
                  </a:moveTo>
                  <a:lnTo>
                    <a:pt x="38284" y="52585"/>
                  </a:lnTo>
                  <a:cubicBezTo>
                    <a:pt x="38073" y="52845"/>
                    <a:pt x="37868" y="53110"/>
                    <a:pt x="37658" y="53373"/>
                  </a:cubicBezTo>
                  <a:cubicBezTo>
                    <a:pt x="35022" y="56306"/>
                    <a:pt x="32484" y="59332"/>
                    <a:pt x="30079" y="62334"/>
                  </a:cubicBezTo>
                  <a:cubicBezTo>
                    <a:pt x="29822" y="62658"/>
                    <a:pt x="29580" y="62990"/>
                    <a:pt x="29329" y="63319"/>
                  </a:cubicBezTo>
                  <a:cubicBezTo>
                    <a:pt x="27533" y="65025"/>
                    <a:pt x="25613" y="66575"/>
                    <a:pt x="23988" y="68244"/>
                  </a:cubicBezTo>
                  <a:cubicBezTo>
                    <a:pt x="29060" y="63036"/>
                    <a:pt x="33567" y="57377"/>
                    <a:pt x="38544" y="52045"/>
                  </a:cubicBezTo>
                  <a:cubicBezTo>
                    <a:pt x="38888" y="51678"/>
                    <a:pt x="39248" y="51312"/>
                    <a:pt x="39615" y="50942"/>
                  </a:cubicBezTo>
                  <a:close/>
                  <a:moveTo>
                    <a:pt x="42456" y="49352"/>
                  </a:moveTo>
                  <a:lnTo>
                    <a:pt x="42456" y="49354"/>
                  </a:lnTo>
                  <a:lnTo>
                    <a:pt x="42644" y="50021"/>
                  </a:lnTo>
                  <a:cubicBezTo>
                    <a:pt x="41997" y="51075"/>
                    <a:pt x="41235" y="52051"/>
                    <a:pt x="40372" y="52937"/>
                  </a:cubicBezTo>
                  <a:cubicBezTo>
                    <a:pt x="39543" y="53852"/>
                    <a:pt x="38634" y="54701"/>
                    <a:pt x="37776" y="55587"/>
                  </a:cubicBezTo>
                  <a:cubicBezTo>
                    <a:pt x="35539" y="57900"/>
                    <a:pt x="33685" y="60674"/>
                    <a:pt x="31670" y="63183"/>
                  </a:cubicBezTo>
                  <a:cubicBezTo>
                    <a:pt x="30541" y="64592"/>
                    <a:pt x="29372" y="65986"/>
                    <a:pt x="28185" y="67361"/>
                  </a:cubicBezTo>
                  <a:cubicBezTo>
                    <a:pt x="27215" y="68146"/>
                    <a:pt x="26179" y="68853"/>
                    <a:pt x="25189" y="69613"/>
                  </a:cubicBezTo>
                  <a:cubicBezTo>
                    <a:pt x="24761" y="69939"/>
                    <a:pt x="24294" y="70300"/>
                    <a:pt x="23890" y="70713"/>
                  </a:cubicBezTo>
                  <a:cubicBezTo>
                    <a:pt x="24776" y="69774"/>
                    <a:pt x="25619" y="68816"/>
                    <a:pt x="26416" y="67823"/>
                  </a:cubicBezTo>
                  <a:cubicBezTo>
                    <a:pt x="27400" y="66905"/>
                    <a:pt x="28474" y="65926"/>
                    <a:pt x="29271" y="65164"/>
                  </a:cubicBezTo>
                  <a:cubicBezTo>
                    <a:pt x="34205" y="60449"/>
                    <a:pt x="37791" y="54361"/>
                    <a:pt x="42456" y="49352"/>
                  </a:cubicBezTo>
                  <a:close/>
                  <a:moveTo>
                    <a:pt x="18508" y="0"/>
                  </a:moveTo>
                  <a:cubicBezTo>
                    <a:pt x="18472" y="0"/>
                    <a:pt x="18437" y="14"/>
                    <a:pt x="18410" y="47"/>
                  </a:cubicBezTo>
                  <a:cubicBezTo>
                    <a:pt x="17942" y="622"/>
                    <a:pt x="17960" y="951"/>
                    <a:pt x="18084" y="1676"/>
                  </a:cubicBezTo>
                  <a:cubicBezTo>
                    <a:pt x="18144" y="2036"/>
                    <a:pt x="18427" y="2620"/>
                    <a:pt x="18566" y="2946"/>
                  </a:cubicBezTo>
                  <a:cubicBezTo>
                    <a:pt x="18220" y="3072"/>
                    <a:pt x="17917" y="3135"/>
                    <a:pt x="17656" y="3135"/>
                  </a:cubicBezTo>
                  <a:cubicBezTo>
                    <a:pt x="17140" y="3135"/>
                    <a:pt x="16791" y="2888"/>
                    <a:pt x="16609" y="2397"/>
                  </a:cubicBezTo>
                  <a:cubicBezTo>
                    <a:pt x="16493" y="2146"/>
                    <a:pt x="16380" y="1898"/>
                    <a:pt x="16271" y="1647"/>
                  </a:cubicBezTo>
                  <a:cubicBezTo>
                    <a:pt x="15915" y="845"/>
                    <a:pt x="15291" y="235"/>
                    <a:pt x="14600" y="235"/>
                  </a:cubicBezTo>
                  <a:cubicBezTo>
                    <a:pt x="14249" y="235"/>
                    <a:pt x="13880" y="392"/>
                    <a:pt x="13519" y="763"/>
                  </a:cubicBezTo>
                  <a:cubicBezTo>
                    <a:pt x="12929" y="1370"/>
                    <a:pt x="12390" y="1570"/>
                    <a:pt x="11791" y="1570"/>
                  </a:cubicBezTo>
                  <a:cubicBezTo>
                    <a:pt x="11326" y="1570"/>
                    <a:pt x="10826" y="1450"/>
                    <a:pt x="10237" y="1306"/>
                  </a:cubicBezTo>
                  <a:cubicBezTo>
                    <a:pt x="10211" y="1300"/>
                    <a:pt x="10182" y="1297"/>
                    <a:pt x="10153" y="1297"/>
                  </a:cubicBezTo>
                  <a:cubicBezTo>
                    <a:pt x="9796" y="1297"/>
                    <a:pt x="9215" y="1727"/>
                    <a:pt x="8978" y="1860"/>
                  </a:cubicBezTo>
                  <a:cubicBezTo>
                    <a:pt x="7457" y="2715"/>
                    <a:pt x="5369" y="4254"/>
                    <a:pt x="4884" y="6032"/>
                  </a:cubicBezTo>
                  <a:cubicBezTo>
                    <a:pt x="4838" y="6202"/>
                    <a:pt x="4806" y="6379"/>
                    <a:pt x="4789" y="6555"/>
                  </a:cubicBezTo>
                  <a:cubicBezTo>
                    <a:pt x="4246" y="7087"/>
                    <a:pt x="1928" y="9139"/>
                    <a:pt x="1802" y="9139"/>
                  </a:cubicBezTo>
                  <a:cubicBezTo>
                    <a:pt x="1761" y="9139"/>
                    <a:pt x="1950" y="8924"/>
                    <a:pt x="2503" y="8373"/>
                  </a:cubicBezTo>
                  <a:cubicBezTo>
                    <a:pt x="3744" y="7135"/>
                    <a:pt x="4653" y="6130"/>
                    <a:pt x="5404" y="4531"/>
                  </a:cubicBezTo>
                  <a:cubicBezTo>
                    <a:pt x="5456" y="4419"/>
                    <a:pt x="5367" y="4297"/>
                    <a:pt x="5267" y="4297"/>
                  </a:cubicBezTo>
                  <a:cubicBezTo>
                    <a:pt x="5232" y="4297"/>
                    <a:pt x="5196" y="4311"/>
                    <a:pt x="5164" y="4346"/>
                  </a:cubicBezTo>
                  <a:cubicBezTo>
                    <a:pt x="4304" y="5284"/>
                    <a:pt x="3031" y="7294"/>
                    <a:pt x="1925" y="8567"/>
                  </a:cubicBezTo>
                  <a:cubicBezTo>
                    <a:pt x="2855" y="7735"/>
                    <a:pt x="3787" y="6829"/>
                    <a:pt x="4339" y="5974"/>
                  </a:cubicBezTo>
                  <a:lnTo>
                    <a:pt x="4339" y="5974"/>
                  </a:lnTo>
                  <a:cubicBezTo>
                    <a:pt x="3259" y="7759"/>
                    <a:pt x="1195" y="9052"/>
                    <a:pt x="69" y="10839"/>
                  </a:cubicBezTo>
                  <a:cubicBezTo>
                    <a:pt x="1" y="10950"/>
                    <a:pt x="100" y="11076"/>
                    <a:pt x="211" y="11076"/>
                  </a:cubicBezTo>
                  <a:cubicBezTo>
                    <a:pt x="236" y="11076"/>
                    <a:pt x="261" y="11070"/>
                    <a:pt x="285" y="11055"/>
                  </a:cubicBezTo>
                  <a:cubicBezTo>
                    <a:pt x="1495" y="10354"/>
                    <a:pt x="2332" y="9600"/>
                    <a:pt x="3311" y="8576"/>
                  </a:cubicBezTo>
                  <a:cubicBezTo>
                    <a:pt x="3917" y="7940"/>
                    <a:pt x="4167" y="7687"/>
                    <a:pt x="4181" y="7687"/>
                  </a:cubicBezTo>
                  <a:cubicBezTo>
                    <a:pt x="4233" y="7687"/>
                    <a:pt x="1057" y="11142"/>
                    <a:pt x="632" y="11558"/>
                  </a:cubicBezTo>
                  <a:cubicBezTo>
                    <a:pt x="512" y="11675"/>
                    <a:pt x="622" y="11826"/>
                    <a:pt x="751" y="11826"/>
                  </a:cubicBezTo>
                  <a:cubicBezTo>
                    <a:pt x="787" y="11826"/>
                    <a:pt x="825" y="11814"/>
                    <a:pt x="860" y="11786"/>
                  </a:cubicBezTo>
                  <a:cubicBezTo>
                    <a:pt x="1943" y="10934"/>
                    <a:pt x="3002" y="10062"/>
                    <a:pt x="4059" y="9182"/>
                  </a:cubicBezTo>
                  <a:lnTo>
                    <a:pt x="4059" y="9182"/>
                  </a:lnTo>
                  <a:cubicBezTo>
                    <a:pt x="3022" y="10048"/>
                    <a:pt x="2119" y="11532"/>
                    <a:pt x="1359" y="12669"/>
                  </a:cubicBezTo>
                  <a:cubicBezTo>
                    <a:pt x="1284" y="12784"/>
                    <a:pt x="1396" y="12915"/>
                    <a:pt x="1509" y="12915"/>
                  </a:cubicBezTo>
                  <a:cubicBezTo>
                    <a:pt x="1547" y="12915"/>
                    <a:pt x="1585" y="12900"/>
                    <a:pt x="1616" y="12866"/>
                  </a:cubicBezTo>
                  <a:cubicBezTo>
                    <a:pt x="2361" y="12019"/>
                    <a:pt x="4416" y="9962"/>
                    <a:pt x="4720" y="9962"/>
                  </a:cubicBezTo>
                  <a:cubicBezTo>
                    <a:pt x="4892" y="9962"/>
                    <a:pt x="4504" y="10620"/>
                    <a:pt x="3002" y="12528"/>
                  </a:cubicBezTo>
                  <a:cubicBezTo>
                    <a:pt x="2902" y="12652"/>
                    <a:pt x="2995" y="12802"/>
                    <a:pt x="3118" y="12802"/>
                  </a:cubicBezTo>
                  <a:cubicBezTo>
                    <a:pt x="3155" y="12802"/>
                    <a:pt x="3195" y="12788"/>
                    <a:pt x="3233" y="12756"/>
                  </a:cubicBezTo>
                  <a:cubicBezTo>
                    <a:pt x="4152" y="11974"/>
                    <a:pt x="4977" y="11147"/>
                    <a:pt x="5811" y="10269"/>
                  </a:cubicBezTo>
                  <a:lnTo>
                    <a:pt x="5811" y="10269"/>
                  </a:lnTo>
                  <a:cubicBezTo>
                    <a:pt x="5023" y="11103"/>
                    <a:pt x="4431" y="12345"/>
                    <a:pt x="3839" y="13316"/>
                  </a:cubicBezTo>
                  <a:cubicBezTo>
                    <a:pt x="3766" y="13435"/>
                    <a:pt x="3872" y="13558"/>
                    <a:pt x="3985" y="13558"/>
                  </a:cubicBezTo>
                  <a:cubicBezTo>
                    <a:pt x="4023" y="13558"/>
                    <a:pt x="4061" y="13544"/>
                    <a:pt x="4093" y="13512"/>
                  </a:cubicBezTo>
                  <a:cubicBezTo>
                    <a:pt x="5024" y="12608"/>
                    <a:pt x="5903" y="11677"/>
                    <a:pt x="6770" y="10715"/>
                  </a:cubicBezTo>
                  <a:lnTo>
                    <a:pt x="6770" y="10715"/>
                  </a:lnTo>
                  <a:cubicBezTo>
                    <a:pt x="6080" y="11481"/>
                    <a:pt x="5556" y="12400"/>
                    <a:pt x="5023" y="13316"/>
                  </a:cubicBezTo>
                  <a:cubicBezTo>
                    <a:pt x="4954" y="13437"/>
                    <a:pt x="5056" y="13557"/>
                    <a:pt x="5169" y="13557"/>
                  </a:cubicBezTo>
                  <a:cubicBezTo>
                    <a:pt x="5207" y="13557"/>
                    <a:pt x="5246" y="13543"/>
                    <a:pt x="5280" y="13512"/>
                  </a:cubicBezTo>
                  <a:cubicBezTo>
                    <a:pt x="6767" y="12132"/>
                    <a:pt x="8057" y="10617"/>
                    <a:pt x="9397" y="9095"/>
                  </a:cubicBezTo>
                  <a:cubicBezTo>
                    <a:pt x="9406" y="9085"/>
                    <a:pt x="9411" y="9081"/>
                    <a:pt x="9412" y="9081"/>
                  </a:cubicBezTo>
                  <a:cubicBezTo>
                    <a:pt x="9438" y="9081"/>
                    <a:pt x="8635" y="10227"/>
                    <a:pt x="8005" y="11177"/>
                  </a:cubicBezTo>
                  <a:cubicBezTo>
                    <a:pt x="7416" y="11867"/>
                    <a:pt x="6845" y="12568"/>
                    <a:pt x="6314" y="13313"/>
                  </a:cubicBezTo>
                  <a:cubicBezTo>
                    <a:pt x="6231" y="13431"/>
                    <a:pt x="6349" y="13560"/>
                    <a:pt x="6467" y="13560"/>
                  </a:cubicBezTo>
                  <a:cubicBezTo>
                    <a:pt x="6504" y="13560"/>
                    <a:pt x="6542" y="13547"/>
                    <a:pt x="6573" y="13515"/>
                  </a:cubicBezTo>
                  <a:cubicBezTo>
                    <a:pt x="7532" y="12548"/>
                    <a:pt x="8389" y="11486"/>
                    <a:pt x="9137" y="10351"/>
                  </a:cubicBezTo>
                  <a:cubicBezTo>
                    <a:pt x="9905" y="9543"/>
                    <a:pt x="10739" y="8726"/>
                    <a:pt x="11233" y="8013"/>
                  </a:cubicBezTo>
                  <a:lnTo>
                    <a:pt x="11233" y="8013"/>
                  </a:lnTo>
                  <a:cubicBezTo>
                    <a:pt x="9865" y="9999"/>
                    <a:pt x="8251" y="11702"/>
                    <a:pt x="6969" y="13749"/>
                  </a:cubicBezTo>
                  <a:cubicBezTo>
                    <a:pt x="6898" y="13861"/>
                    <a:pt x="7005" y="13989"/>
                    <a:pt x="7114" y="13989"/>
                  </a:cubicBezTo>
                  <a:cubicBezTo>
                    <a:pt x="7150" y="13989"/>
                    <a:pt x="7187" y="13975"/>
                    <a:pt x="7217" y="13940"/>
                  </a:cubicBezTo>
                  <a:cubicBezTo>
                    <a:pt x="8741" y="12159"/>
                    <a:pt x="10156" y="10294"/>
                    <a:pt x="11720" y="8547"/>
                  </a:cubicBezTo>
                  <a:lnTo>
                    <a:pt x="11720" y="8547"/>
                  </a:lnTo>
                  <a:cubicBezTo>
                    <a:pt x="10701" y="9685"/>
                    <a:pt x="9353" y="11838"/>
                    <a:pt x="8262" y="13316"/>
                  </a:cubicBezTo>
                  <a:cubicBezTo>
                    <a:pt x="8179" y="13430"/>
                    <a:pt x="8292" y="13549"/>
                    <a:pt x="8407" y="13549"/>
                  </a:cubicBezTo>
                  <a:cubicBezTo>
                    <a:pt x="8443" y="13549"/>
                    <a:pt x="8480" y="13537"/>
                    <a:pt x="8511" y="13509"/>
                  </a:cubicBezTo>
                  <a:cubicBezTo>
                    <a:pt x="9806" y="12307"/>
                    <a:pt x="10882" y="10966"/>
                    <a:pt x="12012" y="9616"/>
                  </a:cubicBezTo>
                  <a:lnTo>
                    <a:pt x="12012" y="9616"/>
                  </a:lnTo>
                  <a:cubicBezTo>
                    <a:pt x="10954" y="10880"/>
                    <a:pt x="9976" y="12544"/>
                    <a:pt x="9010" y="13960"/>
                  </a:cubicBezTo>
                  <a:cubicBezTo>
                    <a:pt x="8928" y="14077"/>
                    <a:pt x="9047" y="14213"/>
                    <a:pt x="9163" y="14213"/>
                  </a:cubicBezTo>
                  <a:cubicBezTo>
                    <a:pt x="9201" y="14213"/>
                    <a:pt x="9239" y="14198"/>
                    <a:pt x="9270" y="14162"/>
                  </a:cubicBezTo>
                  <a:cubicBezTo>
                    <a:pt x="10196" y="13074"/>
                    <a:pt x="11132" y="11991"/>
                    <a:pt x="12076" y="10920"/>
                  </a:cubicBezTo>
                  <a:lnTo>
                    <a:pt x="12076" y="10920"/>
                  </a:lnTo>
                  <a:cubicBezTo>
                    <a:pt x="11645" y="11409"/>
                    <a:pt x="10502" y="13475"/>
                    <a:pt x="9867" y="14387"/>
                  </a:cubicBezTo>
                  <a:cubicBezTo>
                    <a:pt x="9785" y="14508"/>
                    <a:pt x="9904" y="14646"/>
                    <a:pt x="10024" y="14646"/>
                  </a:cubicBezTo>
                  <a:cubicBezTo>
                    <a:pt x="10064" y="14646"/>
                    <a:pt x="10104" y="14631"/>
                    <a:pt x="10136" y="14595"/>
                  </a:cubicBezTo>
                  <a:cubicBezTo>
                    <a:pt x="10929" y="13707"/>
                    <a:pt x="11575" y="13007"/>
                    <a:pt x="11722" y="13007"/>
                  </a:cubicBezTo>
                  <a:cubicBezTo>
                    <a:pt x="11840" y="13007"/>
                    <a:pt x="11640" y="13453"/>
                    <a:pt x="10944" y="14604"/>
                  </a:cubicBezTo>
                  <a:cubicBezTo>
                    <a:pt x="10871" y="14727"/>
                    <a:pt x="10985" y="14864"/>
                    <a:pt x="11101" y="14864"/>
                  </a:cubicBezTo>
                  <a:cubicBezTo>
                    <a:pt x="11140" y="14864"/>
                    <a:pt x="11180" y="14849"/>
                    <a:pt x="11213" y="14811"/>
                  </a:cubicBezTo>
                  <a:cubicBezTo>
                    <a:pt x="12109" y="13788"/>
                    <a:pt x="12477" y="13403"/>
                    <a:pt x="12539" y="13403"/>
                  </a:cubicBezTo>
                  <a:cubicBezTo>
                    <a:pt x="12640" y="13403"/>
                    <a:pt x="11931" y="14422"/>
                    <a:pt x="11374" y="15357"/>
                  </a:cubicBezTo>
                  <a:cubicBezTo>
                    <a:pt x="11299" y="15485"/>
                    <a:pt x="11411" y="15616"/>
                    <a:pt x="11531" y="15616"/>
                  </a:cubicBezTo>
                  <a:cubicBezTo>
                    <a:pt x="11571" y="15616"/>
                    <a:pt x="11611" y="15602"/>
                    <a:pt x="11646" y="15568"/>
                  </a:cubicBezTo>
                  <a:cubicBezTo>
                    <a:pt x="12816" y="14430"/>
                    <a:pt x="13344" y="13850"/>
                    <a:pt x="13393" y="13850"/>
                  </a:cubicBezTo>
                  <a:cubicBezTo>
                    <a:pt x="13447" y="13850"/>
                    <a:pt x="12915" y="14558"/>
                    <a:pt x="12018" y="16004"/>
                  </a:cubicBezTo>
                  <a:cubicBezTo>
                    <a:pt x="11938" y="16134"/>
                    <a:pt x="12053" y="16262"/>
                    <a:pt x="12176" y="16262"/>
                  </a:cubicBezTo>
                  <a:cubicBezTo>
                    <a:pt x="12217" y="16262"/>
                    <a:pt x="12259" y="16248"/>
                    <a:pt x="12295" y="16215"/>
                  </a:cubicBezTo>
                  <a:cubicBezTo>
                    <a:pt x="13509" y="15081"/>
                    <a:pt x="14055" y="14349"/>
                    <a:pt x="14085" y="14349"/>
                  </a:cubicBezTo>
                  <a:cubicBezTo>
                    <a:pt x="14113" y="14349"/>
                    <a:pt x="13709" y="14960"/>
                    <a:pt x="12988" y="16434"/>
                  </a:cubicBezTo>
                  <a:cubicBezTo>
                    <a:pt x="12926" y="16561"/>
                    <a:pt x="13030" y="16704"/>
                    <a:pt x="13147" y="16704"/>
                  </a:cubicBezTo>
                  <a:cubicBezTo>
                    <a:pt x="13187" y="16704"/>
                    <a:pt x="13229" y="16687"/>
                    <a:pt x="13265" y="16648"/>
                  </a:cubicBezTo>
                  <a:cubicBezTo>
                    <a:pt x="14426" y="15382"/>
                    <a:pt x="14947" y="14741"/>
                    <a:pt x="14992" y="14741"/>
                  </a:cubicBezTo>
                  <a:cubicBezTo>
                    <a:pt x="15040" y="14741"/>
                    <a:pt x="14516" y="15513"/>
                    <a:pt x="13632" y="17081"/>
                  </a:cubicBezTo>
                  <a:cubicBezTo>
                    <a:pt x="13567" y="17196"/>
                    <a:pt x="13666" y="17355"/>
                    <a:pt x="13786" y="17355"/>
                  </a:cubicBezTo>
                  <a:cubicBezTo>
                    <a:pt x="13816" y="17355"/>
                    <a:pt x="13847" y="17345"/>
                    <a:pt x="13877" y="17323"/>
                  </a:cubicBezTo>
                  <a:cubicBezTo>
                    <a:pt x="14334" y="16982"/>
                    <a:pt x="14772" y="16616"/>
                    <a:pt x="15191" y="16229"/>
                  </a:cubicBezTo>
                  <a:lnTo>
                    <a:pt x="15191" y="16229"/>
                  </a:lnTo>
                  <a:cubicBezTo>
                    <a:pt x="14804" y="16847"/>
                    <a:pt x="14464" y="17491"/>
                    <a:pt x="14172" y="18157"/>
                  </a:cubicBezTo>
                  <a:cubicBezTo>
                    <a:pt x="14112" y="18295"/>
                    <a:pt x="14207" y="18425"/>
                    <a:pt x="14326" y="18425"/>
                  </a:cubicBezTo>
                  <a:cubicBezTo>
                    <a:pt x="14367" y="18425"/>
                    <a:pt x="14411" y="18409"/>
                    <a:pt x="14452" y="18374"/>
                  </a:cubicBezTo>
                  <a:cubicBezTo>
                    <a:pt x="15174" y="17759"/>
                    <a:pt x="15644" y="17291"/>
                    <a:pt x="15916" y="16994"/>
                  </a:cubicBezTo>
                  <a:lnTo>
                    <a:pt x="15916" y="16994"/>
                  </a:lnTo>
                  <a:cubicBezTo>
                    <a:pt x="15676" y="17314"/>
                    <a:pt x="15301" y="17860"/>
                    <a:pt x="14816" y="18694"/>
                  </a:cubicBezTo>
                  <a:cubicBezTo>
                    <a:pt x="14740" y="18826"/>
                    <a:pt x="14858" y="18969"/>
                    <a:pt x="14982" y="18969"/>
                  </a:cubicBezTo>
                  <a:cubicBezTo>
                    <a:pt x="15023" y="18969"/>
                    <a:pt x="15066" y="18953"/>
                    <a:pt x="15102" y="18914"/>
                  </a:cubicBezTo>
                  <a:cubicBezTo>
                    <a:pt x="15919" y="18020"/>
                    <a:pt x="16588" y="17268"/>
                    <a:pt x="16742" y="17268"/>
                  </a:cubicBezTo>
                  <a:cubicBezTo>
                    <a:pt x="16862" y="17268"/>
                    <a:pt x="16672" y="17720"/>
                    <a:pt x="16002" y="18908"/>
                  </a:cubicBezTo>
                  <a:cubicBezTo>
                    <a:pt x="15925" y="19049"/>
                    <a:pt x="16038" y="19179"/>
                    <a:pt x="16164" y="19179"/>
                  </a:cubicBezTo>
                  <a:cubicBezTo>
                    <a:pt x="16206" y="19179"/>
                    <a:pt x="16250" y="19165"/>
                    <a:pt x="16288" y="19130"/>
                  </a:cubicBezTo>
                  <a:cubicBezTo>
                    <a:pt x="17293" y="18241"/>
                    <a:pt x="17689" y="17751"/>
                    <a:pt x="17696" y="17751"/>
                  </a:cubicBezTo>
                  <a:lnTo>
                    <a:pt x="17696" y="17751"/>
                  </a:lnTo>
                  <a:cubicBezTo>
                    <a:pt x="17704" y="17751"/>
                    <a:pt x="17263" y="18316"/>
                    <a:pt x="16649" y="19555"/>
                  </a:cubicBezTo>
                  <a:cubicBezTo>
                    <a:pt x="16585" y="19686"/>
                    <a:pt x="16697" y="19839"/>
                    <a:pt x="16818" y="19839"/>
                  </a:cubicBezTo>
                  <a:cubicBezTo>
                    <a:pt x="16859" y="19839"/>
                    <a:pt x="16901" y="19821"/>
                    <a:pt x="16938" y="19777"/>
                  </a:cubicBezTo>
                  <a:cubicBezTo>
                    <a:pt x="17472" y="19128"/>
                    <a:pt x="18003" y="18475"/>
                    <a:pt x="18534" y="17823"/>
                  </a:cubicBezTo>
                  <a:lnTo>
                    <a:pt x="18534" y="17823"/>
                  </a:lnTo>
                  <a:cubicBezTo>
                    <a:pt x="18404" y="18692"/>
                    <a:pt x="18052" y="19511"/>
                    <a:pt x="17512" y="20204"/>
                  </a:cubicBezTo>
                  <a:cubicBezTo>
                    <a:pt x="17426" y="20350"/>
                    <a:pt x="17545" y="20469"/>
                    <a:pt x="17671" y="20469"/>
                  </a:cubicBezTo>
                  <a:cubicBezTo>
                    <a:pt x="17728" y="20469"/>
                    <a:pt x="17787" y="20445"/>
                    <a:pt x="17830" y="20389"/>
                  </a:cubicBezTo>
                  <a:cubicBezTo>
                    <a:pt x="19068" y="18767"/>
                    <a:pt x="19550" y="18201"/>
                    <a:pt x="19643" y="18201"/>
                  </a:cubicBezTo>
                  <a:cubicBezTo>
                    <a:pt x="19768" y="18201"/>
                    <a:pt x="19186" y="19232"/>
                    <a:pt x="18803" y="20095"/>
                  </a:cubicBezTo>
                  <a:cubicBezTo>
                    <a:pt x="18737" y="20244"/>
                    <a:pt x="18848" y="20369"/>
                    <a:pt x="18969" y="20369"/>
                  </a:cubicBezTo>
                  <a:cubicBezTo>
                    <a:pt x="19023" y="20369"/>
                    <a:pt x="19080" y="20344"/>
                    <a:pt x="19123" y="20282"/>
                  </a:cubicBezTo>
                  <a:cubicBezTo>
                    <a:pt x="20019" y="18858"/>
                    <a:pt x="20534" y="18146"/>
                    <a:pt x="20667" y="18146"/>
                  </a:cubicBezTo>
                  <a:cubicBezTo>
                    <a:pt x="20787" y="18146"/>
                    <a:pt x="20597" y="18723"/>
                    <a:pt x="20096" y="19878"/>
                  </a:cubicBezTo>
                  <a:cubicBezTo>
                    <a:pt x="20027" y="20013"/>
                    <a:pt x="20144" y="20164"/>
                    <a:pt x="20267" y="20164"/>
                  </a:cubicBezTo>
                  <a:cubicBezTo>
                    <a:pt x="20310" y="20164"/>
                    <a:pt x="20353" y="20146"/>
                    <a:pt x="20391" y="20103"/>
                  </a:cubicBezTo>
                  <a:cubicBezTo>
                    <a:pt x="21023" y="19370"/>
                    <a:pt x="21594" y="18596"/>
                    <a:pt x="22183" y="17831"/>
                  </a:cubicBezTo>
                  <a:lnTo>
                    <a:pt x="22183" y="17831"/>
                  </a:lnTo>
                  <a:cubicBezTo>
                    <a:pt x="21823" y="18513"/>
                    <a:pt x="21493" y="19200"/>
                    <a:pt x="21190" y="19933"/>
                  </a:cubicBezTo>
                  <a:cubicBezTo>
                    <a:pt x="21148" y="20033"/>
                    <a:pt x="21249" y="20123"/>
                    <a:pt x="21344" y="20123"/>
                  </a:cubicBezTo>
                  <a:cubicBezTo>
                    <a:pt x="21380" y="20123"/>
                    <a:pt x="21415" y="20110"/>
                    <a:pt x="21441" y="20080"/>
                  </a:cubicBezTo>
                  <a:cubicBezTo>
                    <a:pt x="22157" y="19249"/>
                    <a:pt x="23699" y="17898"/>
                    <a:pt x="24092" y="17063"/>
                  </a:cubicBezTo>
                  <a:lnTo>
                    <a:pt x="24092" y="17063"/>
                  </a:lnTo>
                  <a:cubicBezTo>
                    <a:pt x="23364" y="18614"/>
                    <a:pt x="22091" y="19942"/>
                    <a:pt x="21184" y="21394"/>
                  </a:cubicBezTo>
                  <a:cubicBezTo>
                    <a:pt x="21106" y="21519"/>
                    <a:pt x="21222" y="21655"/>
                    <a:pt x="21343" y="21655"/>
                  </a:cubicBezTo>
                  <a:cubicBezTo>
                    <a:pt x="21383" y="21655"/>
                    <a:pt x="21424" y="21640"/>
                    <a:pt x="21459" y="21605"/>
                  </a:cubicBezTo>
                  <a:cubicBezTo>
                    <a:pt x="22856" y="20173"/>
                    <a:pt x="24057" y="18596"/>
                    <a:pt x="25324" y="17049"/>
                  </a:cubicBezTo>
                  <a:cubicBezTo>
                    <a:pt x="25854" y="16402"/>
                    <a:pt x="26101" y="16153"/>
                    <a:pt x="26169" y="16153"/>
                  </a:cubicBezTo>
                  <a:cubicBezTo>
                    <a:pt x="26370" y="16153"/>
                    <a:pt x="24971" y="18365"/>
                    <a:pt x="24675" y="18813"/>
                  </a:cubicBezTo>
                  <a:cubicBezTo>
                    <a:pt x="22683" y="21812"/>
                    <a:pt x="20041" y="24362"/>
                    <a:pt x="17853" y="27217"/>
                  </a:cubicBezTo>
                  <a:cubicBezTo>
                    <a:pt x="17768" y="27330"/>
                    <a:pt x="17889" y="27466"/>
                    <a:pt x="18006" y="27466"/>
                  </a:cubicBezTo>
                  <a:cubicBezTo>
                    <a:pt x="18045" y="27466"/>
                    <a:pt x="18083" y="27451"/>
                    <a:pt x="18113" y="27416"/>
                  </a:cubicBezTo>
                  <a:cubicBezTo>
                    <a:pt x="19995" y="25257"/>
                    <a:pt x="21828" y="23054"/>
                    <a:pt x="23644" y="20840"/>
                  </a:cubicBezTo>
                  <a:cubicBezTo>
                    <a:pt x="24132" y="20245"/>
                    <a:pt x="24793" y="19483"/>
                    <a:pt x="25252" y="18868"/>
                  </a:cubicBezTo>
                  <a:cubicBezTo>
                    <a:pt x="25627" y="18367"/>
                    <a:pt x="27242" y="16311"/>
                    <a:pt x="27444" y="16311"/>
                  </a:cubicBezTo>
                  <a:cubicBezTo>
                    <a:pt x="27509" y="16311"/>
                    <a:pt x="27424" y="16530"/>
                    <a:pt x="27097" y="17092"/>
                  </a:cubicBezTo>
                  <a:cubicBezTo>
                    <a:pt x="24623" y="21351"/>
                    <a:pt x="20593" y="24474"/>
                    <a:pt x="18069" y="28727"/>
                  </a:cubicBezTo>
                  <a:cubicBezTo>
                    <a:pt x="18001" y="28839"/>
                    <a:pt x="18099" y="28976"/>
                    <a:pt x="18214" y="28976"/>
                  </a:cubicBezTo>
                  <a:cubicBezTo>
                    <a:pt x="18240" y="28976"/>
                    <a:pt x="18268" y="28969"/>
                    <a:pt x="18295" y="28952"/>
                  </a:cubicBezTo>
                  <a:cubicBezTo>
                    <a:pt x="20033" y="27878"/>
                    <a:pt x="21502" y="26339"/>
                    <a:pt x="22845" y="24665"/>
                  </a:cubicBezTo>
                  <a:lnTo>
                    <a:pt x="22845" y="24665"/>
                  </a:lnTo>
                  <a:cubicBezTo>
                    <a:pt x="21589" y="26429"/>
                    <a:pt x="20373" y="28222"/>
                    <a:pt x="18959" y="29879"/>
                  </a:cubicBezTo>
                  <a:cubicBezTo>
                    <a:pt x="18854" y="30001"/>
                    <a:pt x="18954" y="30158"/>
                    <a:pt x="19077" y="30158"/>
                  </a:cubicBezTo>
                  <a:cubicBezTo>
                    <a:pt x="19114" y="30158"/>
                    <a:pt x="19153" y="30144"/>
                    <a:pt x="19190" y="30110"/>
                  </a:cubicBezTo>
                  <a:cubicBezTo>
                    <a:pt x="20350" y="29017"/>
                    <a:pt x="21426" y="27854"/>
                    <a:pt x="22454" y="26648"/>
                  </a:cubicBezTo>
                  <a:lnTo>
                    <a:pt x="22454" y="26648"/>
                  </a:lnTo>
                  <a:cubicBezTo>
                    <a:pt x="21371" y="28012"/>
                    <a:pt x="20317" y="29399"/>
                    <a:pt x="19259" y="30774"/>
                  </a:cubicBezTo>
                  <a:cubicBezTo>
                    <a:pt x="19169" y="30890"/>
                    <a:pt x="19287" y="31011"/>
                    <a:pt x="19405" y="31011"/>
                  </a:cubicBezTo>
                  <a:cubicBezTo>
                    <a:pt x="19442" y="31011"/>
                    <a:pt x="19479" y="30999"/>
                    <a:pt x="19510" y="30970"/>
                  </a:cubicBezTo>
                  <a:cubicBezTo>
                    <a:pt x="20287" y="30260"/>
                    <a:pt x="21011" y="29506"/>
                    <a:pt x="21716" y="28735"/>
                  </a:cubicBezTo>
                  <a:lnTo>
                    <a:pt x="21716" y="28735"/>
                  </a:lnTo>
                  <a:cubicBezTo>
                    <a:pt x="20919" y="29717"/>
                    <a:pt x="20235" y="30777"/>
                    <a:pt x="19790" y="32001"/>
                  </a:cubicBezTo>
                  <a:cubicBezTo>
                    <a:pt x="19753" y="32103"/>
                    <a:pt x="19850" y="32193"/>
                    <a:pt x="19943" y="32193"/>
                  </a:cubicBezTo>
                  <a:cubicBezTo>
                    <a:pt x="19979" y="32193"/>
                    <a:pt x="20015" y="32179"/>
                    <a:pt x="20041" y="32148"/>
                  </a:cubicBezTo>
                  <a:cubicBezTo>
                    <a:pt x="22282" y="29558"/>
                    <a:pt x="24421" y="26891"/>
                    <a:pt x="26491" y="24171"/>
                  </a:cubicBezTo>
                  <a:cubicBezTo>
                    <a:pt x="26953" y="23701"/>
                    <a:pt x="27406" y="23218"/>
                    <a:pt x="27836" y="22716"/>
                  </a:cubicBezTo>
                  <a:cubicBezTo>
                    <a:pt x="28812" y="21573"/>
                    <a:pt x="29704" y="20323"/>
                    <a:pt x="30637" y="19145"/>
                  </a:cubicBezTo>
                  <a:cubicBezTo>
                    <a:pt x="31377" y="18210"/>
                    <a:pt x="31886" y="17640"/>
                    <a:pt x="31993" y="17640"/>
                  </a:cubicBezTo>
                  <a:cubicBezTo>
                    <a:pt x="32090" y="17640"/>
                    <a:pt x="31860" y="18103"/>
                    <a:pt x="31179" y="19179"/>
                  </a:cubicBezTo>
                  <a:cubicBezTo>
                    <a:pt x="28214" y="23868"/>
                    <a:pt x="23477" y="27070"/>
                    <a:pt x="20832" y="31992"/>
                  </a:cubicBezTo>
                  <a:cubicBezTo>
                    <a:pt x="20769" y="32064"/>
                    <a:pt x="20702" y="32133"/>
                    <a:pt x="20642" y="32209"/>
                  </a:cubicBezTo>
                  <a:cubicBezTo>
                    <a:pt x="20616" y="32243"/>
                    <a:pt x="20624" y="32292"/>
                    <a:pt x="20659" y="32312"/>
                  </a:cubicBezTo>
                  <a:cubicBezTo>
                    <a:pt x="20627" y="32376"/>
                    <a:pt x="20590" y="32439"/>
                    <a:pt x="20558" y="32503"/>
                  </a:cubicBezTo>
                  <a:cubicBezTo>
                    <a:pt x="20498" y="32617"/>
                    <a:pt x="20591" y="32730"/>
                    <a:pt x="20694" y="32730"/>
                  </a:cubicBezTo>
                  <a:cubicBezTo>
                    <a:pt x="20729" y="32730"/>
                    <a:pt x="20766" y="32718"/>
                    <a:pt x="20798" y="32688"/>
                  </a:cubicBezTo>
                  <a:cubicBezTo>
                    <a:pt x="23309" y="30419"/>
                    <a:pt x="25333" y="27794"/>
                    <a:pt x="27302" y="25141"/>
                  </a:cubicBezTo>
                  <a:cubicBezTo>
                    <a:pt x="29533" y="22798"/>
                    <a:pt x="31721" y="20500"/>
                    <a:pt x="33541" y="18306"/>
                  </a:cubicBezTo>
                  <a:lnTo>
                    <a:pt x="33541" y="18306"/>
                  </a:lnTo>
                  <a:cubicBezTo>
                    <a:pt x="31298" y="21011"/>
                    <a:pt x="29141" y="23776"/>
                    <a:pt x="26849" y="26440"/>
                  </a:cubicBezTo>
                  <a:cubicBezTo>
                    <a:pt x="24816" y="28805"/>
                    <a:pt x="22495" y="30852"/>
                    <a:pt x="20789" y="33482"/>
                  </a:cubicBezTo>
                  <a:cubicBezTo>
                    <a:pt x="20728" y="33577"/>
                    <a:pt x="20820" y="33683"/>
                    <a:pt x="20913" y="33683"/>
                  </a:cubicBezTo>
                  <a:cubicBezTo>
                    <a:pt x="20943" y="33683"/>
                    <a:pt x="20974" y="33672"/>
                    <a:pt x="21000" y="33643"/>
                  </a:cubicBezTo>
                  <a:cubicBezTo>
                    <a:pt x="21649" y="32904"/>
                    <a:pt x="22331" y="32183"/>
                    <a:pt x="23035" y="31467"/>
                  </a:cubicBezTo>
                  <a:lnTo>
                    <a:pt x="23035" y="31467"/>
                  </a:lnTo>
                  <a:cubicBezTo>
                    <a:pt x="22241" y="32448"/>
                    <a:pt x="21502" y="33464"/>
                    <a:pt x="20899" y="34561"/>
                  </a:cubicBezTo>
                  <a:cubicBezTo>
                    <a:pt x="20850" y="34647"/>
                    <a:pt x="20923" y="34763"/>
                    <a:pt x="21011" y="34763"/>
                  </a:cubicBezTo>
                  <a:cubicBezTo>
                    <a:pt x="21033" y="34763"/>
                    <a:pt x="21056" y="34756"/>
                    <a:pt x="21078" y="34740"/>
                  </a:cubicBezTo>
                  <a:cubicBezTo>
                    <a:pt x="22345" y="33848"/>
                    <a:pt x="23543" y="32809"/>
                    <a:pt x="24686" y="31677"/>
                  </a:cubicBezTo>
                  <a:lnTo>
                    <a:pt x="24686" y="31677"/>
                  </a:lnTo>
                  <a:cubicBezTo>
                    <a:pt x="23685" y="32867"/>
                    <a:pt x="22694" y="34068"/>
                    <a:pt x="21747" y="35309"/>
                  </a:cubicBezTo>
                  <a:cubicBezTo>
                    <a:pt x="21671" y="35412"/>
                    <a:pt x="21774" y="35521"/>
                    <a:pt x="21879" y="35521"/>
                  </a:cubicBezTo>
                  <a:cubicBezTo>
                    <a:pt x="21913" y="35521"/>
                    <a:pt x="21947" y="35509"/>
                    <a:pt x="21976" y="35482"/>
                  </a:cubicBezTo>
                  <a:cubicBezTo>
                    <a:pt x="23985" y="33600"/>
                    <a:pt x="25873" y="31602"/>
                    <a:pt x="27741" y="29584"/>
                  </a:cubicBezTo>
                  <a:lnTo>
                    <a:pt x="27741" y="29584"/>
                  </a:lnTo>
                  <a:cubicBezTo>
                    <a:pt x="27342" y="30191"/>
                    <a:pt x="26935" y="30794"/>
                    <a:pt x="26517" y="31392"/>
                  </a:cubicBezTo>
                  <a:cubicBezTo>
                    <a:pt x="25093" y="32959"/>
                    <a:pt x="23682" y="34535"/>
                    <a:pt x="22313" y="36144"/>
                  </a:cubicBezTo>
                  <a:cubicBezTo>
                    <a:pt x="22217" y="36246"/>
                    <a:pt x="22309" y="36383"/>
                    <a:pt x="22416" y="36383"/>
                  </a:cubicBezTo>
                  <a:cubicBezTo>
                    <a:pt x="22447" y="36383"/>
                    <a:pt x="22480" y="36371"/>
                    <a:pt x="22510" y="36343"/>
                  </a:cubicBezTo>
                  <a:cubicBezTo>
                    <a:pt x="24040" y="35035"/>
                    <a:pt x="25293" y="33565"/>
                    <a:pt x="26447" y="31986"/>
                  </a:cubicBezTo>
                  <a:cubicBezTo>
                    <a:pt x="26603" y="31825"/>
                    <a:pt x="26756" y="31663"/>
                    <a:pt x="26912" y="31501"/>
                  </a:cubicBezTo>
                  <a:cubicBezTo>
                    <a:pt x="28832" y="29495"/>
                    <a:pt x="30778" y="27520"/>
                    <a:pt x="32643" y="25459"/>
                  </a:cubicBezTo>
                  <a:cubicBezTo>
                    <a:pt x="33798" y="24180"/>
                    <a:pt x="34895" y="22846"/>
                    <a:pt x="36027" y="21547"/>
                  </a:cubicBezTo>
                  <a:lnTo>
                    <a:pt x="36027" y="21547"/>
                  </a:lnTo>
                  <a:cubicBezTo>
                    <a:pt x="35192" y="22771"/>
                    <a:pt x="34289" y="23946"/>
                    <a:pt x="33324" y="25066"/>
                  </a:cubicBezTo>
                  <a:cubicBezTo>
                    <a:pt x="29970" y="29131"/>
                    <a:pt x="26081" y="32682"/>
                    <a:pt x="22931" y="36926"/>
                  </a:cubicBezTo>
                  <a:cubicBezTo>
                    <a:pt x="22852" y="37031"/>
                    <a:pt x="22957" y="37139"/>
                    <a:pt x="23064" y="37139"/>
                  </a:cubicBezTo>
                  <a:cubicBezTo>
                    <a:pt x="23099" y="37139"/>
                    <a:pt x="23133" y="37128"/>
                    <a:pt x="23162" y="37102"/>
                  </a:cubicBezTo>
                  <a:cubicBezTo>
                    <a:pt x="25896" y="34637"/>
                    <a:pt x="28275" y="31888"/>
                    <a:pt x="30619" y="29059"/>
                  </a:cubicBezTo>
                  <a:cubicBezTo>
                    <a:pt x="32478" y="26804"/>
                    <a:pt x="35342" y="24443"/>
                    <a:pt x="36760" y="21916"/>
                  </a:cubicBezTo>
                  <a:lnTo>
                    <a:pt x="36760" y="21916"/>
                  </a:lnTo>
                  <a:cubicBezTo>
                    <a:pt x="33394" y="27918"/>
                    <a:pt x="27397" y="32079"/>
                    <a:pt x="23566" y="37783"/>
                  </a:cubicBezTo>
                  <a:cubicBezTo>
                    <a:pt x="23490" y="37894"/>
                    <a:pt x="23596" y="38009"/>
                    <a:pt x="23705" y="38009"/>
                  </a:cubicBezTo>
                  <a:cubicBezTo>
                    <a:pt x="23740" y="38009"/>
                    <a:pt x="23776" y="37997"/>
                    <a:pt x="23806" y="37968"/>
                  </a:cubicBezTo>
                  <a:cubicBezTo>
                    <a:pt x="25431" y="36429"/>
                    <a:pt x="27008" y="34841"/>
                    <a:pt x="28555" y="33228"/>
                  </a:cubicBezTo>
                  <a:lnTo>
                    <a:pt x="28555" y="33228"/>
                  </a:lnTo>
                  <a:cubicBezTo>
                    <a:pt x="27201" y="34957"/>
                    <a:pt x="25821" y="36663"/>
                    <a:pt x="24346" y="38291"/>
                  </a:cubicBezTo>
                  <a:cubicBezTo>
                    <a:pt x="24253" y="38391"/>
                    <a:pt x="24336" y="38558"/>
                    <a:pt x="24451" y="38558"/>
                  </a:cubicBezTo>
                  <a:cubicBezTo>
                    <a:pt x="24476" y="38558"/>
                    <a:pt x="24503" y="38550"/>
                    <a:pt x="24531" y="38531"/>
                  </a:cubicBezTo>
                  <a:cubicBezTo>
                    <a:pt x="25180" y="38078"/>
                    <a:pt x="25801" y="37593"/>
                    <a:pt x="26407" y="37096"/>
                  </a:cubicBezTo>
                  <a:lnTo>
                    <a:pt x="26407" y="37096"/>
                  </a:lnTo>
                  <a:cubicBezTo>
                    <a:pt x="25905" y="37792"/>
                    <a:pt x="25460" y="38525"/>
                    <a:pt x="25073" y="39290"/>
                  </a:cubicBezTo>
                  <a:cubicBezTo>
                    <a:pt x="25013" y="39412"/>
                    <a:pt x="25105" y="39516"/>
                    <a:pt x="25210" y="39516"/>
                  </a:cubicBezTo>
                  <a:cubicBezTo>
                    <a:pt x="25246" y="39516"/>
                    <a:pt x="25283" y="39505"/>
                    <a:pt x="25316" y="39478"/>
                  </a:cubicBezTo>
                  <a:cubicBezTo>
                    <a:pt x="27663" y="37581"/>
                    <a:pt x="29199" y="35026"/>
                    <a:pt x="30971" y="32621"/>
                  </a:cubicBezTo>
                  <a:cubicBezTo>
                    <a:pt x="31098" y="32477"/>
                    <a:pt x="31223" y="32327"/>
                    <a:pt x="31353" y="32183"/>
                  </a:cubicBezTo>
                  <a:cubicBezTo>
                    <a:pt x="31838" y="31750"/>
                    <a:pt x="32317" y="31325"/>
                    <a:pt x="32764" y="30904"/>
                  </a:cubicBezTo>
                  <a:cubicBezTo>
                    <a:pt x="34681" y="29100"/>
                    <a:pt x="37873" y="26288"/>
                    <a:pt x="39028" y="23985"/>
                  </a:cubicBezTo>
                  <a:lnTo>
                    <a:pt x="39028" y="23985"/>
                  </a:lnTo>
                  <a:cubicBezTo>
                    <a:pt x="37371" y="27290"/>
                    <a:pt x="34130" y="29943"/>
                    <a:pt x="31664" y="32644"/>
                  </a:cubicBezTo>
                  <a:cubicBezTo>
                    <a:pt x="29661" y="34844"/>
                    <a:pt x="27781" y="37200"/>
                    <a:pt x="26043" y="39614"/>
                  </a:cubicBezTo>
                  <a:cubicBezTo>
                    <a:pt x="25962" y="39723"/>
                    <a:pt x="26074" y="39842"/>
                    <a:pt x="26185" y="39842"/>
                  </a:cubicBezTo>
                  <a:cubicBezTo>
                    <a:pt x="26221" y="39842"/>
                    <a:pt x="26256" y="39830"/>
                    <a:pt x="26286" y="39801"/>
                  </a:cubicBezTo>
                  <a:cubicBezTo>
                    <a:pt x="28004" y="38084"/>
                    <a:pt x="29641" y="36297"/>
                    <a:pt x="31266" y="34492"/>
                  </a:cubicBezTo>
                  <a:lnTo>
                    <a:pt x="31266" y="34492"/>
                  </a:lnTo>
                  <a:cubicBezTo>
                    <a:pt x="29756" y="36490"/>
                    <a:pt x="28315" y="38522"/>
                    <a:pt x="27010" y="40581"/>
                  </a:cubicBezTo>
                  <a:cubicBezTo>
                    <a:pt x="26939" y="40693"/>
                    <a:pt x="27047" y="40820"/>
                    <a:pt x="27156" y="40820"/>
                  </a:cubicBezTo>
                  <a:cubicBezTo>
                    <a:pt x="27192" y="40820"/>
                    <a:pt x="27229" y="40806"/>
                    <a:pt x="27259" y="40771"/>
                  </a:cubicBezTo>
                  <a:cubicBezTo>
                    <a:pt x="30019" y="37659"/>
                    <a:pt x="32727" y="34501"/>
                    <a:pt x="35415" y="31325"/>
                  </a:cubicBezTo>
                  <a:cubicBezTo>
                    <a:pt x="35876" y="30777"/>
                    <a:pt x="37323" y="29137"/>
                    <a:pt x="37739" y="28562"/>
                  </a:cubicBezTo>
                  <a:cubicBezTo>
                    <a:pt x="38097" y="28066"/>
                    <a:pt x="40639" y="24587"/>
                    <a:pt x="40714" y="24587"/>
                  </a:cubicBezTo>
                  <a:cubicBezTo>
                    <a:pt x="40724" y="24587"/>
                    <a:pt x="40689" y="24651"/>
                    <a:pt x="40597" y="24795"/>
                  </a:cubicBezTo>
                  <a:cubicBezTo>
                    <a:pt x="39826" y="25993"/>
                    <a:pt x="38992" y="27145"/>
                    <a:pt x="38137" y="28279"/>
                  </a:cubicBezTo>
                  <a:cubicBezTo>
                    <a:pt x="37733" y="28790"/>
                    <a:pt x="37334" y="29307"/>
                    <a:pt x="36945" y="29830"/>
                  </a:cubicBezTo>
                  <a:cubicBezTo>
                    <a:pt x="33567" y="34097"/>
                    <a:pt x="29828" y="38098"/>
                    <a:pt x="26797" y="42628"/>
                  </a:cubicBezTo>
                  <a:cubicBezTo>
                    <a:pt x="26721" y="42741"/>
                    <a:pt x="26832" y="42868"/>
                    <a:pt x="26944" y="42868"/>
                  </a:cubicBezTo>
                  <a:cubicBezTo>
                    <a:pt x="26981" y="42868"/>
                    <a:pt x="27018" y="42854"/>
                    <a:pt x="27048" y="42821"/>
                  </a:cubicBezTo>
                  <a:cubicBezTo>
                    <a:pt x="27937" y="41814"/>
                    <a:pt x="28887" y="40809"/>
                    <a:pt x="29860" y="39798"/>
                  </a:cubicBezTo>
                  <a:lnTo>
                    <a:pt x="29860" y="39798"/>
                  </a:lnTo>
                  <a:cubicBezTo>
                    <a:pt x="29747" y="39972"/>
                    <a:pt x="29635" y="40142"/>
                    <a:pt x="29522" y="40315"/>
                  </a:cubicBezTo>
                  <a:cubicBezTo>
                    <a:pt x="28465" y="41588"/>
                    <a:pt x="27469" y="42919"/>
                    <a:pt x="26580" y="44351"/>
                  </a:cubicBezTo>
                  <a:cubicBezTo>
                    <a:pt x="26509" y="44465"/>
                    <a:pt x="26619" y="44597"/>
                    <a:pt x="26728" y="44597"/>
                  </a:cubicBezTo>
                  <a:cubicBezTo>
                    <a:pt x="26765" y="44597"/>
                    <a:pt x="26802" y="44582"/>
                    <a:pt x="26831" y="44545"/>
                  </a:cubicBezTo>
                  <a:cubicBezTo>
                    <a:pt x="28108" y="42971"/>
                    <a:pt x="29277" y="41326"/>
                    <a:pt x="30423" y="39663"/>
                  </a:cubicBezTo>
                  <a:cubicBezTo>
                    <a:pt x="30769" y="39270"/>
                    <a:pt x="31119" y="38886"/>
                    <a:pt x="31465" y="38499"/>
                  </a:cubicBezTo>
                  <a:cubicBezTo>
                    <a:pt x="34531" y="35093"/>
                    <a:pt x="37990" y="32076"/>
                    <a:pt x="40773" y="28412"/>
                  </a:cubicBezTo>
                  <a:cubicBezTo>
                    <a:pt x="41518" y="27344"/>
                    <a:pt x="42332" y="26322"/>
                    <a:pt x="43204" y="25352"/>
                  </a:cubicBezTo>
                  <a:lnTo>
                    <a:pt x="43204" y="25352"/>
                  </a:lnTo>
                  <a:cubicBezTo>
                    <a:pt x="42000" y="26706"/>
                    <a:pt x="40986" y="28297"/>
                    <a:pt x="39840" y="29720"/>
                  </a:cubicBezTo>
                  <a:cubicBezTo>
                    <a:pt x="37695" y="32376"/>
                    <a:pt x="35435" y="34940"/>
                    <a:pt x="33272" y="37584"/>
                  </a:cubicBezTo>
                  <a:cubicBezTo>
                    <a:pt x="32579" y="38433"/>
                    <a:pt x="31913" y="39302"/>
                    <a:pt x="31254" y="40177"/>
                  </a:cubicBezTo>
                  <a:cubicBezTo>
                    <a:pt x="29130" y="42244"/>
                    <a:pt x="26881" y="44386"/>
                    <a:pt x="26023" y="47085"/>
                  </a:cubicBezTo>
                  <a:cubicBezTo>
                    <a:pt x="25990" y="47192"/>
                    <a:pt x="26090" y="47290"/>
                    <a:pt x="26188" y="47290"/>
                  </a:cubicBezTo>
                  <a:cubicBezTo>
                    <a:pt x="26226" y="47290"/>
                    <a:pt x="26263" y="47276"/>
                    <a:pt x="26292" y="47241"/>
                  </a:cubicBezTo>
                  <a:cubicBezTo>
                    <a:pt x="27175" y="46176"/>
                    <a:pt x="28061" y="45108"/>
                    <a:pt x="28948" y="44034"/>
                  </a:cubicBezTo>
                  <a:lnTo>
                    <a:pt x="28948" y="44034"/>
                  </a:lnTo>
                  <a:cubicBezTo>
                    <a:pt x="27750" y="45616"/>
                    <a:pt x="26580" y="47218"/>
                    <a:pt x="25501" y="48878"/>
                  </a:cubicBezTo>
                  <a:cubicBezTo>
                    <a:pt x="25420" y="49001"/>
                    <a:pt x="25527" y="49109"/>
                    <a:pt x="25641" y="49109"/>
                  </a:cubicBezTo>
                  <a:cubicBezTo>
                    <a:pt x="25690" y="49109"/>
                    <a:pt x="25741" y="49089"/>
                    <a:pt x="25778" y="49040"/>
                  </a:cubicBezTo>
                  <a:cubicBezTo>
                    <a:pt x="28047" y="45991"/>
                    <a:pt x="30726" y="43222"/>
                    <a:pt x="33316" y="40396"/>
                  </a:cubicBezTo>
                  <a:lnTo>
                    <a:pt x="33316" y="40396"/>
                  </a:lnTo>
                  <a:cubicBezTo>
                    <a:pt x="30481" y="43904"/>
                    <a:pt x="27568" y="47351"/>
                    <a:pt x="24958" y="51032"/>
                  </a:cubicBezTo>
                  <a:cubicBezTo>
                    <a:pt x="24897" y="51116"/>
                    <a:pt x="24949" y="51205"/>
                    <a:pt x="25024" y="51248"/>
                  </a:cubicBezTo>
                  <a:cubicBezTo>
                    <a:pt x="24938" y="51361"/>
                    <a:pt x="24848" y="51471"/>
                    <a:pt x="24764" y="51583"/>
                  </a:cubicBezTo>
                  <a:cubicBezTo>
                    <a:pt x="24687" y="51685"/>
                    <a:pt x="24785" y="51783"/>
                    <a:pt x="24887" y="51783"/>
                  </a:cubicBezTo>
                  <a:cubicBezTo>
                    <a:pt x="24929" y="51783"/>
                    <a:pt x="24973" y="51766"/>
                    <a:pt x="25004" y="51725"/>
                  </a:cubicBezTo>
                  <a:cubicBezTo>
                    <a:pt x="26973" y="49164"/>
                    <a:pt x="29072" y="46730"/>
                    <a:pt x="31234" y="44348"/>
                  </a:cubicBezTo>
                  <a:lnTo>
                    <a:pt x="31234" y="44348"/>
                  </a:lnTo>
                  <a:cubicBezTo>
                    <a:pt x="28774" y="47178"/>
                    <a:pt x="26427" y="50114"/>
                    <a:pt x="24317" y="53298"/>
                  </a:cubicBezTo>
                  <a:cubicBezTo>
                    <a:pt x="24237" y="53420"/>
                    <a:pt x="24347" y="53527"/>
                    <a:pt x="24461" y="53527"/>
                  </a:cubicBezTo>
                  <a:cubicBezTo>
                    <a:pt x="24482" y="53527"/>
                    <a:pt x="24504" y="53523"/>
                    <a:pt x="24525" y="53515"/>
                  </a:cubicBezTo>
                  <a:lnTo>
                    <a:pt x="24525" y="53515"/>
                  </a:lnTo>
                  <a:cubicBezTo>
                    <a:pt x="24502" y="53544"/>
                    <a:pt x="24479" y="53569"/>
                    <a:pt x="24455" y="53595"/>
                  </a:cubicBezTo>
                  <a:cubicBezTo>
                    <a:pt x="24349" y="53704"/>
                    <a:pt x="24449" y="53852"/>
                    <a:pt x="24563" y="53852"/>
                  </a:cubicBezTo>
                  <a:cubicBezTo>
                    <a:pt x="24598" y="53852"/>
                    <a:pt x="24634" y="53838"/>
                    <a:pt x="24666" y="53806"/>
                  </a:cubicBezTo>
                  <a:cubicBezTo>
                    <a:pt x="24998" y="53518"/>
                    <a:pt x="25322" y="53209"/>
                    <a:pt x="25651" y="52911"/>
                  </a:cubicBezTo>
                  <a:cubicBezTo>
                    <a:pt x="28050" y="51453"/>
                    <a:pt x="29871" y="49144"/>
                    <a:pt x="31612" y="46831"/>
                  </a:cubicBezTo>
                  <a:cubicBezTo>
                    <a:pt x="33538" y="44654"/>
                    <a:pt x="35391" y="42388"/>
                    <a:pt x="37184" y="40128"/>
                  </a:cubicBezTo>
                  <a:cubicBezTo>
                    <a:pt x="40270" y="36631"/>
                    <a:pt x="43357" y="33106"/>
                    <a:pt x="46322" y="29524"/>
                  </a:cubicBezTo>
                  <a:cubicBezTo>
                    <a:pt x="46812" y="29104"/>
                    <a:pt x="47268" y="28742"/>
                    <a:pt x="47378" y="28742"/>
                  </a:cubicBezTo>
                  <a:cubicBezTo>
                    <a:pt x="47457" y="28742"/>
                    <a:pt x="47358" y="28929"/>
                    <a:pt x="46965" y="29414"/>
                  </a:cubicBezTo>
                  <a:cubicBezTo>
                    <a:pt x="45779" y="30883"/>
                    <a:pt x="44324" y="32232"/>
                    <a:pt x="43048" y="33629"/>
                  </a:cubicBezTo>
                  <a:cubicBezTo>
                    <a:pt x="39915" y="37059"/>
                    <a:pt x="36948" y="40587"/>
                    <a:pt x="34017" y="44190"/>
                  </a:cubicBezTo>
                  <a:cubicBezTo>
                    <a:pt x="32432" y="46138"/>
                    <a:pt x="30752" y="48026"/>
                    <a:pt x="29176" y="49990"/>
                  </a:cubicBezTo>
                  <a:cubicBezTo>
                    <a:pt x="29023" y="50160"/>
                    <a:pt x="28875" y="50336"/>
                    <a:pt x="28722" y="50506"/>
                  </a:cubicBezTo>
                  <a:cubicBezTo>
                    <a:pt x="26909" y="52527"/>
                    <a:pt x="24684" y="54522"/>
                    <a:pt x="23459" y="56965"/>
                  </a:cubicBezTo>
                  <a:cubicBezTo>
                    <a:pt x="23411" y="57064"/>
                    <a:pt x="23489" y="57203"/>
                    <a:pt x="23591" y="57203"/>
                  </a:cubicBezTo>
                  <a:cubicBezTo>
                    <a:pt x="23617" y="57203"/>
                    <a:pt x="23643" y="57195"/>
                    <a:pt x="23670" y="57175"/>
                  </a:cubicBezTo>
                  <a:cubicBezTo>
                    <a:pt x="25249" y="55983"/>
                    <a:pt x="26202" y="54375"/>
                    <a:pt x="27386" y="52807"/>
                  </a:cubicBezTo>
                  <a:cubicBezTo>
                    <a:pt x="28567" y="51248"/>
                    <a:pt x="29805" y="49730"/>
                    <a:pt x="31049" y="48220"/>
                  </a:cubicBezTo>
                  <a:cubicBezTo>
                    <a:pt x="35504" y="43081"/>
                    <a:pt x="40065" y="38029"/>
                    <a:pt x="44766" y="33118"/>
                  </a:cubicBezTo>
                  <a:cubicBezTo>
                    <a:pt x="45909" y="31926"/>
                    <a:pt x="47026" y="30707"/>
                    <a:pt x="48166" y="29515"/>
                  </a:cubicBezTo>
                  <a:cubicBezTo>
                    <a:pt x="48860" y="28790"/>
                    <a:pt x="49163" y="28508"/>
                    <a:pt x="49215" y="28508"/>
                  </a:cubicBezTo>
                  <a:cubicBezTo>
                    <a:pt x="49373" y="28508"/>
                    <a:pt x="47169" y="31143"/>
                    <a:pt x="46538" y="31752"/>
                  </a:cubicBezTo>
                  <a:cubicBezTo>
                    <a:pt x="43882" y="34319"/>
                    <a:pt x="41457" y="37114"/>
                    <a:pt x="39049" y="39914"/>
                  </a:cubicBezTo>
                  <a:cubicBezTo>
                    <a:pt x="33633" y="46205"/>
                    <a:pt x="28298" y="52530"/>
                    <a:pt x="22940" y="58870"/>
                  </a:cubicBezTo>
                  <a:cubicBezTo>
                    <a:pt x="22844" y="58982"/>
                    <a:pt x="22925" y="59140"/>
                    <a:pt x="23049" y="59140"/>
                  </a:cubicBezTo>
                  <a:cubicBezTo>
                    <a:pt x="23075" y="59140"/>
                    <a:pt x="23102" y="59134"/>
                    <a:pt x="23130" y="59118"/>
                  </a:cubicBezTo>
                  <a:cubicBezTo>
                    <a:pt x="24822" y="58200"/>
                    <a:pt x="26289" y="56855"/>
                    <a:pt x="27625" y="55325"/>
                  </a:cubicBezTo>
                  <a:lnTo>
                    <a:pt x="27625" y="55325"/>
                  </a:lnTo>
                  <a:cubicBezTo>
                    <a:pt x="27348" y="55723"/>
                    <a:pt x="27057" y="56110"/>
                    <a:pt x="26754" y="56482"/>
                  </a:cubicBezTo>
                  <a:cubicBezTo>
                    <a:pt x="25192" y="57819"/>
                    <a:pt x="23549" y="59110"/>
                    <a:pt x="22585" y="60839"/>
                  </a:cubicBezTo>
                  <a:cubicBezTo>
                    <a:pt x="22516" y="60959"/>
                    <a:pt x="22620" y="61089"/>
                    <a:pt x="22733" y="61089"/>
                  </a:cubicBezTo>
                  <a:cubicBezTo>
                    <a:pt x="22771" y="61089"/>
                    <a:pt x="22811" y="61074"/>
                    <a:pt x="22845" y="61038"/>
                  </a:cubicBezTo>
                  <a:cubicBezTo>
                    <a:pt x="23895" y="59927"/>
                    <a:pt x="24909" y="58783"/>
                    <a:pt x="25905" y="57631"/>
                  </a:cubicBezTo>
                  <a:cubicBezTo>
                    <a:pt x="27368" y="56286"/>
                    <a:pt x="28864" y="54984"/>
                    <a:pt x="30189" y="53457"/>
                  </a:cubicBezTo>
                  <a:cubicBezTo>
                    <a:pt x="30735" y="52830"/>
                    <a:pt x="31260" y="52184"/>
                    <a:pt x="31783" y="51534"/>
                  </a:cubicBezTo>
                  <a:lnTo>
                    <a:pt x="31783" y="51534"/>
                  </a:lnTo>
                  <a:cubicBezTo>
                    <a:pt x="31324" y="52195"/>
                    <a:pt x="30865" y="52856"/>
                    <a:pt x="30394" y="53512"/>
                  </a:cubicBezTo>
                  <a:cubicBezTo>
                    <a:pt x="28139" y="56659"/>
                    <a:pt x="25157" y="58939"/>
                    <a:pt x="22720" y="61884"/>
                  </a:cubicBezTo>
                  <a:cubicBezTo>
                    <a:pt x="22631" y="61992"/>
                    <a:pt x="22713" y="62174"/>
                    <a:pt x="22832" y="62174"/>
                  </a:cubicBezTo>
                  <a:cubicBezTo>
                    <a:pt x="22860" y="62174"/>
                    <a:pt x="22890" y="62164"/>
                    <a:pt x="22920" y="62141"/>
                  </a:cubicBezTo>
                  <a:cubicBezTo>
                    <a:pt x="30663" y="56228"/>
                    <a:pt x="35695" y="47082"/>
                    <a:pt x="42577" y="40229"/>
                  </a:cubicBezTo>
                  <a:cubicBezTo>
                    <a:pt x="44575" y="38239"/>
                    <a:pt x="46584" y="36262"/>
                    <a:pt x="48556" y="34244"/>
                  </a:cubicBezTo>
                  <a:cubicBezTo>
                    <a:pt x="49247" y="33537"/>
                    <a:pt x="52165" y="30343"/>
                    <a:pt x="52253" y="30343"/>
                  </a:cubicBezTo>
                  <a:cubicBezTo>
                    <a:pt x="52290" y="30343"/>
                    <a:pt x="51826" y="30908"/>
                    <a:pt x="50485" y="32463"/>
                  </a:cubicBezTo>
                  <a:cubicBezTo>
                    <a:pt x="46861" y="36663"/>
                    <a:pt x="42927" y="40673"/>
                    <a:pt x="39136" y="44724"/>
                  </a:cubicBezTo>
                  <a:cubicBezTo>
                    <a:pt x="35299" y="48823"/>
                    <a:pt x="31999" y="53367"/>
                    <a:pt x="28318" y="57603"/>
                  </a:cubicBezTo>
                  <a:cubicBezTo>
                    <a:pt x="28261" y="57669"/>
                    <a:pt x="28197" y="57744"/>
                    <a:pt x="28136" y="57813"/>
                  </a:cubicBezTo>
                  <a:cubicBezTo>
                    <a:pt x="26205" y="59904"/>
                    <a:pt x="24262" y="61985"/>
                    <a:pt x="22284" y="64035"/>
                  </a:cubicBezTo>
                  <a:cubicBezTo>
                    <a:pt x="22168" y="64155"/>
                    <a:pt x="22282" y="64324"/>
                    <a:pt x="22410" y="64324"/>
                  </a:cubicBezTo>
                  <a:cubicBezTo>
                    <a:pt x="22447" y="64324"/>
                    <a:pt x="22486" y="64309"/>
                    <a:pt x="22521" y="64274"/>
                  </a:cubicBezTo>
                  <a:cubicBezTo>
                    <a:pt x="23026" y="63763"/>
                    <a:pt x="23514" y="63241"/>
                    <a:pt x="24008" y="62721"/>
                  </a:cubicBezTo>
                  <a:lnTo>
                    <a:pt x="24008" y="62721"/>
                  </a:lnTo>
                  <a:cubicBezTo>
                    <a:pt x="23921" y="62817"/>
                    <a:pt x="23829" y="62918"/>
                    <a:pt x="23754" y="62998"/>
                  </a:cubicBezTo>
                  <a:cubicBezTo>
                    <a:pt x="25792" y="60882"/>
                    <a:pt x="27787" y="58723"/>
                    <a:pt x="29776" y="56560"/>
                  </a:cubicBezTo>
                  <a:cubicBezTo>
                    <a:pt x="33740" y="52259"/>
                    <a:pt x="37635" y="47894"/>
                    <a:pt x="41587" y="43580"/>
                  </a:cubicBezTo>
                  <a:cubicBezTo>
                    <a:pt x="45285" y="39553"/>
                    <a:pt x="48478" y="35061"/>
                    <a:pt x="52485" y="31325"/>
                  </a:cubicBezTo>
                  <a:lnTo>
                    <a:pt x="52485" y="31325"/>
                  </a:lnTo>
                  <a:cubicBezTo>
                    <a:pt x="49399" y="34206"/>
                    <a:pt x="46047" y="38846"/>
                    <a:pt x="42889" y="42330"/>
                  </a:cubicBezTo>
                  <a:cubicBezTo>
                    <a:pt x="38980" y="46644"/>
                    <a:pt x="35342" y="51248"/>
                    <a:pt x="31575" y="55689"/>
                  </a:cubicBezTo>
                  <a:cubicBezTo>
                    <a:pt x="31119" y="56228"/>
                    <a:pt x="30637" y="56742"/>
                    <a:pt x="30166" y="57265"/>
                  </a:cubicBezTo>
                  <a:cubicBezTo>
                    <a:pt x="29791" y="57663"/>
                    <a:pt x="29418" y="58067"/>
                    <a:pt x="29037" y="58463"/>
                  </a:cubicBezTo>
                  <a:cubicBezTo>
                    <a:pt x="26932" y="60643"/>
                    <a:pt x="24100" y="62765"/>
                    <a:pt x="22691" y="65475"/>
                  </a:cubicBezTo>
                  <a:cubicBezTo>
                    <a:pt x="22629" y="65596"/>
                    <a:pt x="22733" y="65732"/>
                    <a:pt x="22844" y="65732"/>
                  </a:cubicBezTo>
                  <a:cubicBezTo>
                    <a:pt x="22882" y="65732"/>
                    <a:pt x="22921" y="65716"/>
                    <a:pt x="22954" y="65678"/>
                  </a:cubicBezTo>
                  <a:cubicBezTo>
                    <a:pt x="24444" y="63977"/>
                    <a:pt x="25939" y="62288"/>
                    <a:pt x="27443" y="60605"/>
                  </a:cubicBezTo>
                  <a:cubicBezTo>
                    <a:pt x="31150" y="56814"/>
                    <a:pt x="34670" y="52859"/>
                    <a:pt x="38091" y="48806"/>
                  </a:cubicBezTo>
                  <a:cubicBezTo>
                    <a:pt x="41818" y="44392"/>
                    <a:pt x="45646" y="40064"/>
                    <a:pt x="49572" y="35823"/>
                  </a:cubicBezTo>
                  <a:cubicBezTo>
                    <a:pt x="50141" y="35217"/>
                    <a:pt x="50675" y="34582"/>
                    <a:pt x="51175" y="33921"/>
                  </a:cubicBezTo>
                  <a:cubicBezTo>
                    <a:pt x="51753" y="33195"/>
                    <a:pt x="52015" y="32929"/>
                    <a:pt x="52083" y="32929"/>
                  </a:cubicBezTo>
                  <a:cubicBezTo>
                    <a:pt x="52251" y="32929"/>
                    <a:pt x="51233" y="34555"/>
                    <a:pt x="50886" y="34896"/>
                  </a:cubicBezTo>
                  <a:cubicBezTo>
                    <a:pt x="49154" y="36608"/>
                    <a:pt x="47632" y="38534"/>
                    <a:pt x="46016" y="40353"/>
                  </a:cubicBezTo>
                  <a:cubicBezTo>
                    <a:pt x="38024" y="49343"/>
                    <a:pt x="30186" y="58489"/>
                    <a:pt x="22071" y="67384"/>
                  </a:cubicBezTo>
                  <a:cubicBezTo>
                    <a:pt x="21960" y="67504"/>
                    <a:pt x="22069" y="67668"/>
                    <a:pt x="22194" y="67668"/>
                  </a:cubicBezTo>
                  <a:cubicBezTo>
                    <a:pt x="22231" y="67668"/>
                    <a:pt x="22270" y="67653"/>
                    <a:pt x="22305" y="67618"/>
                  </a:cubicBezTo>
                  <a:cubicBezTo>
                    <a:pt x="23393" y="66532"/>
                    <a:pt x="24470" y="65455"/>
                    <a:pt x="25544" y="64390"/>
                  </a:cubicBezTo>
                  <a:lnTo>
                    <a:pt x="25544" y="64390"/>
                  </a:lnTo>
                  <a:cubicBezTo>
                    <a:pt x="25477" y="64494"/>
                    <a:pt x="25434" y="64601"/>
                    <a:pt x="25376" y="64708"/>
                  </a:cubicBezTo>
                  <a:cubicBezTo>
                    <a:pt x="24701" y="65539"/>
                    <a:pt x="23119" y="67505"/>
                    <a:pt x="22729" y="67932"/>
                  </a:cubicBezTo>
                  <a:cubicBezTo>
                    <a:pt x="22634" y="68035"/>
                    <a:pt x="22718" y="68195"/>
                    <a:pt x="22836" y="68195"/>
                  </a:cubicBezTo>
                  <a:cubicBezTo>
                    <a:pt x="22861" y="68195"/>
                    <a:pt x="22887" y="68188"/>
                    <a:pt x="22914" y="68172"/>
                  </a:cubicBezTo>
                  <a:cubicBezTo>
                    <a:pt x="25163" y="66786"/>
                    <a:pt x="27132" y="64878"/>
                    <a:pt x="28953" y="62779"/>
                  </a:cubicBezTo>
                  <a:lnTo>
                    <a:pt x="28953" y="62779"/>
                  </a:lnTo>
                  <a:lnTo>
                    <a:pt x="28633" y="63180"/>
                  </a:lnTo>
                  <a:cubicBezTo>
                    <a:pt x="26629" y="65675"/>
                    <a:pt x="23991" y="67476"/>
                    <a:pt x="22053" y="70008"/>
                  </a:cubicBezTo>
                  <a:cubicBezTo>
                    <a:pt x="21976" y="70109"/>
                    <a:pt x="22085" y="70247"/>
                    <a:pt x="22196" y="70247"/>
                  </a:cubicBezTo>
                  <a:cubicBezTo>
                    <a:pt x="22221" y="70247"/>
                    <a:pt x="22247" y="70240"/>
                    <a:pt x="22270" y="70225"/>
                  </a:cubicBezTo>
                  <a:cubicBezTo>
                    <a:pt x="24057" y="68940"/>
                    <a:pt x="25734" y="67522"/>
                    <a:pt x="27334" y="66010"/>
                  </a:cubicBezTo>
                  <a:lnTo>
                    <a:pt x="27334" y="66010"/>
                  </a:lnTo>
                  <a:cubicBezTo>
                    <a:pt x="26927" y="66564"/>
                    <a:pt x="26514" y="67112"/>
                    <a:pt x="26098" y="67658"/>
                  </a:cubicBezTo>
                  <a:cubicBezTo>
                    <a:pt x="25044" y="68784"/>
                    <a:pt x="24017" y="69936"/>
                    <a:pt x="23049" y="71163"/>
                  </a:cubicBezTo>
                  <a:cubicBezTo>
                    <a:pt x="22959" y="71280"/>
                    <a:pt x="23050" y="71432"/>
                    <a:pt x="23163" y="71432"/>
                  </a:cubicBezTo>
                  <a:cubicBezTo>
                    <a:pt x="23198" y="71432"/>
                    <a:pt x="23235" y="71417"/>
                    <a:pt x="23269" y="71382"/>
                  </a:cubicBezTo>
                  <a:cubicBezTo>
                    <a:pt x="23459" y="71192"/>
                    <a:pt x="23630" y="70993"/>
                    <a:pt x="23815" y="70799"/>
                  </a:cubicBezTo>
                  <a:lnTo>
                    <a:pt x="23815" y="70799"/>
                  </a:lnTo>
                  <a:cubicBezTo>
                    <a:pt x="23428" y="71215"/>
                    <a:pt x="23113" y="71680"/>
                    <a:pt x="22980" y="72222"/>
                  </a:cubicBezTo>
                  <a:cubicBezTo>
                    <a:pt x="22968" y="72278"/>
                    <a:pt x="23014" y="72315"/>
                    <a:pt x="23058" y="72315"/>
                  </a:cubicBezTo>
                  <a:cubicBezTo>
                    <a:pt x="23086" y="72315"/>
                    <a:pt x="23114" y="72299"/>
                    <a:pt x="23125" y="72263"/>
                  </a:cubicBezTo>
                  <a:cubicBezTo>
                    <a:pt x="23589" y="70585"/>
                    <a:pt x="25732" y="69468"/>
                    <a:pt x="27172" y="68501"/>
                  </a:cubicBezTo>
                  <a:lnTo>
                    <a:pt x="27172" y="68501"/>
                  </a:lnTo>
                  <a:cubicBezTo>
                    <a:pt x="26831" y="68885"/>
                    <a:pt x="26494" y="69278"/>
                    <a:pt x="26144" y="69659"/>
                  </a:cubicBezTo>
                  <a:cubicBezTo>
                    <a:pt x="25555" y="70245"/>
                    <a:pt x="24972" y="70840"/>
                    <a:pt x="24409" y="71452"/>
                  </a:cubicBezTo>
                  <a:cubicBezTo>
                    <a:pt x="24314" y="71550"/>
                    <a:pt x="24224" y="71648"/>
                    <a:pt x="24132" y="71749"/>
                  </a:cubicBezTo>
                  <a:cubicBezTo>
                    <a:pt x="23800" y="72118"/>
                    <a:pt x="23471" y="72494"/>
                    <a:pt x="23156" y="72886"/>
                  </a:cubicBezTo>
                  <a:cubicBezTo>
                    <a:pt x="23087" y="72970"/>
                    <a:pt x="23116" y="73097"/>
                    <a:pt x="23217" y="73143"/>
                  </a:cubicBezTo>
                  <a:cubicBezTo>
                    <a:pt x="23182" y="73224"/>
                    <a:pt x="23145" y="73302"/>
                    <a:pt x="23116" y="73386"/>
                  </a:cubicBezTo>
                  <a:cubicBezTo>
                    <a:pt x="23079" y="73502"/>
                    <a:pt x="23175" y="73578"/>
                    <a:pt x="23270" y="73578"/>
                  </a:cubicBezTo>
                  <a:cubicBezTo>
                    <a:pt x="23333" y="73578"/>
                    <a:pt x="23395" y="73545"/>
                    <a:pt x="23419" y="73470"/>
                  </a:cubicBezTo>
                  <a:cubicBezTo>
                    <a:pt x="23483" y="73282"/>
                    <a:pt x="23560" y="73100"/>
                    <a:pt x="23653" y="72924"/>
                  </a:cubicBezTo>
                  <a:cubicBezTo>
                    <a:pt x="25573" y="71668"/>
                    <a:pt x="27192" y="70057"/>
                    <a:pt x="28942" y="68573"/>
                  </a:cubicBezTo>
                  <a:cubicBezTo>
                    <a:pt x="29324" y="68208"/>
                    <a:pt x="29525" y="68025"/>
                    <a:pt x="29542" y="68025"/>
                  </a:cubicBezTo>
                  <a:cubicBezTo>
                    <a:pt x="29562" y="68025"/>
                    <a:pt x="29343" y="68265"/>
                    <a:pt x="28884" y="68744"/>
                  </a:cubicBezTo>
                  <a:cubicBezTo>
                    <a:pt x="28223" y="69465"/>
                    <a:pt x="27519" y="70150"/>
                    <a:pt x="26826" y="70842"/>
                  </a:cubicBezTo>
                  <a:cubicBezTo>
                    <a:pt x="25671" y="71994"/>
                    <a:pt x="24542" y="73158"/>
                    <a:pt x="23480" y="74393"/>
                  </a:cubicBezTo>
                  <a:cubicBezTo>
                    <a:pt x="23375" y="74516"/>
                    <a:pt x="23472" y="74660"/>
                    <a:pt x="23595" y="74660"/>
                  </a:cubicBezTo>
                  <a:cubicBezTo>
                    <a:pt x="23631" y="74660"/>
                    <a:pt x="23669" y="74647"/>
                    <a:pt x="23705" y="74619"/>
                  </a:cubicBezTo>
                  <a:cubicBezTo>
                    <a:pt x="25732" y="72987"/>
                    <a:pt x="27851" y="71212"/>
                    <a:pt x="29609" y="69292"/>
                  </a:cubicBezTo>
                  <a:lnTo>
                    <a:pt x="29609" y="69292"/>
                  </a:lnTo>
                  <a:cubicBezTo>
                    <a:pt x="27819" y="71250"/>
                    <a:pt x="25928" y="73103"/>
                    <a:pt x="24224" y="75141"/>
                  </a:cubicBezTo>
                  <a:cubicBezTo>
                    <a:pt x="24109" y="75264"/>
                    <a:pt x="24220" y="75429"/>
                    <a:pt x="24351" y="75429"/>
                  </a:cubicBezTo>
                  <a:cubicBezTo>
                    <a:pt x="24390" y="75429"/>
                    <a:pt x="24430" y="75415"/>
                    <a:pt x="24467" y="75381"/>
                  </a:cubicBezTo>
                  <a:cubicBezTo>
                    <a:pt x="25368" y="74636"/>
                    <a:pt x="26266" y="73903"/>
                    <a:pt x="27236" y="73244"/>
                  </a:cubicBezTo>
                  <a:cubicBezTo>
                    <a:pt x="27292" y="73206"/>
                    <a:pt x="27328" y="73189"/>
                    <a:pt x="27348" y="73189"/>
                  </a:cubicBezTo>
                  <a:cubicBezTo>
                    <a:pt x="27537" y="73189"/>
                    <a:pt x="26299" y="74703"/>
                    <a:pt x="25936" y="75138"/>
                  </a:cubicBezTo>
                  <a:cubicBezTo>
                    <a:pt x="25700" y="75389"/>
                    <a:pt x="25480" y="75655"/>
                    <a:pt x="25278" y="75932"/>
                  </a:cubicBezTo>
                  <a:cubicBezTo>
                    <a:pt x="25196" y="76047"/>
                    <a:pt x="25317" y="76185"/>
                    <a:pt x="25434" y="76185"/>
                  </a:cubicBezTo>
                  <a:cubicBezTo>
                    <a:pt x="25473" y="76185"/>
                    <a:pt x="25511" y="76170"/>
                    <a:pt x="25541" y="76134"/>
                  </a:cubicBezTo>
                  <a:cubicBezTo>
                    <a:pt x="25997" y="75583"/>
                    <a:pt x="26453" y="75052"/>
                    <a:pt x="26881" y="74500"/>
                  </a:cubicBezTo>
                  <a:cubicBezTo>
                    <a:pt x="27279" y="74222"/>
                    <a:pt x="27657" y="73973"/>
                    <a:pt x="27733" y="73973"/>
                  </a:cubicBezTo>
                  <a:cubicBezTo>
                    <a:pt x="27770" y="73973"/>
                    <a:pt x="27739" y="74028"/>
                    <a:pt x="27611" y="74162"/>
                  </a:cubicBezTo>
                  <a:cubicBezTo>
                    <a:pt x="26811" y="75003"/>
                    <a:pt x="25960" y="75773"/>
                    <a:pt x="25197" y="76654"/>
                  </a:cubicBezTo>
                  <a:cubicBezTo>
                    <a:pt x="25101" y="76762"/>
                    <a:pt x="25189" y="76948"/>
                    <a:pt x="25312" y="76948"/>
                  </a:cubicBezTo>
                  <a:cubicBezTo>
                    <a:pt x="25340" y="76948"/>
                    <a:pt x="25370" y="76938"/>
                    <a:pt x="25399" y="76917"/>
                  </a:cubicBezTo>
                  <a:cubicBezTo>
                    <a:pt x="26267" y="76281"/>
                    <a:pt x="27117" y="75629"/>
                    <a:pt x="28017" y="75038"/>
                  </a:cubicBezTo>
                  <a:lnTo>
                    <a:pt x="28017" y="75038"/>
                  </a:lnTo>
                  <a:cubicBezTo>
                    <a:pt x="27241" y="75550"/>
                    <a:pt x="26524" y="76337"/>
                    <a:pt x="25838" y="76972"/>
                  </a:cubicBezTo>
                  <a:cubicBezTo>
                    <a:pt x="25718" y="77085"/>
                    <a:pt x="25829" y="77266"/>
                    <a:pt x="25966" y="77266"/>
                  </a:cubicBezTo>
                  <a:cubicBezTo>
                    <a:pt x="25993" y="77266"/>
                    <a:pt x="26021" y="77259"/>
                    <a:pt x="26049" y="77243"/>
                  </a:cubicBezTo>
                  <a:cubicBezTo>
                    <a:pt x="26875" y="76755"/>
                    <a:pt x="27905" y="76238"/>
                    <a:pt x="28529" y="75548"/>
                  </a:cubicBezTo>
                  <a:lnTo>
                    <a:pt x="28529" y="75548"/>
                  </a:lnTo>
                  <a:cubicBezTo>
                    <a:pt x="27801" y="76354"/>
                    <a:pt x="26857" y="76995"/>
                    <a:pt x="26058" y="77731"/>
                  </a:cubicBezTo>
                  <a:cubicBezTo>
                    <a:pt x="25943" y="77839"/>
                    <a:pt x="26049" y="78018"/>
                    <a:pt x="26179" y="78018"/>
                  </a:cubicBezTo>
                  <a:cubicBezTo>
                    <a:pt x="26205" y="78018"/>
                    <a:pt x="26233" y="78011"/>
                    <a:pt x="26260" y="77994"/>
                  </a:cubicBezTo>
                  <a:cubicBezTo>
                    <a:pt x="27094" y="77462"/>
                    <a:pt x="27908" y="76905"/>
                    <a:pt x="28731" y="76357"/>
                  </a:cubicBezTo>
                  <a:lnTo>
                    <a:pt x="28731" y="76357"/>
                  </a:lnTo>
                  <a:cubicBezTo>
                    <a:pt x="28035" y="76821"/>
                    <a:pt x="27357" y="78054"/>
                    <a:pt x="26808" y="78698"/>
                  </a:cubicBezTo>
                  <a:cubicBezTo>
                    <a:pt x="26700" y="78826"/>
                    <a:pt x="26805" y="78992"/>
                    <a:pt x="26935" y="78992"/>
                  </a:cubicBezTo>
                  <a:cubicBezTo>
                    <a:pt x="26974" y="78992"/>
                    <a:pt x="27015" y="78977"/>
                    <a:pt x="27054" y="78940"/>
                  </a:cubicBezTo>
                  <a:cubicBezTo>
                    <a:pt x="27879" y="78173"/>
                    <a:pt x="28766" y="77474"/>
                    <a:pt x="29707" y="76847"/>
                  </a:cubicBezTo>
                  <a:lnTo>
                    <a:pt x="29707" y="76847"/>
                  </a:lnTo>
                  <a:cubicBezTo>
                    <a:pt x="29164" y="77211"/>
                    <a:pt x="28650" y="77994"/>
                    <a:pt x="28209" y="78479"/>
                  </a:cubicBezTo>
                  <a:cubicBezTo>
                    <a:pt x="28102" y="78594"/>
                    <a:pt x="28199" y="78787"/>
                    <a:pt x="28331" y="78787"/>
                  </a:cubicBezTo>
                  <a:cubicBezTo>
                    <a:pt x="28360" y="78787"/>
                    <a:pt x="28391" y="78778"/>
                    <a:pt x="28422" y="78756"/>
                  </a:cubicBezTo>
                  <a:cubicBezTo>
                    <a:pt x="28959" y="78363"/>
                    <a:pt x="29534" y="77962"/>
                    <a:pt x="30048" y="77540"/>
                  </a:cubicBezTo>
                  <a:cubicBezTo>
                    <a:pt x="30163" y="77445"/>
                    <a:pt x="30221" y="77404"/>
                    <a:pt x="30237" y="77404"/>
                  </a:cubicBezTo>
                  <a:cubicBezTo>
                    <a:pt x="30332" y="77404"/>
                    <a:pt x="28763" y="78986"/>
                    <a:pt x="28636" y="79122"/>
                  </a:cubicBezTo>
                  <a:cubicBezTo>
                    <a:pt x="28513" y="79254"/>
                    <a:pt x="28630" y="79426"/>
                    <a:pt x="28769" y="79426"/>
                  </a:cubicBezTo>
                  <a:cubicBezTo>
                    <a:pt x="28809" y="79426"/>
                    <a:pt x="28851" y="79411"/>
                    <a:pt x="28890" y="79376"/>
                  </a:cubicBezTo>
                  <a:cubicBezTo>
                    <a:pt x="29098" y="79186"/>
                    <a:pt x="29311" y="79001"/>
                    <a:pt x="29522" y="78813"/>
                  </a:cubicBezTo>
                  <a:cubicBezTo>
                    <a:pt x="29565" y="78790"/>
                    <a:pt x="29603" y="78756"/>
                    <a:pt x="29632" y="78715"/>
                  </a:cubicBezTo>
                  <a:cubicBezTo>
                    <a:pt x="29874" y="78499"/>
                    <a:pt x="30114" y="78282"/>
                    <a:pt x="30359" y="78071"/>
                  </a:cubicBezTo>
                  <a:cubicBezTo>
                    <a:pt x="30876" y="77617"/>
                    <a:pt x="31134" y="77446"/>
                    <a:pt x="31230" y="77446"/>
                  </a:cubicBezTo>
                  <a:cubicBezTo>
                    <a:pt x="31484" y="77446"/>
                    <a:pt x="30615" y="78637"/>
                    <a:pt x="30437" y="78940"/>
                  </a:cubicBezTo>
                  <a:cubicBezTo>
                    <a:pt x="30360" y="79072"/>
                    <a:pt x="30481" y="79219"/>
                    <a:pt x="30605" y="79219"/>
                  </a:cubicBezTo>
                  <a:cubicBezTo>
                    <a:pt x="30646" y="79219"/>
                    <a:pt x="30688" y="79202"/>
                    <a:pt x="30723" y="79163"/>
                  </a:cubicBezTo>
                  <a:cubicBezTo>
                    <a:pt x="30954" y="78770"/>
                    <a:pt x="31306" y="78464"/>
                    <a:pt x="31725" y="78294"/>
                  </a:cubicBezTo>
                  <a:lnTo>
                    <a:pt x="31725" y="78294"/>
                  </a:lnTo>
                  <a:cubicBezTo>
                    <a:pt x="31654" y="78427"/>
                    <a:pt x="31775" y="78582"/>
                    <a:pt x="31898" y="78582"/>
                  </a:cubicBezTo>
                  <a:cubicBezTo>
                    <a:pt x="31941" y="78582"/>
                    <a:pt x="31984" y="78563"/>
                    <a:pt x="32019" y="78519"/>
                  </a:cubicBezTo>
                  <a:cubicBezTo>
                    <a:pt x="32245" y="78210"/>
                    <a:pt x="32496" y="77918"/>
                    <a:pt x="32773" y="77656"/>
                  </a:cubicBezTo>
                  <a:cubicBezTo>
                    <a:pt x="32902" y="77523"/>
                    <a:pt x="32776" y="77336"/>
                    <a:pt x="32635" y="77336"/>
                  </a:cubicBezTo>
                  <a:cubicBezTo>
                    <a:pt x="32593" y="77336"/>
                    <a:pt x="32549" y="77353"/>
                    <a:pt x="32510" y="77393"/>
                  </a:cubicBezTo>
                  <a:cubicBezTo>
                    <a:pt x="32504" y="77399"/>
                    <a:pt x="32502" y="77405"/>
                    <a:pt x="32499" y="77410"/>
                  </a:cubicBezTo>
                  <a:cubicBezTo>
                    <a:pt x="32492" y="77314"/>
                    <a:pt x="32402" y="77226"/>
                    <a:pt x="32310" y="77226"/>
                  </a:cubicBezTo>
                  <a:cubicBezTo>
                    <a:pt x="32281" y="77226"/>
                    <a:pt x="32251" y="77234"/>
                    <a:pt x="32224" y="77254"/>
                  </a:cubicBezTo>
                  <a:cubicBezTo>
                    <a:pt x="31492" y="77814"/>
                    <a:pt x="31678" y="77653"/>
                    <a:pt x="31009" y="78291"/>
                  </a:cubicBezTo>
                  <a:lnTo>
                    <a:pt x="31009" y="78291"/>
                  </a:lnTo>
                  <a:cubicBezTo>
                    <a:pt x="31174" y="78133"/>
                    <a:pt x="31703" y="77445"/>
                    <a:pt x="31936" y="76969"/>
                  </a:cubicBezTo>
                  <a:cubicBezTo>
                    <a:pt x="31996" y="76845"/>
                    <a:pt x="31904" y="76696"/>
                    <a:pt x="31781" y="76696"/>
                  </a:cubicBezTo>
                  <a:cubicBezTo>
                    <a:pt x="31752" y="76696"/>
                    <a:pt x="31721" y="76705"/>
                    <a:pt x="31690" y="76723"/>
                  </a:cubicBezTo>
                  <a:cubicBezTo>
                    <a:pt x="31199" y="77024"/>
                    <a:pt x="30726" y="77353"/>
                    <a:pt x="30279" y="77711"/>
                  </a:cubicBezTo>
                  <a:cubicBezTo>
                    <a:pt x="30475" y="77428"/>
                    <a:pt x="30668" y="77142"/>
                    <a:pt x="30856" y="76859"/>
                  </a:cubicBezTo>
                  <a:cubicBezTo>
                    <a:pt x="30945" y="76724"/>
                    <a:pt x="30824" y="76604"/>
                    <a:pt x="30697" y="76604"/>
                  </a:cubicBezTo>
                  <a:cubicBezTo>
                    <a:pt x="30656" y="76604"/>
                    <a:pt x="30614" y="76616"/>
                    <a:pt x="30579" y="76645"/>
                  </a:cubicBezTo>
                  <a:cubicBezTo>
                    <a:pt x="29370" y="77634"/>
                    <a:pt x="28953" y="77994"/>
                    <a:pt x="28947" y="77994"/>
                  </a:cubicBezTo>
                  <a:cubicBezTo>
                    <a:pt x="28938" y="77994"/>
                    <a:pt x="29987" y="77069"/>
                    <a:pt x="30530" y="76322"/>
                  </a:cubicBezTo>
                  <a:cubicBezTo>
                    <a:pt x="30617" y="76204"/>
                    <a:pt x="30497" y="76060"/>
                    <a:pt x="30373" y="76060"/>
                  </a:cubicBezTo>
                  <a:cubicBezTo>
                    <a:pt x="30346" y="76060"/>
                    <a:pt x="30318" y="76067"/>
                    <a:pt x="30293" y="76082"/>
                  </a:cubicBezTo>
                  <a:cubicBezTo>
                    <a:pt x="29629" y="76487"/>
                    <a:pt x="28965" y="76905"/>
                    <a:pt x="28347" y="77381"/>
                  </a:cubicBezTo>
                  <a:cubicBezTo>
                    <a:pt x="28774" y="76856"/>
                    <a:pt x="29196" y="76328"/>
                    <a:pt x="29638" y="75814"/>
                  </a:cubicBezTo>
                  <a:cubicBezTo>
                    <a:pt x="29735" y="75698"/>
                    <a:pt x="29651" y="75525"/>
                    <a:pt x="29521" y="75525"/>
                  </a:cubicBezTo>
                  <a:cubicBezTo>
                    <a:pt x="29493" y="75525"/>
                    <a:pt x="29463" y="75533"/>
                    <a:pt x="29433" y="75551"/>
                  </a:cubicBezTo>
                  <a:cubicBezTo>
                    <a:pt x="28522" y="76094"/>
                    <a:pt x="27591" y="76760"/>
                    <a:pt x="26908" y="77398"/>
                  </a:cubicBezTo>
                  <a:lnTo>
                    <a:pt x="26908" y="77398"/>
                  </a:lnTo>
                  <a:cubicBezTo>
                    <a:pt x="27716" y="76643"/>
                    <a:pt x="28564" y="75987"/>
                    <a:pt x="29306" y="75159"/>
                  </a:cubicBezTo>
                  <a:cubicBezTo>
                    <a:pt x="29401" y="75054"/>
                    <a:pt x="29318" y="74888"/>
                    <a:pt x="29196" y="74888"/>
                  </a:cubicBezTo>
                  <a:cubicBezTo>
                    <a:pt x="29171" y="74888"/>
                    <a:pt x="29143" y="74896"/>
                    <a:pt x="29115" y="74913"/>
                  </a:cubicBezTo>
                  <a:cubicBezTo>
                    <a:pt x="28312" y="75413"/>
                    <a:pt x="27524" y="75932"/>
                    <a:pt x="26730" y="76446"/>
                  </a:cubicBezTo>
                  <a:cubicBezTo>
                    <a:pt x="27181" y="76155"/>
                    <a:pt x="28191" y="75280"/>
                    <a:pt x="28774" y="74627"/>
                  </a:cubicBezTo>
                  <a:cubicBezTo>
                    <a:pt x="28883" y="74512"/>
                    <a:pt x="28786" y="74343"/>
                    <a:pt x="28653" y="74343"/>
                  </a:cubicBezTo>
                  <a:cubicBezTo>
                    <a:pt x="28627" y="74343"/>
                    <a:pt x="28600" y="74350"/>
                    <a:pt x="28572" y="74365"/>
                  </a:cubicBezTo>
                  <a:cubicBezTo>
                    <a:pt x="27602" y="74878"/>
                    <a:pt x="26751" y="75496"/>
                    <a:pt x="25879" y="76155"/>
                  </a:cubicBezTo>
                  <a:cubicBezTo>
                    <a:pt x="26612" y="75600"/>
                    <a:pt x="27666" y="74593"/>
                    <a:pt x="28448" y="73764"/>
                  </a:cubicBezTo>
                  <a:cubicBezTo>
                    <a:pt x="28563" y="73645"/>
                    <a:pt x="28461" y="73487"/>
                    <a:pt x="28327" y="73487"/>
                  </a:cubicBezTo>
                  <a:cubicBezTo>
                    <a:pt x="28302" y="73487"/>
                    <a:pt x="28275" y="73492"/>
                    <a:pt x="28249" y="73504"/>
                  </a:cubicBezTo>
                  <a:cubicBezTo>
                    <a:pt x="27868" y="73686"/>
                    <a:pt x="27501" y="73894"/>
                    <a:pt x="27152" y="74131"/>
                  </a:cubicBezTo>
                  <a:cubicBezTo>
                    <a:pt x="27481" y="73695"/>
                    <a:pt x="27778" y="73239"/>
                    <a:pt x="28047" y="72762"/>
                  </a:cubicBezTo>
                  <a:cubicBezTo>
                    <a:pt x="28113" y="72642"/>
                    <a:pt x="28017" y="72510"/>
                    <a:pt x="27898" y="72510"/>
                  </a:cubicBezTo>
                  <a:cubicBezTo>
                    <a:pt x="27871" y="72510"/>
                    <a:pt x="27843" y="72517"/>
                    <a:pt x="27816" y="72531"/>
                  </a:cubicBezTo>
                  <a:cubicBezTo>
                    <a:pt x="27074" y="72956"/>
                    <a:pt x="26361" y="73429"/>
                    <a:pt x="25682" y="73952"/>
                  </a:cubicBezTo>
                  <a:cubicBezTo>
                    <a:pt x="25703" y="73929"/>
                    <a:pt x="25720" y="73914"/>
                    <a:pt x="25740" y="73888"/>
                  </a:cubicBezTo>
                  <a:cubicBezTo>
                    <a:pt x="27267" y="72142"/>
                    <a:pt x="28927" y="70516"/>
                    <a:pt x="30495" y="68804"/>
                  </a:cubicBezTo>
                  <a:cubicBezTo>
                    <a:pt x="30592" y="68698"/>
                    <a:pt x="30502" y="68521"/>
                    <a:pt x="30382" y="68521"/>
                  </a:cubicBezTo>
                  <a:cubicBezTo>
                    <a:pt x="30355" y="68521"/>
                    <a:pt x="30327" y="68530"/>
                    <a:pt x="30299" y="68550"/>
                  </a:cubicBezTo>
                  <a:cubicBezTo>
                    <a:pt x="28153" y="70130"/>
                    <a:pt x="26285" y="72013"/>
                    <a:pt x="24275" y="73754"/>
                  </a:cubicBezTo>
                  <a:lnTo>
                    <a:pt x="24275" y="73754"/>
                  </a:lnTo>
                  <a:cubicBezTo>
                    <a:pt x="26219" y="72069"/>
                    <a:pt x="28519" y="69651"/>
                    <a:pt x="30380" y="67505"/>
                  </a:cubicBezTo>
                  <a:cubicBezTo>
                    <a:pt x="30467" y="67404"/>
                    <a:pt x="30389" y="67241"/>
                    <a:pt x="30275" y="67241"/>
                  </a:cubicBezTo>
                  <a:cubicBezTo>
                    <a:pt x="30250" y="67241"/>
                    <a:pt x="30222" y="67249"/>
                    <a:pt x="30195" y="67268"/>
                  </a:cubicBezTo>
                  <a:cubicBezTo>
                    <a:pt x="28223" y="68631"/>
                    <a:pt x="26546" y="70346"/>
                    <a:pt x="24666" y="71824"/>
                  </a:cubicBezTo>
                  <a:cubicBezTo>
                    <a:pt x="26358" y="70389"/>
                    <a:pt x="28021" y="68322"/>
                    <a:pt x="29464" y="66746"/>
                  </a:cubicBezTo>
                  <a:cubicBezTo>
                    <a:pt x="29655" y="66541"/>
                    <a:pt x="29785" y="66388"/>
                    <a:pt x="29871" y="66275"/>
                  </a:cubicBezTo>
                  <a:cubicBezTo>
                    <a:pt x="30149" y="65981"/>
                    <a:pt x="30403" y="65660"/>
                    <a:pt x="30628" y="65325"/>
                  </a:cubicBezTo>
                  <a:cubicBezTo>
                    <a:pt x="30700" y="65210"/>
                    <a:pt x="30587" y="65080"/>
                    <a:pt x="30478" y="65077"/>
                  </a:cubicBezTo>
                  <a:cubicBezTo>
                    <a:pt x="32051" y="63186"/>
                    <a:pt x="33596" y="61272"/>
                    <a:pt x="35117" y="59338"/>
                  </a:cubicBezTo>
                  <a:cubicBezTo>
                    <a:pt x="37903" y="55792"/>
                    <a:pt x="42522" y="52550"/>
                    <a:pt x="43677" y="48041"/>
                  </a:cubicBezTo>
                  <a:cubicBezTo>
                    <a:pt x="43704" y="47933"/>
                    <a:pt x="43615" y="47841"/>
                    <a:pt x="43520" y="47841"/>
                  </a:cubicBezTo>
                  <a:cubicBezTo>
                    <a:pt x="43484" y="47841"/>
                    <a:pt x="43446" y="47855"/>
                    <a:pt x="43414" y="47888"/>
                  </a:cubicBezTo>
                  <a:cubicBezTo>
                    <a:pt x="41206" y="50206"/>
                    <a:pt x="39098" y="52579"/>
                    <a:pt x="37086" y="55045"/>
                  </a:cubicBezTo>
                  <a:cubicBezTo>
                    <a:pt x="37892" y="54043"/>
                    <a:pt x="38694" y="53041"/>
                    <a:pt x="39497" y="52039"/>
                  </a:cubicBezTo>
                  <a:cubicBezTo>
                    <a:pt x="41645" y="49588"/>
                    <a:pt x="43920" y="47204"/>
                    <a:pt x="46261" y="44972"/>
                  </a:cubicBezTo>
                  <a:cubicBezTo>
                    <a:pt x="47012" y="44256"/>
                    <a:pt x="47782" y="43572"/>
                    <a:pt x="48524" y="42870"/>
                  </a:cubicBezTo>
                  <a:lnTo>
                    <a:pt x="48524" y="42870"/>
                  </a:lnTo>
                  <a:cubicBezTo>
                    <a:pt x="48386" y="43087"/>
                    <a:pt x="48279" y="43318"/>
                    <a:pt x="48198" y="43563"/>
                  </a:cubicBezTo>
                  <a:cubicBezTo>
                    <a:pt x="48183" y="43612"/>
                    <a:pt x="48225" y="43648"/>
                    <a:pt x="48268" y="43648"/>
                  </a:cubicBezTo>
                  <a:cubicBezTo>
                    <a:pt x="48290" y="43648"/>
                    <a:pt x="48313" y="43638"/>
                    <a:pt x="48328" y="43615"/>
                  </a:cubicBezTo>
                  <a:cubicBezTo>
                    <a:pt x="48672" y="43072"/>
                    <a:pt x="49004" y="42538"/>
                    <a:pt x="49402" y="42030"/>
                  </a:cubicBezTo>
                  <a:cubicBezTo>
                    <a:pt x="49835" y="41482"/>
                    <a:pt x="50366" y="41049"/>
                    <a:pt x="50825" y="40535"/>
                  </a:cubicBezTo>
                  <a:cubicBezTo>
                    <a:pt x="50869" y="40486"/>
                    <a:pt x="50863" y="40411"/>
                    <a:pt x="50811" y="40373"/>
                  </a:cubicBezTo>
                  <a:cubicBezTo>
                    <a:pt x="51253" y="39781"/>
                    <a:pt x="51634" y="39149"/>
                    <a:pt x="51948" y="38482"/>
                  </a:cubicBezTo>
                  <a:cubicBezTo>
                    <a:pt x="51992" y="38387"/>
                    <a:pt x="51920" y="38252"/>
                    <a:pt x="51824" y="38252"/>
                  </a:cubicBezTo>
                  <a:cubicBezTo>
                    <a:pt x="51800" y="38252"/>
                    <a:pt x="51775" y="38260"/>
                    <a:pt x="51749" y="38280"/>
                  </a:cubicBezTo>
                  <a:cubicBezTo>
                    <a:pt x="51409" y="38537"/>
                    <a:pt x="51082" y="38817"/>
                    <a:pt x="50750" y="39088"/>
                  </a:cubicBezTo>
                  <a:cubicBezTo>
                    <a:pt x="51068" y="38577"/>
                    <a:pt x="51357" y="38046"/>
                    <a:pt x="51616" y="37503"/>
                  </a:cubicBezTo>
                  <a:cubicBezTo>
                    <a:pt x="51661" y="37413"/>
                    <a:pt x="51594" y="37303"/>
                    <a:pt x="51504" y="37303"/>
                  </a:cubicBezTo>
                  <a:cubicBezTo>
                    <a:pt x="51482" y="37303"/>
                    <a:pt x="51458" y="37310"/>
                    <a:pt x="51435" y="37324"/>
                  </a:cubicBezTo>
                  <a:cubicBezTo>
                    <a:pt x="51166" y="37486"/>
                    <a:pt x="50906" y="37659"/>
                    <a:pt x="50655" y="37847"/>
                  </a:cubicBezTo>
                  <a:cubicBezTo>
                    <a:pt x="51435" y="36952"/>
                    <a:pt x="52125" y="35996"/>
                    <a:pt x="52612" y="34937"/>
                  </a:cubicBezTo>
                  <a:cubicBezTo>
                    <a:pt x="52618" y="34917"/>
                    <a:pt x="52621" y="34896"/>
                    <a:pt x="52621" y="34876"/>
                  </a:cubicBezTo>
                  <a:cubicBezTo>
                    <a:pt x="53210" y="33742"/>
                    <a:pt x="53626" y="32561"/>
                    <a:pt x="53730" y="31467"/>
                  </a:cubicBezTo>
                  <a:cubicBezTo>
                    <a:pt x="53756" y="31389"/>
                    <a:pt x="53790" y="31311"/>
                    <a:pt x="53813" y="31233"/>
                  </a:cubicBezTo>
                  <a:cubicBezTo>
                    <a:pt x="53834" y="31166"/>
                    <a:pt x="53813" y="31097"/>
                    <a:pt x="53761" y="31057"/>
                  </a:cubicBezTo>
                  <a:cubicBezTo>
                    <a:pt x="53793" y="29581"/>
                    <a:pt x="53184" y="28314"/>
                    <a:pt x="51547" y="27621"/>
                  </a:cubicBezTo>
                  <a:cubicBezTo>
                    <a:pt x="51545" y="27526"/>
                    <a:pt x="51467" y="27464"/>
                    <a:pt x="51386" y="27464"/>
                  </a:cubicBezTo>
                  <a:cubicBezTo>
                    <a:pt x="51350" y="27464"/>
                    <a:pt x="51312" y="27477"/>
                    <a:pt x="51282" y="27506"/>
                  </a:cubicBezTo>
                  <a:lnTo>
                    <a:pt x="51270" y="27517"/>
                  </a:lnTo>
                  <a:cubicBezTo>
                    <a:pt x="50889" y="27379"/>
                    <a:pt x="50499" y="27272"/>
                    <a:pt x="50101" y="27205"/>
                  </a:cubicBezTo>
                  <a:cubicBezTo>
                    <a:pt x="48851" y="26989"/>
                    <a:pt x="48074" y="27162"/>
                    <a:pt x="47436" y="25987"/>
                  </a:cubicBezTo>
                  <a:cubicBezTo>
                    <a:pt x="47072" y="25314"/>
                    <a:pt x="45796" y="24884"/>
                    <a:pt x="45150" y="24596"/>
                  </a:cubicBezTo>
                  <a:cubicBezTo>
                    <a:pt x="43778" y="23986"/>
                    <a:pt x="42407" y="23412"/>
                    <a:pt x="41041" y="22777"/>
                  </a:cubicBezTo>
                  <a:cubicBezTo>
                    <a:pt x="40746" y="22638"/>
                    <a:pt x="40430" y="22604"/>
                    <a:pt x="40109" y="22604"/>
                  </a:cubicBezTo>
                  <a:cubicBezTo>
                    <a:pt x="39797" y="22604"/>
                    <a:pt x="39480" y="22637"/>
                    <a:pt x="39172" y="22637"/>
                  </a:cubicBezTo>
                  <a:cubicBezTo>
                    <a:pt x="38806" y="22637"/>
                    <a:pt x="38452" y="22591"/>
                    <a:pt x="38137" y="22390"/>
                  </a:cubicBezTo>
                  <a:cubicBezTo>
                    <a:pt x="38608" y="19012"/>
                    <a:pt x="34930" y="17335"/>
                    <a:pt x="32253" y="16215"/>
                  </a:cubicBezTo>
                  <a:cubicBezTo>
                    <a:pt x="32260" y="16127"/>
                    <a:pt x="32183" y="16036"/>
                    <a:pt x="32099" y="16036"/>
                  </a:cubicBezTo>
                  <a:cubicBezTo>
                    <a:pt x="32074" y="16036"/>
                    <a:pt x="32049" y="16044"/>
                    <a:pt x="32025" y="16062"/>
                  </a:cubicBezTo>
                  <a:cubicBezTo>
                    <a:pt x="32008" y="16076"/>
                    <a:pt x="31996" y="16090"/>
                    <a:pt x="31979" y="16102"/>
                  </a:cubicBezTo>
                  <a:cubicBezTo>
                    <a:pt x="30672" y="15557"/>
                    <a:pt x="29263" y="14981"/>
                    <a:pt x="27830" y="14981"/>
                  </a:cubicBezTo>
                  <a:cubicBezTo>
                    <a:pt x="27509" y="14981"/>
                    <a:pt x="27188" y="15010"/>
                    <a:pt x="26866" y="15074"/>
                  </a:cubicBezTo>
                  <a:cubicBezTo>
                    <a:pt x="26863" y="15074"/>
                    <a:pt x="26860" y="15074"/>
                    <a:pt x="26857" y="15077"/>
                  </a:cubicBezTo>
                  <a:cubicBezTo>
                    <a:pt x="26842" y="15072"/>
                    <a:pt x="26825" y="15069"/>
                    <a:pt x="26809" y="15069"/>
                  </a:cubicBezTo>
                  <a:cubicBezTo>
                    <a:pt x="26771" y="15069"/>
                    <a:pt x="26734" y="15083"/>
                    <a:pt x="26707" y="15112"/>
                  </a:cubicBezTo>
                  <a:cubicBezTo>
                    <a:pt x="25097" y="15479"/>
                    <a:pt x="22400" y="16711"/>
                    <a:pt x="20274" y="16711"/>
                  </a:cubicBezTo>
                  <a:cubicBezTo>
                    <a:pt x="18746" y="16711"/>
                    <a:pt x="17513" y="16074"/>
                    <a:pt x="17195" y="14020"/>
                  </a:cubicBezTo>
                  <a:cubicBezTo>
                    <a:pt x="17224" y="13986"/>
                    <a:pt x="17252" y="13954"/>
                    <a:pt x="17278" y="13916"/>
                  </a:cubicBezTo>
                  <a:cubicBezTo>
                    <a:pt x="17369" y="13795"/>
                    <a:pt x="17239" y="13653"/>
                    <a:pt x="17117" y="13653"/>
                  </a:cubicBezTo>
                  <a:cubicBezTo>
                    <a:pt x="17111" y="13653"/>
                    <a:pt x="17105" y="13653"/>
                    <a:pt x="17099" y="13654"/>
                  </a:cubicBezTo>
                  <a:cubicBezTo>
                    <a:pt x="17063" y="13609"/>
                    <a:pt x="17009" y="13587"/>
                    <a:pt x="16958" y="13587"/>
                  </a:cubicBezTo>
                  <a:cubicBezTo>
                    <a:pt x="16883" y="13587"/>
                    <a:pt x="16817" y="13635"/>
                    <a:pt x="16825" y="13735"/>
                  </a:cubicBezTo>
                  <a:cubicBezTo>
                    <a:pt x="16831" y="13792"/>
                    <a:pt x="16840" y="13844"/>
                    <a:pt x="16845" y="13899"/>
                  </a:cubicBezTo>
                  <a:cubicBezTo>
                    <a:pt x="16389" y="14471"/>
                    <a:pt x="15962" y="15040"/>
                    <a:pt x="15569" y="15626"/>
                  </a:cubicBezTo>
                  <a:cubicBezTo>
                    <a:pt x="15513" y="15531"/>
                    <a:pt x="15440" y="15484"/>
                    <a:pt x="15348" y="15484"/>
                  </a:cubicBezTo>
                  <a:cubicBezTo>
                    <a:pt x="15181" y="15484"/>
                    <a:pt x="14954" y="15643"/>
                    <a:pt x="14669" y="15960"/>
                  </a:cubicBezTo>
                  <a:cubicBezTo>
                    <a:pt x="15229" y="15091"/>
                    <a:pt x="15742" y="14194"/>
                    <a:pt x="16202" y="13270"/>
                  </a:cubicBezTo>
                  <a:cubicBezTo>
                    <a:pt x="16239" y="13195"/>
                    <a:pt x="16219" y="13105"/>
                    <a:pt x="16155" y="13053"/>
                  </a:cubicBezTo>
                  <a:lnTo>
                    <a:pt x="16155" y="13053"/>
                  </a:lnTo>
                  <a:cubicBezTo>
                    <a:pt x="16323" y="13094"/>
                    <a:pt x="16453" y="13123"/>
                    <a:pt x="16531" y="13134"/>
                  </a:cubicBezTo>
                  <a:cubicBezTo>
                    <a:pt x="16534" y="13135"/>
                    <a:pt x="16538" y="13135"/>
                    <a:pt x="16541" y="13135"/>
                  </a:cubicBezTo>
                  <a:cubicBezTo>
                    <a:pt x="16606" y="13135"/>
                    <a:pt x="16631" y="13038"/>
                    <a:pt x="16559" y="13022"/>
                  </a:cubicBezTo>
                  <a:cubicBezTo>
                    <a:pt x="15255" y="12736"/>
                    <a:pt x="14054" y="11933"/>
                    <a:pt x="12870" y="11324"/>
                  </a:cubicBezTo>
                  <a:cubicBezTo>
                    <a:pt x="12607" y="11185"/>
                    <a:pt x="13202" y="10677"/>
                    <a:pt x="13294" y="10518"/>
                  </a:cubicBezTo>
                  <a:cubicBezTo>
                    <a:pt x="13834" y="9600"/>
                    <a:pt x="13268" y="7926"/>
                    <a:pt x="12873" y="7060"/>
                  </a:cubicBezTo>
                  <a:cubicBezTo>
                    <a:pt x="12709" y="6700"/>
                    <a:pt x="12450" y="6555"/>
                    <a:pt x="12131" y="6555"/>
                  </a:cubicBezTo>
                  <a:cubicBezTo>
                    <a:pt x="10839" y="6555"/>
                    <a:pt x="8583" y="8959"/>
                    <a:pt x="7890" y="9170"/>
                  </a:cubicBezTo>
                  <a:cubicBezTo>
                    <a:pt x="7655" y="9242"/>
                    <a:pt x="7435" y="9275"/>
                    <a:pt x="7232" y="9275"/>
                  </a:cubicBezTo>
                  <a:cubicBezTo>
                    <a:pt x="7028" y="9275"/>
                    <a:pt x="6840" y="9242"/>
                    <a:pt x="6669" y="9185"/>
                  </a:cubicBezTo>
                  <a:cubicBezTo>
                    <a:pt x="6640" y="9162"/>
                    <a:pt x="6605" y="9147"/>
                    <a:pt x="6570" y="9144"/>
                  </a:cubicBezTo>
                  <a:cubicBezTo>
                    <a:pt x="5286" y="8613"/>
                    <a:pt x="4934" y="6537"/>
                    <a:pt x="5595" y="5354"/>
                  </a:cubicBezTo>
                  <a:cubicBezTo>
                    <a:pt x="6218" y="4236"/>
                    <a:pt x="7387" y="3350"/>
                    <a:pt x="8404" y="2628"/>
                  </a:cubicBezTo>
                  <a:cubicBezTo>
                    <a:pt x="9226" y="2045"/>
                    <a:pt x="9825" y="1881"/>
                    <a:pt x="10478" y="1881"/>
                  </a:cubicBezTo>
                  <a:cubicBezTo>
                    <a:pt x="11023" y="1881"/>
                    <a:pt x="11604" y="1995"/>
                    <a:pt x="12385" y="2074"/>
                  </a:cubicBezTo>
                  <a:cubicBezTo>
                    <a:pt x="12413" y="2077"/>
                    <a:pt x="12441" y="2079"/>
                    <a:pt x="12467" y="2079"/>
                  </a:cubicBezTo>
                  <a:cubicBezTo>
                    <a:pt x="12786" y="2079"/>
                    <a:pt x="12994" y="1865"/>
                    <a:pt x="13231" y="1684"/>
                  </a:cubicBezTo>
                  <a:cubicBezTo>
                    <a:pt x="13713" y="1310"/>
                    <a:pt x="14164" y="1142"/>
                    <a:pt x="14573" y="1142"/>
                  </a:cubicBezTo>
                  <a:cubicBezTo>
                    <a:pt x="15317" y="1142"/>
                    <a:pt x="15921" y="1697"/>
                    <a:pt x="16320" y="2565"/>
                  </a:cubicBezTo>
                  <a:cubicBezTo>
                    <a:pt x="16713" y="3429"/>
                    <a:pt x="17287" y="3754"/>
                    <a:pt x="18014" y="3754"/>
                  </a:cubicBezTo>
                  <a:cubicBezTo>
                    <a:pt x="18317" y="3754"/>
                    <a:pt x="18646" y="3698"/>
                    <a:pt x="18999" y="3601"/>
                  </a:cubicBezTo>
                  <a:cubicBezTo>
                    <a:pt x="19114" y="3569"/>
                    <a:pt x="19140" y="3451"/>
                    <a:pt x="19100" y="3356"/>
                  </a:cubicBezTo>
                  <a:cubicBezTo>
                    <a:pt x="18728" y="2475"/>
                    <a:pt x="17942" y="1217"/>
                    <a:pt x="18647" y="229"/>
                  </a:cubicBezTo>
                  <a:cubicBezTo>
                    <a:pt x="18723" y="125"/>
                    <a:pt x="18613" y="0"/>
                    <a:pt x="185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2" name="Google Shape;3602;p53"/>
            <p:cNvSpPr/>
            <p:nvPr/>
          </p:nvSpPr>
          <p:spPr>
            <a:xfrm>
              <a:off x="2003525" y="3325225"/>
              <a:ext cx="305325" cy="147250"/>
            </a:xfrm>
            <a:custGeom>
              <a:avLst/>
              <a:gdLst/>
              <a:ahLst/>
              <a:cxnLst/>
              <a:rect l="l" t="t" r="r" b="b"/>
              <a:pathLst>
                <a:path w="12213" h="5890" extrusionOk="0">
                  <a:moveTo>
                    <a:pt x="2191" y="1056"/>
                  </a:moveTo>
                  <a:cubicBezTo>
                    <a:pt x="2082" y="1388"/>
                    <a:pt x="1975" y="1723"/>
                    <a:pt x="1836" y="2047"/>
                  </a:cubicBezTo>
                  <a:cubicBezTo>
                    <a:pt x="1698" y="1937"/>
                    <a:pt x="1559" y="1824"/>
                    <a:pt x="1423" y="1706"/>
                  </a:cubicBezTo>
                  <a:cubicBezTo>
                    <a:pt x="1672" y="1478"/>
                    <a:pt x="1929" y="1264"/>
                    <a:pt x="2191" y="1056"/>
                  </a:cubicBezTo>
                  <a:close/>
                  <a:moveTo>
                    <a:pt x="3459" y="1256"/>
                  </a:moveTo>
                  <a:lnTo>
                    <a:pt x="3459" y="1256"/>
                  </a:lnTo>
                  <a:cubicBezTo>
                    <a:pt x="3245" y="1746"/>
                    <a:pt x="3008" y="2223"/>
                    <a:pt x="2887" y="2751"/>
                  </a:cubicBezTo>
                  <a:cubicBezTo>
                    <a:pt x="2884" y="2765"/>
                    <a:pt x="2890" y="2774"/>
                    <a:pt x="2890" y="2786"/>
                  </a:cubicBezTo>
                  <a:cubicBezTo>
                    <a:pt x="2607" y="2621"/>
                    <a:pt x="2339" y="2439"/>
                    <a:pt x="2079" y="2237"/>
                  </a:cubicBezTo>
                  <a:cubicBezTo>
                    <a:pt x="2541" y="1911"/>
                    <a:pt x="2988" y="1567"/>
                    <a:pt x="3459" y="1256"/>
                  </a:cubicBezTo>
                  <a:close/>
                  <a:moveTo>
                    <a:pt x="4207" y="1986"/>
                  </a:moveTo>
                  <a:lnTo>
                    <a:pt x="4207" y="1986"/>
                  </a:lnTo>
                  <a:cubicBezTo>
                    <a:pt x="4065" y="2358"/>
                    <a:pt x="3883" y="2711"/>
                    <a:pt x="3658" y="3037"/>
                  </a:cubicBezTo>
                  <a:cubicBezTo>
                    <a:pt x="3641" y="3062"/>
                    <a:pt x="3635" y="3093"/>
                    <a:pt x="3638" y="3123"/>
                  </a:cubicBezTo>
                  <a:lnTo>
                    <a:pt x="3638" y="3123"/>
                  </a:lnTo>
                  <a:cubicBezTo>
                    <a:pt x="3462" y="3066"/>
                    <a:pt x="3288" y="2994"/>
                    <a:pt x="3124" y="2907"/>
                  </a:cubicBezTo>
                  <a:cubicBezTo>
                    <a:pt x="3130" y="2904"/>
                    <a:pt x="3138" y="2904"/>
                    <a:pt x="3144" y="2901"/>
                  </a:cubicBezTo>
                  <a:cubicBezTo>
                    <a:pt x="3505" y="2604"/>
                    <a:pt x="3854" y="2292"/>
                    <a:pt x="4207" y="1986"/>
                  </a:cubicBezTo>
                  <a:close/>
                  <a:moveTo>
                    <a:pt x="2837" y="346"/>
                  </a:moveTo>
                  <a:cubicBezTo>
                    <a:pt x="3987" y="346"/>
                    <a:pt x="5059" y="1056"/>
                    <a:pt x="6187" y="1992"/>
                  </a:cubicBezTo>
                  <a:cubicBezTo>
                    <a:pt x="6496" y="2243"/>
                    <a:pt x="6834" y="2581"/>
                    <a:pt x="7197" y="2846"/>
                  </a:cubicBezTo>
                  <a:cubicBezTo>
                    <a:pt x="7013" y="2953"/>
                    <a:pt x="6822" y="3066"/>
                    <a:pt x="6629" y="3164"/>
                  </a:cubicBezTo>
                  <a:cubicBezTo>
                    <a:pt x="6588" y="3051"/>
                    <a:pt x="6551" y="2947"/>
                    <a:pt x="6519" y="2846"/>
                  </a:cubicBezTo>
                  <a:cubicBezTo>
                    <a:pt x="6548" y="2731"/>
                    <a:pt x="6574" y="2618"/>
                    <a:pt x="6609" y="2503"/>
                  </a:cubicBezTo>
                  <a:cubicBezTo>
                    <a:pt x="6637" y="2408"/>
                    <a:pt x="6561" y="2342"/>
                    <a:pt x="6481" y="2342"/>
                  </a:cubicBezTo>
                  <a:cubicBezTo>
                    <a:pt x="6449" y="2342"/>
                    <a:pt x="6416" y="2353"/>
                    <a:pt x="6389" y="2376"/>
                  </a:cubicBezTo>
                  <a:cubicBezTo>
                    <a:pt x="6152" y="2578"/>
                    <a:pt x="5910" y="2745"/>
                    <a:pt x="5676" y="2927"/>
                  </a:cubicBezTo>
                  <a:cubicBezTo>
                    <a:pt x="5748" y="2765"/>
                    <a:pt x="5823" y="2604"/>
                    <a:pt x="5919" y="2410"/>
                  </a:cubicBezTo>
                  <a:cubicBezTo>
                    <a:pt x="5951" y="2346"/>
                    <a:pt x="5902" y="2259"/>
                    <a:pt x="5837" y="2259"/>
                  </a:cubicBezTo>
                  <a:cubicBezTo>
                    <a:pt x="5821" y="2259"/>
                    <a:pt x="5803" y="2265"/>
                    <a:pt x="5786" y="2278"/>
                  </a:cubicBezTo>
                  <a:cubicBezTo>
                    <a:pt x="5485" y="2488"/>
                    <a:pt x="5200" y="2716"/>
                    <a:pt x="4925" y="2959"/>
                  </a:cubicBezTo>
                  <a:cubicBezTo>
                    <a:pt x="4876" y="3006"/>
                    <a:pt x="4923" y="3071"/>
                    <a:pt x="4976" y="3071"/>
                  </a:cubicBezTo>
                  <a:cubicBezTo>
                    <a:pt x="4991" y="3071"/>
                    <a:pt x="5007" y="3066"/>
                    <a:pt x="5021" y="3054"/>
                  </a:cubicBezTo>
                  <a:cubicBezTo>
                    <a:pt x="5359" y="2774"/>
                    <a:pt x="5518" y="2668"/>
                    <a:pt x="5569" y="2668"/>
                  </a:cubicBezTo>
                  <a:cubicBezTo>
                    <a:pt x="5642" y="2668"/>
                    <a:pt x="5496" y="2884"/>
                    <a:pt x="5347" y="3115"/>
                  </a:cubicBezTo>
                  <a:cubicBezTo>
                    <a:pt x="5136" y="3187"/>
                    <a:pt x="4917" y="3233"/>
                    <a:pt x="4694" y="3248"/>
                  </a:cubicBezTo>
                  <a:cubicBezTo>
                    <a:pt x="4729" y="3239"/>
                    <a:pt x="4755" y="3219"/>
                    <a:pt x="4772" y="3187"/>
                  </a:cubicBezTo>
                  <a:cubicBezTo>
                    <a:pt x="5000" y="2763"/>
                    <a:pt x="5214" y="2330"/>
                    <a:pt x="5431" y="1899"/>
                  </a:cubicBezTo>
                  <a:cubicBezTo>
                    <a:pt x="5484" y="1790"/>
                    <a:pt x="5389" y="1661"/>
                    <a:pt x="5288" y="1661"/>
                  </a:cubicBezTo>
                  <a:cubicBezTo>
                    <a:pt x="5253" y="1661"/>
                    <a:pt x="5218" y="1676"/>
                    <a:pt x="5188" y="1712"/>
                  </a:cubicBezTo>
                  <a:cubicBezTo>
                    <a:pt x="4914" y="2041"/>
                    <a:pt x="4605" y="2335"/>
                    <a:pt x="4267" y="2595"/>
                  </a:cubicBezTo>
                  <a:cubicBezTo>
                    <a:pt x="4446" y="2260"/>
                    <a:pt x="4590" y="1905"/>
                    <a:pt x="4689" y="1539"/>
                  </a:cubicBezTo>
                  <a:cubicBezTo>
                    <a:pt x="4717" y="1427"/>
                    <a:pt x="4635" y="1353"/>
                    <a:pt x="4544" y="1353"/>
                  </a:cubicBezTo>
                  <a:cubicBezTo>
                    <a:pt x="4507" y="1353"/>
                    <a:pt x="4470" y="1365"/>
                    <a:pt x="4437" y="1391"/>
                  </a:cubicBezTo>
                  <a:cubicBezTo>
                    <a:pt x="4062" y="1697"/>
                    <a:pt x="3698" y="2021"/>
                    <a:pt x="3332" y="2335"/>
                  </a:cubicBezTo>
                  <a:cubicBezTo>
                    <a:pt x="3508" y="1845"/>
                    <a:pt x="3753" y="1383"/>
                    <a:pt x="3938" y="892"/>
                  </a:cubicBezTo>
                  <a:cubicBezTo>
                    <a:pt x="3977" y="786"/>
                    <a:pt x="3879" y="701"/>
                    <a:pt x="3784" y="701"/>
                  </a:cubicBezTo>
                  <a:cubicBezTo>
                    <a:pt x="3759" y="701"/>
                    <a:pt x="3735" y="706"/>
                    <a:pt x="3713" y="719"/>
                  </a:cubicBezTo>
                  <a:cubicBezTo>
                    <a:pt x="3190" y="1007"/>
                    <a:pt x="2731" y="1377"/>
                    <a:pt x="2258" y="1732"/>
                  </a:cubicBezTo>
                  <a:cubicBezTo>
                    <a:pt x="2373" y="1388"/>
                    <a:pt x="2480" y="1045"/>
                    <a:pt x="2622" y="710"/>
                  </a:cubicBezTo>
                  <a:cubicBezTo>
                    <a:pt x="2661" y="618"/>
                    <a:pt x="2595" y="482"/>
                    <a:pt x="2500" y="482"/>
                  </a:cubicBezTo>
                  <a:cubicBezTo>
                    <a:pt x="2475" y="482"/>
                    <a:pt x="2449" y="490"/>
                    <a:pt x="2422" y="511"/>
                  </a:cubicBezTo>
                  <a:cubicBezTo>
                    <a:pt x="2203" y="675"/>
                    <a:pt x="1986" y="846"/>
                    <a:pt x="1773" y="1019"/>
                  </a:cubicBezTo>
                  <a:cubicBezTo>
                    <a:pt x="1888" y="840"/>
                    <a:pt x="2015" y="670"/>
                    <a:pt x="2151" y="508"/>
                  </a:cubicBezTo>
                  <a:cubicBezTo>
                    <a:pt x="2171" y="485"/>
                    <a:pt x="2180" y="456"/>
                    <a:pt x="2180" y="424"/>
                  </a:cubicBezTo>
                  <a:cubicBezTo>
                    <a:pt x="2402" y="371"/>
                    <a:pt x="2621" y="346"/>
                    <a:pt x="2837" y="346"/>
                  </a:cubicBezTo>
                  <a:close/>
                  <a:moveTo>
                    <a:pt x="7555" y="3074"/>
                  </a:moveTo>
                  <a:cubicBezTo>
                    <a:pt x="7729" y="3170"/>
                    <a:pt x="7919" y="3236"/>
                    <a:pt x="8113" y="3268"/>
                  </a:cubicBezTo>
                  <a:cubicBezTo>
                    <a:pt x="8156" y="3274"/>
                    <a:pt x="8196" y="3276"/>
                    <a:pt x="8240" y="3282"/>
                  </a:cubicBezTo>
                  <a:cubicBezTo>
                    <a:pt x="7940" y="3452"/>
                    <a:pt x="7334" y="3745"/>
                    <a:pt x="7247" y="3924"/>
                  </a:cubicBezTo>
                  <a:lnTo>
                    <a:pt x="7247" y="3924"/>
                  </a:lnTo>
                  <a:cubicBezTo>
                    <a:pt x="7391" y="3622"/>
                    <a:pt x="7420" y="3357"/>
                    <a:pt x="7555" y="3074"/>
                  </a:cubicBezTo>
                  <a:close/>
                  <a:moveTo>
                    <a:pt x="8551" y="3314"/>
                  </a:moveTo>
                  <a:lnTo>
                    <a:pt x="8551" y="3314"/>
                  </a:lnTo>
                  <a:cubicBezTo>
                    <a:pt x="8736" y="3334"/>
                    <a:pt x="8921" y="3357"/>
                    <a:pt x="9106" y="3375"/>
                  </a:cubicBezTo>
                  <a:cubicBezTo>
                    <a:pt x="8777" y="3637"/>
                    <a:pt x="8456" y="3915"/>
                    <a:pt x="8147" y="4203"/>
                  </a:cubicBezTo>
                  <a:cubicBezTo>
                    <a:pt x="8289" y="3940"/>
                    <a:pt x="8422" y="3678"/>
                    <a:pt x="8543" y="3401"/>
                  </a:cubicBezTo>
                  <a:cubicBezTo>
                    <a:pt x="8554" y="3375"/>
                    <a:pt x="8557" y="3343"/>
                    <a:pt x="8551" y="3314"/>
                  </a:cubicBezTo>
                  <a:close/>
                  <a:moveTo>
                    <a:pt x="8078" y="3710"/>
                  </a:moveTo>
                  <a:lnTo>
                    <a:pt x="8078" y="3710"/>
                  </a:lnTo>
                  <a:cubicBezTo>
                    <a:pt x="7902" y="4059"/>
                    <a:pt x="7714" y="4400"/>
                    <a:pt x="7512" y="4737"/>
                  </a:cubicBezTo>
                  <a:cubicBezTo>
                    <a:pt x="7371" y="4564"/>
                    <a:pt x="7241" y="4379"/>
                    <a:pt x="7125" y="4186"/>
                  </a:cubicBezTo>
                  <a:cubicBezTo>
                    <a:pt x="7457" y="4059"/>
                    <a:pt x="7778" y="3900"/>
                    <a:pt x="8078" y="3710"/>
                  </a:cubicBezTo>
                  <a:close/>
                  <a:moveTo>
                    <a:pt x="9524" y="3427"/>
                  </a:moveTo>
                  <a:cubicBezTo>
                    <a:pt x="9813" y="3455"/>
                    <a:pt x="10102" y="3484"/>
                    <a:pt x="10388" y="3542"/>
                  </a:cubicBezTo>
                  <a:cubicBezTo>
                    <a:pt x="10407" y="3545"/>
                    <a:pt x="10418" y="3553"/>
                    <a:pt x="10437" y="3559"/>
                  </a:cubicBezTo>
                  <a:lnTo>
                    <a:pt x="10437" y="3559"/>
                  </a:lnTo>
                  <a:cubicBezTo>
                    <a:pt x="9892" y="3945"/>
                    <a:pt x="9417" y="4409"/>
                    <a:pt x="8924" y="4853"/>
                  </a:cubicBezTo>
                  <a:cubicBezTo>
                    <a:pt x="9166" y="4397"/>
                    <a:pt x="9394" y="3938"/>
                    <a:pt x="9524" y="3427"/>
                  </a:cubicBezTo>
                  <a:close/>
                  <a:moveTo>
                    <a:pt x="10731" y="3646"/>
                  </a:moveTo>
                  <a:lnTo>
                    <a:pt x="10731" y="3646"/>
                  </a:lnTo>
                  <a:cubicBezTo>
                    <a:pt x="10922" y="3730"/>
                    <a:pt x="11031" y="3842"/>
                    <a:pt x="11072" y="3972"/>
                  </a:cubicBezTo>
                  <a:cubicBezTo>
                    <a:pt x="11054" y="3972"/>
                    <a:pt x="11037" y="3978"/>
                    <a:pt x="11020" y="3990"/>
                  </a:cubicBezTo>
                  <a:cubicBezTo>
                    <a:pt x="10659" y="4290"/>
                    <a:pt x="10341" y="4639"/>
                    <a:pt x="10007" y="4965"/>
                  </a:cubicBezTo>
                  <a:cubicBezTo>
                    <a:pt x="10252" y="4558"/>
                    <a:pt x="10494" y="4154"/>
                    <a:pt x="10720" y="3736"/>
                  </a:cubicBezTo>
                  <a:cubicBezTo>
                    <a:pt x="10731" y="3707"/>
                    <a:pt x="10737" y="3678"/>
                    <a:pt x="10731" y="3646"/>
                  </a:cubicBezTo>
                  <a:close/>
                  <a:moveTo>
                    <a:pt x="9086" y="3790"/>
                  </a:moveTo>
                  <a:lnTo>
                    <a:pt x="9086" y="3790"/>
                  </a:lnTo>
                  <a:cubicBezTo>
                    <a:pt x="8869" y="4348"/>
                    <a:pt x="8551" y="4861"/>
                    <a:pt x="8289" y="5404"/>
                  </a:cubicBezTo>
                  <a:cubicBezTo>
                    <a:pt x="8087" y="5292"/>
                    <a:pt x="7899" y="5150"/>
                    <a:pt x="7737" y="4986"/>
                  </a:cubicBezTo>
                  <a:lnTo>
                    <a:pt x="7737" y="4983"/>
                  </a:lnTo>
                  <a:cubicBezTo>
                    <a:pt x="8191" y="4587"/>
                    <a:pt x="8627" y="4174"/>
                    <a:pt x="9086" y="3790"/>
                  </a:cubicBezTo>
                  <a:close/>
                  <a:moveTo>
                    <a:pt x="10018" y="4301"/>
                  </a:moveTo>
                  <a:cubicBezTo>
                    <a:pt x="9761" y="4734"/>
                    <a:pt x="9501" y="5162"/>
                    <a:pt x="9262" y="5606"/>
                  </a:cubicBezTo>
                  <a:cubicBezTo>
                    <a:pt x="9202" y="5613"/>
                    <a:pt x="9142" y="5617"/>
                    <a:pt x="9082" y="5617"/>
                  </a:cubicBezTo>
                  <a:cubicBezTo>
                    <a:pt x="8919" y="5617"/>
                    <a:pt x="8757" y="5591"/>
                    <a:pt x="8603" y="5543"/>
                  </a:cubicBezTo>
                  <a:lnTo>
                    <a:pt x="8603" y="5540"/>
                  </a:lnTo>
                  <a:cubicBezTo>
                    <a:pt x="9097" y="5150"/>
                    <a:pt x="9542" y="4708"/>
                    <a:pt x="10018" y="4301"/>
                  </a:cubicBezTo>
                  <a:close/>
                  <a:moveTo>
                    <a:pt x="2955" y="0"/>
                  </a:moveTo>
                  <a:cubicBezTo>
                    <a:pt x="2104" y="0"/>
                    <a:pt x="1362" y="380"/>
                    <a:pt x="609" y="1016"/>
                  </a:cubicBezTo>
                  <a:cubicBezTo>
                    <a:pt x="505" y="929"/>
                    <a:pt x="401" y="843"/>
                    <a:pt x="298" y="759"/>
                  </a:cubicBezTo>
                  <a:cubicBezTo>
                    <a:pt x="263" y="733"/>
                    <a:pt x="228" y="721"/>
                    <a:pt x="195" y="721"/>
                  </a:cubicBezTo>
                  <a:cubicBezTo>
                    <a:pt x="83" y="721"/>
                    <a:pt x="1" y="851"/>
                    <a:pt x="90" y="967"/>
                  </a:cubicBezTo>
                  <a:cubicBezTo>
                    <a:pt x="165" y="1062"/>
                    <a:pt x="260" y="1157"/>
                    <a:pt x="344" y="1256"/>
                  </a:cubicBezTo>
                  <a:cubicBezTo>
                    <a:pt x="300" y="1314"/>
                    <a:pt x="351" y="1381"/>
                    <a:pt x="413" y="1381"/>
                  </a:cubicBezTo>
                  <a:cubicBezTo>
                    <a:pt x="424" y="1381"/>
                    <a:pt x="436" y="1379"/>
                    <a:pt x="448" y="1374"/>
                  </a:cubicBezTo>
                  <a:cubicBezTo>
                    <a:pt x="1161" y="2168"/>
                    <a:pt x="2122" y="2942"/>
                    <a:pt x="3066" y="3308"/>
                  </a:cubicBezTo>
                  <a:cubicBezTo>
                    <a:pt x="3274" y="3392"/>
                    <a:pt x="4334" y="3467"/>
                    <a:pt x="5188" y="3490"/>
                  </a:cubicBezTo>
                  <a:cubicBezTo>
                    <a:pt x="5212" y="3536"/>
                    <a:pt x="5257" y="3569"/>
                    <a:pt x="5304" y="3569"/>
                  </a:cubicBezTo>
                  <a:cubicBezTo>
                    <a:pt x="5332" y="3569"/>
                    <a:pt x="5360" y="3557"/>
                    <a:pt x="5384" y="3531"/>
                  </a:cubicBezTo>
                  <a:cubicBezTo>
                    <a:pt x="5399" y="3516"/>
                    <a:pt x="5413" y="3507"/>
                    <a:pt x="5425" y="3493"/>
                  </a:cubicBezTo>
                  <a:cubicBezTo>
                    <a:pt x="5483" y="3494"/>
                    <a:pt x="5539" y="3494"/>
                    <a:pt x="5593" y="3494"/>
                  </a:cubicBezTo>
                  <a:cubicBezTo>
                    <a:pt x="5768" y="3494"/>
                    <a:pt x="5921" y="3490"/>
                    <a:pt x="6043" y="3481"/>
                  </a:cubicBezTo>
                  <a:lnTo>
                    <a:pt x="6043" y="3481"/>
                  </a:lnTo>
                  <a:cubicBezTo>
                    <a:pt x="5991" y="3578"/>
                    <a:pt x="6066" y="3683"/>
                    <a:pt x="6160" y="3683"/>
                  </a:cubicBezTo>
                  <a:cubicBezTo>
                    <a:pt x="6181" y="3683"/>
                    <a:pt x="6203" y="3678"/>
                    <a:pt x="6225" y="3666"/>
                  </a:cubicBezTo>
                  <a:cubicBezTo>
                    <a:pt x="6288" y="3634"/>
                    <a:pt x="6346" y="3606"/>
                    <a:pt x="6406" y="3577"/>
                  </a:cubicBezTo>
                  <a:cubicBezTo>
                    <a:pt x="6658" y="4091"/>
                    <a:pt x="7001" y="4555"/>
                    <a:pt x="7420" y="4948"/>
                  </a:cubicBezTo>
                  <a:cubicBezTo>
                    <a:pt x="7420" y="5025"/>
                    <a:pt x="7484" y="5088"/>
                    <a:pt x="7560" y="5088"/>
                  </a:cubicBezTo>
                  <a:cubicBezTo>
                    <a:pt x="7566" y="5088"/>
                    <a:pt x="7572" y="5088"/>
                    <a:pt x="7579" y="5087"/>
                  </a:cubicBezTo>
                  <a:cubicBezTo>
                    <a:pt x="7798" y="5274"/>
                    <a:pt x="8040" y="5439"/>
                    <a:pt x="8300" y="5572"/>
                  </a:cubicBezTo>
                  <a:cubicBezTo>
                    <a:pt x="8328" y="5613"/>
                    <a:pt x="8371" y="5638"/>
                    <a:pt x="8419" y="5638"/>
                  </a:cubicBezTo>
                  <a:cubicBezTo>
                    <a:pt x="8422" y="5638"/>
                    <a:pt x="8425" y="5638"/>
                    <a:pt x="8427" y="5638"/>
                  </a:cubicBezTo>
                  <a:cubicBezTo>
                    <a:pt x="8776" y="5799"/>
                    <a:pt x="9138" y="5890"/>
                    <a:pt x="9494" y="5890"/>
                  </a:cubicBezTo>
                  <a:cubicBezTo>
                    <a:pt x="10284" y="5890"/>
                    <a:pt x="11049" y="5444"/>
                    <a:pt x="11594" y="4324"/>
                  </a:cubicBezTo>
                  <a:cubicBezTo>
                    <a:pt x="12212" y="3054"/>
                    <a:pt x="8904" y="3005"/>
                    <a:pt x="8375" y="2962"/>
                  </a:cubicBezTo>
                  <a:cubicBezTo>
                    <a:pt x="8139" y="2942"/>
                    <a:pt x="7913" y="2864"/>
                    <a:pt x="7694" y="2765"/>
                  </a:cubicBezTo>
                  <a:cubicBezTo>
                    <a:pt x="7678" y="2703"/>
                    <a:pt x="7621" y="2663"/>
                    <a:pt x="7560" y="2663"/>
                  </a:cubicBezTo>
                  <a:cubicBezTo>
                    <a:pt x="7542" y="2663"/>
                    <a:pt x="7524" y="2666"/>
                    <a:pt x="7506" y="2673"/>
                  </a:cubicBezTo>
                  <a:cubicBezTo>
                    <a:pt x="6392" y="2084"/>
                    <a:pt x="5428" y="745"/>
                    <a:pt x="4290" y="286"/>
                  </a:cubicBezTo>
                  <a:cubicBezTo>
                    <a:pt x="3810" y="90"/>
                    <a:pt x="3370" y="0"/>
                    <a:pt x="2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2053850" y="2646725"/>
              <a:ext cx="613050" cy="516425"/>
            </a:xfrm>
            <a:custGeom>
              <a:avLst/>
              <a:gdLst/>
              <a:ahLst/>
              <a:cxnLst/>
              <a:rect l="l" t="t" r="r" b="b"/>
              <a:pathLst>
                <a:path w="24522" h="20657" extrusionOk="0">
                  <a:moveTo>
                    <a:pt x="19439" y="1"/>
                  </a:moveTo>
                  <a:cubicBezTo>
                    <a:pt x="19306" y="1"/>
                    <a:pt x="19174" y="135"/>
                    <a:pt x="19267" y="276"/>
                  </a:cubicBezTo>
                  <a:cubicBezTo>
                    <a:pt x="19695" y="920"/>
                    <a:pt x="19787" y="1223"/>
                    <a:pt x="20540" y="1538"/>
                  </a:cubicBezTo>
                  <a:cubicBezTo>
                    <a:pt x="22247" y="2257"/>
                    <a:pt x="21776" y="4864"/>
                    <a:pt x="19934" y="4968"/>
                  </a:cubicBezTo>
                  <a:cubicBezTo>
                    <a:pt x="19054" y="5017"/>
                    <a:pt x="18410" y="5173"/>
                    <a:pt x="17463" y="5256"/>
                  </a:cubicBezTo>
                  <a:cubicBezTo>
                    <a:pt x="15849" y="5395"/>
                    <a:pt x="14294" y="7939"/>
                    <a:pt x="12733" y="7939"/>
                  </a:cubicBezTo>
                  <a:cubicBezTo>
                    <a:pt x="12381" y="7939"/>
                    <a:pt x="12030" y="7810"/>
                    <a:pt x="11677" y="7497"/>
                  </a:cubicBezTo>
                  <a:cubicBezTo>
                    <a:pt x="11499" y="7337"/>
                    <a:pt x="11301" y="7269"/>
                    <a:pt x="11097" y="7269"/>
                  </a:cubicBezTo>
                  <a:cubicBezTo>
                    <a:pt x="10235" y="7269"/>
                    <a:pt x="9245" y="8464"/>
                    <a:pt x="8995" y="9012"/>
                  </a:cubicBezTo>
                  <a:cubicBezTo>
                    <a:pt x="8138" y="10886"/>
                    <a:pt x="6258" y="12249"/>
                    <a:pt x="5029" y="13888"/>
                  </a:cubicBezTo>
                  <a:cubicBezTo>
                    <a:pt x="3377" y="16097"/>
                    <a:pt x="2153" y="18519"/>
                    <a:pt x="77" y="20482"/>
                  </a:cubicBezTo>
                  <a:cubicBezTo>
                    <a:pt x="1" y="20554"/>
                    <a:pt x="74" y="20657"/>
                    <a:pt x="157" y="20657"/>
                  </a:cubicBezTo>
                  <a:cubicBezTo>
                    <a:pt x="181" y="20657"/>
                    <a:pt x="205" y="20649"/>
                    <a:pt x="227" y="20630"/>
                  </a:cubicBezTo>
                  <a:cubicBezTo>
                    <a:pt x="1977" y="19114"/>
                    <a:pt x="3371" y="18831"/>
                    <a:pt x="4457" y="16801"/>
                  </a:cubicBezTo>
                  <a:cubicBezTo>
                    <a:pt x="5828" y="14232"/>
                    <a:pt x="7159" y="12162"/>
                    <a:pt x="8969" y="9884"/>
                  </a:cubicBezTo>
                  <a:cubicBezTo>
                    <a:pt x="9584" y="9110"/>
                    <a:pt x="10372" y="8741"/>
                    <a:pt x="11188" y="8741"/>
                  </a:cubicBezTo>
                  <a:cubicBezTo>
                    <a:pt x="11789" y="8741"/>
                    <a:pt x="12407" y="8941"/>
                    <a:pt x="12982" y="9327"/>
                  </a:cubicBezTo>
                  <a:cubicBezTo>
                    <a:pt x="13035" y="9363"/>
                    <a:pt x="13101" y="9378"/>
                    <a:pt x="13174" y="9378"/>
                  </a:cubicBezTo>
                  <a:cubicBezTo>
                    <a:pt x="13496" y="9378"/>
                    <a:pt x="13956" y="9075"/>
                    <a:pt x="14074" y="8882"/>
                  </a:cubicBezTo>
                  <a:cubicBezTo>
                    <a:pt x="15638" y="6284"/>
                    <a:pt x="17985" y="5455"/>
                    <a:pt x="20740" y="5300"/>
                  </a:cubicBezTo>
                  <a:cubicBezTo>
                    <a:pt x="21326" y="5268"/>
                    <a:pt x="22651" y="5199"/>
                    <a:pt x="22994" y="4575"/>
                  </a:cubicBezTo>
                  <a:cubicBezTo>
                    <a:pt x="24522" y="1821"/>
                    <a:pt x="20725" y="1789"/>
                    <a:pt x="19593" y="86"/>
                  </a:cubicBezTo>
                  <a:cubicBezTo>
                    <a:pt x="19554" y="26"/>
                    <a:pt x="19496" y="1"/>
                    <a:pt x="19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2878850" y="956500"/>
              <a:ext cx="59000" cy="79050"/>
            </a:xfrm>
            <a:custGeom>
              <a:avLst/>
              <a:gdLst/>
              <a:ahLst/>
              <a:cxnLst/>
              <a:rect l="l" t="t" r="r" b="b"/>
              <a:pathLst>
                <a:path w="2360" h="3162" extrusionOk="0">
                  <a:moveTo>
                    <a:pt x="2359" y="0"/>
                  </a:moveTo>
                  <a:lnTo>
                    <a:pt x="2359" y="0"/>
                  </a:lnTo>
                  <a:cubicBezTo>
                    <a:pt x="1542" y="1034"/>
                    <a:pt x="757" y="2087"/>
                    <a:pt x="1" y="3161"/>
                  </a:cubicBezTo>
                  <a:cubicBezTo>
                    <a:pt x="780" y="2113"/>
                    <a:pt x="1568" y="1063"/>
                    <a:pt x="2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5" name="Google Shape;3605;p53"/>
            <p:cNvSpPr/>
            <p:nvPr/>
          </p:nvSpPr>
          <p:spPr>
            <a:xfrm>
              <a:off x="2591950" y="1603975"/>
              <a:ext cx="3275" cy="3925"/>
            </a:xfrm>
            <a:custGeom>
              <a:avLst/>
              <a:gdLst/>
              <a:ahLst/>
              <a:cxnLst/>
              <a:rect l="l" t="t" r="r" b="b"/>
              <a:pathLst>
                <a:path w="131" h="157" extrusionOk="0">
                  <a:moveTo>
                    <a:pt x="131" y="0"/>
                  </a:moveTo>
                  <a:cubicBezTo>
                    <a:pt x="88" y="52"/>
                    <a:pt x="47" y="104"/>
                    <a:pt x="1" y="156"/>
                  </a:cubicBezTo>
                  <a:cubicBezTo>
                    <a:pt x="47" y="107"/>
                    <a:pt x="90" y="55"/>
                    <a:pt x="1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6" name="Google Shape;3606;p53"/>
            <p:cNvSpPr/>
            <p:nvPr/>
          </p:nvSpPr>
          <p:spPr>
            <a:xfrm>
              <a:off x="2741575" y="1422025"/>
              <a:ext cx="117325" cy="137075"/>
            </a:xfrm>
            <a:custGeom>
              <a:avLst/>
              <a:gdLst/>
              <a:ahLst/>
              <a:cxnLst/>
              <a:rect l="l" t="t" r="r" b="b"/>
              <a:pathLst>
                <a:path w="4693" h="5483" extrusionOk="0">
                  <a:moveTo>
                    <a:pt x="4692" y="0"/>
                  </a:moveTo>
                  <a:lnTo>
                    <a:pt x="4692" y="0"/>
                  </a:lnTo>
                  <a:cubicBezTo>
                    <a:pt x="3061" y="1779"/>
                    <a:pt x="1476" y="3592"/>
                    <a:pt x="1" y="5483"/>
                  </a:cubicBezTo>
                  <a:cubicBezTo>
                    <a:pt x="1568" y="3661"/>
                    <a:pt x="3130" y="1834"/>
                    <a:pt x="4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2753550" y="1723425"/>
              <a:ext cx="46075" cy="54600"/>
            </a:xfrm>
            <a:custGeom>
              <a:avLst/>
              <a:gdLst/>
              <a:ahLst/>
              <a:cxnLst/>
              <a:rect l="l" t="t" r="r" b="b"/>
              <a:pathLst>
                <a:path w="1843" h="2184" extrusionOk="0">
                  <a:moveTo>
                    <a:pt x="1843" y="0"/>
                  </a:moveTo>
                  <a:cubicBezTo>
                    <a:pt x="1511" y="379"/>
                    <a:pt x="1185" y="766"/>
                    <a:pt x="853" y="1141"/>
                  </a:cubicBezTo>
                  <a:cubicBezTo>
                    <a:pt x="573" y="1490"/>
                    <a:pt x="287" y="1834"/>
                    <a:pt x="1" y="2183"/>
                  </a:cubicBezTo>
                  <a:cubicBezTo>
                    <a:pt x="362" y="1799"/>
                    <a:pt x="717" y="1406"/>
                    <a:pt x="1055" y="996"/>
                  </a:cubicBezTo>
                  <a:cubicBezTo>
                    <a:pt x="1323" y="670"/>
                    <a:pt x="1577" y="330"/>
                    <a:pt x="18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3013825" y="1258700"/>
              <a:ext cx="106550" cy="113700"/>
            </a:xfrm>
            <a:custGeom>
              <a:avLst/>
              <a:gdLst/>
              <a:ahLst/>
              <a:cxnLst/>
              <a:rect l="l" t="t" r="r" b="b"/>
              <a:pathLst>
                <a:path w="4262" h="4548" extrusionOk="0">
                  <a:moveTo>
                    <a:pt x="4262" y="0"/>
                  </a:moveTo>
                  <a:lnTo>
                    <a:pt x="4262" y="0"/>
                  </a:lnTo>
                  <a:cubicBezTo>
                    <a:pt x="3179" y="1103"/>
                    <a:pt x="2076" y="2191"/>
                    <a:pt x="1063" y="3346"/>
                  </a:cubicBezTo>
                  <a:cubicBezTo>
                    <a:pt x="711" y="3744"/>
                    <a:pt x="353" y="4146"/>
                    <a:pt x="0" y="4547"/>
                  </a:cubicBezTo>
                  <a:cubicBezTo>
                    <a:pt x="953" y="3603"/>
                    <a:pt x="1941" y="2636"/>
                    <a:pt x="2908" y="1649"/>
                  </a:cubicBezTo>
                  <a:cubicBezTo>
                    <a:pt x="3358" y="1097"/>
                    <a:pt x="3808" y="549"/>
                    <a:pt x="42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9" name="Google Shape;3609;p53"/>
            <p:cNvSpPr/>
            <p:nvPr/>
          </p:nvSpPr>
          <p:spPr>
            <a:xfrm>
              <a:off x="3189500" y="1467850"/>
              <a:ext cx="5950" cy="5300"/>
            </a:xfrm>
            <a:custGeom>
              <a:avLst/>
              <a:gdLst/>
              <a:ahLst/>
              <a:cxnLst/>
              <a:rect l="l" t="t" r="r" b="b"/>
              <a:pathLst>
                <a:path w="238" h="212" extrusionOk="0">
                  <a:moveTo>
                    <a:pt x="237" y="1"/>
                  </a:moveTo>
                  <a:lnTo>
                    <a:pt x="237" y="1"/>
                  </a:lnTo>
                  <a:cubicBezTo>
                    <a:pt x="142" y="53"/>
                    <a:pt x="64" y="125"/>
                    <a:pt x="0" y="211"/>
                  </a:cubicBezTo>
                  <a:cubicBezTo>
                    <a:pt x="78" y="139"/>
                    <a:pt x="159" y="73"/>
                    <a:pt x="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0" name="Google Shape;3610;p53"/>
            <p:cNvSpPr/>
            <p:nvPr/>
          </p:nvSpPr>
          <p:spPr>
            <a:xfrm>
              <a:off x="1570450" y="549050"/>
              <a:ext cx="1813800" cy="1774475"/>
            </a:xfrm>
            <a:custGeom>
              <a:avLst/>
              <a:gdLst/>
              <a:ahLst/>
              <a:cxnLst/>
              <a:rect l="l" t="t" r="r" b="b"/>
              <a:pathLst>
                <a:path w="72552" h="70979" extrusionOk="0">
                  <a:moveTo>
                    <a:pt x="55353" y="377"/>
                  </a:moveTo>
                  <a:cubicBezTo>
                    <a:pt x="54860" y="734"/>
                    <a:pt x="54375" y="1110"/>
                    <a:pt x="53899" y="1499"/>
                  </a:cubicBezTo>
                  <a:cubicBezTo>
                    <a:pt x="54156" y="1153"/>
                    <a:pt x="54424" y="812"/>
                    <a:pt x="54664" y="454"/>
                  </a:cubicBezTo>
                  <a:cubicBezTo>
                    <a:pt x="54891" y="417"/>
                    <a:pt x="55121" y="394"/>
                    <a:pt x="55353" y="377"/>
                  </a:cubicBezTo>
                  <a:close/>
                  <a:moveTo>
                    <a:pt x="58324" y="682"/>
                  </a:moveTo>
                  <a:cubicBezTo>
                    <a:pt x="58503" y="734"/>
                    <a:pt x="58680" y="795"/>
                    <a:pt x="58856" y="861"/>
                  </a:cubicBezTo>
                  <a:cubicBezTo>
                    <a:pt x="58313" y="1208"/>
                    <a:pt x="57796" y="1583"/>
                    <a:pt x="57276" y="1958"/>
                  </a:cubicBezTo>
                  <a:cubicBezTo>
                    <a:pt x="57629" y="1534"/>
                    <a:pt x="57984" y="1115"/>
                    <a:pt x="58324" y="682"/>
                  </a:cubicBezTo>
                  <a:close/>
                  <a:moveTo>
                    <a:pt x="54008" y="584"/>
                  </a:moveTo>
                  <a:lnTo>
                    <a:pt x="54008" y="584"/>
                  </a:lnTo>
                  <a:cubicBezTo>
                    <a:pt x="52694" y="1778"/>
                    <a:pt x="52147" y="2227"/>
                    <a:pt x="52096" y="2227"/>
                  </a:cubicBezTo>
                  <a:cubicBezTo>
                    <a:pt x="52037" y="2227"/>
                    <a:pt x="52626" y="1642"/>
                    <a:pt x="53457" y="910"/>
                  </a:cubicBezTo>
                  <a:cubicBezTo>
                    <a:pt x="53509" y="870"/>
                    <a:pt x="53523" y="795"/>
                    <a:pt x="53492" y="737"/>
                  </a:cubicBezTo>
                  <a:lnTo>
                    <a:pt x="53486" y="737"/>
                  </a:lnTo>
                  <a:cubicBezTo>
                    <a:pt x="53656" y="679"/>
                    <a:pt x="53832" y="630"/>
                    <a:pt x="54008" y="584"/>
                  </a:cubicBezTo>
                  <a:close/>
                  <a:moveTo>
                    <a:pt x="55946" y="353"/>
                  </a:moveTo>
                  <a:cubicBezTo>
                    <a:pt x="56234" y="353"/>
                    <a:pt x="56523" y="368"/>
                    <a:pt x="56812" y="394"/>
                  </a:cubicBezTo>
                  <a:cubicBezTo>
                    <a:pt x="56041" y="1026"/>
                    <a:pt x="55279" y="1681"/>
                    <a:pt x="54525" y="2357"/>
                  </a:cubicBezTo>
                  <a:cubicBezTo>
                    <a:pt x="55016" y="1699"/>
                    <a:pt x="55495" y="1035"/>
                    <a:pt x="55946" y="353"/>
                  </a:cubicBezTo>
                  <a:close/>
                  <a:moveTo>
                    <a:pt x="52802" y="1027"/>
                  </a:moveTo>
                  <a:lnTo>
                    <a:pt x="52802" y="1027"/>
                  </a:lnTo>
                  <a:cubicBezTo>
                    <a:pt x="52127" y="1588"/>
                    <a:pt x="51523" y="2216"/>
                    <a:pt x="51023" y="2946"/>
                  </a:cubicBezTo>
                  <a:cubicBezTo>
                    <a:pt x="51253" y="2111"/>
                    <a:pt x="51914" y="1466"/>
                    <a:pt x="52802" y="1027"/>
                  </a:cubicBezTo>
                  <a:close/>
                  <a:moveTo>
                    <a:pt x="57242" y="446"/>
                  </a:moveTo>
                  <a:cubicBezTo>
                    <a:pt x="57476" y="480"/>
                    <a:pt x="57707" y="526"/>
                    <a:pt x="57935" y="578"/>
                  </a:cubicBezTo>
                  <a:cubicBezTo>
                    <a:pt x="57086" y="1395"/>
                    <a:pt x="56226" y="2198"/>
                    <a:pt x="55359" y="2992"/>
                  </a:cubicBezTo>
                  <a:cubicBezTo>
                    <a:pt x="56009" y="2158"/>
                    <a:pt x="56638" y="1309"/>
                    <a:pt x="57242" y="446"/>
                  </a:cubicBezTo>
                  <a:close/>
                  <a:moveTo>
                    <a:pt x="53570" y="1414"/>
                  </a:moveTo>
                  <a:cubicBezTo>
                    <a:pt x="53627" y="1414"/>
                    <a:pt x="53228" y="1840"/>
                    <a:pt x="52507" y="2663"/>
                  </a:cubicBezTo>
                  <a:cubicBezTo>
                    <a:pt x="52441" y="2738"/>
                    <a:pt x="52369" y="2807"/>
                    <a:pt x="52302" y="2882"/>
                  </a:cubicBezTo>
                  <a:cubicBezTo>
                    <a:pt x="51858" y="3289"/>
                    <a:pt x="51424" y="3711"/>
                    <a:pt x="50997" y="4138"/>
                  </a:cubicBezTo>
                  <a:cubicBezTo>
                    <a:pt x="50942" y="3855"/>
                    <a:pt x="50931" y="3566"/>
                    <a:pt x="50965" y="3278"/>
                  </a:cubicBezTo>
                  <a:lnTo>
                    <a:pt x="50965" y="3278"/>
                  </a:lnTo>
                  <a:cubicBezTo>
                    <a:pt x="50997" y="3308"/>
                    <a:pt x="51038" y="3323"/>
                    <a:pt x="51080" y="3323"/>
                  </a:cubicBezTo>
                  <a:cubicBezTo>
                    <a:pt x="51121" y="3323"/>
                    <a:pt x="51163" y="3308"/>
                    <a:pt x="51196" y="3278"/>
                  </a:cubicBezTo>
                  <a:cubicBezTo>
                    <a:pt x="52786" y="2018"/>
                    <a:pt x="53501" y="1414"/>
                    <a:pt x="53570" y="1414"/>
                  </a:cubicBezTo>
                  <a:close/>
                  <a:moveTo>
                    <a:pt x="47666" y="3252"/>
                  </a:moveTo>
                  <a:cubicBezTo>
                    <a:pt x="47775" y="3252"/>
                    <a:pt x="47888" y="3263"/>
                    <a:pt x="47995" y="3286"/>
                  </a:cubicBezTo>
                  <a:cubicBezTo>
                    <a:pt x="47429" y="3846"/>
                    <a:pt x="46269" y="4974"/>
                    <a:pt x="46201" y="4974"/>
                  </a:cubicBezTo>
                  <a:cubicBezTo>
                    <a:pt x="46165" y="4974"/>
                    <a:pt x="46448" y="4644"/>
                    <a:pt x="47319" y="3714"/>
                  </a:cubicBezTo>
                  <a:cubicBezTo>
                    <a:pt x="47585" y="3431"/>
                    <a:pt x="47547" y="3361"/>
                    <a:pt x="47469" y="3315"/>
                  </a:cubicBezTo>
                  <a:lnTo>
                    <a:pt x="47469" y="3315"/>
                  </a:lnTo>
                  <a:cubicBezTo>
                    <a:pt x="47491" y="3326"/>
                    <a:pt x="47514" y="3332"/>
                    <a:pt x="47536" y="3332"/>
                  </a:cubicBezTo>
                  <a:cubicBezTo>
                    <a:pt x="47589" y="3332"/>
                    <a:pt x="47639" y="3302"/>
                    <a:pt x="47666" y="3252"/>
                  </a:cubicBezTo>
                  <a:close/>
                  <a:moveTo>
                    <a:pt x="48413" y="3425"/>
                  </a:moveTo>
                  <a:cubicBezTo>
                    <a:pt x="48578" y="3500"/>
                    <a:pt x="48740" y="3587"/>
                    <a:pt x="48893" y="3688"/>
                  </a:cubicBezTo>
                  <a:cubicBezTo>
                    <a:pt x="47835" y="4793"/>
                    <a:pt x="47293" y="5332"/>
                    <a:pt x="47198" y="5332"/>
                  </a:cubicBezTo>
                  <a:cubicBezTo>
                    <a:pt x="47095" y="5332"/>
                    <a:pt x="47529" y="4684"/>
                    <a:pt x="48410" y="3425"/>
                  </a:cubicBezTo>
                  <a:close/>
                  <a:moveTo>
                    <a:pt x="24572" y="4280"/>
                  </a:moveTo>
                  <a:lnTo>
                    <a:pt x="24572" y="4280"/>
                  </a:lnTo>
                  <a:cubicBezTo>
                    <a:pt x="23923" y="4770"/>
                    <a:pt x="23305" y="5296"/>
                    <a:pt x="22713" y="5856"/>
                  </a:cubicBezTo>
                  <a:cubicBezTo>
                    <a:pt x="23063" y="5411"/>
                    <a:pt x="23397" y="4958"/>
                    <a:pt x="23732" y="4502"/>
                  </a:cubicBezTo>
                  <a:cubicBezTo>
                    <a:pt x="24012" y="4430"/>
                    <a:pt x="24287" y="4340"/>
                    <a:pt x="24572" y="4280"/>
                  </a:cubicBezTo>
                  <a:close/>
                  <a:moveTo>
                    <a:pt x="47036" y="3431"/>
                  </a:moveTo>
                  <a:lnTo>
                    <a:pt x="47036" y="3431"/>
                  </a:lnTo>
                  <a:cubicBezTo>
                    <a:pt x="46401" y="4245"/>
                    <a:pt x="45783" y="4952"/>
                    <a:pt x="45206" y="5870"/>
                  </a:cubicBezTo>
                  <a:cubicBezTo>
                    <a:pt x="45198" y="5890"/>
                    <a:pt x="45192" y="5912"/>
                    <a:pt x="45194" y="5936"/>
                  </a:cubicBezTo>
                  <a:lnTo>
                    <a:pt x="45194" y="5936"/>
                  </a:lnTo>
                  <a:cubicBezTo>
                    <a:pt x="45123" y="5859"/>
                    <a:pt x="45057" y="5780"/>
                    <a:pt x="44984" y="5706"/>
                  </a:cubicBezTo>
                  <a:cubicBezTo>
                    <a:pt x="44989" y="5700"/>
                    <a:pt x="44995" y="5697"/>
                    <a:pt x="44998" y="5688"/>
                  </a:cubicBezTo>
                  <a:cubicBezTo>
                    <a:pt x="45150" y="5016"/>
                    <a:pt x="45144" y="4277"/>
                    <a:pt x="45947" y="4277"/>
                  </a:cubicBezTo>
                  <a:cubicBezTo>
                    <a:pt x="46016" y="4277"/>
                    <a:pt x="46091" y="4283"/>
                    <a:pt x="46173" y="4294"/>
                  </a:cubicBezTo>
                  <a:cubicBezTo>
                    <a:pt x="46185" y="4295"/>
                    <a:pt x="46197" y="4296"/>
                    <a:pt x="46210" y="4296"/>
                  </a:cubicBezTo>
                  <a:cubicBezTo>
                    <a:pt x="46272" y="4296"/>
                    <a:pt x="46335" y="4276"/>
                    <a:pt x="46366" y="4216"/>
                  </a:cubicBezTo>
                  <a:cubicBezTo>
                    <a:pt x="46563" y="3826"/>
                    <a:pt x="46791" y="3581"/>
                    <a:pt x="47036" y="3431"/>
                  </a:cubicBezTo>
                  <a:close/>
                  <a:moveTo>
                    <a:pt x="49181" y="3887"/>
                  </a:moveTo>
                  <a:cubicBezTo>
                    <a:pt x="49334" y="4002"/>
                    <a:pt x="49479" y="4127"/>
                    <a:pt x="49617" y="4251"/>
                  </a:cubicBezTo>
                  <a:cubicBezTo>
                    <a:pt x="48205" y="5470"/>
                    <a:pt x="47619" y="6029"/>
                    <a:pt x="47574" y="6029"/>
                  </a:cubicBezTo>
                  <a:cubicBezTo>
                    <a:pt x="47521" y="6029"/>
                    <a:pt x="48210" y="5263"/>
                    <a:pt x="49181" y="3896"/>
                  </a:cubicBezTo>
                  <a:cubicBezTo>
                    <a:pt x="49181" y="3893"/>
                    <a:pt x="49178" y="3890"/>
                    <a:pt x="49181" y="3887"/>
                  </a:cubicBezTo>
                  <a:close/>
                  <a:moveTo>
                    <a:pt x="63247" y="4479"/>
                  </a:moveTo>
                  <a:cubicBezTo>
                    <a:pt x="63388" y="4496"/>
                    <a:pt x="63527" y="4525"/>
                    <a:pt x="63662" y="4562"/>
                  </a:cubicBezTo>
                  <a:cubicBezTo>
                    <a:pt x="63154" y="5056"/>
                    <a:pt x="62655" y="5558"/>
                    <a:pt x="62161" y="6067"/>
                  </a:cubicBezTo>
                  <a:cubicBezTo>
                    <a:pt x="62539" y="5556"/>
                    <a:pt x="62906" y="5030"/>
                    <a:pt x="63247" y="4479"/>
                  </a:cubicBezTo>
                  <a:close/>
                  <a:moveTo>
                    <a:pt x="61572" y="3110"/>
                  </a:moveTo>
                  <a:cubicBezTo>
                    <a:pt x="61647" y="3249"/>
                    <a:pt x="61728" y="3382"/>
                    <a:pt x="61792" y="3529"/>
                  </a:cubicBezTo>
                  <a:cubicBezTo>
                    <a:pt x="60928" y="4453"/>
                    <a:pt x="60077" y="5385"/>
                    <a:pt x="59222" y="6318"/>
                  </a:cubicBezTo>
                  <a:cubicBezTo>
                    <a:pt x="60054" y="5284"/>
                    <a:pt x="60848" y="4225"/>
                    <a:pt x="61572" y="3110"/>
                  </a:cubicBezTo>
                  <a:close/>
                  <a:moveTo>
                    <a:pt x="47285" y="4438"/>
                  </a:moveTo>
                  <a:cubicBezTo>
                    <a:pt x="47328" y="4438"/>
                    <a:pt x="46817" y="5090"/>
                    <a:pt x="45965" y="6517"/>
                  </a:cubicBezTo>
                  <a:cubicBezTo>
                    <a:pt x="45881" y="6656"/>
                    <a:pt x="45996" y="6778"/>
                    <a:pt x="46122" y="6778"/>
                  </a:cubicBezTo>
                  <a:cubicBezTo>
                    <a:pt x="46164" y="6778"/>
                    <a:pt x="46208" y="6764"/>
                    <a:pt x="46245" y="6733"/>
                  </a:cubicBezTo>
                  <a:cubicBezTo>
                    <a:pt x="46493" y="6549"/>
                    <a:pt x="46722" y="6344"/>
                    <a:pt x="46955" y="6142"/>
                  </a:cubicBezTo>
                  <a:lnTo>
                    <a:pt x="46955" y="6142"/>
                  </a:lnTo>
                  <a:cubicBezTo>
                    <a:pt x="46656" y="6459"/>
                    <a:pt x="46368" y="6787"/>
                    <a:pt x="46091" y="7124"/>
                  </a:cubicBezTo>
                  <a:lnTo>
                    <a:pt x="46091" y="7124"/>
                  </a:lnTo>
                  <a:cubicBezTo>
                    <a:pt x="45875" y="6776"/>
                    <a:pt x="45636" y="6444"/>
                    <a:pt x="45370" y="6130"/>
                  </a:cubicBezTo>
                  <a:cubicBezTo>
                    <a:pt x="45414" y="6130"/>
                    <a:pt x="45457" y="6116"/>
                    <a:pt x="45489" y="6087"/>
                  </a:cubicBezTo>
                  <a:cubicBezTo>
                    <a:pt x="46705" y="5023"/>
                    <a:pt x="47244" y="4438"/>
                    <a:pt x="47285" y="4438"/>
                  </a:cubicBezTo>
                  <a:close/>
                  <a:moveTo>
                    <a:pt x="32910" y="5752"/>
                  </a:moveTo>
                  <a:cubicBezTo>
                    <a:pt x="33095" y="5977"/>
                    <a:pt x="33265" y="6214"/>
                    <a:pt x="33421" y="6462"/>
                  </a:cubicBezTo>
                  <a:lnTo>
                    <a:pt x="33424" y="6462"/>
                  </a:lnTo>
                  <a:cubicBezTo>
                    <a:pt x="33410" y="6468"/>
                    <a:pt x="33395" y="6468"/>
                    <a:pt x="33384" y="6479"/>
                  </a:cubicBezTo>
                  <a:cubicBezTo>
                    <a:pt x="33098" y="6811"/>
                    <a:pt x="32823" y="7155"/>
                    <a:pt x="32543" y="7490"/>
                  </a:cubicBezTo>
                  <a:cubicBezTo>
                    <a:pt x="32766" y="6912"/>
                    <a:pt x="32896" y="6332"/>
                    <a:pt x="32910" y="5752"/>
                  </a:cubicBezTo>
                  <a:close/>
                  <a:moveTo>
                    <a:pt x="32246" y="5076"/>
                  </a:moveTo>
                  <a:cubicBezTo>
                    <a:pt x="32373" y="5183"/>
                    <a:pt x="32500" y="5302"/>
                    <a:pt x="32619" y="5426"/>
                  </a:cubicBezTo>
                  <a:cubicBezTo>
                    <a:pt x="31949" y="6162"/>
                    <a:pt x="31348" y="6953"/>
                    <a:pt x="30788" y="7773"/>
                  </a:cubicBezTo>
                  <a:cubicBezTo>
                    <a:pt x="31308" y="6898"/>
                    <a:pt x="31793" y="5997"/>
                    <a:pt x="32243" y="5076"/>
                  </a:cubicBezTo>
                  <a:close/>
                  <a:moveTo>
                    <a:pt x="60905" y="2192"/>
                  </a:moveTo>
                  <a:cubicBezTo>
                    <a:pt x="61076" y="2365"/>
                    <a:pt x="61232" y="2553"/>
                    <a:pt x="61373" y="2752"/>
                  </a:cubicBezTo>
                  <a:cubicBezTo>
                    <a:pt x="59635" y="4404"/>
                    <a:pt x="57969" y="6121"/>
                    <a:pt x="56347" y="7877"/>
                  </a:cubicBezTo>
                  <a:cubicBezTo>
                    <a:pt x="57923" y="6029"/>
                    <a:pt x="59468" y="4153"/>
                    <a:pt x="60905" y="2192"/>
                  </a:cubicBezTo>
                  <a:close/>
                  <a:moveTo>
                    <a:pt x="19191" y="6165"/>
                  </a:moveTo>
                  <a:cubicBezTo>
                    <a:pt x="18539" y="6757"/>
                    <a:pt x="17880" y="7351"/>
                    <a:pt x="17234" y="7960"/>
                  </a:cubicBezTo>
                  <a:cubicBezTo>
                    <a:pt x="17701" y="7383"/>
                    <a:pt x="18062" y="6927"/>
                    <a:pt x="18215" y="6733"/>
                  </a:cubicBezTo>
                  <a:cubicBezTo>
                    <a:pt x="18235" y="6702"/>
                    <a:pt x="18247" y="6667"/>
                    <a:pt x="18247" y="6630"/>
                  </a:cubicBezTo>
                  <a:lnTo>
                    <a:pt x="18244" y="6630"/>
                  </a:lnTo>
                  <a:cubicBezTo>
                    <a:pt x="18559" y="6471"/>
                    <a:pt x="18873" y="6315"/>
                    <a:pt x="19191" y="6165"/>
                  </a:cubicBezTo>
                  <a:close/>
                  <a:moveTo>
                    <a:pt x="15360" y="8272"/>
                  </a:moveTo>
                  <a:lnTo>
                    <a:pt x="15360" y="8272"/>
                  </a:lnTo>
                  <a:cubicBezTo>
                    <a:pt x="15358" y="8274"/>
                    <a:pt x="15356" y="8276"/>
                    <a:pt x="15354" y="8279"/>
                  </a:cubicBezTo>
                  <a:lnTo>
                    <a:pt x="15354" y="8279"/>
                  </a:lnTo>
                  <a:cubicBezTo>
                    <a:pt x="15356" y="8276"/>
                    <a:pt x="15358" y="8274"/>
                    <a:pt x="15360" y="8272"/>
                  </a:cubicBezTo>
                  <a:close/>
                  <a:moveTo>
                    <a:pt x="43179" y="7239"/>
                  </a:moveTo>
                  <a:lnTo>
                    <a:pt x="43179" y="7239"/>
                  </a:lnTo>
                  <a:cubicBezTo>
                    <a:pt x="42911" y="7628"/>
                    <a:pt x="42642" y="8012"/>
                    <a:pt x="42371" y="8399"/>
                  </a:cubicBezTo>
                  <a:cubicBezTo>
                    <a:pt x="42293" y="7787"/>
                    <a:pt x="42495" y="7299"/>
                    <a:pt x="43179" y="7239"/>
                  </a:cubicBezTo>
                  <a:close/>
                  <a:moveTo>
                    <a:pt x="55960" y="1588"/>
                  </a:moveTo>
                  <a:cubicBezTo>
                    <a:pt x="56013" y="1588"/>
                    <a:pt x="55782" y="1923"/>
                    <a:pt x="55100" y="2787"/>
                  </a:cubicBezTo>
                  <a:cubicBezTo>
                    <a:pt x="54632" y="3379"/>
                    <a:pt x="54147" y="3956"/>
                    <a:pt x="53668" y="4539"/>
                  </a:cubicBezTo>
                  <a:cubicBezTo>
                    <a:pt x="52227" y="5850"/>
                    <a:pt x="50792" y="7161"/>
                    <a:pt x="49386" y="8500"/>
                  </a:cubicBezTo>
                  <a:lnTo>
                    <a:pt x="49383" y="8500"/>
                  </a:lnTo>
                  <a:cubicBezTo>
                    <a:pt x="49915" y="7911"/>
                    <a:pt x="50440" y="7322"/>
                    <a:pt x="50963" y="6728"/>
                  </a:cubicBezTo>
                  <a:cubicBezTo>
                    <a:pt x="51390" y="6315"/>
                    <a:pt x="51817" y="5899"/>
                    <a:pt x="52239" y="5481"/>
                  </a:cubicBezTo>
                  <a:cubicBezTo>
                    <a:pt x="52752" y="4971"/>
                    <a:pt x="55791" y="1588"/>
                    <a:pt x="55960" y="1588"/>
                  </a:cubicBezTo>
                  <a:close/>
                  <a:moveTo>
                    <a:pt x="30629" y="4155"/>
                  </a:moveTo>
                  <a:cubicBezTo>
                    <a:pt x="30777" y="4207"/>
                    <a:pt x="30915" y="4271"/>
                    <a:pt x="31057" y="4332"/>
                  </a:cubicBezTo>
                  <a:cubicBezTo>
                    <a:pt x="29879" y="5700"/>
                    <a:pt x="28724" y="7117"/>
                    <a:pt x="27592" y="8564"/>
                  </a:cubicBezTo>
                  <a:cubicBezTo>
                    <a:pt x="28588" y="7048"/>
                    <a:pt x="29590" y="5561"/>
                    <a:pt x="30629" y="4155"/>
                  </a:cubicBezTo>
                  <a:close/>
                  <a:moveTo>
                    <a:pt x="43595" y="7262"/>
                  </a:moveTo>
                  <a:cubicBezTo>
                    <a:pt x="43687" y="7270"/>
                    <a:pt x="43759" y="7265"/>
                    <a:pt x="43863" y="7288"/>
                  </a:cubicBezTo>
                  <a:cubicBezTo>
                    <a:pt x="44210" y="7366"/>
                    <a:pt x="44550" y="7467"/>
                    <a:pt x="44880" y="7594"/>
                  </a:cubicBezTo>
                  <a:cubicBezTo>
                    <a:pt x="44530" y="7845"/>
                    <a:pt x="44195" y="8108"/>
                    <a:pt x="43872" y="8382"/>
                  </a:cubicBezTo>
                  <a:cubicBezTo>
                    <a:pt x="44060" y="8142"/>
                    <a:pt x="44250" y="7906"/>
                    <a:pt x="44435" y="7666"/>
                  </a:cubicBezTo>
                  <a:cubicBezTo>
                    <a:pt x="44532" y="7538"/>
                    <a:pt x="44401" y="7413"/>
                    <a:pt x="44273" y="7413"/>
                  </a:cubicBezTo>
                  <a:cubicBezTo>
                    <a:pt x="44233" y="7413"/>
                    <a:pt x="44193" y="7425"/>
                    <a:pt x="44161" y="7452"/>
                  </a:cubicBezTo>
                  <a:cubicBezTo>
                    <a:pt x="43368" y="8116"/>
                    <a:pt x="42733" y="8726"/>
                    <a:pt x="42565" y="8726"/>
                  </a:cubicBezTo>
                  <a:cubicBezTo>
                    <a:pt x="42451" y="8726"/>
                    <a:pt x="42550" y="8446"/>
                    <a:pt x="42959" y="7714"/>
                  </a:cubicBezTo>
                  <a:lnTo>
                    <a:pt x="42959" y="7714"/>
                  </a:lnTo>
                  <a:cubicBezTo>
                    <a:pt x="42891" y="7837"/>
                    <a:pt x="42999" y="7952"/>
                    <a:pt x="43107" y="7952"/>
                  </a:cubicBezTo>
                  <a:cubicBezTo>
                    <a:pt x="43156" y="7952"/>
                    <a:pt x="43204" y="7929"/>
                    <a:pt x="43237" y="7874"/>
                  </a:cubicBezTo>
                  <a:lnTo>
                    <a:pt x="43595" y="7262"/>
                  </a:lnTo>
                  <a:close/>
                  <a:moveTo>
                    <a:pt x="33612" y="6774"/>
                  </a:moveTo>
                  <a:cubicBezTo>
                    <a:pt x="33840" y="7172"/>
                    <a:pt x="34045" y="7559"/>
                    <a:pt x="34253" y="7940"/>
                  </a:cubicBezTo>
                  <a:cubicBezTo>
                    <a:pt x="34248" y="7940"/>
                    <a:pt x="34243" y="7940"/>
                    <a:pt x="34238" y="7940"/>
                  </a:cubicBezTo>
                  <a:cubicBezTo>
                    <a:pt x="34214" y="7940"/>
                    <a:pt x="34191" y="7946"/>
                    <a:pt x="34172" y="7958"/>
                  </a:cubicBezTo>
                  <a:cubicBezTo>
                    <a:pt x="33799" y="8232"/>
                    <a:pt x="33447" y="8529"/>
                    <a:pt x="33109" y="8844"/>
                  </a:cubicBezTo>
                  <a:cubicBezTo>
                    <a:pt x="33369" y="8454"/>
                    <a:pt x="33629" y="8067"/>
                    <a:pt x="33880" y="7669"/>
                  </a:cubicBezTo>
                  <a:cubicBezTo>
                    <a:pt x="33969" y="7528"/>
                    <a:pt x="33848" y="7401"/>
                    <a:pt x="33717" y="7401"/>
                  </a:cubicBezTo>
                  <a:cubicBezTo>
                    <a:pt x="33674" y="7401"/>
                    <a:pt x="33629" y="7415"/>
                    <a:pt x="33591" y="7447"/>
                  </a:cubicBezTo>
                  <a:cubicBezTo>
                    <a:pt x="33274" y="7709"/>
                    <a:pt x="32988" y="7998"/>
                    <a:pt x="32691" y="8275"/>
                  </a:cubicBezTo>
                  <a:cubicBezTo>
                    <a:pt x="33000" y="7776"/>
                    <a:pt x="33314" y="7279"/>
                    <a:pt x="33612" y="6774"/>
                  </a:cubicBezTo>
                  <a:close/>
                  <a:moveTo>
                    <a:pt x="15626" y="8027"/>
                  </a:moveTo>
                  <a:cubicBezTo>
                    <a:pt x="15444" y="8223"/>
                    <a:pt x="15253" y="8420"/>
                    <a:pt x="15080" y="8619"/>
                  </a:cubicBezTo>
                  <a:cubicBezTo>
                    <a:pt x="15217" y="8446"/>
                    <a:pt x="15313" y="8323"/>
                    <a:pt x="15354" y="8279"/>
                  </a:cubicBezTo>
                  <a:lnTo>
                    <a:pt x="15354" y="8279"/>
                  </a:lnTo>
                  <a:cubicBezTo>
                    <a:pt x="15111" y="8530"/>
                    <a:pt x="14718" y="8920"/>
                    <a:pt x="14300" y="9338"/>
                  </a:cubicBezTo>
                  <a:cubicBezTo>
                    <a:pt x="14286" y="9320"/>
                    <a:pt x="14269" y="9303"/>
                    <a:pt x="14251" y="9286"/>
                  </a:cubicBezTo>
                  <a:cubicBezTo>
                    <a:pt x="14471" y="8980"/>
                    <a:pt x="14667" y="8700"/>
                    <a:pt x="14832" y="8474"/>
                  </a:cubicBezTo>
                  <a:lnTo>
                    <a:pt x="14829" y="8474"/>
                  </a:lnTo>
                  <a:cubicBezTo>
                    <a:pt x="15103" y="8316"/>
                    <a:pt x="15372" y="8165"/>
                    <a:pt x="15626" y="8027"/>
                  </a:cubicBezTo>
                  <a:close/>
                  <a:moveTo>
                    <a:pt x="61901" y="3916"/>
                  </a:moveTo>
                  <a:cubicBezTo>
                    <a:pt x="61948" y="4072"/>
                    <a:pt x="62008" y="4222"/>
                    <a:pt x="62040" y="4392"/>
                  </a:cubicBezTo>
                  <a:cubicBezTo>
                    <a:pt x="60507" y="6113"/>
                    <a:pt x="58934" y="7779"/>
                    <a:pt x="57346" y="9427"/>
                  </a:cubicBezTo>
                  <a:cubicBezTo>
                    <a:pt x="58858" y="7585"/>
                    <a:pt x="60366" y="5737"/>
                    <a:pt x="61901" y="3916"/>
                  </a:cubicBezTo>
                  <a:close/>
                  <a:moveTo>
                    <a:pt x="38929" y="8428"/>
                  </a:moveTo>
                  <a:cubicBezTo>
                    <a:pt x="38470" y="8956"/>
                    <a:pt x="38032" y="9496"/>
                    <a:pt x="37610" y="10054"/>
                  </a:cubicBezTo>
                  <a:cubicBezTo>
                    <a:pt x="37821" y="9652"/>
                    <a:pt x="38020" y="9239"/>
                    <a:pt x="38196" y="8809"/>
                  </a:cubicBezTo>
                  <a:cubicBezTo>
                    <a:pt x="38225" y="8737"/>
                    <a:pt x="38188" y="8674"/>
                    <a:pt x="38133" y="8636"/>
                  </a:cubicBezTo>
                  <a:cubicBezTo>
                    <a:pt x="38393" y="8549"/>
                    <a:pt x="38658" y="8480"/>
                    <a:pt x="38927" y="8428"/>
                  </a:cubicBezTo>
                  <a:close/>
                  <a:moveTo>
                    <a:pt x="26634" y="3916"/>
                  </a:moveTo>
                  <a:cubicBezTo>
                    <a:pt x="24720" y="6055"/>
                    <a:pt x="22863" y="8238"/>
                    <a:pt x="21062" y="10466"/>
                  </a:cubicBezTo>
                  <a:cubicBezTo>
                    <a:pt x="22707" y="8362"/>
                    <a:pt x="24327" y="6237"/>
                    <a:pt x="25898" y="4109"/>
                  </a:cubicBezTo>
                  <a:cubicBezTo>
                    <a:pt x="25915" y="4083"/>
                    <a:pt x="25924" y="4051"/>
                    <a:pt x="25921" y="4023"/>
                  </a:cubicBezTo>
                  <a:cubicBezTo>
                    <a:pt x="26157" y="3982"/>
                    <a:pt x="26397" y="3948"/>
                    <a:pt x="26634" y="3916"/>
                  </a:cubicBezTo>
                  <a:close/>
                  <a:moveTo>
                    <a:pt x="62147" y="5400"/>
                  </a:moveTo>
                  <a:lnTo>
                    <a:pt x="62147" y="5400"/>
                  </a:lnTo>
                  <a:cubicBezTo>
                    <a:pt x="60842" y="6635"/>
                    <a:pt x="59159" y="9182"/>
                    <a:pt x="57588" y="10770"/>
                  </a:cubicBezTo>
                  <a:cubicBezTo>
                    <a:pt x="57539" y="10819"/>
                    <a:pt x="57493" y="10871"/>
                    <a:pt x="57444" y="10923"/>
                  </a:cubicBezTo>
                  <a:cubicBezTo>
                    <a:pt x="58639" y="9531"/>
                    <a:pt x="59800" y="8113"/>
                    <a:pt x="60900" y="6641"/>
                  </a:cubicBezTo>
                  <a:cubicBezTo>
                    <a:pt x="61315" y="6225"/>
                    <a:pt x="61720" y="5804"/>
                    <a:pt x="62147" y="5400"/>
                  </a:cubicBezTo>
                  <a:close/>
                  <a:moveTo>
                    <a:pt x="65230" y="8330"/>
                  </a:moveTo>
                  <a:cubicBezTo>
                    <a:pt x="65242" y="8598"/>
                    <a:pt x="65250" y="8867"/>
                    <a:pt x="65268" y="9133"/>
                  </a:cubicBezTo>
                  <a:lnTo>
                    <a:pt x="65268" y="9130"/>
                  </a:lnTo>
                  <a:cubicBezTo>
                    <a:pt x="65268" y="9150"/>
                    <a:pt x="65271" y="9173"/>
                    <a:pt x="65273" y="9193"/>
                  </a:cubicBezTo>
                  <a:cubicBezTo>
                    <a:pt x="64575" y="9750"/>
                    <a:pt x="63902" y="10345"/>
                    <a:pt x="63241" y="10963"/>
                  </a:cubicBezTo>
                  <a:cubicBezTo>
                    <a:pt x="63937" y="10103"/>
                    <a:pt x="64612" y="9231"/>
                    <a:pt x="65230" y="8330"/>
                  </a:cubicBezTo>
                  <a:close/>
                  <a:moveTo>
                    <a:pt x="19096" y="7322"/>
                  </a:moveTo>
                  <a:cubicBezTo>
                    <a:pt x="17941" y="8627"/>
                    <a:pt x="16812" y="9955"/>
                    <a:pt x="15675" y="11278"/>
                  </a:cubicBezTo>
                  <a:lnTo>
                    <a:pt x="15672" y="11278"/>
                  </a:lnTo>
                  <a:cubicBezTo>
                    <a:pt x="16679" y="9857"/>
                    <a:pt x="17866" y="8558"/>
                    <a:pt x="19096" y="7322"/>
                  </a:cubicBezTo>
                  <a:close/>
                  <a:moveTo>
                    <a:pt x="40558" y="8495"/>
                  </a:moveTo>
                  <a:cubicBezTo>
                    <a:pt x="40795" y="8570"/>
                    <a:pt x="41023" y="8668"/>
                    <a:pt x="41239" y="8795"/>
                  </a:cubicBezTo>
                  <a:cubicBezTo>
                    <a:pt x="40494" y="9646"/>
                    <a:pt x="39749" y="10498"/>
                    <a:pt x="39007" y="11353"/>
                  </a:cubicBezTo>
                  <a:cubicBezTo>
                    <a:pt x="39579" y="10443"/>
                    <a:pt x="40093" y="9499"/>
                    <a:pt x="40555" y="8526"/>
                  </a:cubicBezTo>
                  <a:cubicBezTo>
                    <a:pt x="40558" y="8518"/>
                    <a:pt x="40555" y="8506"/>
                    <a:pt x="40558" y="8495"/>
                  </a:cubicBezTo>
                  <a:close/>
                  <a:moveTo>
                    <a:pt x="34397" y="8203"/>
                  </a:moveTo>
                  <a:cubicBezTo>
                    <a:pt x="34417" y="8243"/>
                    <a:pt x="34443" y="8281"/>
                    <a:pt x="34463" y="8321"/>
                  </a:cubicBezTo>
                  <a:cubicBezTo>
                    <a:pt x="33802" y="9058"/>
                    <a:pt x="32581" y="10166"/>
                    <a:pt x="31293" y="11434"/>
                  </a:cubicBezTo>
                  <a:cubicBezTo>
                    <a:pt x="31371" y="11327"/>
                    <a:pt x="31452" y="11220"/>
                    <a:pt x="31530" y="11113"/>
                  </a:cubicBezTo>
                  <a:cubicBezTo>
                    <a:pt x="32362" y="10054"/>
                    <a:pt x="33271" y="9072"/>
                    <a:pt x="34354" y="8272"/>
                  </a:cubicBezTo>
                  <a:cubicBezTo>
                    <a:pt x="34377" y="8252"/>
                    <a:pt x="34382" y="8226"/>
                    <a:pt x="34394" y="8203"/>
                  </a:cubicBezTo>
                  <a:close/>
                  <a:moveTo>
                    <a:pt x="34677" y="8691"/>
                  </a:moveTo>
                  <a:cubicBezTo>
                    <a:pt x="34813" y="8919"/>
                    <a:pt x="34963" y="9144"/>
                    <a:pt x="35124" y="9366"/>
                  </a:cubicBezTo>
                  <a:cubicBezTo>
                    <a:pt x="34359" y="10030"/>
                    <a:pt x="33638" y="10732"/>
                    <a:pt x="32948" y="11462"/>
                  </a:cubicBezTo>
                  <a:cubicBezTo>
                    <a:pt x="33537" y="10547"/>
                    <a:pt x="34108" y="9620"/>
                    <a:pt x="34677" y="8691"/>
                  </a:cubicBezTo>
                  <a:close/>
                  <a:moveTo>
                    <a:pt x="31233" y="7657"/>
                  </a:moveTo>
                  <a:cubicBezTo>
                    <a:pt x="31308" y="8682"/>
                    <a:pt x="30947" y="9491"/>
                    <a:pt x="30150" y="10077"/>
                  </a:cubicBezTo>
                  <a:cubicBezTo>
                    <a:pt x="29726" y="10547"/>
                    <a:pt x="29313" y="11029"/>
                    <a:pt x="28900" y="11511"/>
                  </a:cubicBezTo>
                  <a:cubicBezTo>
                    <a:pt x="29671" y="10233"/>
                    <a:pt x="30436" y="8945"/>
                    <a:pt x="31233" y="7657"/>
                  </a:cubicBezTo>
                  <a:close/>
                  <a:moveTo>
                    <a:pt x="48789" y="5492"/>
                  </a:moveTo>
                  <a:lnTo>
                    <a:pt x="48789" y="5492"/>
                  </a:lnTo>
                  <a:cubicBezTo>
                    <a:pt x="47666" y="7152"/>
                    <a:pt x="46228" y="8656"/>
                    <a:pt x="44888" y="10152"/>
                  </a:cubicBezTo>
                  <a:cubicBezTo>
                    <a:pt x="44400" y="10697"/>
                    <a:pt x="43938" y="11257"/>
                    <a:pt x="43459" y="11812"/>
                  </a:cubicBezTo>
                  <a:cubicBezTo>
                    <a:pt x="44343" y="10585"/>
                    <a:pt x="45145" y="9314"/>
                    <a:pt x="45789" y="7966"/>
                  </a:cubicBezTo>
                  <a:cubicBezTo>
                    <a:pt x="45974" y="8050"/>
                    <a:pt x="46161" y="8139"/>
                    <a:pt x="46346" y="8229"/>
                  </a:cubicBezTo>
                  <a:cubicBezTo>
                    <a:pt x="46375" y="8243"/>
                    <a:pt x="46404" y="8249"/>
                    <a:pt x="46432" y="8249"/>
                  </a:cubicBezTo>
                  <a:cubicBezTo>
                    <a:pt x="46559" y="8249"/>
                    <a:pt x="46663" y="8118"/>
                    <a:pt x="46592" y="7984"/>
                  </a:cubicBezTo>
                  <a:cubicBezTo>
                    <a:pt x="46493" y="7802"/>
                    <a:pt x="46392" y="7626"/>
                    <a:pt x="46288" y="7449"/>
                  </a:cubicBezTo>
                  <a:cubicBezTo>
                    <a:pt x="46629" y="7187"/>
                    <a:pt x="48682" y="5648"/>
                    <a:pt x="48789" y="5492"/>
                  </a:cubicBezTo>
                  <a:close/>
                  <a:moveTo>
                    <a:pt x="17456" y="7045"/>
                  </a:moveTo>
                  <a:lnTo>
                    <a:pt x="13660" y="11226"/>
                  </a:lnTo>
                  <a:cubicBezTo>
                    <a:pt x="12926" y="12033"/>
                    <a:pt x="12589" y="12349"/>
                    <a:pt x="12512" y="12349"/>
                  </a:cubicBezTo>
                  <a:cubicBezTo>
                    <a:pt x="12433" y="12349"/>
                    <a:pt x="12630" y="12014"/>
                    <a:pt x="12952" y="11535"/>
                  </a:cubicBezTo>
                  <a:cubicBezTo>
                    <a:pt x="14208" y="10247"/>
                    <a:pt x="15317" y="8832"/>
                    <a:pt x="16570" y="7519"/>
                  </a:cubicBezTo>
                  <a:cubicBezTo>
                    <a:pt x="16708" y="7447"/>
                    <a:pt x="16835" y="7377"/>
                    <a:pt x="16939" y="7320"/>
                  </a:cubicBezTo>
                  <a:lnTo>
                    <a:pt x="16936" y="7320"/>
                  </a:lnTo>
                  <a:cubicBezTo>
                    <a:pt x="17107" y="7224"/>
                    <a:pt x="17286" y="7141"/>
                    <a:pt x="17456" y="7045"/>
                  </a:cubicBezTo>
                  <a:close/>
                  <a:moveTo>
                    <a:pt x="13793" y="9108"/>
                  </a:moveTo>
                  <a:cubicBezTo>
                    <a:pt x="13657" y="9272"/>
                    <a:pt x="13527" y="9439"/>
                    <a:pt x="13394" y="9606"/>
                  </a:cubicBezTo>
                  <a:cubicBezTo>
                    <a:pt x="12614" y="10521"/>
                    <a:pt x="11829" y="11428"/>
                    <a:pt x="11079" y="12372"/>
                  </a:cubicBezTo>
                  <a:cubicBezTo>
                    <a:pt x="10877" y="11286"/>
                    <a:pt x="12267" y="10091"/>
                    <a:pt x="13793" y="9108"/>
                  </a:cubicBezTo>
                  <a:close/>
                  <a:moveTo>
                    <a:pt x="37832" y="8740"/>
                  </a:moveTo>
                  <a:lnTo>
                    <a:pt x="37832" y="8740"/>
                  </a:lnTo>
                  <a:cubicBezTo>
                    <a:pt x="36707" y="10004"/>
                    <a:pt x="35618" y="11295"/>
                    <a:pt x="34544" y="12600"/>
                  </a:cubicBezTo>
                  <a:cubicBezTo>
                    <a:pt x="35110" y="11641"/>
                    <a:pt x="35641" y="10671"/>
                    <a:pt x="36132" y="9710"/>
                  </a:cubicBezTo>
                  <a:cubicBezTo>
                    <a:pt x="36167" y="9644"/>
                    <a:pt x="36155" y="9563"/>
                    <a:pt x="36100" y="9514"/>
                  </a:cubicBezTo>
                  <a:cubicBezTo>
                    <a:pt x="36698" y="9216"/>
                    <a:pt x="37275" y="8945"/>
                    <a:pt x="37832" y="8740"/>
                  </a:cubicBezTo>
                  <a:close/>
                  <a:moveTo>
                    <a:pt x="42198" y="9543"/>
                  </a:moveTo>
                  <a:cubicBezTo>
                    <a:pt x="42270" y="9615"/>
                    <a:pt x="42345" y="9696"/>
                    <a:pt x="42417" y="9774"/>
                  </a:cubicBezTo>
                  <a:cubicBezTo>
                    <a:pt x="41788" y="10443"/>
                    <a:pt x="41196" y="11145"/>
                    <a:pt x="40644" y="11878"/>
                  </a:cubicBezTo>
                  <a:cubicBezTo>
                    <a:pt x="40399" y="12144"/>
                    <a:pt x="40206" y="12360"/>
                    <a:pt x="40119" y="12467"/>
                  </a:cubicBezTo>
                  <a:cubicBezTo>
                    <a:pt x="40064" y="12531"/>
                    <a:pt x="40012" y="12600"/>
                    <a:pt x="39957" y="12666"/>
                  </a:cubicBezTo>
                  <a:cubicBezTo>
                    <a:pt x="40575" y="11763"/>
                    <a:pt x="41164" y="10836"/>
                    <a:pt x="41724" y="9889"/>
                  </a:cubicBezTo>
                  <a:cubicBezTo>
                    <a:pt x="41756" y="9886"/>
                    <a:pt x="41791" y="9875"/>
                    <a:pt x="41819" y="9854"/>
                  </a:cubicBezTo>
                  <a:cubicBezTo>
                    <a:pt x="41967" y="9730"/>
                    <a:pt x="42079" y="9641"/>
                    <a:pt x="42198" y="9543"/>
                  </a:cubicBezTo>
                  <a:close/>
                  <a:moveTo>
                    <a:pt x="28314" y="3795"/>
                  </a:moveTo>
                  <a:cubicBezTo>
                    <a:pt x="28531" y="3795"/>
                    <a:pt x="28747" y="3806"/>
                    <a:pt x="28958" y="3821"/>
                  </a:cubicBezTo>
                  <a:cubicBezTo>
                    <a:pt x="26354" y="6832"/>
                    <a:pt x="23729" y="9817"/>
                    <a:pt x="21232" y="12909"/>
                  </a:cubicBezTo>
                  <a:cubicBezTo>
                    <a:pt x="21530" y="12499"/>
                    <a:pt x="21833" y="12080"/>
                    <a:pt x="22142" y="11659"/>
                  </a:cubicBezTo>
                  <a:cubicBezTo>
                    <a:pt x="24249" y="9078"/>
                    <a:pt x="26354" y="6494"/>
                    <a:pt x="28314" y="3797"/>
                  </a:cubicBezTo>
                  <a:lnTo>
                    <a:pt x="28314" y="3795"/>
                  </a:lnTo>
                  <a:close/>
                  <a:moveTo>
                    <a:pt x="12499" y="11959"/>
                  </a:moveTo>
                  <a:cubicBezTo>
                    <a:pt x="12210" y="12395"/>
                    <a:pt x="11936" y="12854"/>
                    <a:pt x="11668" y="13316"/>
                  </a:cubicBezTo>
                  <a:cubicBezTo>
                    <a:pt x="11610" y="13241"/>
                    <a:pt x="11546" y="13166"/>
                    <a:pt x="11480" y="13096"/>
                  </a:cubicBezTo>
                  <a:lnTo>
                    <a:pt x="11474" y="13096"/>
                  </a:lnTo>
                  <a:cubicBezTo>
                    <a:pt x="11387" y="13001"/>
                    <a:pt x="11310" y="12897"/>
                    <a:pt x="11243" y="12785"/>
                  </a:cubicBezTo>
                  <a:lnTo>
                    <a:pt x="11393" y="12750"/>
                  </a:lnTo>
                  <a:cubicBezTo>
                    <a:pt x="11428" y="12790"/>
                    <a:pt x="11478" y="12810"/>
                    <a:pt x="11527" y="12810"/>
                  </a:cubicBezTo>
                  <a:cubicBezTo>
                    <a:pt x="11568" y="12810"/>
                    <a:pt x="11609" y="12796"/>
                    <a:pt x="11642" y="12767"/>
                  </a:cubicBezTo>
                  <a:cubicBezTo>
                    <a:pt x="11942" y="12510"/>
                    <a:pt x="12219" y="12233"/>
                    <a:pt x="12499" y="11959"/>
                  </a:cubicBezTo>
                  <a:close/>
                  <a:moveTo>
                    <a:pt x="15129" y="11477"/>
                  </a:moveTo>
                  <a:lnTo>
                    <a:pt x="15129" y="11477"/>
                  </a:lnTo>
                  <a:cubicBezTo>
                    <a:pt x="14777" y="11988"/>
                    <a:pt x="14445" y="12510"/>
                    <a:pt x="14133" y="13044"/>
                  </a:cubicBezTo>
                  <a:cubicBezTo>
                    <a:pt x="13688" y="13539"/>
                    <a:pt x="13489" y="13739"/>
                    <a:pt x="13456" y="13739"/>
                  </a:cubicBezTo>
                  <a:cubicBezTo>
                    <a:pt x="13374" y="13739"/>
                    <a:pt x="14341" y="12484"/>
                    <a:pt x="15129" y="11477"/>
                  </a:cubicBezTo>
                  <a:close/>
                  <a:moveTo>
                    <a:pt x="39645" y="8367"/>
                  </a:moveTo>
                  <a:cubicBezTo>
                    <a:pt x="39831" y="8367"/>
                    <a:pt x="40016" y="8382"/>
                    <a:pt x="40200" y="8414"/>
                  </a:cubicBezTo>
                  <a:lnTo>
                    <a:pt x="40203" y="8414"/>
                  </a:lnTo>
                  <a:cubicBezTo>
                    <a:pt x="38687" y="10221"/>
                    <a:pt x="37269" y="12106"/>
                    <a:pt x="35843" y="13983"/>
                  </a:cubicBezTo>
                  <a:cubicBezTo>
                    <a:pt x="37157" y="12173"/>
                    <a:pt x="38401" y="10273"/>
                    <a:pt x="39438" y="8373"/>
                  </a:cubicBezTo>
                  <a:cubicBezTo>
                    <a:pt x="39507" y="8369"/>
                    <a:pt x="39576" y="8367"/>
                    <a:pt x="39645" y="8367"/>
                  </a:cubicBezTo>
                  <a:close/>
                  <a:moveTo>
                    <a:pt x="22205" y="4941"/>
                  </a:moveTo>
                  <a:cubicBezTo>
                    <a:pt x="19613" y="7380"/>
                    <a:pt x="17433" y="10149"/>
                    <a:pt x="15149" y="12880"/>
                  </a:cubicBezTo>
                  <a:cubicBezTo>
                    <a:pt x="14357" y="13828"/>
                    <a:pt x="14010" y="14176"/>
                    <a:pt x="13927" y="14176"/>
                  </a:cubicBezTo>
                  <a:cubicBezTo>
                    <a:pt x="13835" y="14176"/>
                    <a:pt x="14074" y="13739"/>
                    <a:pt x="14390" y="13218"/>
                  </a:cubicBezTo>
                  <a:cubicBezTo>
                    <a:pt x="16798" y="10567"/>
                    <a:pt x="19084" y="7816"/>
                    <a:pt x="21521" y="5189"/>
                  </a:cubicBezTo>
                  <a:cubicBezTo>
                    <a:pt x="21749" y="5105"/>
                    <a:pt x="21974" y="5019"/>
                    <a:pt x="22205" y="4941"/>
                  </a:cubicBezTo>
                  <a:close/>
                  <a:moveTo>
                    <a:pt x="15117" y="10966"/>
                  </a:moveTo>
                  <a:cubicBezTo>
                    <a:pt x="14150" y="12196"/>
                    <a:pt x="13232" y="13469"/>
                    <a:pt x="12401" y="14832"/>
                  </a:cubicBezTo>
                  <a:lnTo>
                    <a:pt x="12398" y="14832"/>
                  </a:lnTo>
                  <a:cubicBezTo>
                    <a:pt x="12329" y="14647"/>
                    <a:pt x="12259" y="14459"/>
                    <a:pt x="12181" y="14271"/>
                  </a:cubicBezTo>
                  <a:cubicBezTo>
                    <a:pt x="13163" y="13244"/>
                    <a:pt x="14150" y="12103"/>
                    <a:pt x="15117" y="10966"/>
                  </a:cubicBezTo>
                  <a:close/>
                  <a:moveTo>
                    <a:pt x="25459" y="4106"/>
                  </a:moveTo>
                  <a:cubicBezTo>
                    <a:pt x="24217" y="5717"/>
                    <a:pt x="22941" y="7296"/>
                    <a:pt x="21674" y="8887"/>
                  </a:cubicBezTo>
                  <a:cubicBezTo>
                    <a:pt x="21186" y="9401"/>
                    <a:pt x="20707" y="9921"/>
                    <a:pt x="20277" y="10443"/>
                  </a:cubicBezTo>
                  <a:cubicBezTo>
                    <a:pt x="19032" y="11945"/>
                    <a:pt x="16457" y="14476"/>
                    <a:pt x="15683" y="16044"/>
                  </a:cubicBezTo>
                  <a:cubicBezTo>
                    <a:pt x="17863" y="11630"/>
                    <a:pt x="22410" y="8512"/>
                    <a:pt x="25026" y="4317"/>
                  </a:cubicBezTo>
                  <a:cubicBezTo>
                    <a:pt x="25046" y="4277"/>
                    <a:pt x="25049" y="4230"/>
                    <a:pt x="25029" y="4187"/>
                  </a:cubicBezTo>
                  <a:cubicBezTo>
                    <a:pt x="25173" y="4158"/>
                    <a:pt x="25314" y="4132"/>
                    <a:pt x="25459" y="4106"/>
                  </a:cubicBezTo>
                  <a:close/>
                  <a:moveTo>
                    <a:pt x="13521" y="14153"/>
                  </a:moveTo>
                  <a:lnTo>
                    <a:pt x="13521" y="14153"/>
                  </a:lnTo>
                  <a:cubicBezTo>
                    <a:pt x="13336" y="14514"/>
                    <a:pt x="13149" y="14875"/>
                    <a:pt x="12984" y="15247"/>
                  </a:cubicBezTo>
                  <a:cubicBezTo>
                    <a:pt x="12928" y="15374"/>
                    <a:pt x="13026" y="15515"/>
                    <a:pt x="13140" y="15515"/>
                  </a:cubicBezTo>
                  <a:cubicBezTo>
                    <a:pt x="13179" y="15515"/>
                    <a:pt x="13220" y="15498"/>
                    <a:pt x="13258" y="15458"/>
                  </a:cubicBezTo>
                  <a:cubicBezTo>
                    <a:pt x="13515" y="15190"/>
                    <a:pt x="13755" y="14904"/>
                    <a:pt x="14006" y="14629"/>
                  </a:cubicBezTo>
                  <a:lnTo>
                    <a:pt x="14006" y="14629"/>
                  </a:lnTo>
                  <a:cubicBezTo>
                    <a:pt x="13712" y="15109"/>
                    <a:pt x="13443" y="15602"/>
                    <a:pt x="13203" y="16110"/>
                  </a:cubicBezTo>
                  <a:cubicBezTo>
                    <a:pt x="13195" y="16142"/>
                    <a:pt x="13192" y="16174"/>
                    <a:pt x="13201" y="16206"/>
                  </a:cubicBezTo>
                  <a:lnTo>
                    <a:pt x="13198" y="16206"/>
                  </a:lnTo>
                  <a:cubicBezTo>
                    <a:pt x="12894" y="15972"/>
                    <a:pt x="12701" y="15597"/>
                    <a:pt x="12531" y="15172"/>
                  </a:cubicBezTo>
                  <a:cubicBezTo>
                    <a:pt x="12560" y="15169"/>
                    <a:pt x="12588" y="15155"/>
                    <a:pt x="12612" y="15135"/>
                  </a:cubicBezTo>
                  <a:cubicBezTo>
                    <a:pt x="12920" y="14814"/>
                    <a:pt x="13218" y="14479"/>
                    <a:pt x="13521" y="14153"/>
                  </a:cubicBezTo>
                  <a:close/>
                  <a:moveTo>
                    <a:pt x="44713" y="8825"/>
                  </a:moveTo>
                  <a:cubicBezTo>
                    <a:pt x="44871" y="8825"/>
                    <a:pt x="42923" y="11924"/>
                    <a:pt x="42264" y="12738"/>
                  </a:cubicBezTo>
                  <a:cubicBezTo>
                    <a:pt x="41268" y="13968"/>
                    <a:pt x="40269" y="15181"/>
                    <a:pt x="39273" y="16399"/>
                  </a:cubicBezTo>
                  <a:cubicBezTo>
                    <a:pt x="39481" y="16108"/>
                    <a:pt x="39697" y="15825"/>
                    <a:pt x="39902" y="15527"/>
                  </a:cubicBezTo>
                  <a:cubicBezTo>
                    <a:pt x="40266" y="14993"/>
                    <a:pt x="40639" y="14465"/>
                    <a:pt x="41008" y="13934"/>
                  </a:cubicBezTo>
                  <a:cubicBezTo>
                    <a:pt x="42359" y="12354"/>
                    <a:pt x="43632" y="10718"/>
                    <a:pt x="44608" y="8913"/>
                  </a:cubicBezTo>
                  <a:cubicBezTo>
                    <a:pt x="44664" y="8853"/>
                    <a:pt x="44698" y="8825"/>
                    <a:pt x="44713" y="8825"/>
                  </a:cubicBezTo>
                  <a:close/>
                  <a:moveTo>
                    <a:pt x="15438" y="14142"/>
                  </a:moveTo>
                  <a:cubicBezTo>
                    <a:pt x="14869" y="14892"/>
                    <a:pt x="14315" y="15657"/>
                    <a:pt x="13789" y="16442"/>
                  </a:cubicBezTo>
                  <a:cubicBezTo>
                    <a:pt x="13662" y="16428"/>
                    <a:pt x="13538" y="16393"/>
                    <a:pt x="13420" y="16341"/>
                  </a:cubicBezTo>
                  <a:lnTo>
                    <a:pt x="13417" y="16341"/>
                  </a:lnTo>
                  <a:cubicBezTo>
                    <a:pt x="13434" y="16333"/>
                    <a:pt x="13455" y="16333"/>
                    <a:pt x="13469" y="16318"/>
                  </a:cubicBezTo>
                  <a:cubicBezTo>
                    <a:pt x="14139" y="15608"/>
                    <a:pt x="14788" y="14875"/>
                    <a:pt x="15438" y="14142"/>
                  </a:cubicBezTo>
                  <a:close/>
                  <a:moveTo>
                    <a:pt x="60773" y="5105"/>
                  </a:moveTo>
                  <a:cubicBezTo>
                    <a:pt x="58785" y="7283"/>
                    <a:pt x="56717" y="9710"/>
                    <a:pt x="54658" y="12216"/>
                  </a:cubicBezTo>
                  <a:cubicBezTo>
                    <a:pt x="53255" y="13671"/>
                    <a:pt x="51866" y="15135"/>
                    <a:pt x="50506" y="16630"/>
                  </a:cubicBezTo>
                  <a:cubicBezTo>
                    <a:pt x="53844" y="12715"/>
                    <a:pt x="57312" y="8893"/>
                    <a:pt x="60773" y="5105"/>
                  </a:cubicBezTo>
                  <a:close/>
                  <a:moveTo>
                    <a:pt x="18611" y="13558"/>
                  </a:moveTo>
                  <a:lnTo>
                    <a:pt x="18611" y="13558"/>
                  </a:lnTo>
                  <a:cubicBezTo>
                    <a:pt x="17970" y="14384"/>
                    <a:pt x="17329" y="15213"/>
                    <a:pt x="16700" y="16047"/>
                  </a:cubicBezTo>
                  <a:cubicBezTo>
                    <a:pt x="15895" y="17119"/>
                    <a:pt x="15586" y="17522"/>
                    <a:pt x="15578" y="17522"/>
                  </a:cubicBezTo>
                  <a:cubicBezTo>
                    <a:pt x="15565" y="17522"/>
                    <a:pt x="16339" y="16462"/>
                    <a:pt x="17060" y="15472"/>
                  </a:cubicBezTo>
                  <a:cubicBezTo>
                    <a:pt x="17580" y="14837"/>
                    <a:pt x="18097" y="14199"/>
                    <a:pt x="18611" y="13558"/>
                  </a:cubicBezTo>
                  <a:close/>
                  <a:moveTo>
                    <a:pt x="70503" y="12383"/>
                  </a:moveTo>
                  <a:cubicBezTo>
                    <a:pt x="70537" y="12383"/>
                    <a:pt x="70288" y="12690"/>
                    <a:pt x="69514" y="13555"/>
                  </a:cubicBezTo>
                  <a:cubicBezTo>
                    <a:pt x="68308" y="14907"/>
                    <a:pt x="67034" y="16200"/>
                    <a:pt x="65802" y="17531"/>
                  </a:cubicBezTo>
                  <a:cubicBezTo>
                    <a:pt x="66801" y="16428"/>
                    <a:pt x="67788" y="15308"/>
                    <a:pt x="68738" y="14156"/>
                  </a:cubicBezTo>
                  <a:cubicBezTo>
                    <a:pt x="68941" y="13909"/>
                    <a:pt x="70426" y="12383"/>
                    <a:pt x="70503" y="12383"/>
                  </a:cubicBezTo>
                  <a:close/>
                  <a:moveTo>
                    <a:pt x="24043" y="5082"/>
                  </a:moveTo>
                  <a:cubicBezTo>
                    <a:pt x="24194" y="5082"/>
                    <a:pt x="23784" y="5718"/>
                    <a:pt x="22147" y="7669"/>
                  </a:cubicBezTo>
                  <a:cubicBezTo>
                    <a:pt x="19494" y="10833"/>
                    <a:pt x="16131" y="13732"/>
                    <a:pt x="14658" y="17675"/>
                  </a:cubicBezTo>
                  <a:cubicBezTo>
                    <a:pt x="14583" y="17309"/>
                    <a:pt x="14503" y="16942"/>
                    <a:pt x="14396" y="16570"/>
                  </a:cubicBezTo>
                  <a:lnTo>
                    <a:pt x="14393" y="16570"/>
                  </a:lnTo>
                  <a:cubicBezTo>
                    <a:pt x="14373" y="16503"/>
                    <a:pt x="14315" y="16457"/>
                    <a:pt x="14246" y="16451"/>
                  </a:cubicBezTo>
                  <a:cubicBezTo>
                    <a:pt x="15709" y="14820"/>
                    <a:pt x="17037" y="13102"/>
                    <a:pt x="18357" y="11350"/>
                  </a:cubicBezTo>
                  <a:cubicBezTo>
                    <a:pt x="19500" y="9831"/>
                    <a:pt x="20658" y="8391"/>
                    <a:pt x="21928" y="6985"/>
                  </a:cubicBezTo>
                  <a:cubicBezTo>
                    <a:pt x="22490" y="6362"/>
                    <a:pt x="23830" y="5082"/>
                    <a:pt x="24043" y="5082"/>
                  </a:cubicBezTo>
                  <a:close/>
                  <a:moveTo>
                    <a:pt x="35012" y="13708"/>
                  </a:moveTo>
                  <a:cubicBezTo>
                    <a:pt x="33889" y="15345"/>
                    <a:pt x="32740" y="16965"/>
                    <a:pt x="31409" y="18446"/>
                  </a:cubicBezTo>
                  <a:cubicBezTo>
                    <a:pt x="32673" y="16977"/>
                    <a:pt x="33788" y="15244"/>
                    <a:pt x="35012" y="13708"/>
                  </a:cubicBezTo>
                  <a:close/>
                  <a:moveTo>
                    <a:pt x="34495" y="8821"/>
                  </a:moveTo>
                  <a:cubicBezTo>
                    <a:pt x="33285" y="10157"/>
                    <a:pt x="32336" y="11740"/>
                    <a:pt x="31331" y="13273"/>
                  </a:cubicBezTo>
                  <a:cubicBezTo>
                    <a:pt x="29928" y="14921"/>
                    <a:pt x="28611" y="16647"/>
                    <a:pt x="27246" y="18342"/>
                  </a:cubicBezTo>
                  <a:cubicBezTo>
                    <a:pt x="27145" y="18468"/>
                    <a:pt x="27245" y="18633"/>
                    <a:pt x="27367" y="18633"/>
                  </a:cubicBezTo>
                  <a:cubicBezTo>
                    <a:pt x="27405" y="18633"/>
                    <a:pt x="27445" y="18617"/>
                    <a:pt x="27483" y="18579"/>
                  </a:cubicBezTo>
                  <a:cubicBezTo>
                    <a:pt x="29065" y="16953"/>
                    <a:pt x="30436" y="15175"/>
                    <a:pt x="31712" y="13322"/>
                  </a:cubicBezTo>
                  <a:cubicBezTo>
                    <a:pt x="32312" y="12611"/>
                    <a:pt x="32927" y="11910"/>
                    <a:pt x="33568" y="11226"/>
                  </a:cubicBezTo>
                  <a:cubicBezTo>
                    <a:pt x="34089" y="10672"/>
                    <a:pt x="34334" y="10447"/>
                    <a:pt x="34387" y="10447"/>
                  </a:cubicBezTo>
                  <a:cubicBezTo>
                    <a:pt x="34600" y="10447"/>
                    <a:pt x="31738" y="14060"/>
                    <a:pt x="31288" y="14615"/>
                  </a:cubicBezTo>
                  <a:cubicBezTo>
                    <a:pt x="30144" y="16021"/>
                    <a:pt x="29079" y="17459"/>
                    <a:pt x="28106" y="18986"/>
                  </a:cubicBezTo>
                  <a:cubicBezTo>
                    <a:pt x="27808" y="18904"/>
                    <a:pt x="27508" y="18858"/>
                    <a:pt x="27214" y="18858"/>
                  </a:cubicBezTo>
                  <a:cubicBezTo>
                    <a:pt x="26839" y="18858"/>
                    <a:pt x="26475" y="18932"/>
                    <a:pt x="26143" y="19096"/>
                  </a:cubicBezTo>
                  <a:cubicBezTo>
                    <a:pt x="26351" y="18807"/>
                    <a:pt x="26556" y="18518"/>
                    <a:pt x="26767" y="18232"/>
                  </a:cubicBezTo>
                  <a:cubicBezTo>
                    <a:pt x="26769" y="18426"/>
                    <a:pt x="26798" y="18619"/>
                    <a:pt x="26853" y="18807"/>
                  </a:cubicBezTo>
                  <a:cubicBezTo>
                    <a:pt x="26865" y="18848"/>
                    <a:pt x="26897" y="18865"/>
                    <a:pt x="26929" y="18865"/>
                  </a:cubicBezTo>
                  <a:cubicBezTo>
                    <a:pt x="26978" y="18865"/>
                    <a:pt x="27027" y="18826"/>
                    <a:pt x="27012" y="18764"/>
                  </a:cubicBezTo>
                  <a:cubicBezTo>
                    <a:pt x="26943" y="18495"/>
                    <a:pt x="26943" y="18209"/>
                    <a:pt x="26998" y="17912"/>
                  </a:cubicBezTo>
                  <a:cubicBezTo>
                    <a:pt x="27006" y="17900"/>
                    <a:pt x="27015" y="17886"/>
                    <a:pt x="27026" y="17874"/>
                  </a:cubicBezTo>
                  <a:cubicBezTo>
                    <a:pt x="27887" y="16662"/>
                    <a:pt x="28678" y="15351"/>
                    <a:pt x="29501" y="14058"/>
                  </a:cubicBezTo>
                  <a:cubicBezTo>
                    <a:pt x="30410" y="13088"/>
                    <a:pt x="31340" y="12230"/>
                    <a:pt x="31862" y="11662"/>
                  </a:cubicBezTo>
                  <a:cubicBezTo>
                    <a:pt x="32734" y="10709"/>
                    <a:pt x="33629" y="9776"/>
                    <a:pt x="34495" y="8821"/>
                  </a:cubicBezTo>
                  <a:close/>
                  <a:moveTo>
                    <a:pt x="27858" y="3809"/>
                  </a:moveTo>
                  <a:lnTo>
                    <a:pt x="27858" y="3809"/>
                  </a:lnTo>
                  <a:cubicBezTo>
                    <a:pt x="26166" y="5986"/>
                    <a:pt x="24466" y="8154"/>
                    <a:pt x="22797" y="10342"/>
                  </a:cubicBezTo>
                  <a:cubicBezTo>
                    <a:pt x="21864" y="11471"/>
                    <a:pt x="20926" y="12594"/>
                    <a:pt x="20002" y="13723"/>
                  </a:cubicBezTo>
                  <a:cubicBezTo>
                    <a:pt x="18713" y="15295"/>
                    <a:pt x="16570" y="17387"/>
                    <a:pt x="15774" y="19265"/>
                  </a:cubicBezTo>
                  <a:lnTo>
                    <a:pt x="15774" y="19265"/>
                  </a:lnTo>
                  <a:cubicBezTo>
                    <a:pt x="18246" y="13421"/>
                    <a:pt x="23543" y="9033"/>
                    <a:pt x="27119" y="3858"/>
                  </a:cubicBezTo>
                  <a:cubicBezTo>
                    <a:pt x="27366" y="3835"/>
                    <a:pt x="27613" y="3818"/>
                    <a:pt x="27858" y="3809"/>
                  </a:cubicBezTo>
                  <a:close/>
                  <a:moveTo>
                    <a:pt x="35211" y="10545"/>
                  </a:moveTo>
                  <a:cubicBezTo>
                    <a:pt x="35436" y="10545"/>
                    <a:pt x="34014" y="12709"/>
                    <a:pt x="33805" y="13027"/>
                  </a:cubicBezTo>
                  <a:cubicBezTo>
                    <a:pt x="33098" y="14116"/>
                    <a:pt x="32362" y="15192"/>
                    <a:pt x="31631" y="16266"/>
                  </a:cubicBezTo>
                  <a:cubicBezTo>
                    <a:pt x="30829" y="17317"/>
                    <a:pt x="30038" y="18377"/>
                    <a:pt x="29267" y="19454"/>
                  </a:cubicBezTo>
                  <a:cubicBezTo>
                    <a:pt x="29252" y="19474"/>
                    <a:pt x="29258" y="19491"/>
                    <a:pt x="29255" y="19508"/>
                  </a:cubicBezTo>
                  <a:cubicBezTo>
                    <a:pt x="28998" y="19344"/>
                    <a:pt x="28727" y="19208"/>
                    <a:pt x="28441" y="19099"/>
                  </a:cubicBezTo>
                  <a:cubicBezTo>
                    <a:pt x="30485" y="16567"/>
                    <a:pt x="32232" y="13812"/>
                    <a:pt x="34377" y="11361"/>
                  </a:cubicBezTo>
                  <a:cubicBezTo>
                    <a:pt x="34892" y="10772"/>
                    <a:pt x="35138" y="10545"/>
                    <a:pt x="35211" y="10545"/>
                  </a:cubicBezTo>
                  <a:close/>
                  <a:moveTo>
                    <a:pt x="37051" y="10278"/>
                  </a:moveTo>
                  <a:cubicBezTo>
                    <a:pt x="37106" y="10278"/>
                    <a:pt x="37052" y="10428"/>
                    <a:pt x="36839" y="10793"/>
                  </a:cubicBezTo>
                  <a:cubicBezTo>
                    <a:pt x="35015" y="13931"/>
                    <a:pt x="32044" y="16988"/>
                    <a:pt x="29824" y="19936"/>
                  </a:cubicBezTo>
                  <a:cubicBezTo>
                    <a:pt x="29720" y="19843"/>
                    <a:pt x="29607" y="19757"/>
                    <a:pt x="29495" y="19673"/>
                  </a:cubicBezTo>
                  <a:cubicBezTo>
                    <a:pt x="29506" y="19664"/>
                    <a:pt x="29518" y="19667"/>
                    <a:pt x="29529" y="19659"/>
                  </a:cubicBezTo>
                  <a:cubicBezTo>
                    <a:pt x="30808" y="18178"/>
                    <a:pt x="32027" y="16552"/>
                    <a:pt x="33141" y="14858"/>
                  </a:cubicBezTo>
                  <a:cubicBezTo>
                    <a:pt x="33485" y="14422"/>
                    <a:pt x="33817" y="13974"/>
                    <a:pt x="34166" y="13544"/>
                  </a:cubicBezTo>
                  <a:cubicBezTo>
                    <a:pt x="34427" y="13217"/>
                    <a:pt x="36807" y="10278"/>
                    <a:pt x="37051" y="10278"/>
                  </a:cubicBezTo>
                  <a:close/>
                  <a:moveTo>
                    <a:pt x="53226" y="13010"/>
                  </a:moveTo>
                  <a:lnTo>
                    <a:pt x="53226" y="13010"/>
                  </a:lnTo>
                  <a:cubicBezTo>
                    <a:pt x="51228" y="15296"/>
                    <a:pt x="49265" y="17606"/>
                    <a:pt x="47336" y="19942"/>
                  </a:cubicBezTo>
                  <a:cubicBezTo>
                    <a:pt x="47403" y="19849"/>
                    <a:pt x="47466" y="19754"/>
                    <a:pt x="47533" y="19662"/>
                  </a:cubicBezTo>
                  <a:cubicBezTo>
                    <a:pt x="49251" y="17303"/>
                    <a:pt x="51225" y="15143"/>
                    <a:pt x="53226" y="13010"/>
                  </a:cubicBezTo>
                  <a:close/>
                  <a:moveTo>
                    <a:pt x="25908" y="5044"/>
                  </a:moveTo>
                  <a:cubicBezTo>
                    <a:pt x="25931" y="5044"/>
                    <a:pt x="25496" y="5615"/>
                    <a:pt x="24313" y="7117"/>
                  </a:cubicBezTo>
                  <a:cubicBezTo>
                    <a:pt x="20984" y="11350"/>
                    <a:pt x="17306" y="15126"/>
                    <a:pt x="15094" y="20103"/>
                  </a:cubicBezTo>
                  <a:cubicBezTo>
                    <a:pt x="15028" y="19760"/>
                    <a:pt x="14967" y="19413"/>
                    <a:pt x="14910" y="19067"/>
                  </a:cubicBezTo>
                  <a:lnTo>
                    <a:pt x="14907" y="19067"/>
                  </a:lnTo>
                  <a:cubicBezTo>
                    <a:pt x="16980" y="16194"/>
                    <a:pt x="19119" y="13374"/>
                    <a:pt x="21327" y="10605"/>
                  </a:cubicBezTo>
                  <a:cubicBezTo>
                    <a:pt x="22031" y="9723"/>
                    <a:pt x="25844" y="5044"/>
                    <a:pt x="25908" y="5044"/>
                  </a:cubicBezTo>
                  <a:close/>
                  <a:moveTo>
                    <a:pt x="55573" y="12002"/>
                  </a:moveTo>
                  <a:lnTo>
                    <a:pt x="55573" y="12002"/>
                  </a:lnTo>
                  <a:cubicBezTo>
                    <a:pt x="54415" y="13431"/>
                    <a:pt x="53301" y="14901"/>
                    <a:pt x="52221" y="16396"/>
                  </a:cubicBezTo>
                  <a:cubicBezTo>
                    <a:pt x="50994" y="17710"/>
                    <a:pt x="49779" y="19023"/>
                    <a:pt x="48592" y="20354"/>
                  </a:cubicBezTo>
                  <a:cubicBezTo>
                    <a:pt x="50385" y="18053"/>
                    <a:pt x="52192" y="15764"/>
                    <a:pt x="54020" y="13489"/>
                  </a:cubicBezTo>
                  <a:cubicBezTo>
                    <a:pt x="54540" y="12995"/>
                    <a:pt x="55056" y="12499"/>
                    <a:pt x="55573" y="12002"/>
                  </a:cubicBezTo>
                  <a:close/>
                  <a:moveTo>
                    <a:pt x="32154" y="18085"/>
                  </a:moveTo>
                  <a:lnTo>
                    <a:pt x="32154" y="18085"/>
                  </a:lnTo>
                  <a:cubicBezTo>
                    <a:pt x="31568" y="18908"/>
                    <a:pt x="30979" y="19722"/>
                    <a:pt x="30381" y="20530"/>
                  </a:cubicBezTo>
                  <a:cubicBezTo>
                    <a:pt x="30289" y="20412"/>
                    <a:pt x="30191" y="20297"/>
                    <a:pt x="30087" y="20187"/>
                  </a:cubicBezTo>
                  <a:cubicBezTo>
                    <a:pt x="30823" y="19534"/>
                    <a:pt x="31516" y="18833"/>
                    <a:pt x="32154" y="18085"/>
                  </a:cubicBezTo>
                  <a:close/>
                  <a:moveTo>
                    <a:pt x="31324" y="6277"/>
                  </a:moveTo>
                  <a:cubicBezTo>
                    <a:pt x="31400" y="6277"/>
                    <a:pt x="29210" y="9473"/>
                    <a:pt x="28750" y="10120"/>
                  </a:cubicBezTo>
                  <a:cubicBezTo>
                    <a:pt x="27263" y="12216"/>
                    <a:pt x="25843" y="14347"/>
                    <a:pt x="24301" y="16405"/>
                  </a:cubicBezTo>
                  <a:cubicBezTo>
                    <a:pt x="23192" y="17886"/>
                    <a:pt x="22072" y="19350"/>
                    <a:pt x="20975" y="20825"/>
                  </a:cubicBezTo>
                  <a:cubicBezTo>
                    <a:pt x="23675" y="16289"/>
                    <a:pt x="27067" y="12040"/>
                    <a:pt x="30170" y="7793"/>
                  </a:cubicBezTo>
                  <a:cubicBezTo>
                    <a:pt x="30974" y="6693"/>
                    <a:pt x="31297" y="6277"/>
                    <a:pt x="31324" y="6277"/>
                  </a:cubicBezTo>
                  <a:close/>
                  <a:moveTo>
                    <a:pt x="64049" y="4730"/>
                  </a:moveTo>
                  <a:cubicBezTo>
                    <a:pt x="64456" y="4955"/>
                    <a:pt x="64760" y="5339"/>
                    <a:pt x="64947" y="5986"/>
                  </a:cubicBezTo>
                  <a:cubicBezTo>
                    <a:pt x="65129" y="6595"/>
                    <a:pt x="65181" y="7244"/>
                    <a:pt x="65210" y="7894"/>
                  </a:cubicBezTo>
                  <a:cubicBezTo>
                    <a:pt x="63925" y="8264"/>
                    <a:pt x="62678" y="9109"/>
                    <a:pt x="61480" y="10186"/>
                  </a:cubicBezTo>
                  <a:cubicBezTo>
                    <a:pt x="62571" y="8907"/>
                    <a:pt x="63688" y="7660"/>
                    <a:pt x="64863" y="6491"/>
                  </a:cubicBezTo>
                  <a:cubicBezTo>
                    <a:pt x="64966" y="6390"/>
                    <a:pt x="64867" y="6243"/>
                    <a:pt x="64754" y="6243"/>
                  </a:cubicBezTo>
                  <a:cubicBezTo>
                    <a:pt x="64721" y="6243"/>
                    <a:pt x="64686" y="6256"/>
                    <a:pt x="64656" y="6286"/>
                  </a:cubicBezTo>
                  <a:cubicBezTo>
                    <a:pt x="62626" y="8307"/>
                    <a:pt x="60764" y="10510"/>
                    <a:pt x="58974" y="12788"/>
                  </a:cubicBezTo>
                  <a:cubicBezTo>
                    <a:pt x="57375" y="14624"/>
                    <a:pt x="55902" y="16564"/>
                    <a:pt x="54600" y="17883"/>
                  </a:cubicBezTo>
                  <a:cubicBezTo>
                    <a:pt x="53656" y="18839"/>
                    <a:pt x="52741" y="19838"/>
                    <a:pt x="51834" y="20851"/>
                  </a:cubicBezTo>
                  <a:cubicBezTo>
                    <a:pt x="53344" y="18920"/>
                    <a:pt x="54877" y="17005"/>
                    <a:pt x="56474" y="15132"/>
                  </a:cubicBezTo>
                  <a:cubicBezTo>
                    <a:pt x="59188" y="11942"/>
                    <a:pt x="61364" y="8290"/>
                    <a:pt x="64448" y="5434"/>
                  </a:cubicBezTo>
                  <a:cubicBezTo>
                    <a:pt x="64576" y="5315"/>
                    <a:pt x="64456" y="5144"/>
                    <a:pt x="64320" y="5144"/>
                  </a:cubicBezTo>
                  <a:cubicBezTo>
                    <a:pt x="64281" y="5144"/>
                    <a:pt x="64241" y="5158"/>
                    <a:pt x="64205" y="5192"/>
                  </a:cubicBezTo>
                  <a:cubicBezTo>
                    <a:pt x="63914" y="5460"/>
                    <a:pt x="63636" y="5755"/>
                    <a:pt x="63348" y="6035"/>
                  </a:cubicBezTo>
                  <a:cubicBezTo>
                    <a:pt x="63608" y="5613"/>
                    <a:pt x="63841" y="5177"/>
                    <a:pt x="64049" y="4730"/>
                  </a:cubicBezTo>
                  <a:close/>
                  <a:moveTo>
                    <a:pt x="25912" y="8601"/>
                  </a:moveTo>
                  <a:lnTo>
                    <a:pt x="25912" y="8601"/>
                  </a:lnTo>
                  <a:cubicBezTo>
                    <a:pt x="25173" y="9641"/>
                    <a:pt x="24440" y="10686"/>
                    <a:pt x="23715" y="11740"/>
                  </a:cubicBezTo>
                  <a:cubicBezTo>
                    <a:pt x="23178" y="12516"/>
                    <a:pt x="22627" y="13284"/>
                    <a:pt x="22081" y="14058"/>
                  </a:cubicBezTo>
                  <a:cubicBezTo>
                    <a:pt x="21954" y="14231"/>
                    <a:pt x="21824" y="14404"/>
                    <a:pt x="21700" y="14580"/>
                  </a:cubicBezTo>
                  <a:cubicBezTo>
                    <a:pt x="21200" y="15270"/>
                    <a:pt x="20672" y="15963"/>
                    <a:pt x="20138" y="16662"/>
                  </a:cubicBezTo>
                  <a:cubicBezTo>
                    <a:pt x="18975" y="17984"/>
                    <a:pt x="17190" y="19742"/>
                    <a:pt x="16601" y="20940"/>
                  </a:cubicBezTo>
                  <a:lnTo>
                    <a:pt x="16599" y="20940"/>
                  </a:lnTo>
                  <a:cubicBezTo>
                    <a:pt x="18871" y="16310"/>
                    <a:pt x="22621" y="12603"/>
                    <a:pt x="25912" y="8601"/>
                  </a:cubicBezTo>
                  <a:close/>
                  <a:moveTo>
                    <a:pt x="39689" y="9545"/>
                  </a:moveTo>
                  <a:lnTo>
                    <a:pt x="39689" y="9545"/>
                  </a:lnTo>
                  <a:cubicBezTo>
                    <a:pt x="39140" y="10712"/>
                    <a:pt x="38462" y="11812"/>
                    <a:pt x="37714" y="12871"/>
                  </a:cubicBezTo>
                  <a:cubicBezTo>
                    <a:pt x="35589" y="15363"/>
                    <a:pt x="33519" y="17892"/>
                    <a:pt x="31614" y="20565"/>
                  </a:cubicBezTo>
                  <a:cubicBezTo>
                    <a:pt x="31744" y="20383"/>
                    <a:pt x="31920" y="20158"/>
                    <a:pt x="32119" y="19916"/>
                  </a:cubicBezTo>
                  <a:lnTo>
                    <a:pt x="32119" y="19916"/>
                  </a:lnTo>
                  <a:cubicBezTo>
                    <a:pt x="31703" y="20464"/>
                    <a:pt x="31305" y="21021"/>
                    <a:pt x="30930" y="21590"/>
                  </a:cubicBezTo>
                  <a:cubicBezTo>
                    <a:pt x="30855" y="21330"/>
                    <a:pt x="30742" y="21082"/>
                    <a:pt x="30600" y="20851"/>
                  </a:cubicBezTo>
                  <a:cubicBezTo>
                    <a:pt x="31917" y="19471"/>
                    <a:pt x="33173" y="18051"/>
                    <a:pt x="34339" y="16535"/>
                  </a:cubicBezTo>
                  <a:cubicBezTo>
                    <a:pt x="35956" y="14433"/>
                    <a:pt x="38583" y="11895"/>
                    <a:pt x="39689" y="9545"/>
                  </a:cubicBezTo>
                  <a:close/>
                  <a:moveTo>
                    <a:pt x="29781" y="3936"/>
                  </a:moveTo>
                  <a:lnTo>
                    <a:pt x="29781" y="3936"/>
                  </a:lnTo>
                  <a:cubicBezTo>
                    <a:pt x="29948" y="3968"/>
                    <a:pt x="30113" y="4005"/>
                    <a:pt x="30271" y="4051"/>
                  </a:cubicBezTo>
                  <a:cubicBezTo>
                    <a:pt x="28940" y="5769"/>
                    <a:pt x="27687" y="7539"/>
                    <a:pt x="26484" y="9343"/>
                  </a:cubicBezTo>
                  <a:cubicBezTo>
                    <a:pt x="25869" y="10224"/>
                    <a:pt x="25254" y="11107"/>
                    <a:pt x="24642" y="11988"/>
                  </a:cubicBezTo>
                  <a:cubicBezTo>
                    <a:pt x="23106" y="14196"/>
                    <a:pt x="21527" y="16365"/>
                    <a:pt x="19913" y="18515"/>
                  </a:cubicBezTo>
                  <a:cubicBezTo>
                    <a:pt x="19116" y="19708"/>
                    <a:pt x="18261" y="20860"/>
                    <a:pt x="17346" y="21968"/>
                  </a:cubicBezTo>
                  <a:lnTo>
                    <a:pt x="17343" y="21968"/>
                  </a:lnTo>
                  <a:cubicBezTo>
                    <a:pt x="18204" y="20929"/>
                    <a:pt x="19015" y="18868"/>
                    <a:pt x="19930" y="17713"/>
                  </a:cubicBezTo>
                  <a:cubicBezTo>
                    <a:pt x="23395" y="13330"/>
                    <a:pt x="26556" y="8575"/>
                    <a:pt x="29772" y="4000"/>
                  </a:cubicBezTo>
                  <a:cubicBezTo>
                    <a:pt x="29786" y="3976"/>
                    <a:pt x="29778" y="3956"/>
                    <a:pt x="29781" y="3936"/>
                  </a:cubicBezTo>
                  <a:close/>
                  <a:moveTo>
                    <a:pt x="28226" y="4971"/>
                  </a:moveTo>
                  <a:cubicBezTo>
                    <a:pt x="28263" y="4971"/>
                    <a:pt x="28078" y="5282"/>
                    <a:pt x="27520" y="6113"/>
                  </a:cubicBezTo>
                  <a:cubicBezTo>
                    <a:pt x="23790" y="11664"/>
                    <a:pt x="18671" y="15960"/>
                    <a:pt x="15686" y="22040"/>
                  </a:cubicBezTo>
                  <a:lnTo>
                    <a:pt x="15683" y="22040"/>
                  </a:lnTo>
                  <a:cubicBezTo>
                    <a:pt x="15675" y="22066"/>
                    <a:pt x="15672" y="22092"/>
                    <a:pt x="15675" y="22121"/>
                  </a:cubicBezTo>
                  <a:cubicBezTo>
                    <a:pt x="15475" y="21628"/>
                    <a:pt x="15317" y="21117"/>
                    <a:pt x="15201" y="20597"/>
                  </a:cubicBezTo>
                  <a:cubicBezTo>
                    <a:pt x="15204" y="20594"/>
                    <a:pt x="15210" y="20594"/>
                    <a:pt x="15213" y="20591"/>
                  </a:cubicBezTo>
                  <a:cubicBezTo>
                    <a:pt x="16373" y="18934"/>
                    <a:pt x="17597" y="17329"/>
                    <a:pt x="18847" y="15744"/>
                  </a:cubicBezTo>
                  <a:lnTo>
                    <a:pt x="18847" y="15744"/>
                  </a:lnTo>
                  <a:cubicBezTo>
                    <a:pt x="17713" y="17378"/>
                    <a:pt x="16613" y="19041"/>
                    <a:pt x="15582" y="20750"/>
                  </a:cubicBezTo>
                  <a:cubicBezTo>
                    <a:pt x="15506" y="20876"/>
                    <a:pt x="15616" y="20991"/>
                    <a:pt x="15727" y="20991"/>
                  </a:cubicBezTo>
                  <a:cubicBezTo>
                    <a:pt x="15776" y="20991"/>
                    <a:pt x="15826" y="20968"/>
                    <a:pt x="15859" y="20914"/>
                  </a:cubicBezTo>
                  <a:cubicBezTo>
                    <a:pt x="17918" y="17594"/>
                    <a:pt x="20259" y="14511"/>
                    <a:pt x="22748" y="11503"/>
                  </a:cubicBezTo>
                  <a:cubicBezTo>
                    <a:pt x="23822" y="10207"/>
                    <a:pt x="24936" y="8945"/>
                    <a:pt x="26039" y="7675"/>
                  </a:cubicBezTo>
                  <a:cubicBezTo>
                    <a:pt x="26350" y="7319"/>
                    <a:pt x="28125" y="4971"/>
                    <a:pt x="28226" y="4971"/>
                  </a:cubicBezTo>
                  <a:close/>
                  <a:moveTo>
                    <a:pt x="40708" y="9785"/>
                  </a:moveTo>
                  <a:cubicBezTo>
                    <a:pt x="40258" y="10539"/>
                    <a:pt x="39755" y="11266"/>
                    <a:pt x="39238" y="11985"/>
                  </a:cubicBezTo>
                  <a:cubicBezTo>
                    <a:pt x="38852" y="12476"/>
                    <a:pt x="38479" y="12978"/>
                    <a:pt x="38115" y="13489"/>
                  </a:cubicBezTo>
                  <a:cubicBezTo>
                    <a:pt x="37593" y="14165"/>
                    <a:pt x="37062" y="14837"/>
                    <a:pt x="36533" y="15498"/>
                  </a:cubicBezTo>
                  <a:cubicBezTo>
                    <a:pt x="34749" y="17745"/>
                    <a:pt x="32893" y="19924"/>
                    <a:pt x="31207" y="22245"/>
                  </a:cubicBezTo>
                  <a:cubicBezTo>
                    <a:pt x="31149" y="22326"/>
                    <a:pt x="31094" y="22413"/>
                    <a:pt x="31034" y="22494"/>
                  </a:cubicBezTo>
                  <a:cubicBezTo>
                    <a:pt x="31048" y="22338"/>
                    <a:pt x="31045" y="22182"/>
                    <a:pt x="31025" y="22026"/>
                  </a:cubicBezTo>
                  <a:cubicBezTo>
                    <a:pt x="31039" y="22014"/>
                    <a:pt x="31057" y="22014"/>
                    <a:pt x="31068" y="21997"/>
                  </a:cubicBezTo>
                  <a:cubicBezTo>
                    <a:pt x="33375" y="18567"/>
                    <a:pt x="35973" y="15389"/>
                    <a:pt x="38667" y="12262"/>
                  </a:cubicBezTo>
                  <a:cubicBezTo>
                    <a:pt x="39264" y="11569"/>
                    <a:pt x="40260" y="10533"/>
                    <a:pt x="40708" y="9785"/>
                  </a:cubicBezTo>
                  <a:close/>
                  <a:moveTo>
                    <a:pt x="26972" y="15588"/>
                  </a:moveTo>
                  <a:lnTo>
                    <a:pt x="26972" y="15588"/>
                  </a:lnTo>
                  <a:cubicBezTo>
                    <a:pt x="26394" y="16489"/>
                    <a:pt x="25817" y="17392"/>
                    <a:pt x="25231" y="18290"/>
                  </a:cubicBezTo>
                  <a:cubicBezTo>
                    <a:pt x="24073" y="19768"/>
                    <a:pt x="22901" y="21244"/>
                    <a:pt x="21737" y="22722"/>
                  </a:cubicBezTo>
                  <a:cubicBezTo>
                    <a:pt x="22185" y="22046"/>
                    <a:pt x="22632" y="21373"/>
                    <a:pt x="23091" y="20704"/>
                  </a:cubicBezTo>
                  <a:cubicBezTo>
                    <a:pt x="24313" y="18934"/>
                    <a:pt x="25641" y="17260"/>
                    <a:pt x="26972" y="15588"/>
                  </a:cubicBezTo>
                  <a:close/>
                  <a:moveTo>
                    <a:pt x="35231" y="17635"/>
                  </a:moveTo>
                  <a:lnTo>
                    <a:pt x="35231" y="17635"/>
                  </a:lnTo>
                  <a:cubicBezTo>
                    <a:pt x="33903" y="19485"/>
                    <a:pt x="32523" y="21296"/>
                    <a:pt x="31143" y="23106"/>
                  </a:cubicBezTo>
                  <a:cubicBezTo>
                    <a:pt x="32082" y="21729"/>
                    <a:pt x="33040" y="20369"/>
                    <a:pt x="34085" y="19061"/>
                  </a:cubicBezTo>
                  <a:cubicBezTo>
                    <a:pt x="34466" y="18585"/>
                    <a:pt x="34847" y="18111"/>
                    <a:pt x="35231" y="17635"/>
                  </a:cubicBezTo>
                  <a:close/>
                  <a:moveTo>
                    <a:pt x="37197" y="16826"/>
                  </a:moveTo>
                  <a:lnTo>
                    <a:pt x="37197" y="16826"/>
                  </a:lnTo>
                  <a:cubicBezTo>
                    <a:pt x="35650" y="19044"/>
                    <a:pt x="33952" y="21117"/>
                    <a:pt x="32281" y="23201"/>
                  </a:cubicBezTo>
                  <a:cubicBezTo>
                    <a:pt x="32304" y="23166"/>
                    <a:pt x="32327" y="23129"/>
                    <a:pt x="32350" y="23094"/>
                  </a:cubicBezTo>
                  <a:cubicBezTo>
                    <a:pt x="33935" y="20975"/>
                    <a:pt x="35560" y="18896"/>
                    <a:pt x="37197" y="16826"/>
                  </a:cubicBezTo>
                  <a:close/>
                  <a:moveTo>
                    <a:pt x="60475" y="16610"/>
                  </a:moveTo>
                  <a:lnTo>
                    <a:pt x="60475" y="16610"/>
                  </a:lnTo>
                  <a:cubicBezTo>
                    <a:pt x="58934" y="18287"/>
                    <a:pt x="57450" y="20019"/>
                    <a:pt x="55937" y="21708"/>
                  </a:cubicBezTo>
                  <a:cubicBezTo>
                    <a:pt x="55333" y="22384"/>
                    <a:pt x="54742" y="23077"/>
                    <a:pt x="54144" y="23761"/>
                  </a:cubicBezTo>
                  <a:cubicBezTo>
                    <a:pt x="55553" y="22069"/>
                    <a:pt x="56959" y="20375"/>
                    <a:pt x="58431" y="18732"/>
                  </a:cubicBezTo>
                  <a:cubicBezTo>
                    <a:pt x="59075" y="18013"/>
                    <a:pt x="59771" y="17314"/>
                    <a:pt x="60475" y="16610"/>
                  </a:cubicBezTo>
                  <a:close/>
                  <a:moveTo>
                    <a:pt x="63899" y="8743"/>
                  </a:moveTo>
                  <a:lnTo>
                    <a:pt x="63899" y="8743"/>
                  </a:lnTo>
                  <a:cubicBezTo>
                    <a:pt x="63893" y="9675"/>
                    <a:pt x="63495" y="10388"/>
                    <a:pt x="62704" y="10885"/>
                  </a:cubicBezTo>
                  <a:cubicBezTo>
                    <a:pt x="60784" y="12854"/>
                    <a:pt x="58962" y="14921"/>
                    <a:pt x="57129" y="16971"/>
                  </a:cubicBezTo>
                  <a:lnTo>
                    <a:pt x="57126" y="16971"/>
                  </a:lnTo>
                  <a:cubicBezTo>
                    <a:pt x="54929" y="19431"/>
                    <a:pt x="52790" y="21939"/>
                    <a:pt x="50711" y="24497"/>
                  </a:cubicBezTo>
                  <a:cubicBezTo>
                    <a:pt x="52960" y="21475"/>
                    <a:pt x="55172" y="18302"/>
                    <a:pt x="57484" y="15216"/>
                  </a:cubicBezTo>
                  <a:cubicBezTo>
                    <a:pt x="58853" y="13798"/>
                    <a:pt x="60215" y="12375"/>
                    <a:pt x="61538" y="10902"/>
                  </a:cubicBezTo>
                  <a:cubicBezTo>
                    <a:pt x="62254" y="10106"/>
                    <a:pt x="63045" y="9384"/>
                    <a:pt x="63899" y="8743"/>
                  </a:cubicBezTo>
                  <a:close/>
                  <a:moveTo>
                    <a:pt x="65288" y="9413"/>
                  </a:moveTo>
                  <a:cubicBezTo>
                    <a:pt x="65308" y="9729"/>
                    <a:pt x="65345" y="10043"/>
                    <a:pt x="65403" y="10357"/>
                  </a:cubicBezTo>
                  <a:lnTo>
                    <a:pt x="65403" y="10357"/>
                  </a:lnTo>
                  <a:cubicBezTo>
                    <a:pt x="65380" y="10357"/>
                    <a:pt x="65357" y="10363"/>
                    <a:pt x="65340" y="10374"/>
                  </a:cubicBezTo>
                  <a:cubicBezTo>
                    <a:pt x="60383" y="14017"/>
                    <a:pt x="56405" y="19419"/>
                    <a:pt x="52374" y="24021"/>
                  </a:cubicBezTo>
                  <a:cubicBezTo>
                    <a:pt x="52164" y="24260"/>
                    <a:pt x="51964" y="24512"/>
                    <a:pt x="51756" y="24754"/>
                  </a:cubicBezTo>
                  <a:cubicBezTo>
                    <a:pt x="54003" y="21916"/>
                    <a:pt x="56301" y="18888"/>
                    <a:pt x="58749" y="16021"/>
                  </a:cubicBezTo>
                  <a:cubicBezTo>
                    <a:pt x="59880" y="14829"/>
                    <a:pt x="60998" y="13628"/>
                    <a:pt x="62063" y="12392"/>
                  </a:cubicBezTo>
                  <a:cubicBezTo>
                    <a:pt x="63105" y="11335"/>
                    <a:pt x="64173" y="10331"/>
                    <a:pt x="65288" y="9413"/>
                  </a:cubicBezTo>
                  <a:close/>
                  <a:moveTo>
                    <a:pt x="52172" y="6347"/>
                  </a:moveTo>
                  <a:cubicBezTo>
                    <a:pt x="52106" y="6427"/>
                    <a:pt x="52037" y="6505"/>
                    <a:pt x="51967" y="6583"/>
                  </a:cubicBezTo>
                  <a:cubicBezTo>
                    <a:pt x="50428" y="8168"/>
                    <a:pt x="48973" y="9831"/>
                    <a:pt x="47608" y="11569"/>
                  </a:cubicBezTo>
                  <a:cubicBezTo>
                    <a:pt x="43748" y="15897"/>
                    <a:pt x="39850" y="20196"/>
                    <a:pt x="36334" y="24841"/>
                  </a:cubicBezTo>
                  <a:cubicBezTo>
                    <a:pt x="36663" y="24356"/>
                    <a:pt x="36992" y="23871"/>
                    <a:pt x="37321" y="23386"/>
                  </a:cubicBezTo>
                  <a:cubicBezTo>
                    <a:pt x="38944" y="21264"/>
                    <a:pt x="40564" y="19136"/>
                    <a:pt x="42177" y="17000"/>
                  </a:cubicBezTo>
                  <a:cubicBezTo>
                    <a:pt x="45186" y="13030"/>
                    <a:pt x="48566" y="9652"/>
                    <a:pt x="52172" y="6347"/>
                  </a:cubicBezTo>
                  <a:close/>
                  <a:moveTo>
                    <a:pt x="71371" y="13501"/>
                  </a:moveTo>
                  <a:cubicBezTo>
                    <a:pt x="71307" y="13931"/>
                    <a:pt x="71073" y="14364"/>
                    <a:pt x="70672" y="14797"/>
                  </a:cubicBezTo>
                  <a:lnTo>
                    <a:pt x="70675" y="14797"/>
                  </a:lnTo>
                  <a:cubicBezTo>
                    <a:pt x="70415" y="15230"/>
                    <a:pt x="70132" y="15643"/>
                    <a:pt x="69846" y="16053"/>
                  </a:cubicBezTo>
                  <a:cubicBezTo>
                    <a:pt x="69834" y="16049"/>
                    <a:pt x="69822" y="16047"/>
                    <a:pt x="69810" y="16047"/>
                  </a:cubicBezTo>
                  <a:cubicBezTo>
                    <a:pt x="69775" y="16047"/>
                    <a:pt x="69740" y="16062"/>
                    <a:pt x="69717" y="16087"/>
                  </a:cubicBezTo>
                  <a:cubicBezTo>
                    <a:pt x="67462" y="18616"/>
                    <a:pt x="65230" y="21169"/>
                    <a:pt x="63022" y="23738"/>
                  </a:cubicBezTo>
                  <a:cubicBezTo>
                    <a:pt x="62410" y="24292"/>
                    <a:pt x="61795" y="24844"/>
                    <a:pt x="61177" y="25389"/>
                  </a:cubicBezTo>
                  <a:cubicBezTo>
                    <a:pt x="62219" y="24107"/>
                    <a:pt x="63284" y="22846"/>
                    <a:pt x="64416" y="21639"/>
                  </a:cubicBezTo>
                  <a:cubicBezTo>
                    <a:pt x="66890" y="18997"/>
                    <a:pt x="69439" y="16555"/>
                    <a:pt x="71371" y="13501"/>
                  </a:cubicBezTo>
                  <a:close/>
                  <a:moveTo>
                    <a:pt x="69411" y="12054"/>
                  </a:moveTo>
                  <a:cubicBezTo>
                    <a:pt x="68744" y="12863"/>
                    <a:pt x="68059" y="13657"/>
                    <a:pt x="67358" y="14430"/>
                  </a:cubicBezTo>
                  <a:cubicBezTo>
                    <a:pt x="63888" y="18348"/>
                    <a:pt x="59988" y="21850"/>
                    <a:pt x="56316" y="25572"/>
                  </a:cubicBezTo>
                  <a:lnTo>
                    <a:pt x="56316" y="25572"/>
                  </a:lnTo>
                  <a:cubicBezTo>
                    <a:pt x="58874" y="22854"/>
                    <a:pt x="61506" y="20232"/>
                    <a:pt x="63966" y="17418"/>
                  </a:cubicBezTo>
                  <a:cubicBezTo>
                    <a:pt x="64988" y="16249"/>
                    <a:pt x="66036" y="15114"/>
                    <a:pt x="67112" y="14000"/>
                  </a:cubicBezTo>
                  <a:cubicBezTo>
                    <a:pt x="67791" y="13255"/>
                    <a:pt x="68562" y="12600"/>
                    <a:pt x="69411" y="12054"/>
                  </a:cubicBezTo>
                  <a:close/>
                  <a:moveTo>
                    <a:pt x="60440" y="4124"/>
                  </a:moveTo>
                  <a:cubicBezTo>
                    <a:pt x="60626" y="4124"/>
                    <a:pt x="55900" y="9463"/>
                    <a:pt x="55365" y="10022"/>
                  </a:cubicBezTo>
                  <a:cubicBezTo>
                    <a:pt x="53209" y="12268"/>
                    <a:pt x="51147" y="14592"/>
                    <a:pt x="49181" y="17000"/>
                  </a:cubicBezTo>
                  <a:lnTo>
                    <a:pt x="49181" y="17003"/>
                  </a:lnTo>
                  <a:cubicBezTo>
                    <a:pt x="47657" y="18873"/>
                    <a:pt x="46271" y="20839"/>
                    <a:pt x="44920" y="22829"/>
                  </a:cubicBezTo>
                  <a:cubicBezTo>
                    <a:pt x="44054" y="23848"/>
                    <a:pt x="43173" y="24867"/>
                    <a:pt x="42296" y="25895"/>
                  </a:cubicBezTo>
                  <a:cubicBezTo>
                    <a:pt x="43303" y="24388"/>
                    <a:pt x="44268" y="22889"/>
                    <a:pt x="45215" y="21501"/>
                  </a:cubicBezTo>
                  <a:cubicBezTo>
                    <a:pt x="45671" y="20831"/>
                    <a:pt x="46150" y="20181"/>
                    <a:pt x="46629" y="19532"/>
                  </a:cubicBezTo>
                  <a:cubicBezTo>
                    <a:pt x="50821" y="14681"/>
                    <a:pt x="54892" y="9739"/>
                    <a:pt x="59372" y="5146"/>
                  </a:cubicBezTo>
                  <a:cubicBezTo>
                    <a:pt x="60080" y="4421"/>
                    <a:pt x="60397" y="4124"/>
                    <a:pt x="60440" y="4124"/>
                  </a:cubicBezTo>
                  <a:close/>
                  <a:moveTo>
                    <a:pt x="31420" y="4516"/>
                  </a:moveTo>
                  <a:cubicBezTo>
                    <a:pt x="31602" y="4617"/>
                    <a:pt x="31778" y="4730"/>
                    <a:pt x="31949" y="4854"/>
                  </a:cubicBezTo>
                  <a:cubicBezTo>
                    <a:pt x="29059" y="8714"/>
                    <a:pt x="26250" y="12632"/>
                    <a:pt x="23478" y="16578"/>
                  </a:cubicBezTo>
                  <a:cubicBezTo>
                    <a:pt x="22361" y="18169"/>
                    <a:pt x="21223" y="19748"/>
                    <a:pt x="20222" y="21417"/>
                  </a:cubicBezTo>
                  <a:cubicBezTo>
                    <a:pt x="19809" y="22141"/>
                    <a:pt x="19396" y="22866"/>
                    <a:pt x="18977" y="23591"/>
                  </a:cubicBezTo>
                  <a:cubicBezTo>
                    <a:pt x="18908" y="23706"/>
                    <a:pt x="18833" y="23816"/>
                    <a:pt x="18752" y="23923"/>
                  </a:cubicBezTo>
                  <a:cubicBezTo>
                    <a:pt x="18726" y="23963"/>
                    <a:pt x="18697" y="24001"/>
                    <a:pt x="18671" y="24041"/>
                  </a:cubicBezTo>
                  <a:cubicBezTo>
                    <a:pt x="17896" y="25056"/>
                    <a:pt x="16512" y="26224"/>
                    <a:pt x="16216" y="26845"/>
                  </a:cubicBezTo>
                  <a:lnTo>
                    <a:pt x="16216" y="26845"/>
                  </a:lnTo>
                  <a:cubicBezTo>
                    <a:pt x="18026" y="23044"/>
                    <a:pt x="20935" y="19745"/>
                    <a:pt x="23481" y="16431"/>
                  </a:cubicBezTo>
                  <a:cubicBezTo>
                    <a:pt x="26383" y="12652"/>
                    <a:pt x="28822" y="8512"/>
                    <a:pt x="31420" y="4516"/>
                  </a:cubicBezTo>
                  <a:close/>
                  <a:moveTo>
                    <a:pt x="30404" y="23400"/>
                  </a:moveTo>
                  <a:lnTo>
                    <a:pt x="30404" y="23400"/>
                  </a:lnTo>
                  <a:cubicBezTo>
                    <a:pt x="29578" y="24636"/>
                    <a:pt x="28802" y="25912"/>
                    <a:pt x="27979" y="27148"/>
                  </a:cubicBezTo>
                  <a:cubicBezTo>
                    <a:pt x="27808" y="27195"/>
                    <a:pt x="27674" y="27219"/>
                    <a:pt x="27575" y="27219"/>
                  </a:cubicBezTo>
                  <a:cubicBezTo>
                    <a:pt x="27174" y="27219"/>
                    <a:pt x="27373" y="26822"/>
                    <a:pt x="28173" y="26027"/>
                  </a:cubicBezTo>
                  <a:cubicBezTo>
                    <a:pt x="28655" y="25282"/>
                    <a:pt x="29148" y="24546"/>
                    <a:pt x="29654" y="23819"/>
                  </a:cubicBezTo>
                  <a:cubicBezTo>
                    <a:pt x="29662" y="23801"/>
                    <a:pt x="29665" y="23778"/>
                    <a:pt x="29662" y="23758"/>
                  </a:cubicBezTo>
                  <a:cubicBezTo>
                    <a:pt x="29899" y="23631"/>
                    <a:pt x="30144" y="23513"/>
                    <a:pt x="30404" y="23400"/>
                  </a:cubicBezTo>
                  <a:close/>
                  <a:moveTo>
                    <a:pt x="29018" y="24145"/>
                  </a:moveTo>
                  <a:cubicBezTo>
                    <a:pt x="28207" y="25199"/>
                    <a:pt x="27410" y="26267"/>
                    <a:pt x="26593" y="27321"/>
                  </a:cubicBezTo>
                  <a:cubicBezTo>
                    <a:pt x="26969" y="26056"/>
                    <a:pt x="27780" y="24974"/>
                    <a:pt x="29018" y="24145"/>
                  </a:cubicBezTo>
                  <a:close/>
                  <a:moveTo>
                    <a:pt x="57871" y="10931"/>
                  </a:moveTo>
                  <a:lnTo>
                    <a:pt x="57871" y="10931"/>
                  </a:lnTo>
                  <a:cubicBezTo>
                    <a:pt x="55305" y="14046"/>
                    <a:pt x="52885" y="17303"/>
                    <a:pt x="50454" y="20464"/>
                  </a:cubicBezTo>
                  <a:cubicBezTo>
                    <a:pt x="48653" y="22808"/>
                    <a:pt x="46889" y="25181"/>
                    <a:pt x="45160" y="27586"/>
                  </a:cubicBezTo>
                  <a:cubicBezTo>
                    <a:pt x="46436" y="25571"/>
                    <a:pt x="47712" y="23553"/>
                    <a:pt x="49080" y="21602"/>
                  </a:cubicBezTo>
                  <a:cubicBezTo>
                    <a:pt x="51445" y="18232"/>
                    <a:pt x="53890" y="14973"/>
                    <a:pt x="56783" y="12037"/>
                  </a:cubicBezTo>
                  <a:cubicBezTo>
                    <a:pt x="57147" y="11667"/>
                    <a:pt x="57510" y="11298"/>
                    <a:pt x="57871" y="10931"/>
                  </a:cubicBezTo>
                  <a:close/>
                  <a:moveTo>
                    <a:pt x="27015" y="16942"/>
                  </a:moveTo>
                  <a:cubicBezTo>
                    <a:pt x="26928" y="17170"/>
                    <a:pt x="26865" y="17404"/>
                    <a:pt x="26819" y="17643"/>
                  </a:cubicBezTo>
                  <a:cubicBezTo>
                    <a:pt x="26391" y="18287"/>
                    <a:pt x="25958" y="18928"/>
                    <a:pt x="25516" y="19566"/>
                  </a:cubicBezTo>
                  <a:cubicBezTo>
                    <a:pt x="25488" y="19598"/>
                    <a:pt x="25453" y="19618"/>
                    <a:pt x="25427" y="19653"/>
                  </a:cubicBezTo>
                  <a:cubicBezTo>
                    <a:pt x="25280" y="19835"/>
                    <a:pt x="25153" y="20034"/>
                    <a:pt x="25049" y="20245"/>
                  </a:cubicBezTo>
                  <a:cubicBezTo>
                    <a:pt x="23267" y="22777"/>
                    <a:pt x="21388" y="25254"/>
                    <a:pt x="19506" y="27722"/>
                  </a:cubicBezTo>
                  <a:cubicBezTo>
                    <a:pt x="20360" y="26302"/>
                    <a:pt x="21212" y="24873"/>
                    <a:pt x="22113" y="23478"/>
                  </a:cubicBezTo>
                  <a:cubicBezTo>
                    <a:pt x="22930" y="22352"/>
                    <a:pt x="23738" y="21223"/>
                    <a:pt x="24526" y="20080"/>
                  </a:cubicBezTo>
                  <a:cubicBezTo>
                    <a:pt x="25349" y="19023"/>
                    <a:pt x="26183" y="17987"/>
                    <a:pt x="27015" y="16942"/>
                  </a:cubicBezTo>
                  <a:close/>
                  <a:moveTo>
                    <a:pt x="30395" y="5526"/>
                  </a:moveTo>
                  <a:cubicBezTo>
                    <a:pt x="30489" y="5526"/>
                    <a:pt x="27391" y="10027"/>
                    <a:pt x="26784" y="11050"/>
                  </a:cubicBezTo>
                  <a:cubicBezTo>
                    <a:pt x="23322" y="16867"/>
                    <a:pt x="18432" y="21645"/>
                    <a:pt x="15426" y="27754"/>
                  </a:cubicBezTo>
                  <a:cubicBezTo>
                    <a:pt x="15346" y="27529"/>
                    <a:pt x="15279" y="27298"/>
                    <a:pt x="15224" y="27067"/>
                  </a:cubicBezTo>
                  <a:cubicBezTo>
                    <a:pt x="15224" y="27067"/>
                    <a:pt x="15227" y="27067"/>
                    <a:pt x="15227" y="27064"/>
                  </a:cubicBezTo>
                  <a:cubicBezTo>
                    <a:pt x="16916" y="24870"/>
                    <a:pt x="18466" y="22592"/>
                    <a:pt x="19965" y="20276"/>
                  </a:cubicBezTo>
                  <a:cubicBezTo>
                    <a:pt x="20938" y="18980"/>
                    <a:pt x="21908" y="17684"/>
                    <a:pt x="22808" y="16344"/>
                  </a:cubicBezTo>
                  <a:cubicBezTo>
                    <a:pt x="24679" y="13555"/>
                    <a:pt x="26518" y="10755"/>
                    <a:pt x="28499" y="8044"/>
                  </a:cubicBezTo>
                  <a:cubicBezTo>
                    <a:pt x="29839" y="6208"/>
                    <a:pt x="30359" y="5526"/>
                    <a:pt x="30395" y="5526"/>
                  </a:cubicBezTo>
                  <a:close/>
                  <a:moveTo>
                    <a:pt x="43780" y="12562"/>
                  </a:moveTo>
                  <a:lnTo>
                    <a:pt x="43780" y="12562"/>
                  </a:lnTo>
                  <a:cubicBezTo>
                    <a:pt x="42351" y="14390"/>
                    <a:pt x="40948" y="16200"/>
                    <a:pt x="39542" y="17898"/>
                  </a:cubicBezTo>
                  <a:cubicBezTo>
                    <a:pt x="36926" y="21059"/>
                    <a:pt x="34599" y="24477"/>
                    <a:pt x="31920" y="27575"/>
                  </a:cubicBezTo>
                  <a:cubicBezTo>
                    <a:pt x="31865" y="27638"/>
                    <a:pt x="31807" y="27699"/>
                    <a:pt x="31752" y="27762"/>
                  </a:cubicBezTo>
                  <a:cubicBezTo>
                    <a:pt x="32171" y="27197"/>
                    <a:pt x="32578" y="26631"/>
                    <a:pt x="32979" y="26056"/>
                  </a:cubicBezTo>
                  <a:cubicBezTo>
                    <a:pt x="33620" y="25291"/>
                    <a:pt x="34264" y="24526"/>
                    <a:pt x="34888" y="23747"/>
                  </a:cubicBezTo>
                  <a:cubicBezTo>
                    <a:pt x="36978" y="21128"/>
                    <a:pt x="38924" y="18397"/>
                    <a:pt x="40997" y="15767"/>
                  </a:cubicBezTo>
                  <a:cubicBezTo>
                    <a:pt x="41868" y="14661"/>
                    <a:pt x="42813" y="13605"/>
                    <a:pt x="43780" y="12562"/>
                  </a:cubicBezTo>
                  <a:close/>
                  <a:moveTo>
                    <a:pt x="29425" y="9929"/>
                  </a:moveTo>
                  <a:cubicBezTo>
                    <a:pt x="28822" y="10946"/>
                    <a:pt x="28239" y="11979"/>
                    <a:pt x="27644" y="13004"/>
                  </a:cubicBezTo>
                  <a:cubicBezTo>
                    <a:pt x="26767" y="14069"/>
                    <a:pt x="25918" y="15158"/>
                    <a:pt x="25083" y="16261"/>
                  </a:cubicBezTo>
                  <a:cubicBezTo>
                    <a:pt x="23770" y="18001"/>
                    <a:pt x="22644" y="19884"/>
                    <a:pt x="21463" y="21714"/>
                  </a:cubicBezTo>
                  <a:cubicBezTo>
                    <a:pt x="20127" y="23779"/>
                    <a:pt x="17565" y="26042"/>
                    <a:pt x="16589" y="27849"/>
                  </a:cubicBezTo>
                  <a:lnTo>
                    <a:pt x="16589" y="27849"/>
                  </a:lnTo>
                  <a:cubicBezTo>
                    <a:pt x="16815" y="27430"/>
                    <a:pt x="17052" y="27019"/>
                    <a:pt x="17289" y="26611"/>
                  </a:cubicBezTo>
                  <a:cubicBezTo>
                    <a:pt x="18409" y="25308"/>
                    <a:pt x="19269" y="23799"/>
                    <a:pt x="20129" y="22280"/>
                  </a:cubicBezTo>
                  <a:cubicBezTo>
                    <a:pt x="23135" y="18105"/>
                    <a:pt x="26579" y="14202"/>
                    <a:pt x="29425" y="9929"/>
                  </a:cubicBezTo>
                  <a:close/>
                  <a:moveTo>
                    <a:pt x="16483" y="27462"/>
                  </a:moveTo>
                  <a:lnTo>
                    <a:pt x="16483" y="27462"/>
                  </a:lnTo>
                  <a:cubicBezTo>
                    <a:pt x="16241" y="27872"/>
                    <a:pt x="16007" y="28291"/>
                    <a:pt x="15779" y="28715"/>
                  </a:cubicBezTo>
                  <a:cubicBezTo>
                    <a:pt x="15718" y="28551"/>
                    <a:pt x="15654" y="28383"/>
                    <a:pt x="15594" y="28219"/>
                  </a:cubicBezTo>
                  <a:cubicBezTo>
                    <a:pt x="15906" y="27985"/>
                    <a:pt x="16203" y="27731"/>
                    <a:pt x="16483" y="27462"/>
                  </a:cubicBezTo>
                  <a:close/>
                  <a:moveTo>
                    <a:pt x="24203" y="18654"/>
                  </a:moveTo>
                  <a:lnTo>
                    <a:pt x="24203" y="18654"/>
                  </a:lnTo>
                  <a:cubicBezTo>
                    <a:pt x="22401" y="21249"/>
                    <a:pt x="20629" y="23862"/>
                    <a:pt x="18845" y="26426"/>
                  </a:cubicBezTo>
                  <a:cubicBezTo>
                    <a:pt x="17651" y="28138"/>
                    <a:pt x="17189" y="28739"/>
                    <a:pt x="17131" y="28739"/>
                  </a:cubicBezTo>
                  <a:cubicBezTo>
                    <a:pt x="17031" y="28739"/>
                    <a:pt x="18122" y="26966"/>
                    <a:pt x="18741" y="26004"/>
                  </a:cubicBezTo>
                  <a:cubicBezTo>
                    <a:pt x="19766" y="24711"/>
                    <a:pt x="20710" y="23363"/>
                    <a:pt x="21631" y="21991"/>
                  </a:cubicBezTo>
                  <a:cubicBezTo>
                    <a:pt x="22410" y="20972"/>
                    <a:pt x="23201" y="19965"/>
                    <a:pt x="23981" y="18951"/>
                  </a:cubicBezTo>
                  <a:cubicBezTo>
                    <a:pt x="24056" y="18853"/>
                    <a:pt x="24128" y="18752"/>
                    <a:pt x="24203" y="18654"/>
                  </a:cubicBezTo>
                  <a:close/>
                  <a:moveTo>
                    <a:pt x="67014" y="25837"/>
                  </a:moveTo>
                  <a:lnTo>
                    <a:pt x="67014" y="25837"/>
                  </a:lnTo>
                  <a:cubicBezTo>
                    <a:pt x="66948" y="26388"/>
                    <a:pt x="66824" y="26934"/>
                    <a:pt x="66645" y="27459"/>
                  </a:cubicBezTo>
                  <a:cubicBezTo>
                    <a:pt x="66033" y="28011"/>
                    <a:pt x="65441" y="28579"/>
                    <a:pt x="64866" y="29163"/>
                  </a:cubicBezTo>
                  <a:cubicBezTo>
                    <a:pt x="65643" y="28077"/>
                    <a:pt x="66359" y="26969"/>
                    <a:pt x="67014" y="25837"/>
                  </a:cubicBezTo>
                  <a:close/>
                  <a:moveTo>
                    <a:pt x="27835" y="25972"/>
                  </a:moveTo>
                  <a:lnTo>
                    <a:pt x="27835" y="25972"/>
                  </a:lnTo>
                  <a:cubicBezTo>
                    <a:pt x="27220" y="26986"/>
                    <a:pt x="26720" y="28063"/>
                    <a:pt x="26345" y="29186"/>
                  </a:cubicBezTo>
                  <a:cubicBezTo>
                    <a:pt x="26339" y="28782"/>
                    <a:pt x="26371" y="28380"/>
                    <a:pt x="26440" y="27985"/>
                  </a:cubicBezTo>
                  <a:lnTo>
                    <a:pt x="26440" y="27982"/>
                  </a:lnTo>
                  <a:cubicBezTo>
                    <a:pt x="26463" y="27979"/>
                    <a:pt x="26487" y="27967"/>
                    <a:pt x="26504" y="27950"/>
                  </a:cubicBezTo>
                  <a:cubicBezTo>
                    <a:pt x="27006" y="27309"/>
                    <a:pt x="27419" y="26642"/>
                    <a:pt x="27835" y="25972"/>
                  </a:cubicBezTo>
                  <a:close/>
                  <a:moveTo>
                    <a:pt x="17138" y="27898"/>
                  </a:moveTo>
                  <a:cubicBezTo>
                    <a:pt x="16789" y="28452"/>
                    <a:pt x="16446" y="29013"/>
                    <a:pt x="16116" y="29584"/>
                  </a:cubicBezTo>
                  <a:cubicBezTo>
                    <a:pt x="16108" y="29596"/>
                    <a:pt x="16116" y="29607"/>
                    <a:pt x="16111" y="29619"/>
                  </a:cubicBezTo>
                  <a:cubicBezTo>
                    <a:pt x="16096" y="29625"/>
                    <a:pt x="16088" y="29636"/>
                    <a:pt x="16073" y="29642"/>
                  </a:cubicBezTo>
                  <a:cubicBezTo>
                    <a:pt x="16038" y="29486"/>
                    <a:pt x="15986" y="29321"/>
                    <a:pt x="15929" y="29148"/>
                  </a:cubicBezTo>
                  <a:cubicBezTo>
                    <a:pt x="16347" y="28741"/>
                    <a:pt x="16749" y="28325"/>
                    <a:pt x="17138" y="27898"/>
                  </a:cubicBezTo>
                  <a:close/>
                  <a:moveTo>
                    <a:pt x="63642" y="12098"/>
                  </a:moveTo>
                  <a:cubicBezTo>
                    <a:pt x="63380" y="12378"/>
                    <a:pt x="62476" y="13980"/>
                    <a:pt x="61855" y="14586"/>
                  </a:cubicBezTo>
                  <a:cubicBezTo>
                    <a:pt x="58890" y="17490"/>
                    <a:pt x="56179" y="20753"/>
                    <a:pt x="53558" y="23963"/>
                  </a:cubicBezTo>
                  <a:cubicBezTo>
                    <a:pt x="51898" y="25996"/>
                    <a:pt x="50108" y="27962"/>
                    <a:pt x="48315" y="29931"/>
                  </a:cubicBezTo>
                  <a:cubicBezTo>
                    <a:pt x="52247" y="24610"/>
                    <a:pt x="56303" y="19431"/>
                    <a:pt x="61073" y="14774"/>
                  </a:cubicBezTo>
                  <a:cubicBezTo>
                    <a:pt x="61956" y="13908"/>
                    <a:pt x="62788" y="12993"/>
                    <a:pt x="63642" y="12098"/>
                  </a:cubicBezTo>
                  <a:close/>
                  <a:moveTo>
                    <a:pt x="21781" y="27875"/>
                  </a:moveTo>
                  <a:lnTo>
                    <a:pt x="21781" y="27875"/>
                  </a:lnTo>
                  <a:cubicBezTo>
                    <a:pt x="21726" y="27956"/>
                    <a:pt x="21671" y="28040"/>
                    <a:pt x="21622" y="28118"/>
                  </a:cubicBezTo>
                  <a:cubicBezTo>
                    <a:pt x="21484" y="28324"/>
                    <a:pt x="20080" y="29959"/>
                    <a:pt x="20018" y="29959"/>
                  </a:cubicBezTo>
                  <a:cubicBezTo>
                    <a:pt x="19993" y="29959"/>
                    <a:pt x="20181" y="29700"/>
                    <a:pt x="20747" y="28987"/>
                  </a:cubicBezTo>
                  <a:cubicBezTo>
                    <a:pt x="21062" y="28591"/>
                    <a:pt x="21420" y="28233"/>
                    <a:pt x="21781" y="27875"/>
                  </a:cubicBezTo>
                  <a:close/>
                  <a:moveTo>
                    <a:pt x="65822" y="24324"/>
                  </a:moveTo>
                  <a:lnTo>
                    <a:pt x="65822" y="24324"/>
                  </a:lnTo>
                  <a:cubicBezTo>
                    <a:pt x="64803" y="25866"/>
                    <a:pt x="63449" y="27275"/>
                    <a:pt x="62225" y="28640"/>
                  </a:cubicBezTo>
                  <a:cubicBezTo>
                    <a:pt x="61740" y="29183"/>
                    <a:pt x="61269" y="29734"/>
                    <a:pt x="60801" y="30289"/>
                  </a:cubicBezTo>
                  <a:cubicBezTo>
                    <a:pt x="61777" y="29116"/>
                    <a:pt x="62753" y="27941"/>
                    <a:pt x="63712" y="26755"/>
                  </a:cubicBezTo>
                  <a:cubicBezTo>
                    <a:pt x="64300" y="26027"/>
                    <a:pt x="65213" y="25147"/>
                    <a:pt x="65822" y="24324"/>
                  </a:cubicBezTo>
                  <a:close/>
                  <a:moveTo>
                    <a:pt x="23227" y="24841"/>
                  </a:moveTo>
                  <a:cubicBezTo>
                    <a:pt x="23267" y="24841"/>
                    <a:pt x="23252" y="24968"/>
                    <a:pt x="23149" y="25285"/>
                  </a:cubicBezTo>
                  <a:cubicBezTo>
                    <a:pt x="22996" y="25759"/>
                    <a:pt x="22780" y="26212"/>
                    <a:pt x="22534" y="26654"/>
                  </a:cubicBezTo>
                  <a:cubicBezTo>
                    <a:pt x="21483" y="27846"/>
                    <a:pt x="20213" y="28816"/>
                    <a:pt x="19589" y="30315"/>
                  </a:cubicBezTo>
                  <a:cubicBezTo>
                    <a:pt x="19615" y="30173"/>
                    <a:pt x="19644" y="30032"/>
                    <a:pt x="19662" y="29884"/>
                  </a:cubicBezTo>
                  <a:cubicBezTo>
                    <a:pt x="19665" y="29841"/>
                    <a:pt x="19644" y="29798"/>
                    <a:pt x="19610" y="29772"/>
                  </a:cubicBezTo>
                  <a:cubicBezTo>
                    <a:pt x="20441" y="28796"/>
                    <a:pt x="21255" y="27823"/>
                    <a:pt x="22003" y="26775"/>
                  </a:cubicBezTo>
                  <a:cubicBezTo>
                    <a:pt x="22166" y="26548"/>
                    <a:pt x="23077" y="24841"/>
                    <a:pt x="23227" y="24841"/>
                  </a:cubicBezTo>
                  <a:close/>
                  <a:moveTo>
                    <a:pt x="24275" y="22554"/>
                  </a:moveTo>
                  <a:lnTo>
                    <a:pt x="24275" y="22554"/>
                  </a:lnTo>
                  <a:cubicBezTo>
                    <a:pt x="24122" y="23169"/>
                    <a:pt x="23986" y="23761"/>
                    <a:pt x="23836" y="24232"/>
                  </a:cubicBezTo>
                  <a:cubicBezTo>
                    <a:pt x="23045" y="26680"/>
                    <a:pt x="22453" y="29197"/>
                    <a:pt x="20069" y="30502"/>
                  </a:cubicBezTo>
                  <a:cubicBezTo>
                    <a:pt x="20054" y="30456"/>
                    <a:pt x="20020" y="30418"/>
                    <a:pt x="19973" y="30404"/>
                  </a:cubicBezTo>
                  <a:cubicBezTo>
                    <a:pt x="21163" y="29391"/>
                    <a:pt x="22142" y="28152"/>
                    <a:pt x="22849" y="26761"/>
                  </a:cubicBezTo>
                  <a:cubicBezTo>
                    <a:pt x="22881" y="26726"/>
                    <a:pt x="22915" y="26691"/>
                    <a:pt x="22947" y="26654"/>
                  </a:cubicBezTo>
                  <a:cubicBezTo>
                    <a:pt x="22982" y="26613"/>
                    <a:pt x="22990" y="26556"/>
                    <a:pt x="22970" y="26507"/>
                  </a:cubicBezTo>
                  <a:cubicBezTo>
                    <a:pt x="23311" y="25811"/>
                    <a:pt x="23571" y="25078"/>
                    <a:pt x="23744" y="24324"/>
                  </a:cubicBezTo>
                  <a:cubicBezTo>
                    <a:pt x="23769" y="24220"/>
                    <a:pt x="23678" y="24118"/>
                    <a:pt x="23583" y="24118"/>
                  </a:cubicBezTo>
                  <a:cubicBezTo>
                    <a:pt x="23546" y="24118"/>
                    <a:pt x="23509" y="24133"/>
                    <a:pt x="23478" y="24168"/>
                  </a:cubicBezTo>
                  <a:cubicBezTo>
                    <a:pt x="23195" y="24494"/>
                    <a:pt x="22933" y="24832"/>
                    <a:pt x="22676" y="25179"/>
                  </a:cubicBezTo>
                  <a:cubicBezTo>
                    <a:pt x="23221" y="24312"/>
                    <a:pt x="23753" y="23438"/>
                    <a:pt x="24275" y="22554"/>
                  </a:cubicBezTo>
                  <a:close/>
                  <a:moveTo>
                    <a:pt x="40986" y="10409"/>
                  </a:moveTo>
                  <a:cubicBezTo>
                    <a:pt x="41013" y="10409"/>
                    <a:pt x="40977" y="10500"/>
                    <a:pt x="40858" y="10709"/>
                  </a:cubicBezTo>
                  <a:cubicBezTo>
                    <a:pt x="40067" y="12095"/>
                    <a:pt x="39111" y="13391"/>
                    <a:pt x="38188" y="14687"/>
                  </a:cubicBezTo>
                  <a:cubicBezTo>
                    <a:pt x="37350" y="15856"/>
                    <a:pt x="36478" y="17000"/>
                    <a:pt x="35604" y="18137"/>
                  </a:cubicBezTo>
                  <a:cubicBezTo>
                    <a:pt x="35465" y="18313"/>
                    <a:pt x="35329" y="18486"/>
                    <a:pt x="35191" y="18660"/>
                  </a:cubicBezTo>
                  <a:cubicBezTo>
                    <a:pt x="32211" y="22419"/>
                    <a:pt x="28738" y="26316"/>
                    <a:pt x="26515" y="30597"/>
                  </a:cubicBezTo>
                  <a:cubicBezTo>
                    <a:pt x="26466" y="30346"/>
                    <a:pt x="26426" y="30095"/>
                    <a:pt x="26397" y="29850"/>
                  </a:cubicBezTo>
                  <a:cubicBezTo>
                    <a:pt x="26423" y="29850"/>
                    <a:pt x="26446" y="29838"/>
                    <a:pt x="26461" y="29815"/>
                  </a:cubicBezTo>
                  <a:cubicBezTo>
                    <a:pt x="26726" y="29440"/>
                    <a:pt x="26998" y="29067"/>
                    <a:pt x="27266" y="28695"/>
                  </a:cubicBezTo>
                  <a:cubicBezTo>
                    <a:pt x="27592" y="28256"/>
                    <a:pt x="27916" y="27812"/>
                    <a:pt x="28230" y="27364"/>
                  </a:cubicBezTo>
                  <a:cubicBezTo>
                    <a:pt x="31530" y="22895"/>
                    <a:pt x="35070" y="18614"/>
                    <a:pt x="38173" y="13994"/>
                  </a:cubicBezTo>
                  <a:cubicBezTo>
                    <a:pt x="38248" y="13885"/>
                    <a:pt x="40821" y="10409"/>
                    <a:pt x="40986" y="10409"/>
                  </a:cubicBezTo>
                  <a:close/>
                  <a:moveTo>
                    <a:pt x="61953" y="24956"/>
                  </a:moveTo>
                  <a:lnTo>
                    <a:pt x="61953" y="24956"/>
                  </a:lnTo>
                  <a:cubicBezTo>
                    <a:pt x="60267" y="26914"/>
                    <a:pt x="58604" y="28888"/>
                    <a:pt x="56936" y="30863"/>
                  </a:cubicBezTo>
                  <a:cubicBezTo>
                    <a:pt x="58027" y="29402"/>
                    <a:pt x="59130" y="27953"/>
                    <a:pt x="60259" y="26521"/>
                  </a:cubicBezTo>
                  <a:cubicBezTo>
                    <a:pt x="60822" y="25996"/>
                    <a:pt x="61388" y="25476"/>
                    <a:pt x="61953" y="24956"/>
                  </a:cubicBezTo>
                  <a:close/>
                  <a:moveTo>
                    <a:pt x="37740" y="17681"/>
                  </a:moveTo>
                  <a:lnTo>
                    <a:pt x="37740" y="17681"/>
                  </a:lnTo>
                  <a:cubicBezTo>
                    <a:pt x="36906" y="18931"/>
                    <a:pt x="36083" y="20187"/>
                    <a:pt x="35251" y="21440"/>
                  </a:cubicBezTo>
                  <a:cubicBezTo>
                    <a:pt x="33909" y="23189"/>
                    <a:pt x="32679" y="25011"/>
                    <a:pt x="31484" y="26859"/>
                  </a:cubicBezTo>
                  <a:cubicBezTo>
                    <a:pt x="30325" y="28409"/>
                    <a:pt x="29112" y="29902"/>
                    <a:pt x="27795" y="31306"/>
                  </a:cubicBezTo>
                  <a:lnTo>
                    <a:pt x="27795" y="31306"/>
                  </a:lnTo>
                  <a:cubicBezTo>
                    <a:pt x="29397" y="29597"/>
                    <a:pt x="30571" y="27078"/>
                    <a:pt x="31891" y="25138"/>
                  </a:cubicBezTo>
                  <a:cubicBezTo>
                    <a:pt x="33666" y="22534"/>
                    <a:pt x="35679" y="20126"/>
                    <a:pt x="37705" y="17721"/>
                  </a:cubicBezTo>
                  <a:cubicBezTo>
                    <a:pt x="37717" y="17707"/>
                    <a:pt x="37729" y="17695"/>
                    <a:pt x="37740" y="17681"/>
                  </a:cubicBezTo>
                  <a:close/>
                  <a:moveTo>
                    <a:pt x="42931" y="17964"/>
                  </a:moveTo>
                  <a:cubicBezTo>
                    <a:pt x="39604" y="22773"/>
                    <a:pt x="36443" y="27693"/>
                    <a:pt x="32904" y="31969"/>
                  </a:cubicBezTo>
                  <a:cubicBezTo>
                    <a:pt x="33895" y="30623"/>
                    <a:pt x="34830" y="29238"/>
                    <a:pt x="35774" y="27861"/>
                  </a:cubicBezTo>
                  <a:cubicBezTo>
                    <a:pt x="38083" y="24489"/>
                    <a:pt x="40444" y="21198"/>
                    <a:pt x="42931" y="17964"/>
                  </a:cubicBezTo>
                  <a:close/>
                  <a:moveTo>
                    <a:pt x="44383" y="8740"/>
                  </a:moveTo>
                  <a:cubicBezTo>
                    <a:pt x="44331" y="8858"/>
                    <a:pt x="44268" y="8977"/>
                    <a:pt x="44210" y="9095"/>
                  </a:cubicBezTo>
                  <a:cubicBezTo>
                    <a:pt x="42149" y="11370"/>
                    <a:pt x="40327" y="13864"/>
                    <a:pt x="38583" y="16428"/>
                  </a:cubicBezTo>
                  <a:cubicBezTo>
                    <a:pt x="37474" y="17612"/>
                    <a:pt x="36386" y="18761"/>
                    <a:pt x="35459" y="19864"/>
                  </a:cubicBezTo>
                  <a:cubicBezTo>
                    <a:pt x="32266" y="23669"/>
                    <a:pt x="29674" y="27904"/>
                    <a:pt x="26902" y="32015"/>
                  </a:cubicBezTo>
                  <a:cubicBezTo>
                    <a:pt x="26894" y="31989"/>
                    <a:pt x="26882" y="31969"/>
                    <a:pt x="26873" y="31943"/>
                  </a:cubicBezTo>
                  <a:cubicBezTo>
                    <a:pt x="26836" y="31833"/>
                    <a:pt x="26813" y="31732"/>
                    <a:pt x="26781" y="31628"/>
                  </a:cubicBezTo>
                  <a:cubicBezTo>
                    <a:pt x="26911" y="31487"/>
                    <a:pt x="27041" y="31342"/>
                    <a:pt x="27171" y="31201"/>
                  </a:cubicBezTo>
                  <a:cubicBezTo>
                    <a:pt x="27191" y="31178"/>
                    <a:pt x="27171" y="31147"/>
                    <a:pt x="27146" y="31147"/>
                  </a:cubicBezTo>
                  <a:cubicBezTo>
                    <a:pt x="27139" y="31147"/>
                    <a:pt x="27131" y="31149"/>
                    <a:pt x="27125" y="31155"/>
                  </a:cubicBezTo>
                  <a:cubicBezTo>
                    <a:pt x="27662" y="30667"/>
                    <a:pt x="28198" y="29717"/>
                    <a:pt x="28712" y="28758"/>
                  </a:cubicBezTo>
                  <a:cubicBezTo>
                    <a:pt x="29630" y="27503"/>
                    <a:pt x="30436" y="26166"/>
                    <a:pt x="31256" y="24829"/>
                  </a:cubicBezTo>
                  <a:cubicBezTo>
                    <a:pt x="32783" y="22834"/>
                    <a:pt x="34408" y="20909"/>
                    <a:pt x="35985" y="18960"/>
                  </a:cubicBezTo>
                  <a:cubicBezTo>
                    <a:pt x="37125" y="17551"/>
                    <a:pt x="38150" y="16079"/>
                    <a:pt x="39160" y="14575"/>
                  </a:cubicBezTo>
                  <a:cubicBezTo>
                    <a:pt x="39562" y="13974"/>
                    <a:pt x="39977" y="13382"/>
                    <a:pt x="40396" y="12790"/>
                  </a:cubicBezTo>
                  <a:cubicBezTo>
                    <a:pt x="40581" y="12559"/>
                    <a:pt x="40766" y="12326"/>
                    <a:pt x="40950" y="12092"/>
                  </a:cubicBezTo>
                  <a:cubicBezTo>
                    <a:pt x="41776" y="11281"/>
                    <a:pt x="44216" y="9118"/>
                    <a:pt x="44383" y="8740"/>
                  </a:cubicBezTo>
                  <a:close/>
                  <a:moveTo>
                    <a:pt x="57142" y="17706"/>
                  </a:moveTo>
                  <a:cubicBezTo>
                    <a:pt x="55448" y="19804"/>
                    <a:pt x="53810" y="21931"/>
                    <a:pt x="52155" y="23923"/>
                  </a:cubicBezTo>
                  <a:cubicBezTo>
                    <a:pt x="49906" y="26631"/>
                    <a:pt x="47657" y="29345"/>
                    <a:pt x="45408" y="32064"/>
                  </a:cubicBezTo>
                  <a:cubicBezTo>
                    <a:pt x="47484" y="29295"/>
                    <a:pt x="49473" y="26455"/>
                    <a:pt x="51577" y="23856"/>
                  </a:cubicBezTo>
                  <a:cubicBezTo>
                    <a:pt x="53298" y="21735"/>
                    <a:pt x="55214" y="19721"/>
                    <a:pt x="57142" y="17706"/>
                  </a:cubicBezTo>
                  <a:close/>
                  <a:moveTo>
                    <a:pt x="59089" y="954"/>
                  </a:moveTo>
                  <a:lnTo>
                    <a:pt x="59089" y="954"/>
                  </a:lnTo>
                  <a:cubicBezTo>
                    <a:pt x="59364" y="1069"/>
                    <a:pt x="59629" y="1205"/>
                    <a:pt x="59886" y="1361"/>
                  </a:cubicBezTo>
                  <a:cubicBezTo>
                    <a:pt x="59843" y="1361"/>
                    <a:pt x="59805" y="1378"/>
                    <a:pt x="59777" y="1410"/>
                  </a:cubicBezTo>
                  <a:cubicBezTo>
                    <a:pt x="55212" y="6716"/>
                    <a:pt x="50235" y="11572"/>
                    <a:pt x="45786" y="16994"/>
                  </a:cubicBezTo>
                  <a:cubicBezTo>
                    <a:pt x="41687" y="21988"/>
                    <a:pt x="38465" y="27953"/>
                    <a:pt x="34102" y="32722"/>
                  </a:cubicBezTo>
                  <a:cubicBezTo>
                    <a:pt x="38574" y="27739"/>
                    <a:pt x="41808" y="21085"/>
                    <a:pt x="45977" y="15926"/>
                  </a:cubicBezTo>
                  <a:cubicBezTo>
                    <a:pt x="48332" y="13007"/>
                    <a:pt x="50801" y="10195"/>
                    <a:pt x="53382" y="7484"/>
                  </a:cubicBezTo>
                  <a:cubicBezTo>
                    <a:pt x="55359" y="5405"/>
                    <a:pt x="57672" y="3616"/>
                    <a:pt x="59084" y="1087"/>
                  </a:cubicBezTo>
                  <a:cubicBezTo>
                    <a:pt x="59104" y="1046"/>
                    <a:pt x="59107" y="997"/>
                    <a:pt x="59089" y="954"/>
                  </a:cubicBezTo>
                  <a:close/>
                  <a:moveTo>
                    <a:pt x="29783" y="29411"/>
                  </a:moveTo>
                  <a:cubicBezTo>
                    <a:pt x="29529" y="29821"/>
                    <a:pt x="29290" y="30237"/>
                    <a:pt x="29062" y="30655"/>
                  </a:cubicBezTo>
                  <a:cubicBezTo>
                    <a:pt x="28525" y="31490"/>
                    <a:pt x="28005" y="32330"/>
                    <a:pt x="27514" y="33176"/>
                  </a:cubicBezTo>
                  <a:cubicBezTo>
                    <a:pt x="27327" y="32924"/>
                    <a:pt x="27168" y="32656"/>
                    <a:pt x="27044" y="32370"/>
                  </a:cubicBezTo>
                  <a:cubicBezTo>
                    <a:pt x="28089" y="31464"/>
                    <a:pt x="28969" y="30465"/>
                    <a:pt x="29783" y="29411"/>
                  </a:cubicBezTo>
                  <a:close/>
                  <a:moveTo>
                    <a:pt x="39946" y="18972"/>
                  </a:moveTo>
                  <a:lnTo>
                    <a:pt x="39946" y="18972"/>
                  </a:lnTo>
                  <a:cubicBezTo>
                    <a:pt x="37558" y="22104"/>
                    <a:pt x="35182" y="25248"/>
                    <a:pt x="32849" y="28418"/>
                  </a:cubicBezTo>
                  <a:cubicBezTo>
                    <a:pt x="32292" y="29215"/>
                    <a:pt x="31744" y="30020"/>
                    <a:pt x="31204" y="30828"/>
                  </a:cubicBezTo>
                  <a:cubicBezTo>
                    <a:pt x="29981" y="32638"/>
                    <a:pt x="29486" y="33269"/>
                    <a:pt x="29397" y="33269"/>
                  </a:cubicBezTo>
                  <a:cubicBezTo>
                    <a:pt x="29214" y="33269"/>
                    <a:pt x="30747" y="30605"/>
                    <a:pt x="31201" y="30035"/>
                  </a:cubicBezTo>
                  <a:cubicBezTo>
                    <a:pt x="32269" y="28692"/>
                    <a:pt x="33450" y="27445"/>
                    <a:pt x="34498" y="26085"/>
                  </a:cubicBezTo>
                  <a:cubicBezTo>
                    <a:pt x="36334" y="23709"/>
                    <a:pt x="38115" y="21322"/>
                    <a:pt x="39946" y="18972"/>
                  </a:cubicBezTo>
                  <a:close/>
                  <a:moveTo>
                    <a:pt x="20187" y="31481"/>
                  </a:moveTo>
                  <a:cubicBezTo>
                    <a:pt x="20476" y="31772"/>
                    <a:pt x="20675" y="32099"/>
                    <a:pt x="20779" y="32442"/>
                  </a:cubicBezTo>
                  <a:cubicBezTo>
                    <a:pt x="20776" y="32448"/>
                    <a:pt x="20770" y="32445"/>
                    <a:pt x="20764" y="32451"/>
                  </a:cubicBezTo>
                  <a:cubicBezTo>
                    <a:pt x="20562" y="32691"/>
                    <a:pt x="20375" y="32939"/>
                    <a:pt x="20181" y="33187"/>
                  </a:cubicBezTo>
                  <a:cubicBezTo>
                    <a:pt x="20323" y="32867"/>
                    <a:pt x="20438" y="32535"/>
                    <a:pt x="20531" y="32197"/>
                  </a:cubicBezTo>
                  <a:cubicBezTo>
                    <a:pt x="20566" y="32061"/>
                    <a:pt x="20468" y="31978"/>
                    <a:pt x="20362" y="31978"/>
                  </a:cubicBezTo>
                  <a:cubicBezTo>
                    <a:pt x="20304" y="31978"/>
                    <a:pt x="20244" y="32003"/>
                    <a:pt x="20201" y="32058"/>
                  </a:cubicBezTo>
                  <a:cubicBezTo>
                    <a:pt x="19887" y="32471"/>
                    <a:pt x="19581" y="32890"/>
                    <a:pt x="19275" y="33311"/>
                  </a:cubicBezTo>
                  <a:cubicBezTo>
                    <a:pt x="19601" y="32711"/>
                    <a:pt x="19916" y="32107"/>
                    <a:pt x="20187" y="31481"/>
                  </a:cubicBezTo>
                  <a:close/>
                  <a:moveTo>
                    <a:pt x="14638" y="29498"/>
                  </a:moveTo>
                  <a:cubicBezTo>
                    <a:pt x="14757" y="29567"/>
                    <a:pt x="14875" y="29636"/>
                    <a:pt x="14988" y="29705"/>
                  </a:cubicBezTo>
                  <a:cubicBezTo>
                    <a:pt x="14160" y="30833"/>
                    <a:pt x="13024" y="32410"/>
                    <a:pt x="12475" y="33326"/>
                  </a:cubicBezTo>
                  <a:lnTo>
                    <a:pt x="12475" y="33326"/>
                  </a:lnTo>
                  <a:cubicBezTo>
                    <a:pt x="13239" y="32051"/>
                    <a:pt x="14032" y="30856"/>
                    <a:pt x="14638" y="29498"/>
                  </a:cubicBezTo>
                  <a:close/>
                  <a:moveTo>
                    <a:pt x="63354" y="5319"/>
                  </a:moveTo>
                  <a:cubicBezTo>
                    <a:pt x="63471" y="5319"/>
                    <a:pt x="62297" y="6873"/>
                    <a:pt x="61506" y="7926"/>
                  </a:cubicBezTo>
                  <a:cubicBezTo>
                    <a:pt x="59101" y="10530"/>
                    <a:pt x="56861" y="13405"/>
                    <a:pt x="54693" y="16298"/>
                  </a:cubicBezTo>
                  <a:cubicBezTo>
                    <a:pt x="55588" y="15164"/>
                    <a:pt x="56520" y="14061"/>
                    <a:pt x="57473" y="12981"/>
                  </a:cubicBezTo>
                  <a:lnTo>
                    <a:pt x="57473" y="12981"/>
                  </a:lnTo>
                  <a:cubicBezTo>
                    <a:pt x="55316" y="15666"/>
                    <a:pt x="53235" y="18368"/>
                    <a:pt x="51188" y="21117"/>
                  </a:cubicBezTo>
                  <a:cubicBezTo>
                    <a:pt x="51563" y="20559"/>
                    <a:pt x="51944" y="20008"/>
                    <a:pt x="52334" y="19459"/>
                  </a:cubicBezTo>
                  <a:lnTo>
                    <a:pt x="52334" y="19459"/>
                  </a:lnTo>
                  <a:cubicBezTo>
                    <a:pt x="51537" y="20528"/>
                    <a:pt x="50740" y="21590"/>
                    <a:pt x="49946" y="22615"/>
                  </a:cubicBezTo>
                  <a:cubicBezTo>
                    <a:pt x="47229" y="26116"/>
                    <a:pt x="44049" y="29617"/>
                    <a:pt x="41360" y="33354"/>
                  </a:cubicBezTo>
                  <a:lnTo>
                    <a:pt x="41360" y="33354"/>
                  </a:lnTo>
                  <a:cubicBezTo>
                    <a:pt x="41610" y="32999"/>
                    <a:pt x="41858" y="32641"/>
                    <a:pt x="42102" y="32281"/>
                  </a:cubicBezTo>
                  <a:cubicBezTo>
                    <a:pt x="44054" y="29780"/>
                    <a:pt x="45858" y="27156"/>
                    <a:pt x="47738" y="24613"/>
                  </a:cubicBezTo>
                  <a:cubicBezTo>
                    <a:pt x="50657" y="20666"/>
                    <a:pt x="53737" y="16861"/>
                    <a:pt x="56768" y="13007"/>
                  </a:cubicBezTo>
                  <a:cubicBezTo>
                    <a:pt x="58108" y="11304"/>
                    <a:pt x="59453" y="9615"/>
                    <a:pt x="60853" y="7963"/>
                  </a:cubicBezTo>
                  <a:cubicBezTo>
                    <a:pt x="61543" y="7164"/>
                    <a:pt x="62262" y="6387"/>
                    <a:pt x="63004" y="5636"/>
                  </a:cubicBezTo>
                  <a:cubicBezTo>
                    <a:pt x="63217" y="5415"/>
                    <a:pt x="63325" y="5319"/>
                    <a:pt x="63354" y="5319"/>
                  </a:cubicBezTo>
                  <a:close/>
                  <a:moveTo>
                    <a:pt x="7666" y="32382"/>
                  </a:moveTo>
                  <a:lnTo>
                    <a:pt x="7666" y="32382"/>
                  </a:lnTo>
                  <a:cubicBezTo>
                    <a:pt x="7649" y="32411"/>
                    <a:pt x="7634" y="32439"/>
                    <a:pt x="7617" y="32468"/>
                  </a:cubicBezTo>
                  <a:cubicBezTo>
                    <a:pt x="7392" y="32832"/>
                    <a:pt x="7155" y="33187"/>
                    <a:pt x="6915" y="33545"/>
                  </a:cubicBezTo>
                  <a:lnTo>
                    <a:pt x="6913" y="33545"/>
                  </a:lnTo>
                  <a:cubicBezTo>
                    <a:pt x="6895" y="33522"/>
                    <a:pt x="6878" y="33499"/>
                    <a:pt x="6861" y="33479"/>
                  </a:cubicBezTo>
                  <a:cubicBezTo>
                    <a:pt x="6269" y="32743"/>
                    <a:pt x="6967" y="32439"/>
                    <a:pt x="7666" y="32382"/>
                  </a:cubicBezTo>
                  <a:close/>
                  <a:moveTo>
                    <a:pt x="18957" y="27705"/>
                  </a:moveTo>
                  <a:lnTo>
                    <a:pt x="18957" y="27705"/>
                  </a:lnTo>
                  <a:cubicBezTo>
                    <a:pt x="18311" y="28834"/>
                    <a:pt x="17658" y="29959"/>
                    <a:pt x="16971" y="31065"/>
                  </a:cubicBezTo>
                  <a:cubicBezTo>
                    <a:pt x="16350" y="31888"/>
                    <a:pt x="15738" y="32714"/>
                    <a:pt x="15129" y="33539"/>
                  </a:cubicBezTo>
                  <a:cubicBezTo>
                    <a:pt x="14913" y="33554"/>
                    <a:pt x="14696" y="33568"/>
                    <a:pt x="14479" y="33591"/>
                  </a:cubicBezTo>
                  <a:cubicBezTo>
                    <a:pt x="14494" y="33568"/>
                    <a:pt x="14505" y="33545"/>
                    <a:pt x="14520" y="33525"/>
                  </a:cubicBezTo>
                  <a:cubicBezTo>
                    <a:pt x="14527" y="33527"/>
                    <a:pt x="14535" y="33528"/>
                    <a:pt x="14542" y="33528"/>
                  </a:cubicBezTo>
                  <a:cubicBezTo>
                    <a:pt x="14580" y="33528"/>
                    <a:pt x="14614" y="33503"/>
                    <a:pt x="14624" y="33464"/>
                  </a:cubicBezTo>
                  <a:cubicBezTo>
                    <a:pt x="14661" y="33343"/>
                    <a:pt x="14725" y="33228"/>
                    <a:pt x="14771" y="33109"/>
                  </a:cubicBezTo>
                  <a:cubicBezTo>
                    <a:pt x="15080" y="32618"/>
                    <a:pt x="15357" y="32107"/>
                    <a:pt x="15602" y="31582"/>
                  </a:cubicBezTo>
                  <a:cubicBezTo>
                    <a:pt x="16561" y="30208"/>
                    <a:pt x="17903" y="28955"/>
                    <a:pt x="18957" y="27705"/>
                  </a:cubicBezTo>
                  <a:close/>
                  <a:moveTo>
                    <a:pt x="33297" y="29090"/>
                  </a:moveTo>
                  <a:cubicBezTo>
                    <a:pt x="32685" y="30020"/>
                    <a:pt x="32102" y="30964"/>
                    <a:pt x="31556" y="31957"/>
                  </a:cubicBezTo>
                  <a:cubicBezTo>
                    <a:pt x="31250" y="32780"/>
                    <a:pt x="30670" y="33329"/>
                    <a:pt x="29815" y="33603"/>
                  </a:cubicBezTo>
                  <a:cubicBezTo>
                    <a:pt x="29977" y="33245"/>
                    <a:pt x="30159" y="32896"/>
                    <a:pt x="30358" y="32558"/>
                  </a:cubicBezTo>
                  <a:cubicBezTo>
                    <a:pt x="31386" y="31487"/>
                    <a:pt x="32359" y="30312"/>
                    <a:pt x="33297" y="29090"/>
                  </a:cubicBezTo>
                  <a:close/>
                  <a:moveTo>
                    <a:pt x="8567" y="32460"/>
                  </a:moveTo>
                  <a:lnTo>
                    <a:pt x="8567" y="32460"/>
                  </a:lnTo>
                  <a:cubicBezTo>
                    <a:pt x="8671" y="32488"/>
                    <a:pt x="8766" y="32517"/>
                    <a:pt x="8861" y="32546"/>
                  </a:cubicBezTo>
                  <a:cubicBezTo>
                    <a:pt x="8570" y="32947"/>
                    <a:pt x="8220" y="33297"/>
                    <a:pt x="7848" y="33623"/>
                  </a:cubicBezTo>
                  <a:cubicBezTo>
                    <a:pt x="8067" y="33262"/>
                    <a:pt x="8313" y="32916"/>
                    <a:pt x="8550" y="32564"/>
                  </a:cubicBezTo>
                  <a:cubicBezTo>
                    <a:pt x="8567" y="32532"/>
                    <a:pt x="8576" y="32494"/>
                    <a:pt x="8567" y="32460"/>
                  </a:cubicBezTo>
                  <a:close/>
                  <a:moveTo>
                    <a:pt x="15328" y="29925"/>
                  </a:moveTo>
                  <a:cubicBezTo>
                    <a:pt x="15449" y="30003"/>
                    <a:pt x="15551" y="30075"/>
                    <a:pt x="15637" y="30136"/>
                  </a:cubicBezTo>
                  <a:cubicBezTo>
                    <a:pt x="14676" y="31328"/>
                    <a:pt x="13613" y="32442"/>
                    <a:pt x="12678" y="33629"/>
                  </a:cubicBezTo>
                  <a:cubicBezTo>
                    <a:pt x="12730" y="33562"/>
                    <a:pt x="12698" y="33464"/>
                    <a:pt x="12617" y="33441"/>
                  </a:cubicBezTo>
                  <a:cubicBezTo>
                    <a:pt x="13619" y="32347"/>
                    <a:pt x="14445" y="31132"/>
                    <a:pt x="15328" y="29925"/>
                  </a:cubicBezTo>
                  <a:close/>
                  <a:moveTo>
                    <a:pt x="23916" y="22709"/>
                  </a:moveTo>
                  <a:cubicBezTo>
                    <a:pt x="23973" y="22709"/>
                    <a:pt x="23052" y="23981"/>
                    <a:pt x="22912" y="24209"/>
                  </a:cubicBezTo>
                  <a:cubicBezTo>
                    <a:pt x="21732" y="26143"/>
                    <a:pt x="20450" y="28014"/>
                    <a:pt x="19122" y="29847"/>
                  </a:cubicBezTo>
                  <a:cubicBezTo>
                    <a:pt x="19001" y="30011"/>
                    <a:pt x="18873" y="30173"/>
                    <a:pt x="18752" y="30335"/>
                  </a:cubicBezTo>
                  <a:cubicBezTo>
                    <a:pt x="17811" y="31429"/>
                    <a:pt x="16879" y="32523"/>
                    <a:pt x="16064" y="33727"/>
                  </a:cubicBezTo>
                  <a:cubicBezTo>
                    <a:pt x="15909" y="33652"/>
                    <a:pt x="15744" y="33591"/>
                    <a:pt x="15577" y="33551"/>
                  </a:cubicBezTo>
                  <a:cubicBezTo>
                    <a:pt x="15680" y="33424"/>
                    <a:pt x="15773" y="33288"/>
                    <a:pt x="15874" y="33158"/>
                  </a:cubicBezTo>
                  <a:cubicBezTo>
                    <a:pt x="17774" y="30869"/>
                    <a:pt x="19690" y="28499"/>
                    <a:pt x="21402" y="26068"/>
                  </a:cubicBezTo>
                  <a:cubicBezTo>
                    <a:pt x="22092" y="25089"/>
                    <a:pt x="22739" y="24105"/>
                    <a:pt x="23504" y="23175"/>
                  </a:cubicBezTo>
                  <a:cubicBezTo>
                    <a:pt x="23780" y="22839"/>
                    <a:pt x="23898" y="22709"/>
                    <a:pt x="23916" y="22709"/>
                  </a:cubicBezTo>
                  <a:close/>
                  <a:moveTo>
                    <a:pt x="14918" y="31868"/>
                  </a:moveTo>
                  <a:cubicBezTo>
                    <a:pt x="14981" y="31868"/>
                    <a:pt x="15001" y="31929"/>
                    <a:pt x="14962" y="32070"/>
                  </a:cubicBezTo>
                  <a:cubicBezTo>
                    <a:pt x="14632" y="32590"/>
                    <a:pt x="14309" y="33112"/>
                    <a:pt x="13997" y="33640"/>
                  </a:cubicBezTo>
                  <a:lnTo>
                    <a:pt x="14000" y="33640"/>
                  </a:lnTo>
                  <a:cubicBezTo>
                    <a:pt x="13582" y="33687"/>
                    <a:pt x="13163" y="33727"/>
                    <a:pt x="12744" y="33753"/>
                  </a:cubicBezTo>
                  <a:cubicBezTo>
                    <a:pt x="13509" y="33047"/>
                    <a:pt x="14640" y="31868"/>
                    <a:pt x="14918" y="31868"/>
                  </a:cubicBezTo>
                  <a:close/>
                  <a:moveTo>
                    <a:pt x="18744" y="31879"/>
                  </a:moveTo>
                  <a:lnTo>
                    <a:pt x="18744" y="31879"/>
                  </a:lnTo>
                  <a:cubicBezTo>
                    <a:pt x="18576" y="32246"/>
                    <a:pt x="18391" y="32607"/>
                    <a:pt x="18201" y="32962"/>
                  </a:cubicBezTo>
                  <a:cubicBezTo>
                    <a:pt x="17932" y="33279"/>
                    <a:pt x="17618" y="33551"/>
                    <a:pt x="17263" y="33767"/>
                  </a:cubicBezTo>
                  <a:cubicBezTo>
                    <a:pt x="17280" y="33710"/>
                    <a:pt x="17289" y="33646"/>
                    <a:pt x="17306" y="33591"/>
                  </a:cubicBezTo>
                  <a:cubicBezTo>
                    <a:pt x="17704" y="32985"/>
                    <a:pt x="18209" y="32413"/>
                    <a:pt x="18744" y="31879"/>
                  </a:cubicBezTo>
                  <a:close/>
                  <a:moveTo>
                    <a:pt x="66440" y="29578"/>
                  </a:moveTo>
                  <a:cubicBezTo>
                    <a:pt x="66659" y="29907"/>
                    <a:pt x="66792" y="30176"/>
                    <a:pt x="66864" y="30398"/>
                  </a:cubicBezTo>
                  <a:cubicBezTo>
                    <a:pt x="66844" y="30404"/>
                    <a:pt x="66824" y="30404"/>
                    <a:pt x="66806" y="30424"/>
                  </a:cubicBezTo>
                  <a:cubicBezTo>
                    <a:pt x="65836" y="31550"/>
                    <a:pt x="64861" y="32667"/>
                    <a:pt x="63879" y="33779"/>
                  </a:cubicBezTo>
                  <a:cubicBezTo>
                    <a:pt x="64869" y="32445"/>
                    <a:pt x="65744" y="31054"/>
                    <a:pt x="66440" y="29578"/>
                  </a:cubicBezTo>
                  <a:close/>
                  <a:moveTo>
                    <a:pt x="53696" y="2429"/>
                  </a:moveTo>
                  <a:cubicBezTo>
                    <a:pt x="53845" y="2429"/>
                    <a:pt x="53297" y="3167"/>
                    <a:pt x="52019" y="4485"/>
                  </a:cubicBezTo>
                  <a:cubicBezTo>
                    <a:pt x="50824" y="5717"/>
                    <a:pt x="49660" y="6999"/>
                    <a:pt x="48514" y="8301"/>
                  </a:cubicBezTo>
                  <a:cubicBezTo>
                    <a:pt x="45630" y="11396"/>
                    <a:pt x="42893" y="14647"/>
                    <a:pt x="40330" y="17788"/>
                  </a:cubicBezTo>
                  <a:cubicBezTo>
                    <a:pt x="37691" y="21018"/>
                    <a:pt x="35448" y="24564"/>
                    <a:pt x="32760" y="27754"/>
                  </a:cubicBezTo>
                  <a:cubicBezTo>
                    <a:pt x="31094" y="29728"/>
                    <a:pt x="29356" y="31542"/>
                    <a:pt x="28432" y="33984"/>
                  </a:cubicBezTo>
                  <a:cubicBezTo>
                    <a:pt x="28314" y="33912"/>
                    <a:pt x="28201" y="33834"/>
                    <a:pt x="28092" y="33747"/>
                  </a:cubicBezTo>
                  <a:cubicBezTo>
                    <a:pt x="28109" y="33733"/>
                    <a:pt x="28123" y="33713"/>
                    <a:pt x="28129" y="33689"/>
                  </a:cubicBezTo>
                  <a:cubicBezTo>
                    <a:pt x="28222" y="33135"/>
                    <a:pt x="28415" y="32595"/>
                    <a:pt x="28666" y="32070"/>
                  </a:cubicBezTo>
                  <a:cubicBezTo>
                    <a:pt x="28837" y="31747"/>
                    <a:pt x="29013" y="31426"/>
                    <a:pt x="29197" y="31114"/>
                  </a:cubicBezTo>
                  <a:lnTo>
                    <a:pt x="29252" y="31031"/>
                  </a:lnTo>
                  <a:cubicBezTo>
                    <a:pt x="29815" y="30323"/>
                    <a:pt x="30447" y="29495"/>
                    <a:pt x="30794" y="29033"/>
                  </a:cubicBezTo>
                  <a:cubicBezTo>
                    <a:pt x="32027" y="27624"/>
                    <a:pt x="33418" y="26299"/>
                    <a:pt x="34388" y="25008"/>
                  </a:cubicBezTo>
                  <a:cubicBezTo>
                    <a:pt x="38208" y="19918"/>
                    <a:pt x="42382" y="15126"/>
                    <a:pt x="46416" y="10209"/>
                  </a:cubicBezTo>
                  <a:cubicBezTo>
                    <a:pt x="47270" y="9164"/>
                    <a:pt x="48142" y="8142"/>
                    <a:pt x="49037" y="7141"/>
                  </a:cubicBezTo>
                  <a:cubicBezTo>
                    <a:pt x="49969" y="6176"/>
                    <a:pt x="50882" y="5200"/>
                    <a:pt x="51754" y="4199"/>
                  </a:cubicBezTo>
                  <a:cubicBezTo>
                    <a:pt x="51771" y="4181"/>
                    <a:pt x="51785" y="4161"/>
                    <a:pt x="51803" y="4147"/>
                  </a:cubicBezTo>
                  <a:cubicBezTo>
                    <a:pt x="52931" y="2969"/>
                    <a:pt x="53569" y="2429"/>
                    <a:pt x="53696" y="2429"/>
                  </a:cubicBezTo>
                  <a:close/>
                  <a:moveTo>
                    <a:pt x="67121" y="24491"/>
                  </a:moveTo>
                  <a:lnTo>
                    <a:pt x="67121" y="24491"/>
                  </a:lnTo>
                  <a:cubicBezTo>
                    <a:pt x="67110" y="24740"/>
                    <a:pt x="67095" y="24985"/>
                    <a:pt x="67075" y="25233"/>
                  </a:cubicBezTo>
                  <a:cubicBezTo>
                    <a:pt x="67060" y="25239"/>
                    <a:pt x="67043" y="25239"/>
                    <a:pt x="67029" y="25257"/>
                  </a:cubicBezTo>
                  <a:cubicBezTo>
                    <a:pt x="64604" y="28204"/>
                    <a:pt x="62127" y="31114"/>
                    <a:pt x="59635" y="34010"/>
                  </a:cubicBezTo>
                  <a:cubicBezTo>
                    <a:pt x="60022" y="33502"/>
                    <a:pt x="60403" y="32991"/>
                    <a:pt x="60784" y="32480"/>
                  </a:cubicBezTo>
                  <a:cubicBezTo>
                    <a:pt x="63030" y="29913"/>
                    <a:pt x="65210" y="27298"/>
                    <a:pt x="67121" y="24491"/>
                  </a:cubicBezTo>
                  <a:close/>
                  <a:moveTo>
                    <a:pt x="17060" y="33314"/>
                  </a:moveTo>
                  <a:lnTo>
                    <a:pt x="17060" y="33314"/>
                  </a:lnTo>
                  <a:cubicBezTo>
                    <a:pt x="16965" y="33551"/>
                    <a:pt x="16899" y="33796"/>
                    <a:pt x="16861" y="34045"/>
                  </a:cubicBezTo>
                  <a:cubicBezTo>
                    <a:pt x="16855" y="34085"/>
                    <a:pt x="16864" y="34125"/>
                    <a:pt x="16884" y="34163"/>
                  </a:cubicBezTo>
                  <a:cubicBezTo>
                    <a:pt x="16881" y="34163"/>
                    <a:pt x="16881" y="34163"/>
                    <a:pt x="16881" y="34166"/>
                  </a:cubicBezTo>
                  <a:cubicBezTo>
                    <a:pt x="16723" y="34073"/>
                    <a:pt x="16549" y="33972"/>
                    <a:pt x="16362" y="33874"/>
                  </a:cubicBezTo>
                  <a:cubicBezTo>
                    <a:pt x="16506" y="33701"/>
                    <a:pt x="16636" y="33525"/>
                    <a:pt x="16778" y="33352"/>
                  </a:cubicBezTo>
                  <a:cubicBezTo>
                    <a:pt x="16814" y="33375"/>
                    <a:pt x="16850" y="33385"/>
                    <a:pt x="16886" y="33385"/>
                  </a:cubicBezTo>
                  <a:cubicBezTo>
                    <a:pt x="16944" y="33385"/>
                    <a:pt x="17002" y="33359"/>
                    <a:pt x="17060" y="33314"/>
                  </a:cubicBezTo>
                  <a:close/>
                  <a:moveTo>
                    <a:pt x="29769" y="33150"/>
                  </a:moveTo>
                  <a:cubicBezTo>
                    <a:pt x="29553" y="33536"/>
                    <a:pt x="29350" y="33932"/>
                    <a:pt x="29157" y="34336"/>
                  </a:cubicBezTo>
                  <a:cubicBezTo>
                    <a:pt x="29004" y="34278"/>
                    <a:pt x="28854" y="34215"/>
                    <a:pt x="28709" y="34143"/>
                  </a:cubicBezTo>
                  <a:cubicBezTo>
                    <a:pt x="29070" y="33825"/>
                    <a:pt x="29423" y="33493"/>
                    <a:pt x="29769" y="33150"/>
                  </a:cubicBezTo>
                  <a:close/>
                  <a:moveTo>
                    <a:pt x="43609" y="23005"/>
                  </a:moveTo>
                  <a:lnTo>
                    <a:pt x="43609" y="23005"/>
                  </a:lnTo>
                  <a:cubicBezTo>
                    <a:pt x="41254" y="26273"/>
                    <a:pt x="38961" y="29596"/>
                    <a:pt x="36447" y="32748"/>
                  </a:cubicBezTo>
                  <a:cubicBezTo>
                    <a:pt x="36161" y="33107"/>
                    <a:pt x="34846" y="34546"/>
                    <a:pt x="34637" y="34546"/>
                  </a:cubicBezTo>
                  <a:cubicBezTo>
                    <a:pt x="34529" y="34546"/>
                    <a:pt x="34715" y="34164"/>
                    <a:pt x="35485" y="33057"/>
                  </a:cubicBezTo>
                  <a:cubicBezTo>
                    <a:pt x="36750" y="31241"/>
                    <a:pt x="38150" y="29521"/>
                    <a:pt x="39542" y="27800"/>
                  </a:cubicBezTo>
                  <a:cubicBezTo>
                    <a:pt x="40861" y="26172"/>
                    <a:pt x="42232" y="24584"/>
                    <a:pt x="43609" y="23005"/>
                  </a:cubicBezTo>
                  <a:close/>
                  <a:moveTo>
                    <a:pt x="64792" y="12711"/>
                  </a:moveTo>
                  <a:cubicBezTo>
                    <a:pt x="64973" y="12711"/>
                    <a:pt x="62293" y="16014"/>
                    <a:pt x="61982" y="16327"/>
                  </a:cubicBezTo>
                  <a:cubicBezTo>
                    <a:pt x="60871" y="17450"/>
                    <a:pt x="59759" y="18550"/>
                    <a:pt x="58685" y="19713"/>
                  </a:cubicBezTo>
                  <a:cubicBezTo>
                    <a:pt x="55798" y="22843"/>
                    <a:pt x="53148" y="26189"/>
                    <a:pt x="50440" y="29469"/>
                  </a:cubicBezTo>
                  <a:cubicBezTo>
                    <a:pt x="48965" y="31253"/>
                    <a:pt x="47394" y="32945"/>
                    <a:pt x="45835" y="34642"/>
                  </a:cubicBezTo>
                  <a:cubicBezTo>
                    <a:pt x="47438" y="32543"/>
                    <a:pt x="48999" y="30421"/>
                    <a:pt x="50633" y="28435"/>
                  </a:cubicBezTo>
                  <a:cubicBezTo>
                    <a:pt x="55053" y="23068"/>
                    <a:pt x="59520" y="17652"/>
                    <a:pt x="64581" y="12877"/>
                  </a:cubicBezTo>
                  <a:cubicBezTo>
                    <a:pt x="64702" y="12762"/>
                    <a:pt x="64769" y="12711"/>
                    <a:pt x="64792" y="12711"/>
                  </a:cubicBezTo>
                  <a:close/>
                  <a:moveTo>
                    <a:pt x="19171" y="32794"/>
                  </a:moveTo>
                  <a:lnTo>
                    <a:pt x="19171" y="32794"/>
                  </a:lnTo>
                  <a:cubicBezTo>
                    <a:pt x="18810" y="33461"/>
                    <a:pt x="18446" y="34125"/>
                    <a:pt x="18129" y="34815"/>
                  </a:cubicBezTo>
                  <a:cubicBezTo>
                    <a:pt x="18004" y="34763"/>
                    <a:pt x="17880" y="34703"/>
                    <a:pt x="17756" y="34639"/>
                  </a:cubicBezTo>
                  <a:cubicBezTo>
                    <a:pt x="18293" y="34073"/>
                    <a:pt x="18738" y="33438"/>
                    <a:pt x="19171" y="32794"/>
                  </a:cubicBezTo>
                  <a:close/>
                  <a:moveTo>
                    <a:pt x="20860" y="33043"/>
                  </a:moveTo>
                  <a:lnTo>
                    <a:pt x="20860" y="33043"/>
                  </a:lnTo>
                  <a:cubicBezTo>
                    <a:pt x="20834" y="33614"/>
                    <a:pt x="20542" y="34186"/>
                    <a:pt x="19878" y="34654"/>
                  </a:cubicBezTo>
                  <a:cubicBezTo>
                    <a:pt x="19716" y="34769"/>
                    <a:pt x="19535" y="34856"/>
                    <a:pt x="19344" y="34914"/>
                  </a:cubicBezTo>
                  <a:cubicBezTo>
                    <a:pt x="19517" y="34671"/>
                    <a:pt x="19696" y="34431"/>
                    <a:pt x="19872" y="34192"/>
                  </a:cubicBezTo>
                  <a:cubicBezTo>
                    <a:pt x="19874" y="34293"/>
                    <a:pt x="19961" y="34370"/>
                    <a:pt x="20050" y="34370"/>
                  </a:cubicBezTo>
                  <a:cubicBezTo>
                    <a:pt x="20100" y="34370"/>
                    <a:pt x="20151" y="34345"/>
                    <a:pt x="20187" y="34284"/>
                  </a:cubicBezTo>
                  <a:cubicBezTo>
                    <a:pt x="20427" y="33880"/>
                    <a:pt x="20637" y="33458"/>
                    <a:pt x="20860" y="33043"/>
                  </a:cubicBezTo>
                  <a:close/>
                  <a:moveTo>
                    <a:pt x="19763" y="33248"/>
                  </a:moveTo>
                  <a:lnTo>
                    <a:pt x="19763" y="33248"/>
                  </a:lnTo>
                  <a:cubicBezTo>
                    <a:pt x="19535" y="33756"/>
                    <a:pt x="19272" y="34250"/>
                    <a:pt x="19015" y="34752"/>
                  </a:cubicBezTo>
                  <a:cubicBezTo>
                    <a:pt x="18972" y="34827"/>
                    <a:pt x="18992" y="34925"/>
                    <a:pt x="19067" y="34977"/>
                  </a:cubicBezTo>
                  <a:cubicBezTo>
                    <a:pt x="19008" y="34983"/>
                    <a:pt x="18949" y="34987"/>
                    <a:pt x="18890" y="34987"/>
                  </a:cubicBezTo>
                  <a:cubicBezTo>
                    <a:pt x="18761" y="34987"/>
                    <a:pt x="18632" y="34971"/>
                    <a:pt x="18507" y="34940"/>
                  </a:cubicBezTo>
                  <a:cubicBezTo>
                    <a:pt x="18931" y="34379"/>
                    <a:pt x="19347" y="33814"/>
                    <a:pt x="19763" y="33248"/>
                  </a:cubicBezTo>
                  <a:close/>
                  <a:moveTo>
                    <a:pt x="39025" y="30502"/>
                  </a:moveTo>
                  <a:cubicBezTo>
                    <a:pt x="38164" y="31689"/>
                    <a:pt x="37382" y="32901"/>
                    <a:pt x="36735" y="34146"/>
                  </a:cubicBezTo>
                  <a:cubicBezTo>
                    <a:pt x="36222" y="34733"/>
                    <a:pt x="35956" y="34999"/>
                    <a:pt x="35891" y="34999"/>
                  </a:cubicBezTo>
                  <a:cubicBezTo>
                    <a:pt x="35802" y="34999"/>
                    <a:pt x="36089" y="34502"/>
                    <a:pt x="36634" y="33652"/>
                  </a:cubicBezTo>
                  <a:cubicBezTo>
                    <a:pt x="37339" y="32552"/>
                    <a:pt x="38170" y="31516"/>
                    <a:pt x="39025" y="30502"/>
                  </a:cubicBezTo>
                  <a:close/>
                  <a:moveTo>
                    <a:pt x="57147" y="2550"/>
                  </a:moveTo>
                  <a:lnTo>
                    <a:pt x="57300" y="3093"/>
                  </a:lnTo>
                  <a:cubicBezTo>
                    <a:pt x="56667" y="3731"/>
                    <a:pt x="56026" y="4360"/>
                    <a:pt x="55374" y="4978"/>
                  </a:cubicBezTo>
                  <a:cubicBezTo>
                    <a:pt x="54234" y="6075"/>
                    <a:pt x="53151" y="7239"/>
                    <a:pt x="52060" y="8385"/>
                  </a:cubicBezTo>
                  <a:cubicBezTo>
                    <a:pt x="49453" y="11119"/>
                    <a:pt x="47059" y="14043"/>
                    <a:pt x="44686" y="16977"/>
                  </a:cubicBezTo>
                  <a:cubicBezTo>
                    <a:pt x="40018" y="22751"/>
                    <a:pt x="36216" y="29174"/>
                    <a:pt x="31660" y="35041"/>
                  </a:cubicBezTo>
                  <a:cubicBezTo>
                    <a:pt x="31657" y="35049"/>
                    <a:pt x="31657" y="35052"/>
                    <a:pt x="31654" y="35058"/>
                  </a:cubicBezTo>
                  <a:cubicBezTo>
                    <a:pt x="31553" y="35026"/>
                    <a:pt x="31449" y="34994"/>
                    <a:pt x="31348" y="34966"/>
                  </a:cubicBezTo>
                  <a:cubicBezTo>
                    <a:pt x="30814" y="34815"/>
                    <a:pt x="30309" y="34697"/>
                    <a:pt x="29838" y="34561"/>
                  </a:cubicBezTo>
                  <a:cubicBezTo>
                    <a:pt x="31262" y="33513"/>
                    <a:pt x="31986" y="31848"/>
                    <a:pt x="32855" y="30283"/>
                  </a:cubicBezTo>
                  <a:cubicBezTo>
                    <a:pt x="35026" y="26368"/>
                    <a:pt x="38240" y="22595"/>
                    <a:pt x="41098" y="19191"/>
                  </a:cubicBezTo>
                  <a:cubicBezTo>
                    <a:pt x="42088" y="18013"/>
                    <a:pt x="43116" y="16855"/>
                    <a:pt x="44155" y="15701"/>
                  </a:cubicBezTo>
                  <a:lnTo>
                    <a:pt x="44155" y="15701"/>
                  </a:lnTo>
                  <a:cubicBezTo>
                    <a:pt x="39365" y="21778"/>
                    <a:pt x="35254" y="28403"/>
                    <a:pt x="30566" y="34547"/>
                  </a:cubicBezTo>
                  <a:cubicBezTo>
                    <a:pt x="30481" y="34656"/>
                    <a:pt x="30599" y="34785"/>
                    <a:pt x="30714" y="34785"/>
                  </a:cubicBezTo>
                  <a:cubicBezTo>
                    <a:pt x="30751" y="34785"/>
                    <a:pt x="30788" y="34772"/>
                    <a:pt x="30817" y="34740"/>
                  </a:cubicBezTo>
                  <a:cubicBezTo>
                    <a:pt x="35275" y="30037"/>
                    <a:pt x="38771" y="24636"/>
                    <a:pt x="42460" y="19332"/>
                  </a:cubicBezTo>
                  <a:cubicBezTo>
                    <a:pt x="44663" y="16162"/>
                    <a:pt x="47059" y="13151"/>
                    <a:pt x="49609" y="10276"/>
                  </a:cubicBezTo>
                  <a:cubicBezTo>
                    <a:pt x="51326" y="8477"/>
                    <a:pt x="53064" y="6702"/>
                    <a:pt x="54739" y="4871"/>
                  </a:cubicBezTo>
                  <a:cubicBezTo>
                    <a:pt x="55533" y="4089"/>
                    <a:pt x="56335" y="3315"/>
                    <a:pt x="57147" y="2550"/>
                  </a:cubicBezTo>
                  <a:close/>
                  <a:moveTo>
                    <a:pt x="13477" y="29024"/>
                  </a:moveTo>
                  <a:cubicBezTo>
                    <a:pt x="13662" y="29024"/>
                    <a:pt x="13948" y="29135"/>
                    <a:pt x="14260" y="29293"/>
                  </a:cubicBezTo>
                  <a:cubicBezTo>
                    <a:pt x="12935" y="31365"/>
                    <a:pt x="11474" y="33329"/>
                    <a:pt x="9941" y="35246"/>
                  </a:cubicBezTo>
                  <a:cubicBezTo>
                    <a:pt x="10227" y="34830"/>
                    <a:pt x="10510" y="34411"/>
                    <a:pt x="10781" y="33990"/>
                  </a:cubicBezTo>
                  <a:cubicBezTo>
                    <a:pt x="11148" y="33458"/>
                    <a:pt x="11486" y="32913"/>
                    <a:pt x="11800" y="32356"/>
                  </a:cubicBezTo>
                  <a:cubicBezTo>
                    <a:pt x="12144" y="32081"/>
                    <a:pt x="12280" y="31810"/>
                    <a:pt x="12239" y="31536"/>
                  </a:cubicBezTo>
                  <a:cubicBezTo>
                    <a:pt x="12381" y="31259"/>
                    <a:pt x="12519" y="30979"/>
                    <a:pt x="12643" y="30693"/>
                  </a:cubicBezTo>
                  <a:lnTo>
                    <a:pt x="12877" y="30782"/>
                  </a:lnTo>
                  <a:cubicBezTo>
                    <a:pt x="12892" y="30788"/>
                    <a:pt x="12907" y="30791"/>
                    <a:pt x="12921" y="30791"/>
                  </a:cubicBezTo>
                  <a:cubicBezTo>
                    <a:pt x="13000" y="30791"/>
                    <a:pt x="13063" y="30711"/>
                    <a:pt x="13068" y="30635"/>
                  </a:cubicBezTo>
                  <a:cubicBezTo>
                    <a:pt x="13105" y="30150"/>
                    <a:pt x="13232" y="29677"/>
                    <a:pt x="13267" y="29192"/>
                  </a:cubicBezTo>
                  <a:cubicBezTo>
                    <a:pt x="13276" y="29074"/>
                    <a:pt x="13354" y="29024"/>
                    <a:pt x="13477" y="29024"/>
                  </a:cubicBezTo>
                  <a:close/>
                  <a:moveTo>
                    <a:pt x="60059" y="1470"/>
                  </a:moveTo>
                  <a:cubicBezTo>
                    <a:pt x="60276" y="1618"/>
                    <a:pt x="60484" y="1782"/>
                    <a:pt x="60677" y="1961"/>
                  </a:cubicBezTo>
                  <a:cubicBezTo>
                    <a:pt x="50605" y="12536"/>
                    <a:pt x="42610" y="24899"/>
                    <a:pt x="32356" y="35272"/>
                  </a:cubicBezTo>
                  <a:cubicBezTo>
                    <a:pt x="32252" y="35240"/>
                    <a:pt x="32145" y="35202"/>
                    <a:pt x="32041" y="35170"/>
                  </a:cubicBezTo>
                  <a:cubicBezTo>
                    <a:pt x="37394" y="30771"/>
                    <a:pt x="40670" y="23940"/>
                    <a:pt x="44952" y="18590"/>
                  </a:cubicBezTo>
                  <a:cubicBezTo>
                    <a:pt x="49701" y="12655"/>
                    <a:pt x="55094" y="7415"/>
                    <a:pt x="60042" y="1673"/>
                  </a:cubicBezTo>
                  <a:cubicBezTo>
                    <a:pt x="60088" y="1615"/>
                    <a:pt x="60097" y="1534"/>
                    <a:pt x="60059" y="1470"/>
                  </a:cubicBezTo>
                  <a:close/>
                  <a:moveTo>
                    <a:pt x="10467" y="32714"/>
                  </a:moveTo>
                  <a:lnTo>
                    <a:pt x="10467" y="32714"/>
                  </a:lnTo>
                  <a:cubicBezTo>
                    <a:pt x="9823" y="33637"/>
                    <a:pt x="9127" y="34524"/>
                    <a:pt x="8376" y="35367"/>
                  </a:cubicBezTo>
                  <a:cubicBezTo>
                    <a:pt x="8934" y="34530"/>
                    <a:pt x="9470" y="33698"/>
                    <a:pt x="9921" y="32786"/>
                  </a:cubicBezTo>
                  <a:cubicBezTo>
                    <a:pt x="9966" y="32790"/>
                    <a:pt x="10009" y="32791"/>
                    <a:pt x="10051" y="32791"/>
                  </a:cubicBezTo>
                  <a:cubicBezTo>
                    <a:pt x="10207" y="32791"/>
                    <a:pt x="10344" y="32766"/>
                    <a:pt x="10467" y="32714"/>
                  </a:cubicBezTo>
                  <a:close/>
                  <a:moveTo>
                    <a:pt x="9188" y="32636"/>
                  </a:moveTo>
                  <a:cubicBezTo>
                    <a:pt x="9280" y="32662"/>
                    <a:pt x="9375" y="32688"/>
                    <a:pt x="9459" y="32708"/>
                  </a:cubicBezTo>
                  <a:cubicBezTo>
                    <a:pt x="8809" y="33637"/>
                    <a:pt x="8171" y="34576"/>
                    <a:pt x="7542" y="35517"/>
                  </a:cubicBezTo>
                  <a:cubicBezTo>
                    <a:pt x="7565" y="35263"/>
                    <a:pt x="7556" y="35006"/>
                    <a:pt x="7510" y="34752"/>
                  </a:cubicBezTo>
                  <a:cubicBezTo>
                    <a:pt x="7738" y="34382"/>
                    <a:pt x="7992" y="34030"/>
                    <a:pt x="8270" y="33695"/>
                  </a:cubicBezTo>
                  <a:lnTo>
                    <a:pt x="8267" y="33695"/>
                  </a:lnTo>
                  <a:cubicBezTo>
                    <a:pt x="8596" y="33392"/>
                    <a:pt x="8893" y="33057"/>
                    <a:pt x="9153" y="32696"/>
                  </a:cubicBezTo>
                  <a:lnTo>
                    <a:pt x="9156" y="32693"/>
                  </a:lnTo>
                  <a:cubicBezTo>
                    <a:pt x="9164" y="32682"/>
                    <a:pt x="9173" y="32673"/>
                    <a:pt x="9182" y="32662"/>
                  </a:cubicBezTo>
                  <a:cubicBezTo>
                    <a:pt x="9190" y="32650"/>
                    <a:pt x="9182" y="32644"/>
                    <a:pt x="9188" y="32636"/>
                  </a:cubicBezTo>
                  <a:close/>
                  <a:moveTo>
                    <a:pt x="36435" y="31311"/>
                  </a:moveTo>
                  <a:lnTo>
                    <a:pt x="36435" y="31311"/>
                  </a:lnTo>
                  <a:cubicBezTo>
                    <a:pt x="35376" y="32717"/>
                    <a:pt x="34348" y="34148"/>
                    <a:pt x="33375" y="35627"/>
                  </a:cubicBezTo>
                  <a:cubicBezTo>
                    <a:pt x="33372" y="35632"/>
                    <a:pt x="33372" y="35635"/>
                    <a:pt x="33372" y="35641"/>
                  </a:cubicBezTo>
                  <a:cubicBezTo>
                    <a:pt x="33124" y="35537"/>
                    <a:pt x="32873" y="35442"/>
                    <a:pt x="32619" y="35355"/>
                  </a:cubicBezTo>
                  <a:cubicBezTo>
                    <a:pt x="33929" y="34042"/>
                    <a:pt x="35194" y="32685"/>
                    <a:pt x="36435" y="31311"/>
                  </a:cubicBezTo>
                  <a:close/>
                  <a:moveTo>
                    <a:pt x="52190" y="15265"/>
                  </a:moveTo>
                  <a:cubicBezTo>
                    <a:pt x="50896" y="16876"/>
                    <a:pt x="49623" y="18489"/>
                    <a:pt x="48393" y="20063"/>
                  </a:cubicBezTo>
                  <a:cubicBezTo>
                    <a:pt x="47212" y="21573"/>
                    <a:pt x="46078" y="23143"/>
                    <a:pt x="44952" y="24725"/>
                  </a:cubicBezTo>
                  <a:cubicBezTo>
                    <a:pt x="43171" y="27015"/>
                    <a:pt x="41490" y="29391"/>
                    <a:pt x="39865" y="31798"/>
                  </a:cubicBezTo>
                  <a:cubicBezTo>
                    <a:pt x="38771" y="33248"/>
                    <a:pt x="37645" y="34662"/>
                    <a:pt x="36455" y="36005"/>
                  </a:cubicBezTo>
                  <a:cubicBezTo>
                    <a:pt x="36608" y="35477"/>
                    <a:pt x="36761" y="34951"/>
                    <a:pt x="36914" y="34426"/>
                  </a:cubicBezTo>
                  <a:cubicBezTo>
                    <a:pt x="36995" y="34293"/>
                    <a:pt x="37088" y="34169"/>
                    <a:pt x="37168" y="34036"/>
                  </a:cubicBezTo>
                  <a:cubicBezTo>
                    <a:pt x="38635" y="32347"/>
                    <a:pt x="39977" y="30571"/>
                    <a:pt x="41259" y="28756"/>
                  </a:cubicBezTo>
                  <a:cubicBezTo>
                    <a:pt x="41612" y="28337"/>
                    <a:pt x="41967" y="27924"/>
                    <a:pt x="42313" y="27500"/>
                  </a:cubicBezTo>
                  <a:cubicBezTo>
                    <a:pt x="44467" y="24858"/>
                    <a:pt x="46340" y="21971"/>
                    <a:pt x="48471" y="19301"/>
                  </a:cubicBezTo>
                  <a:cubicBezTo>
                    <a:pt x="49594" y="17898"/>
                    <a:pt x="50867" y="16567"/>
                    <a:pt x="52190" y="15265"/>
                  </a:cubicBezTo>
                  <a:close/>
                  <a:moveTo>
                    <a:pt x="55850" y="16910"/>
                  </a:moveTo>
                  <a:cubicBezTo>
                    <a:pt x="52885" y="20975"/>
                    <a:pt x="50042" y="25141"/>
                    <a:pt x="46941" y="28987"/>
                  </a:cubicBezTo>
                  <a:cubicBezTo>
                    <a:pt x="45610" y="30635"/>
                    <a:pt x="44230" y="32243"/>
                    <a:pt x="42905" y="33897"/>
                  </a:cubicBezTo>
                  <a:cubicBezTo>
                    <a:pt x="42403" y="34550"/>
                    <a:pt x="41880" y="35188"/>
                    <a:pt x="41343" y="35811"/>
                  </a:cubicBezTo>
                  <a:cubicBezTo>
                    <a:pt x="41069" y="36139"/>
                    <a:pt x="40929" y="36271"/>
                    <a:pt x="40883" y="36271"/>
                  </a:cubicBezTo>
                  <a:cubicBezTo>
                    <a:pt x="40856" y="36271"/>
                    <a:pt x="40861" y="36225"/>
                    <a:pt x="40890" y="36146"/>
                  </a:cubicBezTo>
                  <a:lnTo>
                    <a:pt x="40887" y="36146"/>
                  </a:lnTo>
                  <a:cubicBezTo>
                    <a:pt x="41531" y="35179"/>
                    <a:pt x="42151" y="34189"/>
                    <a:pt x="42815" y="33204"/>
                  </a:cubicBezTo>
                  <a:cubicBezTo>
                    <a:pt x="43843" y="31680"/>
                    <a:pt x="44897" y="30170"/>
                    <a:pt x="45954" y="28666"/>
                  </a:cubicBezTo>
                  <a:cubicBezTo>
                    <a:pt x="48405" y="25407"/>
                    <a:pt x="50954" y="22179"/>
                    <a:pt x="53665" y="19234"/>
                  </a:cubicBezTo>
                  <a:cubicBezTo>
                    <a:pt x="54387" y="18449"/>
                    <a:pt x="55117" y="17678"/>
                    <a:pt x="55850" y="16910"/>
                  </a:cubicBezTo>
                  <a:close/>
                  <a:moveTo>
                    <a:pt x="50994" y="18114"/>
                  </a:moveTo>
                  <a:lnTo>
                    <a:pt x="50994" y="18114"/>
                  </a:lnTo>
                  <a:cubicBezTo>
                    <a:pt x="47042" y="23738"/>
                    <a:pt x="43384" y="29607"/>
                    <a:pt x="39057" y="34841"/>
                  </a:cubicBezTo>
                  <a:cubicBezTo>
                    <a:pt x="38701" y="35270"/>
                    <a:pt x="37633" y="36419"/>
                    <a:pt x="37411" y="36419"/>
                  </a:cubicBezTo>
                  <a:cubicBezTo>
                    <a:pt x="37280" y="36419"/>
                    <a:pt x="37445" y="36018"/>
                    <a:pt x="38225" y="34830"/>
                  </a:cubicBezTo>
                  <a:cubicBezTo>
                    <a:pt x="39175" y="33386"/>
                    <a:pt x="40154" y="31966"/>
                    <a:pt x="41132" y="30546"/>
                  </a:cubicBezTo>
                  <a:cubicBezTo>
                    <a:pt x="43653" y="26896"/>
                    <a:pt x="46349" y="23383"/>
                    <a:pt x="49274" y="20048"/>
                  </a:cubicBezTo>
                  <a:cubicBezTo>
                    <a:pt x="49842" y="19399"/>
                    <a:pt x="50417" y="18755"/>
                    <a:pt x="50994" y="18114"/>
                  </a:cubicBezTo>
                  <a:close/>
                  <a:moveTo>
                    <a:pt x="1925" y="33554"/>
                  </a:moveTo>
                  <a:cubicBezTo>
                    <a:pt x="2971" y="33554"/>
                    <a:pt x="3816" y="33809"/>
                    <a:pt x="4571" y="34252"/>
                  </a:cubicBezTo>
                  <a:cubicBezTo>
                    <a:pt x="4542" y="34255"/>
                    <a:pt x="4514" y="34264"/>
                    <a:pt x="4490" y="34281"/>
                  </a:cubicBezTo>
                  <a:cubicBezTo>
                    <a:pt x="3643" y="34959"/>
                    <a:pt x="2933" y="35723"/>
                    <a:pt x="2212" y="36531"/>
                  </a:cubicBezTo>
                  <a:lnTo>
                    <a:pt x="2212" y="36531"/>
                  </a:lnTo>
                  <a:cubicBezTo>
                    <a:pt x="2601" y="36094"/>
                    <a:pt x="3137" y="35207"/>
                    <a:pt x="3489" y="34506"/>
                  </a:cubicBezTo>
                  <a:cubicBezTo>
                    <a:pt x="3566" y="34369"/>
                    <a:pt x="3453" y="34230"/>
                    <a:pt x="3327" y="34230"/>
                  </a:cubicBezTo>
                  <a:cubicBezTo>
                    <a:pt x="3284" y="34230"/>
                    <a:pt x="3239" y="34246"/>
                    <a:pt x="3200" y="34284"/>
                  </a:cubicBezTo>
                  <a:cubicBezTo>
                    <a:pt x="2455" y="34947"/>
                    <a:pt x="2159" y="35311"/>
                    <a:pt x="2103" y="35311"/>
                  </a:cubicBezTo>
                  <a:cubicBezTo>
                    <a:pt x="2040" y="35311"/>
                    <a:pt x="2285" y="34843"/>
                    <a:pt x="2530" y="33814"/>
                  </a:cubicBezTo>
                  <a:cubicBezTo>
                    <a:pt x="2557" y="33690"/>
                    <a:pt x="2458" y="33594"/>
                    <a:pt x="2351" y="33594"/>
                  </a:cubicBezTo>
                  <a:cubicBezTo>
                    <a:pt x="2310" y="33594"/>
                    <a:pt x="2269" y="33608"/>
                    <a:pt x="2233" y="33640"/>
                  </a:cubicBezTo>
                  <a:cubicBezTo>
                    <a:pt x="1748" y="34100"/>
                    <a:pt x="1531" y="34357"/>
                    <a:pt x="1466" y="34357"/>
                  </a:cubicBezTo>
                  <a:cubicBezTo>
                    <a:pt x="1401" y="34357"/>
                    <a:pt x="1483" y="34109"/>
                    <a:pt x="1601" y="33562"/>
                  </a:cubicBezTo>
                  <a:cubicBezTo>
                    <a:pt x="1711" y="33557"/>
                    <a:pt x="1819" y="33554"/>
                    <a:pt x="1925" y="33554"/>
                  </a:cubicBezTo>
                  <a:close/>
                  <a:moveTo>
                    <a:pt x="65539" y="32604"/>
                  </a:moveTo>
                  <a:cubicBezTo>
                    <a:pt x="65533" y="32679"/>
                    <a:pt x="65533" y="32754"/>
                    <a:pt x="65542" y="32826"/>
                  </a:cubicBezTo>
                  <a:cubicBezTo>
                    <a:pt x="65574" y="32997"/>
                    <a:pt x="65614" y="33167"/>
                    <a:pt x="65663" y="33331"/>
                  </a:cubicBezTo>
                  <a:cubicBezTo>
                    <a:pt x="65164" y="33903"/>
                    <a:pt x="64658" y="34472"/>
                    <a:pt x="64153" y="35038"/>
                  </a:cubicBezTo>
                  <a:cubicBezTo>
                    <a:pt x="63504" y="35500"/>
                    <a:pt x="62912" y="36054"/>
                    <a:pt x="62358" y="36657"/>
                  </a:cubicBezTo>
                  <a:cubicBezTo>
                    <a:pt x="63437" y="35323"/>
                    <a:pt x="64497" y="33972"/>
                    <a:pt x="65539" y="32604"/>
                  </a:cubicBezTo>
                  <a:close/>
                  <a:moveTo>
                    <a:pt x="1874" y="34625"/>
                  </a:moveTo>
                  <a:cubicBezTo>
                    <a:pt x="2081" y="34625"/>
                    <a:pt x="1602" y="35525"/>
                    <a:pt x="1323" y="36198"/>
                  </a:cubicBezTo>
                  <a:cubicBezTo>
                    <a:pt x="1273" y="36319"/>
                    <a:pt x="1393" y="36423"/>
                    <a:pt x="1507" y="36423"/>
                  </a:cubicBezTo>
                  <a:cubicBezTo>
                    <a:pt x="1551" y="36423"/>
                    <a:pt x="1594" y="36408"/>
                    <a:pt x="1627" y="36371"/>
                  </a:cubicBezTo>
                  <a:cubicBezTo>
                    <a:pt x="2343" y="35567"/>
                    <a:pt x="2639" y="35252"/>
                    <a:pt x="2688" y="35252"/>
                  </a:cubicBezTo>
                  <a:cubicBezTo>
                    <a:pt x="2772" y="35252"/>
                    <a:pt x="2160" y="36140"/>
                    <a:pt x="1678" y="37090"/>
                  </a:cubicBezTo>
                  <a:cubicBezTo>
                    <a:pt x="1254" y="36758"/>
                    <a:pt x="1139" y="36074"/>
                    <a:pt x="994" y="35381"/>
                  </a:cubicBezTo>
                  <a:cubicBezTo>
                    <a:pt x="1514" y="34835"/>
                    <a:pt x="1774" y="34625"/>
                    <a:pt x="1874" y="34625"/>
                  </a:cubicBezTo>
                  <a:close/>
                  <a:moveTo>
                    <a:pt x="4799" y="34405"/>
                  </a:moveTo>
                  <a:lnTo>
                    <a:pt x="4799" y="34405"/>
                  </a:lnTo>
                  <a:cubicBezTo>
                    <a:pt x="5212" y="34677"/>
                    <a:pt x="5602" y="34983"/>
                    <a:pt x="5963" y="35321"/>
                  </a:cubicBezTo>
                  <a:cubicBezTo>
                    <a:pt x="5934" y="35323"/>
                    <a:pt x="5908" y="35335"/>
                    <a:pt x="5885" y="35352"/>
                  </a:cubicBezTo>
                  <a:cubicBezTo>
                    <a:pt x="5157" y="35982"/>
                    <a:pt x="4551" y="36822"/>
                    <a:pt x="4222" y="37382"/>
                  </a:cubicBezTo>
                  <a:cubicBezTo>
                    <a:pt x="4661" y="36631"/>
                    <a:pt x="4955" y="35820"/>
                    <a:pt x="5241" y="35000"/>
                  </a:cubicBezTo>
                  <a:cubicBezTo>
                    <a:pt x="5285" y="34871"/>
                    <a:pt x="5162" y="34755"/>
                    <a:pt x="5042" y="34755"/>
                  </a:cubicBezTo>
                  <a:cubicBezTo>
                    <a:pt x="4996" y="34755"/>
                    <a:pt x="4950" y="34772"/>
                    <a:pt x="4915" y="34812"/>
                  </a:cubicBezTo>
                  <a:cubicBezTo>
                    <a:pt x="4277" y="35534"/>
                    <a:pt x="3645" y="36259"/>
                    <a:pt x="3024" y="36995"/>
                  </a:cubicBezTo>
                  <a:cubicBezTo>
                    <a:pt x="3486" y="36447"/>
                    <a:pt x="4306" y="35419"/>
                    <a:pt x="4782" y="34506"/>
                  </a:cubicBezTo>
                  <a:cubicBezTo>
                    <a:pt x="4799" y="34475"/>
                    <a:pt x="4805" y="34440"/>
                    <a:pt x="4799" y="34405"/>
                  </a:cubicBezTo>
                  <a:close/>
                  <a:moveTo>
                    <a:pt x="36530" y="33305"/>
                  </a:moveTo>
                  <a:cubicBezTo>
                    <a:pt x="35907" y="34238"/>
                    <a:pt x="35306" y="35182"/>
                    <a:pt x="34769" y="36161"/>
                  </a:cubicBezTo>
                  <a:cubicBezTo>
                    <a:pt x="34702" y="36280"/>
                    <a:pt x="34804" y="36404"/>
                    <a:pt x="34913" y="36404"/>
                  </a:cubicBezTo>
                  <a:cubicBezTo>
                    <a:pt x="34950" y="36404"/>
                    <a:pt x="34988" y="36390"/>
                    <a:pt x="35020" y="36357"/>
                  </a:cubicBezTo>
                  <a:cubicBezTo>
                    <a:pt x="35474" y="35907"/>
                    <a:pt x="35901" y="35439"/>
                    <a:pt x="36328" y="34971"/>
                  </a:cubicBezTo>
                  <a:lnTo>
                    <a:pt x="36328" y="34971"/>
                  </a:lnTo>
                  <a:cubicBezTo>
                    <a:pt x="36057" y="35549"/>
                    <a:pt x="35820" y="36138"/>
                    <a:pt x="35615" y="36741"/>
                  </a:cubicBezTo>
                  <a:cubicBezTo>
                    <a:pt x="35578" y="36858"/>
                    <a:pt x="35671" y="36934"/>
                    <a:pt x="35768" y="36934"/>
                  </a:cubicBezTo>
                  <a:cubicBezTo>
                    <a:pt x="35808" y="36934"/>
                    <a:pt x="35848" y="36922"/>
                    <a:pt x="35881" y="36894"/>
                  </a:cubicBezTo>
                  <a:cubicBezTo>
                    <a:pt x="36669" y="36236"/>
                    <a:pt x="37324" y="35494"/>
                    <a:pt x="37928" y="34706"/>
                  </a:cubicBezTo>
                  <a:lnTo>
                    <a:pt x="37928" y="34706"/>
                  </a:lnTo>
                  <a:cubicBezTo>
                    <a:pt x="37310" y="35647"/>
                    <a:pt x="36695" y="36591"/>
                    <a:pt x="36086" y="37532"/>
                  </a:cubicBezTo>
                  <a:cubicBezTo>
                    <a:pt x="35462" y="36738"/>
                    <a:pt x="34602" y="36187"/>
                    <a:pt x="33672" y="35771"/>
                  </a:cubicBezTo>
                  <a:cubicBezTo>
                    <a:pt x="34680" y="35055"/>
                    <a:pt x="35627" y="34218"/>
                    <a:pt x="36530" y="33305"/>
                  </a:cubicBezTo>
                  <a:close/>
                  <a:moveTo>
                    <a:pt x="4125" y="35050"/>
                  </a:moveTo>
                  <a:lnTo>
                    <a:pt x="4125" y="35050"/>
                  </a:lnTo>
                  <a:cubicBezTo>
                    <a:pt x="3465" y="35698"/>
                    <a:pt x="2961" y="36802"/>
                    <a:pt x="2487" y="37627"/>
                  </a:cubicBezTo>
                  <a:cubicBezTo>
                    <a:pt x="2323" y="37521"/>
                    <a:pt x="2156" y="37414"/>
                    <a:pt x="1992" y="37305"/>
                  </a:cubicBezTo>
                  <a:lnTo>
                    <a:pt x="1992" y="37305"/>
                  </a:lnTo>
                  <a:cubicBezTo>
                    <a:pt x="2702" y="36549"/>
                    <a:pt x="3384" y="35775"/>
                    <a:pt x="4125" y="35050"/>
                  </a:cubicBezTo>
                  <a:close/>
                  <a:moveTo>
                    <a:pt x="66356" y="35967"/>
                  </a:moveTo>
                  <a:lnTo>
                    <a:pt x="66356" y="35967"/>
                  </a:lnTo>
                  <a:cubicBezTo>
                    <a:pt x="66469" y="36718"/>
                    <a:pt x="66422" y="37359"/>
                    <a:pt x="66004" y="37604"/>
                  </a:cubicBezTo>
                  <a:lnTo>
                    <a:pt x="66001" y="37601"/>
                  </a:lnTo>
                  <a:cubicBezTo>
                    <a:pt x="66027" y="37570"/>
                    <a:pt x="66053" y="37538"/>
                    <a:pt x="66079" y="37506"/>
                  </a:cubicBezTo>
                  <a:cubicBezTo>
                    <a:pt x="66162" y="37393"/>
                    <a:pt x="66054" y="37283"/>
                    <a:pt x="65942" y="37283"/>
                  </a:cubicBezTo>
                  <a:cubicBezTo>
                    <a:pt x="65894" y="37283"/>
                    <a:pt x="65846" y="37303"/>
                    <a:pt x="65810" y="37350"/>
                  </a:cubicBezTo>
                  <a:cubicBezTo>
                    <a:pt x="65649" y="37570"/>
                    <a:pt x="65478" y="37786"/>
                    <a:pt x="65311" y="38006"/>
                  </a:cubicBezTo>
                  <a:cubicBezTo>
                    <a:pt x="65689" y="37336"/>
                    <a:pt x="66041" y="36657"/>
                    <a:pt x="66356" y="35967"/>
                  </a:cubicBezTo>
                  <a:close/>
                  <a:moveTo>
                    <a:pt x="6199" y="35542"/>
                  </a:moveTo>
                  <a:cubicBezTo>
                    <a:pt x="6337" y="35677"/>
                    <a:pt x="6477" y="35809"/>
                    <a:pt x="6618" y="35950"/>
                  </a:cubicBezTo>
                  <a:cubicBezTo>
                    <a:pt x="6583" y="35956"/>
                    <a:pt x="6552" y="35970"/>
                    <a:pt x="6529" y="35993"/>
                  </a:cubicBezTo>
                  <a:cubicBezTo>
                    <a:pt x="5947" y="36638"/>
                    <a:pt x="5033" y="37437"/>
                    <a:pt x="4679" y="38223"/>
                  </a:cubicBezTo>
                  <a:lnTo>
                    <a:pt x="4679" y="38223"/>
                  </a:lnTo>
                  <a:cubicBezTo>
                    <a:pt x="5092" y="37305"/>
                    <a:pt x="5750" y="36499"/>
                    <a:pt x="6191" y="35589"/>
                  </a:cubicBezTo>
                  <a:cubicBezTo>
                    <a:pt x="6199" y="35573"/>
                    <a:pt x="6194" y="35559"/>
                    <a:pt x="6199" y="35542"/>
                  </a:cubicBezTo>
                  <a:close/>
                  <a:moveTo>
                    <a:pt x="12051" y="30950"/>
                  </a:moveTo>
                  <a:cubicBezTo>
                    <a:pt x="11722" y="31619"/>
                    <a:pt x="11373" y="32275"/>
                    <a:pt x="10992" y="32910"/>
                  </a:cubicBezTo>
                  <a:lnTo>
                    <a:pt x="10799" y="33207"/>
                  </a:lnTo>
                  <a:cubicBezTo>
                    <a:pt x="9854" y="34683"/>
                    <a:pt x="8685" y="36013"/>
                    <a:pt x="7504" y="37301"/>
                  </a:cubicBezTo>
                  <a:cubicBezTo>
                    <a:pt x="7144" y="37685"/>
                    <a:pt x="6774" y="38060"/>
                    <a:pt x="6396" y="38424"/>
                  </a:cubicBezTo>
                  <a:cubicBezTo>
                    <a:pt x="6959" y="37870"/>
                    <a:pt x="7372" y="36882"/>
                    <a:pt x="7808" y="36221"/>
                  </a:cubicBezTo>
                  <a:lnTo>
                    <a:pt x="7914" y="36060"/>
                  </a:lnTo>
                  <a:cubicBezTo>
                    <a:pt x="9514" y="34556"/>
                    <a:pt x="10833" y="32777"/>
                    <a:pt x="12051" y="30950"/>
                  </a:cubicBezTo>
                  <a:close/>
                  <a:moveTo>
                    <a:pt x="38569" y="35794"/>
                  </a:moveTo>
                  <a:cubicBezTo>
                    <a:pt x="37858" y="36672"/>
                    <a:pt x="37200" y="37581"/>
                    <a:pt x="36640" y="38540"/>
                  </a:cubicBezTo>
                  <a:cubicBezTo>
                    <a:pt x="36530" y="38251"/>
                    <a:pt x="36435" y="38029"/>
                    <a:pt x="36360" y="37904"/>
                  </a:cubicBezTo>
                  <a:cubicBezTo>
                    <a:pt x="36331" y="37861"/>
                    <a:pt x="36299" y="37824"/>
                    <a:pt x="36271" y="37783"/>
                  </a:cubicBezTo>
                  <a:cubicBezTo>
                    <a:pt x="36273" y="37783"/>
                    <a:pt x="36276" y="37783"/>
                    <a:pt x="36282" y="37780"/>
                  </a:cubicBezTo>
                  <a:cubicBezTo>
                    <a:pt x="37088" y="37171"/>
                    <a:pt x="37850" y="36507"/>
                    <a:pt x="38569" y="35794"/>
                  </a:cubicBezTo>
                  <a:close/>
                  <a:moveTo>
                    <a:pt x="4541" y="35822"/>
                  </a:moveTo>
                  <a:lnTo>
                    <a:pt x="4541" y="35822"/>
                  </a:lnTo>
                  <a:cubicBezTo>
                    <a:pt x="4108" y="36320"/>
                    <a:pt x="3828" y="37286"/>
                    <a:pt x="3486" y="37873"/>
                  </a:cubicBezTo>
                  <a:cubicBezTo>
                    <a:pt x="3404" y="38013"/>
                    <a:pt x="3533" y="38171"/>
                    <a:pt x="3665" y="38171"/>
                  </a:cubicBezTo>
                  <a:cubicBezTo>
                    <a:pt x="3709" y="38171"/>
                    <a:pt x="3754" y="38153"/>
                    <a:pt x="3792" y="38109"/>
                  </a:cubicBezTo>
                  <a:cubicBezTo>
                    <a:pt x="4329" y="37483"/>
                    <a:pt x="5189" y="36764"/>
                    <a:pt x="5541" y="36042"/>
                  </a:cubicBezTo>
                  <a:lnTo>
                    <a:pt x="5541" y="36042"/>
                  </a:lnTo>
                  <a:cubicBezTo>
                    <a:pt x="5111" y="36926"/>
                    <a:pt x="4519" y="37708"/>
                    <a:pt x="4092" y="38597"/>
                  </a:cubicBezTo>
                  <a:cubicBezTo>
                    <a:pt x="3668" y="38358"/>
                    <a:pt x="3250" y="38107"/>
                    <a:pt x="2835" y="37851"/>
                  </a:cubicBezTo>
                  <a:lnTo>
                    <a:pt x="2835" y="37851"/>
                  </a:lnTo>
                  <a:cubicBezTo>
                    <a:pt x="3393" y="37163"/>
                    <a:pt x="3960" y="36487"/>
                    <a:pt x="4541" y="35822"/>
                  </a:cubicBezTo>
                  <a:close/>
                  <a:moveTo>
                    <a:pt x="15421" y="37148"/>
                  </a:moveTo>
                  <a:cubicBezTo>
                    <a:pt x="15419" y="37150"/>
                    <a:pt x="15418" y="37150"/>
                    <a:pt x="15416" y="37150"/>
                  </a:cubicBezTo>
                  <a:cubicBezTo>
                    <a:pt x="15414" y="37150"/>
                    <a:pt x="15412" y="37150"/>
                    <a:pt x="15409" y="37151"/>
                  </a:cubicBezTo>
                  <a:cubicBezTo>
                    <a:pt x="14774" y="37587"/>
                    <a:pt x="14173" y="38072"/>
                    <a:pt x="13616" y="38603"/>
                  </a:cubicBezTo>
                  <a:cubicBezTo>
                    <a:pt x="13613" y="38606"/>
                    <a:pt x="13613" y="38606"/>
                    <a:pt x="13610" y="38606"/>
                  </a:cubicBezTo>
                  <a:cubicBezTo>
                    <a:pt x="13870" y="38176"/>
                    <a:pt x="14136" y="37751"/>
                    <a:pt x="14378" y="37307"/>
                  </a:cubicBezTo>
                  <a:cubicBezTo>
                    <a:pt x="14390" y="37284"/>
                    <a:pt x="14393" y="37258"/>
                    <a:pt x="14393" y="37232"/>
                  </a:cubicBezTo>
                  <a:cubicBezTo>
                    <a:pt x="14517" y="37217"/>
                    <a:pt x="14638" y="37206"/>
                    <a:pt x="14762" y="37191"/>
                  </a:cubicBezTo>
                  <a:cubicBezTo>
                    <a:pt x="15005" y="37165"/>
                    <a:pt x="15219" y="37154"/>
                    <a:pt x="15421" y="37148"/>
                  </a:cubicBezTo>
                  <a:close/>
                  <a:moveTo>
                    <a:pt x="43390" y="31542"/>
                  </a:moveTo>
                  <a:lnTo>
                    <a:pt x="43390" y="31542"/>
                  </a:lnTo>
                  <a:cubicBezTo>
                    <a:pt x="42125" y="33317"/>
                    <a:pt x="40896" y="35101"/>
                    <a:pt x="39697" y="36877"/>
                  </a:cubicBezTo>
                  <a:cubicBezTo>
                    <a:pt x="39054" y="37708"/>
                    <a:pt x="38482" y="38467"/>
                    <a:pt x="38335" y="38794"/>
                  </a:cubicBezTo>
                  <a:cubicBezTo>
                    <a:pt x="39544" y="36103"/>
                    <a:pt x="41456" y="33802"/>
                    <a:pt x="43390" y="31542"/>
                  </a:cubicBezTo>
                  <a:close/>
                  <a:moveTo>
                    <a:pt x="6206" y="36944"/>
                  </a:moveTo>
                  <a:lnTo>
                    <a:pt x="6206" y="36944"/>
                  </a:lnTo>
                  <a:cubicBezTo>
                    <a:pt x="6208" y="36944"/>
                    <a:pt x="6102" y="37077"/>
                    <a:pt x="5888" y="37344"/>
                  </a:cubicBezTo>
                  <a:cubicBezTo>
                    <a:pt x="5556" y="37948"/>
                    <a:pt x="5273" y="38453"/>
                    <a:pt x="5053" y="39071"/>
                  </a:cubicBezTo>
                  <a:lnTo>
                    <a:pt x="5053" y="39074"/>
                  </a:lnTo>
                  <a:cubicBezTo>
                    <a:pt x="4877" y="38996"/>
                    <a:pt x="4690" y="38935"/>
                    <a:pt x="4525" y="38846"/>
                  </a:cubicBezTo>
                  <a:cubicBezTo>
                    <a:pt x="4514" y="38837"/>
                    <a:pt x="4502" y="38831"/>
                    <a:pt x="4490" y="38825"/>
                  </a:cubicBezTo>
                  <a:cubicBezTo>
                    <a:pt x="4900" y="38476"/>
                    <a:pt x="5276" y="38086"/>
                    <a:pt x="5611" y="37665"/>
                  </a:cubicBezTo>
                  <a:cubicBezTo>
                    <a:pt x="6005" y="37185"/>
                    <a:pt x="6203" y="36944"/>
                    <a:pt x="6206" y="36944"/>
                  </a:cubicBezTo>
                  <a:close/>
                  <a:moveTo>
                    <a:pt x="15591" y="37154"/>
                  </a:moveTo>
                  <a:lnTo>
                    <a:pt x="15591" y="37154"/>
                  </a:lnTo>
                  <a:cubicBezTo>
                    <a:pt x="15839" y="37157"/>
                    <a:pt x="16088" y="37177"/>
                    <a:pt x="16333" y="37214"/>
                  </a:cubicBezTo>
                  <a:cubicBezTo>
                    <a:pt x="15989" y="37506"/>
                    <a:pt x="15660" y="37818"/>
                    <a:pt x="15351" y="38150"/>
                  </a:cubicBezTo>
                  <a:cubicBezTo>
                    <a:pt x="15037" y="38441"/>
                    <a:pt x="14762" y="38773"/>
                    <a:pt x="14529" y="39134"/>
                  </a:cubicBezTo>
                  <a:cubicBezTo>
                    <a:pt x="14904" y="38551"/>
                    <a:pt x="15325" y="38023"/>
                    <a:pt x="15678" y="37419"/>
                  </a:cubicBezTo>
                  <a:cubicBezTo>
                    <a:pt x="15738" y="37318"/>
                    <a:pt x="15678" y="37203"/>
                    <a:pt x="15591" y="37154"/>
                  </a:cubicBezTo>
                  <a:close/>
                  <a:moveTo>
                    <a:pt x="13850" y="37278"/>
                  </a:moveTo>
                  <a:lnTo>
                    <a:pt x="13850" y="37278"/>
                  </a:lnTo>
                  <a:cubicBezTo>
                    <a:pt x="13143" y="37870"/>
                    <a:pt x="12470" y="38491"/>
                    <a:pt x="11809" y="39137"/>
                  </a:cubicBezTo>
                  <a:cubicBezTo>
                    <a:pt x="12066" y="38886"/>
                    <a:pt x="12741" y="38023"/>
                    <a:pt x="13085" y="37417"/>
                  </a:cubicBezTo>
                  <a:cubicBezTo>
                    <a:pt x="13105" y="37379"/>
                    <a:pt x="13111" y="37333"/>
                    <a:pt x="13102" y="37290"/>
                  </a:cubicBezTo>
                  <a:lnTo>
                    <a:pt x="13102" y="37290"/>
                  </a:lnTo>
                  <a:cubicBezTo>
                    <a:pt x="13190" y="37294"/>
                    <a:pt x="13279" y="37296"/>
                    <a:pt x="13367" y="37296"/>
                  </a:cubicBezTo>
                  <a:cubicBezTo>
                    <a:pt x="13528" y="37296"/>
                    <a:pt x="13690" y="37289"/>
                    <a:pt x="13850" y="37278"/>
                  </a:cubicBezTo>
                  <a:close/>
                  <a:moveTo>
                    <a:pt x="16861" y="38612"/>
                  </a:moveTo>
                  <a:cubicBezTo>
                    <a:pt x="16968" y="38612"/>
                    <a:pt x="16955" y="38798"/>
                    <a:pt x="16708" y="39308"/>
                  </a:cubicBezTo>
                  <a:cubicBezTo>
                    <a:pt x="16437" y="39374"/>
                    <a:pt x="16165" y="39429"/>
                    <a:pt x="15891" y="39478"/>
                  </a:cubicBezTo>
                  <a:cubicBezTo>
                    <a:pt x="16213" y="39089"/>
                    <a:pt x="16691" y="38612"/>
                    <a:pt x="16861" y="38612"/>
                  </a:cubicBezTo>
                  <a:close/>
                  <a:moveTo>
                    <a:pt x="7782" y="37601"/>
                  </a:moveTo>
                  <a:cubicBezTo>
                    <a:pt x="7669" y="37757"/>
                    <a:pt x="7556" y="37913"/>
                    <a:pt x="7444" y="38069"/>
                  </a:cubicBezTo>
                  <a:lnTo>
                    <a:pt x="7441" y="38069"/>
                  </a:lnTo>
                  <a:cubicBezTo>
                    <a:pt x="7210" y="38225"/>
                    <a:pt x="7103" y="38372"/>
                    <a:pt x="7123" y="38511"/>
                  </a:cubicBezTo>
                  <a:cubicBezTo>
                    <a:pt x="6915" y="38799"/>
                    <a:pt x="6705" y="39088"/>
                    <a:pt x="6500" y="39377"/>
                  </a:cubicBezTo>
                  <a:cubicBezTo>
                    <a:pt x="6465" y="39429"/>
                    <a:pt x="6462" y="39498"/>
                    <a:pt x="6497" y="39550"/>
                  </a:cubicBezTo>
                  <a:cubicBezTo>
                    <a:pt x="6156" y="39472"/>
                    <a:pt x="5818" y="39374"/>
                    <a:pt x="5486" y="39258"/>
                  </a:cubicBezTo>
                  <a:cubicBezTo>
                    <a:pt x="5709" y="38941"/>
                    <a:pt x="5934" y="38618"/>
                    <a:pt x="6159" y="38291"/>
                  </a:cubicBezTo>
                  <a:lnTo>
                    <a:pt x="6159" y="38291"/>
                  </a:lnTo>
                  <a:cubicBezTo>
                    <a:pt x="6044" y="38522"/>
                    <a:pt x="5931" y="38753"/>
                    <a:pt x="5830" y="38993"/>
                  </a:cubicBezTo>
                  <a:cubicBezTo>
                    <a:pt x="5770" y="39136"/>
                    <a:pt x="5903" y="39239"/>
                    <a:pt x="6031" y="39239"/>
                  </a:cubicBezTo>
                  <a:cubicBezTo>
                    <a:pt x="6081" y="39239"/>
                    <a:pt x="6131" y="39224"/>
                    <a:pt x="6168" y="39189"/>
                  </a:cubicBezTo>
                  <a:cubicBezTo>
                    <a:pt x="6716" y="38681"/>
                    <a:pt x="7253" y="38150"/>
                    <a:pt x="7782" y="37601"/>
                  </a:cubicBezTo>
                  <a:close/>
                  <a:moveTo>
                    <a:pt x="16069" y="38133"/>
                  </a:moveTo>
                  <a:cubicBezTo>
                    <a:pt x="16174" y="38133"/>
                    <a:pt x="16057" y="38430"/>
                    <a:pt x="15551" y="39267"/>
                  </a:cubicBezTo>
                  <a:cubicBezTo>
                    <a:pt x="15493" y="39362"/>
                    <a:pt x="15536" y="39466"/>
                    <a:pt x="15608" y="39527"/>
                  </a:cubicBezTo>
                  <a:cubicBezTo>
                    <a:pt x="15305" y="39573"/>
                    <a:pt x="14999" y="39614"/>
                    <a:pt x="14693" y="39637"/>
                  </a:cubicBezTo>
                  <a:cubicBezTo>
                    <a:pt x="14531" y="39654"/>
                    <a:pt x="14361" y="39668"/>
                    <a:pt x="14197" y="39686"/>
                  </a:cubicBezTo>
                  <a:cubicBezTo>
                    <a:pt x="14867" y="39200"/>
                    <a:pt x="15868" y="38133"/>
                    <a:pt x="16069" y="38133"/>
                  </a:cubicBezTo>
                  <a:close/>
                  <a:moveTo>
                    <a:pt x="14959" y="37938"/>
                  </a:moveTo>
                  <a:cubicBezTo>
                    <a:pt x="15084" y="37938"/>
                    <a:pt x="14009" y="39205"/>
                    <a:pt x="13830" y="39484"/>
                  </a:cubicBezTo>
                  <a:cubicBezTo>
                    <a:pt x="13781" y="39562"/>
                    <a:pt x="13795" y="39660"/>
                    <a:pt x="13862" y="39720"/>
                  </a:cubicBezTo>
                  <a:cubicBezTo>
                    <a:pt x="13576" y="39749"/>
                    <a:pt x="13281" y="39775"/>
                    <a:pt x="12984" y="39798"/>
                  </a:cubicBezTo>
                  <a:cubicBezTo>
                    <a:pt x="13463" y="39313"/>
                    <a:pt x="13942" y="38831"/>
                    <a:pt x="14442" y="38364"/>
                  </a:cubicBezTo>
                  <a:cubicBezTo>
                    <a:pt x="14769" y="38058"/>
                    <a:pt x="14921" y="37938"/>
                    <a:pt x="14959" y="37938"/>
                  </a:cubicBezTo>
                  <a:close/>
                  <a:moveTo>
                    <a:pt x="10802" y="35207"/>
                  </a:moveTo>
                  <a:cubicBezTo>
                    <a:pt x="10820" y="35207"/>
                    <a:pt x="10740" y="35417"/>
                    <a:pt x="10495" y="35988"/>
                  </a:cubicBezTo>
                  <a:cubicBezTo>
                    <a:pt x="10241" y="36582"/>
                    <a:pt x="9892" y="37137"/>
                    <a:pt x="9537" y="37679"/>
                  </a:cubicBezTo>
                  <a:cubicBezTo>
                    <a:pt x="8974" y="38358"/>
                    <a:pt x="8448" y="39071"/>
                    <a:pt x="7963" y="39807"/>
                  </a:cubicBezTo>
                  <a:cubicBezTo>
                    <a:pt x="7614" y="39767"/>
                    <a:pt x="7268" y="39715"/>
                    <a:pt x="6930" y="39651"/>
                  </a:cubicBezTo>
                  <a:cubicBezTo>
                    <a:pt x="6959" y="39637"/>
                    <a:pt x="6979" y="39619"/>
                    <a:pt x="7008" y="39605"/>
                  </a:cubicBezTo>
                  <a:cubicBezTo>
                    <a:pt x="7032" y="39594"/>
                    <a:pt x="7016" y="39561"/>
                    <a:pt x="6993" y="39561"/>
                  </a:cubicBezTo>
                  <a:cubicBezTo>
                    <a:pt x="6991" y="39561"/>
                    <a:pt x="6990" y="39561"/>
                    <a:pt x="6988" y="39562"/>
                  </a:cubicBezTo>
                  <a:cubicBezTo>
                    <a:pt x="6915" y="39573"/>
                    <a:pt x="6875" y="39582"/>
                    <a:pt x="6835" y="39588"/>
                  </a:cubicBezTo>
                  <a:lnTo>
                    <a:pt x="6864" y="39550"/>
                  </a:lnTo>
                  <a:cubicBezTo>
                    <a:pt x="7071" y="39489"/>
                    <a:pt x="7450" y="39377"/>
                    <a:pt x="7580" y="39290"/>
                  </a:cubicBezTo>
                  <a:cubicBezTo>
                    <a:pt x="8128" y="38926"/>
                    <a:pt x="8576" y="38398"/>
                    <a:pt x="9011" y="37913"/>
                  </a:cubicBezTo>
                  <a:cubicBezTo>
                    <a:pt x="9274" y="37622"/>
                    <a:pt x="9629" y="37125"/>
                    <a:pt x="9863" y="36810"/>
                  </a:cubicBezTo>
                  <a:cubicBezTo>
                    <a:pt x="10123" y="36464"/>
                    <a:pt x="10757" y="35207"/>
                    <a:pt x="10802" y="35207"/>
                  </a:cubicBezTo>
                  <a:close/>
                  <a:moveTo>
                    <a:pt x="13764" y="37831"/>
                  </a:moveTo>
                  <a:cubicBezTo>
                    <a:pt x="13356" y="38194"/>
                    <a:pt x="12876" y="39093"/>
                    <a:pt x="12542" y="39703"/>
                  </a:cubicBezTo>
                  <a:cubicBezTo>
                    <a:pt x="12519" y="39744"/>
                    <a:pt x="12513" y="39790"/>
                    <a:pt x="12522" y="39833"/>
                  </a:cubicBezTo>
                  <a:cubicBezTo>
                    <a:pt x="12216" y="39856"/>
                    <a:pt x="11907" y="39876"/>
                    <a:pt x="11595" y="39891"/>
                  </a:cubicBezTo>
                  <a:cubicBezTo>
                    <a:pt x="12304" y="39185"/>
                    <a:pt x="13016" y="38493"/>
                    <a:pt x="13764" y="37831"/>
                  </a:cubicBezTo>
                  <a:close/>
                  <a:moveTo>
                    <a:pt x="10917" y="36508"/>
                  </a:moveTo>
                  <a:cubicBezTo>
                    <a:pt x="10977" y="36508"/>
                    <a:pt x="10931" y="36695"/>
                    <a:pt x="10703" y="37200"/>
                  </a:cubicBezTo>
                  <a:lnTo>
                    <a:pt x="10703" y="37197"/>
                  </a:lnTo>
                  <a:cubicBezTo>
                    <a:pt x="10406" y="37853"/>
                    <a:pt x="10028" y="38476"/>
                    <a:pt x="9647" y="39091"/>
                  </a:cubicBezTo>
                  <a:cubicBezTo>
                    <a:pt x="9499" y="39334"/>
                    <a:pt x="9352" y="39573"/>
                    <a:pt x="9208" y="39813"/>
                  </a:cubicBezTo>
                  <a:cubicBezTo>
                    <a:pt x="9196" y="39842"/>
                    <a:pt x="9193" y="39871"/>
                    <a:pt x="9196" y="39899"/>
                  </a:cubicBezTo>
                  <a:cubicBezTo>
                    <a:pt x="8928" y="39888"/>
                    <a:pt x="8659" y="39871"/>
                    <a:pt x="8394" y="39847"/>
                  </a:cubicBezTo>
                  <a:cubicBezTo>
                    <a:pt x="8838" y="39267"/>
                    <a:pt x="9263" y="38678"/>
                    <a:pt x="9658" y="38072"/>
                  </a:cubicBezTo>
                  <a:cubicBezTo>
                    <a:pt x="9670" y="38057"/>
                    <a:pt x="9681" y="38040"/>
                    <a:pt x="9693" y="38026"/>
                  </a:cubicBezTo>
                  <a:cubicBezTo>
                    <a:pt x="9925" y="37735"/>
                    <a:pt x="10765" y="36508"/>
                    <a:pt x="10917" y="36508"/>
                  </a:cubicBezTo>
                  <a:close/>
                  <a:moveTo>
                    <a:pt x="12365" y="38005"/>
                  </a:moveTo>
                  <a:cubicBezTo>
                    <a:pt x="12491" y="38005"/>
                    <a:pt x="11398" y="39439"/>
                    <a:pt x="11249" y="39703"/>
                  </a:cubicBezTo>
                  <a:cubicBezTo>
                    <a:pt x="11214" y="39767"/>
                    <a:pt x="11223" y="39847"/>
                    <a:pt x="11269" y="39902"/>
                  </a:cubicBezTo>
                  <a:cubicBezTo>
                    <a:pt x="11053" y="39911"/>
                    <a:pt x="10842" y="39917"/>
                    <a:pt x="10625" y="39920"/>
                  </a:cubicBezTo>
                  <a:cubicBezTo>
                    <a:pt x="11058" y="39339"/>
                    <a:pt x="11535" y="38791"/>
                    <a:pt x="12046" y="38277"/>
                  </a:cubicBezTo>
                  <a:cubicBezTo>
                    <a:pt x="12238" y="38085"/>
                    <a:pt x="12335" y="38005"/>
                    <a:pt x="12365" y="38005"/>
                  </a:cubicBezTo>
                  <a:close/>
                  <a:moveTo>
                    <a:pt x="11796" y="37384"/>
                  </a:moveTo>
                  <a:cubicBezTo>
                    <a:pt x="11154" y="38054"/>
                    <a:pt x="10636" y="39118"/>
                    <a:pt x="10129" y="39922"/>
                  </a:cubicBezTo>
                  <a:cubicBezTo>
                    <a:pt x="9947" y="39922"/>
                    <a:pt x="9771" y="39922"/>
                    <a:pt x="9592" y="39917"/>
                  </a:cubicBezTo>
                  <a:cubicBezTo>
                    <a:pt x="10297" y="39045"/>
                    <a:pt x="11017" y="38193"/>
                    <a:pt x="11796" y="37384"/>
                  </a:cubicBezTo>
                  <a:close/>
                  <a:moveTo>
                    <a:pt x="65978" y="28885"/>
                  </a:moveTo>
                  <a:cubicBezTo>
                    <a:pt x="65978" y="28894"/>
                    <a:pt x="65978" y="28906"/>
                    <a:pt x="65981" y="28914"/>
                  </a:cubicBezTo>
                  <a:cubicBezTo>
                    <a:pt x="65063" y="30563"/>
                    <a:pt x="63022" y="32272"/>
                    <a:pt x="61870" y="33666"/>
                  </a:cubicBezTo>
                  <a:lnTo>
                    <a:pt x="61867" y="33666"/>
                  </a:lnTo>
                  <a:cubicBezTo>
                    <a:pt x="59982" y="35950"/>
                    <a:pt x="58059" y="38213"/>
                    <a:pt x="56064" y="40402"/>
                  </a:cubicBezTo>
                  <a:cubicBezTo>
                    <a:pt x="55997" y="40474"/>
                    <a:pt x="55937" y="40549"/>
                    <a:pt x="55870" y="40621"/>
                  </a:cubicBezTo>
                  <a:cubicBezTo>
                    <a:pt x="56145" y="40255"/>
                    <a:pt x="56413" y="39894"/>
                    <a:pt x="56685" y="39539"/>
                  </a:cubicBezTo>
                  <a:cubicBezTo>
                    <a:pt x="57978" y="37844"/>
                    <a:pt x="59280" y="36155"/>
                    <a:pt x="60594" y="34472"/>
                  </a:cubicBezTo>
                  <a:cubicBezTo>
                    <a:pt x="61174" y="33811"/>
                    <a:pt x="61745" y="33141"/>
                    <a:pt x="62306" y="32462"/>
                  </a:cubicBezTo>
                  <a:cubicBezTo>
                    <a:pt x="63498" y="31325"/>
                    <a:pt x="65268" y="29933"/>
                    <a:pt x="65978" y="28885"/>
                  </a:cubicBezTo>
                  <a:close/>
                  <a:moveTo>
                    <a:pt x="40993" y="33870"/>
                  </a:moveTo>
                  <a:cubicBezTo>
                    <a:pt x="39628" y="35813"/>
                    <a:pt x="38405" y="37823"/>
                    <a:pt x="37457" y="39931"/>
                  </a:cubicBezTo>
                  <a:cubicBezTo>
                    <a:pt x="37399" y="40056"/>
                    <a:pt x="37493" y="40187"/>
                    <a:pt x="37606" y="40187"/>
                  </a:cubicBezTo>
                  <a:cubicBezTo>
                    <a:pt x="37645" y="40187"/>
                    <a:pt x="37685" y="40172"/>
                    <a:pt x="37723" y="40136"/>
                  </a:cubicBezTo>
                  <a:cubicBezTo>
                    <a:pt x="38730" y="39152"/>
                    <a:pt x="39568" y="38069"/>
                    <a:pt x="40347" y="36946"/>
                  </a:cubicBezTo>
                  <a:cubicBezTo>
                    <a:pt x="41282" y="36299"/>
                    <a:pt x="42169" y="35502"/>
                    <a:pt x="43017" y="34616"/>
                  </a:cubicBezTo>
                  <a:lnTo>
                    <a:pt x="43017" y="34616"/>
                  </a:lnTo>
                  <a:cubicBezTo>
                    <a:pt x="41300" y="36842"/>
                    <a:pt x="39475" y="38970"/>
                    <a:pt x="37373" y="40789"/>
                  </a:cubicBezTo>
                  <a:cubicBezTo>
                    <a:pt x="37157" y="40090"/>
                    <a:pt x="36963" y="39472"/>
                    <a:pt x="36796" y="38981"/>
                  </a:cubicBezTo>
                  <a:cubicBezTo>
                    <a:pt x="38334" y="37381"/>
                    <a:pt x="39708" y="35659"/>
                    <a:pt x="40993" y="33870"/>
                  </a:cubicBezTo>
                  <a:close/>
                  <a:moveTo>
                    <a:pt x="48994" y="28175"/>
                  </a:moveTo>
                  <a:lnTo>
                    <a:pt x="48994" y="28175"/>
                  </a:lnTo>
                  <a:cubicBezTo>
                    <a:pt x="47637" y="29942"/>
                    <a:pt x="46323" y="31755"/>
                    <a:pt x="45024" y="33574"/>
                  </a:cubicBezTo>
                  <a:cubicBezTo>
                    <a:pt x="43474" y="35332"/>
                    <a:pt x="41970" y="37116"/>
                    <a:pt x="40607" y="38978"/>
                  </a:cubicBezTo>
                  <a:cubicBezTo>
                    <a:pt x="40245" y="39472"/>
                    <a:pt x="38898" y="40868"/>
                    <a:pt x="38731" y="40868"/>
                  </a:cubicBezTo>
                  <a:cubicBezTo>
                    <a:pt x="38642" y="40868"/>
                    <a:pt x="38888" y="40472"/>
                    <a:pt x="39796" y="39334"/>
                  </a:cubicBezTo>
                  <a:cubicBezTo>
                    <a:pt x="40927" y="37916"/>
                    <a:pt x="42094" y="36527"/>
                    <a:pt x="43251" y="35136"/>
                  </a:cubicBezTo>
                  <a:cubicBezTo>
                    <a:pt x="45177" y="32823"/>
                    <a:pt x="47091" y="30502"/>
                    <a:pt x="48994" y="28175"/>
                  </a:cubicBezTo>
                  <a:close/>
                  <a:moveTo>
                    <a:pt x="65662" y="30178"/>
                  </a:moveTo>
                  <a:cubicBezTo>
                    <a:pt x="65773" y="30178"/>
                    <a:pt x="65661" y="30504"/>
                    <a:pt x="65141" y="31403"/>
                  </a:cubicBezTo>
                  <a:cubicBezTo>
                    <a:pt x="63735" y="33834"/>
                    <a:pt x="61503" y="35895"/>
                    <a:pt x="59577" y="37913"/>
                  </a:cubicBezTo>
                  <a:cubicBezTo>
                    <a:pt x="58567" y="38976"/>
                    <a:pt x="57559" y="40076"/>
                    <a:pt x="56563" y="41190"/>
                  </a:cubicBezTo>
                  <a:lnTo>
                    <a:pt x="56563" y="41187"/>
                  </a:lnTo>
                  <a:cubicBezTo>
                    <a:pt x="58893" y="38271"/>
                    <a:pt x="61203" y="35326"/>
                    <a:pt x="63573" y="32393"/>
                  </a:cubicBezTo>
                  <a:cubicBezTo>
                    <a:pt x="63884" y="32009"/>
                    <a:pt x="65399" y="30178"/>
                    <a:pt x="65662" y="30178"/>
                  </a:cubicBezTo>
                  <a:close/>
                  <a:moveTo>
                    <a:pt x="66244" y="26642"/>
                  </a:moveTo>
                  <a:lnTo>
                    <a:pt x="66244" y="26642"/>
                  </a:lnTo>
                  <a:cubicBezTo>
                    <a:pt x="65602" y="27787"/>
                    <a:pt x="64856" y="28915"/>
                    <a:pt x="64038" y="30029"/>
                  </a:cubicBezTo>
                  <a:cubicBezTo>
                    <a:pt x="62300" y="31882"/>
                    <a:pt x="60692" y="33848"/>
                    <a:pt x="59127" y="35858"/>
                  </a:cubicBezTo>
                  <a:lnTo>
                    <a:pt x="59124" y="35858"/>
                  </a:lnTo>
                  <a:cubicBezTo>
                    <a:pt x="57398" y="37717"/>
                    <a:pt x="55625" y="39515"/>
                    <a:pt x="53979" y="41251"/>
                  </a:cubicBezTo>
                  <a:cubicBezTo>
                    <a:pt x="54961" y="40035"/>
                    <a:pt x="55931" y="38811"/>
                    <a:pt x="56892" y="37572"/>
                  </a:cubicBezTo>
                  <a:cubicBezTo>
                    <a:pt x="58160" y="36091"/>
                    <a:pt x="59427" y="34610"/>
                    <a:pt x="60698" y="33126"/>
                  </a:cubicBezTo>
                  <a:cubicBezTo>
                    <a:pt x="62442" y="31100"/>
                    <a:pt x="64933" y="28979"/>
                    <a:pt x="66244" y="26642"/>
                  </a:cubicBezTo>
                  <a:close/>
                  <a:moveTo>
                    <a:pt x="65591" y="38130"/>
                  </a:moveTo>
                  <a:cubicBezTo>
                    <a:pt x="65623" y="38335"/>
                    <a:pt x="65675" y="38580"/>
                    <a:pt x="65727" y="38843"/>
                  </a:cubicBezTo>
                  <a:cubicBezTo>
                    <a:pt x="64819" y="39609"/>
                    <a:pt x="63949" y="40473"/>
                    <a:pt x="63113" y="41403"/>
                  </a:cubicBezTo>
                  <a:lnTo>
                    <a:pt x="63113" y="41403"/>
                  </a:lnTo>
                  <a:cubicBezTo>
                    <a:pt x="63387" y="41018"/>
                    <a:pt x="63660" y="40630"/>
                    <a:pt x="63922" y="40240"/>
                  </a:cubicBezTo>
                  <a:cubicBezTo>
                    <a:pt x="64497" y="39553"/>
                    <a:pt x="65045" y="38843"/>
                    <a:pt x="65591" y="38130"/>
                  </a:cubicBezTo>
                  <a:close/>
                  <a:moveTo>
                    <a:pt x="59855" y="31435"/>
                  </a:moveTo>
                  <a:cubicBezTo>
                    <a:pt x="58570" y="33002"/>
                    <a:pt x="57317" y="34596"/>
                    <a:pt x="56029" y="36158"/>
                  </a:cubicBezTo>
                  <a:cubicBezTo>
                    <a:pt x="54540" y="37962"/>
                    <a:pt x="53047" y="39769"/>
                    <a:pt x="51549" y="41577"/>
                  </a:cubicBezTo>
                  <a:cubicBezTo>
                    <a:pt x="54239" y="38144"/>
                    <a:pt x="57051" y="34789"/>
                    <a:pt x="59855" y="31435"/>
                  </a:cubicBezTo>
                  <a:close/>
                  <a:moveTo>
                    <a:pt x="40976" y="37495"/>
                  </a:moveTo>
                  <a:lnTo>
                    <a:pt x="40976" y="37495"/>
                  </a:lnTo>
                  <a:cubicBezTo>
                    <a:pt x="39856" y="38883"/>
                    <a:pt x="38748" y="40280"/>
                    <a:pt x="37645" y="41681"/>
                  </a:cubicBezTo>
                  <a:lnTo>
                    <a:pt x="37417" y="40936"/>
                  </a:lnTo>
                  <a:cubicBezTo>
                    <a:pt x="37425" y="40933"/>
                    <a:pt x="37434" y="40936"/>
                    <a:pt x="37440" y="40930"/>
                  </a:cubicBezTo>
                  <a:cubicBezTo>
                    <a:pt x="38696" y="39882"/>
                    <a:pt x="39856" y="38716"/>
                    <a:pt x="40976" y="37495"/>
                  </a:cubicBezTo>
                  <a:close/>
                  <a:moveTo>
                    <a:pt x="50620" y="27915"/>
                  </a:moveTo>
                  <a:cubicBezTo>
                    <a:pt x="48266" y="30770"/>
                    <a:pt x="45971" y="33679"/>
                    <a:pt x="43774" y="36631"/>
                  </a:cubicBezTo>
                  <a:cubicBezTo>
                    <a:pt x="42546" y="38286"/>
                    <a:pt x="40229" y="40425"/>
                    <a:pt x="39251" y="41857"/>
                  </a:cubicBezTo>
                  <a:lnTo>
                    <a:pt x="39251" y="41857"/>
                  </a:lnTo>
                  <a:cubicBezTo>
                    <a:pt x="40731" y="39688"/>
                    <a:pt x="42410" y="37689"/>
                    <a:pt x="44037" y="35641"/>
                  </a:cubicBezTo>
                  <a:cubicBezTo>
                    <a:pt x="46254" y="33106"/>
                    <a:pt x="48364" y="30470"/>
                    <a:pt x="50593" y="27944"/>
                  </a:cubicBezTo>
                  <a:cubicBezTo>
                    <a:pt x="50602" y="27935"/>
                    <a:pt x="50611" y="27925"/>
                    <a:pt x="50620" y="27915"/>
                  </a:cubicBezTo>
                  <a:close/>
                  <a:moveTo>
                    <a:pt x="70279" y="11347"/>
                  </a:moveTo>
                  <a:cubicBezTo>
                    <a:pt x="70453" y="11497"/>
                    <a:pt x="70614" y="11659"/>
                    <a:pt x="70765" y="11832"/>
                  </a:cubicBezTo>
                  <a:cubicBezTo>
                    <a:pt x="68071" y="14020"/>
                    <a:pt x="66030" y="17011"/>
                    <a:pt x="63616" y="19491"/>
                  </a:cubicBezTo>
                  <a:cubicBezTo>
                    <a:pt x="59621" y="23588"/>
                    <a:pt x="55648" y="27641"/>
                    <a:pt x="51959" y="32021"/>
                  </a:cubicBezTo>
                  <a:cubicBezTo>
                    <a:pt x="49305" y="35168"/>
                    <a:pt x="46883" y="38534"/>
                    <a:pt x="44014" y="41484"/>
                  </a:cubicBezTo>
                  <a:cubicBezTo>
                    <a:pt x="43731" y="41773"/>
                    <a:pt x="43396" y="42088"/>
                    <a:pt x="43038" y="42420"/>
                  </a:cubicBezTo>
                  <a:cubicBezTo>
                    <a:pt x="46846" y="37746"/>
                    <a:pt x="50189" y="32737"/>
                    <a:pt x="54193" y="28190"/>
                  </a:cubicBezTo>
                  <a:cubicBezTo>
                    <a:pt x="59335" y="22349"/>
                    <a:pt x="65380" y="17418"/>
                    <a:pt x="70279" y="11347"/>
                  </a:cubicBezTo>
                  <a:close/>
                  <a:moveTo>
                    <a:pt x="41609" y="38335"/>
                  </a:moveTo>
                  <a:lnTo>
                    <a:pt x="41609" y="38335"/>
                  </a:lnTo>
                  <a:cubicBezTo>
                    <a:pt x="40491" y="39862"/>
                    <a:pt x="39354" y="41375"/>
                    <a:pt x="38167" y="42844"/>
                  </a:cubicBezTo>
                  <a:cubicBezTo>
                    <a:pt x="38089" y="42929"/>
                    <a:pt x="38164" y="43039"/>
                    <a:pt x="38251" y="43039"/>
                  </a:cubicBezTo>
                  <a:cubicBezTo>
                    <a:pt x="38277" y="43039"/>
                    <a:pt x="38304" y="43029"/>
                    <a:pt x="38329" y="43006"/>
                  </a:cubicBezTo>
                  <a:cubicBezTo>
                    <a:pt x="39010" y="42428"/>
                    <a:pt x="39660" y="41811"/>
                    <a:pt x="40295" y="41175"/>
                  </a:cubicBezTo>
                  <a:lnTo>
                    <a:pt x="40295" y="41175"/>
                  </a:lnTo>
                  <a:cubicBezTo>
                    <a:pt x="39617" y="42094"/>
                    <a:pt x="38961" y="43032"/>
                    <a:pt x="38367" y="44025"/>
                  </a:cubicBezTo>
                  <a:cubicBezTo>
                    <a:pt x="38153" y="43352"/>
                    <a:pt x="37951" y="42694"/>
                    <a:pt x="37760" y="42068"/>
                  </a:cubicBezTo>
                  <a:lnTo>
                    <a:pt x="37763" y="42068"/>
                  </a:lnTo>
                  <a:cubicBezTo>
                    <a:pt x="39475" y="41320"/>
                    <a:pt x="40393" y="39741"/>
                    <a:pt x="41609" y="38335"/>
                  </a:cubicBezTo>
                  <a:close/>
                  <a:moveTo>
                    <a:pt x="47830" y="35023"/>
                  </a:moveTo>
                  <a:lnTo>
                    <a:pt x="47830" y="35023"/>
                  </a:lnTo>
                  <a:cubicBezTo>
                    <a:pt x="47279" y="35768"/>
                    <a:pt x="46730" y="36516"/>
                    <a:pt x="46173" y="37255"/>
                  </a:cubicBezTo>
                  <a:cubicBezTo>
                    <a:pt x="44891" y="38961"/>
                    <a:pt x="43552" y="40598"/>
                    <a:pt x="42157" y="42215"/>
                  </a:cubicBezTo>
                  <a:cubicBezTo>
                    <a:pt x="41470" y="42997"/>
                    <a:pt x="40754" y="43754"/>
                    <a:pt x="40012" y="44484"/>
                  </a:cubicBezTo>
                  <a:cubicBezTo>
                    <a:pt x="40644" y="43618"/>
                    <a:pt x="41306" y="42775"/>
                    <a:pt x="42001" y="41955"/>
                  </a:cubicBezTo>
                  <a:cubicBezTo>
                    <a:pt x="43907" y="39628"/>
                    <a:pt x="45850" y="37316"/>
                    <a:pt x="47830" y="35023"/>
                  </a:cubicBezTo>
                  <a:close/>
                  <a:moveTo>
                    <a:pt x="64716" y="35248"/>
                  </a:moveTo>
                  <a:cubicBezTo>
                    <a:pt x="63818" y="36496"/>
                    <a:pt x="62072" y="38641"/>
                    <a:pt x="61653" y="39172"/>
                  </a:cubicBezTo>
                  <a:cubicBezTo>
                    <a:pt x="60172" y="41048"/>
                    <a:pt x="58570" y="42830"/>
                    <a:pt x="56956" y="44594"/>
                  </a:cubicBezTo>
                  <a:cubicBezTo>
                    <a:pt x="58830" y="41825"/>
                    <a:pt x="60752" y="39094"/>
                    <a:pt x="62903" y="36608"/>
                  </a:cubicBezTo>
                  <a:cubicBezTo>
                    <a:pt x="63302" y="36146"/>
                    <a:pt x="64199" y="35422"/>
                    <a:pt x="64716" y="35248"/>
                  </a:cubicBezTo>
                  <a:close/>
                  <a:moveTo>
                    <a:pt x="53229" y="35809"/>
                  </a:moveTo>
                  <a:lnTo>
                    <a:pt x="53229" y="35811"/>
                  </a:lnTo>
                  <a:cubicBezTo>
                    <a:pt x="50867" y="38791"/>
                    <a:pt x="48526" y="41808"/>
                    <a:pt x="46101" y="44839"/>
                  </a:cubicBezTo>
                  <a:cubicBezTo>
                    <a:pt x="45798" y="45217"/>
                    <a:pt x="45460" y="45636"/>
                    <a:pt x="45108" y="46069"/>
                  </a:cubicBezTo>
                  <a:cubicBezTo>
                    <a:pt x="45832" y="45160"/>
                    <a:pt x="46548" y="44244"/>
                    <a:pt x="47259" y="43329"/>
                  </a:cubicBezTo>
                  <a:cubicBezTo>
                    <a:pt x="49227" y="40797"/>
                    <a:pt x="51217" y="38291"/>
                    <a:pt x="53229" y="35809"/>
                  </a:cubicBezTo>
                  <a:close/>
                  <a:moveTo>
                    <a:pt x="52112" y="30150"/>
                  </a:moveTo>
                  <a:lnTo>
                    <a:pt x="52112" y="30150"/>
                  </a:lnTo>
                  <a:cubicBezTo>
                    <a:pt x="47625" y="35451"/>
                    <a:pt x="43976" y="41360"/>
                    <a:pt x="39152" y="46424"/>
                  </a:cubicBezTo>
                  <a:cubicBezTo>
                    <a:pt x="39074" y="46190"/>
                    <a:pt x="38993" y="45956"/>
                    <a:pt x="38915" y="45722"/>
                  </a:cubicBezTo>
                  <a:lnTo>
                    <a:pt x="38915" y="45722"/>
                  </a:lnTo>
                  <a:cubicBezTo>
                    <a:pt x="38942" y="45743"/>
                    <a:pt x="38974" y="45754"/>
                    <a:pt x="39005" y="45754"/>
                  </a:cubicBezTo>
                  <a:cubicBezTo>
                    <a:pt x="39039" y="45754"/>
                    <a:pt x="39073" y="45742"/>
                    <a:pt x="39100" y="45717"/>
                  </a:cubicBezTo>
                  <a:cubicBezTo>
                    <a:pt x="43445" y="41649"/>
                    <a:pt x="46857" y="36799"/>
                    <a:pt x="50414" y="32064"/>
                  </a:cubicBezTo>
                  <a:cubicBezTo>
                    <a:pt x="50980" y="31426"/>
                    <a:pt x="51543" y="30785"/>
                    <a:pt x="52112" y="30150"/>
                  </a:cubicBezTo>
                  <a:close/>
                  <a:moveTo>
                    <a:pt x="63443" y="20083"/>
                  </a:moveTo>
                  <a:lnTo>
                    <a:pt x="63443" y="20083"/>
                  </a:lnTo>
                  <a:cubicBezTo>
                    <a:pt x="60859" y="22869"/>
                    <a:pt x="58232" y="25615"/>
                    <a:pt x="55738" y="28481"/>
                  </a:cubicBezTo>
                  <a:cubicBezTo>
                    <a:pt x="50391" y="34625"/>
                    <a:pt x="45570" y="41005"/>
                    <a:pt x="39897" y="46860"/>
                  </a:cubicBezTo>
                  <a:cubicBezTo>
                    <a:pt x="40047" y="46222"/>
                    <a:pt x="40408" y="45575"/>
                    <a:pt x="40890" y="44949"/>
                  </a:cubicBezTo>
                  <a:cubicBezTo>
                    <a:pt x="41204" y="44591"/>
                    <a:pt x="41519" y="44230"/>
                    <a:pt x="41828" y="43866"/>
                  </a:cubicBezTo>
                  <a:cubicBezTo>
                    <a:pt x="42862" y="42786"/>
                    <a:pt x="44065" y="41793"/>
                    <a:pt x="44848" y="40999"/>
                  </a:cubicBezTo>
                  <a:cubicBezTo>
                    <a:pt x="47504" y="38303"/>
                    <a:pt x="49750" y="35142"/>
                    <a:pt x="52166" y="32232"/>
                  </a:cubicBezTo>
                  <a:cubicBezTo>
                    <a:pt x="55703" y="27973"/>
                    <a:pt x="59650" y="24096"/>
                    <a:pt x="63443" y="20083"/>
                  </a:cubicBezTo>
                  <a:close/>
                  <a:moveTo>
                    <a:pt x="71027" y="12173"/>
                  </a:moveTo>
                  <a:cubicBezTo>
                    <a:pt x="71163" y="12380"/>
                    <a:pt x="71264" y="12609"/>
                    <a:pt x="71322" y="12848"/>
                  </a:cubicBezTo>
                  <a:cubicBezTo>
                    <a:pt x="66134" y="17488"/>
                    <a:pt x="61590" y="23452"/>
                    <a:pt x="56965" y="28660"/>
                  </a:cubicBezTo>
                  <a:cubicBezTo>
                    <a:pt x="55128" y="30725"/>
                    <a:pt x="53330" y="32820"/>
                    <a:pt x="51537" y="34922"/>
                  </a:cubicBezTo>
                  <a:cubicBezTo>
                    <a:pt x="54135" y="32090"/>
                    <a:pt x="56829" y="29330"/>
                    <a:pt x="59318" y="26432"/>
                  </a:cubicBezTo>
                  <a:cubicBezTo>
                    <a:pt x="62970" y="22179"/>
                    <a:pt x="66824" y="17938"/>
                    <a:pt x="70649" y="13847"/>
                  </a:cubicBezTo>
                  <a:lnTo>
                    <a:pt x="70649" y="13847"/>
                  </a:lnTo>
                  <a:cubicBezTo>
                    <a:pt x="69029" y="15579"/>
                    <a:pt x="67179" y="18365"/>
                    <a:pt x="65204" y="20380"/>
                  </a:cubicBezTo>
                  <a:cubicBezTo>
                    <a:pt x="63267" y="22364"/>
                    <a:pt x="61503" y="24460"/>
                    <a:pt x="59788" y="26625"/>
                  </a:cubicBezTo>
                  <a:cubicBezTo>
                    <a:pt x="58983" y="27347"/>
                    <a:pt x="58186" y="28068"/>
                    <a:pt x="57429" y="28808"/>
                  </a:cubicBezTo>
                  <a:cubicBezTo>
                    <a:pt x="53650" y="32494"/>
                    <a:pt x="50567" y="36744"/>
                    <a:pt x="47062" y="40664"/>
                  </a:cubicBezTo>
                  <a:cubicBezTo>
                    <a:pt x="46193" y="41640"/>
                    <a:pt x="45307" y="42579"/>
                    <a:pt x="44458" y="43534"/>
                  </a:cubicBezTo>
                  <a:cubicBezTo>
                    <a:pt x="45012" y="42827"/>
                    <a:pt x="45547" y="42105"/>
                    <a:pt x="46078" y="41389"/>
                  </a:cubicBezTo>
                  <a:cubicBezTo>
                    <a:pt x="46326" y="41057"/>
                    <a:pt x="46589" y="40731"/>
                    <a:pt x="46846" y="40402"/>
                  </a:cubicBezTo>
                  <a:lnTo>
                    <a:pt x="46846" y="40402"/>
                  </a:lnTo>
                  <a:cubicBezTo>
                    <a:pt x="45440" y="42039"/>
                    <a:pt x="44028" y="43670"/>
                    <a:pt x="42596" y="45278"/>
                  </a:cubicBezTo>
                  <a:cubicBezTo>
                    <a:pt x="42220" y="45700"/>
                    <a:pt x="40613" y="47000"/>
                    <a:pt x="40395" y="47000"/>
                  </a:cubicBezTo>
                  <a:cubicBezTo>
                    <a:pt x="40281" y="47000"/>
                    <a:pt x="40542" y="46649"/>
                    <a:pt x="41545" y="45642"/>
                  </a:cubicBezTo>
                  <a:cubicBezTo>
                    <a:pt x="43156" y="44022"/>
                    <a:pt x="44727" y="42362"/>
                    <a:pt x="46271" y="40679"/>
                  </a:cubicBezTo>
                  <a:cubicBezTo>
                    <a:pt x="49357" y="37307"/>
                    <a:pt x="51956" y="33536"/>
                    <a:pt x="54846" y="30003"/>
                  </a:cubicBezTo>
                  <a:cubicBezTo>
                    <a:pt x="59921" y="23796"/>
                    <a:pt x="66024" y="18429"/>
                    <a:pt x="71027" y="12173"/>
                  </a:cubicBezTo>
                  <a:close/>
                  <a:moveTo>
                    <a:pt x="40050" y="45867"/>
                  </a:moveTo>
                  <a:lnTo>
                    <a:pt x="40050" y="45867"/>
                  </a:lnTo>
                  <a:cubicBezTo>
                    <a:pt x="39859" y="46236"/>
                    <a:pt x="39723" y="46615"/>
                    <a:pt x="39663" y="46996"/>
                  </a:cubicBezTo>
                  <a:cubicBezTo>
                    <a:pt x="39657" y="47025"/>
                    <a:pt x="39666" y="47056"/>
                    <a:pt x="39689" y="47079"/>
                  </a:cubicBezTo>
                  <a:cubicBezTo>
                    <a:pt x="39612" y="47154"/>
                    <a:pt x="39540" y="47231"/>
                    <a:pt x="39466" y="47305"/>
                  </a:cubicBezTo>
                  <a:lnTo>
                    <a:pt x="39466" y="47305"/>
                  </a:lnTo>
                  <a:cubicBezTo>
                    <a:pt x="39397" y="47115"/>
                    <a:pt x="39328" y="46923"/>
                    <a:pt x="39259" y="46730"/>
                  </a:cubicBezTo>
                  <a:cubicBezTo>
                    <a:pt x="39530" y="46447"/>
                    <a:pt x="39784" y="46153"/>
                    <a:pt x="40050" y="45867"/>
                  </a:cubicBezTo>
                  <a:close/>
                  <a:moveTo>
                    <a:pt x="60937" y="35222"/>
                  </a:moveTo>
                  <a:lnTo>
                    <a:pt x="60937" y="35222"/>
                  </a:lnTo>
                  <a:cubicBezTo>
                    <a:pt x="58922" y="37855"/>
                    <a:pt x="57005" y="40578"/>
                    <a:pt x="54869" y="43101"/>
                  </a:cubicBezTo>
                  <a:cubicBezTo>
                    <a:pt x="53422" y="44807"/>
                    <a:pt x="51904" y="46462"/>
                    <a:pt x="50371" y="48101"/>
                  </a:cubicBezTo>
                  <a:lnTo>
                    <a:pt x="50622" y="47755"/>
                  </a:lnTo>
                  <a:cubicBezTo>
                    <a:pt x="51456" y="46684"/>
                    <a:pt x="52259" y="45593"/>
                    <a:pt x="53047" y="44510"/>
                  </a:cubicBezTo>
                  <a:cubicBezTo>
                    <a:pt x="53448" y="43990"/>
                    <a:pt x="53847" y="43471"/>
                    <a:pt x="54262" y="42963"/>
                  </a:cubicBezTo>
                  <a:cubicBezTo>
                    <a:pt x="56413" y="40324"/>
                    <a:pt x="58714" y="37803"/>
                    <a:pt x="60937" y="35222"/>
                  </a:cubicBezTo>
                  <a:close/>
                  <a:moveTo>
                    <a:pt x="58714" y="27991"/>
                  </a:moveTo>
                  <a:cubicBezTo>
                    <a:pt x="55071" y="32662"/>
                    <a:pt x="51497" y="37304"/>
                    <a:pt x="47565" y="41750"/>
                  </a:cubicBezTo>
                  <a:cubicBezTo>
                    <a:pt x="45746" y="43806"/>
                    <a:pt x="44204" y="46078"/>
                    <a:pt x="42371" y="48116"/>
                  </a:cubicBezTo>
                  <a:cubicBezTo>
                    <a:pt x="42151" y="47908"/>
                    <a:pt x="41935" y="47697"/>
                    <a:pt x="41715" y="47489"/>
                  </a:cubicBezTo>
                  <a:cubicBezTo>
                    <a:pt x="42460" y="46277"/>
                    <a:pt x="43324" y="45136"/>
                    <a:pt x="44291" y="44091"/>
                  </a:cubicBezTo>
                  <a:cubicBezTo>
                    <a:pt x="45235" y="42980"/>
                    <a:pt x="46271" y="41938"/>
                    <a:pt x="47264" y="40869"/>
                  </a:cubicBezTo>
                  <a:cubicBezTo>
                    <a:pt x="51173" y="36663"/>
                    <a:pt x="54534" y="32055"/>
                    <a:pt x="58671" y="28031"/>
                  </a:cubicBezTo>
                  <a:cubicBezTo>
                    <a:pt x="58685" y="28016"/>
                    <a:pt x="58700" y="28002"/>
                    <a:pt x="58714" y="27991"/>
                  </a:cubicBezTo>
                  <a:close/>
                  <a:moveTo>
                    <a:pt x="66036" y="34582"/>
                  </a:moveTo>
                  <a:cubicBezTo>
                    <a:pt x="66140" y="34942"/>
                    <a:pt x="66235" y="35318"/>
                    <a:pt x="66304" y="35681"/>
                  </a:cubicBezTo>
                  <a:cubicBezTo>
                    <a:pt x="66288" y="35676"/>
                    <a:pt x="66271" y="35673"/>
                    <a:pt x="66254" y="35673"/>
                  </a:cubicBezTo>
                  <a:cubicBezTo>
                    <a:pt x="66220" y="35673"/>
                    <a:pt x="66187" y="35684"/>
                    <a:pt x="66160" y="35707"/>
                  </a:cubicBezTo>
                  <a:cubicBezTo>
                    <a:pt x="65756" y="36034"/>
                    <a:pt x="65377" y="36395"/>
                    <a:pt x="64996" y="36753"/>
                  </a:cubicBezTo>
                  <a:cubicBezTo>
                    <a:pt x="65046" y="36728"/>
                    <a:pt x="65096" y="36716"/>
                    <a:pt x="65146" y="36716"/>
                  </a:cubicBezTo>
                  <a:cubicBezTo>
                    <a:pt x="65285" y="36716"/>
                    <a:pt x="65423" y="36812"/>
                    <a:pt x="65559" y="37012"/>
                  </a:cubicBezTo>
                  <a:lnTo>
                    <a:pt x="65562" y="37012"/>
                  </a:lnTo>
                  <a:cubicBezTo>
                    <a:pt x="65155" y="37907"/>
                    <a:pt x="64644" y="38762"/>
                    <a:pt x="64081" y="39596"/>
                  </a:cubicBezTo>
                  <a:cubicBezTo>
                    <a:pt x="61506" y="42807"/>
                    <a:pt x="58700" y="45835"/>
                    <a:pt x="56084" y="49019"/>
                  </a:cubicBezTo>
                  <a:cubicBezTo>
                    <a:pt x="57175" y="47533"/>
                    <a:pt x="58264" y="46063"/>
                    <a:pt x="59375" y="44654"/>
                  </a:cubicBezTo>
                  <a:cubicBezTo>
                    <a:pt x="60247" y="43543"/>
                    <a:pt x="61009" y="42339"/>
                    <a:pt x="61792" y="41167"/>
                  </a:cubicBezTo>
                  <a:cubicBezTo>
                    <a:pt x="62574" y="39977"/>
                    <a:pt x="63432" y="38837"/>
                    <a:pt x="64355" y="37754"/>
                  </a:cubicBezTo>
                  <a:cubicBezTo>
                    <a:pt x="64491" y="37396"/>
                    <a:pt x="64627" y="37139"/>
                    <a:pt x="64762" y="36963"/>
                  </a:cubicBezTo>
                  <a:lnTo>
                    <a:pt x="64762" y="36963"/>
                  </a:lnTo>
                  <a:cubicBezTo>
                    <a:pt x="64725" y="37001"/>
                    <a:pt x="64682" y="37033"/>
                    <a:pt x="64644" y="37070"/>
                  </a:cubicBezTo>
                  <a:cubicBezTo>
                    <a:pt x="65155" y="36268"/>
                    <a:pt x="65620" y="35436"/>
                    <a:pt x="66036" y="34582"/>
                  </a:cubicBezTo>
                  <a:close/>
                  <a:moveTo>
                    <a:pt x="58029" y="40401"/>
                  </a:moveTo>
                  <a:cubicBezTo>
                    <a:pt x="56729" y="41891"/>
                    <a:pt x="55431" y="43387"/>
                    <a:pt x="54158" y="44908"/>
                  </a:cubicBezTo>
                  <a:cubicBezTo>
                    <a:pt x="52862" y="46462"/>
                    <a:pt x="51583" y="48058"/>
                    <a:pt x="50296" y="49657"/>
                  </a:cubicBezTo>
                  <a:cubicBezTo>
                    <a:pt x="51364" y="48145"/>
                    <a:pt x="52449" y="46638"/>
                    <a:pt x="53630" y="45209"/>
                  </a:cubicBezTo>
                  <a:cubicBezTo>
                    <a:pt x="54978" y="43583"/>
                    <a:pt x="56496" y="42000"/>
                    <a:pt x="58029" y="40401"/>
                  </a:cubicBezTo>
                  <a:close/>
                  <a:moveTo>
                    <a:pt x="43145" y="45090"/>
                  </a:moveTo>
                  <a:lnTo>
                    <a:pt x="43145" y="45090"/>
                  </a:lnTo>
                  <a:cubicBezTo>
                    <a:pt x="42042" y="46470"/>
                    <a:pt x="41080" y="47951"/>
                    <a:pt x="40419" y="49681"/>
                  </a:cubicBezTo>
                  <a:cubicBezTo>
                    <a:pt x="40162" y="49118"/>
                    <a:pt x="39905" y="48491"/>
                    <a:pt x="39654" y="47821"/>
                  </a:cubicBezTo>
                  <a:cubicBezTo>
                    <a:pt x="41002" y="47140"/>
                    <a:pt x="42134" y="46184"/>
                    <a:pt x="43145" y="45090"/>
                  </a:cubicBezTo>
                  <a:close/>
                  <a:moveTo>
                    <a:pt x="60039" y="39729"/>
                  </a:moveTo>
                  <a:lnTo>
                    <a:pt x="60039" y="39732"/>
                  </a:lnTo>
                  <a:cubicBezTo>
                    <a:pt x="59468" y="40604"/>
                    <a:pt x="58931" y="41479"/>
                    <a:pt x="58408" y="42293"/>
                  </a:cubicBezTo>
                  <a:cubicBezTo>
                    <a:pt x="57874" y="43124"/>
                    <a:pt x="57331" y="43956"/>
                    <a:pt x="56780" y="44790"/>
                  </a:cubicBezTo>
                  <a:cubicBezTo>
                    <a:pt x="56338" y="45269"/>
                    <a:pt x="55899" y="45751"/>
                    <a:pt x="55460" y="46233"/>
                  </a:cubicBezTo>
                  <a:cubicBezTo>
                    <a:pt x="54274" y="47533"/>
                    <a:pt x="53142" y="48864"/>
                    <a:pt x="52042" y="50212"/>
                  </a:cubicBezTo>
                  <a:cubicBezTo>
                    <a:pt x="54667" y="46716"/>
                    <a:pt x="57224" y="43095"/>
                    <a:pt x="60039" y="39729"/>
                  </a:cubicBezTo>
                  <a:close/>
                  <a:moveTo>
                    <a:pt x="49935" y="39394"/>
                  </a:moveTo>
                  <a:lnTo>
                    <a:pt x="49935" y="39394"/>
                  </a:lnTo>
                  <a:cubicBezTo>
                    <a:pt x="46981" y="43179"/>
                    <a:pt x="44083" y="47007"/>
                    <a:pt x="40858" y="50570"/>
                  </a:cubicBezTo>
                  <a:cubicBezTo>
                    <a:pt x="40754" y="50376"/>
                    <a:pt x="40650" y="50174"/>
                    <a:pt x="40546" y="49958"/>
                  </a:cubicBezTo>
                  <a:cubicBezTo>
                    <a:pt x="40561" y="49952"/>
                    <a:pt x="40572" y="49958"/>
                    <a:pt x="40584" y="49946"/>
                  </a:cubicBezTo>
                  <a:cubicBezTo>
                    <a:pt x="43101" y="48136"/>
                    <a:pt x="44724" y="45633"/>
                    <a:pt x="46646" y="43243"/>
                  </a:cubicBezTo>
                  <a:cubicBezTo>
                    <a:pt x="47706" y="41926"/>
                    <a:pt x="48817" y="40659"/>
                    <a:pt x="49935" y="39394"/>
                  </a:cubicBezTo>
                  <a:close/>
                  <a:moveTo>
                    <a:pt x="67528" y="20031"/>
                  </a:moveTo>
                  <a:lnTo>
                    <a:pt x="67528" y="20031"/>
                  </a:lnTo>
                  <a:cubicBezTo>
                    <a:pt x="67130" y="21397"/>
                    <a:pt x="67173" y="22857"/>
                    <a:pt x="67127" y="24310"/>
                  </a:cubicBezTo>
                  <a:cubicBezTo>
                    <a:pt x="67100" y="24275"/>
                    <a:pt x="67060" y="24257"/>
                    <a:pt x="67019" y="24257"/>
                  </a:cubicBezTo>
                  <a:cubicBezTo>
                    <a:pt x="66986" y="24257"/>
                    <a:pt x="66952" y="24269"/>
                    <a:pt x="66925" y="24292"/>
                  </a:cubicBezTo>
                  <a:cubicBezTo>
                    <a:pt x="63798" y="27254"/>
                    <a:pt x="61116" y="30912"/>
                    <a:pt x="58532" y="34527"/>
                  </a:cubicBezTo>
                  <a:cubicBezTo>
                    <a:pt x="57588" y="35604"/>
                    <a:pt x="56644" y="36680"/>
                    <a:pt x="55715" y="37772"/>
                  </a:cubicBezTo>
                  <a:cubicBezTo>
                    <a:pt x="53578" y="40272"/>
                    <a:pt x="51347" y="42708"/>
                    <a:pt x="49326" y="45304"/>
                  </a:cubicBezTo>
                  <a:cubicBezTo>
                    <a:pt x="48358" y="46548"/>
                    <a:pt x="47674" y="47458"/>
                    <a:pt x="46724" y="48607"/>
                  </a:cubicBezTo>
                  <a:cubicBezTo>
                    <a:pt x="46534" y="48837"/>
                    <a:pt x="43793" y="51310"/>
                    <a:pt x="43624" y="51310"/>
                  </a:cubicBezTo>
                  <a:cubicBezTo>
                    <a:pt x="43588" y="51310"/>
                    <a:pt x="43671" y="51195"/>
                    <a:pt x="43924" y="50919"/>
                  </a:cubicBezTo>
                  <a:cubicBezTo>
                    <a:pt x="44242" y="50570"/>
                    <a:pt x="44545" y="50212"/>
                    <a:pt x="44859" y="49860"/>
                  </a:cubicBezTo>
                  <a:cubicBezTo>
                    <a:pt x="46008" y="48806"/>
                    <a:pt x="47010" y="47570"/>
                    <a:pt x="47960" y="46300"/>
                  </a:cubicBezTo>
                  <a:cubicBezTo>
                    <a:pt x="50743" y="43014"/>
                    <a:pt x="53445" y="39657"/>
                    <a:pt x="56226" y="36354"/>
                  </a:cubicBezTo>
                  <a:cubicBezTo>
                    <a:pt x="59906" y="31980"/>
                    <a:pt x="64173" y="27633"/>
                    <a:pt x="67141" y="22736"/>
                  </a:cubicBezTo>
                  <a:cubicBezTo>
                    <a:pt x="67202" y="22637"/>
                    <a:pt x="67110" y="22526"/>
                    <a:pt x="67016" y="22526"/>
                  </a:cubicBezTo>
                  <a:cubicBezTo>
                    <a:pt x="66984" y="22526"/>
                    <a:pt x="66952" y="22539"/>
                    <a:pt x="66925" y="22569"/>
                  </a:cubicBezTo>
                  <a:cubicBezTo>
                    <a:pt x="66532" y="23013"/>
                    <a:pt x="66151" y="23475"/>
                    <a:pt x="65761" y="23926"/>
                  </a:cubicBezTo>
                  <a:cubicBezTo>
                    <a:pt x="66495" y="22800"/>
                    <a:pt x="67095" y="21587"/>
                    <a:pt x="67473" y="20224"/>
                  </a:cubicBezTo>
                  <a:cubicBezTo>
                    <a:pt x="67482" y="20184"/>
                    <a:pt x="67473" y="20144"/>
                    <a:pt x="67444" y="20112"/>
                  </a:cubicBezTo>
                  <a:cubicBezTo>
                    <a:pt x="67473" y="20086"/>
                    <a:pt x="67499" y="20060"/>
                    <a:pt x="67528" y="20031"/>
                  </a:cubicBezTo>
                  <a:close/>
                  <a:moveTo>
                    <a:pt x="65900" y="21636"/>
                  </a:moveTo>
                  <a:lnTo>
                    <a:pt x="65900" y="21636"/>
                  </a:lnTo>
                  <a:cubicBezTo>
                    <a:pt x="61310" y="26827"/>
                    <a:pt x="57077" y="32307"/>
                    <a:pt x="52802" y="37760"/>
                  </a:cubicBezTo>
                  <a:cubicBezTo>
                    <a:pt x="49259" y="42278"/>
                    <a:pt x="44845" y="46378"/>
                    <a:pt x="41571" y="51046"/>
                  </a:cubicBezTo>
                  <a:cubicBezTo>
                    <a:pt x="41496" y="51151"/>
                    <a:pt x="41596" y="51254"/>
                    <a:pt x="41699" y="51254"/>
                  </a:cubicBezTo>
                  <a:cubicBezTo>
                    <a:pt x="41743" y="51254"/>
                    <a:pt x="41787" y="51235"/>
                    <a:pt x="41819" y="51190"/>
                  </a:cubicBezTo>
                  <a:cubicBezTo>
                    <a:pt x="45414" y="46072"/>
                    <a:pt x="50218" y="41528"/>
                    <a:pt x="54095" y="36571"/>
                  </a:cubicBezTo>
                  <a:cubicBezTo>
                    <a:pt x="56260" y="33802"/>
                    <a:pt x="58414" y="31022"/>
                    <a:pt x="60608" y="28276"/>
                  </a:cubicBezTo>
                  <a:cubicBezTo>
                    <a:pt x="61702" y="26911"/>
                    <a:pt x="62825" y="25565"/>
                    <a:pt x="63951" y="24226"/>
                  </a:cubicBezTo>
                  <a:lnTo>
                    <a:pt x="63951" y="24226"/>
                  </a:lnTo>
                  <a:cubicBezTo>
                    <a:pt x="63950" y="24228"/>
                    <a:pt x="63949" y="24228"/>
                    <a:pt x="63949" y="24228"/>
                  </a:cubicBezTo>
                  <a:cubicBezTo>
                    <a:pt x="63951" y="24228"/>
                    <a:pt x="66083" y="21685"/>
                    <a:pt x="66525" y="21685"/>
                  </a:cubicBezTo>
                  <a:cubicBezTo>
                    <a:pt x="66647" y="21685"/>
                    <a:pt x="66640" y="21880"/>
                    <a:pt x="66422" y="22378"/>
                  </a:cubicBezTo>
                  <a:cubicBezTo>
                    <a:pt x="66111" y="23094"/>
                    <a:pt x="65715" y="23801"/>
                    <a:pt x="65268" y="24500"/>
                  </a:cubicBezTo>
                  <a:cubicBezTo>
                    <a:pt x="64165" y="25785"/>
                    <a:pt x="63074" y="27081"/>
                    <a:pt x="61997" y="28386"/>
                  </a:cubicBezTo>
                  <a:cubicBezTo>
                    <a:pt x="62796" y="27572"/>
                    <a:pt x="63579" y="26743"/>
                    <a:pt x="64306" y="25880"/>
                  </a:cubicBezTo>
                  <a:lnTo>
                    <a:pt x="64306" y="25880"/>
                  </a:lnTo>
                  <a:cubicBezTo>
                    <a:pt x="63232" y="27303"/>
                    <a:pt x="61962" y="28689"/>
                    <a:pt x="60643" y="30037"/>
                  </a:cubicBezTo>
                  <a:cubicBezTo>
                    <a:pt x="58203" y="33034"/>
                    <a:pt x="55792" y="36054"/>
                    <a:pt x="53318" y="39019"/>
                  </a:cubicBezTo>
                  <a:cubicBezTo>
                    <a:pt x="51670" y="40996"/>
                    <a:pt x="50073" y="43014"/>
                    <a:pt x="48532" y="45076"/>
                  </a:cubicBezTo>
                  <a:cubicBezTo>
                    <a:pt x="48257" y="45442"/>
                    <a:pt x="47980" y="45789"/>
                    <a:pt x="47703" y="46147"/>
                  </a:cubicBezTo>
                  <a:cubicBezTo>
                    <a:pt x="46600" y="47440"/>
                    <a:pt x="45483" y="48719"/>
                    <a:pt x="44351" y="49989"/>
                  </a:cubicBezTo>
                  <a:cubicBezTo>
                    <a:pt x="44135" y="49949"/>
                    <a:pt x="43921" y="49721"/>
                    <a:pt x="43719" y="49279"/>
                  </a:cubicBezTo>
                  <a:cubicBezTo>
                    <a:pt x="44415" y="48396"/>
                    <a:pt x="45125" y="47518"/>
                    <a:pt x="45844" y="46652"/>
                  </a:cubicBezTo>
                  <a:cubicBezTo>
                    <a:pt x="49675" y="41981"/>
                    <a:pt x="53731" y="37466"/>
                    <a:pt x="57735" y="32933"/>
                  </a:cubicBezTo>
                  <a:lnTo>
                    <a:pt x="57735" y="32933"/>
                  </a:lnTo>
                  <a:cubicBezTo>
                    <a:pt x="56595" y="34062"/>
                    <a:pt x="55510" y="35162"/>
                    <a:pt x="54580" y="36227"/>
                  </a:cubicBezTo>
                  <a:cubicBezTo>
                    <a:pt x="50160" y="41308"/>
                    <a:pt x="45623" y="46267"/>
                    <a:pt x="41584" y="51665"/>
                  </a:cubicBezTo>
                  <a:lnTo>
                    <a:pt x="41584" y="51665"/>
                  </a:lnTo>
                  <a:cubicBezTo>
                    <a:pt x="41359" y="51400"/>
                    <a:pt x="41161" y="51112"/>
                    <a:pt x="40991" y="50807"/>
                  </a:cubicBezTo>
                  <a:cubicBezTo>
                    <a:pt x="41008" y="50798"/>
                    <a:pt x="41025" y="50801"/>
                    <a:pt x="41043" y="50786"/>
                  </a:cubicBezTo>
                  <a:cubicBezTo>
                    <a:pt x="45177" y="46707"/>
                    <a:pt x="48638" y="42114"/>
                    <a:pt x="52086" y="37457"/>
                  </a:cubicBezTo>
                  <a:cubicBezTo>
                    <a:pt x="56306" y="31755"/>
                    <a:pt x="60908" y="26608"/>
                    <a:pt x="65900" y="21636"/>
                  </a:cubicBezTo>
                  <a:close/>
                  <a:moveTo>
                    <a:pt x="62805" y="47351"/>
                  </a:moveTo>
                  <a:cubicBezTo>
                    <a:pt x="61760" y="48843"/>
                    <a:pt x="60542" y="50232"/>
                    <a:pt x="59355" y="51595"/>
                  </a:cubicBezTo>
                  <a:cubicBezTo>
                    <a:pt x="59323" y="51629"/>
                    <a:pt x="59294" y="51661"/>
                    <a:pt x="59266" y="51696"/>
                  </a:cubicBezTo>
                  <a:cubicBezTo>
                    <a:pt x="60149" y="50584"/>
                    <a:pt x="61047" y="49481"/>
                    <a:pt x="61982" y="48407"/>
                  </a:cubicBezTo>
                  <a:cubicBezTo>
                    <a:pt x="62248" y="48107"/>
                    <a:pt x="62531" y="47735"/>
                    <a:pt x="62805" y="47351"/>
                  </a:cubicBezTo>
                  <a:close/>
                  <a:moveTo>
                    <a:pt x="57920" y="47204"/>
                  </a:moveTo>
                  <a:cubicBezTo>
                    <a:pt x="57764" y="47409"/>
                    <a:pt x="57600" y="47611"/>
                    <a:pt x="57450" y="47818"/>
                  </a:cubicBezTo>
                  <a:cubicBezTo>
                    <a:pt x="56379" y="49285"/>
                    <a:pt x="55253" y="50705"/>
                    <a:pt x="54121" y="52126"/>
                  </a:cubicBezTo>
                  <a:cubicBezTo>
                    <a:pt x="55212" y="50645"/>
                    <a:pt x="56309" y="49172"/>
                    <a:pt x="57464" y="47746"/>
                  </a:cubicBezTo>
                  <a:cubicBezTo>
                    <a:pt x="57611" y="47562"/>
                    <a:pt x="57770" y="47385"/>
                    <a:pt x="57920" y="47204"/>
                  </a:cubicBezTo>
                  <a:close/>
                  <a:moveTo>
                    <a:pt x="43514" y="50925"/>
                  </a:moveTo>
                  <a:lnTo>
                    <a:pt x="43514" y="50925"/>
                  </a:lnTo>
                  <a:cubicBezTo>
                    <a:pt x="43196" y="51277"/>
                    <a:pt x="42885" y="51638"/>
                    <a:pt x="42567" y="51987"/>
                  </a:cubicBezTo>
                  <a:cubicBezTo>
                    <a:pt x="42518" y="52042"/>
                    <a:pt x="42518" y="52123"/>
                    <a:pt x="42570" y="52175"/>
                  </a:cubicBezTo>
                  <a:lnTo>
                    <a:pt x="42567" y="52172"/>
                  </a:lnTo>
                  <a:cubicBezTo>
                    <a:pt x="42523" y="52182"/>
                    <a:pt x="42478" y="52187"/>
                    <a:pt x="42433" y="52187"/>
                  </a:cubicBezTo>
                  <a:cubicBezTo>
                    <a:pt x="42230" y="52187"/>
                    <a:pt x="42023" y="52087"/>
                    <a:pt x="41811" y="51901"/>
                  </a:cubicBezTo>
                  <a:cubicBezTo>
                    <a:pt x="42408" y="51629"/>
                    <a:pt x="42977" y="51303"/>
                    <a:pt x="43514" y="50925"/>
                  </a:cubicBezTo>
                  <a:close/>
                  <a:moveTo>
                    <a:pt x="56670" y="37119"/>
                  </a:moveTo>
                  <a:lnTo>
                    <a:pt x="56670" y="37119"/>
                  </a:lnTo>
                  <a:cubicBezTo>
                    <a:pt x="56257" y="37694"/>
                    <a:pt x="55844" y="38265"/>
                    <a:pt x="55429" y="38825"/>
                  </a:cubicBezTo>
                  <a:cubicBezTo>
                    <a:pt x="55339" y="38944"/>
                    <a:pt x="55253" y="39059"/>
                    <a:pt x="55163" y="39178"/>
                  </a:cubicBezTo>
                  <a:lnTo>
                    <a:pt x="55051" y="39308"/>
                  </a:lnTo>
                  <a:cubicBezTo>
                    <a:pt x="51653" y="43205"/>
                    <a:pt x="48578" y="47429"/>
                    <a:pt x="45142" y="51303"/>
                  </a:cubicBezTo>
                  <a:cubicBezTo>
                    <a:pt x="44167" y="52218"/>
                    <a:pt x="43182" y="53128"/>
                    <a:pt x="42261" y="54101"/>
                  </a:cubicBezTo>
                  <a:cubicBezTo>
                    <a:pt x="42547" y="53483"/>
                    <a:pt x="42700" y="53240"/>
                    <a:pt x="42781" y="52472"/>
                  </a:cubicBezTo>
                  <a:lnTo>
                    <a:pt x="42778" y="52469"/>
                  </a:lnTo>
                  <a:cubicBezTo>
                    <a:pt x="42888" y="52400"/>
                    <a:pt x="42896" y="52247"/>
                    <a:pt x="42798" y="52166"/>
                  </a:cubicBezTo>
                  <a:cubicBezTo>
                    <a:pt x="47741" y="49398"/>
                    <a:pt x="51124" y="43572"/>
                    <a:pt x="54730" y="39348"/>
                  </a:cubicBezTo>
                  <a:cubicBezTo>
                    <a:pt x="55368" y="38603"/>
                    <a:pt x="56015" y="37858"/>
                    <a:pt x="56670" y="37119"/>
                  </a:cubicBezTo>
                  <a:close/>
                  <a:moveTo>
                    <a:pt x="64937" y="35211"/>
                  </a:moveTo>
                  <a:lnTo>
                    <a:pt x="64937" y="35211"/>
                  </a:lnTo>
                  <a:cubicBezTo>
                    <a:pt x="65201" y="35232"/>
                    <a:pt x="65198" y="35605"/>
                    <a:pt x="64589" y="36640"/>
                  </a:cubicBezTo>
                  <a:cubicBezTo>
                    <a:pt x="64202" y="37304"/>
                    <a:pt x="63738" y="37933"/>
                    <a:pt x="63247" y="38551"/>
                  </a:cubicBezTo>
                  <a:cubicBezTo>
                    <a:pt x="62857" y="38993"/>
                    <a:pt x="62479" y="39452"/>
                    <a:pt x="62106" y="39920"/>
                  </a:cubicBezTo>
                  <a:cubicBezTo>
                    <a:pt x="61688" y="40396"/>
                    <a:pt x="61266" y="40867"/>
                    <a:pt x="60856" y="41331"/>
                  </a:cubicBezTo>
                  <a:cubicBezTo>
                    <a:pt x="58809" y="43641"/>
                    <a:pt x="56823" y="45907"/>
                    <a:pt x="54978" y="48381"/>
                  </a:cubicBezTo>
                  <a:cubicBezTo>
                    <a:pt x="53411" y="50483"/>
                    <a:pt x="51745" y="52533"/>
                    <a:pt x="50076" y="54580"/>
                  </a:cubicBezTo>
                  <a:cubicBezTo>
                    <a:pt x="50515" y="53922"/>
                    <a:pt x="50951" y="53278"/>
                    <a:pt x="51404" y="52669"/>
                  </a:cubicBezTo>
                  <a:cubicBezTo>
                    <a:pt x="52914" y="50625"/>
                    <a:pt x="54346" y="48482"/>
                    <a:pt x="55784" y="46337"/>
                  </a:cubicBezTo>
                  <a:cubicBezTo>
                    <a:pt x="59014" y="42758"/>
                    <a:pt x="62229" y="39200"/>
                    <a:pt x="64937" y="35211"/>
                  </a:cubicBezTo>
                  <a:close/>
                  <a:moveTo>
                    <a:pt x="65805" y="47917"/>
                  </a:moveTo>
                  <a:cubicBezTo>
                    <a:pt x="65903" y="48289"/>
                    <a:pt x="65955" y="48673"/>
                    <a:pt x="65961" y="49057"/>
                  </a:cubicBezTo>
                  <a:cubicBezTo>
                    <a:pt x="65922" y="49022"/>
                    <a:pt x="65870" y="48998"/>
                    <a:pt x="65820" y="48998"/>
                  </a:cubicBezTo>
                  <a:cubicBezTo>
                    <a:pt x="65780" y="48998"/>
                    <a:pt x="65742" y="49013"/>
                    <a:pt x="65712" y="49048"/>
                  </a:cubicBezTo>
                  <a:cubicBezTo>
                    <a:pt x="64107" y="50994"/>
                    <a:pt x="61899" y="53055"/>
                    <a:pt x="60568" y="55102"/>
                  </a:cubicBezTo>
                  <a:cubicBezTo>
                    <a:pt x="62181" y="52617"/>
                    <a:pt x="64162" y="50388"/>
                    <a:pt x="65805" y="47917"/>
                  </a:cubicBezTo>
                  <a:close/>
                  <a:moveTo>
                    <a:pt x="65963" y="49325"/>
                  </a:moveTo>
                  <a:lnTo>
                    <a:pt x="65963" y="49325"/>
                  </a:lnTo>
                  <a:cubicBezTo>
                    <a:pt x="65894" y="51315"/>
                    <a:pt x="64684" y="53301"/>
                    <a:pt x="63001" y="54733"/>
                  </a:cubicBezTo>
                  <a:lnTo>
                    <a:pt x="63001" y="54730"/>
                  </a:lnTo>
                  <a:cubicBezTo>
                    <a:pt x="63700" y="53818"/>
                    <a:pt x="64399" y="52905"/>
                    <a:pt x="65100" y="51996"/>
                  </a:cubicBezTo>
                  <a:cubicBezTo>
                    <a:pt x="65205" y="51860"/>
                    <a:pt x="65088" y="51683"/>
                    <a:pt x="64965" y="51683"/>
                  </a:cubicBezTo>
                  <a:cubicBezTo>
                    <a:pt x="64926" y="51683"/>
                    <a:pt x="64886" y="51701"/>
                    <a:pt x="64852" y="51745"/>
                  </a:cubicBezTo>
                  <a:cubicBezTo>
                    <a:pt x="64432" y="52288"/>
                    <a:pt x="62405" y="55181"/>
                    <a:pt x="62379" y="55181"/>
                  </a:cubicBezTo>
                  <a:cubicBezTo>
                    <a:pt x="62370" y="55181"/>
                    <a:pt x="62558" y="54896"/>
                    <a:pt x="63053" y="54167"/>
                  </a:cubicBezTo>
                  <a:cubicBezTo>
                    <a:pt x="64156" y="52547"/>
                    <a:pt x="65210" y="51127"/>
                    <a:pt x="65963" y="49325"/>
                  </a:cubicBezTo>
                  <a:close/>
                  <a:moveTo>
                    <a:pt x="57854" y="37506"/>
                  </a:moveTo>
                  <a:lnTo>
                    <a:pt x="57854" y="37506"/>
                  </a:lnTo>
                  <a:cubicBezTo>
                    <a:pt x="56728" y="38973"/>
                    <a:pt x="55608" y="40445"/>
                    <a:pt x="54456" y="41889"/>
                  </a:cubicBezTo>
                  <a:cubicBezTo>
                    <a:pt x="52776" y="44002"/>
                    <a:pt x="51075" y="46095"/>
                    <a:pt x="49441" y="48243"/>
                  </a:cubicBezTo>
                  <a:lnTo>
                    <a:pt x="49438" y="48240"/>
                  </a:lnTo>
                  <a:cubicBezTo>
                    <a:pt x="47370" y="50958"/>
                    <a:pt x="43825" y="53775"/>
                    <a:pt x="42252" y="55435"/>
                  </a:cubicBezTo>
                  <a:lnTo>
                    <a:pt x="42252" y="55435"/>
                  </a:lnTo>
                  <a:cubicBezTo>
                    <a:pt x="44034" y="53550"/>
                    <a:pt x="46006" y="52132"/>
                    <a:pt x="47553" y="49995"/>
                  </a:cubicBezTo>
                  <a:cubicBezTo>
                    <a:pt x="50018" y="46594"/>
                    <a:pt x="52412" y="43349"/>
                    <a:pt x="55287" y="40263"/>
                  </a:cubicBezTo>
                  <a:cubicBezTo>
                    <a:pt x="56125" y="39360"/>
                    <a:pt x="56988" y="38439"/>
                    <a:pt x="57854" y="37506"/>
                  </a:cubicBezTo>
                  <a:close/>
                  <a:moveTo>
                    <a:pt x="52605" y="42579"/>
                  </a:moveTo>
                  <a:lnTo>
                    <a:pt x="52605" y="42579"/>
                  </a:lnTo>
                  <a:cubicBezTo>
                    <a:pt x="52317" y="42960"/>
                    <a:pt x="52028" y="43341"/>
                    <a:pt x="51739" y="43719"/>
                  </a:cubicBezTo>
                  <a:cubicBezTo>
                    <a:pt x="51147" y="44418"/>
                    <a:pt x="50587" y="45134"/>
                    <a:pt x="50042" y="45861"/>
                  </a:cubicBezTo>
                  <a:cubicBezTo>
                    <a:pt x="49750" y="46233"/>
                    <a:pt x="49458" y="46606"/>
                    <a:pt x="49164" y="46973"/>
                  </a:cubicBezTo>
                  <a:cubicBezTo>
                    <a:pt x="49305" y="46811"/>
                    <a:pt x="49447" y="46646"/>
                    <a:pt x="49588" y="46482"/>
                  </a:cubicBezTo>
                  <a:lnTo>
                    <a:pt x="49588" y="46482"/>
                  </a:lnTo>
                  <a:cubicBezTo>
                    <a:pt x="49089" y="47175"/>
                    <a:pt x="48601" y="47876"/>
                    <a:pt x="48125" y="48601"/>
                  </a:cubicBezTo>
                  <a:cubicBezTo>
                    <a:pt x="46260" y="51442"/>
                    <a:pt x="43918" y="53359"/>
                    <a:pt x="41635" y="55688"/>
                  </a:cubicBezTo>
                  <a:cubicBezTo>
                    <a:pt x="41707" y="55481"/>
                    <a:pt x="41782" y="55270"/>
                    <a:pt x="41866" y="55050"/>
                  </a:cubicBezTo>
                  <a:lnTo>
                    <a:pt x="41863" y="55050"/>
                  </a:lnTo>
                  <a:cubicBezTo>
                    <a:pt x="43840" y="53237"/>
                    <a:pt x="45619" y="51231"/>
                    <a:pt x="47322" y="49155"/>
                  </a:cubicBezTo>
                  <a:lnTo>
                    <a:pt x="47322" y="49155"/>
                  </a:lnTo>
                  <a:cubicBezTo>
                    <a:pt x="46901" y="49603"/>
                    <a:pt x="46465" y="50039"/>
                    <a:pt x="46023" y="50463"/>
                  </a:cubicBezTo>
                  <a:cubicBezTo>
                    <a:pt x="46745" y="49689"/>
                    <a:pt x="47463" y="48913"/>
                    <a:pt x="48174" y="48113"/>
                  </a:cubicBezTo>
                  <a:cubicBezTo>
                    <a:pt x="49655" y="46274"/>
                    <a:pt x="51101" y="44397"/>
                    <a:pt x="52605" y="42579"/>
                  </a:cubicBezTo>
                  <a:close/>
                  <a:moveTo>
                    <a:pt x="64871" y="48529"/>
                  </a:moveTo>
                  <a:cubicBezTo>
                    <a:pt x="65033" y="48529"/>
                    <a:pt x="62071" y="52456"/>
                    <a:pt x="62080" y="52456"/>
                  </a:cubicBezTo>
                  <a:cubicBezTo>
                    <a:pt x="62080" y="52456"/>
                    <a:pt x="62092" y="52442"/>
                    <a:pt x="62115" y="52412"/>
                  </a:cubicBezTo>
                  <a:lnTo>
                    <a:pt x="62115" y="52412"/>
                  </a:lnTo>
                  <a:cubicBezTo>
                    <a:pt x="61162" y="53642"/>
                    <a:pt x="60279" y="54895"/>
                    <a:pt x="59433" y="56199"/>
                  </a:cubicBezTo>
                  <a:cubicBezTo>
                    <a:pt x="59346" y="56332"/>
                    <a:pt x="59467" y="56462"/>
                    <a:pt x="59594" y="56462"/>
                  </a:cubicBezTo>
                  <a:cubicBezTo>
                    <a:pt x="59636" y="56462"/>
                    <a:pt x="59678" y="56448"/>
                    <a:pt x="59713" y="56416"/>
                  </a:cubicBezTo>
                  <a:cubicBezTo>
                    <a:pt x="61687" y="54628"/>
                    <a:pt x="63311" y="52604"/>
                    <a:pt x="64961" y="50521"/>
                  </a:cubicBezTo>
                  <a:lnTo>
                    <a:pt x="64961" y="50521"/>
                  </a:lnTo>
                  <a:cubicBezTo>
                    <a:pt x="63779" y="52017"/>
                    <a:pt x="62644" y="53934"/>
                    <a:pt x="61673" y="55686"/>
                  </a:cubicBezTo>
                  <a:lnTo>
                    <a:pt x="61673" y="55683"/>
                  </a:lnTo>
                  <a:cubicBezTo>
                    <a:pt x="60712" y="56257"/>
                    <a:pt x="59670" y="56653"/>
                    <a:pt x="58636" y="56791"/>
                  </a:cubicBezTo>
                  <a:cubicBezTo>
                    <a:pt x="58685" y="56710"/>
                    <a:pt x="58642" y="56612"/>
                    <a:pt x="58564" y="56560"/>
                  </a:cubicBezTo>
                  <a:cubicBezTo>
                    <a:pt x="60501" y="54268"/>
                    <a:pt x="62080" y="51707"/>
                    <a:pt x="64041" y="49421"/>
                  </a:cubicBezTo>
                  <a:cubicBezTo>
                    <a:pt x="64586" y="48783"/>
                    <a:pt x="64830" y="48529"/>
                    <a:pt x="64871" y="48529"/>
                  </a:cubicBezTo>
                  <a:close/>
                  <a:moveTo>
                    <a:pt x="44968" y="54583"/>
                  </a:moveTo>
                  <a:cubicBezTo>
                    <a:pt x="44608" y="55002"/>
                    <a:pt x="44261" y="55428"/>
                    <a:pt x="43889" y="55839"/>
                  </a:cubicBezTo>
                  <a:cubicBezTo>
                    <a:pt x="42746" y="57104"/>
                    <a:pt x="42195" y="57641"/>
                    <a:pt x="42141" y="57641"/>
                  </a:cubicBezTo>
                  <a:cubicBezTo>
                    <a:pt x="42073" y="57641"/>
                    <a:pt x="42780" y="56804"/>
                    <a:pt x="44074" y="55504"/>
                  </a:cubicBezTo>
                  <a:cubicBezTo>
                    <a:pt x="44383" y="55203"/>
                    <a:pt x="44671" y="54890"/>
                    <a:pt x="44968" y="54583"/>
                  </a:cubicBezTo>
                  <a:close/>
                  <a:moveTo>
                    <a:pt x="44810" y="54040"/>
                  </a:moveTo>
                  <a:lnTo>
                    <a:pt x="44810" y="54040"/>
                  </a:lnTo>
                  <a:cubicBezTo>
                    <a:pt x="43566" y="55400"/>
                    <a:pt x="42353" y="56783"/>
                    <a:pt x="41190" y="58200"/>
                  </a:cubicBezTo>
                  <a:cubicBezTo>
                    <a:pt x="41196" y="57611"/>
                    <a:pt x="41274" y="57025"/>
                    <a:pt x="41418" y="56453"/>
                  </a:cubicBezTo>
                  <a:lnTo>
                    <a:pt x="41415" y="56451"/>
                  </a:lnTo>
                  <a:cubicBezTo>
                    <a:pt x="42605" y="55772"/>
                    <a:pt x="43736" y="54958"/>
                    <a:pt x="44810" y="54040"/>
                  </a:cubicBezTo>
                  <a:close/>
                  <a:moveTo>
                    <a:pt x="64943" y="39709"/>
                  </a:moveTo>
                  <a:cubicBezTo>
                    <a:pt x="65081" y="39709"/>
                    <a:pt x="64998" y="40181"/>
                    <a:pt x="64693" y="41123"/>
                  </a:cubicBezTo>
                  <a:lnTo>
                    <a:pt x="64696" y="41126"/>
                  </a:lnTo>
                  <a:cubicBezTo>
                    <a:pt x="63807" y="42772"/>
                    <a:pt x="62519" y="44201"/>
                    <a:pt x="61321" y="45627"/>
                  </a:cubicBezTo>
                  <a:cubicBezTo>
                    <a:pt x="59367" y="47957"/>
                    <a:pt x="57403" y="50261"/>
                    <a:pt x="55518" y="52651"/>
                  </a:cubicBezTo>
                  <a:cubicBezTo>
                    <a:pt x="53939" y="54655"/>
                    <a:pt x="52340" y="56606"/>
                    <a:pt x="50772" y="58575"/>
                  </a:cubicBezTo>
                  <a:cubicBezTo>
                    <a:pt x="50925" y="58359"/>
                    <a:pt x="51075" y="58139"/>
                    <a:pt x="51231" y="57929"/>
                  </a:cubicBezTo>
                  <a:cubicBezTo>
                    <a:pt x="55180" y="52614"/>
                    <a:pt x="59621" y="47527"/>
                    <a:pt x="63319" y="42044"/>
                  </a:cubicBezTo>
                  <a:cubicBezTo>
                    <a:pt x="64225" y="40488"/>
                    <a:pt x="64766" y="39709"/>
                    <a:pt x="64943" y="39709"/>
                  </a:cubicBezTo>
                  <a:close/>
                  <a:moveTo>
                    <a:pt x="64318" y="45468"/>
                  </a:moveTo>
                  <a:cubicBezTo>
                    <a:pt x="64967" y="46098"/>
                    <a:pt x="65403" y="46776"/>
                    <a:pt x="65663" y="47478"/>
                  </a:cubicBezTo>
                  <a:lnTo>
                    <a:pt x="65666" y="47478"/>
                  </a:lnTo>
                  <a:cubicBezTo>
                    <a:pt x="62513" y="50067"/>
                    <a:pt x="60608" y="53656"/>
                    <a:pt x="58001" y="56748"/>
                  </a:cubicBezTo>
                  <a:cubicBezTo>
                    <a:pt x="58088" y="55963"/>
                    <a:pt x="58414" y="55224"/>
                    <a:pt x="58931" y="54629"/>
                  </a:cubicBezTo>
                  <a:cubicBezTo>
                    <a:pt x="59811" y="53214"/>
                    <a:pt x="61064" y="51924"/>
                    <a:pt x="62153" y="50653"/>
                  </a:cubicBezTo>
                  <a:cubicBezTo>
                    <a:pt x="63247" y="49375"/>
                    <a:pt x="64208" y="48049"/>
                    <a:pt x="65011" y="46565"/>
                  </a:cubicBezTo>
                  <a:cubicBezTo>
                    <a:pt x="65075" y="46447"/>
                    <a:pt x="64969" y="46311"/>
                    <a:pt x="64860" y="46311"/>
                  </a:cubicBezTo>
                  <a:cubicBezTo>
                    <a:pt x="64823" y="46311"/>
                    <a:pt x="64785" y="46326"/>
                    <a:pt x="64754" y="46363"/>
                  </a:cubicBezTo>
                  <a:cubicBezTo>
                    <a:pt x="62817" y="48644"/>
                    <a:pt x="61032" y="51032"/>
                    <a:pt x="59191" y="53385"/>
                  </a:cubicBezTo>
                  <a:cubicBezTo>
                    <a:pt x="57819" y="55134"/>
                    <a:pt x="54860" y="57221"/>
                    <a:pt x="53925" y="58769"/>
                  </a:cubicBezTo>
                  <a:cubicBezTo>
                    <a:pt x="54135" y="58420"/>
                    <a:pt x="54372" y="58090"/>
                    <a:pt x="54597" y="57753"/>
                  </a:cubicBezTo>
                  <a:cubicBezTo>
                    <a:pt x="55481" y="56598"/>
                    <a:pt x="56361" y="55440"/>
                    <a:pt x="57245" y="54282"/>
                  </a:cubicBezTo>
                  <a:cubicBezTo>
                    <a:pt x="59678" y="51410"/>
                    <a:pt x="62332" y="48708"/>
                    <a:pt x="64318" y="45468"/>
                  </a:cubicBezTo>
                  <a:close/>
                  <a:moveTo>
                    <a:pt x="51407" y="47475"/>
                  </a:moveTo>
                  <a:lnTo>
                    <a:pt x="51407" y="47475"/>
                  </a:lnTo>
                  <a:cubicBezTo>
                    <a:pt x="51367" y="47527"/>
                    <a:pt x="51326" y="47579"/>
                    <a:pt x="51286" y="47631"/>
                  </a:cubicBezTo>
                  <a:cubicBezTo>
                    <a:pt x="50018" y="49363"/>
                    <a:pt x="48832" y="51193"/>
                    <a:pt x="47585" y="52980"/>
                  </a:cubicBezTo>
                  <a:cubicBezTo>
                    <a:pt x="45613" y="55339"/>
                    <a:pt x="43566" y="57620"/>
                    <a:pt x="41337" y="59675"/>
                  </a:cubicBezTo>
                  <a:cubicBezTo>
                    <a:pt x="41282" y="59366"/>
                    <a:pt x="41242" y="59052"/>
                    <a:pt x="41222" y="58740"/>
                  </a:cubicBezTo>
                  <a:cubicBezTo>
                    <a:pt x="43722" y="56627"/>
                    <a:pt x="45818" y="54167"/>
                    <a:pt x="47781" y="51595"/>
                  </a:cubicBezTo>
                  <a:cubicBezTo>
                    <a:pt x="49017" y="50238"/>
                    <a:pt x="50223" y="48864"/>
                    <a:pt x="51407" y="47475"/>
                  </a:cubicBezTo>
                  <a:close/>
                  <a:moveTo>
                    <a:pt x="60975" y="38369"/>
                  </a:moveTo>
                  <a:lnTo>
                    <a:pt x="60975" y="38369"/>
                  </a:lnTo>
                  <a:cubicBezTo>
                    <a:pt x="60721" y="38719"/>
                    <a:pt x="60475" y="39074"/>
                    <a:pt x="60236" y="39435"/>
                  </a:cubicBezTo>
                  <a:lnTo>
                    <a:pt x="60233" y="39435"/>
                  </a:lnTo>
                  <a:cubicBezTo>
                    <a:pt x="58379" y="41522"/>
                    <a:pt x="56552" y="43638"/>
                    <a:pt x="54820" y="45867"/>
                  </a:cubicBezTo>
                  <a:cubicBezTo>
                    <a:pt x="50971" y="50812"/>
                    <a:pt x="47729" y="56846"/>
                    <a:pt x="42688" y="60686"/>
                  </a:cubicBezTo>
                  <a:cubicBezTo>
                    <a:pt x="43572" y="60013"/>
                    <a:pt x="44709" y="57839"/>
                    <a:pt x="45572" y="56921"/>
                  </a:cubicBezTo>
                  <a:cubicBezTo>
                    <a:pt x="46612" y="55810"/>
                    <a:pt x="47663" y="54718"/>
                    <a:pt x="48667" y="53572"/>
                  </a:cubicBezTo>
                  <a:cubicBezTo>
                    <a:pt x="50896" y="51037"/>
                    <a:pt x="52819" y="48202"/>
                    <a:pt x="54967" y="45593"/>
                  </a:cubicBezTo>
                  <a:cubicBezTo>
                    <a:pt x="56962" y="43173"/>
                    <a:pt x="58986" y="40783"/>
                    <a:pt x="60975" y="38369"/>
                  </a:cubicBezTo>
                  <a:close/>
                  <a:moveTo>
                    <a:pt x="65611" y="32240"/>
                  </a:moveTo>
                  <a:cubicBezTo>
                    <a:pt x="65603" y="32260"/>
                    <a:pt x="65594" y="32281"/>
                    <a:pt x="65585" y="32304"/>
                  </a:cubicBezTo>
                  <a:cubicBezTo>
                    <a:pt x="63818" y="34296"/>
                    <a:pt x="62089" y="36568"/>
                    <a:pt x="60360" y="38661"/>
                  </a:cubicBezTo>
                  <a:cubicBezTo>
                    <a:pt x="57025" y="42703"/>
                    <a:pt x="53595" y="46655"/>
                    <a:pt x="50382" y="50798"/>
                  </a:cubicBezTo>
                  <a:cubicBezTo>
                    <a:pt x="47625" y="54355"/>
                    <a:pt x="44207" y="57409"/>
                    <a:pt x="41710" y="61156"/>
                  </a:cubicBezTo>
                  <a:cubicBezTo>
                    <a:pt x="41672" y="61032"/>
                    <a:pt x="41632" y="60917"/>
                    <a:pt x="41597" y="60793"/>
                  </a:cubicBezTo>
                  <a:cubicBezTo>
                    <a:pt x="41525" y="60539"/>
                    <a:pt x="41467" y="60296"/>
                    <a:pt x="41412" y="60056"/>
                  </a:cubicBezTo>
                  <a:cubicBezTo>
                    <a:pt x="44190" y="57911"/>
                    <a:pt x="46317" y="55232"/>
                    <a:pt x="48327" y="52443"/>
                  </a:cubicBezTo>
                  <a:cubicBezTo>
                    <a:pt x="49568" y="50856"/>
                    <a:pt x="50801" y="49262"/>
                    <a:pt x="52117" y="47772"/>
                  </a:cubicBezTo>
                  <a:cubicBezTo>
                    <a:pt x="54785" y="44752"/>
                    <a:pt x="57233" y="41548"/>
                    <a:pt x="59849" y="38491"/>
                  </a:cubicBezTo>
                  <a:cubicBezTo>
                    <a:pt x="60744" y="37541"/>
                    <a:pt x="61621" y="36576"/>
                    <a:pt x="62447" y="35586"/>
                  </a:cubicBezTo>
                  <a:cubicBezTo>
                    <a:pt x="63501" y="34466"/>
                    <a:pt x="64566" y="33363"/>
                    <a:pt x="65611" y="32240"/>
                  </a:cubicBezTo>
                  <a:close/>
                  <a:moveTo>
                    <a:pt x="58804" y="54311"/>
                  </a:moveTo>
                  <a:cubicBezTo>
                    <a:pt x="58189" y="55252"/>
                    <a:pt x="57655" y="56217"/>
                    <a:pt x="57268" y="57169"/>
                  </a:cubicBezTo>
                  <a:lnTo>
                    <a:pt x="57271" y="57169"/>
                  </a:lnTo>
                  <a:cubicBezTo>
                    <a:pt x="55281" y="58307"/>
                    <a:pt x="53483" y="59719"/>
                    <a:pt x="51840" y="61333"/>
                  </a:cubicBezTo>
                  <a:cubicBezTo>
                    <a:pt x="51748" y="61425"/>
                    <a:pt x="51676" y="61520"/>
                    <a:pt x="51589" y="61613"/>
                  </a:cubicBezTo>
                  <a:cubicBezTo>
                    <a:pt x="52016" y="61081"/>
                    <a:pt x="52438" y="60541"/>
                    <a:pt x="52859" y="60004"/>
                  </a:cubicBezTo>
                  <a:cubicBezTo>
                    <a:pt x="52889" y="60072"/>
                    <a:pt x="52954" y="60110"/>
                    <a:pt x="53021" y="60110"/>
                  </a:cubicBezTo>
                  <a:cubicBezTo>
                    <a:pt x="53059" y="60110"/>
                    <a:pt x="53098" y="60097"/>
                    <a:pt x="53131" y="60071"/>
                  </a:cubicBezTo>
                  <a:cubicBezTo>
                    <a:pt x="55261" y="58350"/>
                    <a:pt x="57086" y="56378"/>
                    <a:pt x="58804" y="54311"/>
                  </a:cubicBezTo>
                  <a:close/>
                  <a:moveTo>
                    <a:pt x="55648" y="46488"/>
                  </a:moveTo>
                  <a:cubicBezTo>
                    <a:pt x="53232" y="50091"/>
                    <a:pt x="50682" y="53676"/>
                    <a:pt x="48041" y="57100"/>
                  </a:cubicBezTo>
                  <a:cubicBezTo>
                    <a:pt x="47420" y="57877"/>
                    <a:pt x="46805" y="58656"/>
                    <a:pt x="46199" y="59439"/>
                  </a:cubicBezTo>
                  <a:cubicBezTo>
                    <a:pt x="46055" y="59621"/>
                    <a:pt x="45913" y="59800"/>
                    <a:pt x="45772" y="59981"/>
                  </a:cubicBezTo>
                  <a:cubicBezTo>
                    <a:pt x="45553" y="60250"/>
                    <a:pt x="43291" y="62352"/>
                    <a:pt x="43057" y="62352"/>
                  </a:cubicBezTo>
                  <a:cubicBezTo>
                    <a:pt x="42992" y="62352"/>
                    <a:pt x="43086" y="62187"/>
                    <a:pt x="43430" y="61768"/>
                  </a:cubicBezTo>
                  <a:cubicBezTo>
                    <a:pt x="44129" y="60923"/>
                    <a:pt x="44871" y="59880"/>
                    <a:pt x="45521" y="58997"/>
                  </a:cubicBezTo>
                  <a:cubicBezTo>
                    <a:pt x="48107" y="55489"/>
                    <a:pt x="50691" y="52045"/>
                    <a:pt x="53587" y="48786"/>
                  </a:cubicBezTo>
                  <a:cubicBezTo>
                    <a:pt x="54271" y="48015"/>
                    <a:pt x="54958" y="47250"/>
                    <a:pt x="55648" y="46488"/>
                  </a:cubicBezTo>
                  <a:close/>
                  <a:moveTo>
                    <a:pt x="45590" y="58483"/>
                  </a:moveTo>
                  <a:cubicBezTo>
                    <a:pt x="44504" y="59892"/>
                    <a:pt x="43401" y="61295"/>
                    <a:pt x="42267" y="62681"/>
                  </a:cubicBezTo>
                  <a:cubicBezTo>
                    <a:pt x="42117" y="62320"/>
                    <a:pt x="41972" y="61950"/>
                    <a:pt x="41840" y="61563"/>
                  </a:cubicBezTo>
                  <a:cubicBezTo>
                    <a:pt x="43263" y="60715"/>
                    <a:pt x="44484" y="59655"/>
                    <a:pt x="45590" y="58483"/>
                  </a:cubicBezTo>
                  <a:close/>
                  <a:moveTo>
                    <a:pt x="58737" y="44504"/>
                  </a:moveTo>
                  <a:cubicBezTo>
                    <a:pt x="57556" y="46196"/>
                    <a:pt x="56381" y="47873"/>
                    <a:pt x="55123" y="49403"/>
                  </a:cubicBezTo>
                  <a:cubicBezTo>
                    <a:pt x="51308" y="54035"/>
                    <a:pt x="48203" y="59277"/>
                    <a:pt x="43809" y="63402"/>
                  </a:cubicBezTo>
                  <a:lnTo>
                    <a:pt x="43809" y="63402"/>
                  </a:lnTo>
                  <a:cubicBezTo>
                    <a:pt x="45707" y="61620"/>
                    <a:pt x="47619" y="58452"/>
                    <a:pt x="49409" y="56277"/>
                  </a:cubicBezTo>
                  <a:cubicBezTo>
                    <a:pt x="51116" y="54210"/>
                    <a:pt x="52703" y="52039"/>
                    <a:pt x="54285" y="49874"/>
                  </a:cubicBezTo>
                  <a:cubicBezTo>
                    <a:pt x="55637" y="48023"/>
                    <a:pt x="57181" y="46265"/>
                    <a:pt x="58737" y="44504"/>
                  </a:cubicBezTo>
                  <a:close/>
                  <a:moveTo>
                    <a:pt x="44571" y="61618"/>
                  </a:moveTo>
                  <a:cubicBezTo>
                    <a:pt x="43993" y="62409"/>
                    <a:pt x="43430" y="63209"/>
                    <a:pt x="42890" y="64023"/>
                  </a:cubicBezTo>
                  <a:cubicBezTo>
                    <a:pt x="42729" y="63703"/>
                    <a:pt x="42576" y="63377"/>
                    <a:pt x="42429" y="63047"/>
                  </a:cubicBezTo>
                  <a:lnTo>
                    <a:pt x="42429" y="63045"/>
                  </a:lnTo>
                  <a:cubicBezTo>
                    <a:pt x="43194" y="62655"/>
                    <a:pt x="43912" y="62176"/>
                    <a:pt x="44571" y="61618"/>
                  </a:cubicBezTo>
                  <a:close/>
                  <a:moveTo>
                    <a:pt x="48924" y="59006"/>
                  </a:moveTo>
                  <a:lnTo>
                    <a:pt x="48924" y="59006"/>
                  </a:lnTo>
                  <a:cubicBezTo>
                    <a:pt x="47530" y="61038"/>
                    <a:pt x="46159" y="63047"/>
                    <a:pt x="44579" y="64956"/>
                  </a:cubicBezTo>
                  <a:cubicBezTo>
                    <a:pt x="45676" y="63628"/>
                    <a:pt x="47284" y="61021"/>
                    <a:pt x="48705" y="59286"/>
                  </a:cubicBezTo>
                  <a:cubicBezTo>
                    <a:pt x="48780" y="59190"/>
                    <a:pt x="48849" y="59095"/>
                    <a:pt x="48924" y="59006"/>
                  </a:cubicBezTo>
                  <a:close/>
                  <a:moveTo>
                    <a:pt x="46947" y="60683"/>
                  </a:moveTo>
                  <a:lnTo>
                    <a:pt x="46947" y="60683"/>
                  </a:lnTo>
                  <a:cubicBezTo>
                    <a:pt x="45783" y="62288"/>
                    <a:pt x="44704" y="63931"/>
                    <a:pt x="43771" y="65640"/>
                  </a:cubicBezTo>
                  <a:cubicBezTo>
                    <a:pt x="43534" y="65230"/>
                    <a:pt x="43312" y="64823"/>
                    <a:pt x="43098" y="64413"/>
                  </a:cubicBezTo>
                  <a:cubicBezTo>
                    <a:pt x="44449" y="63264"/>
                    <a:pt x="45726" y="62008"/>
                    <a:pt x="46947" y="60683"/>
                  </a:cubicBezTo>
                  <a:close/>
                  <a:moveTo>
                    <a:pt x="59055" y="46557"/>
                  </a:moveTo>
                  <a:lnTo>
                    <a:pt x="59055" y="46557"/>
                  </a:lnTo>
                  <a:cubicBezTo>
                    <a:pt x="57926" y="48119"/>
                    <a:pt x="56835" y="49683"/>
                    <a:pt x="55764" y="51118"/>
                  </a:cubicBezTo>
                  <a:cubicBezTo>
                    <a:pt x="53795" y="53757"/>
                    <a:pt x="51938" y="56477"/>
                    <a:pt x="49978" y="59124"/>
                  </a:cubicBezTo>
                  <a:cubicBezTo>
                    <a:pt x="49141" y="60253"/>
                    <a:pt x="48399" y="61512"/>
                    <a:pt x="47596" y="62715"/>
                  </a:cubicBezTo>
                  <a:cubicBezTo>
                    <a:pt x="47259" y="63177"/>
                    <a:pt x="46918" y="63639"/>
                    <a:pt x="46589" y="64107"/>
                  </a:cubicBezTo>
                  <a:cubicBezTo>
                    <a:pt x="45988" y="64875"/>
                    <a:pt x="45330" y="65591"/>
                    <a:pt x="44553" y="66183"/>
                  </a:cubicBezTo>
                  <a:cubicBezTo>
                    <a:pt x="44637" y="66118"/>
                    <a:pt x="44584" y="65987"/>
                    <a:pt x="44505" y="65987"/>
                  </a:cubicBezTo>
                  <a:cubicBezTo>
                    <a:pt x="44488" y="65987"/>
                    <a:pt x="44470" y="65993"/>
                    <a:pt x="44452" y="66007"/>
                  </a:cubicBezTo>
                  <a:lnTo>
                    <a:pt x="44126" y="66249"/>
                  </a:lnTo>
                  <a:lnTo>
                    <a:pt x="44002" y="66038"/>
                  </a:lnTo>
                  <a:cubicBezTo>
                    <a:pt x="48306" y="61350"/>
                    <a:pt x="51638" y="55743"/>
                    <a:pt x="55593" y="50757"/>
                  </a:cubicBezTo>
                  <a:cubicBezTo>
                    <a:pt x="56690" y="49372"/>
                    <a:pt x="57871" y="47974"/>
                    <a:pt x="59055" y="46557"/>
                  </a:cubicBezTo>
                  <a:close/>
                  <a:moveTo>
                    <a:pt x="65829" y="39399"/>
                  </a:moveTo>
                  <a:lnTo>
                    <a:pt x="65829" y="39399"/>
                  </a:lnTo>
                  <a:cubicBezTo>
                    <a:pt x="65903" y="39825"/>
                    <a:pt x="65949" y="40262"/>
                    <a:pt x="65917" y="40647"/>
                  </a:cubicBezTo>
                  <a:cubicBezTo>
                    <a:pt x="62724" y="44894"/>
                    <a:pt x="59592" y="49181"/>
                    <a:pt x="56381" y="53411"/>
                  </a:cubicBezTo>
                  <a:cubicBezTo>
                    <a:pt x="54866" y="55316"/>
                    <a:pt x="53356" y="57230"/>
                    <a:pt x="51849" y="59159"/>
                  </a:cubicBezTo>
                  <a:cubicBezTo>
                    <a:pt x="51144" y="60025"/>
                    <a:pt x="50440" y="60891"/>
                    <a:pt x="49721" y="61745"/>
                  </a:cubicBezTo>
                  <a:cubicBezTo>
                    <a:pt x="49260" y="62294"/>
                    <a:pt x="45788" y="66515"/>
                    <a:pt x="45444" y="66515"/>
                  </a:cubicBezTo>
                  <a:cubicBezTo>
                    <a:pt x="45343" y="66515"/>
                    <a:pt x="45514" y="66148"/>
                    <a:pt x="46115" y="65210"/>
                  </a:cubicBezTo>
                  <a:cubicBezTo>
                    <a:pt x="46343" y="64849"/>
                    <a:pt x="46592" y="64500"/>
                    <a:pt x="46828" y="64144"/>
                  </a:cubicBezTo>
                  <a:cubicBezTo>
                    <a:pt x="47899" y="62909"/>
                    <a:pt x="48817" y="61506"/>
                    <a:pt x="49724" y="60123"/>
                  </a:cubicBezTo>
                  <a:cubicBezTo>
                    <a:pt x="52628" y="56332"/>
                    <a:pt x="55821" y="52703"/>
                    <a:pt x="58781" y="49019"/>
                  </a:cubicBezTo>
                  <a:cubicBezTo>
                    <a:pt x="61317" y="45868"/>
                    <a:pt x="64134" y="43095"/>
                    <a:pt x="65829" y="39399"/>
                  </a:cubicBezTo>
                  <a:close/>
                  <a:moveTo>
                    <a:pt x="45887" y="65129"/>
                  </a:moveTo>
                  <a:lnTo>
                    <a:pt x="45887" y="65129"/>
                  </a:lnTo>
                  <a:cubicBezTo>
                    <a:pt x="45448" y="65773"/>
                    <a:pt x="45021" y="66422"/>
                    <a:pt x="44605" y="67086"/>
                  </a:cubicBezTo>
                  <a:lnTo>
                    <a:pt x="44605" y="67083"/>
                  </a:lnTo>
                  <a:cubicBezTo>
                    <a:pt x="44478" y="66861"/>
                    <a:pt x="44354" y="66647"/>
                    <a:pt x="44230" y="66434"/>
                  </a:cubicBezTo>
                  <a:cubicBezTo>
                    <a:pt x="44833" y="66061"/>
                    <a:pt x="45376" y="65614"/>
                    <a:pt x="45887" y="65129"/>
                  </a:cubicBezTo>
                  <a:close/>
                  <a:moveTo>
                    <a:pt x="65103" y="42544"/>
                  </a:moveTo>
                  <a:cubicBezTo>
                    <a:pt x="64863" y="43263"/>
                    <a:pt x="64621" y="43982"/>
                    <a:pt x="64381" y="44698"/>
                  </a:cubicBezTo>
                  <a:cubicBezTo>
                    <a:pt x="61745" y="48581"/>
                    <a:pt x="58449" y="52065"/>
                    <a:pt x="55665" y="55856"/>
                  </a:cubicBezTo>
                  <a:cubicBezTo>
                    <a:pt x="53694" y="58538"/>
                    <a:pt x="51673" y="61177"/>
                    <a:pt x="49528" y="63723"/>
                  </a:cubicBezTo>
                  <a:cubicBezTo>
                    <a:pt x="49214" y="64093"/>
                    <a:pt x="46444" y="67302"/>
                    <a:pt x="46232" y="67302"/>
                  </a:cubicBezTo>
                  <a:cubicBezTo>
                    <a:pt x="46163" y="67302"/>
                    <a:pt x="46367" y="66960"/>
                    <a:pt x="47019" y="66064"/>
                  </a:cubicBezTo>
                  <a:cubicBezTo>
                    <a:pt x="52854" y="58050"/>
                    <a:pt x="59678" y="50850"/>
                    <a:pt x="65103" y="42544"/>
                  </a:cubicBezTo>
                  <a:close/>
                  <a:moveTo>
                    <a:pt x="48589" y="63431"/>
                  </a:moveTo>
                  <a:cubicBezTo>
                    <a:pt x="47429" y="64979"/>
                    <a:pt x="46288" y="66535"/>
                    <a:pt x="45191" y="68100"/>
                  </a:cubicBezTo>
                  <a:cubicBezTo>
                    <a:pt x="45076" y="67906"/>
                    <a:pt x="44963" y="67716"/>
                    <a:pt x="44857" y="67525"/>
                  </a:cubicBezTo>
                  <a:cubicBezTo>
                    <a:pt x="46133" y="66186"/>
                    <a:pt x="47377" y="64820"/>
                    <a:pt x="48589" y="63431"/>
                  </a:cubicBezTo>
                  <a:close/>
                  <a:moveTo>
                    <a:pt x="51130" y="62173"/>
                  </a:moveTo>
                  <a:lnTo>
                    <a:pt x="51130" y="62173"/>
                  </a:lnTo>
                  <a:cubicBezTo>
                    <a:pt x="50045" y="63665"/>
                    <a:pt x="49926" y="65272"/>
                    <a:pt x="49883" y="67266"/>
                  </a:cubicBezTo>
                  <a:lnTo>
                    <a:pt x="49883" y="67266"/>
                  </a:lnTo>
                  <a:cubicBezTo>
                    <a:pt x="49853" y="67243"/>
                    <a:pt x="49817" y="67231"/>
                    <a:pt x="49781" y="67231"/>
                  </a:cubicBezTo>
                  <a:cubicBezTo>
                    <a:pt x="49741" y="67231"/>
                    <a:pt x="49701" y="67245"/>
                    <a:pt x="49669" y="67274"/>
                  </a:cubicBezTo>
                  <a:cubicBezTo>
                    <a:pt x="49453" y="67491"/>
                    <a:pt x="49245" y="67721"/>
                    <a:pt x="49048" y="67961"/>
                  </a:cubicBezTo>
                  <a:cubicBezTo>
                    <a:pt x="49274" y="67551"/>
                    <a:pt x="49484" y="67133"/>
                    <a:pt x="49635" y="66682"/>
                  </a:cubicBezTo>
                  <a:cubicBezTo>
                    <a:pt x="49674" y="66557"/>
                    <a:pt x="49563" y="66456"/>
                    <a:pt x="49452" y="66456"/>
                  </a:cubicBezTo>
                  <a:cubicBezTo>
                    <a:pt x="49409" y="66456"/>
                    <a:pt x="49366" y="66471"/>
                    <a:pt x="49331" y="66506"/>
                  </a:cubicBezTo>
                  <a:cubicBezTo>
                    <a:pt x="48587" y="67274"/>
                    <a:pt x="47908" y="68103"/>
                    <a:pt x="47198" y="68902"/>
                  </a:cubicBezTo>
                  <a:cubicBezTo>
                    <a:pt x="48234" y="67343"/>
                    <a:pt x="49372" y="65851"/>
                    <a:pt x="50140" y="64133"/>
                  </a:cubicBezTo>
                  <a:cubicBezTo>
                    <a:pt x="50201" y="63997"/>
                    <a:pt x="50105" y="63889"/>
                    <a:pt x="49998" y="63889"/>
                  </a:cubicBezTo>
                  <a:cubicBezTo>
                    <a:pt x="49949" y="63889"/>
                    <a:pt x="49897" y="63912"/>
                    <a:pt x="49857" y="63965"/>
                  </a:cubicBezTo>
                  <a:cubicBezTo>
                    <a:pt x="48549" y="65675"/>
                    <a:pt x="47123" y="67277"/>
                    <a:pt x="45708" y="68896"/>
                  </a:cubicBezTo>
                  <a:cubicBezTo>
                    <a:pt x="45601" y="68746"/>
                    <a:pt x="45492" y="68596"/>
                    <a:pt x="45396" y="68437"/>
                  </a:cubicBezTo>
                  <a:cubicBezTo>
                    <a:pt x="47466" y="66477"/>
                    <a:pt x="49343" y="64361"/>
                    <a:pt x="51130" y="62173"/>
                  </a:cubicBezTo>
                  <a:close/>
                  <a:moveTo>
                    <a:pt x="49886" y="67516"/>
                  </a:moveTo>
                  <a:lnTo>
                    <a:pt x="49886" y="67516"/>
                  </a:lnTo>
                  <a:cubicBezTo>
                    <a:pt x="49966" y="68641"/>
                    <a:pt x="49425" y="69325"/>
                    <a:pt x="48261" y="69568"/>
                  </a:cubicBezTo>
                  <a:lnTo>
                    <a:pt x="48261" y="69568"/>
                  </a:lnTo>
                  <a:cubicBezTo>
                    <a:pt x="48809" y="68890"/>
                    <a:pt x="49355" y="68209"/>
                    <a:pt x="49886" y="67516"/>
                  </a:cubicBezTo>
                  <a:close/>
                  <a:moveTo>
                    <a:pt x="49109" y="65377"/>
                  </a:moveTo>
                  <a:cubicBezTo>
                    <a:pt x="48249" y="66832"/>
                    <a:pt x="47207" y="68178"/>
                    <a:pt x="46320" y="69618"/>
                  </a:cubicBezTo>
                  <a:cubicBezTo>
                    <a:pt x="46133" y="69442"/>
                    <a:pt x="45962" y="69249"/>
                    <a:pt x="45806" y="69044"/>
                  </a:cubicBezTo>
                  <a:lnTo>
                    <a:pt x="45809" y="69041"/>
                  </a:lnTo>
                  <a:cubicBezTo>
                    <a:pt x="45844" y="69000"/>
                    <a:pt x="45879" y="68954"/>
                    <a:pt x="45916" y="68911"/>
                  </a:cubicBezTo>
                  <a:lnTo>
                    <a:pt x="45916" y="68908"/>
                  </a:lnTo>
                  <a:cubicBezTo>
                    <a:pt x="46112" y="68755"/>
                    <a:pt x="46346" y="68562"/>
                    <a:pt x="46421" y="68481"/>
                  </a:cubicBezTo>
                  <a:cubicBezTo>
                    <a:pt x="46857" y="68013"/>
                    <a:pt x="47284" y="67542"/>
                    <a:pt x="47706" y="67063"/>
                  </a:cubicBezTo>
                  <a:cubicBezTo>
                    <a:pt x="48191" y="66518"/>
                    <a:pt x="48644" y="65943"/>
                    <a:pt x="49109" y="65377"/>
                  </a:cubicBezTo>
                  <a:close/>
                  <a:moveTo>
                    <a:pt x="48884" y="67528"/>
                  </a:moveTo>
                  <a:lnTo>
                    <a:pt x="48884" y="67528"/>
                  </a:lnTo>
                  <a:cubicBezTo>
                    <a:pt x="48511" y="68253"/>
                    <a:pt x="48050" y="68934"/>
                    <a:pt x="47657" y="69653"/>
                  </a:cubicBezTo>
                  <a:cubicBezTo>
                    <a:pt x="47471" y="69667"/>
                    <a:pt x="47280" y="69674"/>
                    <a:pt x="47091" y="69674"/>
                  </a:cubicBezTo>
                  <a:cubicBezTo>
                    <a:pt x="47055" y="69674"/>
                    <a:pt x="47018" y="69674"/>
                    <a:pt x="46981" y="69673"/>
                  </a:cubicBezTo>
                  <a:lnTo>
                    <a:pt x="46984" y="69670"/>
                  </a:lnTo>
                  <a:cubicBezTo>
                    <a:pt x="47637" y="68974"/>
                    <a:pt x="48249" y="68241"/>
                    <a:pt x="48884" y="67528"/>
                  </a:cubicBezTo>
                  <a:close/>
                  <a:moveTo>
                    <a:pt x="56030" y="1"/>
                  </a:moveTo>
                  <a:cubicBezTo>
                    <a:pt x="52889" y="1"/>
                    <a:pt x="49939" y="1620"/>
                    <a:pt x="50763" y="4375"/>
                  </a:cubicBezTo>
                  <a:cubicBezTo>
                    <a:pt x="49929" y="5218"/>
                    <a:pt x="49118" y="6095"/>
                    <a:pt x="48330" y="6999"/>
                  </a:cubicBezTo>
                  <a:cubicBezTo>
                    <a:pt x="48162" y="7172"/>
                    <a:pt x="47989" y="7346"/>
                    <a:pt x="47827" y="7522"/>
                  </a:cubicBezTo>
                  <a:cubicBezTo>
                    <a:pt x="47599" y="7767"/>
                    <a:pt x="47374" y="8012"/>
                    <a:pt x="47146" y="8261"/>
                  </a:cubicBezTo>
                  <a:cubicBezTo>
                    <a:pt x="48093" y="7034"/>
                    <a:pt x="49020" y="5789"/>
                    <a:pt x="49883" y="4502"/>
                  </a:cubicBezTo>
                  <a:cubicBezTo>
                    <a:pt x="49941" y="4560"/>
                    <a:pt x="49998" y="4617"/>
                    <a:pt x="50053" y="4672"/>
                  </a:cubicBezTo>
                  <a:cubicBezTo>
                    <a:pt x="50084" y="4704"/>
                    <a:pt x="50119" y="4718"/>
                    <a:pt x="50154" y="4718"/>
                  </a:cubicBezTo>
                  <a:cubicBezTo>
                    <a:pt x="50254" y="4718"/>
                    <a:pt x="50345" y="4601"/>
                    <a:pt x="50287" y="4493"/>
                  </a:cubicBezTo>
                  <a:cubicBezTo>
                    <a:pt x="49949" y="3835"/>
                    <a:pt x="49253" y="3278"/>
                    <a:pt x="48497" y="3035"/>
                  </a:cubicBezTo>
                  <a:cubicBezTo>
                    <a:pt x="48462" y="3005"/>
                    <a:pt x="48418" y="2988"/>
                    <a:pt x="48372" y="2988"/>
                  </a:cubicBezTo>
                  <a:cubicBezTo>
                    <a:pt x="48366" y="2988"/>
                    <a:pt x="48359" y="2988"/>
                    <a:pt x="48353" y="2989"/>
                  </a:cubicBezTo>
                  <a:cubicBezTo>
                    <a:pt x="48153" y="2937"/>
                    <a:pt x="47951" y="2908"/>
                    <a:pt x="47744" y="2905"/>
                  </a:cubicBezTo>
                  <a:cubicBezTo>
                    <a:pt x="47711" y="2845"/>
                    <a:pt x="47651" y="2815"/>
                    <a:pt x="47592" y="2815"/>
                  </a:cubicBezTo>
                  <a:cubicBezTo>
                    <a:pt x="47537" y="2815"/>
                    <a:pt x="47482" y="2841"/>
                    <a:pt x="47449" y="2894"/>
                  </a:cubicBezTo>
                  <a:cubicBezTo>
                    <a:pt x="47438" y="2911"/>
                    <a:pt x="47423" y="2928"/>
                    <a:pt x="47412" y="2943"/>
                  </a:cubicBezTo>
                  <a:cubicBezTo>
                    <a:pt x="47172" y="2986"/>
                    <a:pt x="46938" y="3053"/>
                    <a:pt x="46722" y="3194"/>
                  </a:cubicBezTo>
                  <a:cubicBezTo>
                    <a:pt x="46527" y="3318"/>
                    <a:pt x="46202" y="3928"/>
                    <a:pt x="45956" y="3928"/>
                  </a:cubicBezTo>
                  <a:cubicBezTo>
                    <a:pt x="45950" y="3928"/>
                    <a:pt x="45945" y="3928"/>
                    <a:pt x="45939" y="3927"/>
                  </a:cubicBezTo>
                  <a:cubicBezTo>
                    <a:pt x="45894" y="3921"/>
                    <a:pt x="45848" y="3918"/>
                    <a:pt x="45802" y="3918"/>
                  </a:cubicBezTo>
                  <a:cubicBezTo>
                    <a:pt x="45586" y="3918"/>
                    <a:pt x="45373" y="3986"/>
                    <a:pt x="45191" y="4112"/>
                  </a:cubicBezTo>
                  <a:cubicBezTo>
                    <a:pt x="44819" y="4381"/>
                    <a:pt x="44851" y="5108"/>
                    <a:pt x="44813" y="5550"/>
                  </a:cubicBezTo>
                  <a:cubicBezTo>
                    <a:pt x="44735" y="5478"/>
                    <a:pt x="44663" y="5397"/>
                    <a:pt x="44579" y="5330"/>
                  </a:cubicBezTo>
                  <a:cubicBezTo>
                    <a:pt x="44545" y="5303"/>
                    <a:pt x="44508" y="5292"/>
                    <a:pt x="44472" y="5292"/>
                  </a:cubicBezTo>
                  <a:cubicBezTo>
                    <a:pt x="44338" y="5292"/>
                    <a:pt x="44223" y="5449"/>
                    <a:pt x="44348" y="5558"/>
                  </a:cubicBezTo>
                  <a:cubicBezTo>
                    <a:pt x="44894" y="6035"/>
                    <a:pt x="45318" y="6592"/>
                    <a:pt x="45720" y="7190"/>
                  </a:cubicBezTo>
                  <a:cubicBezTo>
                    <a:pt x="45947" y="7526"/>
                    <a:pt x="46197" y="7719"/>
                    <a:pt x="46136" y="7719"/>
                  </a:cubicBezTo>
                  <a:cubicBezTo>
                    <a:pt x="46109" y="7719"/>
                    <a:pt x="46024" y="7682"/>
                    <a:pt x="45853" y="7605"/>
                  </a:cubicBezTo>
                  <a:cubicBezTo>
                    <a:pt x="45134" y="7279"/>
                    <a:pt x="44377" y="7031"/>
                    <a:pt x="43604" y="6869"/>
                  </a:cubicBezTo>
                  <a:cubicBezTo>
                    <a:pt x="43386" y="6822"/>
                    <a:pt x="43155" y="6792"/>
                    <a:pt x="42931" y="6792"/>
                  </a:cubicBezTo>
                  <a:cubicBezTo>
                    <a:pt x="42352" y="6792"/>
                    <a:pt x="41822" y="6997"/>
                    <a:pt x="41695" y="7660"/>
                  </a:cubicBezTo>
                  <a:cubicBezTo>
                    <a:pt x="41635" y="7981"/>
                    <a:pt x="41770" y="8399"/>
                    <a:pt x="41909" y="8714"/>
                  </a:cubicBezTo>
                  <a:cubicBezTo>
                    <a:pt x="41851" y="8659"/>
                    <a:pt x="41782" y="8604"/>
                    <a:pt x="41707" y="8547"/>
                  </a:cubicBezTo>
                  <a:cubicBezTo>
                    <a:pt x="41689" y="8529"/>
                    <a:pt x="41669" y="8512"/>
                    <a:pt x="41646" y="8503"/>
                  </a:cubicBezTo>
                  <a:cubicBezTo>
                    <a:pt x="41447" y="8359"/>
                    <a:pt x="41219" y="8223"/>
                    <a:pt x="41031" y="8154"/>
                  </a:cubicBezTo>
                  <a:cubicBezTo>
                    <a:pt x="40608" y="8000"/>
                    <a:pt x="40192" y="7933"/>
                    <a:pt x="39782" y="7933"/>
                  </a:cubicBezTo>
                  <a:cubicBezTo>
                    <a:pt x="38319" y="7933"/>
                    <a:pt x="36941" y="8782"/>
                    <a:pt x="35656" y="9519"/>
                  </a:cubicBezTo>
                  <a:cubicBezTo>
                    <a:pt x="35627" y="9485"/>
                    <a:pt x="35604" y="9447"/>
                    <a:pt x="35572" y="9413"/>
                  </a:cubicBezTo>
                  <a:cubicBezTo>
                    <a:pt x="35578" y="9404"/>
                    <a:pt x="35583" y="9395"/>
                    <a:pt x="35589" y="9387"/>
                  </a:cubicBezTo>
                  <a:cubicBezTo>
                    <a:pt x="35670" y="9260"/>
                    <a:pt x="35562" y="9153"/>
                    <a:pt x="35445" y="9153"/>
                  </a:cubicBezTo>
                  <a:cubicBezTo>
                    <a:pt x="35424" y="9153"/>
                    <a:pt x="35402" y="9157"/>
                    <a:pt x="35381" y="9164"/>
                  </a:cubicBezTo>
                  <a:cubicBezTo>
                    <a:pt x="35188" y="8910"/>
                    <a:pt x="35009" y="8653"/>
                    <a:pt x="34844" y="8396"/>
                  </a:cubicBezTo>
                  <a:cubicBezTo>
                    <a:pt x="34891" y="8284"/>
                    <a:pt x="34801" y="8168"/>
                    <a:pt x="34694" y="8160"/>
                  </a:cubicBezTo>
                  <a:cubicBezTo>
                    <a:pt x="33935" y="6921"/>
                    <a:pt x="33395" y="5706"/>
                    <a:pt x="32364" y="4773"/>
                  </a:cubicBezTo>
                  <a:cubicBezTo>
                    <a:pt x="32364" y="4686"/>
                    <a:pt x="32292" y="4618"/>
                    <a:pt x="32207" y="4618"/>
                  </a:cubicBezTo>
                  <a:cubicBezTo>
                    <a:pt x="32199" y="4618"/>
                    <a:pt x="32191" y="4619"/>
                    <a:pt x="32183" y="4620"/>
                  </a:cubicBezTo>
                  <a:cubicBezTo>
                    <a:pt x="32004" y="4470"/>
                    <a:pt x="31813" y="4332"/>
                    <a:pt x="31614" y="4207"/>
                  </a:cubicBezTo>
                  <a:cubicBezTo>
                    <a:pt x="31680" y="4085"/>
                    <a:pt x="31564" y="3950"/>
                    <a:pt x="31446" y="3950"/>
                  </a:cubicBezTo>
                  <a:cubicBezTo>
                    <a:pt x="31405" y="3950"/>
                    <a:pt x="31364" y="3967"/>
                    <a:pt x="31331" y="4005"/>
                  </a:cubicBezTo>
                  <a:cubicBezTo>
                    <a:pt x="31325" y="4014"/>
                    <a:pt x="31316" y="4023"/>
                    <a:pt x="31308" y="4034"/>
                  </a:cubicBezTo>
                  <a:cubicBezTo>
                    <a:pt x="31111" y="3927"/>
                    <a:pt x="30912" y="3832"/>
                    <a:pt x="30704" y="3748"/>
                  </a:cubicBezTo>
                  <a:cubicBezTo>
                    <a:pt x="30035" y="3477"/>
                    <a:pt x="29258" y="3370"/>
                    <a:pt x="28444" y="3359"/>
                  </a:cubicBezTo>
                  <a:cubicBezTo>
                    <a:pt x="28407" y="3326"/>
                    <a:pt x="28361" y="3305"/>
                    <a:pt x="28316" y="3305"/>
                  </a:cubicBezTo>
                  <a:cubicBezTo>
                    <a:pt x="28277" y="3305"/>
                    <a:pt x="28240" y="3321"/>
                    <a:pt x="28210" y="3359"/>
                  </a:cubicBezTo>
                  <a:cubicBezTo>
                    <a:pt x="26795" y="3370"/>
                    <a:pt x="25280" y="3662"/>
                    <a:pt x="23926" y="4031"/>
                  </a:cubicBezTo>
                  <a:cubicBezTo>
                    <a:pt x="23890" y="3992"/>
                    <a:pt x="23840" y="3965"/>
                    <a:pt x="23790" y="3965"/>
                  </a:cubicBezTo>
                  <a:cubicBezTo>
                    <a:pt x="23755" y="3965"/>
                    <a:pt x="23721" y="3979"/>
                    <a:pt x="23692" y="4011"/>
                  </a:cubicBezTo>
                  <a:cubicBezTo>
                    <a:pt x="23657" y="4049"/>
                    <a:pt x="23623" y="4089"/>
                    <a:pt x="23588" y="4127"/>
                  </a:cubicBezTo>
                  <a:cubicBezTo>
                    <a:pt x="23094" y="4268"/>
                    <a:pt x="22618" y="4412"/>
                    <a:pt x="22194" y="4551"/>
                  </a:cubicBezTo>
                  <a:cubicBezTo>
                    <a:pt x="22110" y="4580"/>
                    <a:pt x="22015" y="4614"/>
                    <a:pt x="21925" y="4643"/>
                  </a:cubicBezTo>
                  <a:cubicBezTo>
                    <a:pt x="21908" y="4555"/>
                    <a:pt x="21832" y="4501"/>
                    <a:pt x="21753" y="4501"/>
                  </a:cubicBezTo>
                  <a:cubicBezTo>
                    <a:pt x="21712" y="4501"/>
                    <a:pt x="21671" y="4515"/>
                    <a:pt x="21636" y="4545"/>
                  </a:cubicBezTo>
                  <a:cubicBezTo>
                    <a:pt x="21506" y="4652"/>
                    <a:pt x="21382" y="4767"/>
                    <a:pt x="21252" y="4874"/>
                  </a:cubicBezTo>
                  <a:cubicBezTo>
                    <a:pt x="17407" y="6225"/>
                    <a:pt x="11050" y="8936"/>
                    <a:pt x="10123" y="12848"/>
                  </a:cubicBezTo>
                  <a:cubicBezTo>
                    <a:pt x="10100" y="12938"/>
                    <a:pt x="10155" y="13033"/>
                    <a:pt x="10244" y="13059"/>
                  </a:cubicBezTo>
                  <a:cubicBezTo>
                    <a:pt x="11803" y="14017"/>
                    <a:pt x="12493" y="15276"/>
                    <a:pt x="12311" y="16835"/>
                  </a:cubicBezTo>
                  <a:cubicBezTo>
                    <a:pt x="12311" y="16914"/>
                    <a:pt x="12378" y="17006"/>
                    <a:pt x="12466" y="17006"/>
                  </a:cubicBezTo>
                  <a:cubicBezTo>
                    <a:pt x="12471" y="17006"/>
                    <a:pt x="12476" y="17006"/>
                    <a:pt x="12482" y="17005"/>
                  </a:cubicBezTo>
                  <a:cubicBezTo>
                    <a:pt x="12543" y="16998"/>
                    <a:pt x="12602" y="16994"/>
                    <a:pt x="12660" y="16994"/>
                  </a:cubicBezTo>
                  <a:cubicBezTo>
                    <a:pt x="13880" y="16994"/>
                    <a:pt x="14436" y="18635"/>
                    <a:pt x="14970" y="20360"/>
                  </a:cubicBezTo>
                  <a:cubicBezTo>
                    <a:pt x="14962" y="20383"/>
                    <a:pt x="14947" y="20406"/>
                    <a:pt x="14938" y="20429"/>
                  </a:cubicBezTo>
                  <a:cubicBezTo>
                    <a:pt x="14889" y="20528"/>
                    <a:pt x="14953" y="20646"/>
                    <a:pt x="15063" y="20658"/>
                  </a:cubicBezTo>
                  <a:cubicBezTo>
                    <a:pt x="15424" y="21824"/>
                    <a:pt x="15796" y="22990"/>
                    <a:pt x="16373" y="23677"/>
                  </a:cubicBezTo>
                  <a:cubicBezTo>
                    <a:pt x="16386" y="23692"/>
                    <a:pt x="16403" y="23699"/>
                    <a:pt x="16419" y="23699"/>
                  </a:cubicBezTo>
                  <a:cubicBezTo>
                    <a:pt x="16469" y="23699"/>
                    <a:pt x="16520" y="23641"/>
                    <a:pt x="16483" y="23591"/>
                  </a:cubicBezTo>
                  <a:cubicBezTo>
                    <a:pt x="16189" y="23178"/>
                    <a:pt x="15940" y="22730"/>
                    <a:pt x="15744" y="22263"/>
                  </a:cubicBezTo>
                  <a:lnTo>
                    <a:pt x="15744" y="22263"/>
                  </a:lnTo>
                  <a:cubicBezTo>
                    <a:pt x="15771" y="22286"/>
                    <a:pt x="15806" y="22298"/>
                    <a:pt x="15840" y="22298"/>
                  </a:cubicBezTo>
                  <a:cubicBezTo>
                    <a:pt x="15882" y="22298"/>
                    <a:pt x="15923" y="22280"/>
                    <a:pt x="15952" y="22245"/>
                  </a:cubicBezTo>
                  <a:cubicBezTo>
                    <a:pt x="16460" y="21703"/>
                    <a:pt x="16951" y="21148"/>
                    <a:pt x="17433" y="20591"/>
                  </a:cubicBezTo>
                  <a:lnTo>
                    <a:pt x="17433" y="20591"/>
                  </a:lnTo>
                  <a:cubicBezTo>
                    <a:pt x="16994" y="21350"/>
                    <a:pt x="16610" y="22133"/>
                    <a:pt x="16318" y="22944"/>
                  </a:cubicBezTo>
                  <a:cubicBezTo>
                    <a:pt x="16277" y="23062"/>
                    <a:pt x="16378" y="23146"/>
                    <a:pt x="16480" y="23146"/>
                  </a:cubicBezTo>
                  <a:cubicBezTo>
                    <a:pt x="16520" y="23146"/>
                    <a:pt x="16561" y="23132"/>
                    <a:pt x="16593" y="23103"/>
                  </a:cubicBezTo>
                  <a:cubicBezTo>
                    <a:pt x="17387" y="22381"/>
                    <a:pt x="18143" y="21604"/>
                    <a:pt x="18871" y="20793"/>
                  </a:cubicBezTo>
                  <a:lnTo>
                    <a:pt x="18871" y="20793"/>
                  </a:lnTo>
                  <a:cubicBezTo>
                    <a:pt x="18241" y="21746"/>
                    <a:pt x="17621" y="22696"/>
                    <a:pt x="17008" y="23646"/>
                  </a:cubicBezTo>
                  <a:cubicBezTo>
                    <a:pt x="17003" y="23625"/>
                    <a:pt x="17006" y="23608"/>
                    <a:pt x="17000" y="23588"/>
                  </a:cubicBezTo>
                  <a:cubicBezTo>
                    <a:pt x="16986" y="23516"/>
                    <a:pt x="16924" y="23484"/>
                    <a:pt x="16861" y="23484"/>
                  </a:cubicBezTo>
                  <a:cubicBezTo>
                    <a:pt x="16782" y="23484"/>
                    <a:pt x="16701" y="23535"/>
                    <a:pt x="16711" y="23625"/>
                  </a:cubicBezTo>
                  <a:cubicBezTo>
                    <a:pt x="16731" y="23790"/>
                    <a:pt x="16728" y="23954"/>
                    <a:pt x="16700" y="24119"/>
                  </a:cubicBezTo>
                  <a:cubicBezTo>
                    <a:pt x="16512" y="24411"/>
                    <a:pt x="16327" y="24699"/>
                    <a:pt x="16142" y="24991"/>
                  </a:cubicBezTo>
                  <a:cubicBezTo>
                    <a:pt x="15455" y="25505"/>
                    <a:pt x="14451" y="25672"/>
                    <a:pt x="14754" y="26798"/>
                  </a:cubicBezTo>
                  <a:cubicBezTo>
                    <a:pt x="14849" y="27145"/>
                    <a:pt x="14976" y="27480"/>
                    <a:pt x="15135" y="27803"/>
                  </a:cubicBezTo>
                  <a:cubicBezTo>
                    <a:pt x="15164" y="27863"/>
                    <a:pt x="15207" y="27970"/>
                    <a:pt x="15250" y="28092"/>
                  </a:cubicBezTo>
                  <a:cubicBezTo>
                    <a:pt x="15224" y="28172"/>
                    <a:pt x="15259" y="28262"/>
                    <a:pt x="15331" y="28308"/>
                  </a:cubicBezTo>
                  <a:cubicBezTo>
                    <a:pt x="15415" y="28551"/>
                    <a:pt x="15504" y="28828"/>
                    <a:pt x="15582" y="29079"/>
                  </a:cubicBezTo>
                  <a:cubicBezTo>
                    <a:pt x="15559" y="29142"/>
                    <a:pt x="15579" y="29215"/>
                    <a:pt x="15637" y="29255"/>
                  </a:cubicBezTo>
                  <a:cubicBezTo>
                    <a:pt x="15716" y="29537"/>
                    <a:pt x="15763" y="29744"/>
                    <a:pt x="15733" y="29744"/>
                  </a:cubicBezTo>
                  <a:cubicBezTo>
                    <a:pt x="15730" y="29744"/>
                    <a:pt x="15726" y="29742"/>
                    <a:pt x="15721" y="29737"/>
                  </a:cubicBezTo>
                  <a:cubicBezTo>
                    <a:pt x="14996" y="29064"/>
                    <a:pt x="14101" y="28782"/>
                    <a:pt x="13137" y="28727"/>
                  </a:cubicBezTo>
                  <a:cubicBezTo>
                    <a:pt x="13134" y="28726"/>
                    <a:pt x="13131" y="28726"/>
                    <a:pt x="13128" y="28726"/>
                  </a:cubicBezTo>
                  <a:cubicBezTo>
                    <a:pt x="13043" y="28726"/>
                    <a:pt x="12987" y="28804"/>
                    <a:pt x="12981" y="28883"/>
                  </a:cubicBezTo>
                  <a:cubicBezTo>
                    <a:pt x="12921" y="29707"/>
                    <a:pt x="13015" y="30240"/>
                    <a:pt x="12508" y="30240"/>
                  </a:cubicBezTo>
                  <a:cubicBezTo>
                    <a:pt x="12478" y="30240"/>
                    <a:pt x="12445" y="30238"/>
                    <a:pt x="12409" y="30234"/>
                  </a:cubicBezTo>
                  <a:cubicBezTo>
                    <a:pt x="12377" y="30184"/>
                    <a:pt x="12324" y="30152"/>
                    <a:pt x="12269" y="30152"/>
                  </a:cubicBezTo>
                  <a:cubicBezTo>
                    <a:pt x="12238" y="30152"/>
                    <a:pt x="12205" y="30163"/>
                    <a:pt x="12176" y="30188"/>
                  </a:cubicBezTo>
                  <a:cubicBezTo>
                    <a:pt x="12109" y="30167"/>
                    <a:pt x="12051" y="30159"/>
                    <a:pt x="11974" y="30130"/>
                  </a:cubicBezTo>
                  <a:cubicBezTo>
                    <a:pt x="11354" y="29917"/>
                    <a:pt x="10734" y="29803"/>
                    <a:pt x="10098" y="29803"/>
                  </a:cubicBezTo>
                  <a:cubicBezTo>
                    <a:pt x="9872" y="29803"/>
                    <a:pt x="9644" y="29817"/>
                    <a:pt x="9413" y="29847"/>
                  </a:cubicBezTo>
                  <a:cubicBezTo>
                    <a:pt x="9303" y="29861"/>
                    <a:pt x="9242" y="29977"/>
                    <a:pt x="9320" y="30066"/>
                  </a:cubicBezTo>
                  <a:cubicBezTo>
                    <a:pt x="9488" y="30263"/>
                    <a:pt x="9647" y="30468"/>
                    <a:pt x="9794" y="30681"/>
                  </a:cubicBezTo>
                  <a:cubicBezTo>
                    <a:pt x="9797" y="30696"/>
                    <a:pt x="9814" y="30701"/>
                    <a:pt x="9820" y="30716"/>
                  </a:cubicBezTo>
                  <a:cubicBezTo>
                    <a:pt x="10025" y="31002"/>
                    <a:pt x="10227" y="31290"/>
                    <a:pt x="10458" y="31559"/>
                  </a:cubicBezTo>
                  <a:cubicBezTo>
                    <a:pt x="10471" y="31574"/>
                    <a:pt x="10486" y="31580"/>
                    <a:pt x="10503" y="31580"/>
                  </a:cubicBezTo>
                  <a:cubicBezTo>
                    <a:pt x="10553" y="31580"/>
                    <a:pt x="10605" y="31520"/>
                    <a:pt x="10568" y="31472"/>
                  </a:cubicBezTo>
                  <a:cubicBezTo>
                    <a:pt x="10556" y="31458"/>
                    <a:pt x="10518" y="31409"/>
                    <a:pt x="10472" y="31348"/>
                  </a:cubicBezTo>
                  <a:cubicBezTo>
                    <a:pt x="10510" y="31342"/>
                    <a:pt x="10544" y="31328"/>
                    <a:pt x="10570" y="31305"/>
                  </a:cubicBezTo>
                  <a:cubicBezTo>
                    <a:pt x="10637" y="31253"/>
                    <a:pt x="10703" y="31204"/>
                    <a:pt x="10770" y="31155"/>
                  </a:cubicBezTo>
                  <a:lnTo>
                    <a:pt x="10770" y="31155"/>
                  </a:lnTo>
                  <a:cubicBezTo>
                    <a:pt x="10709" y="32116"/>
                    <a:pt x="10374" y="32405"/>
                    <a:pt x="9906" y="32416"/>
                  </a:cubicBezTo>
                  <a:cubicBezTo>
                    <a:pt x="9874" y="32395"/>
                    <a:pt x="9838" y="32384"/>
                    <a:pt x="9803" y="32384"/>
                  </a:cubicBezTo>
                  <a:cubicBezTo>
                    <a:pt x="9771" y="32384"/>
                    <a:pt x="9739" y="32393"/>
                    <a:pt x="9710" y="32411"/>
                  </a:cubicBezTo>
                  <a:cubicBezTo>
                    <a:pt x="9248" y="32361"/>
                    <a:pt x="8694" y="32130"/>
                    <a:pt x="8151" y="32029"/>
                  </a:cubicBezTo>
                  <a:cubicBezTo>
                    <a:pt x="8145" y="32027"/>
                    <a:pt x="8142" y="32018"/>
                    <a:pt x="8134" y="32018"/>
                  </a:cubicBezTo>
                  <a:cubicBezTo>
                    <a:pt x="8132" y="32017"/>
                    <a:pt x="8130" y="32017"/>
                    <a:pt x="8129" y="32017"/>
                  </a:cubicBezTo>
                  <a:cubicBezTo>
                    <a:pt x="8122" y="32017"/>
                    <a:pt x="8114" y="32021"/>
                    <a:pt x="8105" y="32021"/>
                  </a:cubicBezTo>
                  <a:cubicBezTo>
                    <a:pt x="7960" y="31995"/>
                    <a:pt x="7816" y="31978"/>
                    <a:pt x="7675" y="31978"/>
                  </a:cubicBezTo>
                  <a:cubicBezTo>
                    <a:pt x="7579" y="31978"/>
                    <a:pt x="7486" y="31986"/>
                    <a:pt x="7395" y="32003"/>
                  </a:cubicBezTo>
                  <a:cubicBezTo>
                    <a:pt x="6878" y="32102"/>
                    <a:pt x="5997" y="32543"/>
                    <a:pt x="6237" y="33181"/>
                  </a:cubicBezTo>
                  <a:cubicBezTo>
                    <a:pt x="6324" y="33415"/>
                    <a:pt x="6534" y="33637"/>
                    <a:pt x="6716" y="33842"/>
                  </a:cubicBezTo>
                  <a:cubicBezTo>
                    <a:pt x="6685" y="33892"/>
                    <a:pt x="6653" y="33944"/>
                    <a:pt x="6621" y="33993"/>
                  </a:cubicBezTo>
                  <a:cubicBezTo>
                    <a:pt x="6539" y="34112"/>
                    <a:pt x="6654" y="34269"/>
                    <a:pt x="6781" y="34269"/>
                  </a:cubicBezTo>
                  <a:cubicBezTo>
                    <a:pt x="6811" y="34269"/>
                    <a:pt x="6841" y="34261"/>
                    <a:pt x="6869" y="34241"/>
                  </a:cubicBezTo>
                  <a:cubicBezTo>
                    <a:pt x="6901" y="34221"/>
                    <a:pt x="6927" y="34195"/>
                    <a:pt x="6956" y="34174"/>
                  </a:cubicBezTo>
                  <a:cubicBezTo>
                    <a:pt x="7086" y="34379"/>
                    <a:pt x="7175" y="34610"/>
                    <a:pt x="7216" y="34850"/>
                  </a:cubicBezTo>
                  <a:cubicBezTo>
                    <a:pt x="7187" y="34905"/>
                    <a:pt x="7155" y="34951"/>
                    <a:pt x="7126" y="35006"/>
                  </a:cubicBezTo>
                  <a:cubicBezTo>
                    <a:pt x="7093" y="35072"/>
                    <a:pt x="7143" y="35146"/>
                    <a:pt x="7211" y="35146"/>
                  </a:cubicBezTo>
                  <a:cubicBezTo>
                    <a:pt x="7220" y="35146"/>
                    <a:pt x="7230" y="35144"/>
                    <a:pt x="7239" y="35142"/>
                  </a:cubicBezTo>
                  <a:lnTo>
                    <a:pt x="7239" y="35142"/>
                  </a:lnTo>
                  <a:cubicBezTo>
                    <a:pt x="7248" y="35370"/>
                    <a:pt x="7236" y="35598"/>
                    <a:pt x="7201" y="35826"/>
                  </a:cubicBezTo>
                  <a:cubicBezTo>
                    <a:pt x="7198" y="35845"/>
                    <a:pt x="7187" y="35854"/>
                    <a:pt x="7168" y="35854"/>
                  </a:cubicBezTo>
                  <a:cubicBezTo>
                    <a:pt x="6972" y="35854"/>
                    <a:pt x="6004" y="34900"/>
                    <a:pt x="5917" y="34818"/>
                  </a:cubicBezTo>
                  <a:cubicBezTo>
                    <a:pt x="4813" y="33776"/>
                    <a:pt x="3606" y="33350"/>
                    <a:pt x="2205" y="33350"/>
                  </a:cubicBezTo>
                  <a:cubicBezTo>
                    <a:pt x="2020" y="33350"/>
                    <a:pt x="1831" y="33357"/>
                    <a:pt x="1638" y="33372"/>
                  </a:cubicBezTo>
                  <a:lnTo>
                    <a:pt x="1638" y="33369"/>
                  </a:lnTo>
                  <a:cubicBezTo>
                    <a:pt x="1659" y="33267"/>
                    <a:pt x="1579" y="33182"/>
                    <a:pt x="1492" y="33182"/>
                  </a:cubicBezTo>
                  <a:cubicBezTo>
                    <a:pt x="1458" y="33182"/>
                    <a:pt x="1423" y="33195"/>
                    <a:pt x="1393" y="33225"/>
                  </a:cubicBezTo>
                  <a:cubicBezTo>
                    <a:pt x="827" y="33773"/>
                    <a:pt x="965" y="33516"/>
                    <a:pt x="755" y="34163"/>
                  </a:cubicBezTo>
                  <a:cubicBezTo>
                    <a:pt x="734" y="34232"/>
                    <a:pt x="800" y="34288"/>
                    <a:pt x="860" y="34288"/>
                  </a:cubicBezTo>
                  <a:cubicBezTo>
                    <a:pt x="891" y="34288"/>
                    <a:pt x="921" y="34273"/>
                    <a:pt x="937" y="34238"/>
                  </a:cubicBezTo>
                  <a:lnTo>
                    <a:pt x="937" y="34238"/>
                  </a:lnTo>
                  <a:cubicBezTo>
                    <a:pt x="899" y="34394"/>
                    <a:pt x="859" y="34547"/>
                    <a:pt x="821" y="34700"/>
                  </a:cubicBezTo>
                  <a:cubicBezTo>
                    <a:pt x="711" y="34356"/>
                    <a:pt x="564" y="34039"/>
                    <a:pt x="319" y="33811"/>
                  </a:cubicBezTo>
                  <a:cubicBezTo>
                    <a:pt x="286" y="33780"/>
                    <a:pt x="250" y="33767"/>
                    <a:pt x="216" y="33767"/>
                  </a:cubicBezTo>
                  <a:cubicBezTo>
                    <a:pt x="100" y="33767"/>
                    <a:pt x="0" y="33915"/>
                    <a:pt x="105" y="34021"/>
                  </a:cubicBezTo>
                  <a:cubicBezTo>
                    <a:pt x="1058" y="35015"/>
                    <a:pt x="411" y="36545"/>
                    <a:pt x="1511" y="37393"/>
                  </a:cubicBezTo>
                  <a:cubicBezTo>
                    <a:pt x="2495" y="38156"/>
                    <a:pt x="3647" y="38759"/>
                    <a:pt x="4739" y="39351"/>
                  </a:cubicBezTo>
                  <a:cubicBezTo>
                    <a:pt x="4814" y="39394"/>
                    <a:pt x="4900" y="39414"/>
                    <a:pt x="4978" y="39452"/>
                  </a:cubicBezTo>
                  <a:cubicBezTo>
                    <a:pt x="5017" y="39519"/>
                    <a:pt x="5087" y="39558"/>
                    <a:pt x="5160" y="39558"/>
                  </a:cubicBezTo>
                  <a:cubicBezTo>
                    <a:pt x="5176" y="39558"/>
                    <a:pt x="5191" y="39556"/>
                    <a:pt x="5206" y="39553"/>
                  </a:cubicBezTo>
                  <a:cubicBezTo>
                    <a:pt x="5989" y="39899"/>
                    <a:pt x="6884" y="40099"/>
                    <a:pt x="7825" y="40208"/>
                  </a:cubicBezTo>
                  <a:cubicBezTo>
                    <a:pt x="7862" y="40265"/>
                    <a:pt x="7923" y="40305"/>
                    <a:pt x="7983" y="40305"/>
                  </a:cubicBezTo>
                  <a:cubicBezTo>
                    <a:pt x="8022" y="40305"/>
                    <a:pt x="8060" y="40288"/>
                    <a:pt x="8091" y="40249"/>
                  </a:cubicBezTo>
                  <a:lnTo>
                    <a:pt x="8102" y="40234"/>
                  </a:lnTo>
                  <a:cubicBezTo>
                    <a:pt x="8694" y="40292"/>
                    <a:pt x="9302" y="40317"/>
                    <a:pt x="9915" y="40317"/>
                  </a:cubicBezTo>
                  <a:cubicBezTo>
                    <a:pt x="11853" y="40317"/>
                    <a:pt x="13825" y="40075"/>
                    <a:pt x="15400" y="39908"/>
                  </a:cubicBezTo>
                  <a:cubicBezTo>
                    <a:pt x="15816" y="39853"/>
                    <a:pt x="16226" y="39775"/>
                    <a:pt x="16633" y="39680"/>
                  </a:cubicBezTo>
                  <a:cubicBezTo>
                    <a:pt x="16673" y="39745"/>
                    <a:pt x="16742" y="39779"/>
                    <a:pt x="16810" y="39779"/>
                  </a:cubicBezTo>
                  <a:cubicBezTo>
                    <a:pt x="16875" y="39779"/>
                    <a:pt x="16940" y="39749"/>
                    <a:pt x="16982" y="39689"/>
                  </a:cubicBezTo>
                  <a:cubicBezTo>
                    <a:pt x="17017" y="39645"/>
                    <a:pt x="17052" y="39605"/>
                    <a:pt x="17086" y="39562"/>
                  </a:cubicBezTo>
                  <a:cubicBezTo>
                    <a:pt x="18209" y="39250"/>
                    <a:pt x="19387" y="38722"/>
                    <a:pt x="18937" y="37951"/>
                  </a:cubicBezTo>
                  <a:cubicBezTo>
                    <a:pt x="18579" y="37344"/>
                    <a:pt x="17901" y="37090"/>
                    <a:pt x="17101" y="36986"/>
                  </a:cubicBezTo>
                  <a:cubicBezTo>
                    <a:pt x="17092" y="36884"/>
                    <a:pt x="17004" y="36791"/>
                    <a:pt x="16906" y="36791"/>
                  </a:cubicBezTo>
                  <a:cubicBezTo>
                    <a:pt x="16874" y="36791"/>
                    <a:pt x="16841" y="36801"/>
                    <a:pt x="16809" y="36825"/>
                  </a:cubicBezTo>
                  <a:cubicBezTo>
                    <a:pt x="16754" y="36862"/>
                    <a:pt x="16711" y="36906"/>
                    <a:pt x="16659" y="36946"/>
                  </a:cubicBezTo>
                  <a:cubicBezTo>
                    <a:pt x="16285" y="36920"/>
                    <a:pt x="15895" y="36916"/>
                    <a:pt x="15505" y="36916"/>
                  </a:cubicBezTo>
                  <a:cubicBezTo>
                    <a:pt x="15350" y="36916"/>
                    <a:pt x="15195" y="36917"/>
                    <a:pt x="15041" y="36917"/>
                  </a:cubicBezTo>
                  <a:cubicBezTo>
                    <a:pt x="13126" y="36917"/>
                    <a:pt x="11418" y="36826"/>
                    <a:pt x="12121" y="34382"/>
                  </a:cubicBezTo>
                  <a:cubicBezTo>
                    <a:pt x="12138" y="34320"/>
                    <a:pt x="12090" y="34281"/>
                    <a:pt x="12042" y="34281"/>
                  </a:cubicBezTo>
                  <a:cubicBezTo>
                    <a:pt x="12010" y="34281"/>
                    <a:pt x="11978" y="34298"/>
                    <a:pt x="11965" y="34339"/>
                  </a:cubicBezTo>
                  <a:cubicBezTo>
                    <a:pt x="11769" y="34922"/>
                    <a:pt x="11327" y="36227"/>
                    <a:pt x="11832" y="36865"/>
                  </a:cubicBezTo>
                  <a:cubicBezTo>
                    <a:pt x="11408" y="37275"/>
                    <a:pt x="10998" y="37691"/>
                    <a:pt x="10599" y="38133"/>
                  </a:cubicBezTo>
                  <a:cubicBezTo>
                    <a:pt x="10597" y="38138"/>
                    <a:pt x="10591" y="38141"/>
                    <a:pt x="10588" y="38146"/>
                  </a:cubicBezTo>
                  <a:lnTo>
                    <a:pt x="10588" y="38146"/>
                  </a:lnTo>
                  <a:cubicBezTo>
                    <a:pt x="10969" y="37442"/>
                    <a:pt x="11313" y="36729"/>
                    <a:pt x="11590" y="35967"/>
                  </a:cubicBezTo>
                  <a:cubicBezTo>
                    <a:pt x="11635" y="35839"/>
                    <a:pt x="11523" y="35743"/>
                    <a:pt x="11410" y="35743"/>
                  </a:cubicBezTo>
                  <a:cubicBezTo>
                    <a:pt x="11366" y="35743"/>
                    <a:pt x="11321" y="35758"/>
                    <a:pt x="11286" y="35791"/>
                  </a:cubicBezTo>
                  <a:cubicBezTo>
                    <a:pt x="11038" y="36028"/>
                    <a:pt x="10804" y="36273"/>
                    <a:pt x="10570" y="36522"/>
                  </a:cubicBezTo>
                  <a:cubicBezTo>
                    <a:pt x="10874" y="35927"/>
                    <a:pt x="11154" y="35321"/>
                    <a:pt x="11367" y="34671"/>
                  </a:cubicBezTo>
                  <a:cubicBezTo>
                    <a:pt x="11412" y="34540"/>
                    <a:pt x="11310" y="34457"/>
                    <a:pt x="11203" y="34457"/>
                  </a:cubicBezTo>
                  <a:cubicBezTo>
                    <a:pt x="11145" y="34457"/>
                    <a:pt x="11085" y="34482"/>
                    <a:pt x="11047" y="34535"/>
                  </a:cubicBezTo>
                  <a:cubicBezTo>
                    <a:pt x="9834" y="36204"/>
                    <a:pt x="8804" y="38037"/>
                    <a:pt x="7126" y="39244"/>
                  </a:cubicBezTo>
                  <a:cubicBezTo>
                    <a:pt x="8752" y="37353"/>
                    <a:pt x="10348" y="35445"/>
                    <a:pt x="11867" y="33464"/>
                  </a:cubicBezTo>
                  <a:cubicBezTo>
                    <a:pt x="12054" y="33222"/>
                    <a:pt x="12242" y="32959"/>
                    <a:pt x="12427" y="32693"/>
                  </a:cubicBezTo>
                  <a:lnTo>
                    <a:pt x="12427" y="32693"/>
                  </a:lnTo>
                  <a:cubicBezTo>
                    <a:pt x="12167" y="33086"/>
                    <a:pt x="11910" y="33482"/>
                    <a:pt x="11670" y="33877"/>
                  </a:cubicBezTo>
                  <a:cubicBezTo>
                    <a:pt x="11581" y="34027"/>
                    <a:pt x="11713" y="34177"/>
                    <a:pt x="11853" y="34177"/>
                  </a:cubicBezTo>
                  <a:cubicBezTo>
                    <a:pt x="11900" y="34177"/>
                    <a:pt x="11947" y="34160"/>
                    <a:pt x="11988" y="34123"/>
                  </a:cubicBezTo>
                  <a:cubicBezTo>
                    <a:pt x="11997" y="34114"/>
                    <a:pt x="12002" y="34105"/>
                    <a:pt x="12011" y="34097"/>
                  </a:cubicBezTo>
                  <a:cubicBezTo>
                    <a:pt x="12020" y="34098"/>
                    <a:pt x="12028" y="34098"/>
                    <a:pt x="12037" y="34098"/>
                  </a:cubicBezTo>
                  <a:cubicBezTo>
                    <a:pt x="12045" y="34098"/>
                    <a:pt x="12053" y="34098"/>
                    <a:pt x="12060" y="34099"/>
                  </a:cubicBezTo>
                  <a:cubicBezTo>
                    <a:pt x="12069" y="34159"/>
                    <a:pt x="12110" y="34212"/>
                    <a:pt x="12165" y="34212"/>
                  </a:cubicBezTo>
                  <a:cubicBezTo>
                    <a:pt x="12186" y="34212"/>
                    <a:pt x="12207" y="34205"/>
                    <a:pt x="12230" y="34189"/>
                  </a:cubicBezTo>
                  <a:cubicBezTo>
                    <a:pt x="12256" y="34172"/>
                    <a:pt x="12294" y="34140"/>
                    <a:pt x="12329" y="34114"/>
                  </a:cubicBezTo>
                  <a:cubicBezTo>
                    <a:pt x="12457" y="34122"/>
                    <a:pt x="12586" y="34126"/>
                    <a:pt x="12715" y="34126"/>
                  </a:cubicBezTo>
                  <a:cubicBezTo>
                    <a:pt x="12991" y="34126"/>
                    <a:pt x="13267" y="34107"/>
                    <a:pt x="13541" y="34068"/>
                  </a:cubicBezTo>
                  <a:cubicBezTo>
                    <a:pt x="13642" y="34053"/>
                    <a:pt x="13735" y="34045"/>
                    <a:pt x="13830" y="34036"/>
                  </a:cubicBezTo>
                  <a:cubicBezTo>
                    <a:pt x="13862" y="34110"/>
                    <a:pt x="13933" y="34150"/>
                    <a:pt x="14004" y="34150"/>
                  </a:cubicBezTo>
                  <a:cubicBezTo>
                    <a:pt x="14061" y="34150"/>
                    <a:pt x="14118" y="34124"/>
                    <a:pt x="14156" y="34071"/>
                  </a:cubicBezTo>
                  <a:cubicBezTo>
                    <a:pt x="14171" y="34047"/>
                    <a:pt x="14185" y="34024"/>
                    <a:pt x="14202" y="34001"/>
                  </a:cubicBezTo>
                  <a:cubicBezTo>
                    <a:pt x="14342" y="33992"/>
                    <a:pt x="14475" y="33987"/>
                    <a:pt x="14605" y="33987"/>
                  </a:cubicBezTo>
                  <a:cubicBezTo>
                    <a:pt x="15423" y="33987"/>
                    <a:pt x="16084" y="34174"/>
                    <a:pt x="16971" y="34625"/>
                  </a:cubicBezTo>
                  <a:cubicBezTo>
                    <a:pt x="17092" y="34688"/>
                    <a:pt x="17205" y="34749"/>
                    <a:pt x="17314" y="34804"/>
                  </a:cubicBezTo>
                  <a:cubicBezTo>
                    <a:pt x="17340" y="34861"/>
                    <a:pt x="17397" y="34895"/>
                    <a:pt x="17458" y="34895"/>
                  </a:cubicBezTo>
                  <a:cubicBezTo>
                    <a:pt x="17465" y="34895"/>
                    <a:pt x="17472" y="34894"/>
                    <a:pt x="17479" y="34893"/>
                  </a:cubicBezTo>
                  <a:cubicBezTo>
                    <a:pt x="17684" y="35006"/>
                    <a:pt x="17898" y="35110"/>
                    <a:pt x="18117" y="35199"/>
                  </a:cubicBezTo>
                  <a:cubicBezTo>
                    <a:pt x="18120" y="35202"/>
                    <a:pt x="18123" y="35202"/>
                    <a:pt x="18129" y="35202"/>
                  </a:cubicBezTo>
                  <a:cubicBezTo>
                    <a:pt x="18345" y="35286"/>
                    <a:pt x="18557" y="35336"/>
                    <a:pt x="18794" y="35336"/>
                  </a:cubicBezTo>
                  <a:cubicBezTo>
                    <a:pt x="19058" y="35336"/>
                    <a:pt x="19352" y="35274"/>
                    <a:pt x="19719" y="35127"/>
                  </a:cubicBezTo>
                  <a:cubicBezTo>
                    <a:pt x="21602" y="34379"/>
                    <a:pt x="21509" y="32364"/>
                    <a:pt x="20279" y="31279"/>
                  </a:cubicBezTo>
                  <a:cubicBezTo>
                    <a:pt x="20288" y="31261"/>
                    <a:pt x="20300" y="31244"/>
                    <a:pt x="20305" y="31224"/>
                  </a:cubicBezTo>
                  <a:cubicBezTo>
                    <a:pt x="20351" y="31109"/>
                    <a:pt x="20241" y="31010"/>
                    <a:pt x="20136" y="31010"/>
                  </a:cubicBezTo>
                  <a:cubicBezTo>
                    <a:pt x="20095" y="31010"/>
                    <a:pt x="20055" y="31025"/>
                    <a:pt x="20025" y="31059"/>
                  </a:cubicBezTo>
                  <a:cubicBezTo>
                    <a:pt x="20023" y="31062"/>
                    <a:pt x="20020" y="31068"/>
                    <a:pt x="20017" y="31074"/>
                  </a:cubicBezTo>
                  <a:cubicBezTo>
                    <a:pt x="19962" y="31036"/>
                    <a:pt x="19910" y="30996"/>
                    <a:pt x="19852" y="30961"/>
                  </a:cubicBezTo>
                  <a:cubicBezTo>
                    <a:pt x="19913" y="30854"/>
                    <a:pt x="19973" y="30748"/>
                    <a:pt x="20034" y="30644"/>
                  </a:cubicBezTo>
                  <a:cubicBezTo>
                    <a:pt x="22153" y="30265"/>
                    <a:pt x="23022" y="27742"/>
                    <a:pt x="23646" y="25958"/>
                  </a:cubicBezTo>
                  <a:cubicBezTo>
                    <a:pt x="24122" y="24587"/>
                    <a:pt x="24604" y="23198"/>
                    <a:pt x="25029" y="21809"/>
                  </a:cubicBezTo>
                  <a:cubicBezTo>
                    <a:pt x="25297" y="20920"/>
                    <a:pt x="25384" y="19757"/>
                    <a:pt x="26458" y="19350"/>
                  </a:cubicBezTo>
                  <a:cubicBezTo>
                    <a:pt x="26744" y="19241"/>
                    <a:pt x="27038" y="19191"/>
                    <a:pt x="27330" y="19191"/>
                  </a:cubicBezTo>
                  <a:cubicBezTo>
                    <a:pt x="29057" y="19191"/>
                    <a:pt x="30742" y="20928"/>
                    <a:pt x="30728" y="22528"/>
                  </a:cubicBezTo>
                  <a:cubicBezTo>
                    <a:pt x="30728" y="22627"/>
                    <a:pt x="30793" y="22669"/>
                    <a:pt x="30865" y="22669"/>
                  </a:cubicBezTo>
                  <a:cubicBezTo>
                    <a:pt x="30884" y="22669"/>
                    <a:pt x="30903" y="22666"/>
                    <a:pt x="30921" y="22661"/>
                  </a:cubicBezTo>
                  <a:lnTo>
                    <a:pt x="30921" y="22661"/>
                  </a:lnTo>
                  <a:cubicBezTo>
                    <a:pt x="30817" y="22808"/>
                    <a:pt x="30713" y="22956"/>
                    <a:pt x="30612" y="23106"/>
                  </a:cubicBezTo>
                  <a:cubicBezTo>
                    <a:pt x="26954" y="24292"/>
                    <a:pt x="25765" y="25895"/>
                    <a:pt x="26100" y="29757"/>
                  </a:cubicBezTo>
                  <a:cubicBezTo>
                    <a:pt x="26137" y="30188"/>
                    <a:pt x="26198" y="30615"/>
                    <a:pt x="26282" y="31036"/>
                  </a:cubicBezTo>
                  <a:cubicBezTo>
                    <a:pt x="26270" y="31057"/>
                    <a:pt x="26258" y="31074"/>
                    <a:pt x="26250" y="31094"/>
                  </a:cubicBezTo>
                  <a:cubicBezTo>
                    <a:pt x="26204" y="31184"/>
                    <a:pt x="26250" y="31296"/>
                    <a:pt x="26348" y="31328"/>
                  </a:cubicBezTo>
                  <a:cubicBezTo>
                    <a:pt x="26374" y="31449"/>
                    <a:pt x="26411" y="31559"/>
                    <a:pt x="26446" y="31674"/>
                  </a:cubicBezTo>
                  <a:cubicBezTo>
                    <a:pt x="26406" y="31747"/>
                    <a:pt x="26362" y="31819"/>
                    <a:pt x="26325" y="31891"/>
                  </a:cubicBezTo>
                  <a:cubicBezTo>
                    <a:pt x="26295" y="31951"/>
                    <a:pt x="26345" y="32018"/>
                    <a:pt x="26399" y="32018"/>
                  </a:cubicBezTo>
                  <a:cubicBezTo>
                    <a:pt x="26417" y="32018"/>
                    <a:pt x="26436" y="32010"/>
                    <a:pt x="26452" y="31992"/>
                  </a:cubicBezTo>
                  <a:lnTo>
                    <a:pt x="26515" y="31923"/>
                  </a:lnTo>
                  <a:cubicBezTo>
                    <a:pt x="26712" y="32526"/>
                    <a:pt x="26983" y="33028"/>
                    <a:pt x="27350" y="33450"/>
                  </a:cubicBezTo>
                  <a:lnTo>
                    <a:pt x="27338" y="33473"/>
                  </a:lnTo>
                  <a:cubicBezTo>
                    <a:pt x="27271" y="33591"/>
                    <a:pt x="27370" y="33691"/>
                    <a:pt x="27473" y="33691"/>
                  </a:cubicBezTo>
                  <a:cubicBezTo>
                    <a:pt x="27498" y="33691"/>
                    <a:pt x="27523" y="33685"/>
                    <a:pt x="27546" y="33672"/>
                  </a:cubicBezTo>
                  <a:cubicBezTo>
                    <a:pt x="27933" y="34053"/>
                    <a:pt x="28424" y="34356"/>
                    <a:pt x="29021" y="34616"/>
                  </a:cubicBezTo>
                  <a:cubicBezTo>
                    <a:pt x="28998" y="34668"/>
                    <a:pt x="28972" y="34711"/>
                    <a:pt x="28949" y="34761"/>
                  </a:cubicBezTo>
                  <a:cubicBezTo>
                    <a:pt x="28895" y="34878"/>
                    <a:pt x="28974" y="35002"/>
                    <a:pt x="29086" y="35002"/>
                  </a:cubicBezTo>
                  <a:cubicBezTo>
                    <a:pt x="29112" y="35002"/>
                    <a:pt x="29140" y="34995"/>
                    <a:pt x="29169" y="34980"/>
                  </a:cubicBezTo>
                  <a:cubicBezTo>
                    <a:pt x="29272" y="34928"/>
                    <a:pt x="29359" y="34862"/>
                    <a:pt x="29457" y="34801"/>
                  </a:cubicBezTo>
                  <a:cubicBezTo>
                    <a:pt x="29714" y="34893"/>
                    <a:pt x="29988" y="34980"/>
                    <a:pt x="30286" y="35061"/>
                  </a:cubicBezTo>
                  <a:cubicBezTo>
                    <a:pt x="33259" y="35863"/>
                    <a:pt x="35145" y="37061"/>
                    <a:pt x="36372" y="39054"/>
                  </a:cubicBezTo>
                  <a:cubicBezTo>
                    <a:pt x="36377" y="39105"/>
                    <a:pt x="36406" y="39152"/>
                    <a:pt x="36450" y="39178"/>
                  </a:cubicBezTo>
                  <a:cubicBezTo>
                    <a:pt x="36900" y="39934"/>
                    <a:pt x="37258" y="40800"/>
                    <a:pt x="37547" y="41805"/>
                  </a:cubicBezTo>
                  <a:cubicBezTo>
                    <a:pt x="37500" y="41863"/>
                    <a:pt x="37454" y="41920"/>
                    <a:pt x="37408" y="41978"/>
                  </a:cubicBezTo>
                  <a:cubicBezTo>
                    <a:pt x="37352" y="42052"/>
                    <a:pt x="37388" y="42185"/>
                    <a:pt x="37482" y="42185"/>
                  </a:cubicBezTo>
                  <a:cubicBezTo>
                    <a:pt x="37494" y="42185"/>
                    <a:pt x="37508" y="42183"/>
                    <a:pt x="37524" y="42177"/>
                  </a:cubicBezTo>
                  <a:cubicBezTo>
                    <a:pt x="37561" y="42163"/>
                    <a:pt x="37593" y="42143"/>
                    <a:pt x="37630" y="42128"/>
                  </a:cubicBezTo>
                  <a:cubicBezTo>
                    <a:pt x="37694" y="42371"/>
                    <a:pt x="37760" y="42607"/>
                    <a:pt x="37815" y="42864"/>
                  </a:cubicBezTo>
                  <a:cubicBezTo>
                    <a:pt x="38014" y="43762"/>
                    <a:pt x="38566" y="45194"/>
                    <a:pt x="38984" y="46603"/>
                  </a:cubicBezTo>
                  <a:cubicBezTo>
                    <a:pt x="38918" y="46672"/>
                    <a:pt x="38860" y="46744"/>
                    <a:pt x="38794" y="46811"/>
                  </a:cubicBezTo>
                  <a:cubicBezTo>
                    <a:pt x="38694" y="46913"/>
                    <a:pt x="38791" y="47056"/>
                    <a:pt x="38900" y="47056"/>
                  </a:cubicBezTo>
                  <a:cubicBezTo>
                    <a:pt x="38932" y="47056"/>
                    <a:pt x="38966" y="47044"/>
                    <a:pt x="38996" y="47013"/>
                  </a:cubicBezTo>
                  <a:cubicBezTo>
                    <a:pt x="39022" y="46984"/>
                    <a:pt x="39048" y="46952"/>
                    <a:pt x="39077" y="46923"/>
                  </a:cubicBezTo>
                  <a:cubicBezTo>
                    <a:pt x="39134" y="47134"/>
                    <a:pt x="39184" y="47339"/>
                    <a:pt x="39233" y="47544"/>
                  </a:cubicBezTo>
                  <a:cubicBezTo>
                    <a:pt x="39120" y="47660"/>
                    <a:pt x="39013" y="47775"/>
                    <a:pt x="38901" y="47888"/>
                  </a:cubicBezTo>
                  <a:cubicBezTo>
                    <a:pt x="38819" y="47971"/>
                    <a:pt x="38881" y="48138"/>
                    <a:pt x="38991" y="48138"/>
                  </a:cubicBezTo>
                  <a:cubicBezTo>
                    <a:pt x="39006" y="48138"/>
                    <a:pt x="39022" y="48134"/>
                    <a:pt x="39039" y="48127"/>
                  </a:cubicBezTo>
                  <a:cubicBezTo>
                    <a:pt x="39143" y="48084"/>
                    <a:pt x="39236" y="48026"/>
                    <a:pt x="39337" y="47980"/>
                  </a:cubicBezTo>
                  <a:cubicBezTo>
                    <a:pt x="39527" y="48898"/>
                    <a:pt x="39588" y="49721"/>
                    <a:pt x="39342" y="50261"/>
                  </a:cubicBezTo>
                  <a:cubicBezTo>
                    <a:pt x="38595" y="51905"/>
                    <a:pt x="40324" y="52654"/>
                    <a:pt x="41728" y="52654"/>
                  </a:cubicBezTo>
                  <a:cubicBezTo>
                    <a:pt x="42033" y="52654"/>
                    <a:pt x="42322" y="52619"/>
                    <a:pt x="42567" y="52550"/>
                  </a:cubicBezTo>
                  <a:lnTo>
                    <a:pt x="42567" y="52550"/>
                  </a:lnTo>
                  <a:cubicBezTo>
                    <a:pt x="42356" y="53486"/>
                    <a:pt x="41840" y="54259"/>
                    <a:pt x="41392" y="55071"/>
                  </a:cubicBezTo>
                  <a:cubicBezTo>
                    <a:pt x="41320" y="55157"/>
                    <a:pt x="41239" y="55238"/>
                    <a:pt x="41167" y="55328"/>
                  </a:cubicBezTo>
                  <a:cubicBezTo>
                    <a:pt x="41124" y="55377"/>
                    <a:pt x="41121" y="55455"/>
                    <a:pt x="41164" y="55507"/>
                  </a:cubicBezTo>
                  <a:cubicBezTo>
                    <a:pt x="40994" y="55841"/>
                    <a:pt x="40858" y="56197"/>
                    <a:pt x="40763" y="56563"/>
                  </a:cubicBezTo>
                  <a:cubicBezTo>
                    <a:pt x="40592" y="57236"/>
                    <a:pt x="40636" y="57984"/>
                    <a:pt x="40757" y="58728"/>
                  </a:cubicBezTo>
                  <a:cubicBezTo>
                    <a:pt x="40745" y="58740"/>
                    <a:pt x="40734" y="58754"/>
                    <a:pt x="40725" y="58766"/>
                  </a:cubicBezTo>
                  <a:cubicBezTo>
                    <a:pt x="40644" y="58855"/>
                    <a:pt x="40693" y="59000"/>
                    <a:pt x="40812" y="59020"/>
                  </a:cubicBezTo>
                  <a:cubicBezTo>
                    <a:pt x="40875" y="59355"/>
                    <a:pt x="40948" y="59684"/>
                    <a:pt x="41023" y="60004"/>
                  </a:cubicBezTo>
                  <a:cubicBezTo>
                    <a:pt x="40999" y="60062"/>
                    <a:pt x="41014" y="60132"/>
                    <a:pt x="41063" y="60175"/>
                  </a:cubicBezTo>
                  <a:cubicBezTo>
                    <a:pt x="41121" y="60420"/>
                    <a:pt x="41178" y="60663"/>
                    <a:pt x="41230" y="60894"/>
                  </a:cubicBezTo>
                  <a:cubicBezTo>
                    <a:pt x="41643" y="62770"/>
                    <a:pt x="42483" y="64500"/>
                    <a:pt x="43500" y="66113"/>
                  </a:cubicBezTo>
                  <a:lnTo>
                    <a:pt x="43494" y="66122"/>
                  </a:lnTo>
                  <a:cubicBezTo>
                    <a:pt x="43438" y="66233"/>
                    <a:pt x="43521" y="66362"/>
                    <a:pt x="43643" y="66362"/>
                  </a:cubicBezTo>
                  <a:cubicBezTo>
                    <a:pt x="43648" y="66362"/>
                    <a:pt x="43653" y="66362"/>
                    <a:pt x="43658" y="66362"/>
                  </a:cubicBezTo>
                  <a:cubicBezTo>
                    <a:pt x="43866" y="66685"/>
                    <a:pt x="44077" y="67003"/>
                    <a:pt x="44296" y="67317"/>
                  </a:cubicBezTo>
                  <a:cubicBezTo>
                    <a:pt x="44325" y="67355"/>
                    <a:pt x="44351" y="67398"/>
                    <a:pt x="44377" y="67439"/>
                  </a:cubicBezTo>
                  <a:cubicBezTo>
                    <a:pt x="44270" y="67615"/>
                    <a:pt x="44155" y="67785"/>
                    <a:pt x="44048" y="67961"/>
                  </a:cubicBezTo>
                  <a:cubicBezTo>
                    <a:pt x="43983" y="68069"/>
                    <a:pt x="44079" y="68184"/>
                    <a:pt x="44180" y="68184"/>
                  </a:cubicBezTo>
                  <a:cubicBezTo>
                    <a:pt x="44214" y="68184"/>
                    <a:pt x="44249" y="68171"/>
                    <a:pt x="44279" y="68140"/>
                  </a:cubicBezTo>
                  <a:cubicBezTo>
                    <a:pt x="44389" y="68025"/>
                    <a:pt x="44496" y="67906"/>
                    <a:pt x="44602" y="67791"/>
                  </a:cubicBezTo>
                  <a:cubicBezTo>
                    <a:pt x="44724" y="67990"/>
                    <a:pt x="44845" y="68198"/>
                    <a:pt x="44966" y="68409"/>
                  </a:cubicBezTo>
                  <a:cubicBezTo>
                    <a:pt x="44946" y="68437"/>
                    <a:pt x="44923" y="68466"/>
                    <a:pt x="44903" y="68498"/>
                  </a:cubicBezTo>
                  <a:cubicBezTo>
                    <a:pt x="44825" y="68609"/>
                    <a:pt x="44931" y="68721"/>
                    <a:pt x="45040" y="68721"/>
                  </a:cubicBezTo>
                  <a:cubicBezTo>
                    <a:pt x="45073" y="68721"/>
                    <a:pt x="45105" y="68711"/>
                    <a:pt x="45134" y="68689"/>
                  </a:cubicBezTo>
                  <a:cubicBezTo>
                    <a:pt x="45235" y="68859"/>
                    <a:pt x="45339" y="69026"/>
                    <a:pt x="45448" y="69194"/>
                  </a:cubicBezTo>
                  <a:cubicBezTo>
                    <a:pt x="45396" y="69252"/>
                    <a:pt x="45344" y="69312"/>
                    <a:pt x="45292" y="69370"/>
                  </a:cubicBezTo>
                  <a:cubicBezTo>
                    <a:pt x="45231" y="69442"/>
                    <a:pt x="45298" y="69538"/>
                    <a:pt x="45365" y="69538"/>
                  </a:cubicBezTo>
                  <a:cubicBezTo>
                    <a:pt x="45387" y="69538"/>
                    <a:pt x="45408" y="69529"/>
                    <a:pt x="45425" y="69506"/>
                  </a:cubicBezTo>
                  <a:cubicBezTo>
                    <a:pt x="45469" y="69451"/>
                    <a:pt x="45515" y="69399"/>
                    <a:pt x="45558" y="69347"/>
                  </a:cubicBezTo>
                  <a:cubicBezTo>
                    <a:pt x="45717" y="69575"/>
                    <a:pt x="45896" y="69791"/>
                    <a:pt x="46089" y="69991"/>
                  </a:cubicBezTo>
                  <a:cubicBezTo>
                    <a:pt x="46046" y="70063"/>
                    <a:pt x="46000" y="70135"/>
                    <a:pt x="45959" y="70207"/>
                  </a:cubicBezTo>
                  <a:cubicBezTo>
                    <a:pt x="45882" y="70343"/>
                    <a:pt x="45994" y="70475"/>
                    <a:pt x="46117" y="70475"/>
                  </a:cubicBezTo>
                  <a:cubicBezTo>
                    <a:pt x="46159" y="70475"/>
                    <a:pt x="46202" y="70460"/>
                    <a:pt x="46239" y="70424"/>
                  </a:cubicBezTo>
                  <a:cubicBezTo>
                    <a:pt x="46294" y="70375"/>
                    <a:pt x="46343" y="70317"/>
                    <a:pt x="46398" y="70265"/>
                  </a:cubicBezTo>
                  <a:cubicBezTo>
                    <a:pt x="46491" y="70346"/>
                    <a:pt x="46589" y="70418"/>
                    <a:pt x="46690" y="70487"/>
                  </a:cubicBezTo>
                  <a:cubicBezTo>
                    <a:pt x="47228" y="70816"/>
                    <a:pt x="47744" y="70978"/>
                    <a:pt x="48208" y="70978"/>
                  </a:cubicBezTo>
                  <a:cubicBezTo>
                    <a:pt x="49125" y="70978"/>
                    <a:pt x="49842" y="70346"/>
                    <a:pt x="50137" y="69119"/>
                  </a:cubicBezTo>
                  <a:cubicBezTo>
                    <a:pt x="50807" y="66344"/>
                    <a:pt x="49819" y="64118"/>
                    <a:pt x="52100" y="61595"/>
                  </a:cubicBezTo>
                  <a:cubicBezTo>
                    <a:pt x="53500" y="60051"/>
                    <a:pt x="55241" y="58763"/>
                    <a:pt x="57066" y="57701"/>
                  </a:cubicBezTo>
                  <a:lnTo>
                    <a:pt x="57066" y="57701"/>
                  </a:lnTo>
                  <a:cubicBezTo>
                    <a:pt x="57060" y="57718"/>
                    <a:pt x="57051" y="57735"/>
                    <a:pt x="57045" y="57750"/>
                  </a:cubicBezTo>
                  <a:cubicBezTo>
                    <a:pt x="57004" y="57872"/>
                    <a:pt x="57111" y="57969"/>
                    <a:pt x="57219" y="57969"/>
                  </a:cubicBezTo>
                  <a:cubicBezTo>
                    <a:pt x="57261" y="57969"/>
                    <a:pt x="57304" y="57954"/>
                    <a:pt x="57337" y="57920"/>
                  </a:cubicBezTo>
                  <a:cubicBezTo>
                    <a:pt x="57580" y="57672"/>
                    <a:pt x="57811" y="57415"/>
                    <a:pt x="58041" y="57158"/>
                  </a:cubicBezTo>
                  <a:cubicBezTo>
                    <a:pt x="58157" y="57097"/>
                    <a:pt x="58272" y="57025"/>
                    <a:pt x="58388" y="56964"/>
                  </a:cubicBezTo>
                  <a:cubicBezTo>
                    <a:pt x="58396" y="57006"/>
                    <a:pt x="58433" y="57034"/>
                    <a:pt x="58477" y="57034"/>
                  </a:cubicBezTo>
                  <a:cubicBezTo>
                    <a:pt x="58479" y="57034"/>
                    <a:pt x="58481" y="57034"/>
                    <a:pt x="58483" y="57034"/>
                  </a:cubicBezTo>
                  <a:cubicBezTo>
                    <a:pt x="59456" y="56967"/>
                    <a:pt x="60458" y="56653"/>
                    <a:pt x="61402" y="56165"/>
                  </a:cubicBezTo>
                  <a:lnTo>
                    <a:pt x="61402" y="56165"/>
                  </a:lnTo>
                  <a:cubicBezTo>
                    <a:pt x="61359" y="56246"/>
                    <a:pt x="61307" y="56332"/>
                    <a:pt x="61263" y="56413"/>
                  </a:cubicBezTo>
                  <a:cubicBezTo>
                    <a:pt x="61195" y="56540"/>
                    <a:pt x="61313" y="56689"/>
                    <a:pt x="61431" y="56689"/>
                  </a:cubicBezTo>
                  <a:cubicBezTo>
                    <a:pt x="61471" y="56689"/>
                    <a:pt x="61511" y="56672"/>
                    <a:pt x="61543" y="56630"/>
                  </a:cubicBezTo>
                  <a:cubicBezTo>
                    <a:pt x="61800" y="56298"/>
                    <a:pt x="62054" y="55963"/>
                    <a:pt x="62311" y="55631"/>
                  </a:cubicBezTo>
                  <a:cubicBezTo>
                    <a:pt x="65894" y="53249"/>
                    <a:pt x="68238" y="48393"/>
                    <a:pt x="64517" y="45197"/>
                  </a:cubicBezTo>
                  <a:cubicBezTo>
                    <a:pt x="65432" y="44348"/>
                    <a:pt x="65854" y="41779"/>
                    <a:pt x="66668" y="41288"/>
                  </a:cubicBezTo>
                  <a:cubicBezTo>
                    <a:pt x="66743" y="41245"/>
                    <a:pt x="66769" y="41147"/>
                    <a:pt x="66726" y="41072"/>
                  </a:cubicBezTo>
                  <a:cubicBezTo>
                    <a:pt x="66610" y="40849"/>
                    <a:pt x="66509" y="40647"/>
                    <a:pt x="66417" y="40457"/>
                  </a:cubicBezTo>
                  <a:cubicBezTo>
                    <a:pt x="66425" y="40402"/>
                    <a:pt x="66399" y="40347"/>
                    <a:pt x="66353" y="40318"/>
                  </a:cubicBezTo>
                  <a:cubicBezTo>
                    <a:pt x="66142" y="39876"/>
                    <a:pt x="65995" y="39513"/>
                    <a:pt x="65909" y="39224"/>
                  </a:cubicBezTo>
                  <a:cubicBezTo>
                    <a:pt x="65963" y="39103"/>
                    <a:pt x="66027" y="38990"/>
                    <a:pt x="66079" y="38866"/>
                  </a:cubicBezTo>
                  <a:cubicBezTo>
                    <a:pt x="66120" y="38765"/>
                    <a:pt x="66030" y="38701"/>
                    <a:pt x="65942" y="38701"/>
                  </a:cubicBezTo>
                  <a:cubicBezTo>
                    <a:pt x="65907" y="38701"/>
                    <a:pt x="65871" y="38711"/>
                    <a:pt x="65845" y="38733"/>
                  </a:cubicBezTo>
                  <a:cubicBezTo>
                    <a:pt x="65833" y="38742"/>
                    <a:pt x="65825" y="38753"/>
                    <a:pt x="65813" y="38762"/>
                  </a:cubicBezTo>
                  <a:cubicBezTo>
                    <a:pt x="65735" y="37954"/>
                    <a:pt x="66382" y="37948"/>
                    <a:pt x="67289" y="37806"/>
                  </a:cubicBezTo>
                  <a:cubicBezTo>
                    <a:pt x="67381" y="37789"/>
                    <a:pt x="67418" y="37682"/>
                    <a:pt x="67404" y="37604"/>
                  </a:cubicBezTo>
                  <a:cubicBezTo>
                    <a:pt x="66887" y="35145"/>
                    <a:pt x="66090" y="33057"/>
                    <a:pt x="67254" y="30722"/>
                  </a:cubicBezTo>
                  <a:cubicBezTo>
                    <a:pt x="67336" y="30559"/>
                    <a:pt x="67049" y="27985"/>
                    <a:pt x="66940" y="27985"/>
                  </a:cubicBezTo>
                  <a:cubicBezTo>
                    <a:pt x="66934" y="27985"/>
                    <a:pt x="66929" y="27991"/>
                    <a:pt x="66925" y="28004"/>
                  </a:cubicBezTo>
                  <a:lnTo>
                    <a:pt x="66925" y="28004"/>
                  </a:lnTo>
                  <a:cubicBezTo>
                    <a:pt x="68183" y="24358"/>
                    <a:pt x="67219" y="20490"/>
                    <a:pt x="69486" y="17107"/>
                  </a:cubicBezTo>
                  <a:cubicBezTo>
                    <a:pt x="71016" y="14817"/>
                    <a:pt x="72552" y="13105"/>
                    <a:pt x="72246" y="10264"/>
                  </a:cubicBezTo>
                  <a:cubicBezTo>
                    <a:pt x="72237" y="10172"/>
                    <a:pt x="72174" y="10082"/>
                    <a:pt x="72076" y="10082"/>
                  </a:cubicBezTo>
                  <a:cubicBezTo>
                    <a:pt x="72073" y="10082"/>
                    <a:pt x="72070" y="10082"/>
                    <a:pt x="72067" y="10082"/>
                  </a:cubicBezTo>
                  <a:cubicBezTo>
                    <a:pt x="70210" y="10178"/>
                    <a:pt x="68749" y="10871"/>
                    <a:pt x="67003" y="11491"/>
                  </a:cubicBezTo>
                  <a:cubicBezTo>
                    <a:pt x="66906" y="11525"/>
                    <a:pt x="66933" y="11669"/>
                    <a:pt x="67023" y="11669"/>
                  </a:cubicBezTo>
                  <a:cubicBezTo>
                    <a:pt x="67032" y="11669"/>
                    <a:pt x="67042" y="11668"/>
                    <a:pt x="67052" y="11664"/>
                  </a:cubicBezTo>
                  <a:cubicBezTo>
                    <a:pt x="67909" y="11428"/>
                    <a:pt x="68755" y="11148"/>
                    <a:pt x="69587" y="10821"/>
                  </a:cubicBezTo>
                  <a:cubicBezTo>
                    <a:pt x="69740" y="10925"/>
                    <a:pt x="69867" y="11029"/>
                    <a:pt x="70002" y="11133"/>
                  </a:cubicBezTo>
                  <a:cubicBezTo>
                    <a:pt x="64390" y="15516"/>
                    <a:pt x="59727" y="21547"/>
                    <a:pt x="54866" y="26717"/>
                  </a:cubicBezTo>
                  <a:cubicBezTo>
                    <a:pt x="54288" y="27332"/>
                    <a:pt x="53711" y="27950"/>
                    <a:pt x="53134" y="28574"/>
                  </a:cubicBezTo>
                  <a:cubicBezTo>
                    <a:pt x="57724" y="22803"/>
                    <a:pt x="62756" y="17381"/>
                    <a:pt x="67664" y="11881"/>
                  </a:cubicBezTo>
                  <a:cubicBezTo>
                    <a:pt x="67759" y="11775"/>
                    <a:pt x="67662" y="11631"/>
                    <a:pt x="67555" y="11631"/>
                  </a:cubicBezTo>
                  <a:cubicBezTo>
                    <a:pt x="67522" y="11631"/>
                    <a:pt x="67488" y="11644"/>
                    <a:pt x="67459" y="11676"/>
                  </a:cubicBezTo>
                  <a:cubicBezTo>
                    <a:pt x="62554" y="17026"/>
                    <a:pt x="57441" y="22188"/>
                    <a:pt x="52672" y="27659"/>
                  </a:cubicBezTo>
                  <a:cubicBezTo>
                    <a:pt x="50319" y="30358"/>
                    <a:pt x="47974" y="33072"/>
                    <a:pt x="45697" y="35837"/>
                  </a:cubicBezTo>
                  <a:cubicBezTo>
                    <a:pt x="44626" y="37137"/>
                    <a:pt x="43615" y="38485"/>
                    <a:pt x="42570" y="39804"/>
                  </a:cubicBezTo>
                  <a:cubicBezTo>
                    <a:pt x="42192" y="40237"/>
                    <a:pt x="41825" y="40682"/>
                    <a:pt x="41476" y="41135"/>
                  </a:cubicBezTo>
                  <a:cubicBezTo>
                    <a:pt x="41357" y="41574"/>
                    <a:pt x="41196" y="41926"/>
                    <a:pt x="40991" y="42197"/>
                  </a:cubicBezTo>
                  <a:cubicBezTo>
                    <a:pt x="41591" y="41499"/>
                    <a:pt x="42143" y="40734"/>
                    <a:pt x="42758" y="39992"/>
                  </a:cubicBezTo>
                  <a:cubicBezTo>
                    <a:pt x="45344" y="36862"/>
                    <a:pt x="47862" y="33692"/>
                    <a:pt x="50504" y="30606"/>
                  </a:cubicBezTo>
                  <a:cubicBezTo>
                    <a:pt x="55611" y="24633"/>
                    <a:pt x="61307" y="18611"/>
                    <a:pt x="66344" y="12932"/>
                  </a:cubicBezTo>
                  <a:lnTo>
                    <a:pt x="66344" y="12932"/>
                  </a:lnTo>
                  <a:cubicBezTo>
                    <a:pt x="61474" y="18423"/>
                    <a:pt x="56529" y="23836"/>
                    <a:pt x="51953" y="29581"/>
                  </a:cubicBezTo>
                  <a:cubicBezTo>
                    <a:pt x="51526" y="30118"/>
                    <a:pt x="51118" y="30673"/>
                    <a:pt x="50700" y="31221"/>
                  </a:cubicBezTo>
                  <a:cubicBezTo>
                    <a:pt x="46537" y="35809"/>
                    <a:pt x="42460" y="40607"/>
                    <a:pt x="38880" y="45549"/>
                  </a:cubicBezTo>
                  <a:cubicBezTo>
                    <a:pt x="38869" y="45567"/>
                    <a:pt x="38875" y="45581"/>
                    <a:pt x="38872" y="45598"/>
                  </a:cubicBezTo>
                  <a:cubicBezTo>
                    <a:pt x="38719" y="45142"/>
                    <a:pt x="38574" y="44683"/>
                    <a:pt x="38430" y="44227"/>
                  </a:cubicBezTo>
                  <a:lnTo>
                    <a:pt x="38430" y="44227"/>
                  </a:lnTo>
                  <a:cubicBezTo>
                    <a:pt x="38445" y="44232"/>
                    <a:pt x="38461" y="44235"/>
                    <a:pt x="38476" y="44235"/>
                  </a:cubicBezTo>
                  <a:cubicBezTo>
                    <a:pt x="38494" y="44235"/>
                    <a:pt x="38511" y="44232"/>
                    <a:pt x="38528" y="44224"/>
                  </a:cubicBezTo>
                  <a:cubicBezTo>
                    <a:pt x="39475" y="43756"/>
                    <a:pt x="40203" y="43098"/>
                    <a:pt x="40861" y="42353"/>
                  </a:cubicBezTo>
                  <a:lnTo>
                    <a:pt x="40861" y="42353"/>
                  </a:lnTo>
                  <a:cubicBezTo>
                    <a:pt x="40543" y="42693"/>
                    <a:pt x="40143" y="42867"/>
                    <a:pt x="39651" y="42867"/>
                  </a:cubicBezTo>
                  <a:cubicBezTo>
                    <a:pt x="39562" y="42867"/>
                    <a:pt x="39469" y="42861"/>
                    <a:pt x="39374" y="42850"/>
                  </a:cubicBezTo>
                  <a:cubicBezTo>
                    <a:pt x="39856" y="42044"/>
                    <a:pt x="40387" y="41262"/>
                    <a:pt x="40945" y="40494"/>
                  </a:cubicBezTo>
                  <a:cubicBezTo>
                    <a:pt x="42677" y="38672"/>
                    <a:pt x="44273" y="36686"/>
                    <a:pt x="45821" y="34662"/>
                  </a:cubicBezTo>
                  <a:cubicBezTo>
                    <a:pt x="48240" y="32041"/>
                    <a:pt x="50763" y="29492"/>
                    <a:pt x="52957" y="26830"/>
                  </a:cubicBezTo>
                  <a:cubicBezTo>
                    <a:pt x="55276" y="24012"/>
                    <a:pt x="57634" y="21238"/>
                    <a:pt x="60109" y="18553"/>
                  </a:cubicBezTo>
                  <a:cubicBezTo>
                    <a:pt x="62158" y="16330"/>
                    <a:pt x="64370" y="14528"/>
                    <a:pt x="65845" y="11849"/>
                  </a:cubicBezTo>
                  <a:cubicBezTo>
                    <a:pt x="65897" y="11760"/>
                    <a:pt x="65831" y="11647"/>
                    <a:pt x="65727" y="11644"/>
                  </a:cubicBezTo>
                  <a:cubicBezTo>
                    <a:pt x="64996" y="11644"/>
                    <a:pt x="63729" y="13304"/>
                    <a:pt x="63270" y="13737"/>
                  </a:cubicBezTo>
                  <a:cubicBezTo>
                    <a:pt x="63166" y="13836"/>
                    <a:pt x="63071" y="13942"/>
                    <a:pt x="62967" y="14041"/>
                  </a:cubicBezTo>
                  <a:cubicBezTo>
                    <a:pt x="63925" y="12984"/>
                    <a:pt x="64797" y="11869"/>
                    <a:pt x="65464" y="10642"/>
                  </a:cubicBezTo>
                  <a:cubicBezTo>
                    <a:pt x="65646" y="11390"/>
                    <a:pt x="66012" y="12060"/>
                    <a:pt x="66806" y="12158"/>
                  </a:cubicBezTo>
                  <a:cubicBezTo>
                    <a:pt x="66812" y="12159"/>
                    <a:pt x="66817" y="12159"/>
                    <a:pt x="66822" y="12159"/>
                  </a:cubicBezTo>
                  <a:cubicBezTo>
                    <a:pt x="66952" y="12159"/>
                    <a:pt x="66995" y="11951"/>
                    <a:pt x="66879" y="11895"/>
                  </a:cubicBezTo>
                  <a:cubicBezTo>
                    <a:pt x="64563" y="10747"/>
                    <a:pt x="66607" y="4132"/>
                    <a:pt x="63347" y="4132"/>
                  </a:cubicBezTo>
                  <a:cubicBezTo>
                    <a:pt x="63132" y="4132"/>
                    <a:pt x="62893" y="4161"/>
                    <a:pt x="62629" y="4222"/>
                  </a:cubicBezTo>
                  <a:lnTo>
                    <a:pt x="62638" y="4210"/>
                  </a:lnTo>
                  <a:cubicBezTo>
                    <a:pt x="62713" y="4096"/>
                    <a:pt x="62599" y="3965"/>
                    <a:pt x="62486" y="3965"/>
                  </a:cubicBezTo>
                  <a:cubicBezTo>
                    <a:pt x="62449" y="3965"/>
                    <a:pt x="62411" y="3979"/>
                    <a:pt x="62381" y="4014"/>
                  </a:cubicBezTo>
                  <a:cubicBezTo>
                    <a:pt x="62360" y="4037"/>
                    <a:pt x="62340" y="4057"/>
                    <a:pt x="62320" y="4080"/>
                  </a:cubicBezTo>
                  <a:cubicBezTo>
                    <a:pt x="62219" y="3601"/>
                    <a:pt x="62040" y="3142"/>
                    <a:pt x="61795" y="2721"/>
                  </a:cubicBezTo>
                  <a:cubicBezTo>
                    <a:pt x="61792" y="2666"/>
                    <a:pt x="61757" y="2617"/>
                    <a:pt x="61708" y="2594"/>
                  </a:cubicBezTo>
                  <a:cubicBezTo>
                    <a:pt x="60561" y="808"/>
                    <a:pt x="58248" y="1"/>
                    <a:pt x="56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1" name="Google Shape;3611;p53"/>
            <p:cNvSpPr/>
            <p:nvPr/>
          </p:nvSpPr>
          <p:spPr>
            <a:xfrm>
              <a:off x="1156325" y="1192300"/>
              <a:ext cx="429675" cy="394375"/>
            </a:xfrm>
            <a:custGeom>
              <a:avLst/>
              <a:gdLst/>
              <a:ahLst/>
              <a:cxnLst/>
              <a:rect l="l" t="t" r="r" b="b"/>
              <a:pathLst>
                <a:path w="17187" h="15775" extrusionOk="0">
                  <a:moveTo>
                    <a:pt x="11450" y="1377"/>
                  </a:moveTo>
                  <a:cubicBezTo>
                    <a:pt x="11655" y="1755"/>
                    <a:pt x="11857" y="2303"/>
                    <a:pt x="12051" y="3016"/>
                  </a:cubicBezTo>
                  <a:lnTo>
                    <a:pt x="12051" y="3016"/>
                  </a:lnTo>
                  <a:cubicBezTo>
                    <a:pt x="11692" y="3283"/>
                    <a:pt x="11562" y="3384"/>
                    <a:pt x="11159" y="3716"/>
                  </a:cubicBezTo>
                  <a:cubicBezTo>
                    <a:pt x="10929" y="3984"/>
                    <a:pt x="10803" y="4119"/>
                    <a:pt x="10783" y="4119"/>
                  </a:cubicBezTo>
                  <a:cubicBezTo>
                    <a:pt x="10759" y="4119"/>
                    <a:pt x="10875" y="3938"/>
                    <a:pt x="11133" y="3577"/>
                  </a:cubicBezTo>
                  <a:cubicBezTo>
                    <a:pt x="11372" y="3207"/>
                    <a:pt x="11577" y="2815"/>
                    <a:pt x="11739" y="2405"/>
                  </a:cubicBezTo>
                  <a:cubicBezTo>
                    <a:pt x="11795" y="2280"/>
                    <a:pt x="11705" y="2163"/>
                    <a:pt x="11596" y="2163"/>
                  </a:cubicBezTo>
                  <a:cubicBezTo>
                    <a:pt x="11558" y="2163"/>
                    <a:pt x="11519" y="2177"/>
                    <a:pt x="11482" y="2209"/>
                  </a:cubicBezTo>
                  <a:cubicBezTo>
                    <a:pt x="11089" y="2543"/>
                    <a:pt x="10682" y="2881"/>
                    <a:pt x="10272" y="3222"/>
                  </a:cubicBezTo>
                  <a:cubicBezTo>
                    <a:pt x="10691" y="2627"/>
                    <a:pt x="11084" y="2012"/>
                    <a:pt x="11450" y="1377"/>
                  </a:cubicBezTo>
                  <a:close/>
                  <a:moveTo>
                    <a:pt x="11796" y="3664"/>
                  </a:moveTo>
                  <a:cubicBezTo>
                    <a:pt x="11910" y="3664"/>
                    <a:pt x="11269" y="4389"/>
                    <a:pt x="11130" y="4611"/>
                  </a:cubicBezTo>
                  <a:cubicBezTo>
                    <a:pt x="11124" y="4619"/>
                    <a:pt x="11130" y="4628"/>
                    <a:pt x="11127" y="4637"/>
                  </a:cubicBezTo>
                  <a:cubicBezTo>
                    <a:pt x="11086" y="4638"/>
                    <a:pt x="11045" y="4639"/>
                    <a:pt x="11005" y="4639"/>
                  </a:cubicBezTo>
                  <a:cubicBezTo>
                    <a:pt x="10855" y="4639"/>
                    <a:pt x="10706" y="4627"/>
                    <a:pt x="10558" y="4602"/>
                  </a:cubicBezTo>
                  <a:cubicBezTo>
                    <a:pt x="10870" y="4368"/>
                    <a:pt x="11009" y="4258"/>
                    <a:pt x="11390" y="3947"/>
                  </a:cubicBezTo>
                  <a:cubicBezTo>
                    <a:pt x="11638" y="3743"/>
                    <a:pt x="11758" y="3664"/>
                    <a:pt x="11796" y="3664"/>
                  </a:cubicBezTo>
                  <a:close/>
                  <a:moveTo>
                    <a:pt x="11320" y="2772"/>
                  </a:moveTo>
                  <a:lnTo>
                    <a:pt x="11320" y="2772"/>
                  </a:lnTo>
                  <a:cubicBezTo>
                    <a:pt x="10844" y="3176"/>
                    <a:pt x="10495" y="3961"/>
                    <a:pt x="10163" y="4504"/>
                  </a:cubicBezTo>
                  <a:cubicBezTo>
                    <a:pt x="10154" y="4518"/>
                    <a:pt x="10157" y="4535"/>
                    <a:pt x="10154" y="4550"/>
                  </a:cubicBezTo>
                  <a:cubicBezTo>
                    <a:pt x="10101" y="4546"/>
                    <a:pt x="10048" y="4544"/>
                    <a:pt x="9994" y="4544"/>
                  </a:cubicBezTo>
                  <a:cubicBezTo>
                    <a:pt x="9755" y="4544"/>
                    <a:pt x="9505" y="4589"/>
                    <a:pt x="9239" y="4749"/>
                  </a:cubicBezTo>
                  <a:cubicBezTo>
                    <a:pt x="9149" y="4804"/>
                    <a:pt x="9080" y="4847"/>
                    <a:pt x="8999" y="4899"/>
                  </a:cubicBezTo>
                  <a:cubicBezTo>
                    <a:pt x="9118" y="4752"/>
                    <a:pt x="9239" y="4605"/>
                    <a:pt x="9354" y="4455"/>
                  </a:cubicBezTo>
                  <a:cubicBezTo>
                    <a:pt x="9565" y="4273"/>
                    <a:pt x="9776" y="4085"/>
                    <a:pt x="9987" y="3903"/>
                  </a:cubicBezTo>
                  <a:cubicBezTo>
                    <a:pt x="10428" y="3522"/>
                    <a:pt x="10873" y="3147"/>
                    <a:pt x="11320" y="2772"/>
                  </a:cubicBezTo>
                  <a:close/>
                  <a:moveTo>
                    <a:pt x="11263" y="1088"/>
                  </a:moveTo>
                  <a:cubicBezTo>
                    <a:pt x="10717" y="2125"/>
                    <a:pt x="10041" y="3092"/>
                    <a:pt x="9311" y="4022"/>
                  </a:cubicBezTo>
                  <a:cubicBezTo>
                    <a:pt x="8944" y="4328"/>
                    <a:pt x="8584" y="4642"/>
                    <a:pt x="8223" y="4966"/>
                  </a:cubicBezTo>
                  <a:cubicBezTo>
                    <a:pt x="8459" y="4657"/>
                    <a:pt x="8696" y="4351"/>
                    <a:pt x="8930" y="4039"/>
                  </a:cubicBezTo>
                  <a:cubicBezTo>
                    <a:pt x="9603" y="3147"/>
                    <a:pt x="10700" y="1995"/>
                    <a:pt x="11263" y="1088"/>
                  </a:cubicBezTo>
                  <a:close/>
                  <a:moveTo>
                    <a:pt x="8145" y="3696"/>
                  </a:moveTo>
                  <a:cubicBezTo>
                    <a:pt x="7411" y="5133"/>
                    <a:pt x="6164" y="6340"/>
                    <a:pt x="5073" y="7509"/>
                  </a:cubicBezTo>
                  <a:cubicBezTo>
                    <a:pt x="4833" y="7766"/>
                    <a:pt x="4602" y="8026"/>
                    <a:pt x="4369" y="8283"/>
                  </a:cubicBezTo>
                  <a:cubicBezTo>
                    <a:pt x="4715" y="7549"/>
                    <a:pt x="5087" y="6831"/>
                    <a:pt x="5503" y="6132"/>
                  </a:cubicBezTo>
                  <a:cubicBezTo>
                    <a:pt x="5809" y="5635"/>
                    <a:pt x="6156" y="5165"/>
                    <a:pt x="6537" y="4723"/>
                  </a:cubicBezTo>
                  <a:lnTo>
                    <a:pt x="6540" y="4723"/>
                  </a:lnTo>
                  <a:cubicBezTo>
                    <a:pt x="6842" y="4357"/>
                    <a:pt x="8099" y="3783"/>
                    <a:pt x="8145" y="3696"/>
                  </a:cubicBezTo>
                  <a:close/>
                  <a:moveTo>
                    <a:pt x="10733" y="751"/>
                  </a:moveTo>
                  <a:cubicBezTo>
                    <a:pt x="10844" y="751"/>
                    <a:pt x="10955" y="794"/>
                    <a:pt x="11063" y="881"/>
                  </a:cubicBezTo>
                  <a:cubicBezTo>
                    <a:pt x="9600" y="2546"/>
                    <a:pt x="8327" y="4362"/>
                    <a:pt x="6950" y="6100"/>
                  </a:cubicBezTo>
                  <a:cubicBezTo>
                    <a:pt x="6516" y="6649"/>
                    <a:pt x="6049" y="7163"/>
                    <a:pt x="5575" y="7674"/>
                  </a:cubicBezTo>
                  <a:cubicBezTo>
                    <a:pt x="5385" y="7879"/>
                    <a:pt x="5015" y="8147"/>
                    <a:pt x="4675" y="8421"/>
                  </a:cubicBezTo>
                  <a:cubicBezTo>
                    <a:pt x="6037" y="6935"/>
                    <a:pt x="7443" y="5488"/>
                    <a:pt x="8448" y="3727"/>
                  </a:cubicBezTo>
                  <a:cubicBezTo>
                    <a:pt x="8454" y="3728"/>
                    <a:pt x="8460" y="3728"/>
                    <a:pt x="8466" y="3728"/>
                  </a:cubicBezTo>
                  <a:cubicBezTo>
                    <a:pt x="8514" y="3728"/>
                    <a:pt x="8558" y="3708"/>
                    <a:pt x="8586" y="3669"/>
                  </a:cubicBezTo>
                  <a:cubicBezTo>
                    <a:pt x="8921" y="3222"/>
                    <a:pt x="9190" y="2751"/>
                    <a:pt x="9461" y="2261"/>
                  </a:cubicBezTo>
                  <a:cubicBezTo>
                    <a:pt x="9597" y="2009"/>
                    <a:pt x="9741" y="1758"/>
                    <a:pt x="9894" y="1516"/>
                  </a:cubicBezTo>
                  <a:cubicBezTo>
                    <a:pt x="10182" y="1005"/>
                    <a:pt x="10462" y="751"/>
                    <a:pt x="10733" y="751"/>
                  </a:cubicBezTo>
                  <a:close/>
                  <a:moveTo>
                    <a:pt x="7715" y="5970"/>
                  </a:moveTo>
                  <a:cubicBezTo>
                    <a:pt x="6840" y="7001"/>
                    <a:pt x="5936" y="8011"/>
                    <a:pt x="5067" y="9045"/>
                  </a:cubicBezTo>
                  <a:lnTo>
                    <a:pt x="5061" y="9051"/>
                  </a:lnTo>
                  <a:cubicBezTo>
                    <a:pt x="5090" y="9013"/>
                    <a:pt x="5116" y="8976"/>
                    <a:pt x="5131" y="8950"/>
                  </a:cubicBezTo>
                  <a:cubicBezTo>
                    <a:pt x="5662" y="8072"/>
                    <a:pt x="6389" y="7313"/>
                    <a:pt x="7094" y="6571"/>
                  </a:cubicBezTo>
                  <a:cubicBezTo>
                    <a:pt x="7290" y="6363"/>
                    <a:pt x="7507" y="6172"/>
                    <a:pt x="7712" y="5970"/>
                  </a:cubicBezTo>
                  <a:close/>
                  <a:moveTo>
                    <a:pt x="2212" y="8317"/>
                  </a:moveTo>
                  <a:lnTo>
                    <a:pt x="2212" y="8317"/>
                  </a:lnTo>
                  <a:cubicBezTo>
                    <a:pt x="1825" y="8903"/>
                    <a:pt x="1471" y="9566"/>
                    <a:pt x="1122" y="10146"/>
                  </a:cubicBezTo>
                  <a:lnTo>
                    <a:pt x="1122" y="10146"/>
                  </a:lnTo>
                  <a:cubicBezTo>
                    <a:pt x="1021" y="10063"/>
                    <a:pt x="938" y="9962"/>
                    <a:pt x="878" y="9845"/>
                  </a:cubicBezTo>
                  <a:cubicBezTo>
                    <a:pt x="1274" y="9605"/>
                    <a:pt x="1764" y="8935"/>
                    <a:pt x="2212" y="8317"/>
                  </a:cubicBezTo>
                  <a:close/>
                  <a:moveTo>
                    <a:pt x="4989" y="8609"/>
                  </a:moveTo>
                  <a:lnTo>
                    <a:pt x="4989" y="8609"/>
                  </a:lnTo>
                  <a:cubicBezTo>
                    <a:pt x="4672" y="9097"/>
                    <a:pt x="4395" y="9614"/>
                    <a:pt x="4166" y="10148"/>
                  </a:cubicBezTo>
                  <a:cubicBezTo>
                    <a:pt x="4007" y="10107"/>
                    <a:pt x="3849" y="10089"/>
                    <a:pt x="3687" y="10089"/>
                  </a:cubicBezTo>
                  <a:cubicBezTo>
                    <a:pt x="3528" y="10089"/>
                    <a:pt x="3366" y="10106"/>
                    <a:pt x="3199" y="10136"/>
                  </a:cubicBezTo>
                  <a:lnTo>
                    <a:pt x="3202" y="10133"/>
                  </a:lnTo>
                  <a:cubicBezTo>
                    <a:pt x="3321" y="9980"/>
                    <a:pt x="3442" y="9830"/>
                    <a:pt x="3566" y="9683"/>
                  </a:cubicBezTo>
                  <a:cubicBezTo>
                    <a:pt x="3585" y="9696"/>
                    <a:pt x="3607" y="9703"/>
                    <a:pt x="3630" y="9703"/>
                  </a:cubicBezTo>
                  <a:cubicBezTo>
                    <a:pt x="3656" y="9703"/>
                    <a:pt x="3682" y="9694"/>
                    <a:pt x="3702" y="9677"/>
                  </a:cubicBezTo>
                  <a:cubicBezTo>
                    <a:pt x="4149" y="9345"/>
                    <a:pt x="4579" y="8990"/>
                    <a:pt x="4989" y="8609"/>
                  </a:cubicBezTo>
                  <a:close/>
                  <a:moveTo>
                    <a:pt x="7931" y="7116"/>
                  </a:moveTo>
                  <a:cubicBezTo>
                    <a:pt x="8021" y="7333"/>
                    <a:pt x="8139" y="7570"/>
                    <a:pt x="8292" y="7847"/>
                  </a:cubicBezTo>
                  <a:cubicBezTo>
                    <a:pt x="8326" y="7909"/>
                    <a:pt x="8379" y="7935"/>
                    <a:pt x="8433" y="7935"/>
                  </a:cubicBezTo>
                  <a:cubicBezTo>
                    <a:pt x="8472" y="7935"/>
                    <a:pt x="8512" y="7922"/>
                    <a:pt x="8546" y="7899"/>
                  </a:cubicBezTo>
                  <a:lnTo>
                    <a:pt x="8546" y="7899"/>
                  </a:lnTo>
                  <a:cubicBezTo>
                    <a:pt x="8084" y="8439"/>
                    <a:pt x="7608" y="8961"/>
                    <a:pt x="7105" y="9469"/>
                  </a:cubicBezTo>
                  <a:lnTo>
                    <a:pt x="6369" y="10203"/>
                  </a:lnTo>
                  <a:cubicBezTo>
                    <a:pt x="7007" y="9230"/>
                    <a:pt x="7605" y="8263"/>
                    <a:pt x="7931" y="7116"/>
                  </a:cubicBezTo>
                  <a:close/>
                  <a:moveTo>
                    <a:pt x="4568" y="6014"/>
                  </a:moveTo>
                  <a:lnTo>
                    <a:pt x="4568" y="6014"/>
                  </a:lnTo>
                  <a:cubicBezTo>
                    <a:pt x="3869" y="6883"/>
                    <a:pt x="3277" y="7830"/>
                    <a:pt x="2636" y="8759"/>
                  </a:cubicBezTo>
                  <a:cubicBezTo>
                    <a:pt x="2530" y="8913"/>
                    <a:pt x="1531" y="10232"/>
                    <a:pt x="1474" y="10232"/>
                  </a:cubicBezTo>
                  <a:cubicBezTo>
                    <a:pt x="1452" y="10232"/>
                    <a:pt x="1570" y="10037"/>
                    <a:pt x="1932" y="9504"/>
                  </a:cubicBezTo>
                  <a:lnTo>
                    <a:pt x="1935" y="9504"/>
                  </a:lnTo>
                  <a:cubicBezTo>
                    <a:pt x="2524" y="8644"/>
                    <a:pt x="3055" y="7743"/>
                    <a:pt x="3526" y="6810"/>
                  </a:cubicBezTo>
                  <a:cubicBezTo>
                    <a:pt x="3531" y="6799"/>
                    <a:pt x="3526" y="6790"/>
                    <a:pt x="3531" y="6779"/>
                  </a:cubicBezTo>
                  <a:cubicBezTo>
                    <a:pt x="3872" y="6516"/>
                    <a:pt x="4218" y="6265"/>
                    <a:pt x="4568" y="6014"/>
                  </a:cubicBezTo>
                  <a:close/>
                  <a:moveTo>
                    <a:pt x="7732" y="6432"/>
                  </a:moveTo>
                  <a:cubicBezTo>
                    <a:pt x="7749" y="6562"/>
                    <a:pt x="7778" y="6692"/>
                    <a:pt x="7821" y="6816"/>
                  </a:cubicBezTo>
                  <a:cubicBezTo>
                    <a:pt x="7769" y="6816"/>
                    <a:pt x="7723" y="6839"/>
                    <a:pt x="7691" y="6877"/>
                  </a:cubicBezTo>
                  <a:cubicBezTo>
                    <a:pt x="6745" y="8115"/>
                    <a:pt x="5621" y="9172"/>
                    <a:pt x="4568" y="10312"/>
                  </a:cubicBezTo>
                  <a:cubicBezTo>
                    <a:pt x="4542" y="10304"/>
                    <a:pt x="4522" y="10283"/>
                    <a:pt x="4496" y="10275"/>
                  </a:cubicBezTo>
                  <a:lnTo>
                    <a:pt x="4496" y="10272"/>
                  </a:lnTo>
                  <a:cubicBezTo>
                    <a:pt x="5535" y="8961"/>
                    <a:pt x="6646" y="7705"/>
                    <a:pt x="7732" y="6432"/>
                  </a:cubicBezTo>
                  <a:close/>
                  <a:moveTo>
                    <a:pt x="5150" y="5666"/>
                  </a:moveTo>
                  <a:cubicBezTo>
                    <a:pt x="5228" y="5666"/>
                    <a:pt x="4267" y="7260"/>
                    <a:pt x="4042" y="7633"/>
                  </a:cubicBezTo>
                  <a:cubicBezTo>
                    <a:pt x="3534" y="8485"/>
                    <a:pt x="3090" y="9334"/>
                    <a:pt x="2720" y="10249"/>
                  </a:cubicBezTo>
                  <a:cubicBezTo>
                    <a:pt x="2440" y="10332"/>
                    <a:pt x="2146" y="10439"/>
                    <a:pt x="1815" y="10566"/>
                  </a:cubicBezTo>
                  <a:lnTo>
                    <a:pt x="1815" y="10566"/>
                  </a:lnTo>
                  <a:cubicBezTo>
                    <a:pt x="1706" y="10517"/>
                    <a:pt x="1614" y="10465"/>
                    <a:pt x="1522" y="10416"/>
                  </a:cubicBezTo>
                  <a:cubicBezTo>
                    <a:pt x="2694" y="9348"/>
                    <a:pt x="3476" y="8014"/>
                    <a:pt x="4386" y="6695"/>
                  </a:cubicBezTo>
                  <a:cubicBezTo>
                    <a:pt x="4906" y="5941"/>
                    <a:pt x="5118" y="5666"/>
                    <a:pt x="5150" y="5666"/>
                  </a:cubicBezTo>
                  <a:close/>
                  <a:moveTo>
                    <a:pt x="8864" y="8179"/>
                  </a:moveTo>
                  <a:cubicBezTo>
                    <a:pt x="8970" y="8251"/>
                    <a:pt x="9126" y="8329"/>
                    <a:pt x="9328" y="8447"/>
                  </a:cubicBezTo>
                  <a:cubicBezTo>
                    <a:pt x="9327" y="8449"/>
                    <a:pt x="9326" y="8449"/>
                    <a:pt x="9324" y="8449"/>
                  </a:cubicBezTo>
                  <a:cubicBezTo>
                    <a:pt x="9323" y="8449"/>
                    <a:pt x="9321" y="8449"/>
                    <a:pt x="9320" y="8450"/>
                  </a:cubicBezTo>
                  <a:cubicBezTo>
                    <a:pt x="8633" y="9169"/>
                    <a:pt x="7983" y="9923"/>
                    <a:pt x="7313" y="10656"/>
                  </a:cubicBezTo>
                  <a:cubicBezTo>
                    <a:pt x="7486" y="10457"/>
                    <a:pt x="7665" y="10237"/>
                    <a:pt x="7772" y="10067"/>
                  </a:cubicBezTo>
                  <a:cubicBezTo>
                    <a:pt x="8153" y="9449"/>
                    <a:pt x="8508" y="8814"/>
                    <a:pt x="8864" y="8179"/>
                  </a:cubicBezTo>
                  <a:close/>
                  <a:moveTo>
                    <a:pt x="9600" y="8609"/>
                  </a:moveTo>
                  <a:cubicBezTo>
                    <a:pt x="9718" y="8681"/>
                    <a:pt x="9839" y="8753"/>
                    <a:pt x="9961" y="8828"/>
                  </a:cubicBezTo>
                  <a:cubicBezTo>
                    <a:pt x="10103" y="8916"/>
                    <a:pt x="10204" y="8944"/>
                    <a:pt x="10286" y="8944"/>
                  </a:cubicBezTo>
                  <a:cubicBezTo>
                    <a:pt x="10418" y="8944"/>
                    <a:pt x="10496" y="8872"/>
                    <a:pt x="10602" y="8872"/>
                  </a:cubicBezTo>
                  <a:cubicBezTo>
                    <a:pt x="10630" y="8872"/>
                    <a:pt x="10660" y="8876"/>
                    <a:pt x="10693" y="8889"/>
                  </a:cubicBezTo>
                  <a:lnTo>
                    <a:pt x="10693" y="8889"/>
                  </a:lnTo>
                  <a:cubicBezTo>
                    <a:pt x="10673" y="8881"/>
                    <a:pt x="10654" y="8878"/>
                    <a:pt x="10635" y="8878"/>
                  </a:cubicBezTo>
                  <a:cubicBezTo>
                    <a:pt x="10505" y="8878"/>
                    <a:pt x="10420" y="9047"/>
                    <a:pt x="10486" y="9160"/>
                  </a:cubicBezTo>
                  <a:cubicBezTo>
                    <a:pt x="10561" y="9299"/>
                    <a:pt x="10642" y="9440"/>
                    <a:pt x="10720" y="9579"/>
                  </a:cubicBezTo>
                  <a:cubicBezTo>
                    <a:pt x="10677" y="9582"/>
                    <a:pt x="10636" y="9599"/>
                    <a:pt x="10607" y="9628"/>
                  </a:cubicBezTo>
                  <a:cubicBezTo>
                    <a:pt x="10272" y="9946"/>
                    <a:pt x="9961" y="10272"/>
                    <a:pt x="9655" y="10607"/>
                  </a:cubicBezTo>
                  <a:cubicBezTo>
                    <a:pt x="9917" y="10142"/>
                    <a:pt x="10171" y="9669"/>
                    <a:pt x="10371" y="9160"/>
                  </a:cubicBezTo>
                  <a:cubicBezTo>
                    <a:pt x="10422" y="9028"/>
                    <a:pt x="10308" y="8940"/>
                    <a:pt x="10195" y="8940"/>
                  </a:cubicBezTo>
                  <a:cubicBezTo>
                    <a:pt x="10150" y="8940"/>
                    <a:pt x="10105" y="8954"/>
                    <a:pt x="10070" y="8984"/>
                  </a:cubicBezTo>
                  <a:cubicBezTo>
                    <a:pt x="9461" y="9510"/>
                    <a:pt x="8921" y="10090"/>
                    <a:pt x="8396" y="10691"/>
                  </a:cubicBezTo>
                  <a:cubicBezTo>
                    <a:pt x="8800" y="10015"/>
                    <a:pt x="9207" y="9345"/>
                    <a:pt x="9594" y="8661"/>
                  </a:cubicBezTo>
                  <a:cubicBezTo>
                    <a:pt x="9600" y="8644"/>
                    <a:pt x="9594" y="8626"/>
                    <a:pt x="9597" y="8609"/>
                  </a:cubicBezTo>
                  <a:close/>
                  <a:moveTo>
                    <a:pt x="15091" y="8618"/>
                  </a:moveTo>
                  <a:cubicBezTo>
                    <a:pt x="15232" y="8690"/>
                    <a:pt x="15374" y="8762"/>
                    <a:pt x="15512" y="8834"/>
                  </a:cubicBezTo>
                  <a:cubicBezTo>
                    <a:pt x="15535" y="8849"/>
                    <a:pt x="15553" y="8866"/>
                    <a:pt x="15576" y="8880"/>
                  </a:cubicBezTo>
                  <a:cubicBezTo>
                    <a:pt x="14978" y="9591"/>
                    <a:pt x="14294" y="10240"/>
                    <a:pt x="13604" y="10890"/>
                  </a:cubicBezTo>
                  <a:cubicBezTo>
                    <a:pt x="14291" y="10217"/>
                    <a:pt x="14978" y="9426"/>
                    <a:pt x="15091" y="8618"/>
                  </a:cubicBezTo>
                  <a:close/>
                  <a:moveTo>
                    <a:pt x="7548" y="7534"/>
                  </a:moveTo>
                  <a:cubicBezTo>
                    <a:pt x="7404" y="7692"/>
                    <a:pt x="6784" y="9006"/>
                    <a:pt x="6493" y="9469"/>
                  </a:cubicBezTo>
                  <a:cubicBezTo>
                    <a:pt x="6170" y="9986"/>
                    <a:pt x="5824" y="10483"/>
                    <a:pt x="5486" y="10988"/>
                  </a:cubicBezTo>
                  <a:lnTo>
                    <a:pt x="5486" y="10985"/>
                  </a:lnTo>
                  <a:lnTo>
                    <a:pt x="5474" y="10976"/>
                  </a:lnTo>
                  <a:cubicBezTo>
                    <a:pt x="5246" y="10748"/>
                    <a:pt x="4989" y="10552"/>
                    <a:pt x="4709" y="10396"/>
                  </a:cubicBezTo>
                  <a:cubicBezTo>
                    <a:pt x="5650" y="9435"/>
                    <a:pt x="6634" y="8521"/>
                    <a:pt x="7548" y="7534"/>
                  </a:cubicBezTo>
                  <a:close/>
                  <a:moveTo>
                    <a:pt x="10882" y="9871"/>
                  </a:moveTo>
                  <a:cubicBezTo>
                    <a:pt x="10991" y="10070"/>
                    <a:pt x="11101" y="10266"/>
                    <a:pt x="11214" y="10462"/>
                  </a:cubicBezTo>
                  <a:cubicBezTo>
                    <a:pt x="11192" y="10455"/>
                    <a:pt x="11170" y="10452"/>
                    <a:pt x="11149" y="10452"/>
                  </a:cubicBezTo>
                  <a:cubicBezTo>
                    <a:pt x="11108" y="10452"/>
                    <a:pt x="11068" y="10464"/>
                    <a:pt x="11035" y="10488"/>
                  </a:cubicBezTo>
                  <a:cubicBezTo>
                    <a:pt x="10604" y="10829"/>
                    <a:pt x="10197" y="11196"/>
                    <a:pt x="9816" y="11588"/>
                  </a:cubicBezTo>
                  <a:cubicBezTo>
                    <a:pt x="10203" y="11043"/>
                    <a:pt x="10584" y="10491"/>
                    <a:pt x="10882" y="9874"/>
                  </a:cubicBezTo>
                  <a:lnTo>
                    <a:pt x="10882" y="9871"/>
                  </a:lnTo>
                  <a:close/>
                  <a:moveTo>
                    <a:pt x="8125" y="8843"/>
                  </a:moveTo>
                  <a:cubicBezTo>
                    <a:pt x="8032" y="8999"/>
                    <a:pt x="7946" y="9158"/>
                    <a:pt x="7853" y="9313"/>
                  </a:cubicBezTo>
                  <a:cubicBezTo>
                    <a:pt x="7391" y="10096"/>
                    <a:pt x="6889" y="10855"/>
                    <a:pt x="6389" y="11612"/>
                  </a:cubicBezTo>
                  <a:cubicBezTo>
                    <a:pt x="6359" y="11654"/>
                    <a:pt x="6355" y="11709"/>
                    <a:pt x="6379" y="11755"/>
                  </a:cubicBezTo>
                  <a:lnTo>
                    <a:pt x="6379" y="11755"/>
                  </a:lnTo>
                  <a:cubicBezTo>
                    <a:pt x="6178" y="11597"/>
                    <a:pt x="5987" y="11428"/>
                    <a:pt x="5792" y="11256"/>
                  </a:cubicBezTo>
                  <a:cubicBezTo>
                    <a:pt x="6568" y="10451"/>
                    <a:pt x="7359" y="9660"/>
                    <a:pt x="8125" y="8843"/>
                  </a:cubicBezTo>
                  <a:close/>
                  <a:moveTo>
                    <a:pt x="8480" y="9876"/>
                  </a:moveTo>
                  <a:lnTo>
                    <a:pt x="8480" y="9876"/>
                  </a:lnTo>
                  <a:cubicBezTo>
                    <a:pt x="8442" y="9934"/>
                    <a:pt x="8410" y="9992"/>
                    <a:pt x="8376" y="10050"/>
                  </a:cubicBezTo>
                  <a:cubicBezTo>
                    <a:pt x="7957" y="10745"/>
                    <a:pt x="7536" y="11438"/>
                    <a:pt x="7134" y="12146"/>
                  </a:cubicBezTo>
                  <a:cubicBezTo>
                    <a:pt x="7108" y="12198"/>
                    <a:pt x="7111" y="12261"/>
                    <a:pt x="7146" y="12310"/>
                  </a:cubicBezTo>
                  <a:cubicBezTo>
                    <a:pt x="6926" y="12166"/>
                    <a:pt x="6716" y="12010"/>
                    <a:pt x="6505" y="11851"/>
                  </a:cubicBezTo>
                  <a:lnTo>
                    <a:pt x="6508" y="11851"/>
                  </a:lnTo>
                  <a:cubicBezTo>
                    <a:pt x="6519" y="11854"/>
                    <a:pt x="6530" y="11855"/>
                    <a:pt x="6542" y="11855"/>
                  </a:cubicBezTo>
                  <a:cubicBezTo>
                    <a:pt x="6581" y="11855"/>
                    <a:pt x="6621" y="11840"/>
                    <a:pt x="6652" y="11814"/>
                  </a:cubicBezTo>
                  <a:cubicBezTo>
                    <a:pt x="7299" y="11202"/>
                    <a:pt x="7891" y="10540"/>
                    <a:pt x="8480" y="9876"/>
                  </a:cubicBezTo>
                  <a:close/>
                  <a:moveTo>
                    <a:pt x="9871" y="9625"/>
                  </a:moveTo>
                  <a:lnTo>
                    <a:pt x="9871" y="9625"/>
                  </a:lnTo>
                  <a:cubicBezTo>
                    <a:pt x="9092" y="10387"/>
                    <a:pt x="8506" y="11834"/>
                    <a:pt x="7992" y="12789"/>
                  </a:cubicBezTo>
                  <a:cubicBezTo>
                    <a:pt x="7977" y="12815"/>
                    <a:pt x="7986" y="12836"/>
                    <a:pt x="7986" y="12856"/>
                  </a:cubicBezTo>
                  <a:cubicBezTo>
                    <a:pt x="7755" y="12711"/>
                    <a:pt x="7530" y="12567"/>
                    <a:pt x="7302" y="12414"/>
                  </a:cubicBezTo>
                  <a:cubicBezTo>
                    <a:pt x="7342" y="12411"/>
                    <a:pt x="7383" y="12394"/>
                    <a:pt x="7409" y="12359"/>
                  </a:cubicBezTo>
                  <a:cubicBezTo>
                    <a:pt x="8220" y="11438"/>
                    <a:pt x="8991" y="10483"/>
                    <a:pt x="9871" y="9625"/>
                  </a:cubicBezTo>
                  <a:close/>
                  <a:moveTo>
                    <a:pt x="16699" y="10653"/>
                  </a:moveTo>
                  <a:cubicBezTo>
                    <a:pt x="16716" y="10835"/>
                    <a:pt x="16719" y="11017"/>
                    <a:pt x="16708" y="11199"/>
                  </a:cubicBezTo>
                  <a:cubicBezTo>
                    <a:pt x="16664" y="11210"/>
                    <a:pt x="16624" y="11239"/>
                    <a:pt x="16601" y="11277"/>
                  </a:cubicBezTo>
                  <a:cubicBezTo>
                    <a:pt x="16197" y="11894"/>
                    <a:pt x="15717" y="12440"/>
                    <a:pt x="15206" y="12954"/>
                  </a:cubicBezTo>
                  <a:cubicBezTo>
                    <a:pt x="15732" y="12206"/>
                    <a:pt x="16263" y="11459"/>
                    <a:pt x="16699" y="10653"/>
                  </a:cubicBezTo>
                  <a:close/>
                  <a:moveTo>
                    <a:pt x="10088" y="10607"/>
                  </a:moveTo>
                  <a:lnTo>
                    <a:pt x="10088" y="10607"/>
                  </a:lnTo>
                  <a:cubicBezTo>
                    <a:pt x="9591" y="11473"/>
                    <a:pt x="8921" y="12255"/>
                    <a:pt x="8393" y="13101"/>
                  </a:cubicBezTo>
                  <a:lnTo>
                    <a:pt x="8252" y="13015"/>
                  </a:lnTo>
                  <a:cubicBezTo>
                    <a:pt x="8269" y="13000"/>
                    <a:pt x="8292" y="12997"/>
                    <a:pt x="8306" y="12974"/>
                  </a:cubicBezTo>
                  <a:cubicBezTo>
                    <a:pt x="8820" y="12198"/>
                    <a:pt x="9608" y="11363"/>
                    <a:pt x="10088" y="10607"/>
                  </a:cubicBezTo>
                  <a:close/>
                  <a:moveTo>
                    <a:pt x="16546" y="9966"/>
                  </a:moveTo>
                  <a:cubicBezTo>
                    <a:pt x="16595" y="10096"/>
                    <a:pt x="16635" y="10229"/>
                    <a:pt x="16661" y="10364"/>
                  </a:cubicBezTo>
                  <a:cubicBezTo>
                    <a:pt x="16627" y="10340"/>
                    <a:pt x="16588" y="10328"/>
                    <a:pt x="16549" y="10328"/>
                  </a:cubicBezTo>
                  <a:cubicBezTo>
                    <a:pt x="16486" y="10328"/>
                    <a:pt x="16425" y="10359"/>
                    <a:pt x="16387" y="10416"/>
                  </a:cubicBezTo>
                  <a:cubicBezTo>
                    <a:pt x="15665" y="11386"/>
                    <a:pt x="14895" y="12310"/>
                    <a:pt x="14095" y="13214"/>
                  </a:cubicBezTo>
                  <a:cubicBezTo>
                    <a:pt x="14528" y="12590"/>
                    <a:pt x="14975" y="11975"/>
                    <a:pt x="15437" y="11375"/>
                  </a:cubicBezTo>
                  <a:cubicBezTo>
                    <a:pt x="15824" y="10922"/>
                    <a:pt x="16194" y="10454"/>
                    <a:pt x="16546" y="9966"/>
                  </a:cubicBezTo>
                  <a:close/>
                  <a:moveTo>
                    <a:pt x="15891" y="9088"/>
                  </a:moveTo>
                  <a:cubicBezTo>
                    <a:pt x="16072" y="9233"/>
                    <a:pt x="16231" y="9406"/>
                    <a:pt x="16355" y="9602"/>
                  </a:cubicBezTo>
                  <a:cubicBezTo>
                    <a:pt x="15937" y="10119"/>
                    <a:pt x="15527" y="10644"/>
                    <a:pt x="15123" y="11173"/>
                  </a:cubicBezTo>
                  <a:cubicBezTo>
                    <a:pt x="14395" y="12010"/>
                    <a:pt x="13618" y="12804"/>
                    <a:pt x="12801" y="13552"/>
                  </a:cubicBezTo>
                  <a:lnTo>
                    <a:pt x="12801" y="13549"/>
                  </a:lnTo>
                  <a:cubicBezTo>
                    <a:pt x="13910" y="12120"/>
                    <a:pt x="14941" y="10630"/>
                    <a:pt x="15891" y="9088"/>
                  </a:cubicBezTo>
                  <a:close/>
                  <a:moveTo>
                    <a:pt x="11335" y="10679"/>
                  </a:moveTo>
                  <a:cubicBezTo>
                    <a:pt x="11419" y="10829"/>
                    <a:pt x="11499" y="10982"/>
                    <a:pt x="11589" y="11129"/>
                  </a:cubicBezTo>
                  <a:cubicBezTo>
                    <a:pt x="11592" y="11135"/>
                    <a:pt x="11598" y="11135"/>
                    <a:pt x="11600" y="11141"/>
                  </a:cubicBezTo>
                  <a:cubicBezTo>
                    <a:pt x="11491" y="11271"/>
                    <a:pt x="11378" y="11401"/>
                    <a:pt x="11266" y="11528"/>
                  </a:cubicBezTo>
                  <a:cubicBezTo>
                    <a:pt x="10698" y="12179"/>
                    <a:pt x="9930" y="13030"/>
                    <a:pt x="9671" y="13576"/>
                  </a:cubicBezTo>
                  <a:lnTo>
                    <a:pt x="9671" y="13576"/>
                  </a:lnTo>
                  <a:cubicBezTo>
                    <a:pt x="10141" y="12582"/>
                    <a:pt x="10741" y="11645"/>
                    <a:pt x="11326" y="10717"/>
                  </a:cubicBezTo>
                  <a:cubicBezTo>
                    <a:pt x="11335" y="10702"/>
                    <a:pt x="11329" y="10693"/>
                    <a:pt x="11335" y="10679"/>
                  </a:cubicBezTo>
                  <a:close/>
                  <a:moveTo>
                    <a:pt x="10786" y="11152"/>
                  </a:moveTo>
                  <a:cubicBezTo>
                    <a:pt x="10180" y="11718"/>
                    <a:pt x="9672" y="12710"/>
                    <a:pt x="9240" y="13608"/>
                  </a:cubicBezTo>
                  <a:lnTo>
                    <a:pt x="9240" y="13608"/>
                  </a:lnTo>
                  <a:cubicBezTo>
                    <a:pt x="9070" y="13507"/>
                    <a:pt x="8903" y="13407"/>
                    <a:pt x="8734" y="13306"/>
                  </a:cubicBezTo>
                  <a:cubicBezTo>
                    <a:pt x="9412" y="12582"/>
                    <a:pt x="10059" y="11831"/>
                    <a:pt x="10786" y="11152"/>
                  </a:cubicBezTo>
                  <a:close/>
                  <a:moveTo>
                    <a:pt x="14294" y="8205"/>
                  </a:moveTo>
                  <a:cubicBezTo>
                    <a:pt x="14467" y="8294"/>
                    <a:pt x="14640" y="8384"/>
                    <a:pt x="14814" y="8473"/>
                  </a:cubicBezTo>
                  <a:cubicBezTo>
                    <a:pt x="14069" y="9305"/>
                    <a:pt x="13474" y="10240"/>
                    <a:pt x="12903" y="11190"/>
                  </a:cubicBezTo>
                  <a:cubicBezTo>
                    <a:pt x="12510" y="11557"/>
                    <a:pt x="12120" y="11900"/>
                    <a:pt x="11808" y="12200"/>
                  </a:cubicBezTo>
                  <a:cubicBezTo>
                    <a:pt x="11390" y="12602"/>
                    <a:pt x="10183" y="13367"/>
                    <a:pt x="9854" y="13979"/>
                  </a:cubicBezTo>
                  <a:cubicBezTo>
                    <a:pt x="9790" y="13941"/>
                    <a:pt x="9730" y="13898"/>
                    <a:pt x="9666" y="13860"/>
                  </a:cubicBezTo>
                  <a:cubicBezTo>
                    <a:pt x="11306" y="12050"/>
                    <a:pt x="12966" y="10266"/>
                    <a:pt x="14294" y="8205"/>
                  </a:cubicBezTo>
                  <a:close/>
                  <a:moveTo>
                    <a:pt x="15813" y="12893"/>
                  </a:moveTo>
                  <a:lnTo>
                    <a:pt x="15813" y="12893"/>
                  </a:lnTo>
                  <a:cubicBezTo>
                    <a:pt x="15660" y="13153"/>
                    <a:pt x="15492" y="13407"/>
                    <a:pt x="15310" y="13650"/>
                  </a:cubicBezTo>
                  <a:cubicBezTo>
                    <a:pt x="15224" y="13762"/>
                    <a:pt x="15296" y="13860"/>
                    <a:pt x="15400" y="13901"/>
                  </a:cubicBezTo>
                  <a:cubicBezTo>
                    <a:pt x="15065" y="14112"/>
                    <a:pt x="14684" y="14253"/>
                    <a:pt x="14280" y="14369"/>
                  </a:cubicBezTo>
                  <a:cubicBezTo>
                    <a:pt x="14811" y="13892"/>
                    <a:pt x="15330" y="13410"/>
                    <a:pt x="15813" y="12893"/>
                  </a:cubicBezTo>
                  <a:close/>
                  <a:moveTo>
                    <a:pt x="12392" y="12027"/>
                  </a:moveTo>
                  <a:cubicBezTo>
                    <a:pt x="12366" y="12071"/>
                    <a:pt x="12340" y="12111"/>
                    <a:pt x="12314" y="12154"/>
                  </a:cubicBezTo>
                  <a:cubicBezTo>
                    <a:pt x="11647" y="12853"/>
                    <a:pt x="11052" y="13606"/>
                    <a:pt x="10619" y="14473"/>
                  </a:cubicBezTo>
                  <a:cubicBezTo>
                    <a:pt x="10431" y="14348"/>
                    <a:pt x="10241" y="14227"/>
                    <a:pt x="10047" y="14109"/>
                  </a:cubicBezTo>
                  <a:cubicBezTo>
                    <a:pt x="10218" y="13889"/>
                    <a:pt x="10697" y="13580"/>
                    <a:pt x="10853" y="13442"/>
                  </a:cubicBezTo>
                  <a:cubicBezTo>
                    <a:pt x="11375" y="12983"/>
                    <a:pt x="11886" y="12506"/>
                    <a:pt x="12392" y="12027"/>
                  </a:cubicBezTo>
                  <a:close/>
                  <a:moveTo>
                    <a:pt x="14594" y="10448"/>
                  </a:moveTo>
                  <a:cubicBezTo>
                    <a:pt x="13555" y="11990"/>
                    <a:pt x="12441" y="13479"/>
                    <a:pt x="11251" y="14908"/>
                  </a:cubicBezTo>
                  <a:cubicBezTo>
                    <a:pt x="11248" y="14911"/>
                    <a:pt x="11251" y="14914"/>
                    <a:pt x="11248" y="14917"/>
                  </a:cubicBezTo>
                  <a:cubicBezTo>
                    <a:pt x="11147" y="14845"/>
                    <a:pt x="11055" y="14761"/>
                    <a:pt x="10954" y="14692"/>
                  </a:cubicBezTo>
                  <a:cubicBezTo>
                    <a:pt x="11494" y="14042"/>
                    <a:pt x="11956" y="13329"/>
                    <a:pt x="12383" y="12602"/>
                  </a:cubicBezTo>
                  <a:lnTo>
                    <a:pt x="12383" y="12599"/>
                  </a:lnTo>
                  <a:cubicBezTo>
                    <a:pt x="13076" y="11848"/>
                    <a:pt x="13855" y="11161"/>
                    <a:pt x="14594" y="10448"/>
                  </a:cubicBezTo>
                  <a:close/>
                  <a:moveTo>
                    <a:pt x="11914" y="1"/>
                  </a:moveTo>
                  <a:cubicBezTo>
                    <a:pt x="11876" y="1"/>
                    <a:pt x="11837" y="16"/>
                    <a:pt x="11803" y="52"/>
                  </a:cubicBezTo>
                  <a:cubicBezTo>
                    <a:pt x="11745" y="113"/>
                    <a:pt x="11696" y="176"/>
                    <a:pt x="11641" y="234"/>
                  </a:cubicBezTo>
                  <a:cubicBezTo>
                    <a:pt x="11559" y="214"/>
                    <a:pt x="11477" y="204"/>
                    <a:pt x="11396" y="204"/>
                  </a:cubicBezTo>
                  <a:cubicBezTo>
                    <a:pt x="10335" y="204"/>
                    <a:pt x="9419" y="1871"/>
                    <a:pt x="8641" y="3046"/>
                  </a:cubicBezTo>
                  <a:cubicBezTo>
                    <a:pt x="8621" y="3035"/>
                    <a:pt x="8598" y="3028"/>
                    <a:pt x="8575" y="3028"/>
                  </a:cubicBezTo>
                  <a:cubicBezTo>
                    <a:pt x="8562" y="3028"/>
                    <a:pt x="8550" y="3030"/>
                    <a:pt x="8537" y="3034"/>
                  </a:cubicBezTo>
                  <a:cubicBezTo>
                    <a:pt x="8506" y="3046"/>
                    <a:pt x="8480" y="3063"/>
                    <a:pt x="8451" y="3075"/>
                  </a:cubicBezTo>
                  <a:cubicBezTo>
                    <a:pt x="8447" y="3074"/>
                    <a:pt x="8443" y="3074"/>
                    <a:pt x="8439" y="3074"/>
                  </a:cubicBezTo>
                  <a:cubicBezTo>
                    <a:pt x="8427" y="3074"/>
                    <a:pt x="8416" y="3076"/>
                    <a:pt x="8407" y="3080"/>
                  </a:cubicBezTo>
                  <a:lnTo>
                    <a:pt x="8318" y="3132"/>
                  </a:lnTo>
                  <a:cubicBezTo>
                    <a:pt x="7795" y="3334"/>
                    <a:pt x="7307" y="3620"/>
                    <a:pt x="6874" y="3978"/>
                  </a:cubicBezTo>
                  <a:cubicBezTo>
                    <a:pt x="4331" y="5448"/>
                    <a:pt x="1057" y="7385"/>
                    <a:pt x="266" y="9874"/>
                  </a:cubicBezTo>
                  <a:cubicBezTo>
                    <a:pt x="0" y="10706"/>
                    <a:pt x="656" y="10965"/>
                    <a:pt x="1296" y="10965"/>
                  </a:cubicBezTo>
                  <a:cubicBezTo>
                    <a:pt x="1511" y="10965"/>
                    <a:pt x="1724" y="10936"/>
                    <a:pt x="1900" y="10890"/>
                  </a:cubicBezTo>
                  <a:cubicBezTo>
                    <a:pt x="2659" y="10691"/>
                    <a:pt x="3057" y="10327"/>
                    <a:pt x="3582" y="10327"/>
                  </a:cubicBezTo>
                  <a:cubicBezTo>
                    <a:pt x="3986" y="10327"/>
                    <a:pt x="4464" y="10542"/>
                    <a:pt x="5238" y="11210"/>
                  </a:cubicBezTo>
                  <a:cubicBezTo>
                    <a:pt x="5258" y="11228"/>
                    <a:pt x="5275" y="11251"/>
                    <a:pt x="5295" y="11268"/>
                  </a:cubicBezTo>
                  <a:cubicBezTo>
                    <a:pt x="5266" y="11314"/>
                    <a:pt x="5235" y="11357"/>
                    <a:pt x="5206" y="11404"/>
                  </a:cubicBezTo>
                  <a:cubicBezTo>
                    <a:pt x="5132" y="11519"/>
                    <a:pt x="5241" y="11643"/>
                    <a:pt x="5352" y="11643"/>
                  </a:cubicBezTo>
                  <a:cubicBezTo>
                    <a:pt x="5389" y="11643"/>
                    <a:pt x="5426" y="11629"/>
                    <a:pt x="5457" y="11597"/>
                  </a:cubicBezTo>
                  <a:cubicBezTo>
                    <a:pt x="5486" y="11568"/>
                    <a:pt x="5515" y="11539"/>
                    <a:pt x="5544" y="11510"/>
                  </a:cubicBezTo>
                  <a:cubicBezTo>
                    <a:pt x="5878" y="11866"/>
                    <a:pt x="6208" y="12273"/>
                    <a:pt x="6615" y="12495"/>
                  </a:cubicBezTo>
                  <a:cubicBezTo>
                    <a:pt x="7463" y="12957"/>
                    <a:pt x="8292" y="13410"/>
                    <a:pt x="9106" y="13889"/>
                  </a:cubicBezTo>
                  <a:cubicBezTo>
                    <a:pt x="9092" y="13918"/>
                    <a:pt x="9077" y="13947"/>
                    <a:pt x="9066" y="13976"/>
                  </a:cubicBezTo>
                  <a:cubicBezTo>
                    <a:pt x="9001" y="14110"/>
                    <a:pt x="9113" y="14264"/>
                    <a:pt x="9237" y="14264"/>
                  </a:cubicBezTo>
                  <a:cubicBezTo>
                    <a:pt x="9279" y="14264"/>
                    <a:pt x="9322" y="14246"/>
                    <a:pt x="9360" y="14204"/>
                  </a:cubicBezTo>
                  <a:cubicBezTo>
                    <a:pt x="9389" y="14167"/>
                    <a:pt x="9421" y="14135"/>
                    <a:pt x="9453" y="14100"/>
                  </a:cubicBezTo>
                  <a:cubicBezTo>
                    <a:pt x="9799" y="14308"/>
                    <a:pt x="10140" y="14527"/>
                    <a:pt x="10477" y="14753"/>
                  </a:cubicBezTo>
                  <a:cubicBezTo>
                    <a:pt x="10435" y="14873"/>
                    <a:pt x="10528" y="15005"/>
                    <a:pt x="10634" y="15005"/>
                  </a:cubicBezTo>
                  <a:cubicBezTo>
                    <a:pt x="10672" y="15005"/>
                    <a:pt x="10713" y="14988"/>
                    <a:pt x="10749" y="14946"/>
                  </a:cubicBezTo>
                  <a:cubicBezTo>
                    <a:pt x="10752" y="14943"/>
                    <a:pt x="10755" y="14940"/>
                    <a:pt x="10757" y="14940"/>
                  </a:cubicBezTo>
                  <a:cubicBezTo>
                    <a:pt x="11130" y="15191"/>
                    <a:pt x="11497" y="15457"/>
                    <a:pt x="11857" y="15740"/>
                  </a:cubicBezTo>
                  <a:cubicBezTo>
                    <a:pt x="11888" y="15764"/>
                    <a:pt x="11921" y="15774"/>
                    <a:pt x="11953" y="15774"/>
                  </a:cubicBezTo>
                  <a:cubicBezTo>
                    <a:pt x="12070" y="15774"/>
                    <a:pt x="12171" y="15636"/>
                    <a:pt x="12060" y="15541"/>
                  </a:cubicBezTo>
                  <a:cubicBezTo>
                    <a:pt x="11895" y="15396"/>
                    <a:pt x="11713" y="15278"/>
                    <a:pt x="11543" y="15145"/>
                  </a:cubicBezTo>
                  <a:cubicBezTo>
                    <a:pt x="12227" y="14576"/>
                    <a:pt x="12885" y="13982"/>
                    <a:pt x="13526" y="13370"/>
                  </a:cubicBezTo>
                  <a:lnTo>
                    <a:pt x="13526" y="13370"/>
                  </a:lnTo>
                  <a:cubicBezTo>
                    <a:pt x="13214" y="13829"/>
                    <a:pt x="12914" y="14296"/>
                    <a:pt x="12622" y="14770"/>
                  </a:cubicBezTo>
                  <a:cubicBezTo>
                    <a:pt x="12464" y="14810"/>
                    <a:pt x="12308" y="14848"/>
                    <a:pt x="12152" y="14894"/>
                  </a:cubicBezTo>
                  <a:cubicBezTo>
                    <a:pt x="12049" y="14926"/>
                    <a:pt x="12079" y="15077"/>
                    <a:pt x="12174" y="15077"/>
                  </a:cubicBezTo>
                  <a:cubicBezTo>
                    <a:pt x="12182" y="15077"/>
                    <a:pt x="12191" y="15076"/>
                    <a:pt x="12201" y="15073"/>
                  </a:cubicBezTo>
                  <a:cubicBezTo>
                    <a:pt x="12296" y="15047"/>
                    <a:pt x="12403" y="15030"/>
                    <a:pt x="12501" y="15007"/>
                  </a:cubicBezTo>
                  <a:lnTo>
                    <a:pt x="12501" y="15007"/>
                  </a:lnTo>
                  <a:cubicBezTo>
                    <a:pt x="12478" y="15123"/>
                    <a:pt x="12578" y="15230"/>
                    <a:pt x="12686" y="15230"/>
                  </a:cubicBezTo>
                  <a:cubicBezTo>
                    <a:pt x="12728" y="15230"/>
                    <a:pt x="12772" y="15213"/>
                    <a:pt x="12810" y="15174"/>
                  </a:cubicBezTo>
                  <a:cubicBezTo>
                    <a:pt x="12905" y="15079"/>
                    <a:pt x="12992" y="14975"/>
                    <a:pt x="13084" y="14880"/>
                  </a:cubicBezTo>
                  <a:cubicBezTo>
                    <a:pt x="13901" y="14729"/>
                    <a:pt x="14765" y="14611"/>
                    <a:pt x="15463" y="14253"/>
                  </a:cubicBezTo>
                  <a:cubicBezTo>
                    <a:pt x="16373" y="13783"/>
                    <a:pt x="16679" y="12899"/>
                    <a:pt x="16924" y="11955"/>
                  </a:cubicBezTo>
                  <a:cubicBezTo>
                    <a:pt x="17187" y="10933"/>
                    <a:pt x="17071" y="10226"/>
                    <a:pt x="16728" y="9677"/>
                  </a:cubicBezTo>
                  <a:cubicBezTo>
                    <a:pt x="16739" y="9582"/>
                    <a:pt x="16676" y="9495"/>
                    <a:pt x="16581" y="9475"/>
                  </a:cubicBezTo>
                  <a:cubicBezTo>
                    <a:pt x="16404" y="9256"/>
                    <a:pt x="16197" y="9059"/>
                    <a:pt x="15971" y="8889"/>
                  </a:cubicBezTo>
                  <a:cubicBezTo>
                    <a:pt x="15961" y="8794"/>
                    <a:pt x="15882" y="8725"/>
                    <a:pt x="15792" y="8725"/>
                  </a:cubicBezTo>
                  <a:cubicBezTo>
                    <a:pt x="15778" y="8725"/>
                    <a:pt x="15763" y="8727"/>
                    <a:pt x="15749" y="8730"/>
                  </a:cubicBezTo>
                  <a:cubicBezTo>
                    <a:pt x="15172" y="8332"/>
                    <a:pt x="14479" y="7991"/>
                    <a:pt x="13809" y="7552"/>
                  </a:cubicBezTo>
                  <a:cubicBezTo>
                    <a:pt x="13784" y="7479"/>
                    <a:pt x="13712" y="7431"/>
                    <a:pt x="13634" y="7431"/>
                  </a:cubicBezTo>
                  <a:cubicBezTo>
                    <a:pt x="13632" y="7431"/>
                    <a:pt x="13629" y="7431"/>
                    <a:pt x="13627" y="7431"/>
                  </a:cubicBezTo>
                  <a:cubicBezTo>
                    <a:pt x="13610" y="7417"/>
                    <a:pt x="13593" y="7408"/>
                    <a:pt x="13572" y="7394"/>
                  </a:cubicBezTo>
                  <a:cubicBezTo>
                    <a:pt x="13543" y="7373"/>
                    <a:pt x="13514" y="7365"/>
                    <a:pt x="13488" y="7365"/>
                  </a:cubicBezTo>
                  <a:cubicBezTo>
                    <a:pt x="13374" y="7365"/>
                    <a:pt x="13302" y="7525"/>
                    <a:pt x="13379" y="7630"/>
                  </a:cubicBezTo>
                  <a:cubicBezTo>
                    <a:pt x="13113" y="7928"/>
                    <a:pt x="12888" y="8289"/>
                    <a:pt x="12680" y="8664"/>
                  </a:cubicBezTo>
                  <a:cubicBezTo>
                    <a:pt x="12695" y="8592"/>
                    <a:pt x="12718" y="8520"/>
                    <a:pt x="12729" y="8444"/>
                  </a:cubicBezTo>
                  <a:cubicBezTo>
                    <a:pt x="12741" y="8354"/>
                    <a:pt x="12665" y="8294"/>
                    <a:pt x="12596" y="8294"/>
                  </a:cubicBezTo>
                  <a:cubicBezTo>
                    <a:pt x="12550" y="8294"/>
                    <a:pt x="12509" y="8320"/>
                    <a:pt x="12498" y="8381"/>
                  </a:cubicBezTo>
                  <a:cubicBezTo>
                    <a:pt x="12420" y="8820"/>
                    <a:pt x="12282" y="9212"/>
                    <a:pt x="12123" y="9608"/>
                  </a:cubicBezTo>
                  <a:cubicBezTo>
                    <a:pt x="12109" y="9625"/>
                    <a:pt x="12097" y="9648"/>
                    <a:pt x="12083" y="9669"/>
                  </a:cubicBezTo>
                  <a:cubicBezTo>
                    <a:pt x="12071" y="9692"/>
                    <a:pt x="12065" y="9718"/>
                    <a:pt x="12065" y="9744"/>
                  </a:cubicBezTo>
                  <a:cubicBezTo>
                    <a:pt x="11973" y="9963"/>
                    <a:pt x="11878" y="10185"/>
                    <a:pt x="11777" y="10416"/>
                  </a:cubicBezTo>
                  <a:cubicBezTo>
                    <a:pt x="11725" y="10540"/>
                    <a:pt x="11817" y="10783"/>
                    <a:pt x="11846" y="10858"/>
                  </a:cubicBezTo>
                  <a:cubicBezTo>
                    <a:pt x="11843" y="10861"/>
                    <a:pt x="11843" y="10861"/>
                    <a:pt x="11840" y="10864"/>
                  </a:cubicBezTo>
                  <a:cubicBezTo>
                    <a:pt x="11829" y="10841"/>
                    <a:pt x="11805" y="10797"/>
                    <a:pt x="11753" y="10702"/>
                  </a:cubicBezTo>
                  <a:cubicBezTo>
                    <a:pt x="11589" y="10402"/>
                    <a:pt x="11421" y="10102"/>
                    <a:pt x="11257" y="9801"/>
                  </a:cubicBezTo>
                  <a:cubicBezTo>
                    <a:pt x="11150" y="9608"/>
                    <a:pt x="11046" y="9417"/>
                    <a:pt x="10939" y="9227"/>
                  </a:cubicBezTo>
                  <a:cubicBezTo>
                    <a:pt x="10928" y="9172"/>
                    <a:pt x="10905" y="9120"/>
                    <a:pt x="10870" y="9077"/>
                  </a:cubicBezTo>
                  <a:cubicBezTo>
                    <a:pt x="10873" y="9031"/>
                    <a:pt x="10853" y="8987"/>
                    <a:pt x="10818" y="8958"/>
                  </a:cubicBezTo>
                  <a:cubicBezTo>
                    <a:pt x="10267" y="8531"/>
                    <a:pt x="9681" y="8156"/>
                    <a:pt x="9063" y="7832"/>
                  </a:cubicBezTo>
                  <a:cubicBezTo>
                    <a:pt x="9092" y="7783"/>
                    <a:pt x="9121" y="7734"/>
                    <a:pt x="9149" y="7685"/>
                  </a:cubicBezTo>
                  <a:cubicBezTo>
                    <a:pt x="9212" y="7571"/>
                    <a:pt x="9107" y="7440"/>
                    <a:pt x="9000" y="7440"/>
                  </a:cubicBezTo>
                  <a:cubicBezTo>
                    <a:pt x="8963" y="7440"/>
                    <a:pt x="8926" y="7455"/>
                    <a:pt x="8895" y="7492"/>
                  </a:cubicBezTo>
                  <a:cubicBezTo>
                    <a:pt x="8846" y="7555"/>
                    <a:pt x="8791" y="7613"/>
                    <a:pt x="8739" y="7674"/>
                  </a:cubicBezTo>
                  <a:cubicBezTo>
                    <a:pt x="8676" y="7642"/>
                    <a:pt x="8610" y="7607"/>
                    <a:pt x="8546" y="7575"/>
                  </a:cubicBezTo>
                  <a:cubicBezTo>
                    <a:pt x="8515" y="7562"/>
                    <a:pt x="8484" y="7555"/>
                    <a:pt x="8453" y="7555"/>
                  </a:cubicBezTo>
                  <a:cubicBezTo>
                    <a:pt x="8356" y="7555"/>
                    <a:pt x="8273" y="7623"/>
                    <a:pt x="8266" y="7737"/>
                  </a:cubicBezTo>
                  <a:cubicBezTo>
                    <a:pt x="8312" y="6909"/>
                    <a:pt x="7588" y="6233"/>
                    <a:pt x="8552" y="5592"/>
                  </a:cubicBezTo>
                  <a:cubicBezTo>
                    <a:pt x="9093" y="5233"/>
                    <a:pt x="9728" y="4992"/>
                    <a:pt x="10373" y="4992"/>
                  </a:cubicBezTo>
                  <a:cubicBezTo>
                    <a:pt x="10547" y="4992"/>
                    <a:pt x="10722" y="5009"/>
                    <a:pt x="10896" y="5046"/>
                  </a:cubicBezTo>
                  <a:cubicBezTo>
                    <a:pt x="10997" y="5068"/>
                    <a:pt x="11091" y="5078"/>
                    <a:pt x="11178" y="5078"/>
                  </a:cubicBezTo>
                  <a:cubicBezTo>
                    <a:pt x="11522" y="5078"/>
                    <a:pt x="11778" y="4922"/>
                    <a:pt x="12088" y="4691"/>
                  </a:cubicBezTo>
                  <a:cubicBezTo>
                    <a:pt x="12917" y="4076"/>
                    <a:pt x="13569" y="2529"/>
                    <a:pt x="12995" y="1542"/>
                  </a:cubicBezTo>
                  <a:cubicBezTo>
                    <a:pt x="12646" y="944"/>
                    <a:pt x="12311" y="580"/>
                    <a:pt x="11987" y="384"/>
                  </a:cubicBezTo>
                  <a:cubicBezTo>
                    <a:pt x="12010" y="341"/>
                    <a:pt x="12039" y="297"/>
                    <a:pt x="12060" y="251"/>
                  </a:cubicBezTo>
                  <a:cubicBezTo>
                    <a:pt x="12120" y="131"/>
                    <a:pt x="12023" y="1"/>
                    <a:pt x="11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1539350" y="1278375"/>
              <a:ext cx="75750" cy="77625"/>
            </a:xfrm>
            <a:custGeom>
              <a:avLst/>
              <a:gdLst/>
              <a:ahLst/>
              <a:cxnLst/>
              <a:rect l="l" t="t" r="r" b="b"/>
              <a:pathLst>
                <a:path w="3030" h="3105" extrusionOk="0">
                  <a:moveTo>
                    <a:pt x="2033" y="1173"/>
                  </a:moveTo>
                  <a:cubicBezTo>
                    <a:pt x="2224" y="1326"/>
                    <a:pt x="2385" y="1514"/>
                    <a:pt x="2507" y="1728"/>
                  </a:cubicBezTo>
                  <a:cubicBezTo>
                    <a:pt x="2712" y="2109"/>
                    <a:pt x="2553" y="2487"/>
                    <a:pt x="2186" y="2683"/>
                  </a:cubicBezTo>
                  <a:cubicBezTo>
                    <a:pt x="2175" y="2689"/>
                    <a:pt x="2160" y="2689"/>
                    <a:pt x="2146" y="2698"/>
                  </a:cubicBezTo>
                  <a:cubicBezTo>
                    <a:pt x="2308" y="2507"/>
                    <a:pt x="2423" y="2031"/>
                    <a:pt x="2484" y="1837"/>
                  </a:cubicBezTo>
                  <a:cubicBezTo>
                    <a:pt x="2523" y="1718"/>
                    <a:pt x="2408" y="1605"/>
                    <a:pt x="2298" y="1605"/>
                  </a:cubicBezTo>
                  <a:cubicBezTo>
                    <a:pt x="2256" y="1605"/>
                    <a:pt x="2215" y="1622"/>
                    <a:pt x="2183" y="1661"/>
                  </a:cubicBezTo>
                  <a:cubicBezTo>
                    <a:pt x="2039" y="1837"/>
                    <a:pt x="1886" y="2002"/>
                    <a:pt x="1721" y="2155"/>
                  </a:cubicBezTo>
                  <a:cubicBezTo>
                    <a:pt x="1851" y="1837"/>
                    <a:pt x="1958" y="1508"/>
                    <a:pt x="2033" y="1173"/>
                  </a:cubicBezTo>
                  <a:close/>
                  <a:moveTo>
                    <a:pt x="576" y="0"/>
                  </a:moveTo>
                  <a:cubicBezTo>
                    <a:pt x="441" y="0"/>
                    <a:pt x="372" y="202"/>
                    <a:pt x="503" y="278"/>
                  </a:cubicBezTo>
                  <a:cubicBezTo>
                    <a:pt x="555" y="307"/>
                    <a:pt x="613" y="333"/>
                    <a:pt x="668" y="362"/>
                  </a:cubicBezTo>
                  <a:cubicBezTo>
                    <a:pt x="497" y="605"/>
                    <a:pt x="359" y="870"/>
                    <a:pt x="255" y="1150"/>
                  </a:cubicBezTo>
                  <a:cubicBezTo>
                    <a:pt x="238" y="963"/>
                    <a:pt x="229" y="775"/>
                    <a:pt x="232" y="587"/>
                  </a:cubicBezTo>
                  <a:cubicBezTo>
                    <a:pt x="233" y="528"/>
                    <a:pt x="189" y="498"/>
                    <a:pt x="144" y="498"/>
                  </a:cubicBezTo>
                  <a:cubicBezTo>
                    <a:pt x="99" y="498"/>
                    <a:pt x="53" y="528"/>
                    <a:pt x="50" y="587"/>
                  </a:cubicBezTo>
                  <a:cubicBezTo>
                    <a:pt x="1" y="1381"/>
                    <a:pt x="122" y="2282"/>
                    <a:pt x="789" y="2802"/>
                  </a:cubicBezTo>
                  <a:cubicBezTo>
                    <a:pt x="884" y="2874"/>
                    <a:pt x="988" y="2931"/>
                    <a:pt x="1098" y="2978"/>
                  </a:cubicBezTo>
                  <a:cubicBezTo>
                    <a:pt x="1135" y="3017"/>
                    <a:pt x="1186" y="3037"/>
                    <a:pt x="1239" y="3037"/>
                  </a:cubicBezTo>
                  <a:cubicBezTo>
                    <a:pt x="1249" y="3037"/>
                    <a:pt x="1259" y="3037"/>
                    <a:pt x="1268" y="3035"/>
                  </a:cubicBezTo>
                  <a:cubicBezTo>
                    <a:pt x="1415" y="3082"/>
                    <a:pt x="1566" y="3104"/>
                    <a:pt x="1717" y="3104"/>
                  </a:cubicBezTo>
                  <a:cubicBezTo>
                    <a:pt x="1934" y="3104"/>
                    <a:pt x="2150" y="3057"/>
                    <a:pt x="2351" y="2963"/>
                  </a:cubicBezTo>
                  <a:cubicBezTo>
                    <a:pt x="2807" y="2750"/>
                    <a:pt x="3029" y="2227"/>
                    <a:pt x="2871" y="1751"/>
                  </a:cubicBezTo>
                  <a:cubicBezTo>
                    <a:pt x="2596" y="882"/>
                    <a:pt x="1418" y="244"/>
                    <a:pt x="619" y="7"/>
                  </a:cubicBezTo>
                  <a:cubicBezTo>
                    <a:pt x="604" y="2"/>
                    <a:pt x="589" y="0"/>
                    <a:pt x="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3" name="Google Shape;3613;p53"/>
            <p:cNvSpPr/>
            <p:nvPr/>
          </p:nvSpPr>
          <p:spPr>
            <a:xfrm>
              <a:off x="1546875" y="1112825"/>
              <a:ext cx="224550" cy="180650"/>
            </a:xfrm>
            <a:custGeom>
              <a:avLst/>
              <a:gdLst/>
              <a:ahLst/>
              <a:cxnLst/>
              <a:rect l="l" t="t" r="r" b="b"/>
              <a:pathLst>
                <a:path w="8982" h="7226" extrusionOk="0">
                  <a:moveTo>
                    <a:pt x="1738" y="363"/>
                  </a:moveTo>
                  <a:cubicBezTo>
                    <a:pt x="1981" y="363"/>
                    <a:pt x="2234" y="440"/>
                    <a:pt x="2480" y="610"/>
                  </a:cubicBezTo>
                  <a:cubicBezTo>
                    <a:pt x="2462" y="603"/>
                    <a:pt x="2444" y="600"/>
                    <a:pt x="2426" y="600"/>
                  </a:cubicBezTo>
                  <a:cubicBezTo>
                    <a:pt x="2388" y="600"/>
                    <a:pt x="2351" y="614"/>
                    <a:pt x="2324" y="641"/>
                  </a:cubicBezTo>
                  <a:cubicBezTo>
                    <a:pt x="1799" y="1218"/>
                    <a:pt x="1349" y="1849"/>
                    <a:pt x="845" y="2438"/>
                  </a:cubicBezTo>
                  <a:lnTo>
                    <a:pt x="845" y="2438"/>
                  </a:lnTo>
                  <a:cubicBezTo>
                    <a:pt x="1150" y="2080"/>
                    <a:pt x="1441" y="946"/>
                    <a:pt x="1588" y="373"/>
                  </a:cubicBezTo>
                  <a:cubicBezTo>
                    <a:pt x="1637" y="366"/>
                    <a:pt x="1688" y="363"/>
                    <a:pt x="1738" y="363"/>
                  </a:cubicBezTo>
                  <a:close/>
                  <a:moveTo>
                    <a:pt x="2567" y="664"/>
                  </a:moveTo>
                  <a:cubicBezTo>
                    <a:pt x="2590" y="682"/>
                    <a:pt x="2616" y="690"/>
                    <a:pt x="2639" y="711"/>
                  </a:cubicBezTo>
                  <a:cubicBezTo>
                    <a:pt x="2850" y="895"/>
                    <a:pt x="2994" y="1115"/>
                    <a:pt x="3118" y="1340"/>
                  </a:cubicBezTo>
                  <a:cubicBezTo>
                    <a:pt x="2613" y="1767"/>
                    <a:pt x="2160" y="2249"/>
                    <a:pt x="1709" y="2734"/>
                  </a:cubicBezTo>
                  <a:cubicBezTo>
                    <a:pt x="2047" y="2111"/>
                    <a:pt x="2362" y="1481"/>
                    <a:pt x="2598" y="803"/>
                  </a:cubicBezTo>
                  <a:cubicBezTo>
                    <a:pt x="2616" y="754"/>
                    <a:pt x="2601" y="702"/>
                    <a:pt x="2567" y="664"/>
                  </a:cubicBezTo>
                  <a:close/>
                  <a:moveTo>
                    <a:pt x="3317" y="1756"/>
                  </a:moveTo>
                  <a:cubicBezTo>
                    <a:pt x="3384" y="1917"/>
                    <a:pt x="3450" y="2082"/>
                    <a:pt x="3519" y="2241"/>
                  </a:cubicBezTo>
                  <a:lnTo>
                    <a:pt x="3522" y="2241"/>
                  </a:lnTo>
                  <a:cubicBezTo>
                    <a:pt x="3514" y="2246"/>
                    <a:pt x="3508" y="2244"/>
                    <a:pt x="3499" y="2249"/>
                  </a:cubicBezTo>
                  <a:cubicBezTo>
                    <a:pt x="3176" y="2538"/>
                    <a:pt x="2867" y="2844"/>
                    <a:pt x="2564" y="3153"/>
                  </a:cubicBezTo>
                  <a:cubicBezTo>
                    <a:pt x="2829" y="2694"/>
                    <a:pt x="3081" y="2229"/>
                    <a:pt x="3317" y="1756"/>
                  </a:cubicBezTo>
                  <a:close/>
                  <a:moveTo>
                    <a:pt x="2277" y="1183"/>
                  </a:moveTo>
                  <a:cubicBezTo>
                    <a:pt x="2305" y="1183"/>
                    <a:pt x="1758" y="1964"/>
                    <a:pt x="1625" y="2226"/>
                  </a:cubicBezTo>
                  <a:cubicBezTo>
                    <a:pt x="1371" y="2714"/>
                    <a:pt x="1074" y="3188"/>
                    <a:pt x="800" y="3664"/>
                  </a:cubicBezTo>
                  <a:cubicBezTo>
                    <a:pt x="707" y="3569"/>
                    <a:pt x="635" y="3456"/>
                    <a:pt x="589" y="3332"/>
                  </a:cubicBezTo>
                  <a:lnTo>
                    <a:pt x="586" y="3332"/>
                  </a:lnTo>
                  <a:cubicBezTo>
                    <a:pt x="563" y="3266"/>
                    <a:pt x="543" y="3196"/>
                    <a:pt x="528" y="3127"/>
                  </a:cubicBezTo>
                  <a:cubicBezTo>
                    <a:pt x="961" y="2775"/>
                    <a:pt x="1354" y="2371"/>
                    <a:pt x="1689" y="1923"/>
                  </a:cubicBezTo>
                  <a:cubicBezTo>
                    <a:pt x="2108" y="1376"/>
                    <a:pt x="2264" y="1183"/>
                    <a:pt x="2277" y="1183"/>
                  </a:cubicBezTo>
                  <a:close/>
                  <a:moveTo>
                    <a:pt x="3713" y="2616"/>
                  </a:moveTo>
                  <a:cubicBezTo>
                    <a:pt x="3811" y="2778"/>
                    <a:pt x="3935" y="2922"/>
                    <a:pt x="4082" y="3043"/>
                  </a:cubicBezTo>
                  <a:lnTo>
                    <a:pt x="4085" y="3043"/>
                  </a:lnTo>
                  <a:cubicBezTo>
                    <a:pt x="3719" y="3294"/>
                    <a:pt x="3372" y="3577"/>
                    <a:pt x="3049" y="3883"/>
                  </a:cubicBezTo>
                  <a:lnTo>
                    <a:pt x="3049" y="3883"/>
                  </a:lnTo>
                  <a:cubicBezTo>
                    <a:pt x="3285" y="3471"/>
                    <a:pt x="3514" y="3052"/>
                    <a:pt x="3713" y="2616"/>
                  </a:cubicBezTo>
                  <a:close/>
                  <a:moveTo>
                    <a:pt x="2659" y="2246"/>
                  </a:moveTo>
                  <a:lnTo>
                    <a:pt x="2659" y="2246"/>
                  </a:lnTo>
                  <a:cubicBezTo>
                    <a:pt x="2321" y="2864"/>
                    <a:pt x="1969" y="3473"/>
                    <a:pt x="1617" y="4083"/>
                  </a:cubicBezTo>
                  <a:cubicBezTo>
                    <a:pt x="1438" y="4002"/>
                    <a:pt x="1253" y="3950"/>
                    <a:pt x="1086" y="3869"/>
                  </a:cubicBezTo>
                  <a:cubicBezTo>
                    <a:pt x="1634" y="3352"/>
                    <a:pt x="2131" y="2783"/>
                    <a:pt x="2659" y="2246"/>
                  </a:cubicBezTo>
                  <a:close/>
                  <a:moveTo>
                    <a:pt x="2994" y="3240"/>
                  </a:moveTo>
                  <a:cubicBezTo>
                    <a:pt x="2743" y="3693"/>
                    <a:pt x="2480" y="4137"/>
                    <a:pt x="2226" y="4588"/>
                  </a:cubicBezTo>
                  <a:lnTo>
                    <a:pt x="2226" y="4591"/>
                  </a:lnTo>
                  <a:cubicBezTo>
                    <a:pt x="2142" y="4484"/>
                    <a:pt x="2053" y="4386"/>
                    <a:pt x="1955" y="4296"/>
                  </a:cubicBezTo>
                  <a:cubicBezTo>
                    <a:pt x="2298" y="3941"/>
                    <a:pt x="2645" y="3589"/>
                    <a:pt x="2994" y="3240"/>
                  </a:cubicBezTo>
                  <a:close/>
                  <a:moveTo>
                    <a:pt x="4420" y="3248"/>
                  </a:moveTo>
                  <a:cubicBezTo>
                    <a:pt x="4538" y="3306"/>
                    <a:pt x="4663" y="3349"/>
                    <a:pt x="4792" y="3375"/>
                  </a:cubicBezTo>
                  <a:cubicBezTo>
                    <a:pt x="4850" y="3387"/>
                    <a:pt x="4911" y="3393"/>
                    <a:pt x="4971" y="3398"/>
                  </a:cubicBezTo>
                  <a:cubicBezTo>
                    <a:pt x="4946" y="3404"/>
                    <a:pt x="4920" y="3413"/>
                    <a:pt x="4896" y="3430"/>
                  </a:cubicBezTo>
                  <a:cubicBezTo>
                    <a:pt x="4429" y="3846"/>
                    <a:pt x="3975" y="4273"/>
                    <a:pt x="3528" y="4709"/>
                  </a:cubicBezTo>
                  <a:cubicBezTo>
                    <a:pt x="3840" y="4233"/>
                    <a:pt x="4169" y="3768"/>
                    <a:pt x="4420" y="3248"/>
                  </a:cubicBezTo>
                  <a:close/>
                  <a:moveTo>
                    <a:pt x="3687" y="3817"/>
                  </a:moveTo>
                  <a:cubicBezTo>
                    <a:pt x="3361" y="4337"/>
                    <a:pt x="3008" y="4836"/>
                    <a:pt x="2734" y="5388"/>
                  </a:cubicBezTo>
                  <a:cubicBezTo>
                    <a:pt x="2653" y="5243"/>
                    <a:pt x="2572" y="5099"/>
                    <a:pt x="2486" y="4963"/>
                  </a:cubicBezTo>
                  <a:cubicBezTo>
                    <a:pt x="2878" y="4562"/>
                    <a:pt x="3265" y="4175"/>
                    <a:pt x="3684" y="3817"/>
                  </a:cubicBezTo>
                  <a:close/>
                  <a:moveTo>
                    <a:pt x="5139" y="3421"/>
                  </a:moveTo>
                  <a:lnTo>
                    <a:pt x="5139" y="3421"/>
                  </a:lnTo>
                  <a:cubicBezTo>
                    <a:pt x="5256" y="3429"/>
                    <a:pt x="5373" y="3432"/>
                    <a:pt x="5489" y="3432"/>
                  </a:cubicBezTo>
                  <a:cubicBezTo>
                    <a:pt x="5655" y="3432"/>
                    <a:pt x="5821" y="3427"/>
                    <a:pt x="5986" y="3427"/>
                  </a:cubicBezTo>
                  <a:cubicBezTo>
                    <a:pt x="6350" y="3427"/>
                    <a:pt x="6707" y="3450"/>
                    <a:pt x="7044" y="3595"/>
                  </a:cubicBezTo>
                  <a:cubicBezTo>
                    <a:pt x="6660" y="3953"/>
                    <a:pt x="6291" y="4322"/>
                    <a:pt x="5942" y="4706"/>
                  </a:cubicBezTo>
                  <a:cubicBezTo>
                    <a:pt x="6115" y="4478"/>
                    <a:pt x="6276" y="4247"/>
                    <a:pt x="6455" y="4019"/>
                  </a:cubicBezTo>
                  <a:cubicBezTo>
                    <a:pt x="6569" y="3872"/>
                    <a:pt x="6461" y="3701"/>
                    <a:pt x="6318" y="3701"/>
                  </a:cubicBezTo>
                  <a:cubicBezTo>
                    <a:pt x="6276" y="3701"/>
                    <a:pt x="6230" y="3716"/>
                    <a:pt x="6187" y="3751"/>
                  </a:cubicBezTo>
                  <a:cubicBezTo>
                    <a:pt x="5448" y="4351"/>
                    <a:pt x="4749" y="4989"/>
                    <a:pt x="4074" y="5650"/>
                  </a:cubicBezTo>
                  <a:cubicBezTo>
                    <a:pt x="4460" y="4995"/>
                    <a:pt x="4870" y="4351"/>
                    <a:pt x="5188" y="3655"/>
                  </a:cubicBezTo>
                  <a:cubicBezTo>
                    <a:pt x="5228" y="3575"/>
                    <a:pt x="5208" y="3479"/>
                    <a:pt x="5139" y="3421"/>
                  </a:cubicBezTo>
                  <a:close/>
                  <a:moveTo>
                    <a:pt x="8237" y="5194"/>
                  </a:moveTo>
                  <a:lnTo>
                    <a:pt x="8237" y="5194"/>
                  </a:lnTo>
                  <a:cubicBezTo>
                    <a:pt x="8248" y="5382"/>
                    <a:pt x="8214" y="5569"/>
                    <a:pt x="8139" y="5740"/>
                  </a:cubicBezTo>
                  <a:cubicBezTo>
                    <a:pt x="7960" y="6130"/>
                    <a:pt x="7541" y="6265"/>
                    <a:pt x="7088" y="6294"/>
                  </a:cubicBezTo>
                  <a:cubicBezTo>
                    <a:pt x="7287" y="6072"/>
                    <a:pt x="7495" y="5855"/>
                    <a:pt x="7700" y="5639"/>
                  </a:cubicBezTo>
                  <a:cubicBezTo>
                    <a:pt x="7741" y="5673"/>
                    <a:pt x="7793" y="5694"/>
                    <a:pt x="7844" y="5694"/>
                  </a:cubicBezTo>
                  <a:cubicBezTo>
                    <a:pt x="7902" y="5694"/>
                    <a:pt x="7959" y="5668"/>
                    <a:pt x="8000" y="5604"/>
                  </a:cubicBezTo>
                  <a:cubicBezTo>
                    <a:pt x="8092" y="5474"/>
                    <a:pt x="8159" y="5330"/>
                    <a:pt x="8237" y="5194"/>
                  </a:cubicBezTo>
                  <a:close/>
                  <a:moveTo>
                    <a:pt x="4354" y="4438"/>
                  </a:moveTo>
                  <a:lnTo>
                    <a:pt x="4354" y="4438"/>
                  </a:lnTo>
                  <a:cubicBezTo>
                    <a:pt x="3990" y="5064"/>
                    <a:pt x="3603" y="5676"/>
                    <a:pt x="3280" y="6326"/>
                  </a:cubicBezTo>
                  <a:cubicBezTo>
                    <a:pt x="3158" y="6153"/>
                    <a:pt x="3049" y="5974"/>
                    <a:pt x="2951" y="5789"/>
                  </a:cubicBezTo>
                  <a:cubicBezTo>
                    <a:pt x="3413" y="5333"/>
                    <a:pt x="3880" y="4882"/>
                    <a:pt x="4354" y="4438"/>
                  </a:cubicBezTo>
                  <a:close/>
                  <a:moveTo>
                    <a:pt x="5156" y="5139"/>
                  </a:moveTo>
                  <a:lnTo>
                    <a:pt x="5156" y="5139"/>
                  </a:lnTo>
                  <a:cubicBezTo>
                    <a:pt x="4775" y="5673"/>
                    <a:pt x="4426" y="6231"/>
                    <a:pt x="4111" y="6808"/>
                  </a:cubicBezTo>
                  <a:cubicBezTo>
                    <a:pt x="4103" y="6822"/>
                    <a:pt x="4111" y="6837"/>
                    <a:pt x="4105" y="6851"/>
                  </a:cubicBezTo>
                  <a:cubicBezTo>
                    <a:pt x="3918" y="6851"/>
                    <a:pt x="3736" y="6785"/>
                    <a:pt x="3594" y="6666"/>
                  </a:cubicBezTo>
                  <a:lnTo>
                    <a:pt x="3594" y="6664"/>
                  </a:lnTo>
                  <a:cubicBezTo>
                    <a:pt x="4094" y="6132"/>
                    <a:pt x="4616" y="5627"/>
                    <a:pt x="5156" y="5139"/>
                  </a:cubicBezTo>
                  <a:close/>
                  <a:moveTo>
                    <a:pt x="1518" y="0"/>
                  </a:moveTo>
                  <a:cubicBezTo>
                    <a:pt x="577" y="0"/>
                    <a:pt x="135" y="796"/>
                    <a:pt x="40" y="1646"/>
                  </a:cubicBezTo>
                  <a:cubicBezTo>
                    <a:pt x="0" y="2018"/>
                    <a:pt x="6" y="2599"/>
                    <a:pt x="130" y="3115"/>
                  </a:cubicBezTo>
                  <a:cubicBezTo>
                    <a:pt x="124" y="3153"/>
                    <a:pt x="136" y="3193"/>
                    <a:pt x="162" y="3222"/>
                  </a:cubicBezTo>
                  <a:cubicBezTo>
                    <a:pt x="286" y="3655"/>
                    <a:pt x="497" y="4031"/>
                    <a:pt x="863" y="4166"/>
                  </a:cubicBezTo>
                  <a:cubicBezTo>
                    <a:pt x="2266" y="4698"/>
                    <a:pt x="2307" y="5951"/>
                    <a:pt x="3268" y="6921"/>
                  </a:cubicBezTo>
                  <a:cubicBezTo>
                    <a:pt x="3483" y="7138"/>
                    <a:pt x="3713" y="7225"/>
                    <a:pt x="3945" y="7225"/>
                  </a:cubicBezTo>
                  <a:cubicBezTo>
                    <a:pt x="4568" y="7225"/>
                    <a:pt x="5204" y="6595"/>
                    <a:pt x="5598" y="6176"/>
                  </a:cubicBezTo>
                  <a:cubicBezTo>
                    <a:pt x="5658" y="6111"/>
                    <a:pt x="5600" y="6025"/>
                    <a:pt x="5534" y="6025"/>
                  </a:cubicBezTo>
                  <a:cubicBezTo>
                    <a:pt x="5513" y="6025"/>
                    <a:pt x="5493" y="6033"/>
                    <a:pt x="5474" y="6052"/>
                  </a:cubicBezTo>
                  <a:cubicBezTo>
                    <a:pt x="5257" y="6268"/>
                    <a:pt x="5018" y="6462"/>
                    <a:pt x="4761" y="6629"/>
                  </a:cubicBezTo>
                  <a:cubicBezTo>
                    <a:pt x="5350" y="5951"/>
                    <a:pt x="5933" y="5266"/>
                    <a:pt x="6548" y="4617"/>
                  </a:cubicBezTo>
                  <a:lnTo>
                    <a:pt x="6548" y="4617"/>
                  </a:lnTo>
                  <a:cubicBezTo>
                    <a:pt x="6343" y="4914"/>
                    <a:pt x="6152" y="5217"/>
                    <a:pt x="5939" y="5512"/>
                  </a:cubicBezTo>
                  <a:cubicBezTo>
                    <a:pt x="5838" y="5652"/>
                    <a:pt x="5975" y="5793"/>
                    <a:pt x="6114" y="5793"/>
                  </a:cubicBezTo>
                  <a:cubicBezTo>
                    <a:pt x="6159" y="5793"/>
                    <a:pt x="6204" y="5779"/>
                    <a:pt x="6242" y="5746"/>
                  </a:cubicBezTo>
                  <a:cubicBezTo>
                    <a:pt x="6533" y="5477"/>
                    <a:pt x="6834" y="5223"/>
                    <a:pt x="7134" y="4966"/>
                  </a:cubicBezTo>
                  <a:lnTo>
                    <a:pt x="7134" y="4966"/>
                  </a:lnTo>
                  <a:cubicBezTo>
                    <a:pt x="6912" y="5396"/>
                    <a:pt x="6704" y="5829"/>
                    <a:pt x="6516" y="6277"/>
                  </a:cubicBezTo>
                  <a:cubicBezTo>
                    <a:pt x="6239" y="6251"/>
                    <a:pt x="5985" y="6205"/>
                    <a:pt x="5800" y="6173"/>
                  </a:cubicBezTo>
                  <a:cubicBezTo>
                    <a:pt x="5788" y="6170"/>
                    <a:pt x="5775" y="6169"/>
                    <a:pt x="5764" y="6169"/>
                  </a:cubicBezTo>
                  <a:cubicBezTo>
                    <a:pt x="5580" y="6169"/>
                    <a:pt x="5512" y="6452"/>
                    <a:pt x="5711" y="6490"/>
                  </a:cubicBezTo>
                  <a:cubicBezTo>
                    <a:pt x="5973" y="6542"/>
                    <a:pt x="6239" y="6580"/>
                    <a:pt x="6504" y="6603"/>
                  </a:cubicBezTo>
                  <a:cubicBezTo>
                    <a:pt x="6548" y="6643"/>
                    <a:pt x="6604" y="6668"/>
                    <a:pt x="6659" y="6668"/>
                  </a:cubicBezTo>
                  <a:cubicBezTo>
                    <a:pt x="6704" y="6668"/>
                    <a:pt x="6747" y="6652"/>
                    <a:pt x="6782" y="6615"/>
                  </a:cubicBezTo>
                  <a:cubicBezTo>
                    <a:pt x="6793" y="6615"/>
                    <a:pt x="6803" y="6615"/>
                    <a:pt x="6814" y="6615"/>
                  </a:cubicBezTo>
                  <a:cubicBezTo>
                    <a:pt x="7432" y="6615"/>
                    <a:pt x="8019" y="6452"/>
                    <a:pt x="8424" y="5904"/>
                  </a:cubicBezTo>
                  <a:cubicBezTo>
                    <a:pt x="8982" y="5154"/>
                    <a:pt x="8202" y="4129"/>
                    <a:pt x="7697" y="3618"/>
                  </a:cubicBezTo>
                  <a:cubicBezTo>
                    <a:pt x="7757" y="3523"/>
                    <a:pt x="7827" y="3430"/>
                    <a:pt x="7887" y="3335"/>
                  </a:cubicBezTo>
                  <a:cubicBezTo>
                    <a:pt x="7983" y="3187"/>
                    <a:pt x="7853" y="3058"/>
                    <a:pt x="7717" y="3058"/>
                  </a:cubicBezTo>
                  <a:cubicBezTo>
                    <a:pt x="7672" y="3058"/>
                    <a:pt x="7626" y="3072"/>
                    <a:pt x="7587" y="3104"/>
                  </a:cubicBezTo>
                  <a:cubicBezTo>
                    <a:pt x="7495" y="3179"/>
                    <a:pt x="7411" y="3266"/>
                    <a:pt x="7322" y="3344"/>
                  </a:cubicBezTo>
                  <a:cubicBezTo>
                    <a:pt x="6222" y="2760"/>
                    <a:pt x="4634" y="3624"/>
                    <a:pt x="3872" y="2336"/>
                  </a:cubicBezTo>
                  <a:cubicBezTo>
                    <a:pt x="3704" y="2056"/>
                    <a:pt x="3574" y="1773"/>
                    <a:pt x="3447" y="1505"/>
                  </a:cubicBezTo>
                  <a:lnTo>
                    <a:pt x="3453" y="1493"/>
                  </a:lnTo>
                  <a:cubicBezTo>
                    <a:pt x="3514" y="1383"/>
                    <a:pt x="3441" y="1250"/>
                    <a:pt x="3317" y="1242"/>
                  </a:cubicBezTo>
                  <a:cubicBezTo>
                    <a:pt x="2982" y="581"/>
                    <a:pt x="2601" y="61"/>
                    <a:pt x="1623" y="3"/>
                  </a:cubicBezTo>
                  <a:cubicBezTo>
                    <a:pt x="1587" y="1"/>
                    <a:pt x="1553" y="0"/>
                    <a:pt x="15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4" name="Google Shape;3614;p53"/>
            <p:cNvSpPr/>
            <p:nvPr/>
          </p:nvSpPr>
          <p:spPr>
            <a:xfrm>
              <a:off x="1737125" y="905350"/>
              <a:ext cx="192825" cy="321850"/>
            </a:xfrm>
            <a:custGeom>
              <a:avLst/>
              <a:gdLst/>
              <a:ahLst/>
              <a:cxnLst/>
              <a:rect l="l" t="t" r="r" b="b"/>
              <a:pathLst>
                <a:path w="7713" h="12874" extrusionOk="0">
                  <a:moveTo>
                    <a:pt x="2523" y="1009"/>
                  </a:moveTo>
                  <a:cubicBezTo>
                    <a:pt x="1921" y="1856"/>
                    <a:pt x="1371" y="2721"/>
                    <a:pt x="901" y="3654"/>
                  </a:cubicBezTo>
                  <a:cubicBezTo>
                    <a:pt x="1260" y="2540"/>
                    <a:pt x="1908" y="1342"/>
                    <a:pt x="2523" y="1009"/>
                  </a:cubicBezTo>
                  <a:close/>
                  <a:moveTo>
                    <a:pt x="3306" y="1189"/>
                  </a:moveTo>
                  <a:cubicBezTo>
                    <a:pt x="3418" y="1342"/>
                    <a:pt x="3508" y="1512"/>
                    <a:pt x="3569" y="1694"/>
                  </a:cubicBezTo>
                  <a:cubicBezTo>
                    <a:pt x="3561" y="1693"/>
                    <a:pt x="3554" y="1692"/>
                    <a:pt x="3546" y="1692"/>
                  </a:cubicBezTo>
                  <a:cubicBezTo>
                    <a:pt x="3496" y="1692"/>
                    <a:pt x="3446" y="1717"/>
                    <a:pt x="3416" y="1757"/>
                  </a:cubicBezTo>
                  <a:cubicBezTo>
                    <a:pt x="2864" y="2551"/>
                    <a:pt x="2310" y="3319"/>
                    <a:pt x="1698" y="4067"/>
                  </a:cubicBezTo>
                  <a:cubicBezTo>
                    <a:pt x="1571" y="4229"/>
                    <a:pt x="1213" y="4696"/>
                    <a:pt x="982" y="4979"/>
                  </a:cubicBezTo>
                  <a:lnTo>
                    <a:pt x="979" y="4979"/>
                  </a:lnTo>
                  <a:cubicBezTo>
                    <a:pt x="988" y="4950"/>
                    <a:pt x="982" y="4922"/>
                    <a:pt x="967" y="4896"/>
                  </a:cubicBezTo>
                  <a:cubicBezTo>
                    <a:pt x="1028" y="4803"/>
                    <a:pt x="1097" y="4699"/>
                    <a:pt x="1193" y="4561"/>
                  </a:cubicBezTo>
                  <a:cubicBezTo>
                    <a:pt x="1686" y="3839"/>
                    <a:pt x="2128" y="3120"/>
                    <a:pt x="2509" y="2369"/>
                  </a:cubicBezTo>
                  <a:cubicBezTo>
                    <a:pt x="2769" y="1971"/>
                    <a:pt x="3032" y="1576"/>
                    <a:pt x="3306" y="1189"/>
                  </a:cubicBezTo>
                  <a:close/>
                  <a:moveTo>
                    <a:pt x="3667" y="2009"/>
                  </a:moveTo>
                  <a:cubicBezTo>
                    <a:pt x="3742" y="2297"/>
                    <a:pt x="3800" y="2589"/>
                    <a:pt x="3840" y="2883"/>
                  </a:cubicBezTo>
                  <a:cubicBezTo>
                    <a:pt x="3872" y="3062"/>
                    <a:pt x="3903" y="3227"/>
                    <a:pt x="3938" y="3397"/>
                  </a:cubicBezTo>
                  <a:lnTo>
                    <a:pt x="3932" y="3397"/>
                  </a:lnTo>
                  <a:cubicBezTo>
                    <a:pt x="3903" y="3323"/>
                    <a:pt x="3834" y="3282"/>
                    <a:pt x="3763" y="3282"/>
                  </a:cubicBezTo>
                  <a:cubicBezTo>
                    <a:pt x="3721" y="3282"/>
                    <a:pt x="3678" y="3297"/>
                    <a:pt x="3644" y="3328"/>
                  </a:cubicBezTo>
                  <a:cubicBezTo>
                    <a:pt x="3330" y="3617"/>
                    <a:pt x="1992" y="5145"/>
                    <a:pt x="1930" y="5145"/>
                  </a:cubicBezTo>
                  <a:cubicBezTo>
                    <a:pt x="1911" y="5145"/>
                    <a:pt x="2006" y="5009"/>
                    <a:pt x="2275" y="4665"/>
                  </a:cubicBezTo>
                  <a:cubicBezTo>
                    <a:pt x="2913" y="3848"/>
                    <a:pt x="3349" y="2979"/>
                    <a:pt x="3667" y="2009"/>
                  </a:cubicBezTo>
                  <a:close/>
                  <a:moveTo>
                    <a:pt x="3941" y="3446"/>
                  </a:moveTo>
                  <a:lnTo>
                    <a:pt x="3941" y="3446"/>
                  </a:lnTo>
                  <a:cubicBezTo>
                    <a:pt x="4004" y="3790"/>
                    <a:pt x="4097" y="4128"/>
                    <a:pt x="4218" y="4454"/>
                  </a:cubicBezTo>
                  <a:cubicBezTo>
                    <a:pt x="4211" y="4453"/>
                    <a:pt x="4203" y="4452"/>
                    <a:pt x="4196" y="4452"/>
                  </a:cubicBezTo>
                  <a:cubicBezTo>
                    <a:pt x="4166" y="4452"/>
                    <a:pt x="4137" y="4461"/>
                    <a:pt x="4111" y="4480"/>
                  </a:cubicBezTo>
                  <a:lnTo>
                    <a:pt x="4108" y="4480"/>
                  </a:lnTo>
                  <a:cubicBezTo>
                    <a:pt x="3297" y="5054"/>
                    <a:pt x="2541" y="5701"/>
                    <a:pt x="1854" y="6420"/>
                  </a:cubicBezTo>
                  <a:cubicBezTo>
                    <a:pt x="2342" y="5909"/>
                    <a:pt x="3369" y="4543"/>
                    <a:pt x="3927" y="3547"/>
                  </a:cubicBezTo>
                  <a:cubicBezTo>
                    <a:pt x="3941" y="3516"/>
                    <a:pt x="3947" y="3481"/>
                    <a:pt x="3941" y="3446"/>
                  </a:cubicBezTo>
                  <a:close/>
                  <a:moveTo>
                    <a:pt x="4752" y="5456"/>
                  </a:moveTo>
                  <a:cubicBezTo>
                    <a:pt x="4816" y="5551"/>
                    <a:pt x="4868" y="5646"/>
                    <a:pt x="4940" y="5742"/>
                  </a:cubicBezTo>
                  <a:cubicBezTo>
                    <a:pt x="4975" y="5785"/>
                    <a:pt x="5015" y="5822"/>
                    <a:pt x="5050" y="5863"/>
                  </a:cubicBezTo>
                  <a:lnTo>
                    <a:pt x="5047" y="5863"/>
                  </a:lnTo>
                  <a:cubicBezTo>
                    <a:pt x="4703" y="6088"/>
                    <a:pt x="4380" y="6336"/>
                    <a:pt x="4077" y="6610"/>
                  </a:cubicBezTo>
                  <a:cubicBezTo>
                    <a:pt x="4316" y="6235"/>
                    <a:pt x="4541" y="5851"/>
                    <a:pt x="4752" y="5456"/>
                  </a:cubicBezTo>
                  <a:close/>
                  <a:moveTo>
                    <a:pt x="3168" y="2472"/>
                  </a:moveTo>
                  <a:cubicBezTo>
                    <a:pt x="3184" y="2472"/>
                    <a:pt x="3110" y="2651"/>
                    <a:pt x="2879" y="3146"/>
                  </a:cubicBezTo>
                  <a:cubicBezTo>
                    <a:pt x="2448" y="4064"/>
                    <a:pt x="1730" y="4838"/>
                    <a:pt x="1068" y="5594"/>
                  </a:cubicBezTo>
                  <a:cubicBezTo>
                    <a:pt x="967" y="5710"/>
                    <a:pt x="1060" y="5901"/>
                    <a:pt x="1188" y="5901"/>
                  </a:cubicBezTo>
                  <a:cubicBezTo>
                    <a:pt x="1217" y="5901"/>
                    <a:pt x="1248" y="5892"/>
                    <a:pt x="1279" y="5869"/>
                  </a:cubicBezTo>
                  <a:cubicBezTo>
                    <a:pt x="2036" y="5311"/>
                    <a:pt x="2714" y="4694"/>
                    <a:pt x="3398" y="4044"/>
                  </a:cubicBezTo>
                  <a:lnTo>
                    <a:pt x="3398" y="4044"/>
                  </a:lnTo>
                  <a:cubicBezTo>
                    <a:pt x="2711" y="4696"/>
                    <a:pt x="2004" y="5782"/>
                    <a:pt x="1484" y="6778"/>
                  </a:cubicBezTo>
                  <a:cubicBezTo>
                    <a:pt x="1331" y="6408"/>
                    <a:pt x="1149" y="6024"/>
                    <a:pt x="800" y="5661"/>
                  </a:cubicBezTo>
                  <a:cubicBezTo>
                    <a:pt x="757" y="5612"/>
                    <a:pt x="725" y="5554"/>
                    <a:pt x="705" y="5493"/>
                  </a:cubicBezTo>
                  <a:cubicBezTo>
                    <a:pt x="1328" y="4945"/>
                    <a:pt x="1914" y="4367"/>
                    <a:pt x="2420" y="3698"/>
                  </a:cubicBezTo>
                  <a:cubicBezTo>
                    <a:pt x="2588" y="3474"/>
                    <a:pt x="3130" y="2472"/>
                    <a:pt x="3168" y="2472"/>
                  </a:cubicBezTo>
                  <a:close/>
                  <a:moveTo>
                    <a:pt x="3647" y="5141"/>
                  </a:moveTo>
                  <a:cubicBezTo>
                    <a:pt x="3104" y="5952"/>
                    <a:pt x="2544" y="6755"/>
                    <a:pt x="1995" y="7563"/>
                  </a:cubicBezTo>
                  <a:cubicBezTo>
                    <a:pt x="1902" y="7698"/>
                    <a:pt x="2038" y="7853"/>
                    <a:pt x="2173" y="7853"/>
                  </a:cubicBezTo>
                  <a:cubicBezTo>
                    <a:pt x="2218" y="7853"/>
                    <a:pt x="2262" y="7836"/>
                    <a:pt x="2298" y="7797"/>
                  </a:cubicBezTo>
                  <a:cubicBezTo>
                    <a:pt x="2959" y="7082"/>
                    <a:pt x="3653" y="6407"/>
                    <a:pt x="4354" y="5730"/>
                  </a:cubicBezTo>
                  <a:lnTo>
                    <a:pt x="4354" y="5730"/>
                  </a:lnTo>
                  <a:cubicBezTo>
                    <a:pt x="3760" y="6305"/>
                    <a:pt x="3074" y="7394"/>
                    <a:pt x="2489" y="8221"/>
                  </a:cubicBezTo>
                  <a:cubicBezTo>
                    <a:pt x="2054" y="7965"/>
                    <a:pt x="1843" y="7616"/>
                    <a:pt x="1673" y="7224"/>
                  </a:cubicBezTo>
                  <a:lnTo>
                    <a:pt x="1673" y="7224"/>
                  </a:lnTo>
                  <a:cubicBezTo>
                    <a:pt x="2282" y="6512"/>
                    <a:pt x="3130" y="5909"/>
                    <a:pt x="3647" y="5141"/>
                  </a:cubicBezTo>
                  <a:close/>
                  <a:moveTo>
                    <a:pt x="5341" y="6195"/>
                  </a:moveTo>
                  <a:cubicBezTo>
                    <a:pt x="5431" y="6290"/>
                    <a:pt x="5526" y="6380"/>
                    <a:pt x="5624" y="6472"/>
                  </a:cubicBezTo>
                  <a:cubicBezTo>
                    <a:pt x="4873" y="7054"/>
                    <a:pt x="4158" y="7676"/>
                    <a:pt x="3475" y="8336"/>
                  </a:cubicBezTo>
                  <a:lnTo>
                    <a:pt x="3475" y="8336"/>
                  </a:lnTo>
                  <a:cubicBezTo>
                    <a:pt x="4217" y="7616"/>
                    <a:pt x="4762" y="7090"/>
                    <a:pt x="5341" y="6195"/>
                  </a:cubicBezTo>
                  <a:close/>
                  <a:moveTo>
                    <a:pt x="4694" y="6532"/>
                  </a:moveTo>
                  <a:cubicBezTo>
                    <a:pt x="4276" y="7214"/>
                    <a:pt x="3720" y="7854"/>
                    <a:pt x="3199" y="8496"/>
                  </a:cubicBezTo>
                  <a:cubicBezTo>
                    <a:pt x="3094" y="8470"/>
                    <a:pt x="2988" y="8439"/>
                    <a:pt x="2886" y="8402"/>
                  </a:cubicBezTo>
                  <a:lnTo>
                    <a:pt x="2886" y="8402"/>
                  </a:lnTo>
                  <a:cubicBezTo>
                    <a:pt x="3467" y="7826"/>
                    <a:pt x="4295" y="7182"/>
                    <a:pt x="4694" y="6532"/>
                  </a:cubicBezTo>
                  <a:close/>
                  <a:moveTo>
                    <a:pt x="6386" y="7188"/>
                  </a:moveTo>
                  <a:cubicBezTo>
                    <a:pt x="6447" y="7246"/>
                    <a:pt x="6508" y="7300"/>
                    <a:pt x="6565" y="7358"/>
                  </a:cubicBezTo>
                  <a:cubicBezTo>
                    <a:pt x="6643" y="7439"/>
                    <a:pt x="6718" y="7526"/>
                    <a:pt x="6785" y="7615"/>
                  </a:cubicBezTo>
                  <a:cubicBezTo>
                    <a:pt x="6779" y="7621"/>
                    <a:pt x="6767" y="7618"/>
                    <a:pt x="6762" y="7627"/>
                  </a:cubicBezTo>
                  <a:cubicBezTo>
                    <a:pt x="6227" y="8221"/>
                    <a:pt x="5676" y="8787"/>
                    <a:pt x="5102" y="9342"/>
                  </a:cubicBezTo>
                  <a:lnTo>
                    <a:pt x="4894" y="9538"/>
                  </a:lnTo>
                  <a:cubicBezTo>
                    <a:pt x="5468" y="8816"/>
                    <a:pt x="5991" y="8077"/>
                    <a:pt x="6386" y="7188"/>
                  </a:cubicBezTo>
                  <a:close/>
                  <a:moveTo>
                    <a:pt x="5310" y="6989"/>
                  </a:moveTo>
                  <a:cubicBezTo>
                    <a:pt x="5339" y="6989"/>
                    <a:pt x="5232" y="7161"/>
                    <a:pt x="4888" y="7635"/>
                  </a:cubicBezTo>
                  <a:cubicBezTo>
                    <a:pt x="4296" y="8452"/>
                    <a:pt x="3684" y="9232"/>
                    <a:pt x="3110" y="10043"/>
                  </a:cubicBezTo>
                  <a:cubicBezTo>
                    <a:pt x="3245" y="9616"/>
                    <a:pt x="3410" y="9191"/>
                    <a:pt x="3545" y="8822"/>
                  </a:cubicBezTo>
                  <a:cubicBezTo>
                    <a:pt x="3771" y="8600"/>
                    <a:pt x="3996" y="8377"/>
                    <a:pt x="4224" y="8158"/>
                  </a:cubicBezTo>
                  <a:cubicBezTo>
                    <a:pt x="4377" y="8009"/>
                    <a:pt x="5242" y="6989"/>
                    <a:pt x="5310" y="6989"/>
                  </a:cubicBezTo>
                  <a:close/>
                  <a:moveTo>
                    <a:pt x="7013" y="7944"/>
                  </a:moveTo>
                  <a:cubicBezTo>
                    <a:pt x="7091" y="8080"/>
                    <a:pt x="7154" y="8219"/>
                    <a:pt x="7206" y="8366"/>
                  </a:cubicBezTo>
                  <a:cubicBezTo>
                    <a:pt x="6557" y="9085"/>
                    <a:pt x="5872" y="9766"/>
                    <a:pt x="5182" y="10442"/>
                  </a:cubicBezTo>
                  <a:cubicBezTo>
                    <a:pt x="5774" y="9599"/>
                    <a:pt x="6386" y="8764"/>
                    <a:pt x="7013" y="7944"/>
                  </a:cubicBezTo>
                  <a:close/>
                  <a:moveTo>
                    <a:pt x="5792" y="7590"/>
                  </a:moveTo>
                  <a:lnTo>
                    <a:pt x="5792" y="7590"/>
                  </a:lnTo>
                  <a:cubicBezTo>
                    <a:pt x="5160" y="9057"/>
                    <a:pt x="3800" y="10240"/>
                    <a:pt x="2841" y="11527"/>
                  </a:cubicBezTo>
                  <a:cubicBezTo>
                    <a:pt x="2838" y="11438"/>
                    <a:pt x="2838" y="11348"/>
                    <a:pt x="2847" y="11259"/>
                  </a:cubicBezTo>
                  <a:lnTo>
                    <a:pt x="2844" y="11259"/>
                  </a:lnTo>
                  <a:cubicBezTo>
                    <a:pt x="3802" y="10079"/>
                    <a:pt x="5259" y="8825"/>
                    <a:pt x="5792" y="7590"/>
                  </a:cubicBezTo>
                  <a:close/>
                  <a:moveTo>
                    <a:pt x="5087" y="9896"/>
                  </a:moveTo>
                  <a:lnTo>
                    <a:pt x="5087" y="9896"/>
                  </a:lnTo>
                  <a:cubicBezTo>
                    <a:pt x="4513" y="10693"/>
                    <a:pt x="3955" y="11498"/>
                    <a:pt x="3387" y="12301"/>
                  </a:cubicBezTo>
                  <a:lnTo>
                    <a:pt x="3390" y="12301"/>
                  </a:lnTo>
                  <a:cubicBezTo>
                    <a:pt x="3358" y="12347"/>
                    <a:pt x="3352" y="12405"/>
                    <a:pt x="3372" y="12457"/>
                  </a:cubicBezTo>
                  <a:cubicBezTo>
                    <a:pt x="3164" y="12350"/>
                    <a:pt x="3006" y="12171"/>
                    <a:pt x="2925" y="11951"/>
                  </a:cubicBezTo>
                  <a:cubicBezTo>
                    <a:pt x="2974" y="11951"/>
                    <a:pt x="3023" y="11931"/>
                    <a:pt x="3055" y="11897"/>
                  </a:cubicBezTo>
                  <a:cubicBezTo>
                    <a:pt x="3713" y="11212"/>
                    <a:pt x="4400" y="10554"/>
                    <a:pt x="5087" y="9896"/>
                  </a:cubicBezTo>
                  <a:close/>
                  <a:moveTo>
                    <a:pt x="2533" y="0"/>
                  </a:moveTo>
                  <a:cubicBezTo>
                    <a:pt x="2472" y="0"/>
                    <a:pt x="2411" y="36"/>
                    <a:pt x="2379" y="86"/>
                  </a:cubicBezTo>
                  <a:cubicBezTo>
                    <a:pt x="1334" y="1737"/>
                    <a:pt x="817" y="3559"/>
                    <a:pt x="168" y="5386"/>
                  </a:cubicBezTo>
                  <a:cubicBezTo>
                    <a:pt x="159" y="5424"/>
                    <a:pt x="162" y="5464"/>
                    <a:pt x="182" y="5499"/>
                  </a:cubicBezTo>
                  <a:cubicBezTo>
                    <a:pt x="150" y="5545"/>
                    <a:pt x="116" y="5591"/>
                    <a:pt x="84" y="5638"/>
                  </a:cubicBezTo>
                  <a:cubicBezTo>
                    <a:pt x="1" y="5758"/>
                    <a:pt x="112" y="5868"/>
                    <a:pt x="227" y="5868"/>
                  </a:cubicBezTo>
                  <a:cubicBezTo>
                    <a:pt x="263" y="5868"/>
                    <a:pt x="301" y="5857"/>
                    <a:pt x="332" y="5831"/>
                  </a:cubicBezTo>
                  <a:cubicBezTo>
                    <a:pt x="352" y="5811"/>
                    <a:pt x="373" y="5791"/>
                    <a:pt x="396" y="5773"/>
                  </a:cubicBezTo>
                  <a:cubicBezTo>
                    <a:pt x="1100" y="6660"/>
                    <a:pt x="1230" y="7794"/>
                    <a:pt x="2163" y="8519"/>
                  </a:cubicBezTo>
                  <a:cubicBezTo>
                    <a:pt x="2165" y="8522"/>
                    <a:pt x="2630" y="8701"/>
                    <a:pt x="2902" y="8871"/>
                  </a:cubicBezTo>
                  <a:cubicBezTo>
                    <a:pt x="2850" y="8937"/>
                    <a:pt x="2795" y="9001"/>
                    <a:pt x="2746" y="9067"/>
                  </a:cubicBezTo>
                  <a:cubicBezTo>
                    <a:pt x="2644" y="9205"/>
                    <a:pt x="2778" y="9345"/>
                    <a:pt x="2917" y="9345"/>
                  </a:cubicBezTo>
                  <a:cubicBezTo>
                    <a:pt x="2947" y="9345"/>
                    <a:pt x="2978" y="9339"/>
                    <a:pt x="3006" y="9324"/>
                  </a:cubicBezTo>
                  <a:lnTo>
                    <a:pt x="3006" y="9324"/>
                  </a:lnTo>
                  <a:cubicBezTo>
                    <a:pt x="2780" y="9936"/>
                    <a:pt x="2538" y="10534"/>
                    <a:pt x="2368" y="11163"/>
                  </a:cubicBezTo>
                  <a:cubicBezTo>
                    <a:pt x="2368" y="11166"/>
                    <a:pt x="2368" y="11169"/>
                    <a:pt x="2368" y="11172"/>
                  </a:cubicBezTo>
                  <a:cubicBezTo>
                    <a:pt x="2313" y="11261"/>
                    <a:pt x="2255" y="11345"/>
                    <a:pt x="2203" y="11435"/>
                  </a:cubicBezTo>
                  <a:cubicBezTo>
                    <a:pt x="2131" y="11556"/>
                    <a:pt x="2194" y="11660"/>
                    <a:pt x="2290" y="11703"/>
                  </a:cubicBezTo>
                  <a:cubicBezTo>
                    <a:pt x="2262" y="12611"/>
                    <a:pt x="2964" y="12874"/>
                    <a:pt x="3791" y="12874"/>
                  </a:cubicBezTo>
                  <a:cubicBezTo>
                    <a:pt x="4174" y="12874"/>
                    <a:pt x="4584" y="12817"/>
                    <a:pt x="4960" y="12742"/>
                  </a:cubicBezTo>
                  <a:cubicBezTo>
                    <a:pt x="5070" y="12723"/>
                    <a:pt x="5028" y="12571"/>
                    <a:pt x="4930" y="12571"/>
                  </a:cubicBezTo>
                  <a:cubicBezTo>
                    <a:pt x="4925" y="12571"/>
                    <a:pt x="4919" y="12571"/>
                    <a:pt x="4914" y="12572"/>
                  </a:cubicBezTo>
                  <a:cubicBezTo>
                    <a:pt x="4663" y="12612"/>
                    <a:pt x="4441" y="12631"/>
                    <a:pt x="4245" y="12631"/>
                  </a:cubicBezTo>
                  <a:cubicBezTo>
                    <a:pt x="4016" y="12631"/>
                    <a:pt x="3821" y="12606"/>
                    <a:pt x="3655" y="12561"/>
                  </a:cubicBezTo>
                  <a:cubicBezTo>
                    <a:pt x="3670" y="12552"/>
                    <a:pt x="3690" y="12555"/>
                    <a:pt x="3704" y="12540"/>
                  </a:cubicBezTo>
                  <a:cubicBezTo>
                    <a:pt x="4163" y="12027"/>
                    <a:pt x="4643" y="11533"/>
                    <a:pt x="5133" y="11051"/>
                  </a:cubicBezTo>
                  <a:lnTo>
                    <a:pt x="5133" y="11051"/>
                  </a:lnTo>
                  <a:cubicBezTo>
                    <a:pt x="5032" y="11189"/>
                    <a:pt x="4928" y="11339"/>
                    <a:pt x="4787" y="11541"/>
                  </a:cubicBezTo>
                  <a:cubicBezTo>
                    <a:pt x="4680" y="11694"/>
                    <a:pt x="4823" y="11842"/>
                    <a:pt x="4971" y="11842"/>
                  </a:cubicBezTo>
                  <a:cubicBezTo>
                    <a:pt x="5019" y="11842"/>
                    <a:pt x="5067" y="11826"/>
                    <a:pt x="5107" y="11790"/>
                  </a:cubicBezTo>
                  <a:cubicBezTo>
                    <a:pt x="5844" y="11123"/>
                    <a:pt x="6461" y="10248"/>
                    <a:pt x="7244" y="9636"/>
                  </a:cubicBezTo>
                  <a:lnTo>
                    <a:pt x="7244" y="9636"/>
                  </a:lnTo>
                  <a:cubicBezTo>
                    <a:pt x="6889" y="10984"/>
                    <a:pt x="5408" y="12142"/>
                    <a:pt x="4062" y="12263"/>
                  </a:cubicBezTo>
                  <a:cubicBezTo>
                    <a:pt x="3843" y="12283"/>
                    <a:pt x="3837" y="12616"/>
                    <a:pt x="4044" y="12616"/>
                  </a:cubicBezTo>
                  <a:cubicBezTo>
                    <a:pt x="4050" y="12616"/>
                    <a:pt x="4056" y="12616"/>
                    <a:pt x="4062" y="12615"/>
                  </a:cubicBezTo>
                  <a:cubicBezTo>
                    <a:pt x="6305" y="12408"/>
                    <a:pt x="7662" y="10765"/>
                    <a:pt x="7472" y="8706"/>
                  </a:cubicBezTo>
                  <a:cubicBezTo>
                    <a:pt x="7518" y="8640"/>
                    <a:pt x="7570" y="8579"/>
                    <a:pt x="7616" y="8513"/>
                  </a:cubicBezTo>
                  <a:cubicBezTo>
                    <a:pt x="7713" y="8373"/>
                    <a:pt x="7574" y="8224"/>
                    <a:pt x="7433" y="8224"/>
                  </a:cubicBezTo>
                  <a:cubicBezTo>
                    <a:pt x="7414" y="8224"/>
                    <a:pt x="7395" y="8227"/>
                    <a:pt x="7377" y="8233"/>
                  </a:cubicBezTo>
                  <a:cubicBezTo>
                    <a:pt x="7348" y="8089"/>
                    <a:pt x="7336" y="7944"/>
                    <a:pt x="7290" y="7794"/>
                  </a:cubicBezTo>
                  <a:cubicBezTo>
                    <a:pt x="6866" y="6382"/>
                    <a:pt x="4986" y="5565"/>
                    <a:pt x="4406" y="4073"/>
                  </a:cubicBezTo>
                  <a:cubicBezTo>
                    <a:pt x="3846" y="2638"/>
                    <a:pt x="4097" y="1587"/>
                    <a:pt x="3237" y="597"/>
                  </a:cubicBezTo>
                  <a:cubicBezTo>
                    <a:pt x="3248" y="556"/>
                    <a:pt x="3265" y="519"/>
                    <a:pt x="3277" y="478"/>
                  </a:cubicBezTo>
                  <a:cubicBezTo>
                    <a:pt x="3311" y="364"/>
                    <a:pt x="3227" y="294"/>
                    <a:pt x="3136" y="294"/>
                  </a:cubicBezTo>
                  <a:cubicBezTo>
                    <a:pt x="3088" y="294"/>
                    <a:pt x="3038" y="314"/>
                    <a:pt x="3003" y="357"/>
                  </a:cubicBezTo>
                  <a:cubicBezTo>
                    <a:pt x="2879" y="236"/>
                    <a:pt x="2749" y="126"/>
                    <a:pt x="2613" y="25"/>
                  </a:cubicBezTo>
                  <a:cubicBezTo>
                    <a:pt x="2588" y="8"/>
                    <a:pt x="2561" y="0"/>
                    <a:pt x="2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5" name="Google Shape;3615;p53"/>
            <p:cNvSpPr/>
            <p:nvPr/>
          </p:nvSpPr>
          <p:spPr>
            <a:xfrm>
              <a:off x="3134800" y="2033550"/>
              <a:ext cx="230750" cy="177850"/>
            </a:xfrm>
            <a:custGeom>
              <a:avLst/>
              <a:gdLst/>
              <a:ahLst/>
              <a:cxnLst/>
              <a:rect l="l" t="t" r="r" b="b"/>
              <a:pathLst>
                <a:path w="9230" h="7114" extrusionOk="0">
                  <a:moveTo>
                    <a:pt x="3043" y="477"/>
                  </a:moveTo>
                  <a:lnTo>
                    <a:pt x="3043" y="477"/>
                  </a:lnTo>
                  <a:cubicBezTo>
                    <a:pt x="2523" y="1006"/>
                    <a:pt x="2033" y="1551"/>
                    <a:pt x="1571" y="2123"/>
                  </a:cubicBezTo>
                  <a:cubicBezTo>
                    <a:pt x="1776" y="1698"/>
                    <a:pt x="1983" y="1277"/>
                    <a:pt x="2177" y="850"/>
                  </a:cubicBezTo>
                  <a:cubicBezTo>
                    <a:pt x="2188" y="821"/>
                    <a:pt x="2191" y="790"/>
                    <a:pt x="2186" y="762"/>
                  </a:cubicBezTo>
                  <a:lnTo>
                    <a:pt x="2186" y="762"/>
                  </a:lnTo>
                  <a:cubicBezTo>
                    <a:pt x="2465" y="644"/>
                    <a:pt x="2750" y="549"/>
                    <a:pt x="3043" y="477"/>
                  </a:cubicBezTo>
                  <a:close/>
                  <a:moveTo>
                    <a:pt x="1718" y="982"/>
                  </a:moveTo>
                  <a:lnTo>
                    <a:pt x="1718" y="982"/>
                  </a:lnTo>
                  <a:cubicBezTo>
                    <a:pt x="1337" y="1338"/>
                    <a:pt x="996" y="1730"/>
                    <a:pt x="696" y="2157"/>
                  </a:cubicBezTo>
                  <a:cubicBezTo>
                    <a:pt x="693" y="2146"/>
                    <a:pt x="690" y="2132"/>
                    <a:pt x="687" y="2123"/>
                  </a:cubicBezTo>
                  <a:cubicBezTo>
                    <a:pt x="546" y="1522"/>
                    <a:pt x="1054" y="1329"/>
                    <a:pt x="1501" y="1084"/>
                  </a:cubicBezTo>
                  <a:cubicBezTo>
                    <a:pt x="1573" y="1046"/>
                    <a:pt x="1646" y="1020"/>
                    <a:pt x="1718" y="982"/>
                  </a:cubicBezTo>
                  <a:close/>
                  <a:moveTo>
                    <a:pt x="8338" y="1791"/>
                  </a:moveTo>
                  <a:cubicBezTo>
                    <a:pt x="8572" y="2215"/>
                    <a:pt x="8349" y="2631"/>
                    <a:pt x="7965" y="2983"/>
                  </a:cubicBezTo>
                  <a:lnTo>
                    <a:pt x="7965" y="2980"/>
                  </a:lnTo>
                  <a:cubicBezTo>
                    <a:pt x="7991" y="2911"/>
                    <a:pt x="7962" y="2833"/>
                    <a:pt x="7896" y="2796"/>
                  </a:cubicBezTo>
                  <a:cubicBezTo>
                    <a:pt x="8052" y="2466"/>
                    <a:pt x="8199" y="2129"/>
                    <a:pt x="8338" y="1791"/>
                  </a:cubicBezTo>
                  <a:close/>
                  <a:moveTo>
                    <a:pt x="1689" y="1185"/>
                  </a:moveTo>
                  <a:cubicBezTo>
                    <a:pt x="1733" y="1185"/>
                    <a:pt x="1695" y="1324"/>
                    <a:pt x="1510" y="1696"/>
                  </a:cubicBezTo>
                  <a:lnTo>
                    <a:pt x="863" y="3001"/>
                  </a:lnTo>
                  <a:cubicBezTo>
                    <a:pt x="829" y="2778"/>
                    <a:pt x="782" y="2559"/>
                    <a:pt x="733" y="2339"/>
                  </a:cubicBezTo>
                  <a:cubicBezTo>
                    <a:pt x="733" y="2336"/>
                    <a:pt x="736" y="2339"/>
                    <a:pt x="739" y="2334"/>
                  </a:cubicBezTo>
                  <a:lnTo>
                    <a:pt x="739" y="2334"/>
                  </a:lnTo>
                  <a:cubicBezTo>
                    <a:pt x="739" y="2334"/>
                    <a:pt x="738" y="2335"/>
                    <a:pt x="738" y="2335"/>
                  </a:cubicBezTo>
                  <a:cubicBezTo>
                    <a:pt x="737" y="2335"/>
                    <a:pt x="1559" y="1185"/>
                    <a:pt x="1689" y="1185"/>
                  </a:cubicBezTo>
                  <a:close/>
                  <a:moveTo>
                    <a:pt x="6886" y="809"/>
                  </a:moveTo>
                  <a:cubicBezTo>
                    <a:pt x="7226" y="942"/>
                    <a:pt x="7550" y="1107"/>
                    <a:pt x="7856" y="1306"/>
                  </a:cubicBezTo>
                  <a:cubicBezTo>
                    <a:pt x="7913" y="1340"/>
                    <a:pt x="7957" y="1378"/>
                    <a:pt x="8003" y="1418"/>
                  </a:cubicBezTo>
                  <a:cubicBezTo>
                    <a:pt x="7512" y="1961"/>
                    <a:pt x="7059" y="2530"/>
                    <a:pt x="6611" y="3107"/>
                  </a:cubicBezTo>
                  <a:cubicBezTo>
                    <a:pt x="6903" y="2631"/>
                    <a:pt x="7189" y="2155"/>
                    <a:pt x="7408" y="1638"/>
                  </a:cubicBezTo>
                  <a:cubicBezTo>
                    <a:pt x="7466" y="1502"/>
                    <a:pt x="7367" y="1360"/>
                    <a:pt x="7247" y="1360"/>
                  </a:cubicBezTo>
                  <a:cubicBezTo>
                    <a:pt x="7206" y="1360"/>
                    <a:pt x="7163" y="1377"/>
                    <a:pt x="7122" y="1416"/>
                  </a:cubicBezTo>
                  <a:cubicBezTo>
                    <a:pt x="6793" y="1736"/>
                    <a:pt x="6487" y="2074"/>
                    <a:pt x="6190" y="2414"/>
                  </a:cubicBezTo>
                  <a:cubicBezTo>
                    <a:pt x="6441" y="1898"/>
                    <a:pt x="6675" y="1375"/>
                    <a:pt x="6886" y="838"/>
                  </a:cubicBezTo>
                  <a:cubicBezTo>
                    <a:pt x="6888" y="827"/>
                    <a:pt x="6883" y="821"/>
                    <a:pt x="6886" y="809"/>
                  </a:cubicBezTo>
                  <a:close/>
                  <a:moveTo>
                    <a:pt x="4273" y="336"/>
                  </a:moveTo>
                  <a:lnTo>
                    <a:pt x="4273" y="339"/>
                  </a:lnTo>
                  <a:cubicBezTo>
                    <a:pt x="4258" y="344"/>
                    <a:pt x="4241" y="344"/>
                    <a:pt x="4230" y="356"/>
                  </a:cubicBezTo>
                  <a:cubicBezTo>
                    <a:pt x="3274" y="1286"/>
                    <a:pt x="2564" y="2394"/>
                    <a:pt x="1744" y="3436"/>
                  </a:cubicBezTo>
                  <a:cubicBezTo>
                    <a:pt x="2434" y="2559"/>
                    <a:pt x="2979" y="1554"/>
                    <a:pt x="3410" y="509"/>
                  </a:cubicBezTo>
                  <a:cubicBezTo>
                    <a:pt x="3421" y="477"/>
                    <a:pt x="3421" y="446"/>
                    <a:pt x="3410" y="417"/>
                  </a:cubicBezTo>
                  <a:cubicBezTo>
                    <a:pt x="3693" y="368"/>
                    <a:pt x="3984" y="342"/>
                    <a:pt x="4273" y="336"/>
                  </a:cubicBezTo>
                  <a:close/>
                  <a:moveTo>
                    <a:pt x="3005" y="935"/>
                  </a:moveTo>
                  <a:cubicBezTo>
                    <a:pt x="3014" y="935"/>
                    <a:pt x="2926" y="1043"/>
                    <a:pt x="2740" y="1260"/>
                  </a:cubicBezTo>
                  <a:cubicBezTo>
                    <a:pt x="2318" y="2123"/>
                    <a:pt x="1796" y="2917"/>
                    <a:pt x="1423" y="3803"/>
                  </a:cubicBezTo>
                  <a:cubicBezTo>
                    <a:pt x="1348" y="3685"/>
                    <a:pt x="1233" y="3465"/>
                    <a:pt x="1094" y="3292"/>
                  </a:cubicBezTo>
                  <a:lnTo>
                    <a:pt x="1091" y="3292"/>
                  </a:lnTo>
                  <a:cubicBezTo>
                    <a:pt x="1348" y="2865"/>
                    <a:pt x="1637" y="2455"/>
                    <a:pt x="1952" y="2065"/>
                  </a:cubicBezTo>
                  <a:cubicBezTo>
                    <a:pt x="2174" y="1802"/>
                    <a:pt x="2405" y="1548"/>
                    <a:pt x="2645" y="1303"/>
                  </a:cubicBezTo>
                  <a:cubicBezTo>
                    <a:pt x="2875" y="1057"/>
                    <a:pt x="2996" y="935"/>
                    <a:pt x="3005" y="935"/>
                  </a:cubicBezTo>
                  <a:close/>
                  <a:moveTo>
                    <a:pt x="4691" y="332"/>
                  </a:moveTo>
                  <a:cubicBezTo>
                    <a:pt x="4738" y="332"/>
                    <a:pt x="4785" y="333"/>
                    <a:pt x="4833" y="336"/>
                  </a:cubicBezTo>
                  <a:lnTo>
                    <a:pt x="4833" y="339"/>
                  </a:lnTo>
                  <a:cubicBezTo>
                    <a:pt x="5422" y="379"/>
                    <a:pt x="6005" y="495"/>
                    <a:pt x="6562" y="685"/>
                  </a:cubicBezTo>
                  <a:cubicBezTo>
                    <a:pt x="5584" y="1675"/>
                    <a:pt x="4665" y="2706"/>
                    <a:pt x="3831" y="3803"/>
                  </a:cubicBezTo>
                  <a:cubicBezTo>
                    <a:pt x="4414" y="2758"/>
                    <a:pt x="5029" y="1730"/>
                    <a:pt x="5560" y="656"/>
                  </a:cubicBezTo>
                  <a:cubicBezTo>
                    <a:pt x="5619" y="538"/>
                    <a:pt x="5523" y="410"/>
                    <a:pt x="5414" y="410"/>
                  </a:cubicBezTo>
                  <a:cubicBezTo>
                    <a:pt x="5377" y="410"/>
                    <a:pt x="5338" y="425"/>
                    <a:pt x="5303" y="460"/>
                  </a:cubicBezTo>
                  <a:cubicBezTo>
                    <a:pt x="4622" y="1164"/>
                    <a:pt x="3984" y="1909"/>
                    <a:pt x="3395" y="2689"/>
                  </a:cubicBezTo>
                  <a:cubicBezTo>
                    <a:pt x="3776" y="1984"/>
                    <a:pt x="4146" y="1277"/>
                    <a:pt x="4478" y="547"/>
                  </a:cubicBezTo>
                  <a:cubicBezTo>
                    <a:pt x="4512" y="471"/>
                    <a:pt x="4484" y="382"/>
                    <a:pt x="4414" y="336"/>
                  </a:cubicBezTo>
                  <a:cubicBezTo>
                    <a:pt x="4507" y="336"/>
                    <a:pt x="4598" y="332"/>
                    <a:pt x="4691" y="332"/>
                  </a:cubicBezTo>
                  <a:close/>
                  <a:moveTo>
                    <a:pt x="3736" y="1352"/>
                  </a:moveTo>
                  <a:lnTo>
                    <a:pt x="3736" y="1352"/>
                  </a:lnTo>
                  <a:cubicBezTo>
                    <a:pt x="3170" y="2472"/>
                    <a:pt x="2546" y="3558"/>
                    <a:pt x="1960" y="4666"/>
                  </a:cubicBezTo>
                  <a:cubicBezTo>
                    <a:pt x="1836" y="4461"/>
                    <a:pt x="1709" y="4259"/>
                    <a:pt x="1582" y="4057"/>
                  </a:cubicBezTo>
                  <a:lnTo>
                    <a:pt x="1579" y="4057"/>
                  </a:lnTo>
                  <a:cubicBezTo>
                    <a:pt x="1605" y="4054"/>
                    <a:pt x="1628" y="4043"/>
                    <a:pt x="1646" y="4023"/>
                  </a:cubicBezTo>
                  <a:cubicBezTo>
                    <a:pt x="2382" y="3162"/>
                    <a:pt x="3008" y="2215"/>
                    <a:pt x="3736" y="1352"/>
                  </a:cubicBezTo>
                  <a:close/>
                  <a:moveTo>
                    <a:pt x="4671" y="1638"/>
                  </a:moveTo>
                  <a:cubicBezTo>
                    <a:pt x="3947" y="2951"/>
                    <a:pt x="3161" y="4230"/>
                    <a:pt x="2544" y="5599"/>
                  </a:cubicBezTo>
                  <a:cubicBezTo>
                    <a:pt x="2416" y="5397"/>
                    <a:pt x="2289" y="5195"/>
                    <a:pt x="2165" y="4990"/>
                  </a:cubicBezTo>
                  <a:lnTo>
                    <a:pt x="2162" y="4993"/>
                  </a:lnTo>
                  <a:cubicBezTo>
                    <a:pt x="2933" y="3820"/>
                    <a:pt x="3756" y="2692"/>
                    <a:pt x="4671" y="1638"/>
                  </a:cubicBezTo>
                  <a:close/>
                  <a:moveTo>
                    <a:pt x="6453" y="2660"/>
                  </a:moveTo>
                  <a:lnTo>
                    <a:pt x="6453" y="2660"/>
                  </a:lnTo>
                  <a:cubicBezTo>
                    <a:pt x="6034" y="3358"/>
                    <a:pt x="5581" y="4034"/>
                    <a:pt x="5260" y="4790"/>
                  </a:cubicBezTo>
                  <a:cubicBezTo>
                    <a:pt x="5243" y="4831"/>
                    <a:pt x="5240" y="4877"/>
                    <a:pt x="5252" y="4923"/>
                  </a:cubicBezTo>
                  <a:cubicBezTo>
                    <a:pt x="5047" y="5076"/>
                    <a:pt x="4856" y="5247"/>
                    <a:pt x="4680" y="5434"/>
                  </a:cubicBezTo>
                  <a:lnTo>
                    <a:pt x="4677" y="5434"/>
                  </a:lnTo>
                  <a:cubicBezTo>
                    <a:pt x="4486" y="5636"/>
                    <a:pt x="4307" y="5867"/>
                    <a:pt x="4111" y="6072"/>
                  </a:cubicBezTo>
                  <a:cubicBezTo>
                    <a:pt x="4498" y="5440"/>
                    <a:pt x="4882" y="4808"/>
                    <a:pt x="5249" y="4164"/>
                  </a:cubicBezTo>
                  <a:cubicBezTo>
                    <a:pt x="5624" y="3641"/>
                    <a:pt x="6025" y="3139"/>
                    <a:pt x="6453" y="2660"/>
                  </a:cubicBezTo>
                  <a:close/>
                  <a:moveTo>
                    <a:pt x="6129" y="1661"/>
                  </a:moveTo>
                  <a:lnTo>
                    <a:pt x="6129" y="1661"/>
                  </a:lnTo>
                  <a:cubicBezTo>
                    <a:pt x="5780" y="2429"/>
                    <a:pt x="5399" y="3182"/>
                    <a:pt x="4980" y="3916"/>
                  </a:cubicBezTo>
                  <a:cubicBezTo>
                    <a:pt x="4383" y="4764"/>
                    <a:pt x="3843" y="5648"/>
                    <a:pt x="3363" y="6569"/>
                  </a:cubicBezTo>
                  <a:cubicBezTo>
                    <a:pt x="3356" y="6570"/>
                    <a:pt x="3348" y="6570"/>
                    <a:pt x="3341" y="6570"/>
                  </a:cubicBezTo>
                  <a:cubicBezTo>
                    <a:pt x="3092" y="6570"/>
                    <a:pt x="2906" y="6204"/>
                    <a:pt x="2777" y="5977"/>
                  </a:cubicBezTo>
                  <a:lnTo>
                    <a:pt x="2774" y="5977"/>
                  </a:lnTo>
                  <a:cubicBezTo>
                    <a:pt x="3716" y="4395"/>
                    <a:pt x="4870" y="2989"/>
                    <a:pt x="6129" y="1661"/>
                  </a:cubicBezTo>
                  <a:close/>
                  <a:moveTo>
                    <a:pt x="4351" y="0"/>
                  </a:moveTo>
                  <a:cubicBezTo>
                    <a:pt x="3302" y="0"/>
                    <a:pt x="2322" y="273"/>
                    <a:pt x="1325" y="783"/>
                  </a:cubicBezTo>
                  <a:cubicBezTo>
                    <a:pt x="0" y="1462"/>
                    <a:pt x="364" y="1984"/>
                    <a:pt x="554" y="3289"/>
                  </a:cubicBezTo>
                  <a:cubicBezTo>
                    <a:pt x="563" y="3347"/>
                    <a:pt x="609" y="3393"/>
                    <a:pt x="667" y="3405"/>
                  </a:cubicBezTo>
                  <a:cubicBezTo>
                    <a:pt x="629" y="3480"/>
                    <a:pt x="589" y="3552"/>
                    <a:pt x="554" y="3630"/>
                  </a:cubicBezTo>
                  <a:cubicBezTo>
                    <a:pt x="503" y="3742"/>
                    <a:pt x="597" y="3844"/>
                    <a:pt x="690" y="3844"/>
                  </a:cubicBezTo>
                  <a:cubicBezTo>
                    <a:pt x="731" y="3844"/>
                    <a:pt x="772" y="3823"/>
                    <a:pt x="800" y="3774"/>
                  </a:cubicBezTo>
                  <a:cubicBezTo>
                    <a:pt x="826" y="3728"/>
                    <a:pt x="852" y="3688"/>
                    <a:pt x="878" y="3641"/>
                  </a:cubicBezTo>
                  <a:cubicBezTo>
                    <a:pt x="959" y="3757"/>
                    <a:pt x="1037" y="3875"/>
                    <a:pt x="1114" y="3994"/>
                  </a:cubicBezTo>
                  <a:cubicBezTo>
                    <a:pt x="1354" y="4366"/>
                    <a:pt x="1585" y="4744"/>
                    <a:pt x="1819" y="5122"/>
                  </a:cubicBezTo>
                  <a:cubicBezTo>
                    <a:pt x="1998" y="5411"/>
                    <a:pt x="2171" y="5709"/>
                    <a:pt x="2353" y="6000"/>
                  </a:cubicBezTo>
                  <a:cubicBezTo>
                    <a:pt x="2350" y="6009"/>
                    <a:pt x="2344" y="6017"/>
                    <a:pt x="2341" y="6026"/>
                  </a:cubicBezTo>
                  <a:cubicBezTo>
                    <a:pt x="2290" y="6148"/>
                    <a:pt x="2401" y="6234"/>
                    <a:pt x="2512" y="6234"/>
                  </a:cubicBezTo>
                  <a:cubicBezTo>
                    <a:pt x="2514" y="6234"/>
                    <a:pt x="2516" y="6234"/>
                    <a:pt x="2518" y="6234"/>
                  </a:cubicBezTo>
                  <a:cubicBezTo>
                    <a:pt x="2645" y="6436"/>
                    <a:pt x="2786" y="6632"/>
                    <a:pt x="2936" y="6817"/>
                  </a:cubicBezTo>
                  <a:cubicBezTo>
                    <a:pt x="3005" y="6901"/>
                    <a:pt x="3101" y="6933"/>
                    <a:pt x="3205" y="6941"/>
                  </a:cubicBezTo>
                  <a:cubicBezTo>
                    <a:pt x="3214" y="7039"/>
                    <a:pt x="3299" y="7113"/>
                    <a:pt x="3386" y="7113"/>
                  </a:cubicBezTo>
                  <a:cubicBezTo>
                    <a:pt x="3438" y="7113"/>
                    <a:pt x="3490" y="7087"/>
                    <a:pt x="3528" y="7025"/>
                  </a:cubicBezTo>
                  <a:cubicBezTo>
                    <a:pt x="3563" y="6970"/>
                    <a:pt x="3597" y="6912"/>
                    <a:pt x="3632" y="6858"/>
                  </a:cubicBezTo>
                  <a:cubicBezTo>
                    <a:pt x="3742" y="6811"/>
                    <a:pt x="3846" y="6754"/>
                    <a:pt x="3941" y="6681"/>
                  </a:cubicBezTo>
                  <a:cubicBezTo>
                    <a:pt x="4518" y="6196"/>
                    <a:pt x="4934" y="5486"/>
                    <a:pt x="5523" y="5030"/>
                  </a:cubicBezTo>
                  <a:cubicBezTo>
                    <a:pt x="5532" y="5024"/>
                    <a:pt x="5540" y="5027"/>
                    <a:pt x="5549" y="5016"/>
                  </a:cubicBezTo>
                  <a:cubicBezTo>
                    <a:pt x="5555" y="5007"/>
                    <a:pt x="5558" y="5004"/>
                    <a:pt x="5563" y="4998"/>
                  </a:cubicBezTo>
                  <a:cubicBezTo>
                    <a:pt x="5817" y="4811"/>
                    <a:pt x="6095" y="4666"/>
                    <a:pt x="6441" y="4611"/>
                  </a:cubicBezTo>
                  <a:cubicBezTo>
                    <a:pt x="6504" y="4603"/>
                    <a:pt x="6488" y="4502"/>
                    <a:pt x="6426" y="4502"/>
                  </a:cubicBezTo>
                  <a:cubicBezTo>
                    <a:pt x="6425" y="4502"/>
                    <a:pt x="6425" y="4502"/>
                    <a:pt x="6424" y="4502"/>
                  </a:cubicBezTo>
                  <a:cubicBezTo>
                    <a:pt x="6250" y="4502"/>
                    <a:pt x="6077" y="4528"/>
                    <a:pt x="5913" y="4577"/>
                  </a:cubicBezTo>
                  <a:cubicBezTo>
                    <a:pt x="6528" y="3826"/>
                    <a:pt x="7102" y="3047"/>
                    <a:pt x="7723" y="2302"/>
                  </a:cubicBezTo>
                  <a:lnTo>
                    <a:pt x="7723" y="2302"/>
                  </a:lnTo>
                  <a:cubicBezTo>
                    <a:pt x="7590" y="2593"/>
                    <a:pt x="7449" y="2882"/>
                    <a:pt x="7304" y="3177"/>
                  </a:cubicBezTo>
                  <a:cubicBezTo>
                    <a:pt x="7252" y="3263"/>
                    <a:pt x="7284" y="3373"/>
                    <a:pt x="7373" y="3422"/>
                  </a:cubicBezTo>
                  <a:cubicBezTo>
                    <a:pt x="7177" y="3537"/>
                    <a:pt x="6975" y="3644"/>
                    <a:pt x="6767" y="3740"/>
                  </a:cubicBezTo>
                  <a:cubicBezTo>
                    <a:pt x="6577" y="3825"/>
                    <a:pt x="6695" y="4082"/>
                    <a:pt x="6874" y="4082"/>
                  </a:cubicBezTo>
                  <a:cubicBezTo>
                    <a:pt x="6901" y="4082"/>
                    <a:pt x="6929" y="4076"/>
                    <a:pt x="6958" y="4063"/>
                  </a:cubicBezTo>
                  <a:cubicBezTo>
                    <a:pt x="7694" y="3711"/>
                    <a:pt x="9230" y="2908"/>
                    <a:pt x="8710" y="1825"/>
                  </a:cubicBezTo>
                  <a:cubicBezTo>
                    <a:pt x="8647" y="1693"/>
                    <a:pt x="8569" y="1569"/>
                    <a:pt x="8476" y="1456"/>
                  </a:cubicBezTo>
                  <a:cubicBezTo>
                    <a:pt x="8488" y="1430"/>
                    <a:pt x="8499" y="1404"/>
                    <a:pt x="8508" y="1378"/>
                  </a:cubicBezTo>
                  <a:cubicBezTo>
                    <a:pt x="8556" y="1251"/>
                    <a:pt x="8442" y="1151"/>
                    <a:pt x="8327" y="1151"/>
                  </a:cubicBezTo>
                  <a:cubicBezTo>
                    <a:pt x="8288" y="1151"/>
                    <a:pt x="8249" y="1162"/>
                    <a:pt x="8216" y="1187"/>
                  </a:cubicBezTo>
                  <a:cubicBezTo>
                    <a:pt x="7532" y="573"/>
                    <a:pt x="6467" y="292"/>
                    <a:pt x="5636" y="131"/>
                  </a:cubicBezTo>
                  <a:cubicBezTo>
                    <a:pt x="5193" y="43"/>
                    <a:pt x="4766" y="0"/>
                    <a:pt x="4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6" name="Google Shape;3616;p53"/>
            <p:cNvSpPr/>
            <p:nvPr/>
          </p:nvSpPr>
          <p:spPr>
            <a:xfrm>
              <a:off x="3451425" y="1868325"/>
              <a:ext cx="900375" cy="1164925"/>
            </a:xfrm>
            <a:custGeom>
              <a:avLst/>
              <a:gdLst/>
              <a:ahLst/>
              <a:cxnLst/>
              <a:rect l="l" t="t" r="r" b="b"/>
              <a:pathLst>
                <a:path w="36015" h="46597" extrusionOk="0">
                  <a:moveTo>
                    <a:pt x="3990" y="38947"/>
                  </a:moveTo>
                  <a:lnTo>
                    <a:pt x="3990" y="38947"/>
                  </a:lnTo>
                  <a:cubicBezTo>
                    <a:pt x="3280" y="39727"/>
                    <a:pt x="3499" y="39473"/>
                    <a:pt x="2642" y="40625"/>
                  </a:cubicBezTo>
                  <a:cubicBezTo>
                    <a:pt x="2186" y="41240"/>
                    <a:pt x="1938" y="41502"/>
                    <a:pt x="1819" y="41557"/>
                  </a:cubicBezTo>
                  <a:cubicBezTo>
                    <a:pt x="2379" y="40838"/>
                    <a:pt x="2873" y="40067"/>
                    <a:pt x="3292" y="39256"/>
                  </a:cubicBezTo>
                  <a:cubicBezTo>
                    <a:pt x="3520" y="39138"/>
                    <a:pt x="3751" y="39037"/>
                    <a:pt x="3990" y="38947"/>
                  </a:cubicBezTo>
                  <a:close/>
                  <a:moveTo>
                    <a:pt x="2882" y="40864"/>
                  </a:moveTo>
                  <a:cubicBezTo>
                    <a:pt x="2815" y="40968"/>
                    <a:pt x="2749" y="41066"/>
                    <a:pt x="2668" y="41188"/>
                  </a:cubicBezTo>
                  <a:cubicBezTo>
                    <a:pt x="2013" y="42186"/>
                    <a:pt x="1375" y="43180"/>
                    <a:pt x="760" y="44196"/>
                  </a:cubicBezTo>
                  <a:cubicBezTo>
                    <a:pt x="647" y="43875"/>
                    <a:pt x="586" y="43538"/>
                    <a:pt x="584" y="43197"/>
                  </a:cubicBezTo>
                  <a:cubicBezTo>
                    <a:pt x="1513" y="42524"/>
                    <a:pt x="2163" y="41811"/>
                    <a:pt x="2882" y="40864"/>
                  </a:cubicBezTo>
                  <a:close/>
                  <a:moveTo>
                    <a:pt x="4595" y="40283"/>
                  </a:moveTo>
                  <a:cubicBezTo>
                    <a:pt x="3392" y="41799"/>
                    <a:pt x="2445" y="43674"/>
                    <a:pt x="1496" y="45391"/>
                  </a:cubicBezTo>
                  <a:cubicBezTo>
                    <a:pt x="1300" y="45195"/>
                    <a:pt x="1129" y="44970"/>
                    <a:pt x="991" y="44727"/>
                  </a:cubicBezTo>
                  <a:cubicBezTo>
                    <a:pt x="2271" y="43297"/>
                    <a:pt x="3387" y="41802"/>
                    <a:pt x="4595" y="40283"/>
                  </a:cubicBezTo>
                  <a:close/>
                  <a:moveTo>
                    <a:pt x="35747" y="0"/>
                  </a:moveTo>
                  <a:cubicBezTo>
                    <a:pt x="35706" y="0"/>
                    <a:pt x="35664" y="15"/>
                    <a:pt x="35626" y="51"/>
                  </a:cubicBezTo>
                  <a:cubicBezTo>
                    <a:pt x="32162" y="3264"/>
                    <a:pt x="29569" y="7580"/>
                    <a:pt x="26595" y="11255"/>
                  </a:cubicBezTo>
                  <a:cubicBezTo>
                    <a:pt x="23322" y="15300"/>
                    <a:pt x="20025" y="19318"/>
                    <a:pt x="17037" y="23583"/>
                  </a:cubicBezTo>
                  <a:cubicBezTo>
                    <a:pt x="13936" y="28005"/>
                    <a:pt x="11159" y="32651"/>
                    <a:pt x="8127" y="37123"/>
                  </a:cubicBezTo>
                  <a:cubicBezTo>
                    <a:pt x="6337" y="39753"/>
                    <a:pt x="4397" y="42279"/>
                    <a:pt x="2316" y="44687"/>
                  </a:cubicBezTo>
                  <a:cubicBezTo>
                    <a:pt x="3667" y="43119"/>
                    <a:pt x="4660" y="40844"/>
                    <a:pt x="5731" y="39066"/>
                  </a:cubicBezTo>
                  <a:cubicBezTo>
                    <a:pt x="5809" y="38936"/>
                    <a:pt x="5692" y="38796"/>
                    <a:pt x="5571" y="38796"/>
                  </a:cubicBezTo>
                  <a:cubicBezTo>
                    <a:pt x="5530" y="38796"/>
                    <a:pt x="5489" y="38812"/>
                    <a:pt x="5454" y="38849"/>
                  </a:cubicBezTo>
                  <a:cubicBezTo>
                    <a:pt x="3962" y="40433"/>
                    <a:pt x="2736" y="42118"/>
                    <a:pt x="1377" y="43823"/>
                  </a:cubicBezTo>
                  <a:lnTo>
                    <a:pt x="1377" y="43823"/>
                  </a:lnTo>
                  <a:cubicBezTo>
                    <a:pt x="2375" y="42570"/>
                    <a:pt x="3584" y="40456"/>
                    <a:pt x="4539" y="38846"/>
                  </a:cubicBezTo>
                  <a:cubicBezTo>
                    <a:pt x="4550" y="38820"/>
                    <a:pt x="4556" y="38791"/>
                    <a:pt x="4550" y="38762"/>
                  </a:cubicBezTo>
                  <a:cubicBezTo>
                    <a:pt x="5015" y="38637"/>
                    <a:pt x="5487" y="38568"/>
                    <a:pt x="5948" y="38568"/>
                  </a:cubicBezTo>
                  <a:cubicBezTo>
                    <a:pt x="6189" y="38568"/>
                    <a:pt x="6428" y="38587"/>
                    <a:pt x="6661" y="38627"/>
                  </a:cubicBezTo>
                  <a:cubicBezTo>
                    <a:pt x="6666" y="38628"/>
                    <a:pt x="6672" y="38628"/>
                    <a:pt x="6677" y="38628"/>
                  </a:cubicBezTo>
                  <a:cubicBezTo>
                    <a:pt x="6769" y="38628"/>
                    <a:pt x="6805" y="38490"/>
                    <a:pt x="6704" y="38465"/>
                  </a:cubicBezTo>
                  <a:cubicBezTo>
                    <a:pt x="6387" y="38393"/>
                    <a:pt x="6066" y="38359"/>
                    <a:pt x="5747" y="38359"/>
                  </a:cubicBezTo>
                  <a:cubicBezTo>
                    <a:pt x="4963" y="38359"/>
                    <a:pt x="4185" y="38564"/>
                    <a:pt x="3471" y="38913"/>
                  </a:cubicBezTo>
                  <a:cubicBezTo>
                    <a:pt x="3502" y="38852"/>
                    <a:pt x="3534" y="38797"/>
                    <a:pt x="3566" y="38734"/>
                  </a:cubicBezTo>
                  <a:cubicBezTo>
                    <a:pt x="3626" y="38609"/>
                    <a:pt x="3531" y="38486"/>
                    <a:pt x="3419" y="38486"/>
                  </a:cubicBezTo>
                  <a:cubicBezTo>
                    <a:pt x="3380" y="38486"/>
                    <a:pt x="3340" y="38500"/>
                    <a:pt x="3303" y="38534"/>
                  </a:cubicBezTo>
                  <a:cubicBezTo>
                    <a:pt x="3098" y="38725"/>
                    <a:pt x="2905" y="38913"/>
                    <a:pt x="2720" y="39097"/>
                  </a:cubicBezTo>
                  <a:cubicBezTo>
                    <a:pt x="2724" y="39000"/>
                    <a:pt x="2648" y="38905"/>
                    <a:pt x="2556" y="38905"/>
                  </a:cubicBezTo>
                  <a:cubicBezTo>
                    <a:pt x="2529" y="38905"/>
                    <a:pt x="2500" y="38914"/>
                    <a:pt x="2472" y="38933"/>
                  </a:cubicBezTo>
                  <a:cubicBezTo>
                    <a:pt x="2423" y="38970"/>
                    <a:pt x="2379" y="39011"/>
                    <a:pt x="2333" y="39045"/>
                  </a:cubicBezTo>
                  <a:cubicBezTo>
                    <a:pt x="2302" y="39023"/>
                    <a:pt x="2265" y="39012"/>
                    <a:pt x="2229" y="39012"/>
                  </a:cubicBezTo>
                  <a:cubicBezTo>
                    <a:pt x="2185" y="39012"/>
                    <a:pt x="2141" y="39028"/>
                    <a:pt x="2108" y="39060"/>
                  </a:cubicBezTo>
                  <a:cubicBezTo>
                    <a:pt x="1519" y="39626"/>
                    <a:pt x="910" y="40166"/>
                    <a:pt x="275" y="40679"/>
                  </a:cubicBezTo>
                  <a:cubicBezTo>
                    <a:pt x="146" y="40789"/>
                    <a:pt x="265" y="40992"/>
                    <a:pt x="405" y="40992"/>
                  </a:cubicBezTo>
                  <a:cubicBezTo>
                    <a:pt x="435" y="40992"/>
                    <a:pt x="465" y="40983"/>
                    <a:pt x="494" y="40962"/>
                  </a:cubicBezTo>
                  <a:cubicBezTo>
                    <a:pt x="737" y="40792"/>
                    <a:pt x="985" y="40633"/>
                    <a:pt x="1242" y="40489"/>
                  </a:cubicBezTo>
                  <a:lnTo>
                    <a:pt x="1242" y="40489"/>
                  </a:lnTo>
                  <a:cubicBezTo>
                    <a:pt x="1167" y="40662"/>
                    <a:pt x="1100" y="40841"/>
                    <a:pt x="1040" y="41026"/>
                  </a:cubicBezTo>
                  <a:cubicBezTo>
                    <a:pt x="702" y="41531"/>
                    <a:pt x="462" y="42068"/>
                    <a:pt x="344" y="42614"/>
                  </a:cubicBezTo>
                  <a:cubicBezTo>
                    <a:pt x="234" y="42801"/>
                    <a:pt x="133" y="42998"/>
                    <a:pt x="47" y="43200"/>
                  </a:cubicBezTo>
                  <a:cubicBezTo>
                    <a:pt x="0" y="43309"/>
                    <a:pt x="73" y="43453"/>
                    <a:pt x="183" y="43453"/>
                  </a:cubicBezTo>
                  <a:cubicBezTo>
                    <a:pt x="210" y="43453"/>
                    <a:pt x="239" y="43445"/>
                    <a:pt x="269" y="43425"/>
                  </a:cubicBezTo>
                  <a:cubicBezTo>
                    <a:pt x="278" y="43821"/>
                    <a:pt x="367" y="44207"/>
                    <a:pt x="532" y="44568"/>
                  </a:cubicBezTo>
                  <a:cubicBezTo>
                    <a:pt x="439" y="44721"/>
                    <a:pt x="341" y="44871"/>
                    <a:pt x="252" y="45027"/>
                  </a:cubicBezTo>
                  <a:cubicBezTo>
                    <a:pt x="178" y="45157"/>
                    <a:pt x="292" y="45294"/>
                    <a:pt x="412" y="45294"/>
                  </a:cubicBezTo>
                  <a:cubicBezTo>
                    <a:pt x="452" y="45294"/>
                    <a:pt x="494" y="45278"/>
                    <a:pt x="529" y="45241"/>
                  </a:cubicBezTo>
                  <a:cubicBezTo>
                    <a:pt x="610" y="45154"/>
                    <a:pt x="682" y="45065"/>
                    <a:pt x="763" y="44978"/>
                  </a:cubicBezTo>
                  <a:cubicBezTo>
                    <a:pt x="930" y="45224"/>
                    <a:pt x="1129" y="45449"/>
                    <a:pt x="1354" y="45642"/>
                  </a:cubicBezTo>
                  <a:cubicBezTo>
                    <a:pt x="1308" y="45723"/>
                    <a:pt x="1265" y="45807"/>
                    <a:pt x="1219" y="45888"/>
                  </a:cubicBezTo>
                  <a:cubicBezTo>
                    <a:pt x="1145" y="46017"/>
                    <a:pt x="1260" y="46159"/>
                    <a:pt x="1382" y="46159"/>
                  </a:cubicBezTo>
                  <a:cubicBezTo>
                    <a:pt x="1424" y="46159"/>
                    <a:pt x="1466" y="46143"/>
                    <a:pt x="1502" y="46104"/>
                  </a:cubicBezTo>
                  <a:cubicBezTo>
                    <a:pt x="1562" y="46038"/>
                    <a:pt x="1617" y="45968"/>
                    <a:pt x="1678" y="45899"/>
                  </a:cubicBezTo>
                  <a:cubicBezTo>
                    <a:pt x="1917" y="46072"/>
                    <a:pt x="2171" y="46225"/>
                    <a:pt x="2437" y="46355"/>
                  </a:cubicBezTo>
                  <a:cubicBezTo>
                    <a:pt x="2789" y="46528"/>
                    <a:pt x="3170" y="46596"/>
                    <a:pt x="3559" y="46596"/>
                  </a:cubicBezTo>
                  <a:cubicBezTo>
                    <a:pt x="4390" y="46596"/>
                    <a:pt x="5261" y="46284"/>
                    <a:pt x="5976" y="46003"/>
                  </a:cubicBezTo>
                  <a:cubicBezTo>
                    <a:pt x="6609" y="45755"/>
                    <a:pt x="8684" y="44049"/>
                    <a:pt x="9556" y="44049"/>
                  </a:cubicBezTo>
                  <a:cubicBezTo>
                    <a:pt x="9639" y="44049"/>
                    <a:pt x="9711" y="44064"/>
                    <a:pt x="9770" y="44098"/>
                  </a:cubicBezTo>
                  <a:cubicBezTo>
                    <a:pt x="9951" y="44202"/>
                    <a:pt x="10133" y="44253"/>
                    <a:pt x="10306" y="44253"/>
                  </a:cubicBezTo>
                  <a:cubicBezTo>
                    <a:pt x="10433" y="44253"/>
                    <a:pt x="10555" y="44225"/>
                    <a:pt x="10668" y="44173"/>
                  </a:cubicBezTo>
                  <a:cubicBezTo>
                    <a:pt x="10281" y="44069"/>
                    <a:pt x="9727" y="43642"/>
                    <a:pt x="9574" y="43642"/>
                  </a:cubicBezTo>
                  <a:cubicBezTo>
                    <a:pt x="8843" y="43642"/>
                    <a:pt x="8199" y="44430"/>
                    <a:pt x="7596" y="44808"/>
                  </a:cubicBezTo>
                  <a:cubicBezTo>
                    <a:pt x="6410" y="45547"/>
                    <a:pt x="5090" y="46127"/>
                    <a:pt x="3687" y="46248"/>
                  </a:cubicBezTo>
                  <a:cubicBezTo>
                    <a:pt x="3612" y="46255"/>
                    <a:pt x="3537" y="46258"/>
                    <a:pt x="3464" y="46258"/>
                  </a:cubicBezTo>
                  <a:cubicBezTo>
                    <a:pt x="2847" y="46258"/>
                    <a:pt x="2296" y="46046"/>
                    <a:pt x="1842" y="45709"/>
                  </a:cubicBezTo>
                  <a:cubicBezTo>
                    <a:pt x="7504" y="39418"/>
                    <a:pt x="11774" y="32119"/>
                    <a:pt x="16451" y="25104"/>
                  </a:cubicBezTo>
                  <a:cubicBezTo>
                    <a:pt x="19618" y="20352"/>
                    <a:pt x="23267" y="15949"/>
                    <a:pt x="26858" y="11521"/>
                  </a:cubicBezTo>
                  <a:cubicBezTo>
                    <a:pt x="29783" y="7909"/>
                    <a:pt x="32488" y="3472"/>
                    <a:pt x="35880" y="305"/>
                  </a:cubicBezTo>
                  <a:cubicBezTo>
                    <a:pt x="36015" y="181"/>
                    <a:pt x="35890" y="0"/>
                    <a:pt x="35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3718175" y="2963250"/>
              <a:ext cx="10100" cy="10000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379" y="0"/>
                  </a:moveTo>
                  <a:lnTo>
                    <a:pt x="379" y="0"/>
                  </a:lnTo>
                  <a:cubicBezTo>
                    <a:pt x="278" y="174"/>
                    <a:pt x="154" y="309"/>
                    <a:pt x="1" y="379"/>
                  </a:cubicBezTo>
                  <a:cubicBezTo>
                    <a:pt x="51" y="392"/>
                    <a:pt x="99" y="399"/>
                    <a:pt x="142" y="399"/>
                  </a:cubicBezTo>
                  <a:cubicBezTo>
                    <a:pt x="303" y="399"/>
                    <a:pt x="404" y="294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3701000" y="2861350"/>
              <a:ext cx="59850" cy="102000"/>
            </a:xfrm>
            <a:custGeom>
              <a:avLst/>
              <a:gdLst/>
              <a:ahLst/>
              <a:cxnLst/>
              <a:rect l="l" t="t" r="r" b="b"/>
              <a:pathLst>
                <a:path w="2394" h="4080" extrusionOk="0">
                  <a:moveTo>
                    <a:pt x="2166" y="1"/>
                  </a:moveTo>
                  <a:cubicBezTo>
                    <a:pt x="2158" y="1"/>
                    <a:pt x="2149" y="1"/>
                    <a:pt x="2140" y="3"/>
                  </a:cubicBezTo>
                  <a:cubicBezTo>
                    <a:pt x="777" y="199"/>
                    <a:pt x="532" y="878"/>
                    <a:pt x="474" y="2240"/>
                  </a:cubicBezTo>
                  <a:cubicBezTo>
                    <a:pt x="468" y="2393"/>
                    <a:pt x="552" y="2546"/>
                    <a:pt x="616" y="2688"/>
                  </a:cubicBezTo>
                  <a:cubicBezTo>
                    <a:pt x="916" y="3372"/>
                    <a:pt x="1043" y="3805"/>
                    <a:pt x="1066" y="4079"/>
                  </a:cubicBezTo>
                  <a:cubicBezTo>
                    <a:pt x="1121" y="3987"/>
                    <a:pt x="1179" y="3903"/>
                    <a:pt x="1213" y="3782"/>
                  </a:cubicBezTo>
                  <a:cubicBezTo>
                    <a:pt x="1565" y="2503"/>
                    <a:pt x="1" y="678"/>
                    <a:pt x="2218" y="283"/>
                  </a:cubicBezTo>
                  <a:cubicBezTo>
                    <a:pt x="2393" y="250"/>
                    <a:pt x="2329" y="1"/>
                    <a:pt x="21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4162850" y="3176950"/>
              <a:ext cx="825" cy="1400"/>
            </a:xfrm>
            <a:custGeom>
              <a:avLst/>
              <a:gdLst/>
              <a:ahLst/>
              <a:cxnLst/>
              <a:rect l="l" t="t" r="r" b="b"/>
              <a:pathLst>
                <a:path w="33" h="56" extrusionOk="0">
                  <a:moveTo>
                    <a:pt x="32" y="1"/>
                  </a:moveTo>
                  <a:cubicBezTo>
                    <a:pt x="24" y="12"/>
                    <a:pt x="15" y="27"/>
                    <a:pt x="6" y="41"/>
                  </a:cubicBezTo>
                  <a:lnTo>
                    <a:pt x="1" y="56"/>
                  </a:lnTo>
                  <a:cubicBezTo>
                    <a:pt x="9" y="35"/>
                    <a:pt x="24" y="18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3697825" y="3288025"/>
              <a:ext cx="7975" cy="11300"/>
            </a:xfrm>
            <a:custGeom>
              <a:avLst/>
              <a:gdLst/>
              <a:ahLst/>
              <a:cxnLst/>
              <a:rect l="l" t="t" r="r" b="b"/>
              <a:pathLst>
                <a:path w="319" h="452" extrusionOk="0">
                  <a:moveTo>
                    <a:pt x="318" y="1"/>
                  </a:moveTo>
                  <a:lnTo>
                    <a:pt x="318" y="1"/>
                  </a:lnTo>
                  <a:cubicBezTo>
                    <a:pt x="211" y="151"/>
                    <a:pt x="107" y="301"/>
                    <a:pt x="1" y="451"/>
                  </a:cubicBezTo>
                  <a:cubicBezTo>
                    <a:pt x="38" y="399"/>
                    <a:pt x="79" y="347"/>
                    <a:pt x="116" y="295"/>
                  </a:cubicBezTo>
                  <a:cubicBezTo>
                    <a:pt x="185" y="200"/>
                    <a:pt x="249" y="99"/>
                    <a:pt x="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3909450" y="3369675"/>
              <a:ext cx="62600" cy="80850"/>
            </a:xfrm>
            <a:custGeom>
              <a:avLst/>
              <a:gdLst/>
              <a:ahLst/>
              <a:cxnLst/>
              <a:rect l="l" t="t" r="r" b="b"/>
              <a:pathLst>
                <a:path w="2504" h="3234" extrusionOk="0">
                  <a:moveTo>
                    <a:pt x="2503" y="0"/>
                  </a:moveTo>
                  <a:lnTo>
                    <a:pt x="2503" y="0"/>
                  </a:lnTo>
                  <a:cubicBezTo>
                    <a:pt x="1712" y="1025"/>
                    <a:pt x="910" y="2038"/>
                    <a:pt x="110" y="3055"/>
                  </a:cubicBezTo>
                  <a:lnTo>
                    <a:pt x="0" y="3234"/>
                  </a:lnTo>
                  <a:cubicBezTo>
                    <a:pt x="846" y="2162"/>
                    <a:pt x="1689" y="1091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3285550" y="3006625"/>
              <a:ext cx="1042475" cy="1050600"/>
            </a:xfrm>
            <a:custGeom>
              <a:avLst/>
              <a:gdLst/>
              <a:ahLst/>
              <a:cxnLst/>
              <a:rect l="l" t="t" r="r" b="b"/>
              <a:pathLst>
                <a:path w="41699" h="42024" extrusionOk="0">
                  <a:moveTo>
                    <a:pt x="18354" y="344"/>
                  </a:moveTo>
                  <a:lnTo>
                    <a:pt x="18354" y="344"/>
                  </a:lnTo>
                  <a:cubicBezTo>
                    <a:pt x="17640" y="1006"/>
                    <a:pt x="16960" y="1703"/>
                    <a:pt x="16321" y="2434"/>
                  </a:cubicBezTo>
                  <a:lnTo>
                    <a:pt x="16321" y="2434"/>
                  </a:lnTo>
                  <a:cubicBezTo>
                    <a:pt x="16682" y="1813"/>
                    <a:pt x="17010" y="1172"/>
                    <a:pt x="17306" y="517"/>
                  </a:cubicBezTo>
                  <a:cubicBezTo>
                    <a:pt x="17314" y="491"/>
                    <a:pt x="17314" y="465"/>
                    <a:pt x="17309" y="436"/>
                  </a:cubicBezTo>
                  <a:cubicBezTo>
                    <a:pt x="17655" y="396"/>
                    <a:pt x="18004" y="364"/>
                    <a:pt x="18354" y="344"/>
                  </a:cubicBezTo>
                  <a:close/>
                  <a:moveTo>
                    <a:pt x="19205" y="327"/>
                  </a:moveTo>
                  <a:lnTo>
                    <a:pt x="19205" y="327"/>
                  </a:lnTo>
                  <a:cubicBezTo>
                    <a:pt x="19402" y="335"/>
                    <a:pt x="19589" y="356"/>
                    <a:pt x="19777" y="384"/>
                  </a:cubicBezTo>
                  <a:cubicBezTo>
                    <a:pt x="19234" y="1072"/>
                    <a:pt x="18706" y="1770"/>
                    <a:pt x="18178" y="2469"/>
                  </a:cubicBezTo>
                  <a:cubicBezTo>
                    <a:pt x="18536" y="1773"/>
                    <a:pt x="18882" y="1072"/>
                    <a:pt x="19202" y="364"/>
                  </a:cubicBezTo>
                  <a:cubicBezTo>
                    <a:pt x="19208" y="353"/>
                    <a:pt x="19202" y="338"/>
                    <a:pt x="19205" y="327"/>
                  </a:cubicBezTo>
                  <a:close/>
                  <a:moveTo>
                    <a:pt x="16985" y="486"/>
                  </a:moveTo>
                  <a:cubicBezTo>
                    <a:pt x="16965" y="488"/>
                    <a:pt x="16948" y="497"/>
                    <a:pt x="16933" y="506"/>
                  </a:cubicBezTo>
                  <a:cubicBezTo>
                    <a:pt x="15628" y="1643"/>
                    <a:pt x="14468" y="2888"/>
                    <a:pt x="13391" y="4192"/>
                  </a:cubicBezTo>
                  <a:cubicBezTo>
                    <a:pt x="14029" y="3081"/>
                    <a:pt x="14661" y="1967"/>
                    <a:pt x="15268" y="841"/>
                  </a:cubicBezTo>
                  <a:cubicBezTo>
                    <a:pt x="15273" y="829"/>
                    <a:pt x="15268" y="818"/>
                    <a:pt x="15273" y="806"/>
                  </a:cubicBezTo>
                  <a:cubicBezTo>
                    <a:pt x="15833" y="670"/>
                    <a:pt x="16405" y="566"/>
                    <a:pt x="16985" y="486"/>
                  </a:cubicBezTo>
                  <a:close/>
                  <a:moveTo>
                    <a:pt x="14834" y="921"/>
                  </a:moveTo>
                  <a:cubicBezTo>
                    <a:pt x="13561" y="2420"/>
                    <a:pt x="12392" y="3987"/>
                    <a:pt x="11281" y="5598"/>
                  </a:cubicBezTo>
                  <a:cubicBezTo>
                    <a:pt x="12103" y="4161"/>
                    <a:pt x="12889" y="2720"/>
                    <a:pt x="13619" y="1294"/>
                  </a:cubicBezTo>
                  <a:cubicBezTo>
                    <a:pt x="14020" y="1155"/>
                    <a:pt x="14425" y="1031"/>
                    <a:pt x="14834" y="921"/>
                  </a:cubicBezTo>
                  <a:close/>
                  <a:moveTo>
                    <a:pt x="15992" y="1704"/>
                  </a:moveTo>
                  <a:cubicBezTo>
                    <a:pt x="14520" y="3476"/>
                    <a:pt x="13096" y="5287"/>
                    <a:pt x="11679" y="7105"/>
                  </a:cubicBezTo>
                  <a:cubicBezTo>
                    <a:pt x="11953" y="6652"/>
                    <a:pt x="12225" y="6199"/>
                    <a:pt x="12493" y="5746"/>
                  </a:cubicBezTo>
                  <a:cubicBezTo>
                    <a:pt x="13330" y="4637"/>
                    <a:pt x="14211" y="3557"/>
                    <a:pt x="15161" y="2532"/>
                  </a:cubicBezTo>
                  <a:cubicBezTo>
                    <a:pt x="15568" y="2094"/>
                    <a:pt x="15833" y="1834"/>
                    <a:pt x="15992" y="1704"/>
                  </a:cubicBezTo>
                  <a:close/>
                  <a:moveTo>
                    <a:pt x="29628" y="7043"/>
                  </a:moveTo>
                  <a:cubicBezTo>
                    <a:pt x="29765" y="7080"/>
                    <a:pt x="29903" y="7106"/>
                    <a:pt x="30043" y="7123"/>
                  </a:cubicBezTo>
                  <a:cubicBezTo>
                    <a:pt x="29760" y="7481"/>
                    <a:pt x="29486" y="7844"/>
                    <a:pt x="29206" y="8205"/>
                  </a:cubicBezTo>
                  <a:cubicBezTo>
                    <a:pt x="29356" y="7844"/>
                    <a:pt x="29498" y="7481"/>
                    <a:pt x="29627" y="7111"/>
                  </a:cubicBezTo>
                  <a:cubicBezTo>
                    <a:pt x="29633" y="7088"/>
                    <a:pt x="29633" y="7066"/>
                    <a:pt x="29628" y="7043"/>
                  </a:cubicBezTo>
                  <a:close/>
                  <a:moveTo>
                    <a:pt x="20442" y="2184"/>
                  </a:moveTo>
                  <a:cubicBezTo>
                    <a:pt x="20528" y="2184"/>
                    <a:pt x="20320" y="2661"/>
                    <a:pt x="19589" y="3961"/>
                  </a:cubicBezTo>
                  <a:cubicBezTo>
                    <a:pt x="18570" y="5777"/>
                    <a:pt x="17156" y="7466"/>
                    <a:pt x="15914" y="9132"/>
                  </a:cubicBezTo>
                  <a:cubicBezTo>
                    <a:pt x="15490" y="9701"/>
                    <a:pt x="15057" y="10261"/>
                    <a:pt x="14624" y="10818"/>
                  </a:cubicBezTo>
                  <a:cubicBezTo>
                    <a:pt x="15747" y="9095"/>
                    <a:pt x="16887" y="7380"/>
                    <a:pt x="17944" y="5610"/>
                  </a:cubicBezTo>
                  <a:cubicBezTo>
                    <a:pt x="18377" y="4882"/>
                    <a:pt x="20239" y="2184"/>
                    <a:pt x="20442" y="2184"/>
                  </a:cubicBezTo>
                  <a:close/>
                  <a:moveTo>
                    <a:pt x="16971" y="11027"/>
                  </a:moveTo>
                  <a:cubicBezTo>
                    <a:pt x="16916" y="11105"/>
                    <a:pt x="16861" y="11182"/>
                    <a:pt x="16806" y="11260"/>
                  </a:cubicBezTo>
                  <a:cubicBezTo>
                    <a:pt x="16861" y="11182"/>
                    <a:pt x="16916" y="11105"/>
                    <a:pt x="16971" y="11027"/>
                  </a:cubicBezTo>
                  <a:close/>
                  <a:moveTo>
                    <a:pt x="28761" y="8358"/>
                  </a:moveTo>
                  <a:lnTo>
                    <a:pt x="28761" y="8358"/>
                  </a:lnTo>
                  <a:cubicBezTo>
                    <a:pt x="28675" y="8641"/>
                    <a:pt x="28559" y="8913"/>
                    <a:pt x="28450" y="9187"/>
                  </a:cubicBezTo>
                  <a:cubicBezTo>
                    <a:pt x="27843" y="9978"/>
                    <a:pt x="27246" y="10772"/>
                    <a:pt x="26651" y="11575"/>
                  </a:cubicBezTo>
                  <a:cubicBezTo>
                    <a:pt x="26801" y="11335"/>
                    <a:pt x="26948" y="11095"/>
                    <a:pt x="27101" y="10859"/>
                  </a:cubicBezTo>
                  <a:cubicBezTo>
                    <a:pt x="27641" y="10016"/>
                    <a:pt x="28196" y="9181"/>
                    <a:pt x="28761" y="8358"/>
                  </a:cubicBezTo>
                  <a:close/>
                  <a:moveTo>
                    <a:pt x="14211" y="2071"/>
                  </a:moveTo>
                  <a:cubicBezTo>
                    <a:pt x="12943" y="3661"/>
                    <a:pt x="11893" y="5633"/>
                    <a:pt x="10859" y="7590"/>
                  </a:cubicBezTo>
                  <a:cubicBezTo>
                    <a:pt x="10215" y="8537"/>
                    <a:pt x="9595" y="9505"/>
                    <a:pt x="8994" y="10486"/>
                  </a:cubicBezTo>
                  <a:cubicBezTo>
                    <a:pt x="8347" y="11283"/>
                    <a:pt x="7701" y="12080"/>
                    <a:pt x="7031" y="12856"/>
                  </a:cubicBezTo>
                  <a:lnTo>
                    <a:pt x="6404" y="13578"/>
                  </a:lnTo>
                  <a:cubicBezTo>
                    <a:pt x="8945" y="9704"/>
                    <a:pt x="11315" y="5705"/>
                    <a:pt x="14211" y="2071"/>
                  </a:cubicBezTo>
                  <a:close/>
                  <a:moveTo>
                    <a:pt x="9430" y="3315"/>
                  </a:moveTo>
                  <a:lnTo>
                    <a:pt x="9430" y="3315"/>
                  </a:lnTo>
                  <a:cubicBezTo>
                    <a:pt x="6869" y="6860"/>
                    <a:pt x="4577" y="10587"/>
                    <a:pt x="1739" y="13927"/>
                  </a:cubicBezTo>
                  <a:cubicBezTo>
                    <a:pt x="2954" y="12495"/>
                    <a:pt x="5024" y="9242"/>
                    <a:pt x="5925" y="6606"/>
                  </a:cubicBezTo>
                  <a:cubicBezTo>
                    <a:pt x="6918" y="5379"/>
                    <a:pt x="8018" y="4233"/>
                    <a:pt x="9430" y="3315"/>
                  </a:cubicBezTo>
                  <a:close/>
                  <a:moveTo>
                    <a:pt x="14684" y="7051"/>
                  </a:moveTo>
                  <a:lnTo>
                    <a:pt x="14684" y="7051"/>
                  </a:lnTo>
                  <a:cubicBezTo>
                    <a:pt x="14332" y="7640"/>
                    <a:pt x="13980" y="8226"/>
                    <a:pt x="13622" y="8806"/>
                  </a:cubicBezTo>
                  <a:cubicBezTo>
                    <a:pt x="12782" y="10030"/>
                    <a:pt x="11950" y="11263"/>
                    <a:pt x="11130" y="12498"/>
                  </a:cubicBezTo>
                  <a:cubicBezTo>
                    <a:pt x="10645" y="13159"/>
                    <a:pt x="10163" y="13821"/>
                    <a:pt x="9681" y="14485"/>
                  </a:cubicBezTo>
                  <a:cubicBezTo>
                    <a:pt x="10435" y="13269"/>
                    <a:pt x="11182" y="12051"/>
                    <a:pt x="11933" y="10833"/>
                  </a:cubicBezTo>
                  <a:cubicBezTo>
                    <a:pt x="12842" y="9577"/>
                    <a:pt x="13775" y="8321"/>
                    <a:pt x="14684" y="7051"/>
                  </a:cubicBezTo>
                  <a:close/>
                  <a:moveTo>
                    <a:pt x="33728" y="6625"/>
                  </a:moveTo>
                  <a:lnTo>
                    <a:pt x="33728" y="6625"/>
                  </a:lnTo>
                  <a:cubicBezTo>
                    <a:pt x="33763" y="6625"/>
                    <a:pt x="32544" y="8578"/>
                    <a:pt x="32350" y="8918"/>
                  </a:cubicBezTo>
                  <a:cubicBezTo>
                    <a:pt x="31100" y="11110"/>
                    <a:pt x="29607" y="13165"/>
                    <a:pt x="28089" y="15203"/>
                  </a:cubicBezTo>
                  <a:cubicBezTo>
                    <a:pt x="28998" y="13766"/>
                    <a:pt x="29913" y="12334"/>
                    <a:pt x="30872" y="10925"/>
                  </a:cubicBezTo>
                  <a:cubicBezTo>
                    <a:pt x="31501" y="9984"/>
                    <a:pt x="32125" y="9040"/>
                    <a:pt x="32743" y="8090"/>
                  </a:cubicBezTo>
                  <a:cubicBezTo>
                    <a:pt x="33451" y="7009"/>
                    <a:pt x="33713" y="6625"/>
                    <a:pt x="33728" y="6625"/>
                  </a:cubicBezTo>
                  <a:close/>
                  <a:moveTo>
                    <a:pt x="11379" y="2226"/>
                  </a:moveTo>
                  <a:lnTo>
                    <a:pt x="11379" y="2226"/>
                  </a:lnTo>
                  <a:cubicBezTo>
                    <a:pt x="9794" y="4389"/>
                    <a:pt x="8226" y="6554"/>
                    <a:pt x="6670" y="8725"/>
                  </a:cubicBezTo>
                  <a:lnTo>
                    <a:pt x="6670" y="8728"/>
                  </a:lnTo>
                  <a:cubicBezTo>
                    <a:pt x="5099" y="10766"/>
                    <a:pt x="3561" y="12874"/>
                    <a:pt x="2181" y="15071"/>
                  </a:cubicBezTo>
                  <a:cubicBezTo>
                    <a:pt x="2010" y="15286"/>
                    <a:pt x="1915" y="15380"/>
                    <a:pt x="1880" y="15380"/>
                  </a:cubicBezTo>
                  <a:cubicBezTo>
                    <a:pt x="1705" y="15380"/>
                    <a:pt x="3071" y="12960"/>
                    <a:pt x="3898" y="11600"/>
                  </a:cubicBezTo>
                  <a:cubicBezTo>
                    <a:pt x="5221" y="9854"/>
                    <a:pt x="6453" y="8041"/>
                    <a:pt x="7689" y="6225"/>
                  </a:cubicBezTo>
                  <a:cubicBezTo>
                    <a:pt x="8472" y="5148"/>
                    <a:pt x="9248" y="4068"/>
                    <a:pt x="9996" y="2963"/>
                  </a:cubicBezTo>
                  <a:cubicBezTo>
                    <a:pt x="10449" y="2700"/>
                    <a:pt x="10911" y="2454"/>
                    <a:pt x="11379" y="2226"/>
                  </a:cubicBezTo>
                  <a:close/>
                  <a:moveTo>
                    <a:pt x="15998" y="2050"/>
                  </a:moveTo>
                  <a:lnTo>
                    <a:pt x="15998" y="2050"/>
                  </a:lnTo>
                  <a:cubicBezTo>
                    <a:pt x="15695" y="2587"/>
                    <a:pt x="15071" y="3508"/>
                    <a:pt x="14572" y="4236"/>
                  </a:cubicBezTo>
                  <a:cubicBezTo>
                    <a:pt x="14047" y="4964"/>
                    <a:pt x="13619" y="5554"/>
                    <a:pt x="13622" y="5554"/>
                  </a:cubicBezTo>
                  <a:cubicBezTo>
                    <a:pt x="13623" y="5554"/>
                    <a:pt x="13727" y="5412"/>
                    <a:pt x="13974" y="5076"/>
                  </a:cubicBezTo>
                  <a:lnTo>
                    <a:pt x="13974" y="5076"/>
                  </a:lnTo>
                  <a:cubicBezTo>
                    <a:pt x="13804" y="5310"/>
                    <a:pt x="13631" y="5546"/>
                    <a:pt x="13460" y="5777"/>
                  </a:cubicBezTo>
                  <a:cubicBezTo>
                    <a:pt x="12713" y="6684"/>
                    <a:pt x="13177" y="6066"/>
                    <a:pt x="11982" y="7778"/>
                  </a:cubicBezTo>
                  <a:cubicBezTo>
                    <a:pt x="11589" y="8335"/>
                    <a:pt x="11188" y="8890"/>
                    <a:pt x="10793" y="9444"/>
                  </a:cubicBezTo>
                  <a:cubicBezTo>
                    <a:pt x="10478" y="9883"/>
                    <a:pt x="10163" y="10327"/>
                    <a:pt x="9849" y="10772"/>
                  </a:cubicBezTo>
                  <a:cubicBezTo>
                    <a:pt x="8726" y="12337"/>
                    <a:pt x="7605" y="13901"/>
                    <a:pt x="6485" y="15466"/>
                  </a:cubicBezTo>
                  <a:cubicBezTo>
                    <a:pt x="7854" y="13312"/>
                    <a:pt x="9216" y="11153"/>
                    <a:pt x="10547" y="8976"/>
                  </a:cubicBezTo>
                  <a:cubicBezTo>
                    <a:pt x="11061" y="8327"/>
                    <a:pt x="11581" y="7686"/>
                    <a:pt x="12086" y="7027"/>
                  </a:cubicBezTo>
                  <a:cubicBezTo>
                    <a:pt x="13374" y="5350"/>
                    <a:pt x="14664" y="3687"/>
                    <a:pt x="15998" y="2050"/>
                  </a:cubicBezTo>
                  <a:close/>
                  <a:moveTo>
                    <a:pt x="2348" y="13552"/>
                  </a:moveTo>
                  <a:lnTo>
                    <a:pt x="2348" y="13552"/>
                  </a:lnTo>
                  <a:cubicBezTo>
                    <a:pt x="1808" y="14389"/>
                    <a:pt x="1286" y="15244"/>
                    <a:pt x="801" y="16119"/>
                  </a:cubicBezTo>
                  <a:cubicBezTo>
                    <a:pt x="818" y="15807"/>
                    <a:pt x="856" y="15495"/>
                    <a:pt x="908" y="15186"/>
                  </a:cubicBezTo>
                  <a:lnTo>
                    <a:pt x="910" y="15186"/>
                  </a:lnTo>
                  <a:cubicBezTo>
                    <a:pt x="1407" y="14655"/>
                    <a:pt x="1883" y="14106"/>
                    <a:pt x="2348" y="13552"/>
                  </a:cubicBezTo>
                  <a:close/>
                  <a:moveTo>
                    <a:pt x="15666" y="8537"/>
                  </a:moveTo>
                  <a:lnTo>
                    <a:pt x="15666" y="8537"/>
                  </a:lnTo>
                  <a:cubicBezTo>
                    <a:pt x="15011" y="9611"/>
                    <a:pt x="14361" y="10685"/>
                    <a:pt x="13683" y="11719"/>
                  </a:cubicBezTo>
                  <a:cubicBezTo>
                    <a:pt x="13362" y="12210"/>
                    <a:pt x="13059" y="12715"/>
                    <a:pt x="12747" y="13209"/>
                  </a:cubicBezTo>
                  <a:cubicBezTo>
                    <a:pt x="11924" y="14242"/>
                    <a:pt x="11104" y="15273"/>
                    <a:pt x="10293" y="16306"/>
                  </a:cubicBezTo>
                  <a:cubicBezTo>
                    <a:pt x="10628" y="15772"/>
                    <a:pt x="10975" y="15247"/>
                    <a:pt x="11335" y="14730"/>
                  </a:cubicBezTo>
                  <a:cubicBezTo>
                    <a:pt x="12788" y="12654"/>
                    <a:pt x="14271" y="10622"/>
                    <a:pt x="15666" y="8537"/>
                  </a:cubicBezTo>
                  <a:close/>
                  <a:moveTo>
                    <a:pt x="17802" y="1187"/>
                  </a:moveTo>
                  <a:cubicBezTo>
                    <a:pt x="17542" y="1458"/>
                    <a:pt x="17092" y="2327"/>
                    <a:pt x="16624" y="3231"/>
                  </a:cubicBezTo>
                  <a:cubicBezTo>
                    <a:pt x="15224" y="5148"/>
                    <a:pt x="13922" y="7134"/>
                    <a:pt x="12663" y="9147"/>
                  </a:cubicBezTo>
                  <a:cubicBezTo>
                    <a:pt x="12346" y="9582"/>
                    <a:pt x="12023" y="10016"/>
                    <a:pt x="11719" y="10463"/>
                  </a:cubicBezTo>
                  <a:cubicBezTo>
                    <a:pt x="10328" y="12530"/>
                    <a:pt x="8933" y="14574"/>
                    <a:pt x="7493" y="16583"/>
                  </a:cubicBezTo>
                  <a:cubicBezTo>
                    <a:pt x="8165" y="15524"/>
                    <a:pt x="8829" y="14459"/>
                    <a:pt x="9468" y="13376"/>
                  </a:cubicBezTo>
                  <a:cubicBezTo>
                    <a:pt x="10966" y="10824"/>
                    <a:pt x="12406" y="8269"/>
                    <a:pt x="14058" y="5855"/>
                  </a:cubicBezTo>
                  <a:cubicBezTo>
                    <a:pt x="14352" y="5454"/>
                    <a:pt x="14638" y="5053"/>
                    <a:pt x="14918" y="4646"/>
                  </a:cubicBezTo>
                  <a:cubicBezTo>
                    <a:pt x="15802" y="3445"/>
                    <a:pt x="16746" y="2281"/>
                    <a:pt x="17802" y="1187"/>
                  </a:cubicBezTo>
                  <a:close/>
                  <a:moveTo>
                    <a:pt x="1976" y="15411"/>
                  </a:moveTo>
                  <a:lnTo>
                    <a:pt x="1976" y="15411"/>
                  </a:lnTo>
                  <a:cubicBezTo>
                    <a:pt x="1557" y="16087"/>
                    <a:pt x="1159" y="16774"/>
                    <a:pt x="781" y="17467"/>
                  </a:cubicBezTo>
                  <a:cubicBezTo>
                    <a:pt x="769" y="17129"/>
                    <a:pt x="772" y="16797"/>
                    <a:pt x="781" y="16477"/>
                  </a:cubicBezTo>
                  <a:lnTo>
                    <a:pt x="783" y="16477"/>
                  </a:lnTo>
                  <a:cubicBezTo>
                    <a:pt x="797" y="16481"/>
                    <a:pt x="811" y="16483"/>
                    <a:pt x="824" y="16483"/>
                  </a:cubicBezTo>
                  <a:cubicBezTo>
                    <a:pt x="854" y="16483"/>
                    <a:pt x="884" y="16472"/>
                    <a:pt x="908" y="16451"/>
                  </a:cubicBezTo>
                  <a:cubicBezTo>
                    <a:pt x="1277" y="16124"/>
                    <a:pt x="1624" y="15766"/>
                    <a:pt x="1976" y="15411"/>
                  </a:cubicBezTo>
                  <a:close/>
                  <a:moveTo>
                    <a:pt x="13163" y="1456"/>
                  </a:moveTo>
                  <a:cubicBezTo>
                    <a:pt x="9635" y="6996"/>
                    <a:pt x="5712" y="13353"/>
                    <a:pt x="1087" y="17946"/>
                  </a:cubicBezTo>
                  <a:cubicBezTo>
                    <a:pt x="1237" y="17796"/>
                    <a:pt x="2360" y="15186"/>
                    <a:pt x="2617" y="14768"/>
                  </a:cubicBezTo>
                  <a:cubicBezTo>
                    <a:pt x="2631" y="14744"/>
                    <a:pt x="2648" y="14721"/>
                    <a:pt x="2663" y="14698"/>
                  </a:cubicBezTo>
                  <a:cubicBezTo>
                    <a:pt x="5333" y="11782"/>
                    <a:pt x="7501" y="8200"/>
                    <a:pt x="9771" y="4914"/>
                  </a:cubicBezTo>
                  <a:cubicBezTo>
                    <a:pt x="10498" y="3944"/>
                    <a:pt x="11214" y="2963"/>
                    <a:pt x="11910" y="1967"/>
                  </a:cubicBezTo>
                  <a:cubicBezTo>
                    <a:pt x="12323" y="1779"/>
                    <a:pt x="12741" y="1611"/>
                    <a:pt x="13163" y="1456"/>
                  </a:cubicBezTo>
                  <a:close/>
                  <a:moveTo>
                    <a:pt x="28288" y="6462"/>
                  </a:moveTo>
                  <a:cubicBezTo>
                    <a:pt x="28631" y="6667"/>
                    <a:pt x="28995" y="6837"/>
                    <a:pt x="29371" y="6967"/>
                  </a:cubicBezTo>
                  <a:lnTo>
                    <a:pt x="29371" y="6970"/>
                  </a:lnTo>
                  <a:cubicBezTo>
                    <a:pt x="29362" y="6978"/>
                    <a:pt x="29350" y="6978"/>
                    <a:pt x="29342" y="6987"/>
                  </a:cubicBezTo>
                  <a:cubicBezTo>
                    <a:pt x="27537" y="9551"/>
                    <a:pt x="25880" y="12213"/>
                    <a:pt x="24209" y="14863"/>
                  </a:cubicBezTo>
                  <a:cubicBezTo>
                    <a:pt x="23236" y="16179"/>
                    <a:pt x="22254" y="17490"/>
                    <a:pt x="21246" y="18780"/>
                  </a:cubicBezTo>
                  <a:cubicBezTo>
                    <a:pt x="23648" y="14649"/>
                    <a:pt x="25805" y="10270"/>
                    <a:pt x="28288" y="6462"/>
                  </a:cubicBezTo>
                  <a:close/>
                  <a:moveTo>
                    <a:pt x="20037" y="10174"/>
                  </a:moveTo>
                  <a:lnTo>
                    <a:pt x="20037" y="10174"/>
                  </a:lnTo>
                  <a:cubicBezTo>
                    <a:pt x="18917" y="11849"/>
                    <a:pt x="17747" y="13494"/>
                    <a:pt x="16593" y="15146"/>
                  </a:cubicBezTo>
                  <a:cubicBezTo>
                    <a:pt x="16419" y="15394"/>
                    <a:pt x="16261" y="15642"/>
                    <a:pt x="16090" y="15891"/>
                  </a:cubicBezTo>
                  <a:cubicBezTo>
                    <a:pt x="15724" y="16387"/>
                    <a:pt x="15369" y="16887"/>
                    <a:pt x="14996" y="17380"/>
                  </a:cubicBezTo>
                  <a:cubicBezTo>
                    <a:pt x="14352" y="18232"/>
                    <a:pt x="13709" y="19078"/>
                    <a:pt x="13071" y="19924"/>
                  </a:cubicBezTo>
                  <a:cubicBezTo>
                    <a:pt x="14982" y="17210"/>
                    <a:pt x="16867" y="14479"/>
                    <a:pt x="18726" y="11730"/>
                  </a:cubicBezTo>
                  <a:cubicBezTo>
                    <a:pt x="19159" y="11217"/>
                    <a:pt x="19601" y="10700"/>
                    <a:pt x="20037" y="10174"/>
                  </a:cubicBezTo>
                  <a:close/>
                  <a:moveTo>
                    <a:pt x="17742" y="7336"/>
                  </a:moveTo>
                  <a:cubicBezTo>
                    <a:pt x="15115" y="11211"/>
                    <a:pt x="12568" y="15160"/>
                    <a:pt x="9846" y="18957"/>
                  </a:cubicBezTo>
                  <a:cubicBezTo>
                    <a:pt x="9574" y="19332"/>
                    <a:pt x="9315" y="19716"/>
                    <a:pt x="9052" y="20094"/>
                  </a:cubicBezTo>
                  <a:cubicBezTo>
                    <a:pt x="10123" y="18290"/>
                    <a:pt x="11185" y="16477"/>
                    <a:pt x="12236" y="14658"/>
                  </a:cubicBezTo>
                  <a:cubicBezTo>
                    <a:pt x="12539" y="14130"/>
                    <a:pt x="12863" y="13613"/>
                    <a:pt x="13183" y="13093"/>
                  </a:cubicBezTo>
                  <a:cubicBezTo>
                    <a:pt x="14742" y="11219"/>
                    <a:pt x="16327" y="9323"/>
                    <a:pt x="17742" y="7336"/>
                  </a:cubicBezTo>
                  <a:close/>
                  <a:moveTo>
                    <a:pt x="5325" y="13587"/>
                  </a:moveTo>
                  <a:lnTo>
                    <a:pt x="5325" y="13587"/>
                  </a:lnTo>
                  <a:cubicBezTo>
                    <a:pt x="3841" y="15810"/>
                    <a:pt x="2377" y="18039"/>
                    <a:pt x="1000" y="20195"/>
                  </a:cubicBezTo>
                  <a:cubicBezTo>
                    <a:pt x="928" y="19635"/>
                    <a:pt x="867" y="19063"/>
                    <a:pt x="830" y="18498"/>
                  </a:cubicBezTo>
                  <a:cubicBezTo>
                    <a:pt x="2458" y="17060"/>
                    <a:pt x="3942" y="15382"/>
                    <a:pt x="5325" y="13587"/>
                  </a:cubicBezTo>
                  <a:close/>
                  <a:moveTo>
                    <a:pt x="26059" y="7599"/>
                  </a:moveTo>
                  <a:cubicBezTo>
                    <a:pt x="23564" y="10833"/>
                    <a:pt x="21533" y="14582"/>
                    <a:pt x="19231" y="17981"/>
                  </a:cubicBezTo>
                  <a:cubicBezTo>
                    <a:pt x="18720" y="18734"/>
                    <a:pt x="18186" y="19482"/>
                    <a:pt x="17646" y="20230"/>
                  </a:cubicBezTo>
                  <a:lnTo>
                    <a:pt x="17644" y="20230"/>
                  </a:lnTo>
                  <a:cubicBezTo>
                    <a:pt x="20329" y="15939"/>
                    <a:pt x="22960" y="11614"/>
                    <a:pt x="26059" y="7599"/>
                  </a:cubicBezTo>
                  <a:close/>
                  <a:moveTo>
                    <a:pt x="23505" y="3891"/>
                  </a:moveTo>
                  <a:cubicBezTo>
                    <a:pt x="23514" y="3891"/>
                    <a:pt x="23517" y="3896"/>
                    <a:pt x="23516" y="3907"/>
                  </a:cubicBezTo>
                  <a:cubicBezTo>
                    <a:pt x="23458" y="4230"/>
                    <a:pt x="23363" y="4548"/>
                    <a:pt x="23233" y="4851"/>
                  </a:cubicBezTo>
                  <a:lnTo>
                    <a:pt x="23236" y="4851"/>
                  </a:lnTo>
                  <a:cubicBezTo>
                    <a:pt x="21189" y="7256"/>
                    <a:pt x="19390" y="9923"/>
                    <a:pt x="17641" y="12605"/>
                  </a:cubicBezTo>
                  <a:cubicBezTo>
                    <a:pt x="17286" y="13047"/>
                    <a:pt x="16933" y="13491"/>
                    <a:pt x="16596" y="13945"/>
                  </a:cubicBezTo>
                  <a:cubicBezTo>
                    <a:pt x="14953" y="16162"/>
                    <a:pt x="13353" y="18411"/>
                    <a:pt x="11699" y="20622"/>
                  </a:cubicBezTo>
                  <a:cubicBezTo>
                    <a:pt x="11627" y="20718"/>
                    <a:pt x="11549" y="20810"/>
                    <a:pt x="11477" y="20905"/>
                  </a:cubicBezTo>
                  <a:cubicBezTo>
                    <a:pt x="14644" y="15945"/>
                    <a:pt x="17288" y="10752"/>
                    <a:pt x="20992" y="6132"/>
                  </a:cubicBezTo>
                  <a:cubicBezTo>
                    <a:pt x="21116" y="5978"/>
                    <a:pt x="23328" y="3891"/>
                    <a:pt x="23505" y="3891"/>
                  </a:cubicBezTo>
                  <a:close/>
                  <a:moveTo>
                    <a:pt x="24652" y="5956"/>
                  </a:moveTo>
                  <a:cubicBezTo>
                    <a:pt x="24822" y="5956"/>
                    <a:pt x="22994" y="9464"/>
                    <a:pt x="22707" y="9978"/>
                  </a:cubicBezTo>
                  <a:cubicBezTo>
                    <a:pt x="21449" y="12244"/>
                    <a:pt x="19959" y="14386"/>
                    <a:pt x="18487" y="16514"/>
                  </a:cubicBezTo>
                  <a:cubicBezTo>
                    <a:pt x="17436" y="18036"/>
                    <a:pt x="16367" y="19537"/>
                    <a:pt x="15305" y="21047"/>
                  </a:cubicBezTo>
                  <a:cubicBezTo>
                    <a:pt x="18348" y="16555"/>
                    <a:pt x="20987" y="11699"/>
                    <a:pt x="23764" y="7238"/>
                  </a:cubicBezTo>
                  <a:cubicBezTo>
                    <a:pt x="24340" y="6313"/>
                    <a:pt x="24598" y="5956"/>
                    <a:pt x="24652" y="5956"/>
                  </a:cubicBezTo>
                  <a:close/>
                  <a:moveTo>
                    <a:pt x="18969" y="16676"/>
                  </a:moveTo>
                  <a:cubicBezTo>
                    <a:pt x="18905" y="16777"/>
                    <a:pt x="18842" y="16878"/>
                    <a:pt x="18775" y="16979"/>
                  </a:cubicBezTo>
                  <a:cubicBezTo>
                    <a:pt x="17848" y="18382"/>
                    <a:pt x="16826" y="19750"/>
                    <a:pt x="15796" y="21119"/>
                  </a:cubicBezTo>
                  <a:lnTo>
                    <a:pt x="15793" y="21116"/>
                  </a:lnTo>
                  <a:cubicBezTo>
                    <a:pt x="16769" y="19675"/>
                    <a:pt x="17805" y="18272"/>
                    <a:pt x="18827" y="16869"/>
                  </a:cubicBezTo>
                  <a:lnTo>
                    <a:pt x="18969" y="16676"/>
                  </a:lnTo>
                  <a:close/>
                  <a:moveTo>
                    <a:pt x="1956" y="19736"/>
                  </a:moveTo>
                  <a:lnTo>
                    <a:pt x="1956" y="19736"/>
                  </a:lnTo>
                  <a:cubicBezTo>
                    <a:pt x="1658" y="20337"/>
                    <a:pt x="1404" y="20957"/>
                    <a:pt x="1205" y="21598"/>
                  </a:cubicBezTo>
                  <a:cubicBezTo>
                    <a:pt x="1159" y="21333"/>
                    <a:pt x="1115" y="21058"/>
                    <a:pt x="1075" y="20778"/>
                  </a:cubicBezTo>
                  <a:lnTo>
                    <a:pt x="1078" y="20778"/>
                  </a:lnTo>
                  <a:cubicBezTo>
                    <a:pt x="1375" y="20435"/>
                    <a:pt x="1670" y="20085"/>
                    <a:pt x="1956" y="19736"/>
                  </a:cubicBezTo>
                  <a:close/>
                  <a:moveTo>
                    <a:pt x="8085" y="11984"/>
                  </a:moveTo>
                  <a:lnTo>
                    <a:pt x="8085" y="11984"/>
                  </a:lnTo>
                  <a:cubicBezTo>
                    <a:pt x="7732" y="12579"/>
                    <a:pt x="7380" y="13177"/>
                    <a:pt x="7028" y="13774"/>
                  </a:cubicBezTo>
                  <a:cubicBezTo>
                    <a:pt x="6312" y="14998"/>
                    <a:pt x="5587" y="16211"/>
                    <a:pt x="4848" y="17421"/>
                  </a:cubicBezTo>
                  <a:cubicBezTo>
                    <a:pt x="4259" y="18388"/>
                    <a:pt x="1629" y="21055"/>
                    <a:pt x="1280" y="22069"/>
                  </a:cubicBezTo>
                  <a:lnTo>
                    <a:pt x="1274" y="22037"/>
                  </a:lnTo>
                  <a:cubicBezTo>
                    <a:pt x="1445" y="21125"/>
                    <a:pt x="1803" y="20224"/>
                    <a:pt x="2282" y="19346"/>
                  </a:cubicBezTo>
                  <a:cubicBezTo>
                    <a:pt x="3359" y="18001"/>
                    <a:pt x="4363" y="16604"/>
                    <a:pt x="5330" y="15177"/>
                  </a:cubicBezTo>
                  <a:cubicBezTo>
                    <a:pt x="5992" y="14418"/>
                    <a:pt x="6641" y="13699"/>
                    <a:pt x="7207" y="13035"/>
                  </a:cubicBezTo>
                  <a:cubicBezTo>
                    <a:pt x="7507" y="12689"/>
                    <a:pt x="7793" y="12334"/>
                    <a:pt x="8085" y="11984"/>
                  </a:cubicBezTo>
                  <a:close/>
                  <a:moveTo>
                    <a:pt x="29846" y="8109"/>
                  </a:moveTo>
                  <a:cubicBezTo>
                    <a:pt x="28896" y="11804"/>
                    <a:pt x="25698" y="15158"/>
                    <a:pt x="23469" y="18137"/>
                  </a:cubicBezTo>
                  <a:lnTo>
                    <a:pt x="23467" y="18134"/>
                  </a:lnTo>
                  <a:cubicBezTo>
                    <a:pt x="22488" y="19442"/>
                    <a:pt x="21518" y="20764"/>
                    <a:pt x="20594" y="22121"/>
                  </a:cubicBezTo>
                  <a:cubicBezTo>
                    <a:pt x="21847" y="20054"/>
                    <a:pt x="23132" y="18013"/>
                    <a:pt x="24555" y="16035"/>
                  </a:cubicBezTo>
                  <a:cubicBezTo>
                    <a:pt x="25707" y="14436"/>
                    <a:pt x="26810" y="12827"/>
                    <a:pt x="27765" y="11136"/>
                  </a:cubicBezTo>
                  <a:cubicBezTo>
                    <a:pt x="28723" y="10034"/>
                    <a:pt x="29646" y="8886"/>
                    <a:pt x="29846" y="8109"/>
                  </a:cubicBezTo>
                  <a:close/>
                  <a:moveTo>
                    <a:pt x="35563" y="5399"/>
                  </a:moveTo>
                  <a:lnTo>
                    <a:pt x="35563" y="5399"/>
                  </a:lnTo>
                  <a:cubicBezTo>
                    <a:pt x="32038" y="11658"/>
                    <a:pt x="27350" y="17106"/>
                    <a:pt x="23181" y="22918"/>
                  </a:cubicBezTo>
                  <a:cubicBezTo>
                    <a:pt x="23449" y="22467"/>
                    <a:pt x="23721" y="22017"/>
                    <a:pt x="23995" y="21569"/>
                  </a:cubicBezTo>
                  <a:cubicBezTo>
                    <a:pt x="24939" y="20181"/>
                    <a:pt x="25845" y="18763"/>
                    <a:pt x="26746" y="17331"/>
                  </a:cubicBezTo>
                  <a:lnTo>
                    <a:pt x="26807" y="17233"/>
                  </a:lnTo>
                  <a:cubicBezTo>
                    <a:pt x="26997" y="16962"/>
                    <a:pt x="27185" y="16684"/>
                    <a:pt x="27381" y="16416"/>
                  </a:cubicBezTo>
                  <a:cubicBezTo>
                    <a:pt x="29928" y="12900"/>
                    <a:pt x="32624" y="9588"/>
                    <a:pt x="34348" y="5581"/>
                  </a:cubicBezTo>
                  <a:cubicBezTo>
                    <a:pt x="34746" y="5480"/>
                    <a:pt x="35153" y="5419"/>
                    <a:pt x="35563" y="5399"/>
                  </a:cubicBezTo>
                  <a:close/>
                  <a:moveTo>
                    <a:pt x="11751" y="8910"/>
                  </a:moveTo>
                  <a:lnTo>
                    <a:pt x="11751" y="8913"/>
                  </a:lnTo>
                  <a:cubicBezTo>
                    <a:pt x="11399" y="9499"/>
                    <a:pt x="11047" y="10091"/>
                    <a:pt x="10700" y="10685"/>
                  </a:cubicBezTo>
                  <a:cubicBezTo>
                    <a:pt x="8884" y="13806"/>
                    <a:pt x="6944" y="16840"/>
                    <a:pt x="5027" y="19895"/>
                  </a:cubicBezTo>
                  <a:cubicBezTo>
                    <a:pt x="4185" y="20982"/>
                    <a:pt x="3317" y="22058"/>
                    <a:pt x="2413" y="23112"/>
                  </a:cubicBezTo>
                  <a:lnTo>
                    <a:pt x="2413" y="23112"/>
                  </a:lnTo>
                  <a:cubicBezTo>
                    <a:pt x="4881" y="20228"/>
                    <a:pt x="7227" y="15573"/>
                    <a:pt x="9444" y="12140"/>
                  </a:cubicBezTo>
                  <a:cubicBezTo>
                    <a:pt x="10149" y="11049"/>
                    <a:pt x="10940" y="9981"/>
                    <a:pt x="11751" y="8910"/>
                  </a:cubicBezTo>
                  <a:close/>
                  <a:moveTo>
                    <a:pt x="22297" y="17854"/>
                  </a:moveTo>
                  <a:lnTo>
                    <a:pt x="22297" y="17854"/>
                  </a:lnTo>
                  <a:cubicBezTo>
                    <a:pt x="21073" y="19739"/>
                    <a:pt x="19803" y="21590"/>
                    <a:pt x="18440" y="23377"/>
                  </a:cubicBezTo>
                  <a:cubicBezTo>
                    <a:pt x="18524" y="23200"/>
                    <a:pt x="18611" y="23021"/>
                    <a:pt x="18703" y="22845"/>
                  </a:cubicBezTo>
                  <a:cubicBezTo>
                    <a:pt x="19280" y="21999"/>
                    <a:pt x="19838" y="21128"/>
                    <a:pt x="20378" y="20238"/>
                  </a:cubicBezTo>
                  <a:cubicBezTo>
                    <a:pt x="20995" y="19413"/>
                    <a:pt x="21656" y="18616"/>
                    <a:pt x="22297" y="17854"/>
                  </a:cubicBezTo>
                  <a:close/>
                  <a:moveTo>
                    <a:pt x="9283" y="14606"/>
                  </a:moveTo>
                  <a:lnTo>
                    <a:pt x="9283" y="14606"/>
                  </a:lnTo>
                  <a:cubicBezTo>
                    <a:pt x="7932" y="16788"/>
                    <a:pt x="6552" y="18954"/>
                    <a:pt x="5053" y="21038"/>
                  </a:cubicBezTo>
                  <a:cubicBezTo>
                    <a:pt x="3676" y="22954"/>
                    <a:pt x="3152" y="23622"/>
                    <a:pt x="3091" y="23622"/>
                  </a:cubicBezTo>
                  <a:cubicBezTo>
                    <a:pt x="2973" y="23622"/>
                    <a:pt x="4620" y="21074"/>
                    <a:pt x="5123" y="20287"/>
                  </a:cubicBezTo>
                  <a:cubicBezTo>
                    <a:pt x="5201" y="20163"/>
                    <a:pt x="5281" y="20042"/>
                    <a:pt x="5359" y="19918"/>
                  </a:cubicBezTo>
                  <a:cubicBezTo>
                    <a:pt x="6719" y="18189"/>
                    <a:pt x="8027" y="16419"/>
                    <a:pt x="9283" y="14606"/>
                  </a:cubicBezTo>
                  <a:close/>
                  <a:moveTo>
                    <a:pt x="23187" y="6250"/>
                  </a:moveTo>
                  <a:cubicBezTo>
                    <a:pt x="23189" y="6250"/>
                    <a:pt x="22911" y="6665"/>
                    <a:pt x="22150" y="7798"/>
                  </a:cubicBezTo>
                  <a:cubicBezTo>
                    <a:pt x="20473" y="10301"/>
                    <a:pt x="18793" y="12799"/>
                    <a:pt x="17109" y="15299"/>
                  </a:cubicBezTo>
                  <a:cubicBezTo>
                    <a:pt x="15253" y="18076"/>
                    <a:pt x="13437" y="20882"/>
                    <a:pt x="11667" y="23714"/>
                  </a:cubicBezTo>
                  <a:cubicBezTo>
                    <a:pt x="12164" y="22658"/>
                    <a:pt x="12646" y="21610"/>
                    <a:pt x="13218" y="20683"/>
                  </a:cubicBezTo>
                  <a:cubicBezTo>
                    <a:pt x="14679" y="18304"/>
                    <a:pt x="16269" y="16015"/>
                    <a:pt x="17860" y="13728"/>
                  </a:cubicBezTo>
                  <a:cubicBezTo>
                    <a:pt x="18943" y="12244"/>
                    <a:pt x="20025" y="10763"/>
                    <a:pt x="21108" y="9279"/>
                  </a:cubicBezTo>
                  <a:cubicBezTo>
                    <a:pt x="21446" y="8812"/>
                    <a:pt x="23181" y="6250"/>
                    <a:pt x="23187" y="6250"/>
                  </a:cubicBezTo>
                  <a:close/>
                  <a:moveTo>
                    <a:pt x="3974" y="19623"/>
                  </a:moveTo>
                  <a:cubicBezTo>
                    <a:pt x="3145" y="20998"/>
                    <a:pt x="2363" y="22381"/>
                    <a:pt x="1626" y="23772"/>
                  </a:cubicBezTo>
                  <a:cubicBezTo>
                    <a:pt x="1592" y="23636"/>
                    <a:pt x="1560" y="23495"/>
                    <a:pt x="1528" y="23339"/>
                  </a:cubicBezTo>
                  <a:lnTo>
                    <a:pt x="1531" y="23339"/>
                  </a:lnTo>
                  <a:cubicBezTo>
                    <a:pt x="2325" y="22086"/>
                    <a:pt x="3142" y="20850"/>
                    <a:pt x="3974" y="19623"/>
                  </a:cubicBezTo>
                  <a:close/>
                  <a:moveTo>
                    <a:pt x="7224" y="20772"/>
                  </a:moveTo>
                  <a:lnTo>
                    <a:pt x="7224" y="20772"/>
                  </a:lnTo>
                  <a:cubicBezTo>
                    <a:pt x="6543" y="22005"/>
                    <a:pt x="5867" y="23247"/>
                    <a:pt x="5137" y="24459"/>
                  </a:cubicBezTo>
                  <a:cubicBezTo>
                    <a:pt x="4683" y="25218"/>
                    <a:pt x="4498" y="25504"/>
                    <a:pt x="4478" y="25504"/>
                  </a:cubicBezTo>
                  <a:cubicBezTo>
                    <a:pt x="4419" y="25504"/>
                    <a:pt x="5804" y="22992"/>
                    <a:pt x="5917" y="22802"/>
                  </a:cubicBezTo>
                  <a:lnTo>
                    <a:pt x="5917" y="22799"/>
                  </a:lnTo>
                  <a:cubicBezTo>
                    <a:pt x="6324" y="22109"/>
                    <a:pt x="6768" y="21437"/>
                    <a:pt x="7224" y="20772"/>
                  </a:cubicBezTo>
                  <a:close/>
                  <a:moveTo>
                    <a:pt x="26862" y="12163"/>
                  </a:moveTo>
                  <a:cubicBezTo>
                    <a:pt x="26065" y="13442"/>
                    <a:pt x="25158" y="14664"/>
                    <a:pt x="24292" y="15882"/>
                  </a:cubicBezTo>
                  <a:cubicBezTo>
                    <a:pt x="23100" y="17553"/>
                    <a:pt x="21925" y="19205"/>
                    <a:pt x="20857" y="20960"/>
                  </a:cubicBezTo>
                  <a:cubicBezTo>
                    <a:pt x="20250" y="21994"/>
                    <a:pt x="19650" y="23030"/>
                    <a:pt x="19052" y="24072"/>
                  </a:cubicBezTo>
                  <a:cubicBezTo>
                    <a:pt x="19021" y="24300"/>
                    <a:pt x="18980" y="24497"/>
                    <a:pt x="18937" y="24676"/>
                  </a:cubicBezTo>
                  <a:cubicBezTo>
                    <a:pt x="18741" y="25002"/>
                    <a:pt x="18544" y="25322"/>
                    <a:pt x="18357" y="25652"/>
                  </a:cubicBezTo>
                  <a:cubicBezTo>
                    <a:pt x="18341" y="25654"/>
                    <a:pt x="18325" y="25655"/>
                    <a:pt x="18308" y="25655"/>
                  </a:cubicBezTo>
                  <a:cubicBezTo>
                    <a:pt x="18150" y="25655"/>
                    <a:pt x="17972" y="25540"/>
                    <a:pt x="17773" y="25302"/>
                  </a:cubicBezTo>
                  <a:cubicBezTo>
                    <a:pt x="17840" y="25011"/>
                    <a:pt x="17921" y="24725"/>
                    <a:pt x="18019" y="24445"/>
                  </a:cubicBezTo>
                  <a:cubicBezTo>
                    <a:pt x="20224" y="21676"/>
                    <a:pt x="22165" y="18711"/>
                    <a:pt x="24053" y="15706"/>
                  </a:cubicBezTo>
                  <a:cubicBezTo>
                    <a:pt x="24604" y="15013"/>
                    <a:pt x="25147" y="14317"/>
                    <a:pt x="25664" y="13598"/>
                  </a:cubicBezTo>
                  <a:cubicBezTo>
                    <a:pt x="25938" y="13214"/>
                    <a:pt x="26374" y="12715"/>
                    <a:pt x="26862" y="12163"/>
                  </a:cubicBezTo>
                  <a:close/>
                  <a:moveTo>
                    <a:pt x="18597" y="2935"/>
                  </a:moveTo>
                  <a:cubicBezTo>
                    <a:pt x="19053" y="2935"/>
                    <a:pt x="18859" y="3386"/>
                    <a:pt x="18019" y="4291"/>
                  </a:cubicBezTo>
                  <a:cubicBezTo>
                    <a:pt x="17519" y="5186"/>
                    <a:pt x="16994" y="6063"/>
                    <a:pt x="16440" y="6924"/>
                  </a:cubicBezTo>
                  <a:cubicBezTo>
                    <a:pt x="14531" y="10001"/>
                    <a:pt x="12279" y="12865"/>
                    <a:pt x="10207" y="15833"/>
                  </a:cubicBezTo>
                  <a:cubicBezTo>
                    <a:pt x="9468" y="16889"/>
                    <a:pt x="8812" y="17989"/>
                    <a:pt x="8174" y="19101"/>
                  </a:cubicBezTo>
                  <a:cubicBezTo>
                    <a:pt x="6433" y="21483"/>
                    <a:pt x="4822" y="23957"/>
                    <a:pt x="3523" y="26679"/>
                  </a:cubicBezTo>
                  <a:cubicBezTo>
                    <a:pt x="3494" y="26749"/>
                    <a:pt x="3515" y="26827"/>
                    <a:pt x="3569" y="26873"/>
                  </a:cubicBezTo>
                  <a:cubicBezTo>
                    <a:pt x="2695" y="26139"/>
                    <a:pt x="2033" y="25320"/>
                    <a:pt x="1808" y="24517"/>
                  </a:cubicBezTo>
                  <a:lnTo>
                    <a:pt x="1808" y="24517"/>
                  </a:lnTo>
                  <a:lnTo>
                    <a:pt x="1811" y="24520"/>
                  </a:lnTo>
                  <a:cubicBezTo>
                    <a:pt x="1791" y="24445"/>
                    <a:pt x="1765" y="24344"/>
                    <a:pt x="1742" y="24254"/>
                  </a:cubicBezTo>
                  <a:cubicBezTo>
                    <a:pt x="2446" y="23466"/>
                    <a:pt x="3136" y="22666"/>
                    <a:pt x="3809" y="21858"/>
                  </a:cubicBezTo>
                  <a:lnTo>
                    <a:pt x="3809" y="21858"/>
                  </a:lnTo>
                  <a:cubicBezTo>
                    <a:pt x="3240" y="22782"/>
                    <a:pt x="2669" y="23706"/>
                    <a:pt x="2114" y="24638"/>
                  </a:cubicBezTo>
                  <a:cubicBezTo>
                    <a:pt x="2056" y="24735"/>
                    <a:pt x="2146" y="24845"/>
                    <a:pt x="2239" y="24845"/>
                  </a:cubicBezTo>
                  <a:cubicBezTo>
                    <a:pt x="2270" y="24845"/>
                    <a:pt x="2302" y="24833"/>
                    <a:pt x="2328" y="24803"/>
                  </a:cubicBezTo>
                  <a:cubicBezTo>
                    <a:pt x="3159" y="23856"/>
                    <a:pt x="3948" y="22877"/>
                    <a:pt x="4704" y="21881"/>
                  </a:cubicBezTo>
                  <a:lnTo>
                    <a:pt x="4704" y="21881"/>
                  </a:lnTo>
                  <a:cubicBezTo>
                    <a:pt x="3959" y="23094"/>
                    <a:pt x="3249" y="24326"/>
                    <a:pt x="2579" y="25579"/>
                  </a:cubicBezTo>
                  <a:cubicBezTo>
                    <a:pt x="2519" y="25693"/>
                    <a:pt x="2611" y="25792"/>
                    <a:pt x="2707" y="25792"/>
                  </a:cubicBezTo>
                  <a:cubicBezTo>
                    <a:pt x="2751" y="25792"/>
                    <a:pt x="2795" y="25772"/>
                    <a:pt x="2827" y="25724"/>
                  </a:cubicBezTo>
                  <a:cubicBezTo>
                    <a:pt x="4591" y="23065"/>
                    <a:pt x="6326" y="20383"/>
                    <a:pt x="8064" y="17706"/>
                  </a:cubicBezTo>
                  <a:cubicBezTo>
                    <a:pt x="11307" y="13286"/>
                    <a:pt x="14681" y="8809"/>
                    <a:pt x="17323" y="4068"/>
                  </a:cubicBezTo>
                  <a:cubicBezTo>
                    <a:pt x="17580" y="3725"/>
                    <a:pt x="17834" y="3375"/>
                    <a:pt x="18091" y="3032"/>
                  </a:cubicBezTo>
                  <a:cubicBezTo>
                    <a:pt x="18306" y="2967"/>
                    <a:pt x="18475" y="2935"/>
                    <a:pt x="18597" y="2935"/>
                  </a:cubicBezTo>
                  <a:close/>
                  <a:moveTo>
                    <a:pt x="25785" y="15821"/>
                  </a:moveTo>
                  <a:lnTo>
                    <a:pt x="25785" y="15821"/>
                  </a:lnTo>
                  <a:cubicBezTo>
                    <a:pt x="25739" y="15899"/>
                    <a:pt x="25692" y="15971"/>
                    <a:pt x="25646" y="16049"/>
                  </a:cubicBezTo>
                  <a:cubicBezTo>
                    <a:pt x="24821" y="17415"/>
                    <a:pt x="23978" y="18772"/>
                    <a:pt x="23126" y="20123"/>
                  </a:cubicBezTo>
                  <a:cubicBezTo>
                    <a:pt x="22407" y="21073"/>
                    <a:pt x="21708" y="22037"/>
                    <a:pt x="21056" y="23033"/>
                  </a:cubicBezTo>
                  <a:cubicBezTo>
                    <a:pt x="19800" y="24525"/>
                    <a:pt x="18326" y="26084"/>
                    <a:pt x="17854" y="27083"/>
                  </a:cubicBezTo>
                  <a:lnTo>
                    <a:pt x="17854" y="27083"/>
                  </a:lnTo>
                  <a:cubicBezTo>
                    <a:pt x="19775" y="22998"/>
                    <a:pt x="23015" y="19518"/>
                    <a:pt x="25785" y="15821"/>
                  </a:cubicBezTo>
                  <a:close/>
                  <a:moveTo>
                    <a:pt x="33834" y="5728"/>
                  </a:moveTo>
                  <a:cubicBezTo>
                    <a:pt x="31732" y="9158"/>
                    <a:pt x="29437" y="12455"/>
                    <a:pt x="27303" y="15862"/>
                  </a:cubicBezTo>
                  <a:cubicBezTo>
                    <a:pt x="26720" y="16791"/>
                    <a:pt x="26137" y="17715"/>
                    <a:pt x="25551" y="18642"/>
                  </a:cubicBezTo>
                  <a:cubicBezTo>
                    <a:pt x="24913" y="19531"/>
                    <a:pt x="24284" y="20429"/>
                    <a:pt x="23698" y="21347"/>
                  </a:cubicBezTo>
                  <a:cubicBezTo>
                    <a:pt x="23490" y="21670"/>
                    <a:pt x="23288" y="22017"/>
                    <a:pt x="23091" y="22369"/>
                  </a:cubicBezTo>
                  <a:cubicBezTo>
                    <a:pt x="22794" y="22793"/>
                    <a:pt x="22508" y="23226"/>
                    <a:pt x="22205" y="23645"/>
                  </a:cubicBezTo>
                  <a:cubicBezTo>
                    <a:pt x="22251" y="23581"/>
                    <a:pt x="22272" y="23551"/>
                    <a:pt x="22272" y="23551"/>
                  </a:cubicBezTo>
                  <a:lnTo>
                    <a:pt x="22272" y="23551"/>
                  </a:lnTo>
                  <a:cubicBezTo>
                    <a:pt x="22271" y="23551"/>
                    <a:pt x="19729" y="27113"/>
                    <a:pt x="19302" y="27113"/>
                  </a:cubicBezTo>
                  <a:cubicBezTo>
                    <a:pt x="19170" y="27113"/>
                    <a:pt x="19239" y="26775"/>
                    <a:pt x="19644" y="25891"/>
                  </a:cubicBezTo>
                  <a:cubicBezTo>
                    <a:pt x="19780" y="25597"/>
                    <a:pt x="19930" y="25311"/>
                    <a:pt x="20074" y="25025"/>
                  </a:cubicBezTo>
                  <a:cubicBezTo>
                    <a:pt x="21590" y="23027"/>
                    <a:pt x="22984" y="20949"/>
                    <a:pt x="24324" y="18798"/>
                  </a:cubicBezTo>
                  <a:cubicBezTo>
                    <a:pt x="24541" y="18451"/>
                    <a:pt x="24748" y="18105"/>
                    <a:pt x="24959" y="17758"/>
                  </a:cubicBezTo>
                  <a:lnTo>
                    <a:pt x="24959" y="17758"/>
                  </a:lnTo>
                  <a:cubicBezTo>
                    <a:pt x="24408" y="18457"/>
                    <a:pt x="23862" y="19162"/>
                    <a:pt x="23322" y="19869"/>
                  </a:cubicBezTo>
                  <a:cubicBezTo>
                    <a:pt x="23891" y="19098"/>
                    <a:pt x="24477" y="18336"/>
                    <a:pt x="25069" y="17579"/>
                  </a:cubicBezTo>
                  <a:cubicBezTo>
                    <a:pt x="25874" y="16257"/>
                    <a:pt x="26671" y="14929"/>
                    <a:pt x="27477" y="13607"/>
                  </a:cubicBezTo>
                  <a:cubicBezTo>
                    <a:pt x="28438" y="12031"/>
                    <a:pt x="30586" y="9868"/>
                    <a:pt x="31238" y="8523"/>
                  </a:cubicBezTo>
                  <a:lnTo>
                    <a:pt x="31238" y="8523"/>
                  </a:lnTo>
                  <a:cubicBezTo>
                    <a:pt x="30196" y="10674"/>
                    <a:pt x="28874" y="12631"/>
                    <a:pt x="27459" y="14525"/>
                  </a:cubicBezTo>
                  <a:cubicBezTo>
                    <a:pt x="29448" y="11947"/>
                    <a:pt x="31313" y="9288"/>
                    <a:pt x="32581" y="6234"/>
                  </a:cubicBezTo>
                  <a:cubicBezTo>
                    <a:pt x="32988" y="6040"/>
                    <a:pt x="33407" y="5870"/>
                    <a:pt x="33834" y="5728"/>
                  </a:cubicBezTo>
                  <a:close/>
                  <a:moveTo>
                    <a:pt x="15161" y="16381"/>
                  </a:moveTo>
                  <a:lnTo>
                    <a:pt x="15161" y="16381"/>
                  </a:lnTo>
                  <a:cubicBezTo>
                    <a:pt x="14961" y="16679"/>
                    <a:pt x="14765" y="16976"/>
                    <a:pt x="14566" y="17271"/>
                  </a:cubicBezTo>
                  <a:cubicBezTo>
                    <a:pt x="12946" y="19641"/>
                    <a:pt x="11298" y="21991"/>
                    <a:pt x="9621" y="24318"/>
                  </a:cubicBezTo>
                  <a:cubicBezTo>
                    <a:pt x="9372" y="24665"/>
                    <a:pt x="7707" y="27131"/>
                    <a:pt x="7608" y="27131"/>
                  </a:cubicBezTo>
                  <a:cubicBezTo>
                    <a:pt x="7567" y="27131"/>
                    <a:pt x="7784" y="26725"/>
                    <a:pt x="8457" y="25608"/>
                  </a:cubicBezTo>
                  <a:cubicBezTo>
                    <a:pt x="8933" y="24817"/>
                    <a:pt x="9433" y="24041"/>
                    <a:pt x="9941" y="23267"/>
                  </a:cubicBezTo>
                  <a:cubicBezTo>
                    <a:pt x="11754" y="21032"/>
                    <a:pt x="13463" y="18714"/>
                    <a:pt x="15161" y="16381"/>
                  </a:cubicBezTo>
                  <a:close/>
                  <a:moveTo>
                    <a:pt x="11633" y="14973"/>
                  </a:moveTo>
                  <a:lnTo>
                    <a:pt x="11633" y="14973"/>
                  </a:lnTo>
                  <a:cubicBezTo>
                    <a:pt x="9107" y="19072"/>
                    <a:pt x="6725" y="23307"/>
                    <a:pt x="4323" y="27450"/>
                  </a:cubicBezTo>
                  <a:cubicBezTo>
                    <a:pt x="4065" y="27269"/>
                    <a:pt x="3819" y="27082"/>
                    <a:pt x="3586" y="26888"/>
                  </a:cubicBezTo>
                  <a:lnTo>
                    <a:pt x="3586" y="26888"/>
                  </a:lnTo>
                  <a:cubicBezTo>
                    <a:pt x="3606" y="26901"/>
                    <a:pt x="3629" y="26908"/>
                    <a:pt x="3652" y="26908"/>
                  </a:cubicBezTo>
                  <a:cubicBezTo>
                    <a:pt x="3689" y="26908"/>
                    <a:pt x="3726" y="26891"/>
                    <a:pt x="3748" y="26858"/>
                  </a:cubicBezTo>
                  <a:cubicBezTo>
                    <a:pt x="5928" y="24098"/>
                    <a:pt x="7527" y="20951"/>
                    <a:pt x="9312" y="17917"/>
                  </a:cubicBezTo>
                  <a:cubicBezTo>
                    <a:pt x="9661" y="17461"/>
                    <a:pt x="10013" y="17011"/>
                    <a:pt x="10365" y="16560"/>
                  </a:cubicBezTo>
                  <a:cubicBezTo>
                    <a:pt x="10775" y="16029"/>
                    <a:pt x="11203" y="15501"/>
                    <a:pt x="11633" y="14973"/>
                  </a:cubicBezTo>
                  <a:close/>
                  <a:moveTo>
                    <a:pt x="17635" y="24907"/>
                  </a:moveTo>
                  <a:cubicBezTo>
                    <a:pt x="17395" y="25660"/>
                    <a:pt x="17251" y="26437"/>
                    <a:pt x="17202" y="27225"/>
                  </a:cubicBezTo>
                  <a:cubicBezTo>
                    <a:pt x="17196" y="27316"/>
                    <a:pt x="17267" y="27366"/>
                    <a:pt x="17342" y="27366"/>
                  </a:cubicBezTo>
                  <a:cubicBezTo>
                    <a:pt x="17381" y="27366"/>
                    <a:pt x="17420" y="27352"/>
                    <a:pt x="17450" y="27323"/>
                  </a:cubicBezTo>
                  <a:lnTo>
                    <a:pt x="17450" y="27323"/>
                  </a:lnTo>
                  <a:cubicBezTo>
                    <a:pt x="17369" y="27482"/>
                    <a:pt x="17294" y="27641"/>
                    <a:pt x="17216" y="27799"/>
                  </a:cubicBezTo>
                  <a:cubicBezTo>
                    <a:pt x="16832" y="27566"/>
                    <a:pt x="16518" y="27268"/>
                    <a:pt x="16341" y="26838"/>
                  </a:cubicBezTo>
                  <a:cubicBezTo>
                    <a:pt x="16469" y="26702"/>
                    <a:pt x="16604" y="26575"/>
                    <a:pt x="16723" y="26431"/>
                  </a:cubicBezTo>
                  <a:cubicBezTo>
                    <a:pt x="16821" y="26313"/>
                    <a:pt x="16725" y="26160"/>
                    <a:pt x="16616" y="26142"/>
                  </a:cubicBezTo>
                  <a:cubicBezTo>
                    <a:pt x="16965" y="25738"/>
                    <a:pt x="17297" y="25322"/>
                    <a:pt x="17635" y="24907"/>
                  </a:cubicBezTo>
                  <a:close/>
                  <a:moveTo>
                    <a:pt x="14338" y="18555"/>
                  </a:moveTo>
                  <a:lnTo>
                    <a:pt x="14338" y="18555"/>
                  </a:lnTo>
                  <a:cubicBezTo>
                    <a:pt x="12961" y="20735"/>
                    <a:pt x="11691" y="22949"/>
                    <a:pt x="10495" y="25288"/>
                  </a:cubicBezTo>
                  <a:cubicBezTo>
                    <a:pt x="10205" y="25858"/>
                    <a:pt x="8640" y="27964"/>
                    <a:pt x="8349" y="27964"/>
                  </a:cubicBezTo>
                  <a:cubicBezTo>
                    <a:pt x="8226" y="27964"/>
                    <a:pt x="8329" y="27590"/>
                    <a:pt x="8850" y="26570"/>
                  </a:cubicBezTo>
                  <a:cubicBezTo>
                    <a:pt x="9802" y="24705"/>
                    <a:pt x="11096" y="22998"/>
                    <a:pt x="12329" y="21309"/>
                  </a:cubicBezTo>
                  <a:cubicBezTo>
                    <a:pt x="12998" y="20394"/>
                    <a:pt x="13668" y="19476"/>
                    <a:pt x="14338" y="18555"/>
                  </a:cubicBezTo>
                  <a:close/>
                  <a:moveTo>
                    <a:pt x="15071" y="12198"/>
                  </a:moveTo>
                  <a:lnTo>
                    <a:pt x="15071" y="12198"/>
                  </a:lnTo>
                  <a:cubicBezTo>
                    <a:pt x="14471" y="13171"/>
                    <a:pt x="13867" y="14138"/>
                    <a:pt x="13267" y="15108"/>
                  </a:cubicBezTo>
                  <a:cubicBezTo>
                    <a:pt x="12632" y="16130"/>
                    <a:pt x="12008" y="17155"/>
                    <a:pt x="11376" y="18177"/>
                  </a:cubicBezTo>
                  <a:cubicBezTo>
                    <a:pt x="10746" y="19084"/>
                    <a:pt x="10114" y="19996"/>
                    <a:pt x="9491" y="20914"/>
                  </a:cubicBezTo>
                  <a:cubicBezTo>
                    <a:pt x="7943" y="22981"/>
                    <a:pt x="6451" y="25089"/>
                    <a:pt x="5099" y="27312"/>
                  </a:cubicBezTo>
                  <a:cubicBezTo>
                    <a:pt x="5039" y="27415"/>
                    <a:pt x="5130" y="27523"/>
                    <a:pt x="5226" y="27523"/>
                  </a:cubicBezTo>
                  <a:cubicBezTo>
                    <a:pt x="5258" y="27523"/>
                    <a:pt x="5291" y="27511"/>
                    <a:pt x="5319" y="27482"/>
                  </a:cubicBezTo>
                  <a:cubicBezTo>
                    <a:pt x="5515" y="27283"/>
                    <a:pt x="5694" y="27066"/>
                    <a:pt x="5879" y="26858"/>
                  </a:cubicBezTo>
                  <a:lnTo>
                    <a:pt x="5879" y="26858"/>
                  </a:lnTo>
                  <a:cubicBezTo>
                    <a:pt x="5674" y="27257"/>
                    <a:pt x="5469" y="27652"/>
                    <a:pt x="5281" y="28059"/>
                  </a:cubicBezTo>
                  <a:cubicBezTo>
                    <a:pt x="5036" y="27918"/>
                    <a:pt x="4791" y="27771"/>
                    <a:pt x="4557" y="27615"/>
                  </a:cubicBezTo>
                  <a:lnTo>
                    <a:pt x="4557" y="27612"/>
                  </a:lnTo>
                  <a:cubicBezTo>
                    <a:pt x="7704" y="22228"/>
                    <a:pt x="11448" y="17262"/>
                    <a:pt x="15071" y="12198"/>
                  </a:cubicBezTo>
                  <a:close/>
                  <a:moveTo>
                    <a:pt x="19356" y="25963"/>
                  </a:moveTo>
                  <a:lnTo>
                    <a:pt x="19356" y="25963"/>
                  </a:lnTo>
                  <a:cubicBezTo>
                    <a:pt x="18966" y="26720"/>
                    <a:pt x="18616" y="27496"/>
                    <a:pt x="18305" y="28287"/>
                  </a:cubicBezTo>
                  <a:cubicBezTo>
                    <a:pt x="18305" y="28293"/>
                    <a:pt x="18308" y="28299"/>
                    <a:pt x="18305" y="28305"/>
                  </a:cubicBezTo>
                  <a:cubicBezTo>
                    <a:pt x="18074" y="28215"/>
                    <a:pt x="17846" y="28123"/>
                    <a:pt x="17623" y="28019"/>
                  </a:cubicBezTo>
                  <a:cubicBezTo>
                    <a:pt x="18221" y="27346"/>
                    <a:pt x="18801" y="26662"/>
                    <a:pt x="19356" y="25963"/>
                  </a:cubicBezTo>
                  <a:close/>
                  <a:moveTo>
                    <a:pt x="20118" y="445"/>
                  </a:moveTo>
                  <a:cubicBezTo>
                    <a:pt x="22684" y="988"/>
                    <a:pt x="24367" y="3162"/>
                    <a:pt x="26238" y="4906"/>
                  </a:cubicBezTo>
                  <a:lnTo>
                    <a:pt x="26238" y="4903"/>
                  </a:lnTo>
                  <a:cubicBezTo>
                    <a:pt x="26645" y="5284"/>
                    <a:pt x="27286" y="5829"/>
                    <a:pt x="28005" y="6288"/>
                  </a:cubicBezTo>
                  <a:cubicBezTo>
                    <a:pt x="22921" y="12357"/>
                    <a:pt x="19667" y="19664"/>
                    <a:pt x="14705" y="25825"/>
                  </a:cubicBezTo>
                  <a:cubicBezTo>
                    <a:pt x="13990" y="26712"/>
                    <a:pt x="13678" y="27039"/>
                    <a:pt x="13604" y="27039"/>
                  </a:cubicBezTo>
                  <a:cubicBezTo>
                    <a:pt x="13434" y="27039"/>
                    <a:pt x="14564" y="25267"/>
                    <a:pt x="14944" y="24702"/>
                  </a:cubicBezTo>
                  <a:cubicBezTo>
                    <a:pt x="16102" y="22972"/>
                    <a:pt x="17326" y="21283"/>
                    <a:pt x="18510" y="19569"/>
                  </a:cubicBezTo>
                  <a:cubicBezTo>
                    <a:pt x="21492" y="15244"/>
                    <a:pt x="24350" y="10838"/>
                    <a:pt x="27081" y="6352"/>
                  </a:cubicBezTo>
                  <a:cubicBezTo>
                    <a:pt x="27143" y="6249"/>
                    <a:pt x="27046" y="6131"/>
                    <a:pt x="26949" y="6131"/>
                  </a:cubicBezTo>
                  <a:cubicBezTo>
                    <a:pt x="26916" y="6131"/>
                    <a:pt x="26883" y="6145"/>
                    <a:pt x="26856" y="6179"/>
                  </a:cubicBezTo>
                  <a:cubicBezTo>
                    <a:pt x="21177" y="13125"/>
                    <a:pt x="17158" y="21194"/>
                    <a:pt x="11887" y="28432"/>
                  </a:cubicBezTo>
                  <a:cubicBezTo>
                    <a:pt x="12637" y="27398"/>
                    <a:pt x="13177" y="25885"/>
                    <a:pt x="13786" y="24531"/>
                  </a:cubicBezTo>
                  <a:cubicBezTo>
                    <a:pt x="16887" y="20331"/>
                    <a:pt x="19944" y="15980"/>
                    <a:pt x="22557" y="11629"/>
                  </a:cubicBezTo>
                  <a:cubicBezTo>
                    <a:pt x="23911" y="9629"/>
                    <a:pt x="25184" y="7579"/>
                    <a:pt x="26290" y="5405"/>
                  </a:cubicBezTo>
                  <a:cubicBezTo>
                    <a:pt x="26346" y="5292"/>
                    <a:pt x="26261" y="5200"/>
                    <a:pt x="26168" y="5200"/>
                  </a:cubicBezTo>
                  <a:cubicBezTo>
                    <a:pt x="26126" y="5200"/>
                    <a:pt x="26083" y="5219"/>
                    <a:pt x="26050" y="5264"/>
                  </a:cubicBezTo>
                  <a:cubicBezTo>
                    <a:pt x="23816" y="8295"/>
                    <a:pt x="22049" y="11681"/>
                    <a:pt x="20080" y="14915"/>
                  </a:cubicBezTo>
                  <a:cubicBezTo>
                    <a:pt x="18169" y="17551"/>
                    <a:pt x="16203" y="20149"/>
                    <a:pt x="14459" y="22892"/>
                  </a:cubicBezTo>
                  <a:cubicBezTo>
                    <a:pt x="13172" y="24608"/>
                    <a:pt x="11918" y="26339"/>
                    <a:pt x="10862" y="28142"/>
                  </a:cubicBezTo>
                  <a:lnTo>
                    <a:pt x="10862" y="28142"/>
                  </a:lnTo>
                  <a:cubicBezTo>
                    <a:pt x="15565" y="20103"/>
                    <a:pt x="21964" y="13260"/>
                    <a:pt x="25658" y="4617"/>
                  </a:cubicBezTo>
                  <a:cubicBezTo>
                    <a:pt x="25699" y="4520"/>
                    <a:pt x="25618" y="4401"/>
                    <a:pt x="25530" y="4401"/>
                  </a:cubicBezTo>
                  <a:cubicBezTo>
                    <a:pt x="25500" y="4401"/>
                    <a:pt x="25469" y="4415"/>
                    <a:pt x="25441" y="4449"/>
                  </a:cubicBezTo>
                  <a:cubicBezTo>
                    <a:pt x="20196" y="11240"/>
                    <a:pt x="16572" y="19164"/>
                    <a:pt x="11304" y="25946"/>
                  </a:cubicBezTo>
                  <a:cubicBezTo>
                    <a:pt x="10660" y="26773"/>
                    <a:pt x="9749" y="27895"/>
                    <a:pt x="9587" y="27895"/>
                  </a:cubicBezTo>
                  <a:cubicBezTo>
                    <a:pt x="9482" y="27895"/>
                    <a:pt x="9695" y="27419"/>
                    <a:pt x="10507" y="26076"/>
                  </a:cubicBezTo>
                  <a:cubicBezTo>
                    <a:pt x="12063" y="23498"/>
                    <a:pt x="13706" y="20969"/>
                    <a:pt x="15351" y="18448"/>
                  </a:cubicBezTo>
                  <a:cubicBezTo>
                    <a:pt x="18313" y="13907"/>
                    <a:pt x="21382" y="9435"/>
                    <a:pt x="24396" y="4929"/>
                  </a:cubicBezTo>
                  <a:cubicBezTo>
                    <a:pt x="24465" y="4828"/>
                    <a:pt x="24375" y="4739"/>
                    <a:pt x="24280" y="4739"/>
                  </a:cubicBezTo>
                  <a:cubicBezTo>
                    <a:pt x="24238" y="4739"/>
                    <a:pt x="24196" y="4756"/>
                    <a:pt x="24165" y="4796"/>
                  </a:cubicBezTo>
                  <a:cubicBezTo>
                    <a:pt x="23288" y="5933"/>
                    <a:pt x="22436" y="7088"/>
                    <a:pt x="21593" y="8252"/>
                  </a:cubicBezTo>
                  <a:cubicBezTo>
                    <a:pt x="22404" y="7007"/>
                    <a:pt x="23192" y="5751"/>
                    <a:pt x="23931" y="4461"/>
                  </a:cubicBezTo>
                  <a:cubicBezTo>
                    <a:pt x="23990" y="4360"/>
                    <a:pt x="23897" y="4246"/>
                    <a:pt x="23802" y="4246"/>
                  </a:cubicBezTo>
                  <a:cubicBezTo>
                    <a:pt x="23769" y="4246"/>
                    <a:pt x="23736" y="4259"/>
                    <a:pt x="23709" y="4291"/>
                  </a:cubicBezTo>
                  <a:cubicBezTo>
                    <a:pt x="23663" y="4340"/>
                    <a:pt x="23623" y="4395"/>
                    <a:pt x="23579" y="4444"/>
                  </a:cubicBezTo>
                  <a:cubicBezTo>
                    <a:pt x="23738" y="3976"/>
                    <a:pt x="23859" y="3497"/>
                    <a:pt x="23940" y="3009"/>
                  </a:cubicBezTo>
                  <a:cubicBezTo>
                    <a:pt x="23955" y="2915"/>
                    <a:pt x="23884" y="2835"/>
                    <a:pt x="23805" y="2835"/>
                  </a:cubicBezTo>
                  <a:cubicBezTo>
                    <a:pt x="23774" y="2835"/>
                    <a:pt x="23741" y="2848"/>
                    <a:pt x="23712" y="2876"/>
                  </a:cubicBezTo>
                  <a:cubicBezTo>
                    <a:pt x="20464" y="5971"/>
                    <a:pt x="17978" y="9582"/>
                    <a:pt x="15626" y="13382"/>
                  </a:cubicBezTo>
                  <a:cubicBezTo>
                    <a:pt x="13512" y="16786"/>
                    <a:pt x="11350" y="20207"/>
                    <a:pt x="9283" y="23665"/>
                  </a:cubicBezTo>
                  <a:cubicBezTo>
                    <a:pt x="8702" y="24367"/>
                    <a:pt x="8116" y="25063"/>
                    <a:pt x="7513" y="25753"/>
                  </a:cubicBezTo>
                  <a:cubicBezTo>
                    <a:pt x="6883" y="26475"/>
                    <a:pt x="6416" y="26954"/>
                    <a:pt x="6282" y="26954"/>
                  </a:cubicBezTo>
                  <a:cubicBezTo>
                    <a:pt x="6176" y="26954"/>
                    <a:pt x="6277" y="26654"/>
                    <a:pt x="6670" y="25937"/>
                  </a:cubicBezTo>
                  <a:cubicBezTo>
                    <a:pt x="8448" y="23735"/>
                    <a:pt x="9883" y="21246"/>
                    <a:pt x="11333" y="18801"/>
                  </a:cubicBezTo>
                  <a:cubicBezTo>
                    <a:pt x="13082" y="16430"/>
                    <a:pt x="14806" y="14083"/>
                    <a:pt x="16492" y="11707"/>
                  </a:cubicBezTo>
                  <a:lnTo>
                    <a:pt x="16492" y="11707"/>
                  </a:lnTo>
                  <a:cubicBezTo>
                    <a:pt x="15091" y="13642"/>
                    <a:pt x="13631" y="15524"/>
                    <a:pt x="12176" y="17403"/>
                  </a:cubicBezTo>
                  <a:cubicBezTo>
                    <a:pt x="12308" y="17184"/>
                    <a:pt x="12441" y="16965"/>
                    <a:pt x="12577" y="16748"/>
                  </a:cubicBezTo>
                  <a:cubicBezTo>
                    <a:pt x="12773" y="16433"/>
                    <a:pt x="12969" y="16122"/>
                    <a:pt x="13163" y="15807"/>
                  </a:cubicBezTo>
                  <a:cubicBezTo>
                    <a:pt x="14716" y="13569"/>
                    <a:pt x="16287" y="11355"/>
                    <a:pt x="17799" y="9161"/>
                  </a:cubicBezTo>
                  <a:cubicBezTo>
                    <a:pt x="19099" y="7274"/>
                    <a:pt x="20587" y="5321"/>
                    <a:pt x="21744" y="3466"/>
                  </a:cubicBezTo>
                  <a:lnTo>
                    <a:pt x="21744" y="3466"/>
                  </a:lnTo>
                  <a:cubicBezTo>
                    <a:pt x="20160" y="6008"/>
                    <a:pt x="18692" y="8572"/>
                    <a:pt x="16971" y="11027"/>
                  </a:cubicBezTo>
                  <a:lnTo>
                    <a:pt x="16971" y="11027"/>
                  </a:lnTo>
                  <a:cubicBezTo>
                    <a:pt x="18983" y="8172"/>
                    <a:pt x="20943" y="5277"/>
                    <a:pt x="22823" y="2255"/>
                  </a:cubicBezTo>
                  <a:cubicBezTo>
                    <a:pt x="22891" y="2147"/>
                    <a:pt x="22800" y="2054"/>
                    <a:pt x="22702" y="2054"/>
                  </a:cubicBezTo>
                  <a:cubicBezTo>
                    <a:pt x="22660" y="2054"/>
                    <a:pt x="22616" y="2072"/>
                    <a:pt x="22583" y="2114"/>
                  </a:cubicBezTo>
                  <a:cubicBezTo>
                    <a:pt x="20109" y="5385"/>
                    <a:pt x="17745" y="8728"/>
                    <a:pt x="15458" y="12126"/>
                  </a:cubicBezTo>
                  <a:cubicBezTo>
                    <a:pt x="17580" y="8719"/>
                    <a:pt x="19705" y="5315"/>
                    <a:pt x="21882" y="1941"/>
                  </a:cubicBezTo>
                  <a:cubicBezTo>
                    <a:pt x="21952" y="1832"/>
                    <a:pt x="21857" y="1736"/>
                    <a:pt x="21756" y="1736"/>
                  </a:cubicBezTo>
                  <a:cubicBezTo>
                    <a:pt x="21713" y="1736"/>
                    <a:pt x="21668" y="1754"/>
                    <a:pt x="21636" y="1796"/>
                  </a:cubicBezTo>
                  <a:cubicBezTo>
                    <a:pt x="20655" y="3121"/>
                    <a:pt x="19702" y="4472"/>
                    <a:pt x="18761" y="5835"/>
                  </a:cubicBezTo>
                  <a:cubicBezTo>
                    <a:pt x="19739" y="4328"/>
                    <a:pt x="20606" y="2769"/>
                    <a:pt x="21267" y="1118"/>
                  </a:cubicBezTo>
                  <a:cubicBezTo>
                    <a:pt x="21306" y="1020"/>
                    <a:pt x="21214" y="940"/>
                    <a:pt x="21123" y="940"/>
                  </a:cubicBezTo>
                  <a:cubicBezTo>
                    <a:pt x="21088" y="940"/>
                    <a:pt x="21054" y="952"/>
                    <a:pt x="21027" y="979"/>
                  </a:cubicBezTo>
                  <a:cubicBezTo>
                    <a:pt x="19789" y="2284"/>
                    <a:pt x="18715" y="3756"/>
                    <a:pt x="17707" y="5281"/>
                  </a:cubicBezTo>
                  <a:cubicBezTo>
                    <a:pt x="18611" y="3733"/>
                    <a:pt x="19433" y="2137"/>
                    <a:pt x="20118" y="445"/>
                  </a:cubicBezTo>
                  <a:close/>
                  <a:moveTo>
                    <a:pt x="28747" y="16390"/>
                  </a:moveTo>
                  <a:lnTo>
                    <a:pt x="28747" y="16390"/>
                  </a:lnTo>
                  <a:cubicBezTo>
                    <a:pt x="27924" y="17603"/>
                    <a:pt x="27119" y="18812"/>
                    <a:pt x="26371" y="19990"/>
                  </a:cubicBezTo>
                  <a:cubicBezTo>
                    <a:pt x="24893" y="22323"/>
                    <a:pt x="23588" y="24771"/>
                    <a:pt x="22170" y="27144"/>
                  </a:cubicBezTo>
                  <a:cubicBezTo>
                    <a:pt x="21519" y="28233"/>
                    <a:pt x="21229" y="28656"/>
                    <a:pt x="21171" y="28656"/>
                  </a:cubicBezTo>
                  <a:cubicBezTo>
                    <a:pt x="20989" y="28656"/>
                    <a:pt x="23065" y="24554"/>
                    <a:pt x="23533" y="23752"/>
                  </a:cubicBezTo>
                  <a:cubicBezTo>
                    <a:pt x="25046" y="21154"/>
                    <a:pt x="26879" y="18757"/>
                    <a:pt x="28747" y="16390"/>
                  </a:cubicBezTo>
                  <a:close/>
                  <a:moveTo>
                    <a:pt x="22153" y="24147"/>
                  </a:moveTo>
                  <a:lnTo>
                    <a:pt x="22153" y="24147"/>
                  </a:lnTo>
                  <a:cubicBezTo>
                    <a:pt x="22003" y="24448"/>
                    <a:pt x="21856" y="24745"/>
                    <a:pt x="21708" y="25039"/>
                  </a:cubicBezTo>
                  <a:cubicBezTo>
                    <a:pt x="20891" y="26246"/>
                    <a:pt x="20095" y="27467"/>
                    <a:pt x="19350" y="28729"/>
                  </a:cubicBezTo>
                  <a:cubicBezTo>
                    <a:pt x="19107" y="28614"/>
                    <a:pt x="18850" y="28510"/>
                    <a:pt x="18585" y="28409"/>
                  </a:cubicBezTo>
                  <a:cubicBezTo>
                    <a:pt x="19872" y="27055"/>
                    <a:pt x="21044" y="25626"/>
                    <a:pt x="22153" y="24147"/>
                  </a:cubicBezTo>
                  <a:close/>
                  <a:moveTo>
                    <a:pt x="27377" y="7335"/>
                  </a:moveTo>
                  <a:cubicBezTo>
                    <a:pt x="27407" y="7335"/>
                    <a:pt x="25807" y="9741"/>
                    <a:pt x="25326" y="10515"/>
                  </a:cubicBezTo>
                  <a:cubicBezTo>
                    <a:pt x="24122" y="12452"/>
                    <a:pt x="22970" y="14424"/>
                    <a:pt x="21804" y="16387"/>
                  </a:cubicBezTo>
                  <a:cubicBezTo>
                    <a:pt x="19535" y="20212"/>
                    <a:pt x="17228" y="24009"/>
                    <a:pt x="14710" y="27675"/>
                  </a:cubicBezTo>
                  <a:cubicBezTo>
                    <a:pt x="13807" y="28244"/>
                    <a:pt x="12767" y="28700"/>
                    <a:pt x="11757" y="29012"/>
                  </a:cubicBezTo>
                  <a:cubicBezTo>
                    <a:pt x="12213" y="28397"/>
                    <a:pt x="12675" y="27782"/>
                    <a:pt x="13114" y="27156"/>
                  </a:cubicBezTo>
                  <a:lnTo>
                    <a:pt x="13114" y="27156"/>
                  </a:lnTo>
                  <a:cubicBezTo>
                    <a:pt x="12955" y="27465"/>
                    <a:pt x="12790" y="27773"/>
                    <a:pt x="12646" y="28094"/>
                  </a:cubicBezTo>
                  <a:cubicBezTo>
                    <a:pt x="12592" y="28208"/>
                    <a:pt x="12683" y="28335"/>
                    <a:pt x="12787" y="28335"/>
                  </a:cubicBezTo>
                  <a:cubicBezTo>
                    <a:pt x="12823" y="28335"/>
                    <a:pt x="12861" y="28320"/>
                    <a:pt x="12894" y="28284"/>
                  </a:cubicBezTo>
                  <a:cubicBezTo>
                    <a:pt x="18114" y="22814"/>
                    <a:pt x="21388" y="16015"/>
                    <a:pt x="25638" y="9831"/>
                  </a:cubicBezTo>
                  <a:cubicBezTo>
                    <a:pt x="26909" y="7980"/>
                    <a:pt x="27362" y="7335"/>
                    <a:pt x="27377" y="7335"/>
                  </a:cubicBezTo>
                  <a:close/>
                  <a:moveTo>
                    <a:pt x="10311" y="23792"/>
                  </a:moveTo>
                  <a:cubicBezTo>
                    <a:pt x="9211" y="25447"/>
                    <a:pt x="8209" y="27167"/>
                    <a:pt x="7392" y="29026"/>
                  </a:cubicBezTo>
                  <a:cubicBezTo>
                    <a:pt x="6754" y="28804"/>
                    <a:pt x="6133" y="28527"/>
                    <a:pt x="5538" y="28204"/>
                  </a:cubicBezTo>
                  <a:cubicBezTo>
                    <a:pt x="6563" y="27173"/>
                    <a:pt x="7539" y="26105"/>
                    <a:pt x="8480" y="25011"/>
                  </a:cubicBezTo>
                  <a:lnTo>
                    <a:pt x="8480" y="25011"/>
                  </a:lnTo>
                  <a:cubicBezTo>
                    <a:pt x="7816" y="26142"/>
                    <a:pt x="7158" y="27277"/>
                    <a:pt x="6526" y="28420"/>
                  </a:cubicBezTo>
                  <a:cubicBezTo>
                    <a:pt x="6474" y="28515"/>
                    <a:pt x="6562" y="28626"/>
                    <a:pt x="6648" y="28626"/>
                  </a:cubicBezTo>
                  <a:cubicBezTo>
                    <a:pt x="6678" y="28626"/>
                    <a:pt x="6707" y="28613"/>
                    <a:pt x="6731" y="28582"/>
                  </a:cubicBezTo>
                  <a:cubicBezTo>
                    <a:pt x="7949" y="27003"/>
                    <a:pt x="9136" y="25400"/>
                    <a:pt x="10311" y="23792"/>
                  </a:cubicBezTo>
                  <a:close/>
                  <a:moveTo>
                    <a:pt x="12490" y="26275"/>
                  </a:moveTo>
                  <a:lnTo>
                    <a:pt x="12490" y="26275"/>
                  </a:lnTo>
                  <a:cubicBezTo>
                    <a:pt x="11997" y="27216"/>
                    <a:pt x="11546" y="28189"/>
                    <a:pt x="11136" y="29185"/>
                  </a:cubicBezTo>
                  <a:cubicBezTo>
                    <a:pt x="10813" y="29269"/>
                    <a:pt x="10487" y="29332"/>
                    <a:pt x="10158" y="29382"/>
                  </a:cubicBezTo>
                  <a:cubicBezTo>
                    <a:pt x="10928" y="28360"/>
                    <a:pt x="11708" y="27323"/>
                    <a:pt x="12490" y="26275"/>
                  </a:cubicBezTo>
                  <a:close/>
                  <a:moveTo>
                    <a:pt x="13911" y="23036"/>
                  </a:moveTo>
                  <a:lnTo>
                    <a:pt x="13911" y="23036"/>
                  </a:lnTo>
                  <a:cubicBezTo>
                    <a:pt x="12484" y="25100"/>
                    <a:pt x="11096" y="27187"/>
                    <a:pt x="9826" y="29361"/>
                  </a:cubicBezTo>
                  <a:cubicBezTo>
                    <a:pt x="9817" y="29384"/>
                    <a:pt x="9811" y="29408"/>
                    <a:pt x="9817" y="29431"/>
                  </a:cubicBezTo>
                  <a:cubicBezTo>
                    <a:pt x="9715" y="29441"/>
                    <a:pt x="9609" y="29446"/>
                    <a:pt x="9500" y="29446"/>
                  </a:cubicBezTo>
                  <a:cubicBezTo>
                    <a:pt x="9000" y="29446"/>
                    <a:pt x="8420" y="29341"/>
                    <a:pt x="7807" y="29159"/>
                  </a:cubicBezTo>
                  <a:cubicBezTo>
                    <a:pt x="8212" y="28879"/>
                    <a:pt x="8587" y="28559"/>
                    <a:pt x="8925" y="28201"/>
                  </a:cubicBezTo>
                  <a:lnTo>
                    <a:pt x="8925" y="28201"/>
                  </a:lnTo>
                  <a:cubicBezTo>
                    <a:pt x="8754" y="28484"/>
                    <a:pt x="8581" y="28764"/>
                    <a:pt x="8414" y="29050"/>
                  </a:cubicBezTo>
                  <a:cubicBezTo>
                    <a:pt x="8353" y="29149"/>
                    <a:pt x="8440" y="29250"/>
                    <a:pt x="8533" y="29250"/>
                  </a:cubicBezTo>
                  <a:cubicBezTo>
                    <a:pt x="8565" y="29250"/>
                    <a:pt x="8597" y="29238"/>
                    <a:pt x="8625" y="29211"/>
                  </a:cubicBezTo>
                  <a:cubicBezTo>
                    <a:pt x="10562" y="27346"/>
                    <a:pt x="12300" y="25253"/>
                    <a:pt x="13911" y="23036"/>
                  </a:cubicBezTo>
                  <a:close/>
                  <a:moveTo>
                    <a:pt x="25242" y="20602"/>
                  </a:moveTo>
                  <a:lnTo>
                    <a:pt x="25242" y="20602"/>
                  </a:lnTo>
                  <a:cubicBezTo>
                    <a:pt x="23256" y="23443"/>
                    <a:pt x="21524" y="26431"/>
                    <a:pt x="20441" y="29763"/>
                  </a:cubicBezTo>
                  <a:cubicBezTo>
                    <a:pt x="20288" y="29373"/>
                    <a:pt x="19999" y="29096"/>
                    <a:pt x="19636" y="28882"/>
                  </a:cubicBezTo>
                  <a:cubicBezTo>
                    <a:pt x="20043" y="28215"/>
                    <a:pt x="20444" y="27548"/>
                    <a:pt x="20839" y="26876"/>
                  </a:cubicBezTo>
                  <a:cubicBezTo>
                    <a:pt x="22179" y="24705"/>
                    <a:pt x="23700" y="22638"/>
                    <a:pt x="25242" y="20602"/>
                  </a:cubicBezTo>
                  <a:close/>
                  <a:moveTo>
                    <a:pt x="18762" y="1"/>
                  </a:moveTo>
                  <a:cubicBezTo>
                    <a:pt x="18729" y="1"/>
                    <a:pt x="18697" y="13"/>
                    <a:pt x="18671" y="38"/>
                  </a:cubicBezTo>
                  <a:cubicBezTo>
                    <a:pt x="18660" y="50"/>
                    <a:pt x="18648" y="61"/>
                    <a:pt x="18634" y="73"/>
                  </a:cubicBezTo>
                  <a:cubicBezTo>
                    <a:pt x="16902" y="81"/>
                    <a:pt x="15247" y="419"/>
                    <a:pt x="13651" y="973"/>
                  </a:cubicBezTo>
                  <a:cubicBezTo>
                    <a:pt x="13625" y="951"/>
                    <a:pt x="13592" y="940"/>
                    <a:pt x="13561" y="940"/>
                  </a:cubicBezTo>
                  <a:cubicBezTo>
                    <a:pt x="13515" y="940"/>
                    <a:pt x="13470" y="963"/>
                    <a:pt x="13446" y="1005"/>
                  </a:cubicBezTo>
                  <a:cubicBezTo>
                    <a:pt x="13434" y="1025"/>
                    <a:pt x="13423" y="1043"/>
                    <a:pt x="13408" y="1063"/>
                  </a:cubicBezTo>
                  <a:cubicBezTo>
                    <a:pt x="13007" y="1207"/>
                    <a:pt x="12611" y="1363"/>
                    <a:pt x="12219" y="1531"/>
                  </a:cubicBezTo>
                  <a:cubicBezTo>
                    <a:pt x="12233" y="1508"/>
                    <a:pt x="12251" y="1484"/>
                    <a:pt x="12268" y="1458"/>
                  </a:cubicBezTo>
                  <a:cubicBezTo>
                    <a:pt x="12339" y="1358"/>
                    <a:pt x="12246" y="1264"/>
                    <a:pt x="12149" y="1264"/>
                  </a:cubicBezTo>
                  <a:cubicBezTo>
                    <a:pt x="12107" y="1264"/>
                    <a:pt x="12064" y="1281"/>
                    <a:pt x="12034" y="1323"/>
                  </a:cubicBezTo>
                  <a:cubicBezTo>
                    <a:pt x="11933" y="1461"/>
                    <a:pt x="11826" y="1609"/>
                    <a:pt x="11722" y="1753"/>
                  </a:cubicBezTo>
                  <a:cubicBezTo>
                    <a:pt x="10666" y="2241"/>
                    <a:pt x="9635" y="2786"/>
                    <a:pt x="8636" y="3384"/>
                  </a:cubicBezTo>
                  <a:cubicBezTo>
                    <a:pt x="7357" y="4149"/>
                    <a:pt x="6355" y="5197"/>
                    <a:pt x="5455" y="6346"/>
                  </a:cubicBezTo>
                  <a:cubicBezTo>
                    <a:pt x="4118" y="7715"/>
                    <a:pt x="2980" y="9239"/>
                    <a:pt x="2100" y="10910"/>
                  </a:cubicBezTo>
                  <a:cubicBezTo>
                    <a:pt x="1670" y="11436"/>
                    <a:pt x="1222" y="11941"/>
                    <a:pt x="720" y="12392"/>
                  </a:cubicBezTo>
                  <a:cubicBezTo>
                    <a:pt x="598" y="12500"/>
                    <a:pt x="711" y="12662"/>
                    <a:pt x="839" y="12662"/>
                  </a:cubicBezTo>
                  <a:cubicBezTo>
                    <a:pt x="875" y="12662"/>
                    <a:pt x="912" y="12649"/>
                    <a:pt x="945" y="12620"/>
                  </a:cubicBezTo>
                  <a:cubicBezTo>
                    <a:pt x="1153" y="12432"/>
                    <a:pt x="1355" y="12241"/>
                    <a:pt x="1548" y="12045"/>
                  </a:cubicBezTo>
                  <a:lnTo>
                    <a:pt x="1548" y="12045"/>
                  </a:lnTo>
                  <a:cubicBezTo>
                    <a:pt x="1225" y="12773"/>
                    <a:pt x="951" y="13520"/>
                    <a:pt x="726" y="14283"/>
                  </a:cubicBezTo>
                  <a:cubicBezTo>
                    <a:pt x="705" y="14348"/>
                    <a:pt x="759" y="14391"/>
                    <a:pt x="813" y="14391"/>
                  </a:cubicBezTo>
                  <a:cubicBezTo>
                    <a:pt x="849" y="14391"/>
                    <a:pt x="885" y="14372"/>
                    <a:pt x="899" y="14329"/>
                  </a:cubicBezTo>
                  <a:cubicBezTo>
                    <a:pt x="1190" y="13362"/>
                    <a:pt x="1577" y="12449"/>
                    <a:pt x="2016" y="11557"/>
                  </a:cubicBezTo>
                  <a:cubicBezTo>
                    <a:pt x="3284" y="10186"/>
                    <a:pt x="4314" y="8670"/>
                    <a:pt x="5429" y="7224"/>
                  </a:cubicBezTo>
                  <a:lnTo>
                    <a:pt x="5429" y="7224"/>
                  </a:lnTo>
                  <a:cubicBezTo>
                    <a:pt x="5374" y="7446"/>
                    <a:pt x="5247" y="7781"/>
                    <a:pt x="5013" y="8292"/>
                  </a:cubicBezTo>
                  <a:cubicBezTo>
                    <a:pt x="4181" y="10111"/>
                    <a:pt x="2862" y="11696"/>
                    <a:pt x="1722" y="13373"/>
                  </a:cubicBezTo>
                  <a:cubicBezTo>
                    <a:pt x="1720" y="13367"/>
                    <a:pt x="1716" y="13362"/>
                    <a:pt x="1711" y="13362"/>
                  </a:cubicBezTo>
                  <a:cubicBezTo>
                    <a:pt x="1709" y="13362"/>
                    <a:pt x="1707" y="13363"/>
                    <a:pt x="1704" y="13364"/>
                  </a:cubicBezTo>
                  <a:cubicBezTo>
                    <a:pt x="1208" y="13572"/>
                    <a:pt x="962" y="14130"/>
                    <a:pt x="838" y="14788"/>
                  </a:cubicBezTo>
                  <a:cubicBezTo>
                    <a:pt x="792" y="14869"/>
                    <a:pt x="743" y="14947"/>
                    <a:pt x="697" y="15027"/>
                  </a:cubicBezTo>
                  <a:cubicBezTo>
                    <a:pt x="662" y="15100"/>
                    <a:pt x="700" y="15189"/>
                    <a:pt x="781" y="15212"/>
                  </a:cubicBezTo>
                  <a:cubicBezTo>
                    <a:pt x="746" y="15547"/>
                    <a:pt x="729" y="15888"/>
                    <a:pt x="731" y="16225"/>
                  </a:cubicBezTo>
                  <a:cubicBezTo>
                    <a:pt x="720" y="16246"/>
                    <a:pt x="708" y="16266"/>
                    <a:pt x="697" y="16286"/>
                  </a:cubicBezTo>
                  <a:cubicBezTo>
                    <a:pt x="662" y="16344"/>
                    <a:pt x="677" y="16416"/>
                    <a:pt x="731" y="16454"/>
                  </a:cubicBezTo>
                  <a:cubicBezTo>
                    <a:pt x="740" y="16849"/>
                    <a:pt x="755" y="17201"/>
                    <a:pt x="763" y="17484"/>
                  </a:cubicBezTo>
                  <a:cubicBezTo>
                    <a:pt x="524" y="17923"/>
                    <a:pt x="278" y="18356"/>
                    <a:pt x="59" y="18804"/>
                  </a:cubicBezTo>
                  <a:cubicBezTo>
                    <a:pt x="1" y="18907"/>
                    <a:pt x="86" y="19011"/>
                    <a:pt x="181" y="19011"/>
                  </a:cubicBezTo>
                  <a:cubicBezTo>
                    <a:pt x="213" y="19011"/>
                    <a:pt x="246" y="18999"/>
                    <a:pt x="275" y="18971"/>
                  </a:cubicBezTo>
                  <a:cubicBezTo>
                    <a:pt x="446" y="18832"/>
                    <a:pt x="607" y="18682"/>
                    <a:pt x="772" y="18538"/>
                  </a:cubicBezTo>
                  <a:cubicBezTo>
                    <a:pt x="772" y="19144"/>
                    <a:pt x="772" y="19811"/>
                    <a:pt x="795" y="20498"/>
                  </a:cubicBezTo>
                  <a:cubicBezTo>
                    <a:pt x="653" y="20721"/>
                    <a:pt x="506" y="20946"/>
                    <a:pt x="371" y="21165"/>
                  </a:cubicBezTo>
                  <a:cubicBezTo>
                    <a:pt x="303" y="21267"/>
                    <a:pt x="402" y="21382"/>
                    <a:pt x="500" y="21382"/>
                  </a:cubicBezTo>
                  <a:cubicBezTo>
                    <a:pt x="533" y="21382"/>
                    <a:pt x="566" y="21369"/>
                    <a:pt x="593" y="21338"/>
                  </a:cubicBezTo>
                  <a:cubicBezTo>
                    <a:pt x="674" y="21249"/>
                    <a:pt x="746" y="21154"/>
                    <a:pt x="827" y="21064"/>
                  </a:cubicBezTo>
                  <a:cubicBezTo>
                    <a:pt x="853" y="21546"/>
                    <a:pt x="896" y="22028"/>
                    <a:pt x="962" y="22502"/>
                  </a:cubicBezTo>
                  <a:cubicBezTo>
                    <a:pt x="919" y="22698"/>
                    <a:pt x="876" y="22894"/>
                    <a:pt x="844" y="23094"/>
                  </a:cubicBezTo>
                  <a:cubicBezTo>
                    <a:pt x="831" y="23171"/>
                    <a:pt x="901" y="23256"/>
                    <a:pt x="974" y="23256"/>
                  </a:cubicBezTo>
                  <a:cubicBezTo>
                    <a:pt x="1002" y="23256"/>
                    <a:pt x="1030" y="23244"/>
                    <a:pt x="1055" y="23215"/>
                  </a:cubicBezTo>
                  <a:cubicBezTo>
                    <a:pt x="1063" y="23203"/>
                    <a:pt x="1072" y="23189"/>
                    <a:pt x="1084" y="23177"/>
                  </a:cubicBezTo>
                  <a:cubicBezTo>
                    <a:pt x="1101" y="23276"/>
                    <a:pt x="1118" y="23374"/>
                    <a:pt x="1141" y="23466"/>
                  </a:cubicBezTo>
                  <a:cubicBezTo>
                    <a:pt x="1141" y="23475"/>
                    <a:pt x="1141" y="23481"/>
                    <a:pt x="1144" y="23489"/>
                  </a:cubicBezTo>
                  <a:cubicBezTo>
                    <a:pt x="1205" y="23740"/>
                    <a:pt x="1280" y="23989"/>
                    <a:pt x="1367" y="24234"/>
                  </a:cubicBezTo>
                  <a:cubicBezTo>
                    <a:pt x="1352" y="24263"/>
                    <a:pt x="1335" y="24292"/>
                    <a:pt x="1320" y="24318"/>
                  </a:cubicBezTo>
                  <a:cubicBezTo>
                    <a:pt x="1276" y="24412"/>
                    <a:pt x="1344" y="24520"/>
                    <a:pt x="1447" y="24520"/>
                  </a:cubicBezTo>
                  <a:cubicBezTo>
                    <a:pt x="1451" y="24520"/>
                    <a:pt x="1455" y="24520"/>
                    <a:pt x="1459" y="24520"/>
                  </a:cubicBezTo>
                  <a:cubicBezTo>
                    <a:pt x="1569" y="24803"/>
                    <a:pt x="1707" y="25074"/>
                    <a:pt x="1872" y="25331"/>
                  </a:cubicBezTo>
                  <a:cubicBezTo>
                    <a:pt x="3162" y="27306"/>
                    <a:pt x="5143" y="28619"/>
                    <a:pt x="7305" y="29205"/>
                  </a:cubicBezTo>
                  <a:cubicBezTo>
                    <a:pt x="7268" y="29298"/>
                    <a:pt x="7330" y="29409"/>
                    <a:pt x="7421" y="29409"/>
                  </a:cubicBezTo>
                  <a:cubicBezTo>
                    <a:pt x="7443" y="29409"/>
                    <a:pt x="7468" y="29403"/>
                    <a:pt x="7493" y="29387"/>
                  </a:cubicBezTo>
                  <a:cubicBezTo>
                    <a:pt x="7539" y="29361"/>
                    <a:pt x="7574" y="29324"/>
                    <a:pt x="7620" y="29295"/>
                  </a:cubicBezTo>
                  <a:cubicBezTo>
                    <a:pt x="8355" y="29466"/>
                    <a:pt x="9107" y="29552"/>
                    <a:pt x="9865" y="29552"/>
                  </a:cubicBezTo>
                  <a:cubicBezTo>
                    <a:pt x="9889" y="29552"/>
                    <a:pt x="9914" y="29552"/>
                    <a:pt x="9938" y="29552"/>
                  </a:cubicBezTo>
                  <a:lnTo>
                    <a:pt x="9979" y="29552"/>
                  </a:lnTo>
                  <a:cubicBezTo>
                    <a:pt x="10322" y="29546"/>
                    <a:pt x="10666" y="29523"/>
                    <a:pt x="11006" y="29483"/>
                  </a:cubicBezTo>
                  <a:lnTo>
                    <a:pt x="11006" y="29483"/>
                  </a:lnTo>
                  <a:cubicBezTo>
                    <a:pt x="10977" y="29558"/>
                    <a:pt x="10943" y="29633"/>
                    <a:pt x="10914" y="29708"/>
                  </a:cubicBezTo>
                  <a:cubicBezTo>
                    <a:pt x="10873" y="29810"/>
                    <a:pt x="10953" y="29870"/>
                    <a:pt x="11038" y="29870"/>
                  </a:cubicBezTo>
                  <a:cubicBezTo>
                    <a:pt x="11085" y="29870"/>
                    <a:pt x="11134" y="29852"/>
                    <a:pt x="11165" y="29812"/>
                  </a:cubicBezTo>
                  <a:cubicBezTo>
                    <a:pt x="11263" y="29685"/>
                    <a:pt x="11356" y="29549"/>
                    <a:pt x="11451" y="29422"/>
                  </a:cubicBezTo>
                  <a:cubicBezTo>
                    <a:pt x="13186" y="29127"/>
                    <a:pt x="14840" y="28351"/>
                    <a:pt x="16160" y="27026"/>
                  </a:cubicBezTo>
                  <a:cubicBezTo>
                    <a:pt x="16232" y="27505"/>
                    <a:pt x="16373" y="28045"/>
                    <a:pt x="16847" y="28201"/>
                  </a:cubicBezTo>
                  <a:cubicBezTo>
                    <a:pt x="16893" y="28215"/>
                    <a:pt x="16942" y="28227"/>
                    <a:pt x="16991" y="28241"/>
                  </a:cubicBezTo>
                  <a:cubicBezTo>
                    <a:pt x="16962" y="28296"/>
                    <a:pt x="16933" y="28354"/>
                    <a:pt x="16907" y="28409"/>
                  </a:cubicBezTo>
                  <a:cubicBezTo>
                    <a:pt x="16858" y="28514"/>
                    <a:pt x="16941" y="28632"/>
                    <a:pt x="17037" y="28632"/>
                  </a:cubicBezTo>
                  <a:cubicBezTo>
                    <a:pt x="17070" y="28632"/>
                    <a:pt x="17104" y="28618"/>
                    <a:pt x="17135" y="28585"/>
                  </a:cubicBezTo>
                  <a:cubicBezTo>
                    <a:pt x="17213" y="28501"/>
                    <a:pt x="17280" y="28412"/>
                    <a:pt x="17358" y="28328"/>
                  </a:cubicBezTo>
                  <a:cubicBezTo>
                    <a:pt x="18007" y="28455"/>
                    <a:pt x="18677" y="28487"/>
                    <a:pt x="19269" y="28847"/>
                  </a:cubicBezTo>
                  <a:cubicBezTo>
                    <a:pt x="19263" y="28856"/>
                    <a:pt x="19257" y="28865"/>
                    <a:pt x="19254" y="28873"/>
                  </a:cubicBezTo>
                  <a:cubicBezTo>
                    <a:pt x="19178" y="28998"/>
                    <a:pt x="19291" y="29116"/>
                    <a:pt x="19404" y="29116"/>
                  </a:cubicBezTo>
                  <a:cubicBezTo>
                    <a:pt x="19453" y="29116"/>
                    <a:pt x="19501" y="29094"/>
                    <a:pt x="19535" y="29041"/>
                  </a:cubicBezTo>
                  <a:cubicBezTo>
                    <a:pt x="19540" y="29047"/>
                    <a:pt x="19549" y="29050"/>
                    <a:pt x="19555" y="29055"/>
                  </a:cubicBezTo>
                  <a:cubicBezTo>
                    <a:pt x="21428" y="30678"/>
                    <a:pt x="19520" y="31382"/>
                    <a:pt x="19656" y="32742"/>
                  </a:cubicBezTo>
                  <a:cubicBezTo>
                    <a:pt x="19760" y="33767"/>
                    <a:pt x="20302" y="34414"/>
                    <a:pt x="21001" y="35147"/>
                  </a:cubicBezTo>
                  <a:cubicBezTo>
                    <a:pt x="22930" y="37168"/>
                    <a:pt x="24422" y="39070"/>
                    <a:pt x="24991" y="41905"/>
                  </a:cubicBezTo>
                  <a:cubicBezTo>
                    <a:pt x="25007" y="41988"/>
                    <a:pt x="25066" y="42024"/>
                    <a:pt x="25128" y="42024"/>
                  </a:cubicBezTo>
                  <a:cubicBezTo>
                    <a:pt x="25222" y="42024"/>
                    <a:pt x="25325" y="41942"/>
                    <a:pt x="25303" y="41819"/>
                  </a:cubicBezTo>
                  <a:cubicBezTo>
                    <a:pt x="24997" y="40078"/>
                    <a:pt x="24235" y="38681"/>
                    <a:pt x="23380" y="37139"/>
                  </a:cubicBezTo>
                  <a:cubicBezTo>
                    <a:pt x="22254" y="35115"/>
                    <a:pt x="19370" y="34434"/>
                    <a:pt x="20337" y="31573"/>
                  </a:cubicBezTo>
                  <a:cubicBezTo>
                    <a:pt x="20528" y="31010"/>
                    <a:pt x="20577" y="30571"/>
                    <a:pt x="20539" y="30201"/>
                  </a:cubicBezTo>
                  <a:cubicBezTo>
                    <a:pt x="20577" y="30193"/>
                    <a:pt x="20611" y="30170"/>
                    <a:pt x="20632" y="30138"/>
                  </a:cubicBezTo>
                  <a:cubicBezTo>
                    <a:pt x="23319" y="26001"/>
                    <a:pt x="25632" y="21636"/>
                    <a:pt x="28337" y="17504"/>
                  </a:cubicBezTo>
                  <a:cubicBezTo>
                    <a:pt x="29151" y="16260"/>
                    <a:pt x="29974" y="15024"/>
                    <a:pt x="30794" y="13792"/>
                  </a:cubicBezTo>
                  <a:cubicBezTo>
                    <a:pt x="31573" y="12796"/>
                    <a:pt x="32347" y="11791"/>
                    <a:pt x="33083" y="10769"/>
                  </a:cubicBezTo>
                  <a:cubicBezTo>
                    <a:pt x="33166" y="10651"/>
                    <a:pt x="33058" y="10545"/>
                    <a:pt x="32945" y="10545"/>
                  </a:cubicBezTo>
                  <a:cubicBezTo>
                    <a:pt x="32928" y="10545"/>
                    <a:pt x="32912" y="10548"/>
                    <a:pt x="32896" y="10552"/>
                  </a:cubicBezTo>
                  <a:cubicBezTo>
                    <a:pt x="33661" y="9346"/>
                    <a:pt x="34391" y="8116"/>
                    <a:pt x="35093" y="6866"/>
                  </a:cubicBezTo>
                  <a:lnTo>
                    <a:pt x="35093" y="6866"/>
                  </a:lnTo>
                  <a:cubicBezTo>
                    <a:pt x="34045" y="8601"/>
                    <a:pt x="32792" y="10472"/>
                    <a:pt x="31484" y="12389"/>
                  </a:cubicBezTo>
                  <a:cubicBezTo>
                    <a:pt x="30981" y="13050"/>
                    <a:pt x="30473" y="13711"/>
                    <a:pt x="29959" y="14369"/>
                  </a:cubicBezTo>
                  <a:cubicBezTo>
                    <a:pt x="31770" y="11935"/>
                    <a:pt x="33525" y="9467"/>
                    <a:pt x="35098" y="6854"/>
                  </a:cubicBezTo>
                  <a:cubicBezTo>
                    <a:pt x="35367" y="6372"/>
                    <a:pt x="35653" y="5902"/>
                    <a:pt x="35910" y="5411"/>
                  </a:cubicBezTo>
                  <a:cubicBezTo>
                    <a:pt x="35912" y="5405"/>
                    <a:pt x="35910" y="5399"/>
                    <a:pt x="35910" y="5393"/>
                  </a:cubicBezTo>
                  <a:cubicBezTo>
                    <a:pt x="35933" y="5393"/>
                    <a:pt x="35957" y="5393"/>
                    <a:pt x="35981" y="5393"/>
                  </a:cubicBezTo>
                  <a:cubicBezTo>
                    <a:pt x="36240" y="5393"/>
                    <a:pt x="36499" y="5407"/>
                    <a:pt x="36758" y="5434"/>
                  </a:cubicBezTo>
                  <a:cubicBezTo>
                    <a:pt x="37299" y="5496"/>
                    <a:pt x="37809" y="5531"/>
                    <a:pt x="38304" y="5531"/>
                  </a:cubicBezTo>
                  <a:cubicBezTo>
                    <a:pt x="39417" y="5531"/>
                    <a:pt x="40455" y="5356"/>
                    <a:pt x="41600" y="4929"/>
                  </a:cubicBezTo>
                  <a:cubicBezTo>
                    <a:pt x="41699" y="4895"/>
                    <a:pt x="41673" y="4753"/>
                    <a:pt x="41587" y="4753"/>
                  </a:cubicBezTo>
                  <a:cubicBezTo>
                    <a:pt x="41577" y="4753"/>
                    <a:pt x="41567" y="4755"/>
                    <a:pt x="41557" y="4758"/>
                  </a:cubicBezTo>
                  <a:cubicBezTo>
                    <a:pt x="40494" y="5096"/>
                    <a:pt x="39462" y="5203"/>
                    <a:pt x="38435" y="5203"/>
                  </a:cubicBezTo>
                  <a:cubicBezTo>
                    <a:pt x="36804" y="5203"/>
                    <a:pt x="35185" y="4936"/>
                    <a:pt x="33473" y="4906"/>
                  </a:cubicBezTo>
                  <a:cubicBezTo>
                    <a:pt x="33458" y="4905"/>
                    <a:pt x="33443" y="4905"/>
                    <a:pt x="33428" y="4905"/>
                  </a:cubicBezTo>
                  <a:cubicBezTo>
                    <a:pt x="32304" y="4905"/>
                    <a:pt x="32296" y="5650"/>
                    <a:pt x="32177" y="6268"/>
                  </a:cubicBezTo>
                  <a:cubicBezTo>
                    <a:pt x="32110" y="6352"/>
                    <a:pt x="32050" y="6441"/>
                    <a:pt x="31980" y="6528"/>
                  </a:cubicBezTo>
                  <a:cubicBezTo>
                    <a:pt x="31709" y="6667"/>
                    <a:pt x="31435" y="6805"/>
                    <a:pt x="31146" y="6955"/>
                  </a:cubicBezTo>
                  <a:cubicBezTo>
                    <a:pt x="31080" y="6987"/>
                    <a:pt x="31010" y="7016"/>
                    <a:pt x="30941" y="7039"/>
                  </a:cubicBezTo>
                  <a:cubicBezTo>
                    <a:pt x="31078" y="7061"/>
                    <a:pt x="31198" y="7072"/>
                    <a:pt x="31304" y="7072"/>
                  </a:cubicBezTo>
                  <a:cubicBezTo>
                    <a:pt x="31417" y="7072"/>
                    <a:pt x="31514" y="7060"/>
                    <a:pt x="31599" y="7039"/>
                  </a:cubicBezTo>
                  <a:lnTo>
                    <a:pt x="31599" y="7039"/>
                  </a:lnTo>
                  <a:cubicBezTo>
                    <a:pt x="30733" y="8185"/>
                    <a:pt x="29902" y="9354"/>
                    <a:pt x="29108" y="10547"/>
                  </a:cubicBezTo>
                  <a:cubicBezTo>
                    <a:pt x="29639" y="9455"/>
                    <a:pt x="30084" y="8327"/>
                    <a:pt x="30393" y="7134"/>
                  </a:cubicBezTo>
                  <a:cubicBezTo>
                    <a:pt x="30580" y="7131"/>
                    <a:pt x="30765" y="7097"/>
                    <a:pt x="30941" y="7036"/>
                  </a:cubicBezTo>
                  <a:cubicBezTo>
                    <a:pt x="30372" y="6941"/>
                    <a:pt x="29529" y="6641"/>
                    <a:pt x="28259" y="6023"/>
                  </a:cubicBezTo>
                  <a:cubicBezTo>
                    <a:pt x="25173" y="4527"/>
                    <a:pt x="23623" y="431"/>
                    <a:pt x="19881" y="110"/>
                  </a:cubicBezTo>
                  <a:cubicBezTo>
                    <a:pt x="19543" y="81"/>
                    <a:pt x="19214" y="84"/>
                    <a:pt x="18879" y="78"/>
                  </a:cubicBezTo>
                  <a:cubicBezTo>
                    <a:pt x="18858" y="28"/>
                    <a:pt x="18810" y="1"/>
                    <a:pt x="187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4020600" y="4528725"/>
              <a:ext cx="89650" cy="23625"/>
            </a:xfrm>
            <a:custGeom>
              <a:avLst/>
              <a:gdLst/>
              <a:ahLst/>
              <a:cxnLst/>
              <a:rect l="l" t="t" r="r" b="b"/>
              <a:pathLst>
                <a:path w="3586" h="945" extrusionOk="0">
                  <a:moveTo>
                    <a:pt x="0" y="1"/>
                  </a:moveTo>
                  <a:cubicBezTo>
                    <a:pt x="567" y="575"/>
                    <a:pt x="1293" y="944"/>
                    <a:pt x="2237" y="944"/>
                  </a:cubicBezTo>
                  <a:cubicBezTo>
                    <a:pt x="2645" y="944"/>
                    <a:pt x="3093" y="876"/>
                    <a:pt x="3586" y="725"/>
                  </a:cubicBezTo>
                  <a:lnTo>
                    <a:pt x="3586" y="725"/>
                  </a:lnTo>
                  <a:cubicBezTo>
                    <a:pt x="3152" y="825"/>
                    <a:pt x="2752" y="872"/>
                    <a:pt x="2381" y="872"/>
                  </a:cubicBezTo>
                  <a:cubicBezTo>
                    <a:pt x="1399" y="872"/>
                    <a:pt x="625" y="54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3817925" y="4050975"/>
              <a:ext cx="202775" cy="477700"/>
            </a:xfrm>
            <a:custGeom>
              <a:avLst/>
              <a:gdLst/>
              <a:ahLst/>
              <a:cxnLst/>
              <a:rect l="l" t="t" r="r" b="b"/>
              <a:pathLst>
                <a:path w="8111" h="19108" extrusionOk="0">
                  <a:moveTo>
                    <a:pt x="3197" y="1"/>
                  </a:moveTo>
                  <a:cubicBezTo>
                    <a:pt x="3182" y="1"/>
                    <a:pt x="3167" y="5"/>
                    <a:pt x="3153" y="16"/>
                  </a:cubicBezTo>
                  <a:cubicBezTo>
                    <a:pt x="1" y="2265"/>
                    <a:pt x="3583" y="8105"/>
                    <a:pt x="4626" y="10626"/>
                  </a:cubicBezTo>
                  <a:cubicBezTo>
                    <a:pt x="5587" y="12941"/>
                    <a:pt x="5982" y="17263"/>
                    <a:pt x="8110" y="19108"/>
                  </a:cubicBezTo>
                  <a:cubicBezTo>
                    <a:pt x="6863" y="17846"/>
                    <a:pt x="6378" y="15597"/>
                    <a:pt x="6034" y="14104"/>
                  </a:cubicBezTo>
                  <a:cubicBezTo>
                    <a:pt x="5327" y="11050"/>
                    <a:pt x="154" y="2802"/>
                    <a:pt x="3260" y="157"/>
                  </a:cubicBezTo>
                  <a:cubicBezTo>
                    <a:pt x="3324" y="103"/>
                    <a:pt x="3265" y="1"/>
                    <a:pt x="3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4110175" y="3244525"/>
              <a:ext cx="798225" cy="1302350"/>
            </a:xfrm>
            <a:custGeom>
              <a:avLst/>
              <a:gdLst/>
              <a:ahLst/>
              <a:cxnLst/>
              <a:rect l="l" t="t" r="r" b="b"/>
              <a:pathLst>
                <a:path w="31929" h="52094" extrusionOk="0">
                  <a:moveTo>
                    <a:pt x="8813" y="0"/>
                  </a:moveTo>
                  <a:cubicBezTo>
                    <a:pt x="8739" y="0"/>
                    <a:pt x="8678" y="70"/>
                    <a:pt x="8667" y="147"/>
                  </a:cubicBezTo>
                  <a:cubicBezTo>
                    <a:pt x="8277" y="3060"/>
                    <a:pt x="10133" y="5982"/>
                    <a:pt x="11568" y="8367"/>
                  </a:cubicBezTo>
                  <a:cubicBezTo>
                    <a:pt x="13811" y="12091"/>
                    <a:pt x="17059" y="13428"/>
                    <a:pt x="20278" y="16078"/>
                  </a:cubicBezTo>
                  <a:cubicBezTo>
                    <a:pt x="19357" y="17126"/>
                    <a:pt x="18699" y="18477"/>
                    <a:pt x="17787" y="19531"/>
                  </a:cubicBezTo>
                  <a:cubicBezTo>
                    <a:pt x="16289" y="21257"/>
                    <a:pt x="14530" y="22689"/>
                    <a:pt x="13133" y="24511"/>
                  </a:cubicBezTo>
                  <a:cubicBezTo>
                    <a:pt x="12253" y="25660"/>
                    <a:pt x="12299" y="26985"/>
                    <a:pt x="12362" y="28342"/>
                  </a:cubicBezTo>
                  <a:cubicBezTo>
                    <a:pt x="12374" y="28584"/>
                    <a:pt x="12989" y="32606"/>
                    <a:pt x="13026" y="32632"/>
                  </a:cubicBezTo>
                  <a:cubicBezTo>
                    <a:pt x="13225" y="34970"/>
                    <a:pt x="12105" y="37765"/>
                    <a:pt x="11225" y="39829"/>
                  </a:cubicBezTo>
                  <a:cubicBezTo>
                    <a:pt x="10211" y="42202"/>
                    <a:pt x="8667" y="44359"/>
                    <a:pt x="7154" y="46432"/>
                  </a:cubicBezTo>
                  <a:cubicBezTo>
                    <a:pt x="5814" y="48274"/>
                    <a:pt x="4302" y="49665"/>
                    <a:pt x="2402" y="50907"/>
                  </a:cubicBezTo>
                  <a:cubicBezTo>
                    <a:pt x="1498" y="51498"/>
                    <a:pt x="704" y="51877"/>
                    <a:pt x="0" y="52093"/>
                  </a:cubicBezTo>
                  <a:cubicBezTo>
                    <a:pt x="46" y="52082"/>
                    <a:pt x="87" y="52082"/>
                    <a:pt x="133" y="52070"/>
                  </a:cubicBezTo>
                  <a:cubicBezTo>
                    <a:pt x="5878" y="50618"/>
                    <a:pt x="10324" y="43790"/>
                    <a:pt x="12146" y="38527"/>
                  </a:cubicBezTo>
                  <a:cubicBezTo>
                    <a:pt x="12642" y="37092"/>
                    <a:pt x="13194" y="35597"/>
                    <a:pt x="13280" y="34064"/>
                  </a:cubicBezTo>
                  <a:cubicBezTo>
                    <a:pt x="13439" y="31240"/>
                    <a:pt x="12082" y="27155"/>
                    <a:pt x="13428" y="24684"/>
                  </a:cubicBezTo>
                  <a:cubicBezTo>
                    <a:pt x="14421" y="22854"/>
                    <a:pt x="16569" y="21257"/>
                    <a:pt x="18027" y="19770"/>
                  </a:cubicBezTo>
                  <a:cubicBezTo>
                    <a:pt x="19254" y="18520"/>
                    <a:pt x="19943" y="16776"/>
                    <a:pt x="21179" y="15581"/>
                  </a:cubicBezTo>
                  <a:cubicBezTo>
                    <a:pt x="21283" y="15482"/>
                    <a:pt x="21188" y="15350"/>
                    <a:pt x="21077" y="15350"/>
                  </a:cubicBezTo>
                  <a:cubicBezTo>
                    <a:pt x="21045" y="15350"/>
                    <a:pt x="21013" y="15360"/>
                    <a:pt x="20983" y="15385"/>
                  </a:cubicBezTo>
                  <a:cubicBezTo>
                    <a:pt x="20752" y="15575"/>
                    <a:pt x="20535" y="15783"/>
                    <a:pt x="20339" y="16009"/>
                  </a:cubicBezTo>
                  <a:cubicBezTo>
                    <a:pt x="18330" y="14132"/>
                    <a:pt x="15815" y="12989"/>
                    <a:pt x="13843" y="11054"/>
                  </a:cubicBezTo>
                  <a:cubicBezTo>
                    <a:pt x="11649" y="8901"/>
                    <a:pt x="9902" y="5159"/>
                    <a:pt x="9068" y="2278"/>
                  </a:cubicBezTo>
                  <a:cubicBezTo>
                    <a:pt x="8740" y="1144"/>
                    <a:pt x="8844" y="756"/>
                    <a:pt x="9139" y="756"/>
                  </a:cubicBezTo>
                  <a:cubicBezTo>
                    <a:pt x="9616" y="756"/>
                    <a:pt x="10593" y="1766"/>
                    <a:pt x="11060" y="2272"/>
                  </a:cubicBezTo>
                  <a:cubicBezTo>
                    <a:pt x="12175" y="3485"/>
                    <a:pt x="13044" y="4963"/>
                    <a:pt x="13973" y="6317"/>
                  </a:cubicBezTo>
                  <a:cubicBezTo>
                    <a:pt x="15044" y="7873"/>
                    <a:pt x="16222" y="9288"/>
                    <a:pt x="17827" y="10312"/>
                  </a:cubicBezTo>
                  <a:cubicBezTo>
                    <a:pt x="18447" y="10708"/>
                    <a:pt x="19242" y="10882"/>
                    <a:pt x="20120" y="10882"/>
                  </a:cubicBezTo>
                  <a:cubicBezTo>
                    <a:pt x="24818" y="10882"/>
                    <a:pt x="31928" y="5900"/>
                    <a:pt x="27736" y="3072"/>
                  </a:cubicBezTo>
                  <a:cubicBezTo>
                    <a:pt x="27706" y="3052"/>
                    <a:pt x="27677" y="3044"/>
                    <a:pt x="27650" y="3044"/>
                  </a:cubicBezTo>
                  <a:cubicBezTo>
                    <a:pt x="27514" y="3044"/>
                    <a:pt x="27424" y="3259"/>
                    <a:pt x="27568" y="3358"/>
                  </a:cubicBezTo>
                  <a:cubicBezTo>
                    <a:pt x="31148" y="5774"/>
                    <a:pt x="25302" y="9097"/>
                    <a:pt x="23749" y="9882"/>
                  </a:cubicBezTo>
                  <a:cubicBezTo>
                    <a:pt x="22728" y="10400"/>
                    <a:pt x="21723" y="10650"/>
                    <a:pt x="20749" y="10650"/>
                  </a:cubicBezTo>
                  <a:cubicBezTo>
                    <a:pt x="19138" y="10650"/>
                    <a:pt x="17613" y="9965"/>
                    <a:pt x="16239" y="8673"/>
                  </a:cubicBezTo>
                  <a:cubicBezTo>
                    <a:pt x="13436" y="6028"/>
                    <a:pt x="12212" y="2183"/>
                    <a:pt x="8886" y="23"/>
                  </a:cubicBezTo>
                  <a:cubicBezTo>
                    <a:pt x="8861" y="7"/>
                    <a:pt x="8837" y="0"/>
                    <a:pt x="88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6" name="Google Shape;3626;p53"/>
            <p:cNvSpPr/>
            <p:nvPr/>
          </p:nvSpPr>
          <p:spPr>
            <a:xfrm>
              <a:off x="3835550" y="2303200"/>
              <a:ext cx="19500" cy="20300"/>
            </a:xfrm>
            <a:custGeom>
              <a:avLst/>
              <a:gdLst/>
              <a:ahLst/>
              <a:cxnLst/>
              <a:rect l="l" t="t" r="r" b="b"/>
              <a:pathLst>
                <a:path w="780" h="812" extrusionOk="0">
                  <a:moveTo>
                    <a:pt x="779" y="1"/>
                  </a:moveTo>
                  <a:cubicBezTo>
                    <a:pt x="638" y="145"/>
                    <a:pt x="494" y="289"/>
                    <a:pt x="352" y="434"/>
                  </a:cubicBezTo>
                  <a:cubicBezTo>
                    <a:pt x="231" y="555"/>
                    <a:pt x="121" y="691"/>
                    <a:pt x="0" y="812"/>
                  </a:cubicBezTo>
                  <a:cubicBezTo>
                    <a:pt x="263" y="549"/>
                    <a:pt x="517" y="269"/>
                    <a:pt x="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7" name="Google Shape;3627;p53"/>
            <p:cNvSpPr/>
            <p:nvPr/>
          </p:nvSpPr>
          <p:spPr>
            <a:xfrm>
              <a:off x="3855025" y="2280550"/>
              <a:ext cx="21675" cy="22675"/>
            </a:xfrm>
            <a:custGeom>
              <a:avLst/>
              <a:gdLst/>
              <a:ahLst/>
              <a:cxnLst/>
              <a:rect l="l" t="t" r="r" b="b"/>
              <a:pathLst>
                <a:path w="867" h="907" extrusionOk="0">
                  <a:moveTo>
                    <a:pt x="867" y="0"/>
                  </a:moveTo>
                  <a:lnTo>
                    <a:pt x="867" y="0"/>
                  </a:lnTo>
                  <a:cubicBezTo>
                    <a:pt x="578" y="306"/>
                    <a:pt x="289" y="607"/>
                    <a:pt x="0" y="907"/>
                  </a:cubicBezTo>
                  <a:cubicBezTo>
                    <a:pt x="289" y="607"/>
                    <a:pt x="581" y="306"/>
                    <a:pt x="8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8" name="Google Shape;3628;p53"/>
            <p:cNvSpPr/>
            <p:nvPr/>
          </p:nvSpPr>
          <p:spPr>
            <a:xfrm>
              <a:off x="3876675" y="2249375"/>
              <a:ext cx="28750" cy="31200"/>
            </a:xfrm>
            <a:custGeom>
              <a:avLst/>
              <a:gdLst/>
              <a:ahLst/>
              <a:cxnLst/>
              <a:rect l="l" t="t" r="r" b="b"/>
              <a:pathLst>
                <a:path w="1150" h="1248" extrusionOk="0">
                  <a:moveTo>
                    <a:pt x="1150" y="0"/>
                  </a:moveTo>
                  <a:lnTo>
                    <a:pt x="1150" y="0"/>
                  </a:lnTo>
                  <a:cubicBezTo>
                    <a:pt x="902" y="272"/>
                    <a:pt x="654" y="544"/>
                    <a:pt x="405" y="814"/>
                  </a:cubicBezTo>
                  <a:lnTo>
                    <a:pt x="405" y="814"/>
                  </a:lnTo>
                  <a:cubicBezTo>
                    <a:pt x="654" y="546"/>
                    <a:pt x="902" y="275"/>
                    <a:pt x="1150" y="0"/>
                  </a:cubicBezTo>
                  <a:close/>
                  <a:moveTo>
                    <a:pt x="405" y="814"/>
                  </a:moveTo>
                  <a:cubicBezTo>
                    <a:pt x="270" y="959"/>
                    <a:pt x="135" y="1103"/>
                    <a:pt x="1" y="1247"/>
                  </a:cubicBezTo>
                  <a:cubicBezTo>
                    <a:pt x="136" y="1104"/>
                    <a:pt x="271" y="959"/>
                    <a:pt x="405" y="81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9" name="Google Shape;3629;p53"/>
            <p:cNvSpPr/>
            <p:nvPr/>
          </p:nvSpPr>
          <p:spPr>
            <a:xfrm>
              <a:off x="3514925" y="1774450"/>
              <a:ext cx="981275" cy="1252850"/>
            </a:xfrm>
            <a:custGeom>
              <a:avLst/>
              <a:gdLst/>
              <a:ahLst/>
              <a:cxnLst/>
              <a:rect l="l" t="t" r="r" b="b"/>
              <a:pathLst>
                <a:path w="39251" h="50114" extrusionOk="0">
                  <a:moveTo>
                    <a:pt x="28510" y="607"/>
                  </a:moveTo>
                  <a:lnTo>
                    <a:pt x="28510" y="607"/>
                  </a:lnTo>
                  <a:cubicBezTo>
                    <a:pt x="28758" y="656"/>
                    <a:pt x="29004" y="719"/>
                    <a:pt x="29243" y="797"/>
                  </a:cubicBezTo>
                  <a:cubicBezTo>
                    <a:pt x="29238" y="800"/>
                    <a:pt x="29232" y="800"/>
                    <a:pt x="29226" y="803"/>
                  </a:cubicBezTo>
                  <a:cubicBezTo>
                    <a:pt x="27800" y="2215"/>
                    <a:pt x="26455" y="3681"/>
                    <a:pt x="25150" y="5171"/>
                  </a:cubicBezTo>
                  <a:cubicBezTo>
                    <a:pt x="26290" y="3673"/>
                    <a:pt x="27410" y="2172"/>
                    <a:pt x="28499" y="670"/>
                  </a:cubicBezTo>
                  <a:cubicBezTo>
                    <a:pt x="28510" y="650"/>
                    <a:pt x="28513" y="627"/>
                    <a:pt x="28510" y="607"/>
                  </a:cubicBezTo>
                  <a:close/>
                  <a:moveTo>
                    <a:pt x="21958" y="1924"/>
                  </a:moveTo>
                  <a:lnTo>
                    <a:pt x="21958" y="1924"/>
                  </a:lnTo>
                  <a:cubicBezTo>
                    <a:pt x="20344" y="3328"/>
                    <a:pt x="18839" y="4833"/>
                    <a:pt x="17355" y="6364"/>
                  </a:cubicBezTo>
                  <a:cubicBezTo>
                    <a:pt x="18385" y="5295"/>
                    <a:pt x="19390" y="4233"/>
                    <a:pt x="20305" y="3038"/>
                  </a:cubicBezTo>
                  <a:cubicBezTo>
                    <a:pt x="20377" y="2945"/>
                    <a:pt x="20302" y="2853"/>
                    <a:pt x="20210" y="2827"/>
                  </a:cubicBezTo>
                  <a:cubicBezTo>
                    <a:pt x="20777" y="2496"/>
                    <a:pt x="21360" y="2194"/>
                    <a:pt x="21958" y="1924"/>
                  </a:cubicBezTo>
                  <a:close/>
                  <a:moveTo>
                    <a:pt x="19916" y="3441"/>
                  </a:moveTo>
                  <a:cubicBezTo>
                    <a:pt x="19946" y="3441"/>
                    <a:pt x="17312" y="6062"/>
                    <a:pt x="17124" y="6260"/>
                  </a:cubicBezTo>
                  <a:cubicBezTo>
                    <a:pt x="16818" y="6586"/>
                    <a:pt x="16607" y="6820"/>
                    <a:pt x="16431" y="7022"/>
                  </a:cubicBezTo>
                  <a:cubicBezTo>
                    <a:pt x="17037" y="5855"/>
                    <a:pt x="18414" y="4877"/>
                    <a:pt x="19344" y="3982"/>
                  </a:cubicBezTo>
                  <a:cubicBezTo>
                    <a:pt x="19742" y="3597"/>
                    <a:pt x="19908" y="3441"/>
                    <a:pt x="19916" y="3441"/>
                  </a:cubicBezTo>
                  <a:close/>
                  <a:moveTo>
                    <a:pt x="19875" y="3032"/>
                  </a:moveTo>
                  <a:cubicBezTo>
                    <a:pt x="18642" y="4187"/>
                    <a:pt x="16925" y="5399"/>
                    <a:pt x="16162" y="6872"/>
                  </a:cubicBezTo>
                  <a:cubicBezTo>
                    <a:pt x="16100" y="6992"/>
                    <a:pt x="16204" y="7103"/>
                    <a:pt x="16305" y="7103"/>
                  </a:cubicBezTo>
                  <a:cubicBezTo>
                    <a:pt x="16332" y="7103"/>
                    <a:pt x="16358" y="7095"/>
                    <a:pt x="16381" y="7078"/>
                  </a:cubicBezTo>
                  <a:lnTo>
                    <a:pt x="16381" y="7078"/>
                  </a:lnTo>
                  <a:cubicBezTo>
                    <a:pt x="16025" y="7492"/>
                    <a:pt x="15805" y="7796"/>
                    <a:pt x="15276" y="8488"/>
                  </a:cubicBezTo>
                  <a:cubicBezTo>
                    <a:pt x="15392" y="8099"/>
                    <a:pt x="15530" y="7718"/>
                    <a:pt x="15698" y="7345"/>
                  </a:cubicBezTo>
                  <a:cubicBezTo>
                    <a:pt x="16523" y="5558"/>
                    <a:pt x="18091" y="4132"/>
                    <a:pt x="19875" y="3032"/>
                  </a:cubicBezTo>
                  <a:close/>
                  <a:moveTo>
                    <a:pt x="23272" y="1373"/>
                  </a:moveTo>
                  <a:cubicBezTo>
                    <a:pt x="20868" y="4227"/>
                    <a:pt x="18194" y="6812"/>
                    <a:pt x="15637" y="9525"/>
                  </a:cubicBezTo>
                  <a:cubicBezTo>
                    <a:pt x="17482" y="7567"/>
                    <a:pt x="20028" y="4501"/>
                    <a:pt x="22222" y="2099"/>
                  </a:cubicBezTo>
                  <a:cubicBezTo>
                    <a:pt x="22309" y="2007"/>
                    <a:pt x="22251" y="1857"/>
                    <a:pt x="22127" y="1842"/>
                  </a:cubicBezTo>
                  <a:cubicBezTo>
                    <a:pt x="22510" y="1676"/>
                    <a:pt x="22892" y="1517"/>
                    <a:pt x="23272" y="1373"/>
                  </a:cubicBezTo>
                  <a:close/>
                  <a:moveTo>
                    <a:pt x="34879" y="5645"/>
                  </a:moveTo>
                  <a:lnTo>
                    <a:pt x="34879" y="5645"/>
                  </a:lnTo>
                  <a:cubicBezTo>
                    <a:pt x="35092" y="5925"/>
                    <a:pt x="35306" y="6202"/>
                    <a:pt x="35517" y="6485"/>
                  </a:cubicBezTo>
                  <a:cubicBezTo>
                    <a:pt x="35500" y="6488"/>
                    <a:pt x="35482" y="6496"/>
                    <a:pt x="35468" y="6508"/>
                  </a:cubicBezTo>
                  <a:cubicBezTo>
                    <a:pt x="34452" y="7498"/>
                    <a:pt x="33476" y="8555"/>
                    <a:pt x="32517" y="9640"/>
                  </a:cubicBezTo>
                  <a:cubicBezTo>
                    <a:pt x="33357" y="8379"/>
                    <a:pt x="34151" y="7085"/>
                    <a:pt x="34867" y="5743"/>
                  </a:cubicBezTo>
                  <a:cubicBezTo>
                    <a:pt x="34882" y="5714"/>
                    <a:pt x="34888" y="5679"/>
                    <a:pt x="34879" y="5645"/>
                  </a:cubicBezTo>
                  <a:close/>
                  <a:moveTo>
                    <a:pt x="19656" y="4406"/>
                  </a:moveTo>
                  <a:cubicBezTo>
                    <a:pt x="17846" y="6320"/>
                    <a:pt x="16142" y="8229"/>
                    <a:pt x="14739" y="10466"/>
                  </a:cubicBezTo>
                  <a:cubicBezTo>
                    <a:pt x="14889" y="9884"/>
                    <a:pt x="15033" y="9307"/>
                    <a:pt x="15197" y="8748"/>
                  </a:cubicBezTo>
                  <a:lnTo>
                    <a:pt x="15197" y="8748"/>
                  </a:lnTo>
                  <a:cubicBezTo>
                    <a:pt x="15230" y="8792"/>
                    <a:pt x="15284" y="8823"/>
                    <a:pt x="15337" y="8823"/>
                  </a:cubicBezTo>
                  <a:cubicBezTo>
                    <a:pt x="15371" y="8823"/>
                    <a:pt x="15404" y="8811"/>
                    <a:pt x="15432" y="8783"/>
                  </a:cubicBezTo>
                  <a:cubicBezTo>
                    <a:pt x="16529" y="7663"/>
                    <a:pt x="17617" y="6531"/>
                    <a:pt x="18706" y="5402"/>
                  </a:cubicBezTo>
                  <a:cubicBezTo>
                    <a:pt x="18830" y="5272"/>
                    <a:pt x="19225" y="4857"/>
                    <a:pt x="19656" y="4406"/>
                  </a:cubicBezTo>
                  <a:close/>
                  <a:moveTo>
                    <a:pt x="20089" y="6554"/>
                  </a:moveTo>
                  <a:lnTo>
                    <a:pt x="20089" y="6554"/>
                  </a:lnTo>
                  <a:cubicBezTo>
                    <a:pt x="18778" y="8177"/>
                    <a:pt x="17430" y="9764"/>
                    <a:pt x="16105" y="11367"/>
                  </a:cubicBezTo>
                  <a:lnTo>
                    <a:pt x="16102" y="11367"/>
                  </a:lnTo>
                  <a:cubicBezTo>
                    <a:pt x="16760" y="10495"/>
                    <a:pt x="17418" y="9623"/>
                    <a:pt x="18074" y="8748"/>
                  </a:cubicBezTo>
                  <a:cubicBezTo>
                    <a:pt x="18746" y="8018"/>
                    <a:pt x="19416" y="7284"/>
                    <a:pt x="20089" y="6554"/>
                  </a:cubicBezTo>
                  <a:close/>
                  <a:moveTo>
                    <a:pt x="20787" y="4628"/>
                  </a:moveTo>
                  <a:lnTo>
                    <a:pt x="20787" y="4628"/>
                  </a:lnTo>
                  <a:cubicBezTo>
                    <a:pt x="20123" y="5503"/>
                    <a:pt x="19462" y="6381"/>
                    <a:pt x="18804" y="7261"/>
                  </a:cubicBezTo>
                  <a:cubicBezTo>
                    <a:pt x="17219" y="8916"/>
                    <a:pt x="15640" y="10590"/>
                    <a:pt x="14162" y="12325"/>
                  </a:cubicBezTo>
                  <a:cubicBezTo>
                    <a:pt x="14335" y="11875"/>
                    <a:pt x="14482" y="11419"/>
                    <a:pt x="14606" y="10957"/>
                  </a:cubicBezTo>
                  <a:cubicBezTo>
                    <a:pt x="14630" y="10974"/>
                    <a:pt x="14659" y="10983"/>
                    <a:pt x="14687" y="10983"/>
                  </a:cubicBezTo>
                  <a:cubicBezTo>
                    <a:pt x="14723" y="10983"/>
                    <a:pt x="14759" y="10969"/>
                    <a:pt x="14785" y="10939"/>
                  </a:cubicBezTo>
                  <a:cubicBezTo>
                    <a:pt x="16722" y="8774"/>
                    <a:pt x="18781" y="6724"/>
                    <a:pt x="20787" y="4628"/>
                  </a:cubicBezTo>
                  <a:close/>
                  <a:moveTo>
                    <a:pt x="21760" y="9187"/>
                  </a:moveTo>
                  <a:lnTo>
                    <a:pt x="21760" y="9187"/>
                  </a:lnTo>
                  <a:cubicBezTo>
                    <a:pt x="19751" y="11655"/>
                    <a:pt x="17799" y="14158"/>
                    <a:pt x="15796" y="16633"/>
                  </a:cubicBezTo>
                  <a:cubicBezTo>
                    <a:pt x="16483" y="15674"/>
                    <a:pt x="17167" y="14719"/>
                    <a:pt x="17900" y="13798"/>
                  </a:cubicBezTo>
                  <a:cubicBezTo>
                    <a:pt x="19145" y="12227"/>
                    <a:pt x="20441" y="10697"/>
                    <a:pt x="21760" y="9187"/>
                  </a:cubicBezTo>
                  <a:close/>
                  <a:moveTo>
                    <a:pt x="27226" y="480"/>
                  </a:moveTo>
                  <a:cubicBezTo>
                    <a:pt x="27549" y="480"/>
                    <a:pt x="27873" y="504"/>
                    <a:pt x="28193" y="552"/>
                  </a:cubicBezTo>
                  <a:cubicBezTo>
                    <a:pt x="22944" y="6811"/>
                    <a:pt x="17294" y="12721"/>
                    <a:pt x="12092" y="19043"/>
                  </a:cubicBezTo>
                  <a:cubicBezTo>
                    <a:pt x="12242" y="18853"/>
                    <a:pt x="12363" y="18691"/>
                    <a:pt x="12435" y="18584"/>
                  </a:cubicBezTo>
                  <a:cubicBezTo>
                    <a:pt x="13758" y="16676"/>
                    <a:pt x="15077" y="14765"/>
                    <a:pt x="16431" y="12879"/>
                  </a:cubicBezTo>
                  <a:cubicBezTo>
                    <a:pt x="17181" y="11834"/>
                    <a:pt x="17970" y="10827"/>
                    <a:pt x="18781" y="9839"/>
                  </a:cubicBezTo>
                  <a:cubicBezTo>
                    <a:pt x="21665" y="6820"/>
                    <a:pt x="24616" y="3915"/>
                    <a:pt x="27032" y="483"/>
                  </a:cubicBezTo>
                  <a:cubicBezTo>
                    <a:pt x="27096" y="481"/>
                    <a:pt x="27161" y="480"/>
                    <a:pt x="27226" y="480"/>
                  </a:cubicBezTo>
                  <a:close/>
                  <a:moveTo>
                    <a:pt x="15637" y="11468"/>
                  </a:moveTo>
                  <a:lnTo>
                    <a:pt x="15637" y="11468"/>
                  </a:lnTo>
                  <a:cubicBezTo>
                    <a:pt x="14072" y="13543"/>
                    <a:pt x="12499" y="15611"/>
                    <a:pt x="10894" y="17655"/>
                  </a:cubicBezTo>
                  <a:cubicBezTo>
                    <a:pt x="10703" y="17897"/>
                    <a:pt x="9698" y="19311"/>
                    <a:pt x="9620" y="19311"/>
                  </a:cubicBezTo>
                  <a:cubicBezTo>
                    <a:pt x="9582" y="19311"/>
                    <a:pt x="9763" y="18976"/>
                    <a:pt x="10365" y="18010"/>
                  </a:cubicBezTo>
                  <a:cubicBezTo>
                    <a:pt x="11670" y="15920"/>
                    <a:pt x="13454" y="13982"/>
                    <a:pt x="15062" y="12114"/>
                  </a:cubicBezTo>
                  <a:lnTo>
                    <a:pt x="15060" y="12114"/>
                  </a:lnTo>
                  <a:cubicBezTo>
                    <a:pt x="15247" y="11895"/>
                    <a:pt x="15446" y="11687"/>
                    <a:pt x="15637" y="11468"/>
                  </a:cubicBezTo>
                  <a:close/>
                  <a:moveTo>
                    <a:pt x="34726" y="7697"/>
                  </a:moveTo>
                  <a:cubicBezTo>
                    <a:pt x="34654" y="7787"/>
                    <a:pt x="33170" y="10258"/>
                    <a:pt x="32402" y="11032"/>
                  </a:cubicBezTo>
                  <a:cubicBezTo>
                    <a:pt x="30947" y="12496"/>
                    <a:pt x="29723" y="14248"/>
                    <a:pt x="28432" y="15856"/>
                  </a:cubicBezTo>
                  <a:cubicBezTo>
                    <a:pt x="27485" y="17037"/>
                    <a:pt x="26558" y="18229"/>
                    <a:pt x="25629" y="19421"/>
                  </a:cubicBezTo>
                  <a:cubicBezTo>
                    <a:pt x="28507" y="15385"/>
                    <a:pt x="31521" y="11439"/>
                    <a:pt x="34726" y="7697"/>
                  </a:cubicBezTo>
                  <a:close/>
                  <a:moveTo>
                    <a:pt x="26553" y="509"/>
                  </a:moveTo>
                  <a:lnTo>
                    <a:pt x="26553" y="509"/>
                  </a:lnTo>
                  <a:cubicBezTo>
                    <a:pt x="23819" y="3684"/>
                    <a:pt x="20810" y="6638"/>
                    <a:pt x="18255" y="9955"/>
                  </a:cubicBezTo>
                  <a:cubicBezTo>
                    <a:pt x="18166" y="10073"/>
                    <a:pt x="18082" y="10192"/>
                    <a:pt x="17993" y="10310"/>
                  </a:cubicBezTo>
                  <a:cubicBezTo>
                    <a:pt x="15830" y="12663"/>
                    <a:pt x="13714" y="15088"/>
                    <a:pt x="11855" y="17611"/>
                  </a:cubicBezTo>
                  <a:cubicBezTo>
                    <a:pt x="11257" y="18399"/>
                    <a:pt x="10686" y="19205"/>
                    <a:pt x="10137" y="20025"/>
                  </a:cubicBezTo>
                  <a:cubicBezTo>
                    <a:pt x="10651" y="19133"/>
                    <a:pt x="11197" y="18261"/>
                    <a:pt x="11780" y="17415"/>
                  </a:cubicBezTo>
                  <a:cubicBezTo>
                    <a:pt x="13223" y="15224"/>
                    <a:pt x="14947" y="13217"/>
                    <a:pt x="16624" y="11208"/>
                  </a:cubicBezTo>
                  <a:cubicBezTo>
                    <a:pt x="19410" y="7868"/>
                    <a:pt x="22101" y="4447"/>
                    <a:pt x="24916" y="1132"/>
                  </a:cubicBezTo>
                  <a:cubicBezTo>
                    <a:pt x="25015" y="1016"/>
                    <a:pt x="24911" y="861"/>
                    <a:pt x="24799" y="861"/>
                  </a:cubicBezTo>
                  <a:cubicBezTo>
                    <a:pt x="24764" y="861"/>
                    <a:pt x="24727" y="876"/>
                    <a:pt x="24696" y="913"/>
                  </a:cubicBezTo>
                  <a:cubicBezTo>
                    <a:pt x="23423" y="2408"/>
                    <a:pt x="22043" y="3878"/>
                    <a:pt x="20634" y="5350"/>
                  </a:cubicBezTo>
                  <a:cubicBezTo>
                    <a:pt x="21599" y="4074"/>
                    <a:pt x="22563" y="2798"/>
                    <a:pt x="23539" y="1528"/>
                  </a:cubicBezTo>
                  <a:cubicBezTo>
                    <a:pt x="23608" y="1438"/>
                    <a:pt x="23527" y="1334"/>
                    <a:pt x="23432" y="1311"/>
                  </a:cubicBezTo>
                  <a:cubicBezTo>
                    <a:pt x="23845" y="1158"/>
                    <a:pt x="24249" y="1020"/>
                    <a:pt x="24642" y="898"/>
                  </a:cubicBezTo>
                  <a:lnTo>
                    <a:pt x="24642" y="896"/>
                  </a:lnTo>
                  <a:cubicBezTo>
                    <a:pt x="25262" y="699"/>
                    <a:pt x="25903" y="569"/>
                    <a:pt x="26553" y="509"/>
                  </a:cubicBezTo>
                  <a:close/>
                  <a:moveTo>
                    <a:pt x="33837" y="6961"/>
                  </a:moveTo>
                  <a:cubicBezTo>
                    <a:pt x="33129" y="8292"/>
                    <a:pt x="32327" y="9577"/>
                    <a:pt x="31472" y="10833"/>
                  </a:cubicBezTo>
                  <a:cubicBezTo>
                    <a:pt x="29844" y="12758"/>
                    <a:pt x="28291" y="14788"/>
                    <a:pt x="26795" y="16866"/>
                  </a:cubicBezTo>
                  <a:cubicBezTo>
                    <a:pt x="25828" y="17998"/>
                    <a:pt x="24835" y="19113"/>
                    <a:pt x="23836" y="20221"/>
                  </a:cubicBezTo>
                  <a:cubicBezTo>
                    <a:pt x="24512" y="19190"/>
                    <a:pt x="25179" y="18157"/>
                    <a:pt x="25871" y="17138"/>
                  </a:cubicBezTo>
                  <a:cubicBezTo>
                    <a:pt x="27381" y="14909"/>
                    <a:pt x="28984" y="12752"/>
                    <a:pt x="30638" y="10633"/>
                  </a:cubicBezTo>
                  <a:cubicBezTo>
                    <a:pt x="31518" y="9507"/>
                    <a:pt x="33210" y="8136"/>
                    <a:pt x="33837" y="6961"/>
                  </a:cubicBezTo>
                  <a:close/>
                  <a:moveTo>
                    <a:pt x="16281" y="12611"/>
                  </a:moveTo>
                  <a:lnTo>
                    <a:pt x="16281" y="12611"/>
                  </a:lnTo>
                  <a:cubicBezTo>
                    <a:pt x="13893" y="15888"/>
                    <a:pt x="11636" y="19257"/>
                    <a:pt x="9274" y="22554"/>
                  </a:cubicBezTo>
                  <a:cubicBezTo>
                    <a:pt x="7521" y="21391"/>
                    <a:pt x="9080" y="18859"/>
                    <a:pt x="10763" y="16796"/>
                  </a:cubicBezTo>
                  <a:lnTo>
                    <a:pt x="10763" y="16796"/>
                  </a:lnTo>
                  <a:cubicBezTo>
                    <a:pt x="10005" y="17939"/>
                    <a:pt x="9314" y="19116"/>
                    <a:pt x="8723" y="20342"/>
                  </a:cubicBezTo>
                  <a:cubicBezTo>
                    <a:pt x="8669" y="20454"/>
                    <a:pt x="8766" y="20585"/>
                    <a:pt x="8867" y="20585"/>
                  </a:cubicBezTo>
                  <a:cubicBezTo>
                    <a:pt x="8902" y="20585"/>
                    <a:pt x="8938" y="20570"/>
                    <a:pt x="8968" y="20533"/>
                  </a:cubicBezTo>
                  <a:cubicBezTo>
                    <a:pt x="9860" y="19439"/>
                    <a:pt x="10729" y="18327"/>
                    <a:pt x="11598" y="17216"/>
                  </a:cubicBezTo>
                  <a:lnTo>
                    <a:pt x="11598" y="17216"/>
                  </a:lnTo>
                  <a:cubicBezTo>
                    <a:pt x="10709" y="18500"/>
                    <a:pt x="9892" y="19831"/>
                    <a:pt x="9153" y="21203"/>
                  </a:cubicBezTo>
                  <a:cubicBezTo>
                    <a:pt x="9093" y="21317"/>
                    <a:pt x="9196" y="21448"/>
                    <a:pt x="9299" y="21448"/>
                  </a:cubicBezTo>
                  <a:cubicBezTo>
                    <a:pt x="9334" y="21448"/>
                    <a:pt x="9369" y="21433"/>
                    <a:pt x="9398" y="21396"/>
                  </a:cubicBezTo>
                  <a:cubicBezTo>
                    <a:pt x="11690" y="18451"/>
                    <a:pt x="13859" y="15440"/>
                    <a:pt x="16281" y="12611"/>
                  </a:cubicBezTo>
                  <a:close/>
                  <a:moveTo>
                    <a:pt x="25176" y="4412"/>
                  </a:moveTo>
                  <a:lnTo>
                    <a:pt x="25176" y="4412"/>
                  </a:lnTo>
                  <a:cubicBezTo>
                    <a:pt x="20002" y="10154"/>
                    <a:pt x="14794" y="16485"/>
                    <a:pt x="10339" y="22822"/>
                  </a:cubicBezTo>
                  <a:cubicBezTo>
                    <a:pt x="10302" y="22871"/>
                    <a:pt x="10308" y="22946"/>
                    <a:pt x="10357" y="22990"/>
                  </a:cubicBezTo>
                  <a:cubicBezTo>
                    <a:pt x="10077" y="22926"/>
                    <a:pt x="9805" y="22831"/>
                    <a:pt x="9548" y="22707"/>
                  </a:cubicBezTo>
                  <a:cubicBezTo>
                    <a:pt x="14505" y="16376"/>
                    <a:pt x="19760" y="10333"/>
                    <a:pt x="25176" y="4412"/>
                  </a:cubicBezTo>
                  <a:close/>
                  <a:moveTo>
                    <a:pt x="29489" y="878"/>
                  </a:moveTo>
                  <a:cubicBezTo>
                    <a:pt x="30187" y="1135"/>
                    <a:pt x="30828" y="1505"/>
                    <a:pt x="31432" y="1955"/>
                  </a:cubicBezTo>
                  <a:cubicBezTo>
                    <a:pt x="28250" y="5486"/>
                    <a:pt x="25014" y="8968"/>
                    <a:pt x="21876" y="12530"/>
                  </a:cubicBezTo>
                  <a:cubicBezTo>
                    <a:pt x="24728" y="8916"/>
                    <a:pt x="27592" y="5313"/>
                    <a:pt x="30413" y="1669"/>
                  </a:cubicBezTo>
                  <a:cubicBezTo>
                    <a:pt x="30503" y="1555"/>
                    <a:pt x="30409" y="1401"/>
                    <a:pt x="30298" y="1401"/>
                  </a:cubicBezTo>
                  <a:cubicBezTo>
                    <a:pt x="30263" y="1401"/>
                    <a:pt x="30226" y="1416"/>
                    <a:pt x="30193" y="1453"/>
                  </a:cubicBezTo>
                  <a:cubicBezTo>
                    <a:pt x="25173" y="6990"/>
                    <a:pt x="20591" y="13468"/>
                    <a:pt x="15617" y="18997"/>
                  </a:cubicBezTo>
                  <a:cubicBezTo>
                    <a:pt x="19451" y="14796"/>
                    <a:pt x="22987" y="10336"/>
                    <a:pt x="26657" y="5985"/>
                  </a:cubicBezTo>
                  <a:lnTo>
                    <a:pt x="26657" y="5985"/>
                  </a:lnTo>
                  <a:cubicBezTo>
                    <a:pt x="23697" y="9533"/>
                    <a:pt x="20758" y="13339"/>
                    <a:pt x="17990" y="17077"/>
                  </a:cubicBezTo>
                  <a:cubicBezTo>
                    <a:pt x="16188" y="19254"/>
                    <a:pt x="14439" y="21474"/>
                    <a:pt x="12787" y="23772"/>
                  </a:cubicBezTo>
                  <a:cubicBezTo>
                    <a:pt x="12201" y="23322"/>
                    <a:pt x="11783" y="23209"/>
                    <a:pt x="11029" y="23114"/>
                  </a:cubicBezTo>
                  <a:cubicBezTo>
                    <a:pt x="10853" y="23091"/>
                    <a:pt x="10689" y="23062"/>
                    <a:pt x="10533" y="23030"/>
                  </a:cubicBezTo>
                  <a:cubicBezTo>
                    <a:pt x="10550" y="23024"/>
                    <a:pt x="10570" y="23024"/>
                    <a:pt x="10585" y="23010"/>
                  </a:cubicBezTo>
                  <a:cubicBezTo>
                    <a:pt x="12323" y="21393"/>
                    <a:pt x="13729" y="19511"/>
                    <a:pt x="15103" y="17597"/>
                  </a:cubicBezTo>
                  <a:cubicBezTo>
                    <a:pt x="18123" y="14078"/>
                    <a:pt x="21093" y="10437"/>
                    <a:pt x="23937" y="6750"/>
                  </a:cubicBezTo>
                  <a:cubicBezTo>
                    <a:pt x="25279" y="5287"/>
                    <a:pt x="26645" y="3844"/>
                    <a:pt x="28034" y="2423"/>
                  </a:cubicBezTo>
                  <a:lnTo>
                    <a:pt x="28034" y="2423"/>
                  </a:lnTo>
                  <a:cubicBezTo>
                    <a:pt x="21935" y="8688"/>
                    <a:pt x="17772" y="16613"/>
                    <a:pt x="11549" y="22791"/>
                  </a:cubicBezTo>
                  <a:cubicBezTo>
                    <a:pt x="11440" y="22900"/>
                    <a:pt x="11544" y="23053"/>
                    <a:pt x="11663" y="23053"/>
                  </a:cubicBezTo>
                  <a:cubicBezTo>
                    <a:pt x="11698" y="23053"/>
                    <a:pt x="11735" y="23040"/>
                    <a:pt x="11768" y="23007"/>
                  </a:cubicBezTo>
                  <a:cubicBezTo>
                    <a:pt x="12245" y="22542"/>
                    <a:pt x="12707" y="22060"/>
                    <a:pt x="13174" y="21581"/>
                  </a:cubicBezTo>
                  <a:cubicBezTo>
                    <a:pt x="15914" y="18778"/>
                    <a:pt x="18218" y="15512"/>
                    <a:pt x="20536" y="12368"/>
                  </a:cubicBezTo>
                  <a:cubicBezTo>
                    <a:pt x="23400" y="8485"/>
                    <a:pt x="26720" y="4949"/>
                    <a:pt x="29469" y="991"/>
                  </a:cubicBezTo>
                  <a:cubicBezTo>
                    <a:pt x="29495" y="959"/>
                    <a:pt x="29500" y="916"/>
                    <a:pt x="29489" y="878"/>
                  </a:cubicBezTo>
                  <a:close/>
                  <a:moveTo>
                    <a:pt x="34293" y="4891"/>
                  </a:moveTo>
                  <a:cubicBezTo>
                    <a:pt x="34457" y="5096"/>
                    <a:pt x="34619" y="5301"/>
                    <a:pt x="34778" y="5512"/>
                  </a:cubicBezTo>
                  <a:cubicBezTo>
                    <a:pt x="34756" y="5499"/>
                    <a:pt x="34733" y="5493"/>
                    <a:pt x="34709" y="5493"/>
                  </a:cubicBezTo>
                  <a:cubicBezTo>
                    <a:pt x="34670" y="5493"/>
                    <a:pt x="34632" y="5510"/>
                    <a:pt x="34605" y="5541"/>
                  </a:cubicBezTo>
                  <a:cubicBezTo>
                    <a:pt x="29945" y="10570"/>
                    <a:pt x="26059" y="16162"/>
                    <a:pt x="22332" y="21884"/>
                  </a:cubicBezTo>
                  <a:cubicBezTo>
                    <a:pt x="21636" y="22652"/>
                    <a:pt x="20943" y="23423"/>
                    <a:pt x="20253" y="24194"/>
                  </a:cubicBezTo>
                  <a:cubicBezTo>
                    <a:pt x="22257" y="21009"/>
                    <a:pt x="24292" y="17874"/>
                    <a:pt x="26671" y="14923"/>
                  </a:cubicBezTo>
                  <a:cubicBezTo>
                    <a:pt x="29330" y="11627"/>
                    <a:pt x="32093" y="8523"/>
                    <a:pt x="34293" y="4891"/>
                  </a:cubicBezTo>
                  <a:close/>
                  <a:moveTo>
                    <a:pt x="25981" y="18015"/>
                  </a:moveTo>
                  <a:lnTo>
                    <a:pt x="25981" y="18015"/>
                  </a:lnTo>
                  <a:cubicBezTo>
                    <a:pt x="24353" y="20331"/>
                    <a:pt x="22794" y="22678"/>
                    <a:pt x="21295" y="24985"/>
                  </a:cubicBezTo>
                  <a:cubicBezTo>
                    <a:pt x="20718" y="25727"/>
                    <a:pt x="20144" y="26469"/>
                    <a:pt x="19569" y="27211"/>
                  </a:cubicBezTo>
                  <a:cubicBezTo>
                    <a:pt x="19029" y="27903"/>
                    <a:pt x="18495" y="28596"/>
                    <a:pt x="17958" y="29286"/>
                  </a:cubicBezTo>
                  <a:cubicBezTo>
                    <a:pt x="18218" y="28885"/>
                    <a:pt x="18484" y="28487"/>
                    <a:pt x="18740" y="28085"/>
                  </a:cubicBezTo>
                  <a:cubicBezTo>
                    <a:pt x="20222" y="25787"/>
                    <a:pt x="21703" y="23492"/>
                    <a:pt x="23189" y="21200"/>
                  </a:cubicBezTo>
                  <a:cubicBezTo>
                    <a:pt x="23195" y="21194"/>
                    <a:pt x="23198" y="21191"/>
                    <a:pt x="23201" y="21185"/>
                  </a:cubicBezTo>
                  <a:cubicBezTo>
                    <a:pt x="24131" y="20135"/>
                    <a:pt x="25054" y="19078"/>
                    <a:pt x="25981" y="18015"/>
                  </a:cubicBezTo>
                  <a:close/>
                  <a:moveTo>
                    <a:pt x="15758" y="22814"/>
                  </a:moveTo>
                  <a:lnTo>
                    <a:pt x="15758" y="22814"/>
                  </a:lnTo>
                  <a:cubicBezTo>
                    <a:pt x="14930" y="24084"/>
                    <a:pt x="14104" y="25357"/>
                    <a:pt x="13270" y="26619"/>
                  </a:cubicBezTo>
                  <a:cubicBezTo>
                    <a:pt x="12354" y="28002"/>
                    <a:pt x="11431" y="29384"/>
                    <a:pt x="10504" y="30767"/>
                  </a:cubicBezTo>
                  <a:cubicBezTo>
                    <a:pt x="10769" y="30225"/>
                    <a:pt x="10992" y="29665"/>
                    <a:pt x="11168" y="29087"/>
                  </a:cubicBezTo>
                  <a:cubicBezTo>
                    <a:pt x="11191" y="29012"/>
                    <a:pt x="11153" y="28931"/>
                    <a:pt x="11081" y="28902"/>
                  </a:cubicBezTo>
                  <a:cubicBezTo>
                    <a:pt x="12603" y="26853"/>
                    <a:pt x="14162" y="24823"/>
                    <a:pt x="15758" y="22814"/>
                  </a:cubicBezTo>
                  <a:close/>
                  <a:moveTo>
                    <a:pt x="10022" y="29904"/>
                  </a:moveTo>
                  <a:cubicBezTo>
                    <a:pt x="9721" y="30288"/>
                    <a:pt x="9441" y="30689"/>
                    <a:pt x="9176" y="31102"/>
                  </a:cubicBezTo>
                  <a:cubicBezTo>
                    <a:pt x="8607" y="31870"/>
                    <a:pt x="8035" y="32638"/>
                    <a:pt x="7475" y="33415"/>
                  </a:cubicBezTo>
                  <a:cubicBezTo>
                    <a:pt x="7805" y="31775"/>
                    <a:pt x="9020" y="30998"/>
                    <a:pt x="10022" y="29904"/>
                  </a:cubicBezTo>
                  <a:close/>
                  <a:moveTo>
                    <a:pt x="19000" y="28466"/>
                  </a:moveTo>
                  <a:cubicBezTo>
                    <a:pt x="17467" y="30689"/>
                    <a:pt x="15802" y="32846"/>
                    <a:pt x="14118" y="34997"/>
                  </a:cubicBezTo>
                  <a:cubicBezTo>
                    <a:pt x="14621" y="34278"/>
                    <a:pt x="15120" y="33556"/>
                    <a:pt x="15614" y="32832"/>
                  </a:cubicBezTo>
                  <a:cubicBezTo>
                    <a:pt x="16734" y="31371"/>
                    <a:pt x="17863" y="29916"/>
                    <a:pt x="19000" y="28466"/>
                  </a:cubicBezTo>
                  <a:close/>
                  <a:moveTo>
                    <a:pt x="4606" y="34702"/>
                  </a:moveTo>
                  <a:lnTo>
                    <a:pt x="4606" y="34702"/>
                  </a:lnTo>
                  <a:cubicBezTo>
                    <a:pt x="4389" y="34994"/>
                    <a:pt x="4176" y="35288"/>
                    <a:pt x="3973" y="35589"/>
                  </a:cubicBezTo>
                  <a:cubicBezTo>
                    <a:pt x="3904" y="35690"/>
                    <a:pt x="3751" y="35900"/>
                    <a:pt x="3584" y="36131"/>
                  </a:cubicBezTo>
                  <a:cubicBezTo>
                    <a:pt x="3578" y="36131"/>
                    <a:pt x="3573" y="36130"/>
                    <a:pt x="3567" y="36130"/>
                  </a:cubicBezTo>
                  <a:cubicBezTo>
                    <a:pt x="3535" y="36130"/>
                    <a:pt x="3502" y="36144"/>
                    <a:pt x="3480" y="36169"/>
                  </a:cubicBezTo>
                  <a:cubicBezTo>
                    <a:pt x="3301" y="36336"/>
                    <a:pt x="3136" y="36518"/>
                    <a:pt x="2986" y="36715"/>
                  </a:cubicBezTo>
                  <a:cubicBezTo>
                    <a:pt x="3272" y="35880"/>
                    <a:pt x="3815" y="35164"/>
                    <a:pt x="4606" y="34702"/>
                  </a:cubicBezTo>
                  <a:close/>
                  <a:moveTo>
                    <a:pt x="33173" y="6112"/>
                  </a:moveTo>
                  <a:cubicBezTo>
                    <a:pt x="33034" y="6314"/>
                    <a:pt x="32806" y="6655"/>
                    <a:pt x="32445" y="7192"/>
                  </a:cubicBezTo>
                  <a:cubicBezTo>
                    <a:pt x="28525" y="13073"/>
                    <a:pt x="23622" y="18093"/>
                    <a:pt x="19861" y="24142"/>
                  </a:cubicBezTo>
                  <a:cubicBezTo>
                    <a:pt x="19465" y="24780"/>
                    <a:pt x="19044" y="25398"/>
                    <a:pt x="18634" y="26027"/>
                  </a:cubicBezTo>
                  <a:cubicBezTo>
                    <a:pt x="17846" y="26939"/>
                    <a:pt x="17075" y="27854"/>
                    <a:pt x="16333" y="28781"/>
                  </a:cubicBezTo>
                  <a:cubicBezTo>
                    <a:pt x="14113" y="31553"/>
                    <a:pt x="11815" y="34405"/>
                    <a:pt x="9618" y="37338"/>
                  </a:cubicBezTo>
                  <a:cubicBezTo>
                    <a:pt x="12386" y="33213"/>
                    <a:pt x="15218" y="29087"/>
                    <a:pt x="18152" y="25051"/>
                  </a:cubicBezTo>
                  <a:cubicBezTo>
                    <a:pt x="20094" y="22612"/>
                    <a:pt x="21959" y="20100"/>
                    <a:pt x="23801" y="17582"/>
                  </a:cubicBezTo>
                  <a:cubicBezTo>
                    <a:pt x="25505" y="15443"/>
                    <a:pt x="27243" y="13333"/>
                    <a:pt x="28989" y="11231"/>
                  </a:cubicBezTo>
                  <a:cubicBezTo>
                    <a:pt x="30075" y="9926"/>
                    <a:pt x="31160" y="8624"/>
                    <a:pt x="32249" y="7322"/>
                  </a:cubicBezTo>
                  <a:cubicBezTo>
                    <a:pt x="32621" y="6872"/>
                    <a:pt x="32973" y="6392"/>
                    <a:pt x="33173" y="6112"/>
                  </a:cubicBezTo>
                  <a:close/>
                  <a:moveTo>
                    <a:pt x="5778" y="34258"/>
                  </a:moveTo>
                  <a:lnTo>
                    <a:pt x="5778" y="34258"/>
                  </a:lnTo>
                  <a:cubicBezTo>
                    <a:pt x="5527" y="34653"/>
                    <a:pt x="5281" y="35049"/>
                    <a:pt x="5039" y="35447"/>
                  </a:cubicBezTo>
                  <a:cubicBezTo>
                    <a:pt x="4415" y="36348"/>
                    <a:pt x="3714" y="37237"/>
                    <a:pt x="3289" y="38227"/>
                  </a:cubicBezTo>
                  <a:cubicBezTo>
                    <a:pt x="3281" y="38234"/>
                    <a:pt x="3275" y="38237"/>
                    <a:pt x="3270" y="38237"/>
                  </a:cubicBezTo>
                  <a:cubicBezTo>
                    <a:pt x="3223" y="38237"/>
                    <a:pt x="3354" y="37896"/>
                    <a:pt x="3803" y="36948"/>
                  </a:cubicBezTo>
                  <a:cubicBezTo>
                    <a:pt x="4199" y="36114"/>
                    <a:pt x="4724" y="35352"/>
                    <a:pt x="5105" y="34509"/>
                  </a:cubicBezTo>
                  <a:cubicBezTo>
                    <a:pt x="5114" y="34489"/>
                    <a:pt x="5108" y="34471"/>
                    <a:pt x="5111" y="34457"/>
                  </a:cubicBezTo>
                  <a:cubicBezTo>
                    <a:pt x="5327" y="34370"/>
                    <a:pt x="5550" y="34307"/>
                    <a:pt x="5778" y="34258"/>
                  </a:cubicBezTo>
                  <a:close/>
                  <a:moveTo>
                    <a:pt x="10603" y="29607"/>
                  </a:moveTo>
                  <a:cubicBezTo>
                    <a:pt x="10727" y="29607"/>
                    <a:pt x="9375" y="32145"/>
                    <a:pt x="9104" y="32557"/>
                  </a:cubicBezTo>
                  <a:cubicBezTo>
                    <a:pt x="7761" y="34598"/>
                    <a:pt x="6003" y="36345"/>
                    <a:pt x="4730" y="38438"/>
                  </a:cubicBezTo>
                  <a:cubicBezTo>
                    <a:pt x="4727" y="38450"/>
                    <a:pt x="4718" y="38455"/>
                    <a:pt x="4715" y="38464"/>
                  </a:cubicBezTo>
                  <a:cubicBezTo>
                    <a:pt x="4640" y="38453"/>
                    <a:pt x="4565" y="38427"/>
                    <a:pt x="4499" y="38389"/>
                  </a:cubicBezTo>
                  <a:cubicBezTo>
                    <a:pt x="5486" y="36614"/>
                    <a:pt x="6886" y="35109"/>
                    <a:pt x="8079" y="33452"/>
                  </a:cubicBezTo>
                  <a:lnTo>
                    <a:pt x="8076" y="33452"/>
                  </a:lnTo>
                  <a:cubicBezTo>
                    <a:pt x="8737" y="32537"/>
                    <a:pt x="9303" y="31553"/>
                    <a:pt x="9909" y="30597"/>
                  </a:cubicBezTo>
                  <a:cubicBezTo>
                    <a:pt x="10361" y="29882"/>
                    <a:pt x="10562" y="29607"/>
                    <a:pt x="10603" y="29607"/>
                  </a:cubicBezTo>
                  <a:close/>
                  <a:moveTo>
                    <a:pt x="7461" y="35257"/>
                  </a:moveTo>
                  <a:cubicBezTo>
                    <a:pt x="7126" y="35747"/>
                    <a:pt x="6797" y="36238"/>
                    <a:pt x="6462" y="36726"/>
                  </a:cubicBezTo>
                  <a:cubicBezTo>
                    <a:pt x="6116" y="37306"/>
                    <a:pt x="5781" y="37892"/>
                    <a:pt x="5452" y="38484"/>
                  </a:cubicBezTo>
                  <a:cubicBezTo>
                    <a:pt x="5379" y="38490"/>
                    <a:pt x="5322" y="38490"/>
                    <a:pt x="5255" y="38490"/>
                  </a:cubicBezTo>
                  <a:cubicBezTo>
                    <a:pt x="5980" y="37506"/>
                    <a:pt x="6589" y="36351"/>
                    <a:pt x="7169" y="35620"/>
                  </a:cubicBezTo>
                  <a:lnTo>
                    <a:pt x="7461" y="35257"/>
                  </a:lnTo>
                  <a:close/>
                  <a:moveTo>
                    <a:pt x="6841" y="34147"/>
                  </a:moveTo>
                  <a:cubicBezTo>
                    <a:pt x="6879" y="34147"/>
                    <a:pt x="6917" y="34147"/>
                    <a:pt x="6956" y="34148"/>
                  </a:cubicBezTo>
                  <a:cubicBezTo>
                    <a:pt x="6575" y="34682"/>
                    <a:pt x="6191" y="35213"/>
                    <a:pt x="5812" y="35753"/>
                  </a:cubicBezTo>
                  <a:cubicBezTo>
                    <a:pt x="5024" y="36882"/>
                    <a:pt x="4031" y="37927"/>
                    <a:pt x="3647" y="39169"/>
                  </a:cubicBezTo>
                  <a:cubicBezTo>
                    <a:pt x="3633" y="39169"/>
                    <a:pt x="3619" y="39169"/>
                    <a:pt x="3605" y="39169"/>
                  </a:cubicBezTo>
                  <a:cubicBezTo>
                    <a:pt x="3477" y="39169"/>
                    <a:pt x="3350" y="39157"/>
                    <a:pt x="3226" y="39134"/>
                  </a:cubicBezTo>
                  <a:cubicBezTo>
                    <a:pt x="3255" y="38952"/>
                    <a:pt x="3307" y="38773"/>
                    <a:pt x="3373" y="38603"/>
                  </a:cubicBezTo>
                  <a:cubicBezTo>
                    <a:pt x="3994" y="37693"/>
                    <a:pt x="4571" y="36764"/>
                    <a:pt x="5131" y="35817"/>
                  </a:cubicBezTo>
                  <a:cubicBezTo>
                    <a:pt x="5212" y="35681"/>
                    <a:pt x="5290" y="35545"/>
                    <a:pt x="5362" y="35415"/>
                  </a:cubicBezTo>
                  <a:cubicBezTo>
                    <a:pt x="5639" y="35020"/>
                    <a:pt x="5905" y="34616"/>
                    <a:pt x="6142" y="34194"/>
                  </a:cubicBezTo>
                  <a:cubicBezTo>
                    <a:pt x="6375" y="34162"/>
                    <a:pt x="6608" y="34147"/>
                    <a:pt x="6841" y="34147"/>
                  </a:cubicBezTo>
                  <a:close/>
                  <a:moveTo>
                    <a:pt x="4577" y="34959"/>
                  </a:moveTo>
                  <a:cubicBezTo>
                    <a:pt x="3973" y="36305"/>
                    <a:pt x="3145" y="37327"/>
                    <a:pt x="2899" y="38813"/>
                  </a:cubicBezTo>
                  <a:cubicBezTo>
                    <a:pt x="2879" y="38900"/>
                    <a:pt x="2946" y="38981"/>
                    <a:pt x="3035" y="38984"/>
                  </a:cubicBezTo>
                  <a:cubicBezTo>
                    <a:pt x="2992" y="39134"/>
                    <a:pt x="2960" y="39290"/>
                    <a:pt x="2937" y="39446"/>
                  </a:cubicBezTo>
                  <a:lnTo>
                    <a:pt x="2934" y="39446"/>
                  </a:lnTo>
                  <a:cubicBezTo>
                    <a:pt x="2764" y="38839"/>
                    <a:pt x="2712" y="38201"/>
                    <a:pt x="2787" y="37575"/>
                  </a:cubicBezTo>
                  <a:cubicBezTo>
                    <a:pt x="2798" y="37566"/>
                    <a:pt x="2810" y="37569"/>
                    <a:pt x="2822" y="37558"/>
                  </a:cubicBezTo>
                  <a:cubicBezTo>
                    <a:pt x="3535" y="36758"/>
                    <a:pt x="4193" y="35814"/>
                    <a:pt x="4577" y="34959"/>
                  </a:cubicBezTo>
                  <a:close/>
                  <a:moveTo>
                    <a:pt x="31706" y="2166"/>
                  </a:moveTo>
                  <a:cubicBezTo>
                    <a:pt x="32555" y="2850"/>
                    <a:pt x="33320" y="3696"/>
                    <a:pt x="34056" y="4602"/>
                  </a:cubicBezTo>
                  <a:cubicBezTo>
                    <a:pt x="31683" y="7495"/>
                    <a:pt x="29290" y="10362"/>
                    <a:pt x="26928" y="13252"/>
                  </a:cubicBezTo>
                  <a:cubicBezTo>
                    <a:pt x="26940" y="13237"/>
                    <a:pt x="26951" y="13223"/>
                    <a:pt x="26960" y="13206"/>
                  </a:cubicBezTo>
                  <a:cubicBezTo>
                    <a:pt x="27404" y="12623"/>
                    <a:pt x="27852" y="12039"/>
                    <a:pt x="28291" y="11453"/>
                  </a:cubicBezTo>
                  <a:cubicBezTo>
                    <a:pt x="29905" y="9305"/>
                    <a:pt x="32569" y="7039"/>
                    <a:pt x="33164" y="4302"/>
                  </a:cubicBezTo>
                  <a:cubicBezTo>
                    <a:pt x="33187" y="4192"/>
                    <a:pt x="33086" y="4077"/>
                    <a:pt x="32986" y="4077"/>
                  </a:cubicBezTo>
                  <a:cubicBezTo>
                    <a:pt x="32948" y="4077"/>
                    <a:pt x="32909" y="4094"/>
                    <a:pt x="32878" y="4135"/>
                  </a:cubicBezTo>
                  <a:cubicBezTo>
                    <a:pt x="28562" y="9591"/>
                    <a:pt x="24722" y="15388"/>
                    <a:pt x="20634" y="21015"/>
                  </a:cubicBezTo>
                  <a:cubicBezTo>
                    <a:pt x="19944" y="21942"/>
                    <a:pt x="19251" y="22869"/>
                    <a:pt x="18570" y="23801"/>
                  </a:cubicBezTo>
                  <a:cubicBezTo>
                    <a:pt x="17225" y="25585"/>
                    <a:pt x="15848" y="27346"/>
                    <a:pt x="14401" y="29058"/>
                  </a:cubicBezTo>
                  <a:cubicBezTo>
                    <a:pt x="11598" y="32375"/>
                    <a:pt x="8962" y="35698"/>
                    <a:pt x="6502" y="39275"/>
                  </a:cubicBezTo>
                  <a:cubicBezTo>
                    <a:pt x="6240" y="39659"/>
                    <a:pt x="5940" y="40064"/>
                    <a:pt x="5619" y="40476"/>
                  </a:cubicBezTo>
                  <a:cubicBezTo>
                    <a:pt x="6638" y="39062"/>
                    <a:pt x="7441" y="37364"/>
                    <a:pt x="8324" y="35996"/>
                  </a:cubicBezTo>
                  <a:cubicBezTo>
                    <a:pt x="10541" y="32560"/>
                    <a:pt x="12747" y="29142"/>
                    <a:pt x="15140" y="25828"/>
                  </a:cubicBezTo>
                  <a:cubicBezTo>
                    <a:pt x="20683" y="18145"/>
                    <a:pt x="26735" y="10772"/>
                    <a:pt x="32690" y="3410"/>
                  </a:cubicBezTo>
                  <a:cubicBezTo>
                    <a:pt x="32802" y="3272"/>
                    <a:pt x="32700" y="3115"/>
                    <a:pt x="32566" y="3115"/>
                  </a:cubicBezTo>
                  <a:cubicBezTo>
                    <a:pt x="32526" y="3115"/>
                    <a:pt x="32483" y="3129"/>
                    <a:pt x="32442" y="3162"/>
                  </a:cubicBezTo>
                  <a:cubicBezTo>
                    <a:pt x="31155" y="4172"/>
                    <a:pt x="29933" y="5278"/>
                    <a:pt x="28758" y="6450"/>
                  </a:cubicBezTo>
                  <a:cubicBezTo>
                    <a:pt x="29783" y="5053"/>
                    <a:pt x="30779" y="3635"/>
                    <a:pt x="31706" y="2169"/>
                  </a:cubicBezTo>
                  <a:lnTo>
                    <a:pt x="31706" y="2166"/>
                  </a:lnTo>
                  <a:close/>
                  <a:moveTo>
                    <a:pt x="31533" y="4314"/>
                  </a:moveTo>
                  <a:cubicBezTo>
                    <a:pt x="30167" y="5532"/>
                    <a:pt x="29059" y="7365"/>
                    <a:pt x="27921" y="8797"/>
                  </a:cubicBezTo>
                  <a:cubicBezTo>
                    <a:pt x="24959" y="12524"/>
                    <a:pt x="22011" y="16266"/>
                    <a:pt x="19078" y="20022"/>
                  </a:cubicBezTo>
                  <a:cubicBezTo>
                    <a:pt x="16561" y="23250"/>
                    <a:pt x="14147" y="26549"/>
                    <a:pt x="11835" y="29924"/>
                  </a:cubicBezTo>
                  <a:cubicBezTo>
                    <a:pt x="10515" y="31856"/>
                    <a:pt x="9294" y="33859"/>
                    <a:pt x="8041" y="35831"/>
                  </a:cubicBezTo>
                  <a:cubicBezTo>
                    <a:pt x="7948" y="35978"/>
                    <a:pt x="4548" y="41393"/>
                    <a:pt x="3972" y="41393"/>
                  </a:cubicBezTo>
                  <a:cubicBezTo>
                    <a:pt x="3960" y="41393"/>
                    <a:pt x="3949" y="41391"/>
                    <a:pt x="3939" y="41386"/>
                  </a:cubicBezTo>
                  <a:lnTo>
                    <a:pt x="3936" y="41383"/>
                  </a:lnTo>
                  <a:cubicBezTo>
                    <a:pt x="3807" y="41224"/>
                    <a:pt x="3688" y="41061"/>
                    <a:pt x="3576" y="40887"/>
                  </a:cubicBezTo>
                  <a:lnTo>
                    <a:pt x="3576" y="40887"/>
                  </a:lnTo>
                  <a:cubicBezTo>
                    <a:pt x="3606" y="40922"/>
                    <a:pt x="3649" y="40944"/>
                    <a:pt x="3692" y="40944"/>
                  </a:cubicBezTo>
                  <a:cubicBezTo>
                    <a:pt x="3716" y="40944"/>
                    <a:pt x="3739" y="40937"/>
                    <a:pt x="3760" y="40921"/>
                  </a:cubicBezTo>
                  <a:cubicBezTo>
                    <a:pt x="5521" y="39616"/>
                    <a:pt x="6323" y="37462"/>
                    <a:pt x="7542" y="35693"/>
                  </a:cubicBezTo>
                  <a:cubicBezTo>
                    <a:pt x="10198" y="31841"/>
                    <a:pt x="12790" y="27921"/>
                    <a:pt x="15357" y="24012"/>
                  </a:cubicBezTo>
                  <a:cubicBezTo>
                    <a:pt x="17233" y="21154"/>
                    <a:pt x="19312" y="18454"/>
                    <a:pt x="21437" y="15790"/>
                  </a:cubicBezTo>
                  <a:cubicBezTo>
                    <a:pt x="23374" y="13431"/>
                    <a:pt x="25314" y="11084"/>
                    <a:pt x="27225" y="8745"/>
                  </a:cubicBezTo>
                  <a:cubicBezTo>
                    <a:pt x="28536" y="7143"/>
                    <a:pt x="29988" y="5691"/>
                    <a:pt x="31533" y="4314"/>
                  </a:cubicBezTo>
                  <a:close/>
                  <a:moveTo>
                    <a:pt x="21434" y="23270"/>
                  </a:moveTo>
                  <a:cubicBezTo>
                    <a:pt x="20733" y="24358"/>
                    <a:pt x="20031" y="25450"/>
                    <a:pt x="19332" y="26544"/>
                  </a:cubicBezTo>
                  <a:cubicBezTo>
                    <a:pt x="17851" y="28862"/>
                    <a:pt x="16338" y="31148"/>
                    <a:pt x="14794" y="33409"/>
                  </a:cubicBezTo>
                  <a:cubicBezTo>
                    <a:pt x="13925" y="34549"/>
                    <a:pt x="13056" y="35690"/>
                    <a:pt x="12204" y="36842"/>
                  </a:cubicBezTo>
                  <a:cubicBezTo>
                    <a:pt x="11410" y="37924"/>
                    <a:pt x="10645" y="39024"/>
                    <a:pt x="9886" y="40133"/>
                  </a:cubicBezTo>
                  <a:cubicBezTo>
                    <a:pt x="8954" y="41236"/>
                    <a:pt x="7937" y="42321"/>
                    <a:pt x="6956" y="43430"/>
                  </a:cubicBezTo>
                  <a:cubicBezTo>
                    <a:pt x="10972" y="38129"/>
                    <a:pt x="14895" y="32707"/>
                    <a:pt x="18411" y="27127"/>
                  </a:cubicBezTo>
                  <a:cubicBezTo>
                    <a:pt x="18608" y="26818"/>
                    <a:pt x="18801" y="26509"/>
                    <a:pt x="18995" y="26200"/>
                  </a:cubicBezTo>
                  <a:cubicBezTo>
                    <a:pt x="19791" y="25213"/>
                    <a:pt x="20614" y="24240"/>
                    <a:pt x="21434" y="23270"/>
                  </a:cubicBezTo>
                  <a:close/>
                  <a:moveTo>
                    <a:pt x="15042" y="29047"/>
                  </a:moveTo>
                  <a:cubicBezTo>
                    <a:pt x="12756" y="32312"/>
                    <a:pt x="10461" y="35571"/>
                    <a:pt x="8203" y="38854"/>
                  </a:cubicBezTo>
                  <a:cubicBezTo>
                    <a:pt x="6990" y="40615"/>
                    <a:pt x="5850" y="42428"/>
                    <a:pt x="4669" y="44212"/>
                  </a:cubicBezTo>
                  <a:cubicBezTo>
                    <a:pt x="4294" y="44783"/>
                    <a:pt x="1895" y="47604"/>
                    <a:pt x="1659" y="47604"/>
                  </a:cubicBezTo>
                  <a:cubicBezTo>
                    <a:pt x="1584" y="47604"/>
                    <a:pt x="1725" y="47323"/>
                    <a:pt x="2212" y="46603"/>
                  </a:cubicBezTo>
                  <a:lnTo>
                    <a:pt x="2209" y="46603"/>
                  </a:lnTo>
                  <a:cubicBezTo>
                    <a:pt x="6248" y="40635"/>
                    <a:pt x="10674" y="34838"/>
                    <a:pt x="15042" y="29047"/>
                  </a:cubicBezTo>
                  <a:close/>
                  <a:moveTo>
                    <a:pt x="8760" y="41776"/>
                  </a:moveTo>
                  <a:lnTo>
                    <a:pt x="8763" y="41778"/>
                  </a:lnTo>
                  <a:cubicBezTo>
                    <a:pt x="8630" y="41975"/>
                    <a:pt x="8497" y="42168"/>
                    <a:pt x="8365" y="42362"/>
                  </a:cubicBezTo>
                  <a:cubicBezTo>
                    <a:pt x="7140" y="44160"/>
                    <a:pt x="4796" y="46043"/>
                    <a:pt x="3962" y="47931"/>
                  </a:cubicBezTo>
                  <a:cubicBezTo>
                    <a:pt x="4915" y="45765"/>
                    <a:pt x="6907" y="43733"/>
                    <a:pt x="8760" y="41776"/>
                  </a:cubicBezTo>
                  <a:close/>
                  <a:moveTo>
                    <a:pt x="16087" y="29852"/>
                  </a:moveTo>
                  <a:lnTo>
                    <a:pt x="16087" y="29852"/>
                  </a:lnTo>
                  <a:cubicBezTo>
                    <a:pt x="13524" y="33574"/>
                    <a:pt x="10850" y="37208"/>
                    <a:pt x="8203" y="40901"/>
                  </a:cubicBezTo>
                  <a:cubicBezTo>
                    <a:pt x="7172" y="42338"/>
                    <a:pt x="6139" y="43776"/>
                    <a:pt x="5105" y="45211"/>
                  </a:cubicBezTo>
                  <a:cubicBezTo>
                    <a:pt x="4867" y="45542"/>
                    <a:pt x="3102" y="48268"/>
                    <a:pt x="2957" y="48268"/>
                  </a:cubicBezTo>
                  <a:cubicBezTo>
                    <a:pt x="2903" y="48268"/>
                    <a:pt x="3072" y="47893"/>
                    <a:pt x="3624" y="46883"/>
                  </a:cubicBezTo>
                  <a:lnTo>
                    <a:pt x="3627" y="46883"/>
                  </a:lnTo>
                  <a:cubicBezTo>
                    <a:pt x="3783" y="46597"/>
                    <a:pt x="3965" y="46325"/>
                    <a:pt x="4129" y="46045"/>
                  </a:cubicBezTo>
                  <a:cubicBezTo>
                    <a:pt x="4744" y="45162"/>
                    <a:pt x="5325" y="44235"/>
                    <a:pt x="5882" y="43306"/>
                  </a:cubicBezTo>
                  <a:cubicBezTo>
                    <a:pt x="7132" y="41501"/>
                    <a:pt x="8480" y="39763"/>
                    <a:pt x="9808" y="38037"/>
                  </a:cubicBezTo>
                  <a:cubicBezTo>
                    <a:pt x="11910" y="35300"/>
                    <a:pt x="13980" y="32560"/>
                    <a:pt x="16087" y="29852"/>
                  </a:cubicBezTo>
                  <a:close/>
                  <a:moveTo>
                    <a:pt x="14318" y="29714"/>
                  </a:moveTo>
                  <a:lnTo>
                    <a:pt x="14318" y="29714"/>
                  </a:lnTo>
                  <a:cubicBezTo>
                    <a:pt x="11641" y="33455"/>
                    <a:pt x="8858" y="37104"/>
                    <a:pt x="6144" y="40817"/>
                  </a:cubicBezTo>
                  <a:cubicBezTo>
                    <a:pt x="4155" y="43537"/>
                    <a:pt x="1698" y="46190"/>
                    <a:pt x="339" y="49311"/>
                  </a:cubicBezTo>
                  <a:cubicBezTo>
                    <a:pt x="1107" y="45875"/>
                    <a:pt x="4886" y="42159"/>
                    <a:pt x="6785" y="39440"/>
                  </a:cubicBezTo>
                  <a:lnTo>
                    <a:pt x="6783" y="39440"/>
                  </a:lnTo>
                  <a:cubicBezTo>
                    <a:pt x="9150" y="36056"/>
                    <a:pt x="11702" y="32878"/>
                    <a:pt x="14318" y="29714"/>
                  </a:cubicBezTo>
                  <a:close/>
                  <a:moveTo>
                    <a:pt x="27060" y="1"/>
                  </a:moveTo>
                  <a:cubicBezTo>
                    <a:pt x="27025" y="1"/>
                    <a:pt x="26989" y="15"/>
                    <a:pt x="26960" y="50"/>
                  </a:cubicBezTo>
                  <a:cubicBezTo>
                    <a:pt x="26931" y="84"/>
                    <a:pt x="26902" y="116"/>
                    <a:pt x="26873" y="148"/>
                  </a:cubicBezTo>
                  <a:cubicBezTo>
                    <a:pt x="23077" y="162"/>
                    <a:pt x="19202" y="2789"/>
                    <a:pt x="16725" y="5281"/>
                  </a:cubicBezTo>
                  <a:cubicBezTo>
                    <a:pt x="15129" y="6886"/>
                    <a:pt x="14569" y="9014"/>
                    <a:pt x="14075" y="11144"/>
                  </a:cubicBezTo>
                  <a:cubicBezTo>
                    <a:pt x="13203" y="14918"/>
                    <a:pt x="9317" y="15764"/>
                    <a:pt x="8255" y="19049"/>
                  </a:cubicBezTo>
                  <a:cubicBezTo>
                    <a:pt x="7871" y="20233"/>
                    <a:pt x="7493" y="21829"/>
                    <a:pt x="8512" y="22848"/>
                  </a:cubicBezTo>
                  <a:cubicBezTo>
                    <a:pt x="8861" y="23198"/>
                    <a:pt x="9234" y="23244"/>
                    <a:pt x="9684" y="23359"/>
                  </a:cubicBezTo>
                  <a:cubicBezTo>
                    <a:pt x="9912" y="23391"/>
                    <a:pt x="10143" y="23414"/>
                    <a:pt x="10374" y="23429"/>
                  </a:cubicBezTo>
                  <a:cubicBezTo>
                    <a:pt x="10460" y="23420"/>
                    <a:pt x="10543" y="23416"/>
                    <a:pt x="10621" y="23416"/>
                  </a:cubicBezTo>
                  <a:cubicBezTo>
                    <a:pt x="11886" y="23416"/>
                    <a:pt x="12124" y="24488"/>
                    <a:pt x="11341" y="26630"/>
                  </a:cubicBezTo>
                  <a:cubicBezTo>
                    <a:pt x="11201" y="26665"/>
                    <a:pt x="11247" y="26864"/>
                    <a:pt x="11376" y="26864"/>
                  </a:cubicBezTo>
                  <a:cubicBezTo>
                    <a:pt x="11385" y="26864"/>
                    <a:pt x="11395" y="26863"/>
                    <a:pt x="11405" y="26861"/>
                  </a:cubicBezTo>
                  <a:cubicBezTo>
                    <a:pt x="12626" y="26613"/>
                    <a:pt x="14390" y="25279"/>
                    <a:pt x="13010" y="23968"/>
                  </a:cubicBezTo>
                  <a:cubicBezTo>
                    <a:pt x="14762" y="21639"/>
                    <a:pt x="16541" y="19326"/>
                    <a:pt x="18339" y="17037"/>
                  </a:cubicBezTo>
                  <a:cubicBezTo>
                    <a:pt x="20100" y="14944"/>
                    <a:pt x="21919" y="12900"/>
                    <a:pt x="23741" y="10870"/>
                  </a:cubicBezTo>
                  <a:cubicBezTo>
                    <a:pt x="25280" y="9158"/>
                    <a:pt x="26839" y="7469"/>
                    <a:pt x="28392" y="5772"/>
                  </a:cubicBezTo>
                  <a:cubicBezTo>
                    <a:pt x="28720" y="5412"/>
                    <a:pt x="30516" y="3132"/>
                    <a:pt x="30650" y="3132"/>
                  </a:cubicBezTo>
                  <a:cubicBezTo>
                    <a:pt x="30703" y="3132"/>
                    <a:pt x="30493" y="3493"/>
                    <a:pt x="29824" y="4478"/>
                  </a:cubicBezTo>
                  <a:cubicBezTo>
                    <a:pt x="28851" y="5907"/>
                    <a:pt x="27794" y="7279"/>
                    <a:pt x="26700" y="8627"/>
                  </a:cubicBezTo>
                  <a:cubicBezTo>
                    <a:pt x="25513" y="9949"/>
                    <a:pt x="24370" y="11326"/>
                    <a:pt x="23256" y="12735"/>
                  </a:cubicBezTo>
                  <a:cubicBezTo>
                    <a:pt x="22401" y="13743"/>
                    <a:pt x="21552" y="14756"/>
                    <a:pt x="20727" y="15781"/>
                  </a:cubicBezTo>
                  <a:cubicBezTo>
                    <a:pt x="19246" y="17623"/>
                    <a:pt x="17906" y="19563"/>
                    <a:pt x="16598" y="21532"/>
                  </a:cubicBezTo>
                  <a:cubicBezTo>
                    <a:pt x="15859" y="22499"/>
                    <a:pt x="15120" y="23452"/>
                    <a:pt x="14367" y="24378"/>
                  </a:cubicBezTo>
                  <a:cubicBezTo>
                    <a:pt x="13085" y="25961"/>
                    <a:pt x="11838" y="27557"/>
                    <a:pt x="10614" y="29168"/>
                  </a:cubicBezTo>
                  <a:cubicBezTo>
                    <a:pt x="10755" y="28966"/>
                    <a:pt x="10879" y="28752"/>
                    <a:pt x="10983" y="28527"/>
                  </a:cubicBezTo>
                  <a:cubicBezTo>
                    <a:pt x="11003" y="28483"/>
                    <a:pt x="10967" y="28444"/>
                    <a:pt x="10931" y="28444"/>
                  </a:cubicBezTo>
                  <a:cubicBezTo>
                    <a:pt x="10915" y="28444"/>
                    <a:pt x="10899" y="28452"/>
                    <a:pt x="10888" y="28472"/>
                  </a:cubicBezTo>
                  <a:cubicBezTo>
                    <a:pt x="10062" y="29947"/>
                    <a:pt x="8030" y="30528"/>
                    <a:pt x="7421" y="32081"/>
                  </a:cubicBezTo>
                  <a:cubicBezTo>
                    <a:pt x="7045" y="33028"/>
                    <a:pt x="7184" y="33727"/>
                    <a:pt x="5934" y="33787"/>
                  </a:cubicBezTo>
                  <a:cubicBezTo>
                    <a:pt x="5172" y="33822"/>
                    <a:pt x="4499" y="34174"/>
                    <a:pt x="3887" y="34593"/>
                  </a:cubicBezTo>
                  <a:cubicBezTo>
                    <a:pt x="1421" y="36284"/>
                    <a:pt x="2143" y="39954"/>
                    <a:pt x="3898" y="41865"/>
                  </a:cubicBezTo>
                  <a:lnTo>
                    <a:pt x="4002" y="42041"/>
                  </a:lnTo>
                  <a:cubicBezTo>
                    <a:pt x="4023" y="42076"/>
                    <a:pt x="4062" y="42096"/>
                    <a:pt x="4102" y="42096"/>
                  </a:cubicBezTo>
                  <a:cubicBezTo>
                    <a:pt x="4111" y="42096"/>
                    <a:pt x="4120" y="42095"/>
                    <a:pt x="4129" y="42093"/>
                  </a:cubicBezTo>
                  <a:cubicBezTo>
                    <a:pt x="4164" y="42131"/>
                    <a:pt x="4202" y="42171"/>
                    <a:pt x="4242" y="42206"/>
                  </a:cubicBezTo>
                  <a:cubicBezTo>
                    <a:pt x="4242" y="42206"/>
                    <a:pt x="4245" y="42206"/>
                    <a:pt x="4248" y="42209"/>
                  </a:cubicBezTo>
                  <a:cubicBezTo>
                    <a:pt x="2371" y="44559"/>
                    <a:pt x="350" y="47192"/>
                    <a:pt x="10" y="49703"/>
                  </a:cubicBezTo>
                  <a:cubicBezTo>
                    <a:pt x="1" y="49767"/>
                    <a:pt x="41" y="49827"/>
                    <a:pt x="105" y="49848"/>
                  </a:cubicBezTo>
                  <a:cubicBezTo>
                    <a:pt x="96" y="49868"/>
                    <a:pt x="88" y="49885"/>
                    <a:pt x="79" y="49905"/>
                  </a:cubicBezTo>
                  <a:cubicBezTo>
                    <a:pt x="40" y="50010"/>
                    <a:pt x="142" y="50114"/>
                    <a:pt x="242" y="50114"/>
                  </a:cubicBezTo>
                  <a:cubicBezTo>
                    <a:pt x="269" y="50114"/>
                    <a:pt x="295" y="50106"/>
                    <a:pt x="319" y="50090"/>
                  </a:cubicBezTo>
                  <a:cubicBezTo>
                    <a:pt x="1231" y="49452"/>
                    <a:pt x="2051" y="48658"/>
                    <a:pt x="2804" y="47775"/>
                  </a:cubicBezTo>
                  <a:lnTo>
                    <a:pt x="2804" y="47775"/>
                  </a:lnTo>
                  <a:cubicBezTo>
                    <a:pt x="2507" y="48326"/>
                    <a:pt x="2201" y="48875"/>
                    <a:pt x="1924" y="49435"/>
                  </a:cubicBezTo>
                  <a:cubicBezTo>
                    <a:pt x="1866" y="49553"/>
                    <a:pt x="1970" y="49695"/>
                    <a:pt x="2079" y="49695"/>
                  </a:cubicBezTo>
                  <a:cubicBezTo>
                    <a:pt x="2116" y="49695"/>
                    <a:pt x="2154" y="49678"/>
                    <a:pt x="2186" y="49637"/>
                  </a:cubicBezTo>
                  <a:cubicBezTo>
                    <a:pt x="2804" y="48837"/>
                    <a:pt x="3422" y="48037"/>
                    <a:pt x="4043" y="47235"/>
                  </a:cubicBezTo>
                  <a:lnTo>
                    <a:pt x="4043" y="47235"/>
                  </a:lnTo>
                  <a:cubicBezTo>
                    <a:pt x="3734" y="47734"/>
                    <a:pt x="3460" y="48254"/>
                    <a:pt x="3220" y="48788"/>
                  </a:cubicBezTo>
                  <a:cubicBezTo>
                    <a:pt x="3166" y="48908"/>
                    <a:pt x="3258" y="49041"/>
                    <a:pt x="3365" y="49041"/>
                  </a:cubicBezTo>
                  <a:cubicBezTo>
                    <a:pt x="3402" y="49041"/>
                    <a:pt x="3441" y="49025"/>
                    <a:pt x="3477" y="48987"/>
                  </a:cubicBezTo>
                  <a:cubicBezTo>
                    <a:pt x="4629" y="47804"/>
                    <a:pt x="5671" y="46545"/>
                    <a:pt x="6661" y="45249"/>
                  </a:cubicBezTo>
                  <a:lnTo>
                    <a:pt x="6661" y="45249"/>
                  </a:lnTo>
                  <a:cubicBezTo>
                    <a:pt x="6055" y="46230"/>
                    <a:pt x="5478" y="47229"/>
                    <a:pt x="4949" y="48251"/>
                  </a:cubicBezTo>
                  <a:cubicBezTo>
                    <a:pt x="4889" y="48367"/>
                    <a:pt x="4986" y="48495"/>
                    <a:pt x="5092" y="48495"/>
                  </a:cubicBezTo>
                  <a:cubicBezTo>
                    <a:pt x="5128" y="48495"/>
                    <a:pt x="5165" y="48480"/>
                    <a:pt x="5198" y="48444"/>
                  </a:cubicBezTo>
                  <a:cubicBezTo>
                    <a:pt x="5295" y="48338"/>
                    <a:pt x="6277" y="47005"/>
                    <a:pt x="6573" y="47005"/>
                  </a:cubicBezTo>
                  <a:cubicBezTo>
                    <a:pt x="6679" y="47005"/>
                    <a:pt x="6697" y="47178"/>
                    <a:pt x="6552" y="47645"/>
                  </a:cubicBezTo>
                  <a:cubicBezTo>
                    <a:pt x="6514" y="47760"/>
                    <a:pt x="6607" y="47836"/>
                    <a:pt x="6704" y="47836"/>
                  </a:cubicBezTo>
                  <a:cubicBezTo>
                    <a:pt x="6743" y="47836"/>
                    <a:pt x="6782" y="47824"/>
                    <a:pt x="6814" y="47798"/>
                  </a:cubicBezTo>
                  <a:cubicBezTo>
                    <a:pt x="7030" y="47455"/>
                    <a:pt x="7198" y="47283"/>
                    <a:pt x="7316" y="47283"/>
                  </a:cubicBezTo>
                  <a:cubicBezTo>
                    <a:pt x="7421" y="47283"/>
                    <a:pt x="7487" y="47417"/>
                    <a:pt x="7516" y="47685"/>
                  </a:cubicBezTo>
                  <a:cubicBezTo>
                    <a:pt x="7506" y="47785"/>
                    <a:pt x="7578" y="47835"/>
                    <a:pt x="7655" y="47835"/>
                  </a:cubicBezTo>
                  <a:cubicBezTo>
                    <a:pt x="7733" y="47835"/>
                    <a:pt x="7816" y="47785"/>
                    <a:pt x="7828" y="47685"/>
                  </a:cubicBezTo>
                  <a:lnTo>
                    <a:pt x="7934" y="46715"/>
                  </a:lnTo>
                  <a:cubicBezTo>
                    <a:pt x="7946" y="46621"/>
                    <a:pt x="7864" y="46565"/>
                    <a:pt x="7781" y="46565"/>
                  </a:cubicBezTo>
                  <a:cubicBezTo>
                    <a:pt x="7740" y="46565"/>
                    <a:pt x="7699" y="46579"/>
                    <a:pt x="7669" y="46608"/>
                  </a:cubicBezTo>
                  <a:cubicBezTo>
                    <a:pt x="7357" y="46910"/>
                    <a:pt x="7192" y="47092"/>
                    <a:pt x="7125" y="47092"/>
                  </a:cubicBezTo>
                  <a:cubicBezTo>
                    <a:pt x="7055" y="47092"/>
                    <a:pt x="7091" y="46897"/>
                    <a:pt x="7178" y="46435"/>
                  </a:cubicBezTo>
                  <a:cubicBezTo>
                    <a:pt x="7199" y="46325"/>
                    <a:pt x="7115" y="46238"/>
                    <a:pt x="7023" y="46238"/>
                  </a:cubicBezTo>
                  <a:cubicBezTo>
                    <a:pt x="6986" y="46238"/>
                    <a:pt x="6949" y="46251"/>
                    <a:pt x="6915" y="46282"/>
                  </a:cubicBezTo>
                  <a:cubicBezTo>
                    <a:pt x="6263" y="46881"/>
                    <a:pt x="5949" y="47112"/>
                    <a:pt x="5851" y="47112"/>
                  </a:cubicBezTo>
                  <a:cubicBezTo>
                    <a:pt x="5557" y="47112"/>
                    <a:pt x="7177" y="45064"/>
                    <a:pt x="7467" y="44625"/>
                  </a:cubicBezTo>
                  <a:cubicBezTo>
                    <a:pt x="8861" y="42523"/>
                    <a:pt x="10541" y="40606"/>
                    <a:pt x="12144" y="38663"/>
                  </a:cubicBezTo>
                  <a:cubicBezTo>
                    <a:pt x="14491" y="35817"/>
                    <a:pt x="16595" y="32837"/>
                    <a:pt x="18611" y="29745"/>
                  </a:cubicBezTo>
                  <a:cubicBezTo>
                    <a:pt x="19751" y="27999"/>
                    <a:pt x="20909" y="26258"/>
                    <a:pt x="22087" y="24520"/>
                  </a:cubicBezTo>
                  <a:cubicBezTo>
                    <a:pt x="25398" y="20250"/>
                    <a:pt x="28715" y="15986"/>
                    <a:pt x="32148" y="11811"/>
                  </a:cubicBezTo>
                  <a:cubicBezTo>
                    <a:pt x="33430" y="10252"/>
                    <a:pt x="35589" y="8939"/>
                    <a:pt x="35733" y="6771"/>
                  </a:cubicBezTo>
                  <a:cubicBezTo>
                    <a:pt x="36727" y="8099"/>
                    <a:pt x="37723" y="9412"/>
                    <a:pt x="38843" y="10452"/>
                  </a:cubicBezTo>
                  <a:cubicBezTo>
                    <a:pt x="38883" y="10489"/>
                    <a:pt x="38927" y="10504"/>
                    <a:pt x="38970" y="10504"/>
                  </a:cubicBezTo>
                  <a:cubicBezTo>
                    <a:pt x="39119" y="10504"/>
                    <a:pt x="39250" y="10313"/>
                    <a:pt x="39111" y="10183"/>
                  </a:cubicBezTo>
                  <a:cubicBezTo>
                    <a:pt x="36285" y="7559"/>
                    <a:pt x="34815" y="4013"/>
                    <a:pt x="31859" y="1854"/>
                  </a:cubicBezTo>
                  <a:cubicBezTo>
                    <a:pt x="31839" y="1781"/>
                    <a:pt x="31770" y="1730"/>
                    <a:pt x="31695" y="1730"/>
                  </a:cubicBezTo>
                  <a:cubicBezTo>
                    <a:pt x="31693" y="1730"/>
                    <a:pt x="31691" y="1730"/>
                    <a:pt x="31689" y="1730"/>
                  </a:cubicBezTo>
                  <a:cubicBezTo>
                    <a:pt x="30967" y="1225"/>
                    <a:pt x="30179" y="823"/>
                    <a:pt x="29347" y="538"/>
                  </a:cubicBezTo>
                  <a:cubicBezTo>
                    <a:pt x="28660" y="309"/>
                    <a:pt x="27947" y="182"/>
                    <a:pt x="27225" y="159"/>
                  </a:cubicBezTo>
                  <a:cubicBezTo>
                    <a:pt x="27221" y="75"/>
                    <a:pt x="27141" y="1"/>
                    <a:pt x="27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0" name="Google Shape;3630;p53"/>
            <p:cNvSpPr/>
            <p:nvPr/>
          </p:nvSpPr>
          <p:spPr>
            <a:xfrm>
              <a:off x="4676950" y="2073550"/>
              <a:ext cx="20750" cy="22675"/>
            </a:xfrm>
            <a:custGeom>
              <a:avLst/>
              <a:gdLst/>
              <a:ahLst/>
              <a:cxnLst/>
              <a:rect l="l" t="t" r="r" b="b"/>
              <a:pathLst>
                <a:path w="830" h="907" extrusionOk="0">
                  <a:moveTo>
                    <a:pt x="829" y="0"/>
                  </a:moveTo>
                  <a:cubicBezTo>
                    <a:pt x="748" y="87"/>
                    <a:pt x="662" y="174"/>
                    <a:pt x="581" y="260"/>
                  </a:cubicBezTo>
                  <a:cubicBezTo>
                    <a:pt x="388" y="477"/>
                    <a:pt x="194" y="693"/>
                    <a:pt x="1" y="907"/>
                  </a:cubicBezTo>
                  <a:cubicBezTo>
                    <a:pt x="278" y="604"/>
                    <a:pt x="555" y="301"/>
                    <a:pt x="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1" name="Google Shape;3631;p53"/>
            <p:cNvSpPr/>
            <p:nvPr/>
          </p:nvSpPr>
          <p:spPr>
            <a:xfrm>
              <a:off x="4104175" y="2561150"/>
              <a:ext cx="133900" cy="132250"/>
            </a:xfrm>
            <a:custGeom>
              <a:avLst/>
              <a:gdLst/>
              <a:ahLst/>
              <a:cxnLst/>
              <a:rect l="l" t="t" r="r" b="b"/>
              <a:pathLst>
                <a:path w="5356" h="5290" extrusionOk="0">
                  <a:moveTo>
                    <a:pt x="5356" y="1"/>
                  </a:moveTo>
                  <a:lnTo>
                    <a:pt x="5356" y="1"/>
                  </a:lnTo>
                  <a:cubicBezTo>
                    <a:pt x="3525" y="1727"/>
                    <a:pt x="1701" y="3480"/>
                    <a:pt x="0" y="5290"/>
                  </a:cubicBezTo>
                  <a:cubicBezTo>
                    <a:pt x="249" y="5056"/>
                    <a:pt x="497" y="4822"/>
                    <a:pt x="748" y="4591"/>
                  </a:cubicBezTo>
                  <a:cubicBezTo>
                    <a:pt x="2333" y="3110"/>
                    <a:pt x="3852" y="1563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2" name="Google Shape;3632;p53"/>
            <p:cNvSpPr/>
            <p:nvPr/>
          </p:nvSpPr>
          <p:spPr>
            <a:xfrm>
              <a:off x="4529425" y="2080700"/>
              <a:ext cx="100725" cy="115050"/>
            </a:xfrm>
            <a:custGeom>
              <a:avLst/>
              <a:gdLst/>
              <a:ahLst/>
              <a:cxnLst/>
              <a:rect l="l" t="t" r="r" b="b"/>
              <a:pathLst>
                <a:path w="4029" h="4602" extrusionOk="0">
                  <a:moveTo>
                    <a:pt x="4028" y="0"/>
                  </a:moveTo>
                  <a:cubicBezTo>
                    <a:pt x="2686" y="1533"/>
                    <a:pt x="1343" y="3066"/>
                    <a:pt x="1" y="4602"/>
                  </a:cubicBezTo>
                  <a:cubicBezTo>
                    <a:pt x="468" y="4088"/>
                    <a:pt x="939" y="3577"/>
                    <a:pt x="1404" y="3060"/>
                  </a:cubicBezTo>
                  <a:cubicBezTo>
                    <a:pt x="2302" y="2067"/>
                    <a:pt x="3168" y="1039"/>
                    <a:pt x="4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3" name="Google Shape;3633;p53"/>
            <p:cNvSpPr/>
            <p:nvPr/>
          </p:nvSpPr>
          <p:spPr>
            <a:xfrm>
              <a:off x="4023550" y="2864950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500" y="0"/>
                  </a:moveTo>
                  <a:lnTo>
                    <a:pt x="500" y="0"/>
                  </a:lnTo>
                  <a:cubicBezTo>
                    <a:pt x="336" y="159"/>
                    <a:pt x="168" y="318"/>
                    <a:pt x="1" y="477"/>
                  </a:cubicBezTo>
                  <a:cubicBezTo>
                    <a:pt x="136" y="468"/>
                    <a:pt x="301" y="312"/>
                    <a:pt x="5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4" name="Google Shape;3634;p53"/>
            <p:cNvSpPr/>
            <p:nvPr/>
          </p:nvSpPr>
          <p:spPr>
            <a:xfrm>
              <a:off x="4146900" y="2619550"/>
              <a:ext cx="291675" cy="383175"/>
            </a:xfrm>
            <a:custGeom>
              <a:avLst/>
              <a:gdLst/>
              <a:ahLst/>
              <a:cxnLst/>
              <a:rect l="l" t="t" r="r" b="b"/>
              <a:pathLst>
                <a:path w="11667" h="15327" extrusionOk="0">
                  <a:moveTo>
                    <a:pt x="11667" y="0"/>
                  </a:moveTo>
                  <a:lnTo>
                    <a:pt x="11667" y="0"/>
                  </a:lnTo>
                  <a:cubicBezTo>
                    <a:pt x="10873" y="933"/>
                    <a:pt x="10076" y="1860"/>
                    <a:pt x="9259" y="2772"/>
                  </a:cubicBezTo>
                  <a:lnTo>
                    <a:pt x="9236" y="2795"/>
                  </a:lnTo>
                  <a:cubicBezTo>
                    <a:pt x="7764" y="4830"/>
                    <a:pt x="6317" y="6886"/>
                    <a:pt x="4900" y="8962"/>
                  </a:cubicBezTo>
                  <a:cubicBezTo>
                    <a:pt x="3734" y="10678"/>
                    <a:pt x="2482" y="12334"/>
                    <a:pt x="1150" y="13927"/>
                  </a:cubicBezTo>
                  <a:lnTo>
                    <a:pt x="1150" y="13927"/>
                  </a:lnTo>
                  <a:cubicBezTo>
                    <a:pt x="1636" y="13343"/>
                    <a:pt x="2727" y="11050"/>
                    <a:pt x="3436" y="10050"/>
                  </a:cubicBezTo>
                  <a:cubicBezTo>
                    <a:pt x="4856" y="8047"/>
                    <a:pt x="6398" y="6101"/>
                    <a:pt x="7992" y="4190"/>
                  </a:cubicBezTo>
                  <a:lnTo>
                    <a:pt x="7992" y="4190"/>
                  </a:lnTo>
                  <a:cubicBezTo>
                    <a:pt x="4972" y="7579"/>
                    <a:pt x="2091" y="10983"/>
                    <a:pt x="53" y="15105"/>
                  </a:cubicBezTo>
                  <a:cubicBezTo>
                    <a:pt x="1" y="15211"/>
                    <a:pt x="87" y="15326"/>
                    <a:pt x="183" y="15326"/>
                  </a:cubicBezTo>
                  <a:cubicBezTo>
                    <a:pt x="215" y="15326"/>
                    <a:pt x="248" y="15313"/>
                    <a:pt x="278" y="15281"/>
                  </a:cubicBezTo>
                  <a:cubicBezTo>
                    <a:pt x="3274" y="12085"/>
                    <a:pt x="5593" y="8405"/>
                    <a:pt x="8110" y="4833"/>
                  </a:cubicBezTo>
                  <a:cubicBezTo>
                    <a:pt x="9265" y="3196"/>
                    <a:pt x="10457" y="1594"/>
                    <a:pt x="116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5" name="Google Shape;3635;p53"/>
            <p:cNvSpPr/>
            <p:nvPr/>
          </p:nvSpPr>
          <p:spPr>
            <a:xfrm>
              <a:off x="4438500" y="2570050"/>
              <a:ext cx="41375" cy="49525"/>
            </a:xfrm>
            <a:custGeom>
              <a:avLst/>
              <a:gdLst/>
              <a:ahLst/>
              <a:cxnLst/>
              <a:rect l="l" t="t" r="r" b="b"/>
              <a:pathLst>
                <a:path w="1655" h="1981" extrusionOk="0">
                  <a:moveTo>
                    <a:pt x="1654" y="0"/>
                  </a:moveTo>
                  <a:lnTo>
                    <a:pt x="1654" y="0"/>
                  </a:lnTo>
                  <a:cubicBezTo>
                    <a:pt x="1305" y="396"/>
                    <a:pt x="956" y="794"/>
                    <a:pt x="603" y="1192"/>
                  </a:cubicBezTo>
                  <a:cubicBezTo>
                    <a:pt x="404" y="1455"/>
                    <a:pt x="202" y="1718"/>
                    <a:pt x="0" y="1980"/>
                  </a:cubicBezTo>
                  <a:cubicBezTo>
                    <a:pt x="557" y="1325"/>
                    <a:pt x="1106" y="664"/>
                    <a:pt x="1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6" name="Google Shape;3636;p53"/>
            <p:cNvSpPr/>
            <p:nvPr/>
          </p:nvSpPr>
          <p:spPr>
            <a:xfrm>
              <a:off x="4346675" y="2672675"/>
              <a:ext cx="43475" cy="51550"/>
            </a:xfrm>
            <a:custGeom>
              <a:avLst/>
              <a:gdLst/>
              <a:ahLst/>
              <a:cxnLst/>
              <a:rect l="l" t="t" r="r" b="b"/>
              <a:pathLst>
                <a:path w="1739" h="2062" extrusionOk="0">
                  <a:moveTo>
                    <a:pt x="1739" y="0"/>
                  </a:moveTo>
                  <a:lnTo>
                    <a:pt x="1739" y="0"/>
                  </a:lnTo>
                  <a:cubicBezTo>
                    <a:pt x="1153" y="685"/>
                    <a:pt x="575" y="1372"/>
                    <a:pt x="1" y="2062"/>
                  </a:cubicBezTo>
                  <a:cubicBezTo>
                    <a:pt x="414" y="1597"/>
                    <a:pt x="829" y="1135"/>
                    <a:pt x="1245" y="670"/>
                  </a:cubicBezTo>
                  <a:cubicBezTo>
                    <a:pt x="1407" y="445"/>
                    <a:pt x="1574" y="226"/>
                    <a:pt x="17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7" name="Google Shape;3637;p53"/>
            <p:cNvSpPr/>
            <p:nvPr/>
          </p:nvSpPr>
          <p:spPr>
            <a:xfrm>
              <a:off x="3715150" y="1348850"/>
              <a:ext cx="1605150" cy="1793100"/>
            </a:xfrm>
            <a:custGeom>
              <a:avLst/>
              <a:gdLst/>
              <a:ahLst/>
              <a:cxnLst/>
              <a:rect l="l" t="t" r="r" b="b"/>
              <a:pathLst>
                <a:path w="64206" h="71724" extrusionOk="0">
                  <a:moveTo>
                    <a:pt x="50004" y="923"/>
                  </a:moveTo>
                  <a:cubicBezTo>
                    <a:pt x="50129" y="923"/>
                    <a:pt x="48748" y="2564"/>
                    <a:pt x="48675" y="2665"/>
                  </a:cubicBezTo>
                  <a:cubicBezTo>
                    <a:pt x="47824" y="3614"/>
                    <a:pt x="46767" y="4405"/>
                    <a:pt x="45774" y="5199"/>
                  </a:cubicBezTo>
                  <a:cubicBezTo>
                    <a:pt x="45540" y="5387"/>
                    <a:pt x="45318" y="5586"/>
                    <a:pt x="45087" y="5777"/>
                  </a:cubicBezTo>
                  <a:cubicBezTo>
                    <a:pt x="46605" y="4137"/>
                    <a:pt x="48167" y="2529"/>
                    <a:pt x="49830" y="1051"/>
                  </a:cubicBezTo>
                  <a:cubicBezTo>
                    <a:pt x="49930" y="962"/>
                    <a:pt x="49985" y="923"/>
                    <a:pt x="50004" y="923"/>
                  </a:cubicBezTo>
                  <a:close/>
                  <a:moveTo>
                    <a:pt x="46698" y="2105"/>
                  </a:moveTo>
                  <a:lnTo>
                    <a:pt x="46698" y="2105"/>
                  </a:lnTo>
                  <a:cubicBezTo>
                    <a:pt x="45416" y="3196"/>
                    <a:pt x="44074" y="4203"/>
                    <a:pt x="42780" y="5280"/>
                  </a:cubicBezTo>
                  <a:cubicBezTo>
                    <a:pt x="42384" y="5612"/>
                    <a:pt x="41454" y="6614"/>
                    <a:pt x="41429" y="6614"/>
                  </a:cubicBezTo>
                  <a:cubicBezTo>
                    <a:pt x="41414" y="6614"/>
                    <a:pt x="41698" y="6284"/>
                    <a:pt x="42552" y="5306"/>
                  </a:cubicBezTo>
                  <a:cubicBezTo>
                    <a:pt x="43464" y="4267"/>
                    <a:pt x="44619" y="3421"/>
                    <a:pt x="45745" y="2636"/>
                  </a:cubicBezTo>
                  <a:cubicBezTo>
                    <a:pt x="45754" y="2633"/>
                    <a:pt x="45751" y="2627"/>
                    <a:pt x="45757" y="2621"/>
                  </a:cubicBezTo>
                  <a:cubicBezTo>
                    <a:pt x="46063" y="2445"/>
                    <a:pt x="46380" y="2272"/>
                    <a:pt x="46698" y="2105"/>
                  </a:cubicBezTo>
                  <a:close/>
                  <a:moveTo>
                    <a:pt x="50407" y="718"/>
                  </a:moveTo>
                  <a:cubicBezTo>
                    <a:pt x="51022" y="718"/>
                    <a:pt x="51244" y="1089"/>
                    <a:pt x="50737" y="2073"/>
                  </a:cubicBezTo>
                  <a:cubicBezTo>
                    <a:pt x="49596" y="4281"/>
                    <a:pt x="46920" y="5716"/>
                    <a:pt x="44914" y="7151"/>
                  </a:cubicBezTo>
                  <a:cubicBezTo>
                    <a:pt x="46169" y="5852"/>
                    <a:pt x="47466" y="4593"/>
                    <a:pt x="48762" y="3334"/>
                  </a:cubicBezTo>
                  <a:cubicBezTo>
                    <a:pt x="49453" y="2664"/>
                    <a:pt x="49748" y="2409"/>
                    <a:pt x="49795" y="2409"/>
                  </a:cubicBezTo>
                  <a:cubicBezTo>
                    <a:pt x="49933" y="2409"/>
                    <a:pt x="48016" y="4531"/>
                    <a:pt x="47639" y="4916"/>
                  </a:cubicBezTo>
                  <a:cubicBezTo>
                    <a:pt x="47552" y="5006"/>
                    <a:pt x="47637" y="5133"/>
                    <a:pt x="47735" y="5133"/>
                  </a:cubicBezTo>
                  <a:cubicBezTo>
                    <a:pt x="47764" y="5133"/>
                    <a:pt x="47794" y="5122"/>
                    <a:pt x="47821" y="5095"/>
                  </a:cubicBezTo>
                  <a:cubicBezTo>
                    <a:pt x="49054" y="3868"/>
                    <a:pt x="50243" y="2907"/>
                    <a:pt x="50884" y="1270"/>
                  </a:cubicBezTo>
                  <a:cubicBezTo>
                    <a:pt x="50923" y="1171"/>
                    <a:pt x="50833" y="1098"/>
                    <a:pt x="50745" y="1098"/>
                  </a:cubicBezTo>
                  <a:cubicBezTo>
                    <a:pt x="50711" y="1098"/>
                    <a:pt x="50676" y="1109"/>
                    <a:pt x="50650" y="1134"/>
                  </a:cubicBezTo>
                  <a:cubicBezTo>
                    <a:pt x="50027" y="1726"/>
                    <a:pt x="49417" y="2333"/>
                    <a:pt x="48800" y="2930"/>
                  </a:cubicBezTo>
                  <a:cubicBezTo>
                    <a:pt x="49420" y="2272"/>
                    <a:pt x="49957" y="1550"/>
                    <a:pt x="50350" y="719"/>
                  </a:cubicBezTo>
                  <a:cubicBezTo>
                    <a:pt x="50369" y="718"/>
                    <a:pt x="50388" y="718"/>
                    <a:pt x="50407" y="718"/>
                  </a:cubicBezTo>
                  <a:close/>
                  <a:moveTo>
                    <a:pt x="48802" y="1123"/>
                  </a:moveTo>
                  <a:cubicBezTo>
                    <a:pt x="48315" y="1530"/>
                    <a:pt x="47841" y="1949"/>
                    <a:pt x="47368" y="2373"/>
                  </a:cubicBezTo>
                  <a:cubicBezTo>
                    <a:pt x="47304" y="2416"/>
                    <a:pt x="47258" y="2448"/>
                    <a:pt x="47255" y="2451"/>
                  </a:cubicBezTo>
                  <a:cubicBezTo>
                    <a:pt x="45315" y="4123"/>
                    <a:pt x="43401" y="5861"/>
                    <a:pt x="41663" y="7749"/>
                  </a:cubicBezTo>
                  <a:cubicBezTo>
                    <a:pt x="40927" y="8444"/>
                    <a:pt x="40188" y="9137"/>
                    <a:pt x="39425" y="9807"/>
                  </a:cubicBezTo>
                  <a:cubicBezTo>
                    <a:pt x="40531" y="8834"/>
                    <a:pt x="41897" y="6807"/>
                    <a:pt x="43256" y="5543"/>
                  </a:cubicBezTo>
                  <a:cubicBezTo>
                    <a:pt x="44463" y="4420"/>
                    <a:pt x="45716" y="3349"/>
                    <a:pt x="46935" y="2237"/>
                  </a:cubicBezTo>
                  <a:cubicBezTo>
                    <a:pt x="46949" y="2229"/>
                    <a:pt x="46958" y="2220"/>
                    <a:pt x="46969" y="2211"/>
                  </a:cubicBezTo>
                  <a:cubicBezTo>
                    <a:pt x="46972" y="2209"/>
                    <a:pt x="46973" y="2209"/>
                    <a:pt x="46972" y="2209"/>
                  </a:cubicBezTo>
                  <a:lnTo>
                    <a:pt x="46972" y="2209"/>
                  </a:lnTo>
                  <a:cubicBezTo>
                    <a:pt x="46972" y="2209"/>
                    <a:pt x="46970" y="2209"/>
                    <a:pt x="46969" y="2209"/>
                  </a:cubicBezTo>
                  <a:cubicBezTo>
                    <a:pt x="46969" y="2209"/>
                    <a:pt x="46969" y="2209"/>
                    <a:pt x="46969" y="2208"/>
                  </a:cubicBezTo>
                  <a:cubicBezTo>
                    <a:pt x="47168" y="2024"/>
                    <a:pt x="47376" y="1848"/>
                    <a:pt x="47573" y="1663"/>
                  </a:cubicBezTo>
                  <a:cubicBezTo>
                    <a:pt x="48000" y="1458"/>
                    <a:pt x="48416" y="1273"/>
                    <a:pt x="48802" y="1123"/>
                  </a:cubicBezTo>
                  <a:close/>
                  <a:moveTo>
                    <a:pt x="49643" y="840"/>
                  </a:moveTo>
                  <a:lnTo>
                    <a:pt x="49643" y="840"/>
                  </a:lnTo>
                  <a:cubicBezTo>
                    <a:pt x="47310" y="2722"/>
                    <a:pt x="45269" y="5101"/>
                    <a:pt x="43285" y="7356"/>
                  </a:cubicBezTo>
                  <a:cubicBezTo>
                    <a:pt x="41937" y="8595"/>
                    <a:pt x="40641" y="9882"/>
                    <a:pt x="39339" y="11181"/>
                  </a:cubicBezTo>
                  <a:cubicBezTo>
                    <a:pt x="38820" y="11700"/>
                    <a:pt x="38595" y="11896"/>
                    <a:pt x="38551" y="11896"/>
                  </a:cubicBezTo>
                  <a:cubicBezTo>
                    <a:pt x="38422" y="11896"/>
                    <a:pt x="39849" y="10211"/>
                    <a:pt x="40006" y="10006"/>
                  </a:cubicBezTo>
                  <a:cubicBezTo>
                    <a:pt x="40531" y="9325"/>
                    <a:pt x="41109" y="8681"/>
                    <a:pt x="41700" y="8052"/>
                  </a:cubicBezTo>
                  <a:cubicBezTo>
                    <a:pt x="42624" y="7186"/>
                    <a:pt x="43531" y="6305"/>
                    <a:pt x="44437" y="5419"/>
                  </a:cubicBezTo>
                  <a:cubicBezTo>
                    <a:pt x="45231" y="4645"/>
                    <a:pt x="46040" y="3886"/>
                    <a:pt x="46851" y="3135"/>
                  </a:cubicBezTo>
                  <a:cubicBezTo>
                    <a:pt x="47676" y="2419"/>
                    <a:pt x="48502" y="1706"/>
                    <a:pt x="49328" y="996"/>
                  </a:cubicBezTo>
                  <a:cubicBezTo>
                    <a:pt x="49348" y="979"/>
                    <a:pt x="49360" y="953"/>
                    <a:pt x="49362" y="924"/>
                  </a:cubicBezTo>
                  <a:cubicBezTo>
                    <a:pt x="49458" y="892"/>
                    <a:pt x="49553" y="866"/>
                    <a:pt x="49643" y="840"/>
                  </a:cubicBezTo>
                  <a:close/>
                  <a:moveTo>
                    <a:pt x="54467" y="11600"/>
                  </a:moveTo>
                  <a:cubicBezTo>
                    <a:pt x="54501" y="11727"/>
                    <a:pt x="54516" y="11857"/>
                    <a:pt x="54539" y="11987"/>
                  </a:cubicBezTo>
                  <a:cubicBezTo>
                    <a:pt x="54529" y="11984"/>
                    <a:pt x="54519" y="11983"/>
                    <a:pt x="54509" y="11983"/>
                  </a:cubicBezTo>
                  <a:cubicBezTo>
                    <a:pt x="54476" y="11983"/>
                    <a:pt x="54445" y="11997"/>
                    <a:pt x="54421" y="12021"/>
                  </a:cubicBezTo>
                  <a:cubicBezTo>
                    <a:pt x="53568" y="12877"/>
                    <a:pt x="53191" y="13192"/>
                    <a:pt x="53116" y="13192"/>
                  </a:cubicBezTo>
                  <a:cubicBezTo>
                    <a:pt x="52992" y="13192"/>
                    <a:pt x="53707" y="12316"/>
                    <a:pt x="54467" y="11600"/>
                  </a:cubicBezTo>
                  <a:close/>
                  <a:moveTo>
                    <a:pt x="40600" y="11840"/>
                  </a:moveTo>
                  <a:cubicBezTo>
                    <a:pt x="40427" y="12273"/>
                    <a:pt x="40326" y="12706"/>
                    <a:pt x="40329" y="13133"/>
                  </a:cubicBezTo>
                  <a:cubicBezTo>
                    <a:pt x="39394" y="13968"/>
                    <a:pt x="38963" y="14281"/>
                    <a:pt x="38844" y="14281"/>
                  </a:cubicBezTo>
                  <a:cubicBezTo>
                    <a:pt x="38568" y="14281"/>
                    <a:pt x="39954" y="12607"/>
                    <a:pt x="40600" y="11840"/>
                  </a:cubicBezTo>
                  <a:close/>
                  <a:moveTo>
                    <a:pt x="47994" y="3713"/>
                  </a:moveTo>
                  <a:lnTo>
                    <a:pt x="47994" y="3713"/>
                  </a:lnTo>
                  <a:cubicBezTo>
                    <a:pt x="46484" y="5191"/>
                    <a:pt x="44994" y="6680"/>
                    <a:pt x="43548" y="8213"/>
                  </a:cubicBezTo>
                  <a:cubicBezTo>
                    <a:pt x="42708" y="8929"/>
                    <a:pt x="41755" y="9873"/>
                    <a:pt x="41103" y="10890"/>
                  </a:cubicBezTo>
                  <a:cubicBezTo>
                    <a:pt x="40029" y="12105"/>
                    <a:pt x="38987" y="13352"/>
                    <a:pt x="37979" y="14631"/>
                  </a:cubicBezTo>
                  <a:cubicBezTo>
                    <a:pt x="37093" y="11225"/>
                    <a:pt x="40820" y="6473"/>
                    <a:pt x="42916" y="4478"/>
                  </a:cubicBezTo>
                  <a:cubicBezTo>
                    <a:pt x="43072" y="4328"/>
                    <a:pt x="43404" y="4085"/>
                    <a:pt x="43840" y="3793"/>
                  </a:cubicBezTo>
                  <a:lnTo>
                    <a:pt x="43840" y="3793"/>
                  </a:lnTo>
                  <a:cubicBezTo>
                    <a:pt x="42714" y="4743"/>
                    <a:pt x="41700" y="5806"/>
                    <a:pt x="40944" y="7102"/>
                  </a:cubicBezTo>
                  <a:cubicBezTo>
                    <a:pt x="40894" y="7188"/>
                    <a:pt x="40972" y="7283"/>
                    <a:pt x="41053" y="7283"/>
                  </a:cubicBezTo>
                  <a:cubicBezTo>
                    <a:pt x="41081" y="7283"/>
                    <a:pt x="41108" y="7272"/>
                    <a:pt x="41132" y="7246"/>
                  </a:cubicBezTo>
                  <a:cubicBezTo>
                    <a:pt x="41937" y="6360"/>
                    <a:pt x="42815" y="5575"/>
                    <a:pt x="43730" y="4824"/>
                  </a:cubicBezTo>
                  <a:lnTo>
                    <a:pt x="43730" y="4824"/>
                  </a:lnTo>
                  <a:cubicBezTo>
                    <a:pt x="41859" y="6525"/>
                    <a:pt x="40081" y="8288"/>
                    <a:pt x="38686" y="10442"/>
                  </a:cubicBezTo>
                  <a:cubicBezTo>
                    <a:pt x="38630" y="10532"/>
                    <a:pt x="38708" y="10610"/>
                    <a:pt x="38791" y="10610"/>
                  </a:cubicBezTo>
                  <a:cubicBezTo>
                    <a:pt x="38818" y="10610"/>
                    <a:pt x="38845" y="10602"/>
                    <a:pt x="38868" y="10584"/>
                  </a:cubicBezTo>
                  <a:cubicBezTo>
                    <a:pt x="39373" y="10159"/>
                    <a:pt x="39850" y="9709"/>
                    <a:pt x="40338" y="9270"/>
                  </a:cubicBezTo>
                  <a:lnTo>
                    <a:pt x="40338" y="9270"/>
                  </a:lnTo>
                  <a:cubicBezTo>
                    <a:pt x="39469" y="10324"/>
                    <a:pt x="38655" y="11424"/>
                    <a:pt x="37936" y="12599"/>
                  </a:cubicBezTo>
                  <a:cubicBezTo>
                    <a:pt x="37884" y="12681"/>
                    <a:pt x="37959" y="12769"/>
                    <a:pt x="38038" y="12769"/>
                  </a:cubicBezTo>
                  <a:cubicBezTo>
                    <a:pt x="38064" y="12769"/>
                    <a:pt x="38090" y="12759"/>
                    <a:pt x="38112" y="12737"/>
                  </a:cubicBezTo>
                  <a:cubicBezTo>
                    <a:pt x="38793" y="12056"/>
                    <a:pt x="39475" y="11369"/>
                    <a:pt x="40159" y="10685"/>
                  </a:cubicBezTo>
                  <a:lnTo>
                    <a:pt x="40159" y="10685"/>
                  </a:lnTo>
                  <a:cubicBezTo>
                    <a:pt x="39010" y="11961"/>
                    <a:pt x="37942" y="13349"/>
                    <a:pt x="38187" y="13967"/>
                  </a:cubicBezTo>
                  <a:cubicBezTo>
                    <a:pt x="38199" y="13997"/>
                    <a:pt x="38225" y="14010"/>
                    <a:pt x="38251" y="14010"/>
                  </a:cubicBezTo>
                  <a:cubicBezTo>
                    <a:pt x="38288" y="14010"/>
                    <a:pt x="38324" y="13982"/>
                    <a:pt x="38308" y="13935"/>
                  </a:cubicBezTo>
                  <a:cubicBezTo>
                    <a:pt x="37924" y="12810"/>
                    <a:pt x="42416" y="8713"/>
                    <a:pt x="43127" y="7925"/>
                  </a:cubicBezTo>
                  <a:cubicBezTo>
                    <a:pt x="43326" y="7702"/>
                    <a:pt x="43531" y="7483"/>
                    <a:pt x="43733" y="7261"/>
                  </a:cubicBezTo>
                  <a:cubicBezTo>
                    <a:pt x="44267" y="6781"/>
                    <a:pt x="44810" y="6308"/>
                    <a:pt x="45370" y="5858"/>
                  </a:cubicBezTo>
                  <a:cubicBezTo>
                    <a:pt x="46239" y="5162"/>
                    <a:pt x="47154" y="4472"/>
                    <a:pt x="47994" y="3713"/>
                  </a:cubicBezTo>
                  <a:close/>
                  <a:moveTo>
                    <a:pt x="54588" y="12249"/>
                  </a:moveTo>
                  <a:cubicBezTo>
                    <a:pt x="54675" y="12876"/>
                    <a:pt x="54698" y="13523"/>
                    <a:pt x="54738" y="14161"/>
                  </a:cubicBezTo>
                  <a:cubicBezTo>
                    <a:pt x="53967" y="14533"/>
                    <a:pt x="53225" y="14969"/>
                    <a:pt x="52527" y="15466"/>
                  </a:cubicBezTo>
                  <a:cubicBezTo>
                    <a:pt x="53199" y="14830"/>
                    <a:pt x="53863" y="14184"/>
                    <a:pt x="54510" y="13511"/>
                  </a:cubicBezTo>
                  <a:cubicBezTo>
                    <a:pt x="54611" y="13407"/>
                    <a:pt x="54519" y="13277"/>
                    <a:pt x="54408" y="13277"/>
                  </a:cubicBezTo>
                  <a:cubicBezTo>
                    <a:pt x="54377" y="13277"/>
                    <a:pt x="54344" y="13288"/>
                    <a:pt x="54314" y="13312"/>
                  </a:cubicBezTo>
                  <a:cubicBezTo>
                    <a:pt x="52459" y="14787"/>
                    <a:pt x="51730" y="15317"/>
                    <a:pt x="51628" y="15317"/>
                  </a:cubicBezTo>
                  <a:cubicBezTo>
                    <a:pt x="51423" y="15317"/>
                    <a:pt x="53777" y="13155"/>
                    <a:pt x="54588" y="12249"/>
                  </a:cubicBezTo>
                  <a:close/>
                  <a:moveTo>
                    <a:pt x="40727" y="14498"/>
                  </a:moveTo>
                  <a:cubicBezTo>
                    <a:pt x="40831" y="14712"/>
                    <a:pt x="40947" y="14920"/>
                    <a:pt x="41074" y="15119"/>
                  </a:cubicBezTo>
                  <a:cubicBezTo>
                    <a:pt x="41061" y="15116"/>
                    <a:pt x="41048" y="15114"/>
                    <a:pt x="41036" y="15114"/>
                  </a:cubicBezTo>
                  <a:cubicBezTo>
                    <a:pt x="41004" y="15114"/>
                    <a:pt x="40973" y="15124"/>
                    <a:pt x="40947" y="15142"/>
                  </a:cubicBezTo>
                  <a:cubicBezTo>
                    <a:pt x="40232" y="15737"/>
                    <a:pt x="39896" y="15955"/>
                    <a:pt x="39788" y="15955"/>
                  </a:cubicBezTo>
                  <a:cubicBezTo>
                    <a:pt x="39555" y="15955"/>
                    <a:pt x="40365" y="14953"/>
                    <a:pt x="40727" y="14498"/>
                  </a:cubicBezTo>
                  <a:close/>
                  <a:moveTo>
                    <a:pt x="53846" y="10874"/>
                  </a:moveTo>
                  <a:cubicBezTo>
                    <a:pt x="54053" y="10874"/>
                    <a:pt x="54232" y="10994"/>
                    <a:pt x="54363" y="11285"/>
                  </a:cubicBezTo>
                  <a:cubicBezTo>
                    <a:pt x="53786" y="11758"/>
                    <a:pt x="53186" y="12328"/>
                    <a:pt x="53100" y="12328"/>
                  </a:cubicBezTo>
                  <a:cubicBezTo>
                    <a:pt x="53039" y="12328"/>
                    <a:pt x="53232" y="12047"/>
                    <a:pt x="53866" y="11253"/>
                  </a:cubicBezTo>
                  <a:cubicBezTo>
                    <a:pt x="53954" y="11144"/>
                    <a:pt x="53859" y="10998"/>
                    <a:pt x="53756" y="10998"/>
                  </a:cubicBezTo>
                  <a:cubicBezTo>
                    <a:pt x="53723" y="10998"/>
                    <a:pt x="53690" y="11013"/>
                    <a:pt x="53661" y="11048"/>
                  </a:cubicBezTo>
                  <a:lnTo>
                    <a:pt x="51938" y="13202"/>
                  </a:lnTo>
                  <a:cubicBezTo>
                    <a:pt x="51846" y="13316"/>
                    <a:pt x="51931" y="13449"/>
                    <a:pt x="52041" y="13449"/>
                  </a:cubicBezTo>
                  <a:cubicBezTo>
                    <a:pt x="52074" y="13449"/>
                    <a:pt x="52109" y="13437"/>
                    <a:pt x="52143" y="13410"/>
                  </a:cubicBezTo>
                  <a:cubicBezTo>
                    <a:pt x="53119" y="12638"/>
                    <a:pt x="53493" y="12341"/>
                    <a:pt x="53512" y="12341"/>
                  </a:cubicBezTo>
                  <a:lnTo>
                    <a:pt x="53512" y="12341"/>
                  </a:lnTo>
                  <a:cubicBezTo>
                    <a:pt x="53557" y="12341"/>
                    <a:pt x="51462" y="14126"/>
                    <a:pt x="50841" y="15067"/>
                  </a:cubicBezTo>
                  <a:cubicBezTo>
                    <a:pt x="50778" y="15160"/>
                    <a:pt x="50867" y="15284"/>
                    <a:pt x="50965" y="15284"/>
                  </a:cubicBezTo>
                  <a:cubicBezTo>
                    <a:pt x="50988" y="15284"/>
                    <a:pt x="51012" y="15277"/>
                    <a:pt x="51034" y="15261"/>
                  </a:cubicBezTo>
                  <a:cubicBezTo>
                    <a:pt x="52531" y="14177"/>
                    <a:pt x="52106" y="14519"/>
                    <a:pt x="53195" y="13591"/>
                  </a:cubicBezTo>
                  <a:lnTo>
                    <a:pt x="53195" y="13591"/>
                  </a:lnTo>
                  <a:cubicBezTo>
                    <a:pt x="52455" y="14222"/>
                    <a:pt x="51158" y="15350"/>
                    <a:pt x="50434" y="16118"/>
                  </a:cubicBezTo>
                  <a:cubicBezTo>
                    <a:pt x="50346" y="16211"/>
                    <a:pt x="50424" y="16358"/>
                    <a:pt x="50529" y="16358"/>
                  </a:cubicBezTo>
                  <a:cubicBezTo>
                    <a:pt x="50552" y="16358"/>
                    <a:pt x="50577" y="16351"/>
                    <a:pt x="50601" y="16335"/>
                  </a:cubicBezTo>
                  <a:cubicBezTo>
                    <a:pt x="50709" y="16265"/>
                    <a:pt x="53112" y="14499"/>
                    <a:pt x="53174" y="14499"/>
                  </a:cubicBezTo>
                  <a:lnTo>
                    <a:pt x="53174" y="14499"/>
                  </a:lnTo>
                  <a:cubicBezTo>
                    <a:pt x="53177" y="14499"/>
                    <a:pt x="53175" y="14503"/>
                    <a:pt x="53168" y="14510"/>
                  </a:cubicBezTo>
                  <a:cubicBezTo>
                    <a:pt x="52039" y="15691"/>
                    <a:pt x="50786" y="16762"/>
                    <a:pt x="49559" y="17859"/>
                  </a:cubicBezTo>
                  <a:cubicBezTo>
                    <a:pt x="49977" y="16381"/>
                    <a:pt x="50436" y="14975"/>
                    <a:pt x="51297" y="13537"/>
                  </a:cubicBezTo>
                  <a:lnTo>
                    <a:pt x="51297" y="13540"/>
                  </a:lnTo>
                  <a:cubicBezTo>
                    <a:pt x="51619" y="13006"/>
                    <a:pt x="52977" y="10874"/>
                    <a:pt x="53846" y="10874"/>
                  </a:cubicBezTo>
                  <a:close/>
                  <a:moveTo>
                    <a:pt x="41178" y="15284"/>
                  </a:moveTo>
                  <a:cubicBezTo>
                    <a:pt x="41674" y="16034"/>
                    <a:pt x="42310" y="16710"/>
                    <a:pt x="43031" y="17307"/>
                  </a:cubicBezTo>
                  <a:cubicBezTo>
                    <a:pt x="42631" y="17623"/>
                    <a:pt x="42161" y="17998"/>
                    <a:pt x="41980" y="17998"/>
                  </a:cubicBezTo>
                  <a:cubicBezTo>
                    <a:pt x="41826" y="17998"/>
                    <a:pt x="41879" y="17730"/>
                    <a:pt x="42356" y="16932"/>
                  </a:cubicBezTo>
                  <a:cubicBezTo>
                    <a:pt x="42412" y="16839"/>
                    <a:pt x="42328" y="16713"/>
                    <a:pt x="42231" y="16713"/>
                  </a:cubicBezTo>
                  <a:cubicBezTo>
                    <a:pt x="42208" y="16713"/>
                    <a:pt x="42185" y="16720"/>
                    <a:pt x="42162" y="16736"/>
                  </a:cubicBezTo>
                  <a:cubicBezTo>
                    <a:pt x="41644" y="17109"/>
                    <a:pt x="41314" y="17354"/>
                    <a:pt x="41193" y="17354"/>
                  </a:cubicBezTo>
                  <a:cubicBezTo>
                    <a:pt x="41059" y="17354"/>
                    <a:pt x="41184" y="17051"/>
                    <a:pt x="41599" y="16285"/>
                  </a:cubicBezTo>
                  <a:cubicBezTo>
                    <a:pt x="41659" y="16176"/>
                    <a:pt x="41576" y="16077"/>
                    <a:pt x="41475" y="16077"/>
                  </a:cubicBezTo>
                  <a:cubicBezTo>
                    <a:pt x="41454" y="16077"/>
                    <a:pt x="41431" y="16082"/>
                    <a:pt x="41409" y="16092"/>
                  </a:cubicBezTo>
                  <a:cubicBezTo>
                    <a:pt x="40960" y="16295"/>
                    <a:pt x="40699" y="16391"/>
                    <a:pt x="40577" y="16391"/>
                  </a:cubicBezTo>
                  <a:cubicBezTo>
                    <a:pt x="40328" y="16391"/>
                    <a:pt x="40660" y="15995"/>
                    <a:pt x="41169" y="15315"/>
                  </a:cubicBezTo>
                  <a:cubicBezTo>
                    <a:pt x="41178" y="15304"/>
                    <a:pt x="41175" y="15295"/>
                    <a:pt x="41178" y="15284"/>
                  </a:cubicBezTo>
                  <a:close/>
                  <a:moveTo>
                    <a:pt x="39788" y="14044"/>
                  </a:moveTo>
                  <a:cubicBezTo>
                    <a:pt x="39870" y="14044"/>
                    <a:pt x="39479" y="14454"/>
                    <a:pt x="38770" y="15494"/>
                  </a:cubicBezTo>
                  <a:cubicBezTo>
                    <a:pt x="38701" y="15594"/>
                    <a:pt x="38796" y="15709"/>
                    <a:pt x="38897" y="15709"/>
                  </a:cubicBezTo>
                  <a:cubicBezTo>
                    <a:pt x="38920" y="15709"/>
                    <a:pt x="38942" y="15703"/>
                    <a:pt x="38964" y="15691"/>
                  </a:cubicBezTo>
                  <a:cubicBezTo>
                    <a:pt x="39628" y="15297"/>
                    <a:pt x="39916" y="15129"/>
                    <a:pt x="39983" y="15129"/>
                  </a:cubicBezTo>
                  <a:cubicBezTo>
                    <a:pt x="40105" y="15129"/>
                    <a:pt x="39496" y="15686"/>
                    <a:pt x="39093" y="16464"/>
                  </a:cubicBezTo>
                  <a:cubicBezTo>
                    <a:pt x="39042" y="16565"/>
                    <a:pt x="39118" y="16681"/>
                    <a:pt x="39216" y="16681"/>
                  </a:cubicBezTo>
                  <a:cubicBezTo>
                    <a:pt x="39239" y="16681"/>
                    <a:pt x="39263" y="16675"/>
                    <a:pt x="39287" y="16661"/>
                  </a:cubicBezTo>
                  <a:cubicBezTo>
                    <a:pt x="39899" y="16298"/>
                    <a:pt x="40190" y="16081"/>
                    <a:pt x="40243" y="16081"/>
                  </a:cubicBezTo>
                  <a:cubicBezTo>
                    <a:pt x="40303" y="16081"/>
                    <a:pt x="40061" y="16355"/>
                    <a:pt x="39633" y="17004"/>
                  </a:cubicBezTo>
                  <a:cubicBezTo>
                    <a:pt x="39565" y="17106"/>
                    <a:pt x="39657" y="17215"/>
                    <a:pt x="39759" y="17215"/>
                  </a:cubicBezTo>
                  <a:cubicBezTo>
                    <a:pt x="39782" y="17215"/>
                    <a:pt x="39805" y="17210"/>
                    <a:pt x="39827" y="17198"/>
                  </a:cubicBezTo>
                  <a:cubicBezTo>
                    <a:pt x="40261" y="16961"/>
                    <a:pt x="40527" y="16852"/>
                    <a:pt x="40670" y="16852"/>
                  </a:cubicBezTo>
                  <a:cubicBezTo>
                    <a:pt x="40967" y="16852"/>
                    <a:pt x="40737" y="17319"/>
                    <a:pt x="40387" y="18084"/>
                  </a:cubicBezTo>
                  <a:cubicBezTo>
                    <a:pt x="40372" y="18113"/>
                    <a:pt x="40369" y="18148"/>
                    <a:pt x="40375" y="18179"/>
                  </a:cubicBezTo>
                  <a:cubicBezTo>
                    <a:pt x="39402" y="17224"/>
                    <a:pt x="38525" y="16193"/>
                    <a:pt x="38080" y="14998"/>
                  </a:cubicBezTo>
                  <a:cubicBezTo>
                    <a:pt x="39186" y="14429"/>
                    <a:pt x="39709" y="14044"/>
                    <a:pt x="39788" y="14044"/>
                  </a:cubicBezTo>
                  <a:close/>
                  <a:moveTo>
                    <a:pt x="41470" y="17765"/>
                  </a:moveTo>
                  <a:cubicBezTo>
                    <a:pt x="41642" y="17765"/>
                    <a:pt x="41476" y="18095"/>
                    <a:pt x="40976" y="18751"/>
                  </a:cubicBezTo>
                  <a:cubicBezTo>
                    <a:pt x="40808" y="18598"/>
                    <a:pt x="40647" y="18439"/>
                    <a:pt x="40482" y="18280"/>
                  </a:cubicBezTo>
                  <a:lnTo>
                    <a:pt x="40482" y="18280"/>
                  </a:lnTo>
                  <a:cubicBezTo>
                    <a:pt x="40493" y="18283"/>
                    <a:pt x="40505" y="18285"/>
                    <a:pt x="40517" y="18285"/>
                  </a:cubicBezTo>
                  <a:cubicBezTo>
                    <a:pt x="40549" y="18285"/>
                    <a:pt x="40581" y="18274"/>
                    <a:pt x="40609" y="18254"/>
                  </a:cubicBezTo>
                  <a:cubicBezTo>
                    <a:pt x="41063" y="17928"/>
                    <a:pt x="41350" y="17765"/>
                    <a:pt x="41470" y="17765"/>
                  </a:cubicBezTo>
                  <a:close/>
                  <a:moveTo>
                    <a:pt x="43317" y="17547"/>
                  </a:moveTo>
                  <a:cubicBezTo>
                    <a:pt x="43531" y="17715"/>
                    <a:pt x="43753" y="17873"/>
                    <a:pt x="43978" y="18026"/>
                  </a:cubicBezTo>
                  <a:cubicBezTo>
                    <a:pt x="43275" y="18408"/>
                    <a:pt x="42747" y="18764"/>
                    <a:pt x="42594" y="18764"/>
                  </a:cubicBezTo>
                  <a:cubicBezTo>
                    <a:pt x="42450" y="18764"/>
                    <a:pt x="42636" y="18450"/>
                    <a:pt x="43317" y="17550"/>
                  </a:cubicBezTo>
                  <a:lnTo>
                    <a:pt x="43317" y="17547"/>
                  </a:lnTo>
                  <a:close/>
                  <a:moveTo>
                    <a:pt x="42438" y="18157"/>
                  </a:moveTo>
                  <a:cubicBezTo>
                    <a:pt x="42487" y="18157"/>
                    <a:pt x="42222" y="18466"/>
                    <a:pt x="41579" y="19302"/>
                  </a:cubicBezTo>
                  <a:cubicBezTo>
                    <a:pt x="41461" y="19196"/>
                    <a:pt x="41342" y="19086"/>
                    <a:pt x="41224" y="18979"/>
                  </a:cubicBezTo>
                  <a:cubicBezTo>
                    <a:pt x="41953" y="18527"/>
                    <a:pt x="42384" y="18157"/>
                    <a:pt x="42438" y="18157"/>
                  </a:cubicBezTo>
                  <a:close/>
                  <a:moveTo>
                    <a:pt x="44319" y="18252"/>
                  </a:moveTo>
                  <a:cubicBezTo>
                    <a:pt x="44518" y="18379"/>
                    <a:pt x="44714" y="18506"/>
                    <a:pt x="44919" y="18621"/>
                  </a:cubicBezTo>
                  <a:cubicBezTo>
                    <a:pt x="44432" y="18997"/>
                    <a:pt x="43697" y="19550"/>
                    <a:pt x="43496" y="19550"/>
                  </a:cubicBezTo>
                  <a:cubicBezTo>
                    <a:pt x="43341" y="19550"/>
                    <a:pt x="43499" y="19226"/>
                    <a:pt x="44319" y="18252"/>
                  </a:cubicBezTo>
                  <a:close/>
                  <a:moveTo>
                    <a:pt x="57896" y="13713"/>
                  </a:moveTo>
                  <a:lnTo>
                    <a:pt x="57896" y="13713"/>
                  </a:lnTo>
                  <a:cubicBezTo>
                    <a:pt x="56785" y="14882"/>
                    <a:pt x="55671" y="16052"/>
                    <a:pt x="54553" y="17218"/>
                  </a:cubicBezTo>
                  <a:cubicBezTo>
                    <a:pt x="52766" y="18887"/>
                    <a:pt x="51049" y="20622"/>
                    <a:pt x="49400" y="22423"/>
                  </a:cubicBezTo>
                  <a:cubicBezTo>
                    <a:pt x="50076" y="21612"/>
                    <a:pt x="50745" y="20801"/>
                    <a:pt x="51409" y="19987"/>
                  </a:cubicBezTo>
                  <a:cubicBezTo>
                    <a:pt x="52789" y="18537"/>
                    <a:pt x="54126" y="17042"/>
                    <a:pt x="55373" y="15451"/>
                  </a:cubicBezTo>
                  <a:cubicBezTo>
                    <a:pt x="55414" y="15396"/>
                    <a:pt x="55414" y="15318"/>
                    <a:pt x="55367" y="15266"/>
                  </a:cubicBezTo>
                  <a:cubicBezTo>
                    <a:pt x="56153" y="14530"/>
                    <a:pt x="57042" y="13855"/>
                    <a:pt x="57896" y="13713"/>
                  </a:cubicBezTo>
                  <a:close/>
                  <a:moveTo>
                    <a:pt x="57466" y="15010"/>
                  </a:moveTo>
                  <a:cubicBezTo>
                    <a:pt x="57599" y="15010"/>
                    <a:pt x="56095" y="16565"/>
                    <a:pt x="55832" y="16834"/>
                  </a:cubicBezTo>
                  <a:cubicBezTo>
                    <a:pt x="54828" y="17859"/>
                    <a:pt x="53806" y="18875"/>
                    <a:pt x="52795" y="19897"/>
                  </a:cubicBezTo>
                  <a:cubicBezTo>
                    <a:pt x="51837" y="20864"/>
                    <a:pt x="50901" y="21857"/>
                    <a:pt x="49969" y="22848"/>
                  </a:cubicBezTo>
                  <a:cubicBezTo>
                    <a:pt x="51964" y="20648"/>
                    <a:pt x="53967" y="18454"/>
                    <a:pt x="55974" y="16265"/>
                  </a:cubicBezTo>
                  <a:cubicBezTo>
                    <a:pt x="56040" y="16205"/>
                    <a:pt x="56107" y="16141"/>
                    <a:pt x="56176" y="16081"/>
                  </a:cubicBezTo>
                  <a:cubicBezTo>
                    <a:pt x="57053" y="15293"/>
                    <a:pt x="57409" y="15010"/>
                    <a:pt x="57466" y="15010"/>
                  </a:cubicBezTo>
                  <a:close/>
                  <a:moveTo>
                    <a:pt x="36149" y="21730"/>
                  </a:moveTo>
                  <a:lnTo>
                    <a:pt x="36149" y="21730"/>
                  </a:lnTo>
                  <a:cubicBezTo>
                    <a:pt x="35903" y="22054"/>
                    <a:pt x="35658" y="22380"/>
                    <a:pt x="35424" y="22715"/>
                  </a:cubicBezTo>
                  <a:cubicBezTo>
                    <a:pt x="35350" y="22820"/>
                    <a:pt x="35453" y="22930"/>
                    <a:pt x="35559" y="22930"/>
                  </a:cubicBezTo>
                  <a:cubicBezTo>
                    <a:pt x="35582" y="22930"/>
                    <a:pt x="35605" y="22925"/>
                    <a:pt x="35626" y="22914"/>
                  </a:cubicBezTo>
                  <a:cubicBezTo>
                    <a:pt x="35803" y="22822"/>
                    <a:pt x="35926" y="22780"/>
                    <a:pt x="36003" y="22780"/>
                  </a:cubicBezTo>
                  <a:cubicBezTo>
                    <a:pt x="36273" y="22780"/>
                    <a:pt x="35983" y="23294"/>
                    <a:pt x="35505" y="23948"/>
                  </a:cubicBezTo>
                  <a:cubicBezTo>
                    <a:pt x="35005" y="22472"/>
                    <a:pt x="35389" y="21892"/>
                    <a:pt x="36149" y="21730"/>
                  </a:cubicBezTo>
                  <a:close/>
                  <a:moveTo>
                    <a:pt x="46089" y="19230"/>
                  </a:moveTo>
                  <a:cubicBezTo>
                    <a:pt x="46372" y="19366"/>
                    <a:pt x="46657" y="19490"/>
                    <a:pt x="46943" y="19603"/>
                  </a:cubicBezTo>
                  <a:cubicBezTo>
                    <a:pt x="44608" y="21320"/>
                    <a:pt x="42468" y="23289"/>
                    <a:pt x="40450" y="25408"/>
                  </a:cubicBezTo>
                  <a:cubicBezTo>
                    <a:pt x="42278" y="23307"/>
                    <a:pt x="44146" y="21234"/>
                    <a:pt x="46089" y="19230"/>
                  </a:cubicBezTo>
                  <a:close/>
                  <a:moveTo>
                    <a:pt x="49611" y="22848"/>
                  </a:moveTo>
                  <a:cubicBezTo>
                    <a:pt x="48869" y="23670"/>
                    <a:pt x="48121" y="24487"/>
                    <a:pt x="47379" y="25310"/>
                  </a:cubicBezTo>
                  <a:cubicBezTo>
                    <a:pt x="45800" y="27071"/>
                    <a:pt x="44247" y="28861"/>
                    <a:pt x="42694" y="30651"/>
                  </a:cubicBezTo>
                  <a:cubicBezTo>
                    <a:pt x="43912" y="29179"/>
                    <a:pt x="45139" y="27712"/>
                    <a:pt x="46377" y="26254"/>
                  </a:cubicBezTo>
                  <a:cubicBezTo>
                    <a:pt x="47454" y="25117"/>
                    <a:pt x="48531" y="23979"/>
                    <a:pt x="49611" y="22848"/>
                  </a:cubicBezTo>
                  <a:close/>
                  <a:moveTo>
                    <a:pt x="28713" y="28360"/>
                  </a:moveTo>
                  <a:cubicBezTo>
                    <a:pt x="28755" y="28360"/>
                    <a:pt x="27453" y="30067"/>
                    <a:pt x="26119" y="31685"/>
                  </a:cubicBezTo>
                  <a:cubicBezTo>
                    <a:pt x="25233" y="32762"/>
                    <a:pt x="24321" y="33818"/>
                    <a:pt x="23408" y="34875"/>
                  </a:cubicBezTo>
                  <a:cubicBezTo>
                    <a:pt x="24592" y="33452"/>
                    <a:pt x="25770" y="32025"/>
                    <a:pt x="26919" y="30570"/>
                  </a:cubicBezTo>
                  <a:cubicBezTo>
                    <a:pt x="28183" y="28969"/>
                    <a:pt x="28688" y="28360"/>
                    <a:pt x="28713" y="28360"/>
                  </a:cubicBezTo>
                  <a:close/>
                  <a:moveTo>
                    <a:pt x="48750" y="22695"/>
                  </a:moveTo>
                  <a:lnTo>
                    <a:pt x="48750" y="22695"/>
                  </a:lnTo>
                  <a:cubicBezTo>
                    <a:pt x="44406" y="27698"/>
                    <a:pt x="39988" y="32637"/>
                    <a:pt x="35496" y="37511"/>
                  </a:cubicBezTo>
                  <a:cubicBezTo>
                    <a:pt x="38314" y="34072"/>
                    <a:pt x="41045" y="30570"/>
                    <a:pt x="44125" y="27354"/>
                  </a:cubicBezTo>
                  <a:cubicBezTo>
                    <a:pt x="45644" y="25769"/>
                    <a:pt x="47206" y="24239"/>
                    <a:pt x="48750" y="22695"/>
                  </a:cubicBezTo>
                  <a:close/>
                  <a:moveTo>
                    <a:pt x="46258" y="20583"/>
                  </a:moveTo>
                  <a:cubicBezTo>
                    <a:pt x="46470" y="20583"/>
                    <a:pt x="46135" y="21188"/>
                    <a:pt x="44616" y="23015"/>
                  </a:cubicBezTo>
                  <a:cubicBezTo>
                    <a:pt x="43626" y="24207"/>
                    <a:pt x="42601" y="25388"/>
                    <a:pt x="41562" y="26566"/>
                  </a:cubicBezTo>
                  <a:cubicBezTo>
                    <a:pt x="40805" y="27369"/>
                    <a:pt x="40052" y="28177"/>
                    <a:pt x="39304" y="28988"/>
                  </a:cubicBezTo>
                  <a:cubicBezTo>
                    <a:pt x="39737" y="28523"/>
                    <a:pt x="40182" y="28062"/>
                    <a:pt x="40638" y="27605"/>
                  </a:cubicBezTo>
                  <a:lnTo>
                    <a:pt x="40638" y="27605"/>
                  </a:lnTo>
                  <a:cubicBezTo>
                    <a:pt x="39241" y="29164"/>
                    <a:pt x="37809" y="30709"/>
                    <a:pt x="36362" y="32236"/>
                  </a:cubicBezTo>
                  <a:cubicBezTo>
                    <a:pt x="37061" y="31454"/>
                    <a:pt x="37765" y="30674"/>
                    <a:pt x="38473" y="29895"/>
                  </a:cubicBezTo>
                  <a:lnTo>
                    <a:pt x="38473" y="29895"/>
                  </a:lnTo>
                  <a:cubicBezTo>
                    <a:pt x="37523" y="30928"/>
                    <a:pt x="36576" y="31968"/>
                    <a:pt x="35632" y="33007"/>
                  </a:cubicBezTo>
                  <a:cubicBezTo>
                    <a:pt x="34125" y="34586"/>
                    <a:pt x="32603" y="36145"/>
                    <a:pt x="31091" y="37681"/>
                  </a:cubicBezTo>
                  <a:cubicBezTo>
                    <a:pt x="32286" y="36154"/>
                    <a:pt x="33478" y="34632"/>
                    <a:pt x="34691" y="33134"/>
                  </a:cubicBezTo>
                  <a:cubicBezTo>
                    <a:pt x="36651" y="30709"/>
                    <a:pt x="38660" y="28316"/>
                    <a:pt x="40673" y="25931"/>
                  </a:cubicBezTo>
                  <a:cubicBezTo>
                    <a:pt x="41654" y="24765"/>
                    <a:pt x="42702" y="23665"/>
                    <a:pt x="43770" y="22579"/>
                  </a:cubicBezTo>
                  <a:cubicBezTo>
                    <a:pt x="44411" y="21928"/>
                    <a:pt x="45943" y="20583"/>
                    <a:pt x="46258" y="20583"/>
                  </a:cubicBezTo>
                  <a:close/>
                  <a:moveTo>
                    <a:pt x="38830" y="23803"/>
                  </a:moveTo>
                  <a:cubicBezTo>
                    <a:pt x="38936" y="23803"/>
                    <a:pt x="38791" y="24073"/>
                    <a:pt x="38233" y="24776"/>
                  </a:cubicBezTo>
                  <a:cubicBezTo>
                    <a:pt x="37852" y="25258"/>
                    <a:pt x="37456" y="25729"/>
                    <a:pt x="37067" y="26202"/>
                  </a:cubicBezTo>
                  <a:cubicBezTo>
                    <a:pt x="36397" y="26924"/>
                    <a:pt x="35742" y="27660"/>
                    <a:pt x="35101" y="28408"/>
                  </a:cubicBezTo>
                  <a:cubicBezTo>
                    <a:pt x="33262" y="30311"/>
                    <a:pt x="31501" y="32311"/>
                    <a:pt x="29685" y="34217"/>
                  </a:cubicBezTo>
                  <a:cubicBezTo>
                    <a:pt x="27825" y="36168"/>
                    <a:pt x="26007" y="38149"/>
                    <a:pt x="24228" y="40161"/>
                  </a:cubicBezTo>
                  <a:cubicBezTo>
                    <a:pt x="23977" y="40415"/>
                    <a:pt x="23732" y="40675"/>
                    <a:pt x="23483" y="40932"/>
                  </a:cubicBezTo>
                  <a:cubicBezTo>
                    <a:pt x="24941" y="39073"/>
                    <a:pt x="26382" y="37205"/>
                    <a:pt x="27846" y="35357"/>
                  </a:cubicBezTo>
                  <a:cubicBezTo>
                    <a:pt x="30663" y="32262"/>
                    <a:pt x="33467" y="29150"/>
                    <a:pt x="36209" y="25992"/>
                  </a:cubicBezTo>
                  <a:cubicBezTo>
                    <a:pt x="37168" y="25093"/>
                    <a:pt x="38599" y="23803"/>
                    <a:pt x="38830" y="23803"/>
                  </a:cubicBezTo>
                  <a:close/>
                  <a:moveTo>
                    <a:pt x="42968" y="27320"/>
                  </a:moveTo>
                  <a:lnTo>
                    <a:pt x="42968" y="27320"/>
                  </a:lnTo>
                  <a:cubicBezTo>
                    <a:pt x="39538" y="31321"/>
                    <a:pt x="36244" y="35435"/>
                    <a:pt x="32632" y="39286"/>
                  </a:cubicBezTo>
                  <a:cubicBezTo>
                    <a:pt x="31529" y="40461"/>
                    <a:pt x="30415" y="41628"/>
                    <a:pt x="29306" y="42797"/>
                  </a:cubicBezTo>
                  <a:cubicBezTo>
                    <a:pt x="30323" y="41365"/>
                    <a:pt x="31350" y="39973"/>
                    <a:pt x="32413" y="38663"/>
                  </a:cubicBezTo>
                  <a:cubicBezTo>
                    <a:pt x="35678" y="34641"/>
                    <a:pt x="39313" y="30977"/>
                    <a:pt x="42968" y="27320"/>
                  </a:cubicBezTo>
                  <a:close/>
                  <a:moveTo>
                    <a:pt x="33213" y="34029"/>
                  </a:moveTo>
                  <a:cubicBezTo>
                    <a:pt x="31541" y="36200"/>
                    <a:pt x="29895" y="38397"/>
                    <a:pt x="28233" y="40559"/>
                  </a:cubicBezTo>
                  <a:cubicBezTo>
                    <a:pt x="26630" y="42162"/>
                    <a:pt x="25022" y="43761"/>
                    <a:pt x="23411" y="45355"/>
                  </a:cubicBezTo>
                  <a:cubicBezTo>
                    <a:pt x="26821" y="41708"/>
                    <a:pt x="30025" y="37877"/>
                    <a:pt x="33213" y="34029"/>
                  </a:cubicBezTo>
                  <a:close/>
                  <a:moveTo>
                    <a:pt x="54776" y="14576"/>
                  </a:moveTo>
                  <a:cubicBezTo>
                    <a:pt x="54796" y="14833"/>
                    <a:pt x="54833" y="15090"/>
                    <a:pt x="54885" y="15341"/>
                  </a:cubicBezTo>
                  <a:lnTo>
                    <a:pt x="54882" y="15341"/>
                  </a:lnTo>
                  <a:cubicBezTo>
                    <a:pt x="54897" y="15399"/>
                    <a:pt x="54940" y="15442"/>
                    <a:pt x="54995" y="15460"/>
                  </a:cubicBezTo>
                  <a:cubicBezTo>
                    <a:pt x="53485" y="17218"/>
                    <a:pt x="51972" y="18976"/>
                    <a:pt x="50454" y="20729"/>
                  </a:cubicBezTo>
                  <a:cubicBezTo>
                    <a:pt x="48323" y="22917"/>
                    <a:pt x="46063" y="24998"/>
                    <a:pt x="43929" y="27152"/>
                  </a:cubicBezTo>
                  <a:cubicBezTo>
                    <a:pt x="40011" y="31119"/>
                    <a:pt x="36703" y="35652"/>
                    <a:pt x="33129" y="39919"/>
                  </a:cubicBezTo>
                  <a:cubicBezTo>
                    <a:pt x="32479" y="40695"/>
                    <a:pt x="31801" y="41446"/>
                    <a:pt x="31120" y="42191"/>
                  </a:cubicBezTo>
                  <a:cubicBezTo>
                    <a:pt x="29439" y="43957"/>
                    <a:pt x="27756" y="45721"/>
                    <a:pt x="26067" y="47480"/>
                  </a:cubicBezTo>
                  <a:cubicBezTo>
                    <a:pt x="26798" y="46408"/>
                    <a:pt x="27528" y="45349"/>
                    <a:pt x="28256" y="44292"/>
                  </a:cubicBezTo>
                  <a:cubicBezTo>
                    <a:pt x="29786" y="42696"/>
                    <a:pt x="31316" y="41099"/>
                    <a:pt x="32840" y="39497"/>
                  </a:cubicBezTo>
                  <a:cubicBezTo>
                    <a:pt x="36775" y="35363"/>
                    <a:pt x="40309" y="30798"/>
                    <a:pt x="43938" y="26344"/>
                  </a:cubicBezTo>
                  <a:cubicBezTo>
                    <a:pt x="43946" y="26335"/>
                    <a:pt x="43955" y="26326"/>
                    <a:pt x="43964" y="26318"/>
                  </a:cubicBezTo>
                  <a:cubicBezTo>
                    <a:pt x="47443" y="22833"/>
                    <a:pt x="51632" y="19392"/>
                    <a:pt x="54429" y="15318"/>
                  </a:cubicBezTo>
                  <a:cubicBezTo>
                    <a:pt x="54493" y="15226"/>
                    <a:pt x="54415" y="15116"/>
                    <a:pt x="54322" y="15099"/>
                  </a:cubicBezTo>
                  <a:cubicBezTo>
                    <a:pt x="54472" y="14926"/>
                    <a:pt x="54628" y="14755"/>
                    <a:pt x="54776" y="14576"/>
                  </a:cubicBezTo>
                  <a:close/>
                  <a:moveTo>
                    <a:pt x="48001" y="21382"/>
                  </a:moveTo>
                  <a:cubicBezTo>
                    <a:pt x="47628" y="21864"/>
                    <a:pt x="47250" y="22337"/>
                    <a:pt x="46871" y="22807"/>
                  </a:cubicBezTo>
                  <a:cubicBezTo>
                    <a:pt x="45837" y="23953"/>
                    <a:pt x="44798" y="25082"/>
                    <a:pt x="43767" y="26119"/>
                  </a:cubicBezTo>
                  <a:cubicBezTo>
                    <a:pt x="39778" y="30126"/>
                    <a:pt x="35843" y="34119"/>
                    <a:pt x="32217" y="38463"/>
                  </a:cubicBezTo>
                  <a:cubicBezTo>
                    <a:pt x="30522" y="40496"/>
                    <a:pt x="28960" y="42621"/>
                    <a:pt x="27436" y="44774"/>
                  </a:cubicBezTo>
                  <a:cubicBezTo>
                    <a:pt x="25981" y="46302"/>
                    <a:pt x="24526" y="47832"/>
                    <a:pt x="23071" y="49359"/>
                  </a:cubicBezTo>
                  <a:cubicBezTo>
                    <a:pt x="26079" y="45733"/>
                    <a:pt x="29006" y="42043"/>
                    <a:pt x="31986" y="38487"/>
                  </a:cubicBezTo>
                  <a:cubicBezTo>
                    <a:pt x="35822" y="33908"/>
                    <a:pt x="39821" y="29482"/>
                    <a:pt x="43981" y="25209"/>
                  </a:cubicBezTo>
                  <a:cubicBezTo>
                    <a:pt x="45269" y="23889"/>
                    <a:pt x="46632" y="22633"/>
                    <a:pt x="48001" y="21382"/>
                  </a:cubicBezTo>
                  <a:close/>
                  <a:moveTo>
                    <a:pt x="29306" y="35562"/>
                  </a:moveTo>
                  <a:cubicBezTo>
                    <a:pt x="27701" y="37577"/>
                    <a:pt x="26079" y="39581"/>
                    <a:pt x="24352" y="41480"/>
                  </a:cubicBezTo>
                  <a:cubicBezTo>
                    <a:pt x="21806" y="44284"/>
                    <a:pt x="19202" y="47032"/>
                    <a:pt x="16615" y="49795"/>
                  </a:cubicBezTo>
                  <a:cubicBezTo>
                    <a:pt x="18994" y="46755"/>
                    <a:pt x="21416" y="43761"/>
                    <a:pt x="23954" y="40845"/>
                  </a:cubicBezTo>
                  <a:cubicBezTo>
                    <a:pt x="25669" y="39099"/>
                    <a:pt x="27491" y="37346"/>
                    <a:pt x="29306" y="35562"/>
                  </a:cubicBezTo>
                  <a:close/>
                  <a:moveTo>
                    <a:pt x="33649" y="23688"/>
                  </a:moveTo>
                  <a:cubicBezTo>
                    <a:pt x="34136" y="23711"/>
                    <a:pt x="34676" y="23875"/>
                    <a:pt x="35257" y="24213"/>
                  </a:cubicBezTo>
                  <a:cubicBezTo>
                    <a:pt x="35271" y="24219"/>
                    <a:pt x="35285" y="24222"/>
                    <a:pt x="35300" y="24222"/>
                  </a:cubicBezTo>
                  <a:cubicBezTo>
                    <a:pt x="34506" y="25261"/>
                    <a:pt x="33397" y="26503"/>
                    <a:pt x="33259" y="26653"/>
                  </a:cubicBezTo>
                  <a:cubicBezTo>
                    <a:pt x="31795" y="28223"/>
                    <a:pt x="30302" y="29771"/>
                    <a:pt x="28836" y="31341"/>
                  </a:cubicBezTo>
                  <a:cubicBezTo>
                    <a:pt x="27161" y="33137"/>
                    <a:pt x="25553" y="34999"/>
                    <a:pt x="23957" y="36870"/>
                  </a:cubicBezTo>
                  <a:cubicBezTo>
                    <a:pt x="23137" y="37768"/>
                    <a:pt x="22329" y="38674"/>
                    <a:pt x="21543" y="39604"/>
                  </a:cubicBezTo>
                  <a:cubicBezTo>
                    <a:pt x="20588" y="40736"/>
                    <a:pt x="19612" y="41873"/>
                    <a:pt x="18633" y="43013"/>
                  </a:cubicBezTo>
                  <a:cubicBezTo>
                    <a:pt x="16500" y="45392"/>
                    <a:pt x="14277" y="47760"/>
                    <a:pt x="12091" y="50170"/>
                  </a:cubicBezTo>
                  <a:cubicBezTo>
                    <a:pt x="14332" y="47358"/>
                    <a:pt x="16572" y="44549"/>
                    <a:pt x="18850" y="41769"/>
                  </a:cubicBezTo>
                  <a:cubicBezTo>
                    <a:pt x="23827" y="35701"/>
                    <a:pt x="29884" y="30501"/>
                    <a:pt x="34616" y="24274"/>
                  </a:cubicBezTo>
                  <a:cubicBezTo>
                    <a:pt x="34698" y="24165"/>
                    <a:pt x="34584" y="24022"/>
                    <a:pt x="34467" y="24022"/>
                  </a:cubicBezTo>
                  <a:cubicBezTo>
                    <a:pt x="34441" y="24022"/>
                    <a:pt x="34415" y="24029"/>
                    <a:pt x="34390" y="24046"/>
                  </a:cubicBezTo>
                  <a:cubicBezTo>
                    <a:pt x="33882" y="24394"/>
                    <a:pt x="33151" y="25036"/>
                    <a:pt x="32959" y="25036"/>
                  </a:cubicBezTo>
                  <a:cubicBezTo>
                    <a:pt x="32823" y="25036"/>
                    <a:pt x="32959" y="24712"/>
                    <a:pt x="33640" y="23731"/>
                  </a:cubicBezTo>
                  <a:cubicBezTo>
                    <a:pt x="33649" y="23717"/>
                    <a:pt x="33646" y="23702"/>
                    <a:pt x="33649" y="23688"/>
                  </a:cubicBezTo>
                  <a:close/>
                  <a:moveTo>
                    <a:pt x="9455" y="50032"/>
                  </a:moveTo>
                  <a:lnTo>
                    <a:pt x="9455" y="50032"/>
                  </a:lnTo>
                  <a:cubicBezTo>
                    <a:pt x="8130" y="51692"/>
                    <a:pt x="6799" y="53346"/>
                    <a:pt x="5483" y="55012"/>
                  </a:cubicBezTo>
                  <a:cubicBezTo>
                    <a:pt x="5196" y="55374"/>
                    <a:pt x="2346" y="58789"/>
                    <a:pt x="2248" y="58789"/>
                  </a:cubicBezTo>
                  <a:cubicBezTo>
                    <a:pt x="2222" y="58789"/>
                    <a:pt x="2380" y="58562"/>
                    <a:pt x="2812" y="57997"/>
                  </a:cubicBezTo>
                  <a:cubicBezTo>
                    <a:pt x="4761" y="55448"/>
                    <a:pt x="6834" y="53020"/>
                    <a:pt x="8950" y="50609"/>
                  </a:cubicBezTo>
                  <a:cubicBezTo>
                    <a:pt x="9118" y="50419"/>
                    <a:pt x="9288" y="50225"/>
                    <a:pt x="9455" y="50032"/>
                  </a:cubicBezTo>
                  <a:close/>
                  <a:moveTo>
                    <a:pt x="17784" y="50970"/>
                  </a:moveTo>
                  <a:lnTo>
                    <a:pt x="17784" y="50970"/>
                  </a:lnTo>
                  <a:cubicBezTo>
                    <a:pt x="16736" y="52029"/>
                    <a:pt x="15694" y="53092"/>
                    <a:pt x="14655" y="54160"/>
                  </a:cubicBezTo>
                  <a:cubicBezTo>
                    <a:pt x="13705" y="55145"/>
                    <a:pt x="12825" y="56204"/>
                    <a:pt x="11906" y="57220"/>
                  </a:cubicBezTo>
                  <a:cubicBezTo>
                    <a:pt x="11642" y="57513"/>
                    <a:pt x="10210" y="58917"/>
                    <a:pt x="10066" y="58917"/>
                  </a:cubicBezTo>
                  <a:cubicBezTo>
                    <a:pt x="9995" y="58917"/>
                    <a:pt x="10242" y="58569"/>
                    <a:pt x="11113" y="57564"/>
                  </a:cubicBezTo>
                  <a:cubicBezTo>
                    <a:pt x="13154" y="55202"/>
                    <a:pt x="15495" y="53092"/>
                    <a:pt x="17784" y="50970"/>
                  </a:cubicBezTo>
                  <a:close/>
                  <a:moveTo>
                    <a:pt x="9917" y="51039"/>
                  </a:moveTo>
                  <a:cubicBezTo>
                    <a:pt x="8835" y="52442"/>
                    <a:pt x="7743" y="53843"/>
                    <a:pt x="6626" y="55225"/>
                  </a:cubicBezTo>
                  <a:cubicBezTo>
                    <a:pt x="5535" y="56579"/>
                    <a:pt x="4441" y="57933"/>
                    <a:pt x="3381" y="59316"/>
                  </a:cubicBezTo>
                  <a:lnTo>
                    <a:pt x="3381" y="59313"/>
                  </a:lnTo>
                  <a:cubicBezTo>
                    <a:pt x="3488" y="59129"/>
                    <a:pt x="3615" y="58918"/>
                    <a:pt x="3771" y="58647"/>
                  </a:cubicBezTo>
                  <a:cubicBezTo>
                    <a:pt x="4796" y="56966"/>
                    <a:pt x="6130" y="55474"/>
                    <a:pt x="7409" y="53984"/>
                  </a:cubicBezTo>
                  <a:cubicBezTo>
                    <a:pt x="8252" y="53005"/>
                    <a:pt x="9080" y="52021"/>
                    <a:pt x="9917" y="51039"/>
                  </a:cubicBezTo>
                  <a:close/>
                  <a:moveTo>
                    <a:pt x="54504" y="18791"/>
                  </a:moveTo>
                  <a:lnTo>
                    <a:pt x="54504" y="18791"/>
                  </a:lnTo>
                  <a:cubicBezTo>
                    <a:pt x="47457" y="26543"/>
                    <a:pt x="40875" y="34809"/>
                    <a:pt x="34466" y="43114"/>
                  </a:cubicBezTo>
                  <a:cubicBezTo>
                    <a:pt x="31428" y="46790"/>
                    <a:pt x="28409" y="50471"/>
                    <a:pt x="25334" y="54111"/>
                  </a:cubicBezTo>
                  <a:cubicBezTo>
                    <a:pt x="23761" y="55976"/>
                    <a:pt x="22095" y="57749"/>
                    <a:pt x="20461" y="59547"/>
                  </a:cubicBezTo>
                  <a:cubicBezTo>
                    <a:pt x="26073" y="52278"/>
                    <a:pt x="31688" y="44994"/>
                    <a:pt x="37436" y="37843"/>
                  </a:cubicBezTo>
                  <a:cubicBezTo>
                    <a:pt x="40973" y="33440"/>
                    <a:pt x="44639" y="29144"/>
                    <a:pt x="48439" y="24949"/>
                  </a:cubicBezTo>
                  <a:cubicBezTo>
                    <a:pt x="50350" y="22839"/>
                    <a:pt x="52483" y="20856"/>
                    <a:pt x="54504" y="18791"/>
                  </a:cubicBezTo>
                  <a:close/>
                  <a:moveTo>
                    <a:pt x="38139" y="23513"/>
                  </a:moveTo>
                  <a:cubicBezTo>
                    <a:pt x="38242" y="23513"/>
                    <a:pt x="36313" y="25473"/>
                    <a:pt x="35770" y="26064"/>
                  </a:cubicBezTo>
                  <a:cubicBezTo>
                    <a:pt x="32326" y="29413"/>
                    <a:pt x="29185" y="33073"/>
                    <a:pt x="26148" y="36829"/>
                  </a:cubicBezTo>
                  <a:cubicBezTo>
                    <a:pt x="23437" y="39809"/>
                    <a:pt x="20723" y="42788"/>
                    <a:pt x="18056" y="45805"/>
                  </a:cubicBezTo>
                  <a:cubicBezTo>
                    <a:pt x="15071" y="49183"/>
                    <a:pt x="12057" y="52538"/>
                    <a:pt x="9141" y="55976"/>
                  </a:cubicBezTo>
                  <a:cubicBezTo>
                    <a:pt x="8070" y="57241"/>
                    <a:pt x="6886" y="58390"/>
                    <a:pt x="5757" y="59585"/>
                  </a:cubicBezTo>
                  <a:cubicBezTo>
                    <a:pt x="6193" y="59036"/>
                    <a:pt x="6606" y="58468"/>
                    <a:pt x="7004" y="57905"/>
                  </a:cubicBezTo>
                  <a:cubicBezTo>
                    <a:pt x="7033" y="57930"/>
                    <a:pt x="7072" y="57947"/>
                    <a:pt x="7111" y="57947"/>
                  </a:cubicBezTo>
                  <a:cubicBezTo>
                    <a:pt x="7151" y="57947"/>
                    <a:pt x="7192" y="57930"/>
                    <a:pt x="7221" y="57887"/>
                  </a:cubicBezTo>
                  <a:cubicBezTo>
                    <a:pt x="8373" y="56195"/>
                    <a:pt x="9594" y="54521"/>
                    <a:pt x="10859" y="52864"/>
                  </a:cubicBezTo>
                  <a:cubicBezTo>
                    <a:pt x="12911" y="50341"/>
                    <a:pt x="15053" y="47895"/>
                    <a:pt x="17204" y="45438"/>
                  </a:cubicBezTo>
                  <a:cubicBezTo>
                    <a:pt x="21875" y="40106"/>
                    <a:pt x="26616" y="34820"/>
                    <a:pt x="31472" y="29647"/>
                  </a:cubicBezTo>
                  <a:cubicBezTo>
                    <a:pt x="31668" y="29456"/>
                    <a:pt x="31867" y="29265"/>
                    <a:pt x="32066" y="29078"/>
                  </a:cubicBezTo>
                  <a:cubicBezTo>
                    <a:pt x="33672" y="27553"/>
                    <a:pt x="35303" y="26064"/>
                    <a:pt x="36928" y="24568"/>
                  </a:cubicBezTo>
                  <a:cubicBezTo>
                    <a:pt x="37760" y="23802"/>
                    <a:pt x="38099" y="23513"/>
                    <a:pt x="38139" y="23513"/>
                  </a:cubicBezTo>
                  <a:close/>
                  <a:moveTo>
                    <a:pt x="14080" y="54039"/>
                  </a:moveTo>
                  <a:cubicBezTo>
                    <a:pt x="12264" y="55892"/>
                    <a:pt x="10503" y="57798"/>
                    <a:pt x="8875" y="59824"/>
                  </a:cubicBezTo>
                  <a:cubicBezTo>
                    <a:pt x="8892" y="59495"/>
                    <a:pt x="9040" y="59134"/>
                    <a:pt x="9259" y="58756"/>
                  </a:cubicBezTo>
                  <a:cubicBezTo>
                    <a:pt x="9744" y="58147"/>
                    <a:pt x="10241" y="57547"/>
                    <a:pt x="10746" y="56955"/>
                  </a:cubicBezTo>
                  <a:cubicBezTo>
                    <a:pt x="11956" y="55762"/>
                    <a:pt x="13388" y="54680"/>
                    <a:pt x="13870" y="54238"/>
                  </a:cubicBezTo>
                  <a:cubicBezTo>
                    <a:pt x="13942" y="54172"/>
                    <a:pt x="14008" y="54102"/>
                    <a:pt x="14080" y="54039"/>
                  </a:cubicBezTo>
                  <a:close/>
                  <a:moveTo>
                    <a:pt x="27314" y="43429"/>
                  </a:moveTo>
                  <a:lnTo>
                    <a:pt x="27314" y="43429"/>
                  </a:lnTo>
                  <a:cubicBezTo>
                    <a:pt x="24038" y="47361"/>
                    <a:pt x="20793" y="51325"/>
                    <a:pt x="17493" y="55220"/>
                  </a:cubicBezTo>
                  <a:cubicBezTo>
                    <a:pt x="17184" y="55586"/>
                    <a:pt x="16863" y="55936"/>
                    <a:pt x="16549" y="56294"/>
                  </a:cubicBezTo>
                  <a:cubicBezTo>
                    <a:pt x="15703" y="57209"/>
                    <a:pt x="14843" y="58110"/>
                    <a:pt x="13930" y="58935"/>
                  </a:cubicBezTo>
                  <a:cubicBezTo>
                    <a:pt x="13304" y="59501"/>
                    <a:pt x="12712" y="59983"/>
                    <a:pt x="12227" y="60540"/>
                  </a:cubicBezTo>
                  <a:cubicBezTo>
                    <a:pt x="13344" y="58753"/>
                    <a:pt x="14718" y="57134"/>
                    <a:pt x="16078" y="55531"/>
                  </a:cubicBezTo>
                  <a:cubicBezTo>
                    <a:pt x="19641" y="51339"/>
                    <a:pt x="23657" y="47540"/>
                    <a:pt x="27314" y="43429"/>
                  </a:cubicBezTo>
                  <a:close/>
                  <a:moveTo>
                    <a:pt x="12184" y="57342"/>
                  </a:moveTo>
                  <a:lnTo>
                    <a:pt x="12184" y="57342"/>
                  </a:lnTo>
                  <a:cubicBezTo>
                    <a:pt x="11404" y="58323"/>
                    <a:pt x="10731" y="59383"/>
                    <a:pt x="10232" y="60561"/>
                  </a:cubicBezTo>
                  <a:cubicBezTo>
                    <a:pt x="9929" y="60370"/>
                    <a:pt x="9594" y="60240"/>
                    <a:pt x="9242" y="60177"/>
                  </a:cubicBezTo>
                  <a:cubicBezTo>
                    <a:pt x="9380" y="59980"/>
                    <a:pt x="9519" y="59781"/>
                    <a:pt x="9658" y="59585"/>
                  </a:cubicBezTo>
                  <a:cubicBezTo>
                    <a:pt x="10544" y="58889"/>
                    <a:pt x="11390" y="58141"/>
                    <a:pt x="12184" y="57342"/>
                  </a:cubicBezTo>
                  <a:close/>
                  <a:moveTo>
                    <a:pt x="26994" y="42144"/>
                  </a:moveTo>
                  <a:lnTo>
                    <a:pt x="26994" y="42144"/>
                  </a:lnTo>
                  <a:cubicBezTo>
                    <a:pt x="26873" y="42300"/>
                    <a:pt x="26751" y="42456"/>
                    <a:pt x="26630" y="42609"/>
                  </a:cubicBezTo>
                  <a:cubicBezTo>
                    <a:pt x="26437" y="42803"/>
                    <a:pt x="26249" y="43005"/>
                    <a:pt x="26053" y="43198"/>
                  </a:cubicBezTo>
                  <a:cubicBezTo>
                    <a:pt x="24312" y="44933"/>
                    <a:pt x="22620" y="46720"/>
                    <a:pt x="20914" y="48493"/>
                  </a:cubicBezTo>
                  <a:cubicBezTo>
                    <a:pt x="22317" y="47168"/>
                    <a:pt x="23714" y="45857"/>
                    <a:pt x="25063" y="44546"/>
                  </a:cubicBezTo>
                  <a:lnTo>
                    <a:pt x="25063" y="44546"/>
                  </a:lnTo>
                  <a:cubicBezTo>
                    <a:pt x="23914" y="45935"/>
                    <a:pt x="22747" y="47289"/>
                    <a:pt x="21532" y="48580"/>
                  </a:cubicBezTo>
                  <a:cubicBezTo>
                    <a:pt x="19329" y="50921"/>
                    <a:pt x="16898" y="53049"/>
                    <a:pt x="14851" y="55537"/>
                  </a:cubicBezTo>
                  <a:cubicBezTo>
                    <a:pt x="14384" y="56103"/>
                    <a:pt x="13725" y="57079"/>
                    <a:pt x="13298" y="57676"/>
                  </a:cubicBezTo>
                  <a:cubicBezTo>
                    <a:pt x="12591" y="58750"/>
                    <a:pt x="11768" y="59744"/>
                    <a:pt x="10844" y="60639"/>
                  </a:cubicBezTo>
                  <a:cubicBezTo>
                    <a:pt x="10856" y="59270"/>
                    <a:pt x="11430" y="58133"/>
                    <a:pt x="12568" y="57226"/>
                  </a:cubicBezTo>
                  <a:cubicBezTo>
                    <a:pt x="13494" y="56048"/>
                    <a:pt x="14505" y="54905"/>
                    <a:pt x="15559" y="53782"/>
                  </a:cubicBezTo>
                  <a:lnTo>
                    <a:pt x="15559" y="53782"/>
                  </a:lnTo>
                  <a:cubicBezTo>
                    <a:pt x="15371" y="53958"/>
                    <a:pt x="15186" y="54134"/>
                    <a:pt x="15001" y="54313"/>
                  </a:cubicBezTo>
                  <a:cubicBezTo>
                    <a:pt x="15775" y="53453"/>
                    <a:pt x="16546" y="52592"/>
                    <a:pt x="17343" y="51770"/>
                  </a:cubicBezTo>
                  <a:cubicBezTo>
                    <a:pt x="20504" y="48504"/>
                    <a:pt x="23752" y="45329"/>
                    <a:pt x="26994" y="42144"/>
                  </a:cubicBezTo>
                  <a:close/>
                  <a:moveTo>
                    <a:pt x="32167" y="37436"/>
                  </a:moveTo>
                  <a:lnTo>
                    <a:pt x="32167" y="37436"/>
                  </a:lnTo>
                  <a:cubicBezTo>
                    <a:pt x="29485" y="40525"/>
                    <a:pt x="26824" y="43628"/>
                    <a:pt x="24067" y="46654"/>
                  </a:cubicBezTo>
                  <a:cubicBezTo>
                    <a:pt x="19629" y="51521"/>
                    <a:pt x="14822" y="55927"/>
                    <a:pt x="11303" y="61531"/>
                  </a:cubicBezTo>
                  <a:cubicBezTo>
                    <a:pt x="11141" y="61331"/>
                    <a:pt x="10965" y="61141"/>
                    <a:pt x="10778" y="60968"/>
                  </a:cubicBezTo>
                  <a:cubicBezTo>
                    <a:pt x="12149" y="59712"/>
                    <a:pt x="13209" y="58271"/>
                    <a:pt x="14300" y="56735"/>
                  </a:cubicBezTo>
                  <a:cubicBezTo>
                    <a:pt x="16399" y="53776"/>
                    <a:pt x="19196" y="51348"/>
                    <a:pt x="21722" y="48767"/>
                  </a:cubicBezTo>
                  <a:cubicBezTo>
                    <a:pt x="23867" y="46576"/>
                    <a:pt x="25859" y="44229"/>
                    <a:pt x="27799" y="41830"/>
                  </a:cubicBezTo>
                  <a:cubicBezTo>
                    <a:pt x="29263" y="40366"/>
                    <a:pt x="30718" y="38902"/>
                    <a:pt x="32167" y="37436"/>
                  </a:cubicBezTo>
                  <a:close/>
                  <a:moveTo>
                    <a:pt x="21815" y="52266"/>
                  </a:moveTo>
                  <a:lnTo>
                    <a:pt x="21815" y="52266"/>
                  </a:lnTo>
                  <a:cubicBezTo>
                    <a:pt x="20412" y="53941"/>
                    <a:pt x="19046" y="55650"/>
                    <a:pt x="17715" y="57391"/>
                  </a:cubicBezTo>
                  <a:cubicBezTo>
                    <a:pt x="17247" y="57884"/>
                    <a:pt x="16780" y="58378"/>
                    <a:pt x="16329" y="58889"/>
                  </a:cubicBezTo>
                  <a:cubicBezTo>
                    <a:pt x="15652" y="59642"/>
                    <a:pt x="13299" y="61075"/>
                    <a:pt x="12915" y="61737"/>
                  </a:cubicBezTo>
                  <a:lnTo>
                    <a:pt x="12915" y="61737"/>
                  </a:lnTo>
                  <a:cubicBezTo>
                    <a:pt x="14896" y="58313"/>
                    <a:pt x="18807" y="55176"/>
                    <a:pt x="21815" y="52266"/>
                  </a:cubicBezTo>
                  <a:close/>
                  <a:moveTo>
                    <a:pt x="13119" y="49498"/>
                  </a:moveTo>
                  <a:cubicBezTo>
                    <a:pt x="11958" y="50817"/>
                    <a:pt x="10821" y="52154"/>
                    <a:pt x="9773" y="53537"/>
                  </a:cubicBezTo>
                  <a:cubicBezTo>
                    <a:pt x="7720" y="56242"/>
                    <a:pt x="5979" y="59960"/>
                    <a:pt x="3069" y="61880"/>
                  </a:cubicBezTo>
                  <a:cubicBezTo>
                    <a:pt x="4195" y="60168"/>
                    <a:pt x="5417" y="58502"/>
                    <a:pt x="6713" y="56877"/>
                  </a:cubicBezTo>
                  <a:cubicBezTo>
                    <a:pt x="6768" y="56807"/>
                    <a:pt x="6825" y="56738"/>
                    <a:pt x="6880" y="56669"/>
                  </a:cubicBezTo>
                  <a:cubicBezTo>
                    <a:pt x="8852" y="54212"/>
                    <a:pt x="10974" y="51839"/>
                    <a:pt x="13119" y="49498"/>
                  </a:cubicBezTo>
                  <a:close/>
                  <a:moveTo>
                    <a:pt x="3909" y="60278"/>
                  </a:moveTo>
                  <a:lnTo>
                    <a:pt x="3909" y="60278"/>
                  </a:lnTo>
                  <a:cubicBezTo>
                    <a:pt x="3502" y="60875"/>
                    <a:pt x="3090" y="61467"/>
                    <a:pt x="2708" y="62079"/>
                  </a:cubicBezTo>
                  <a:cubicBezTo>
                    <a:pt x="2703" y="62088"/>
                    <a:pt x="2708" y="62094"/>
                    <a:pt x="2706" y="62102"/>
                  </a:cubicBezTo>
                  <a:cubicBezTo>
                    <a:pt x="2657" y="62131"/>
                    <a:pt x="2610" y="62160"/>
                    <a:pt x="2561" y="62186"/>
                  </a:cubicBezTo>
                  <a:cubicBezTo>
                    <a:pt x="2544" y="62114"/>
                    <a:pt x="2532" y="62042"/>
                    <a:pt x="2512" y="61972"/>
                  </a:cubicBezTo>
                  <a:cubicBezTo>
                    <a:pt x="2983" y="61412"/>
                    <a:pt x="3442" y="60841"/>
                    <a:pt x="3909" y="60278"/>
                  </a:cubicBezTo>
                  <a:close/>
                  <a:moveTo>
                    <a:pt x="9138" y="60324"/>
                  </a:moveTo>
                  <a:cubicBezTo>
                    <a:pt x="9216" y="60341"/>
                    <a:pt x="9297" y="60347"/>
                    <a:pt x="9372" y="60367"/>
                  </a:cubicBezTo>
                  <a:cubicBezTo>
                    <a:pt x="9363" y="60384"/>
                    <a:pt x="9351" y="60399"/>
                    <a:pt x="9351" y="60422"/>
                  </a:cubicBezTo>
                  <a:cubicBezTo>
                    <a:pt x="9360" y="60483"/>
                    <a:pt x="9383" y="60532"/>
                    <a:pt x="9395" y="60589"/>
                  </a:cubicBezTo>
                  <a:cubicBezTo>
                    <a:pt x="8843" y="61106"/>
                    <a:pt x="8012" y="61995"/>
                    <a:pt x="7836" y="62278"/>
                  </a:cubicBezTo>
                  <a:cubicBezTo>
                    <a:pt x="8185" y="61715"/>
                    <a:pt x="8563" y="61170"/>
                    <a:pt x="8939" y="60624"/>
                  </a:cubicBezTo>
                  <a:cubicBezTo>
                    <a:pt x="8953" y="60644"/>
                    <a:pt x="8962" y="60662"/>
                    <a:pt x="8976" y="60679"/>
                  </a:cubicBezTo>
                  <a:cubicBezTo>
                    <a:pt x="8994" y="60701"/>
                    <a:pt x="9015" y="60710"/>
                    <a:pt x="9035" y="60710"/>
                  </a:cubicBezTo>
                  <a:cubicBezTo>
                    <a:pt x="9097" y="60710"/>
                    <a:pt x="9155" y="60622"/>
                    <a:pt x="9100" y="60555"/>
                  </a:cubicBezTo>
                  <a:cubicBezTo>
                    <a:pt x="9083" y="60523"/>
                    <a:pt x="9066" y="60491"/>
                    <a:pt x="9051" y="60457"/>
                  </a:cubicBezTo>
                  <a:cubicBezTo>
                    <a:pt x="9080" y="60413"/>
                    <a:pt x="9109" y="60370"/>
                    <a:pt x="9138" y="60324"/>
                  </a:cubicBezTo>
                  <a:close/>
                  <a:moveTo>
                    <a:pt x="32938" y="40684"/>
                  </a:moveTo>
                  <a:cubicBezTo>
                    <a:pt x="26701" y="47967"/>
                    <a:pt x="20711" y="55457"/>
                    <a:pt x="14108" y="62423"/>
                  </a:cubicBezTo>
                  <a:lnTo>
                    <a:pt x="14108" y="62423"/>
                  </a:lnTo>
                  <a:cubicBezTo>
                    <a:pt x="15022" y="61455"/>
                    <a:pt x="15976" y="60288"/>
                    <a:pt x="16947" y="59042"/>
                  </a:cubicBezTo>
                  <a:cubicBezTo>
                    <a:pt x="19941" y="56103"/>
                    <a:pt x="22519" y="52607"/>
                    <a:pt x="24982" y="49053"/>
                  </a:cubicBezTo>
                  <a:cubicBezTo>
                    <a:pt x="26954" y="46914"/>
                    <a:pt x="29009" y="44850"/>
                    <a:pt x="30992" y="42719"/>
                  </a:cubicBezTo>
                  <a:cubicBezTo>
                    <a:pt x="31639" y="42038"/>
                    <a:pt x="32292" y="41362"/>
                    <a:pt x="32938" y="40684"/>
                  </a:cubicBezTo>
                  <a:close/>
                  <a:moveTo>
                    <a:pt x="26393" y="46247"/>
                  </a:moveTo>
                  <a:cubicBezTo>
                    <a:pt x="25712" y="47226"/>
                    <a:pt x="25028" y="48207"/>
                    <a:pt x="24349" y="49189"/>
                  </a:cubicBezTo>
                  <a:cubicBezTo>
                    <a:pt x="24263" y="49310"/>
                    <a:pt x="24173" y="49428"/>
                    <a:pt x="24090" y="49550"/>
                  </a:cubicBezTo>
                  <a:cubicBezTo>
                    <a:pt x="22897" y="50794"/>
                    <a:pt x="21705" y="52041"/>
                    <a:pt x="20516" y="53288"/>
                  </a:cubicBezTo>
                  <a:cubicBezTo>
                    <a:pt x="17669" y="56259"/>
                    <a:pt x="14170" y="59097"/>
                    <a:pt x="12074" y="62674"/>
                  </a:cubicBezTo>
                  <a:cubicBezTo>
                    <a:pt x="12019" y="62573"/>
                    <a:pt x="11961" y="62478"/>
                    <a:pt x="11909" y="62391"/>
                  </a:cubicBezTo>
                  <a:cubicBezTo>
                    <a:pt x="11814" y="62235"/>
                    <a:pt x="11707" y="62082"/>
                    <a:pt x="11603" y="61932"/>
                  </a:cubicBezTo>
                  <a:cubicBezTo>
                    <a:pt x="11629" y="61877"/>
                    <a:pt x="11641" y="61819"/>
                    <a:pt x="11670" y="61764"/>
                  </a:cubicBezTo>
                  <a:cubicBezTo>
                    <a:pt x="11895" y="61551"/>
                    <a:pt x="12114" y="61334"/>
                    <a:pt x="12337" y="61124"/>
                  </a:cubicBezTo>
                  <a:lnTo>
                    <a:pt x="12337" y="61124"/>
                  </a:lnTo>
                  <a:cubicBezTo>
                    <a:pt x="12335" y="61124"/>
                    <a:pt x="12333" y="61124"/>
                    <a:pt x="12331" y="61124"/>
                  </a:cubicBezTo>
                  <a:cubicBezTo>
                    <a:pt x="12261" y="61124"/>
                    <a:pt x="12205" y="61072"/>
                    <a:pt x="12152" y="60991"/>
                  </a:cubicBezTo>
                  <a:cubicBezTo>
                    <a:pt x="12712" y="60237"/>
                    <a:pt x="13471" y="59527"/>
                    <a:pt x="14216" y="58857"/>
                  </a:cubicBezTo>
                  <a:lnTo>
                    <a:pt x="14216" y="58857"/>
                  </a:lnTo>
                  <a:cubicBezTo>
                    <a:pt x="13890" y="59198"/>
                    <a:pt x="13575" y="59547"/>
                    <a:pt x="13246" y="59885"/>
                  </a:cubicBezTo>
                  <a:cubicBezTo>
                    <a:pt x="13125" y="60148"/>
                    <a:pt x="12986" y="60399"/>
                    <a:pt x="12836" y="60644"/>
                  </a:cubicBezTo>
                  <a:cubicBezTo>
                    <a:pt x="15429" y="58133"/>
                    <a:pt x="17883" y="55448"/>
                    <a:pt x="20261" y="52688"/>
                  </a:cubicBezTo>
                  <a:cubicBezTo>
                    <a:pt x="20747" y="52185"/>
                    <a:pt x="21232" y="51686"/>
                    <a:pt x="21708" y="51178"/>
                  </a:cubicBezTo>
                  <a:cubicBezTo>
                    <a:pt x="23261" y="49524"/>
                    <a:pt x="24823" y="47881"/>
                    <a:pt x="26393" y="46247"/>
                  </a:cubicBezTo>
                  <a:close/>
                  <a:moveTo>
                    <a:pt x="9499" y="61020"/>
                  </a:moveTo>
                  <a:cubicBezTo>
                    <a:pt x="9556" y="61170"/>
                    <a:pt x="9626" y="61314"/>
                    <a:pt x="9707" y="61453"/>
                  </a:cubicBezTo>
                  <a:cubicBezTo>
                    <a:pt x="9242" y="61860"/>
                    <a:pt x="8685" y="62275"/>
                    <a:pt x="8428" y="62749"/>
                  </a:cubicBezTo>
                  <a:cubicBezTo>
                    <a:pt x="8751" y="62151"/>
                    <a:pt x="9147" y="61600"/>
                    <a:pt x="9499" y="61020"/>
                  </a:cubicBezTo>
                  <a:close/>
                  <a:moveTo>
                    <a:pt x="16993" y="48323"/>
                  </a:moveTo>
                  <a:lnTo>
                    <a:pt x="16993" y="48323"/>
                  </a:lnTo>
                  <a:cubicBezTo>
                    <a:pt x="16237" y="49249"/>
                    <a:pt x="15475" y="50170"/>
                    <a:pt x="14701" y="51077"/>
                  </a:cubicBezTo>
                  <a:cubicBezTo>
                    <a:pt x="13630" y="52333"/>
                    <a:pt x="12596" y="53612"/>
                    <a:pt x="11583" y="54908"/>
                  </a:cubicBezTo>
                  <a:cubicBezTo>
                    <a:pt x="9522" y="56865"/>
                    <a:pt x="7414" y="58947"/>
                    <a:pt x="6332" y="61196"/>
                  </a:cubicBezTo>
                  <a:cubicBezTo>
                    <a:pt x="6282" y="61299"/>
                    <a:pt x="6363" y="61408"/>
                    <a:pt x="6456" y="61408"/>
                  </a:cubicBezTo>
                  <a:cubicBezTo>
                    <a:pt x="6488" y="61408"/>
                    <a:pt x="6521" y="61395"/>
                    <a:pt x="6551" y="61366"/>
                  </a:cubicBezTo>
                  <a:cubicBezTo>
                    <a:pt x="7045" y="60875"/>
                    <a:pt x="7530" y="60361"/>
                    <a:pt x="8015" y="59853"/>
                  </a:cubicBezTo>
                  <a:lnTo>
                    <a:pt x="8015" y="59853"/>
                  </a:lnTo>
                  <a:cubicBezTo>
                    <a:pt x="7582" y="60471"/>
                    <a:pt x="7157" y="61095"/>
                    <a:pt x="6756" y="61730"/>
                  </a:cubicBezTo>
                  <a:cubicBezTo>
                    <a:pt x="6686" y="61840"/>
                    <a:pt x="6787" y="61945"/>
                    <a:pt x="6890" y="61945"/>
                  </a:cubicBezTo>
                  <a:cubicBezTo>
                    <a:pt x="6935" y="61945"/>
                    <a:pt x="6979" y="61925"/>
                    <a:pt x="7010" y="61877"/>
                  </a:cubicBezTo>
                  <a:cubicBezTo>
                    <a:pt x="7530" y="61051"/>
                    <a:pt x="8093" y="60263"/>
                    <a:pt x="8676" y="59495"/>
                  </a:cubicBezTo>
                  <a:lnTo>
                    <a:pt x="8676" y="59495"/>
                  </a:lnTo>
                  <a:cubicBezTo>
                    <a:pt x="8630" y="59723"/>
                    <a:pt x="8641" y="59960"/>
                    <a:pt x="8708" y="60182"/>
                  </a:cubicBezTo>
                  <a:cubicBezTo>
                    <a:pt x="8237" y="60708"/>
                    <a:pt x="7781" y="61239"/>
                    <a:pt x="7397" y="61834"/>
                  </a:cubicBezTo>
                  <a:cubicBezTo>
                    <a:pt x="7323" y="61950"/>
                    <a:pt x="7429" y="62060"/>
                    <a:pt x="7536" y="62060"/>
                  </a:cubicBezTo>
                  <a:cubicBezTo>
                    <a:pt x="7582" y="62060"/>
                    <a:pt x="7628" y="62039"/>
                    <a:pt x="7660" y="61990"/>
                  </a:cubicBezTo>
                  <a:cubicBezTo>
                    <a:pt x="7709" y="61915"/>
                    <a:pt x="7764" y="61848"/>
                    <a:pt x="7813" y="61776"/>
                  </a:cubicBezTo>
                  <a:lnTo>
                    <a:pt x="7813" y="61776"/>
                  </a:lnTo>
                  <a:cubicBezTo>
                    <a:pt x="7668" y="62004"/>
                    <a:pt x="7518" y="62232"/>
                    <a:pt x="7377" y="62463"/>
                  </a:cubicBezTo>
                  <a:lnTo>
                    <a:pt x="7377" y="62466"/>
                  </a:lnTo>
                  <a:cubicBezTo>
                    <a:pt x="6924" y="61975"/>
                    <a:pt x="6307" y="61580"/>
                    <a:pt x="5750" y="61580"/>
                  </a:cubicBezTo>
                  <a:cubicBezTo>
                    <a:pt x="5601" y="61580"/>
                    <a:pt x="5455" y="61609"/>
                    <a:pt x="5318" y="61672"/>
                  </a:cubicBezTo>
                  <a:cubicBezTo>
                    <a:pt x="5474" y="61340"/>
                    <a:pt x="5604" y="60999"/>
                    <a:pt x="5708" y="60650"/>
                  </a:cubicBezTo>
                  <a:cubicBezTo>
                    <a:pt x="5731" y="60562"/>
                    <a:pt x="5660" y="60500"/>
                    <a:pt x="5588" y="60500"/>
                  </a:cubicBezTo>
                  <a:cubicBezTo>
                    <a:pt x="5550" y="60500"/>
                    <a:pt x="5511" y="60518"/>
                    <a:pt x="5486" y="60558"/>
                  </a:cubicBezTo>
                  <a:cubicBezTo>
                    <a:pt x="4920" y="61473"/>
                    <a:pt x="4158" y="62267"/>
                    <a:pt x="3580" y="63173"/>
                  </a:cubicBezTo>
                  <a:cubicBezTo>
                    <a:pt x="5916" y="59368"/>
                    <a:pt x="9984" y="55936"/>
                    <a:pt x="12963" y="52688"/>
                  </a:cubicBezTo>
                  <a:cubicBezTo>
                    <a:pt x="14303" y="51227"/>
                    <a:pt x="15654" y="49778"/>
                    <a:pt x="16993" y="48323"/>
                  </a:cubicBezTo>
                  <a:close/>
                  <a:moveTo>
                    <a:pt x="33074" y="42052"/>
                  </a:moveTo>
                  <a:cubicBezTo>
                    <a:pt x="29332" y="46625"/>
                    <a:pt x="25660" y="51244"/>
                    <a:pt x="22060" y="55907"/>
                  </a:cubicBezTo>
                  <a:cubicBezTo>
                    <a:pt x="20781" y="57564"/>
                    <a:pt x="19508" y="59224"/>
                    <a:pt x="18189" y="60852"/>
                  </a:cubicBezTo>
                  <a:cubicBezTo>
                    <a:pt x="17702" y="61450"/>
                    <a:pt x="15982" y="63204"/>
                    <a:pt x="15741" y="63204"/>
                  </a:cubicBezTo>
                  <a:cubicBezTo>
                    <a:pt x="15598" y="63204"/>
                    <a:pt x="15979" y="62584"/>
                    <a:pt x="17452" y="60731"/>
                  </a:cubicBezTo>
                  <a:cubicBezTo>
                    <a:pt x="19381" y="58314"/>
                    <a:pt x="21503" y="56016"/>
                    <a:pt x="23492" y="53646"/>
                  </a:cubicBezTo>
                  <a:cubicBezTo>
                    <a:pt x="26720" y="49801"/>
                    <a:pt x="29858" y="45897"/>
                    <a:pt x="33074" y="42052"/>
                  </a:cubicBezTo>
                  <a:close/>
                  <a:moveTo>
                    <a:pt x="9943" y="61834"/>
                  </a:moveTo>
                  <a:cubicBezTo>
                    <a:pt x="10053" y="61984"/>
                    <a:pt x="10166" y="62134"/>
                    <a:pt x="10287" y="62278"/>
                  </a:cubicBezTo>
                  <a:cubicBezTo>
                    <a:pt x="9707" y="62792"/>
                    <a:pt x="8737" y="63450"/>
                    <a:pt x="8485" y="64031"/>
                  </a:cubicBezTo>
                  <a:cubicBezTo>
                    <a:pt x="8829" y="63237"/>
                    <a:pt x="9424" y="62547"/>
                    <a:pt x="9943" y="61834"/>
                  </a:cubicBezTo>
                  <a:close/>
                  <a:moveTo>
                    <a:pt x="58304" y="13690"/>
                  </a:moveTo>
                  <a:cubicBezTo>
                    <a:pt x="59002" y="13725"/>
                    <a:pt x="59655" y="14190"/>
                    <a:pt x="60180" y="15376"/>
                  </a:cubicBezTo>
                  <a:cubicBezTo>
                    <a:pt x="60202" y="15420"/>
                    <a:pt x="60248" y="15448"/>
                    <a:pt x="60300" y="15448"/>
                  </a:cubicBezTo>
                  <a:cubicBezTo>
                    <a:pt x="60302" y="15448"/>
                    <a:pt x="60305" y="15448"/>
                    <a:pt x="60307" y="15448"/>
                  </a:cubicBezTo>
                  <a:lnTo>
                    <a:pt x="60307" y="15448"/>
                  </a:lnTo>
                  <a:cubicBezTo>
                    <a:pt x="58895" y="16964"/>
                    <a:pt x="57605" y="18534"/>
                    <a:pt x="56338" y="20180"/>
                  </a:cubicBezTo>
                  <a:cubicBezTo>
                    <a:pt x="52385" y="25316"/>
                    <a:pt x="48211" y="30224"/>
                    <a:pt x="44050" y="35184"/>
                  </a:cubicBezTo>
                  <a:lnTo>
                    <a:pt x="44053" y="35181"/>
                  </a:lnTo>
                  <a:lnTo>
                    <a:pt x="44053" y="35181"/>
                  </a:lnTo>
                  <a:cubicBezTo>
                    <a:pt x="36345" y="44376"/>
                    <a:pt x="28859" y="53753"/>
                    <a:pt x="21246" y="63023"/>
                  </a:cubicBezTo>
                  <a:cubicBezTo>
                    <a:pt x="20432" y="64015"/>
                    <a:pt x="20090" y="64394"/>
                    <a:pt x="20044" y="64394"/>
                  </a:cubicBezTo>
                  <a:cubicBezTo>
                    <a:pt x="19907" y="64394"/>
                    <a:pt x="22316" y="61123"/>
                    <a:pt x="22744" y="60529"/>
                  </a:cubicBezTo>
                  <a:cubicBezTo>
                    <a:pt x="24661" y="57864"/>
                    <a:pt x="26827" y="55370"/>
                    <a:pt x="28940" y="52861"/>
                  </a:cubicBezTo>
                  <a:cubicBezTo>
                    <a:pt x="32566" y="48556"/>
                    <a:pt x="36025" y="44122"/>
                    <a:pt x="39515" y="39708"/>
                  </a:cubicBezTo>
                  <a:cubicBezTo>
                    <a:pt x="43184" y="35063"/>
                    <a:pt x="47047" y="30562"/>
                    <a:pt x="50884" y="26055"/>
                  </a:cubicBezTo>
                  <a:cubicBezTo>
                    <a:pt x="53941" y="22467"/>
                    <a:pt x="57513" y="19037"/>
                    <a:pt x="59816" y="14888"/>
                  </a:cubicBezTo>
                  <a:cubicBezTo>
                    <a:pt x="59875" y="14783"/>
                    <a:pt x="59783" y="14667"/>
                    <a:pt x="59686" y="14667"/>
                  </a:cubicBezTo>
                  <a:cubicBezTo>
                    <a:pt x="59653" y="14667"/>
                    <a:pt x="59620" y="14681"/>
                    <a:pt x="59591" y="14712"/>
                  </a:cubicBezTo>
                  <a:cubicBezTo>
                    <a:pt x="57533" y="16938"/>
                    <a:pt x="55500" y="19187"/>
                    <a:pt x="53494" y="21459"/>
                  </a:cubicBezTo>
                  <a:cubicBezTo>
                    <a:pt x="55408" y="19129"/>
                    <a:pt x="57279" y="16771"/>
                    <a:pt x="59074" y="14354"/>
                  </a:cubicBezTo>
                  <a:cubicBezTo>
                    <a:pt x="59156" y="14244"/>
                    <a:pt x="59040" y="14118"/>
                    <a:pt x="58927" y="14118"/>
                  </a:cubicBezTo>
                  <a:cubicBezTo>
                    <a:pt x="58891" y="14118"/>
                    <a:pt x="58855" y="14131"/>
                    <a:pt x="58826" y="14161"/>
                  </a:cubicBezTo>
                  <a:cubicBezTo>
                    <a:pt x="58093" y="14920"/>
                    <a:pt x="57383" y="15699"/>
                    <a:pt x="56661" y="16470"/>
                  </a:cubicBezTo>
                  <a:cubicBezTo>
                    <a:pt x="57354" y="15679"/>
                    <a:pt x="58024" y="14871"/>
                    <a:pt x="58636" y="14025"/>
                  </a:cubicBezTo>
                  <a:cubicBezTo>
                    <a:pt x="58717" y="13911"/>
                    <a:pt x="58610" y="13809"/>
                    <a:pt x="58501" y="13809"/>
                  </a:cubicBezTo>
                  <a:cubicBezTo>
                    <a:pt x="58466" y="13809"/>
                    <a:pt x="58431" y="13819"/>
                    <a:pt x="58402" y="13843"/>
                  </a:cubicBezTo>
                  <a:cubicBezTo>
                    <a:pt x="58052" y="14126"/>
                    <a:pt x="57726" y="14432"/>
                    <a:pt x="57385" y="14721"/>
                  </a:cubicBezTo>
                  <a:cubicBezTo>
                    <a:pt x="57686" y="14389"/>
                    <a:pt x="57986" y="14060"/>
                    <a:pt x="58289" y="13730"/>
                  </a:cubicBezTo>
                  <a:cubicBezTo>
                    <a:pt x="58301" y="13716"/>
                    <a:pt x="58298" y="13702"/>
                    <a:pt x="58304" y="13690"/>
                  </a:cubicBezTo>
                  <a:close/>
                  <a:moveTo>
                    <a:pt x="23310" y="40383"/>
                  </a:moveTo>
                  <a:lnTo>
                    <a:pt x="23310" y="40383"/>
                  </a:lnTo>
                  <a:cubicBezTo>
                    <a:pt x="22167" y="41833"/>
                    <a:pt x="21027" y="43279"/>
                    <a:pt x="19883" y="44725"/>
                  </a:cubicBezTo>
                  <a:cubicBezTo>
                    <a:pt x="19857" y="44754"/>
                    <a:pt x="19826" y="44786"/>
                    <a:pt x="19800" y="44815"/>
                  </a:cubicBezTo>
                  <a:cubicBezTo>
                    <a:pt x="16607" y="48250"/>
                    <a:pt x="13442" y="51712"/>
                    <a:pt x="10307" y="55202"/>
                  </a:cubicBezTo>
                  <a:cubicBezTo>
                    <a:pt x="7931" y="57835"/>
                    <a:pt x="4894" y="60491"/>
                    <a:pt x="3173" y="63606"/>
                  </a:cubicBezTo>
                  <a:cubicBezTo>
                    <a:pt x="3150" y="63650"/>
                    <a:pt x="3186" y="63688"/>
                    <a:pt x="3224" y="63688"/>
                  </a:cubicBezTo>
                  <a:cubicBezTo>
                    <a:pt x="3241" y="63688"/>
                    <a:pt x="3259" y="63680"/>
                    <a:pt x="3271" y="63661"/>
                  </a:cubicBezTo>
                  <a:cubicBezTo>
                    <a:pt x="3339" y="63541"/>
                    <a:pt x="3422" y="63422"/>
                    <a:pt x="3501" y="63303"/>
                  </a:cubicBezTo>
                  <a:lnTo>
                    <a:pt x="3501" y="63303"/>
                  </a:lnTo>
                  <a:cubicBezTo>
                    <a:pt x="3332" y="63574"/>
                    <a:pt x="3186" y="63862"/>
                    <a:pt x="3066" y="64161"/>
                  </a:cubicBezTo>
                  <a:cubicBezTo>
                    <a:pt x="3053" y="64193"/>
                    <a:pt x="3085" y="64220"/>
                    <a:pt x="3116" y="64220"/>
                  </a:cubicBezTo>
                  <a:cubicBezTo>
                    <a:pt x="3132" y="64220"/>
                    <a:pt x="3147" y="64213"/>
                    <a:pt x="3156" y="64195"/>
                  </a:cubicBezTo>
                  <a:cubicBezTo>
                    <a:pt x="3673" y="63162"/>
                    <a:pt x="4432" y="62307"/>
                    <a:pt x="5139" y="61409"/>
                  </a:cubicBezTo>
                  <a:lnTo>
                    <a:pt x="5139" y="61409"/>
                  </a:lnTo>
                  <a:cubicBezTo>
                    <a:pt x="4637" y="62397"/>
                    <a:pt x="3866" y="63220"/>
                    <a:pt x="3462" y="64256"/>
                  </a:cubicBezTo>
                  <a:cubicBezTo>
                    <a:pt x="3439" y="64315"/>
                    <a:pt x="3496" y="64369"/>
                    <a:pt x="3549" y="64369"/>
                  </a:cubicBezTo>
                  <a:cubicBezTo>
                    <a:pt x="3570" y="64369"/>
                    <a:pt x="3589" y="64361"/>
                    <a:pt x="3603" y="64343"/>
                  </a:cubicBezTo>
                  <a:cubicBezTo>
                    <a:pt x="3933" y="63930"/>
                    <a:pt x="4262" y="63468"/>
                    <a:pt x="4571" y="62994"/>
                  </a:cubicBezTo>
                  <a:lnTo>
                    <a:pt x="4571" y="62994"/>
                  </a:lnTo>
                  <a:cubicBezTo>
                    <a:pt x="4562" y="63046"/>
                    <a:pt x="4550" y="63101"/>
                    <a:pt x="4542" y="63150"/>
                  </a:cubicBezTo>
                  <a:cubicBezTo>
                    <a:pt x="4458" y="63622"/>
                    <a:pt x="3971" y="64644"/>
                    <a:pt x="3487" y="64644"/>
                  </a:cubicBezTo>
                  <a:cubicBezTo>
                    <a:pt x="3267" y="64644"/>
                    <a:pt x="3047" y="64432"/>
                    <a:pt x="2867" y="63858"/>
                  </a:cubicBezTo>
                  <a:cubicBezTo>
                    <a:pt x="2723" y="63396"/>
                    <a:pt x="2694" y="62862"/>
                    <a:pt x="2602" y="62359"/>
                  </a:cubicBezTo>
                  <a:cubicBezTo>
                    <a:pt x="3318" y="62004"/>
                    <a:pt x="3944" y="61513"/>
                    <a:pt x="4522" y="60956"/>
                  </a:cubicBezTo>
                  <a:lnTo>
                    <a:pt x="4522" y="60956"/>
                  </a:lnTo>
                  <a:cubicBezTo>
                    <a:pt x="3907" y="61681"/>
                    <a:pt x="3321" y="62437"/>
                    <a:pt x="2812" y="63263"/>
                  </a:cubicBezTo>
                  <a:cubicBezTo>
                    <a:pt x="2768" y="63337"/>
                    <a:pt x="2831" y="63401"/>
                    <a:pt x="2898" y="63401"/>
                  </a:cubicBezTo>
                  <a:cubicBezTo>
                    <a:pt x="2927" y="63401"/>
                    <a:pt x="2958" y="63388"/>
                    <a:pt x="2980" y="63358"/>
                  </a:cubicBezTo>
                  <a:cubicBezTo>
                    <a:pt x="5468" y="59845"/>
                    <a:pt x="8754" y="56897"/>
                    <a:pt x="11563" y="53635"/>
                  </a:cubicBezTo>
                  <a:cubicBezTo>
                    <a:pt x="14511" y="50214"/>
                    <a:pt x="17556" y="46876"/>
                    <a:pt x="20539" y="43484"/>
                  </a:cubicBezTo>
                  <a:cubicBezTo>
                    <a:pt x="21454" y="42442"/>
                    <a:pt x="22383" y="41414"/>
                    <a:pt x="23310" y="40383"/>
                  </a:cubicBezTo>
                  <a:close/>
                  <a:moveTo>
                    <a:pt x="10503" y="62524"/>
                  </a:moveTo>
                  <a:cubicBezTo>
                    <a:pt x="10570" y="62602"/>
                    <a:pt x="10636" y="62680"/>
                    <a:pt x="10703" y="62755"/>
                  </a:cubicBezTo>
                  <a:cubicBezTo>
                    <a:pt x="10036" y="63433"/>
                    <a:pt x="9392" y="64135"/>
                    <a:pt x="8742" y="64833"/>
                  </a:cubicBezTo>
                  <a:cubicBezTo>
                    <a:pt x="8815" y="64735"/>
                    <a:pt x="8881" y="64634"/>
                    <a:pt x="8950" y="64539"/>
                  </a:cubicBezTo>
                  <a:cubicBezTo>
                    <a:pt x="9444" y="63849"/>
                    <a:pt x="9966" y="63182"/>
                    <a:pt x="10503" y="62524"/>
                  </a:cubicBezTo>
                  <a:close/>
                  <a:moveTo>
                    <a:pt x="11657" y="64457"/>
                  </a:moveTo>
                  <a:cubicBezTo>
                    <a:pt x="11781" y="64457"/>
                    <a:pt x="11263" y="65140"/>
                    <a:pt x="11240" y="65263"/>
                  </a:cubicBezTo>
                  <a:lnTo>
                    <a:pt x="11240" y="65263"/>
                  </a:lnTo>
                  <a:cubicBezTo>
                    <a:pt x="11246" y="65227"/>
                    <a:pt x="11218" y="65204"/>
                    <a:pt x="11192" y="65204"/>
                  </a:cubicBezTo>
                  <a:cubicBezTo>
                    <a:pt x="11174" y="65204"/>
                    <a:pt x="11158" y="65214"/>
                    <a:pt x="11153" y="65238"/>
                  </a:cubicBezTo>
                  <a:lnTo>
                    <a:pt x="11150" y="65240"/>
                  </a:lnTo>
                  <a:lnTo>
                    <a:pt x="11110" y="65391"/>
                  </a:lnTo>
                  <a:cubicBezTo>
                    <a:pt x="11107" y="65399"/>
                    <a:pt x="11113" y="65405"/>
                    <a:pt x="11115" y="65414"/>
                  </a:cubicBezTo>
                  <a:cubicBezTo>
                    <a:pt x="11076" y="65412"/>
                    <a:pt x="11036" y="65410"/>
                    <a:pt x="10997" y="65410"/>
                  </a:cubicBezTo>
                  <a:cubicBezTo>
                    <a:pt x="10872" y="65410"/>
                    <a:pt x="10747" y="65421"/>
                    <a:pt x="10622" y="65445"/>
                  </a:cubicBezTo>
                  <a:cubicBezTo>
                    <a:pt x="10547" y="65460"/>
                    <a:pt x="10472" y="65486"/>
                    <a:pt x="10402" y="65520"/>
                  </a:cubicBezTo>
                  <a:cubicBezTo>
                    <a:pt x="10674" y="65278"/>
                    <a:pt x="10942" y="65030"/>
                    <a:pt x="11214" y="64787"/>
                  </a:cubicBezTo>
                  <a:cubicBezTo>
                    <a:pt x="11482" y="64548"/>
                    <a:pt x="11612" y="64457"/>
                    <a:pt x="11657" y="64457"/>
                  </a:cubicBezTo>
                  <a:close/>
                  <a:moveTo>
                    <a:pt x="11840" y="64623"/>
                  </a:moveTo>
                  <a:lnTo>
                    <a:pt x="11840" y="64623"/>
                  </a:lnTo>
                  <a:cubicBezTo>
                    <a:pt x="11970" y="65112"/>
                    <a:pt x="12015" y="65608"/>
                    <a:pt x="11771" y="65608"/>
                  </a:cubicBezTo>
                  <a:cubicBezTo>
                    <a:pt x="11728" y="65608"/>
                    <a:pt x="11675" y="65593"/>
                    <a:pt x="11612" y="65558"/>
                  </a:cubicBezTo>
                  <a:cubicBezTo>
                    <a:pt x="11494" y="65497"/>
                    <a:pt x="11370" y="65454"/>
                    <a:pt x="11237" y="65434"/>
                  </a:cubicBezTo>
                  <a:cubicBezTo>
                    <a:pt x="11465" y="65353"/>
                    <a:pt x="11684" y="64960"/>
                    <a:pt x="11840" y="64623"/>
                  </a:cubicBezTo>
                  <a:close/>
                  <a:moveTo>
                    <a:pt x="11439" y="63676"/>
                  </a:moveTo>
                  <a:cubicBezTo>
                    <a:pt x="11456" y="63699"/>
                    <a:pt x="11476" y="63719"/>
                    <a:pt x="11494" y="63742"/>
                  </a:cubicBezTo>
                  <a:lnTo>
                    <a:pt x="11494" y="63745"/>
                  </a:lnTo>
                  <a:cubicBezTo>
                    <a:pt x="11560" y="63837"/>
                    <a:pt x="11644" y="64016"/>
                    <a:pt x="11719" y="64224"/>
                  </a:cubicBezTo>
                  <a:cubicBezTo>
                    <a:pt x="11081" y="64631"/>
                    <a:pt x="10555" y="65134"/>
                    <a:pt x="9987" y="65645"/>
                  </a:cubicBezTo>
                  <a:cubicBezTo>
                    <a:pt x="10541" y="65145"/>
                    <a:pt x="11012" y="64334"/>
                    <a:pt x="11439" y="63676"/>
                  </a:cubicBezTo>
                  <a:close/>
                  <a:moveTo>
                    <a:pt x="9306" y="61069"/>
                  </a:moveTo>
                  <a:cubicBezTo>
                    <a:pt x="8924" y="61454"/>
                    <a:pt x="8318" y="62341"/>
                    <a:pt x="7946" y="63023"/>
                  </a:cubicBezTo>
                  <a:cubicBezTo>
                    <a:pt x="7892" y="63118"/>
                    <a:pt x="7971" y="63247"/>
                    <a:pt x="8069" y="63247"/>
                  </a:cubicBezTo>
                  <a:cubicBezTo>
                    <a:pt x="8093" y="63247"/>
                    <a:pt x="8118" y="63240"/>
                    <a:pt x="8142" y="63222"/>
                  </a:cubicBezTo>
                  <a:cubicBezTo>
                    <a:pt x="8448" y="62997"/>
                    <a:pt x="8627" y="62862"/>
                    <a:pt x="8921" y="62625"/>
                  </a:cubicBezTo>
                  <a:cubicBezTo>
                    <a:pt x="9083" y="62492"/>
                    <a:pt x="9236" y="62348"/>
                    <a:pt x="9389" y="62209"/>
                  </a:cubicBezTo>
                  <a:lnTo>
                    <a:pt x="9389" y="62209"/>
                  </a:lnTo>
                  <a:cubicBezTo>
                    <a:pt x="8910" y="62890"/>
                    <a:pt x="8393" y="63528"/>
                    <a:pt x="8052" y="64317"/>
                  </a:cubicBezTo>
                  <a:cubicBezTo>
                    <a:pt x="8005" y="64428"/>
                    <a:pt x="8082" y="64531"/>
                    <a:pt x="8177" y="64531"/>
                  </a:cubicBezTo>
                  <a:cubicBezTo>
                    <a:pt x="8210" y="64531"/>
                    <a:pt x="8245" y="64519"/>
                    <a:pt x="8278" y="64490"/>
                  </a:cubicBezTo>
                  <a:cubicBezTo>
                    <a:pt x="8633" y="64184"/>
                    <a:pt x="8988" y="63875"/>
                    <a:pt x="9337" y="63563"/>
                  </a:cubicBezTo>
                  <a:lnTo>
                    <a:pt x="9337" y="63563"/>
                  </a:lnTo>
                  <a:cubicBezTo>
                    <a:pt x="8780" y="64305"/>
                    <a:pt x="8246" y="65059"/>
                    <a:pt x="7720" y="65821"/>
                  </a:cubicBezTo>
                  <a:cubicBezTo>
                    <a:pt x="7769" y="65544"/>
                    <a:pt x="7844" y="65261"/>
                    <a:pt x="7896" y="65009"/>
                  </a:cubicBezTo>
                  <a:cubicBezTo>
                    <a:pt x="7995" y="64519"/>
                    <a:pt x="8119" y="63921"/>
                    <a:pt x="7977" y="63433"/>
                  </a:cubicBezTo>
                  <a:cubicBezTo>
                    <a:pt x="7911" y="63200"/>
                    <a:pt x="7773" y="62952"/>
                    <a:pt x="7592" y="62710"/>
                  </a:cubicBezTo>
                  <a:lnTo>
                    <a:pt x="7592" y="62710"/>
                  </a:lnTo>
                  <a:cubicBezTo>
                    <a:pt x="8209" y="62208"/>
                    <a:pt x="8743" y="61634"/>
                    <a:pt x="9306" y="61069"/>
                  </a:cubicBezTo>
                  <a:close/>
                  <a:moveTo>
                    <a:pt x="43848" y="29704"/>
                  </a:moveTo>
                  <a:lnTo>
                    <a:pt x="43848" y="29704"/>
                  </a:lnTo>
                  <a:cubicBezTo>
                    <a:pt x="37843" y="36737"/>
                    <a:pt x="32248" y="44113"/>
                    <a:pt x="26549" y="51400"/>
                  </a:cubicBezTo>
                  <a:cubicBezTo>
                    <a:pt x="24352" y="54215"/>
                    <a:pt x="22132" y="57010"/>
                    <a:pt x="19924" y="59816"/>
                  </a:cubicBezTo>
                  <a:cubicBezTo>
                    <a:pt x="19003" y="60985"/>
                    <a:pt x="18085" y="62157"/>
                    <a:pt x="17172" y="63332"/>
                  </a:cubicBezTo>
                  <a:cubicBezTo>
                    <a:pt x="16814" y="63771"/>
                    <a:pt x="16462" y="64218"/>
                    <a:pt x="16116" y="64672"/>
                  </a:cubicBezTo>
                  <a:cubicBezTo>
                    <a:pt x="16070" y="64602"/>
                    <a:pt x="16029" y="64542"/>
                    <a:pt x="15997" y="64498"/>
                  </a:cubicBezTo>
                  <a:cubicBezTo>
                    <a:pt x="15959" y="64445"/>
                    <a:pt x="15903" y="64419"/>
                    <a:pt x="15849" y="64419"/>
                  </a:cubicBezTo>
                  <a:cubicBezTo>
                    <a:pt x="15783" y="64419"/>
                    <a:pt x="15718" y="64459"/>
                    <a:pt x="15691" y="64539"/>
                  </a:cubicBezTo>
                  <a:cubicBezTo>
                    <a:pt x="15328" y="65578"/>
                    <a:pt x="14942" y="65975"/>
                    <a:pt x="14554" y="65975"/>
                  </a:cubicBezTo>
                  <a:cubicBezTo>
                    <a:pt x="13715" y="65975"/>
                    <a:pt x="12864" y="64113"/>
                    <a:pt x="12198" y="62890"/>
                  </a:cubicBezTo>
                  <a:cubicBezTo>
                    <a:pt x="12207" y="62888"/>
                    <a:pt x="12218" y="62890"/>
                    <a:pt x="12230" y="62885"/>
                  </a:cubicBezTo>
                  <a:cubicBezTo>
                    <a:pt x="13298" y="62183"/>
                    <a:pt x="14314" y="61415"/>
                    <a:pt x="15279" y="60581"/>
                  </a:cubicBezTo>
                  <a:lnTo>
                    <a:pt x="15279" y="60581"/>
                  </a:lnTo>
                  <a:cubicBezTo>
                    <a:pt x="14467" y="61643"/>
                    <a:pt x="13653" y="62706"/>
                    <a:pt x="12825" y="63754"/>
                  </a:cubicBezTo>
                  <a:cubicBezTo>
                    <a:pt x="12743" y="63855"/>
                    <a:pt x="12824" y="63988"/>
                    <a:pt x="12923" y="63988"/>
                  </a:cubicBezTo>
                  <a:cubicBezTo>
                    <a:pt x="12953" y="63988"/>
                    <a:pt x="12986" y="63975"/>
                    <a:pt x="13015" y="63944"/>
                  </a:cubicBezTo>
                  <a:cubicBezTo>
                    <a:pt x="22245" y="54385"/>
                    <a:pt x="30337" y="43833"/>
                    <a:pt x="39232" y="33974"/>
                  </a:cubicBezTo>
                  <a:cubicBezTo>
                    <a:pt x="40248" y="32848"/>
                    <a:pt x="41270" y="31731"/>
                    <a:pt x="42301" y="30619"/>
                  </a:cubicBezTo>
                  <a:lnTo>
                    <a:pt x="42301" y="30619"/>
                  </a:lnTo>
                  <a:cubicBezTo>
                    <a:pt x="39934" y="33469"/>
                    <a:pt x="37584" y="36333"/>
                    <a:pt x="35156" y="39125"/>
                  </a:cubicBezTo>
                  <a:cubicBezTo>
                    <a:pt x="31082" y="43807"/>
                    <a:pt x="27248" y="48660"/>
                    <a:pt x="23284" y="53433"/>
                  </a:cubicBezTo>
                  <a:cubicBezTo>
                    <a:pt x="20443" y="56851"/>
                    <a:pt x="16586" y="60159"/>
                    <a:pt x="14932" y="64348"/>
                  </a:cubicBezTo>
                  <a:cubicBezTo>
                    <a:pt x="14890" y="64452"/>
                    <a:pt x="14987" y="64532"/>
                    <a:pt x="15080" y="64532"/>
                  </a:cubicBezTo>
                  <a:cubicBezTo>
                    <a:pt x="15117" y="64532"/>
                    <a:pt x="15153" y="64520"/>
                    <a:pt x="15180" y="64493"/>
                  </a:cubicBezTo>
                  <a:cubicBezTo>
                    <a:pt x="22539" y="57333"/>
                    <a:pt x="28579" y="48401"/>
                    <a:pt x="34942" y="40352"/>
                  </a:cubicBezTo>
                  <a:cubicBezTo>
                    <a:pt x="37812" y="36720"/>
                    <a:pt x="40800" y="33186"/>
                    <a:pt x="43848" y="29704"/>
                  </a:cubicBezTo>
                  <a:close/>
                  <a:moveTo>
                    <a:pt x="10887" y="62986"/>
                  </a:moveTo>
                  <a:cubicBezTo>
                    <a:pt x="11029" y="63150"/>
                    <a:pt x="11162" y="63318"/>
                    <a:pt x="11294" y="63491"/>
                  </a:cubicBezTo>
                  <a:lnTo>
                    <a:pt x="11292" y="63491"/>
                  </a:lnTo>
                  <a:cubicBezTo>
                    <a:pt x="10249" y="64366"/>
                    <a:pt x="9470" y="65468"/>
                    <a:pt x="8558" y="66470"/>
                  </a:cubicBezTo>
                  <a:cubicBezTo>
                    <a:pt x="8806" y="66095"/>
                    <a:pt x="9054" y="65723"/>
                    <a:pt x="9305" y="65353"/>
                  </a:cubicBezTo>
                  <a:cubicBezTo>
                    <a:pt x="9839" y="64568"/>
                    <a:pt x="10368" y="63780"/>
                    <a:pt x="10887" y="62986"/>
                  </a:cubicBezTo>
                  <a:close/>
                  <a:moveTo>
                    <a:pt x="58961" y="15873"/>
                  </a:moveTo>
                  <a:cubicBezTo>
                    <a:pt x="59031" y="15873"/>
                    <a:pt x="58588" y="16499"/>
                    <a:pt x="57155" y="18318"/>
                  </a:cubicBezTo>
                  <a:cubicBezTo>
                    <a:pt x="54351" y="21881"/>
                    <a:pt x="51210" y="25221"/>
                    <a:pt x="48277" y="28679"/>
                  </a:cubicBezTo>
                  <a:cubicBezTo>
                    <a:pt x="43040" y="34855"/>
                    <a:pt x="38031" y="41192"/>
                    <a:pt x="32979" y="47517"/>
                  </a:cubicBezTo>
                  <a:cubicBezTo>
                    <a:pt x="28169" y="53539"/>
                    <a:pt x="22848" y="59134"/>
                    <a:pt x="18939" y="65821"/>
                  </a:cubicBezTo>
                  <a:cubicBezTo>
                    <a:pt x="18881" y="65922"/>
                    <a:pt x="18971" y="66034"/>
                    <a:pt x="19066" y="66043"/>
                  </a:cubicBezTo>
                  <a:cubicBezTo>
                    <a:pt x="18794" y="66431"/>
                    <a:pt x="18503" y="66584"/>
                    <a:pt x="18213" y="66584"/>
                  </a:cubicBezTo>
                  <a:cubicBezTo>
                    <a:pt x="17471" y="66584"/>
                    <a:pt x="16730" y="65580"/>
                    <a:pt x="16292" y="64934"/>
                  </a:cubicBezTo>
                  <a:lnTo>
                    <a:pt x="16292" y="64932"/>
                  </a:lnTo>
                  <a:cubicBezTo>
                    <a:pt x="17164" y="63808"/>
                    <a:pt x="18036" y="62683"/>
                    <a:pt x="18905" y="61557"/>
                  </a:cubicBezTo>
                  <a:cubicBezTo>
                    <a:pt x="19251" y="61202"/>
                    <a:pt x="19592" y="60846"/>
                    <a:pt x="19906" y="60491"/>
                  </a:cubicBezTo>
                  <a:cubicBezTo>
                    <a:pt x="23293" y="56657"/>
                    <a:pt x="26665" y="52844"/>
                    <a:pt x="29973" y="48958"/>
                  </a:cubicBezTo>
                  <a:lnTo>
                    <a:pt x="29973" y="48958"/>
                  </a:lnTo>
                  <a:lnTo>
                    <a:pt x="29223" y="49939"/>
                  </a:lnTo>
                  <a:cubicBezTo>
                    <a:pt x="28466" y="50930"/>
                    <a:pt x="27739" y="51943"/>
                    <a:pt x="27003" y="52950"/>
                  </a:cubicBezTo>
                  <a:cubicBezTo>
                    <a:pt x="27840" y="51975"/>
                    <a:pt x="28686" y="51005"/>
                    <a:pt x="29540" y="50037"/>
                  </a:cubicBezTo>
                  <a:cubicBezTo>
                    <a:pt x="31968" y="46868"/>
                    <a:pt x="34471" y="43755"/>
                    <a:pt x="36974" y="40640"/>
                  </a:cubicBezTo>
                  <a:lnTo>
                    <a:pt x="37073" y="40519"/>
                  </a:lnTo>
                  <a:cubicBezTo>
                    <a:pt x="39039" y="38224"/>
                    <a:pt x="41028" y="35946"/>
                    <a:pt x="43023" y="33674"/>
                  </a:cubicBezTo>
                  <a:lnTo>
                    <a:pt x="43023" y="33674"/>
                  </a:lnTo>
                  <a:cubicBezTo>
                    <a:pt x="41031" y="36059"/>
                    <a:pt x="39053" y="38452"/>
                    <a:pt x="37090" y="40857"/>
                  </a:cubicBezTo>
                  <a:cubicBezTo>
                    <a:pt x="34919" y="43516"/>
                    <a:pt x="32780" y="46204"/>
                    <a:pt x="30591" y="48848"/>
                  </a:cubicBezTo>
                  <a:cubicBezTo>
                    <a:pt x="32872" y="46264"/>
                    <a:pt x="35156" y="43689"/>
                    <a:pt x="37295" y="41062"/>
                  </a:cubicBezTo>
                  <a:cubicBezTo>
                    <a:pt x="42385" y="34809"/>
                    <a:pt x="47613" y="28671"/>
                    <a:pt x="52905" y="22588"/>
                  </a:cubicBezTo>
                  <a:cubicBezTo>
                    <a:pt x="54037" y="21286"/>
                    <a:pt x="55183" y="19998"/>
                    <a:pt x="56329" y="18711"/>
                  </a:cubicBezTo>
                  <a:cubicBezTo>
                    <a:pt x="56933" y="18033"/>
                    <a:pt x="58832" y="15873"/>
                    <a:pt x="58961" y="15873"/>
                  </a:cubicBezTo>
                  <a:close/>
                  <a:moveTo>
                    <a:pt x="10598" y="63243"/>
                  </a:moveTo>
                  <a:cubicBezTo>
                    <a:pt x="9668" y="64201"/>
                    <a:pt x="8787" y="65610"/>
                    <a:pt x="7974" y="66872"/>
                  </a:cubicBezTo>
                  <a:cubicBezTo>
                    <a:pt x="7862" y="66713"/>
                    <a:pt x="7761" y="66549"/>
                    <a:pt x="7672" y="66380"/>
                  </a:cubicBezTo>
                  <a:lnTo>
                    <a:pt x="7672" y="66380"/>
                  </a:lnTo>
                  <a:cubicBezTo>
                    <a:pt x="8634" y="65323"/>
                    <a:pt x="9602" y="64269"/>
                    <a:pt x="10598" y="63243"/>
                  </a:cubicBezTo>
                  <a:close/>
                  <a:moveTo>
                    <a:pt x="11047" y="63873"/>
                  </a:moveTo>
                  <a:lnTo>
                    <a:pt x="11047" y="63873"/>
                  </a:lnTo>
                  <a:cubicBezTo>
                    <a:pt x="11057" y="63873"/>
                    <a:pt x="10983" y="63989"/>
                    <a:pt x="10757" y="64311"/>
                  </a:cubicBezTo>
                  <a:cubicBezTo>
                    <a:pt x="10371" y="64859"/>
                    <a:pt x="9969" y="65393"/>
                    <a:pt x="9603" y="65956"/>
                  </a:cubicBezTo>
                  <a:cubicBezTo>
                    <a:pt x="9553" y="66032"/>
                    <a:pt x="9619" y="66098"/>
                    <a:pt x="9689" y="66098"/>
                  </a:cubicBezTo>
                  <a:cubicBezTo>
                    <a:pt x="9712" y="66098"/>
                    <a:pt x="9736" y="66091"/>
                    <a:pt x="9756" y="66075"/>
                  </a:cubicBezTo>
                  <a:cubicBezTo>
                    <a:pt x="9839" y="66011"/>
                    <a:pt x="9912" y="65942"/>
                    <a:pt x="9990" y="65876"/>
                  </a:cubicBezTo>
                  <a:lnTo>
                    <a:pt x="9990" y="65876"/>
                  </a:lnTo>
                  <a:cubicBezTo>
                    <a:pt x="9718" y="66196"/>
                    <a:pt x="9513" y="66618"/>
                    <a:pt x="9343" y="66886"/>
                  </a:cubicBezTo>
                  <a:lnTo>
                    <a:pt x="9343" y="66889"/>
                  </a:lnTo>
                  <a:cubicBezTo>
                    <a:pt x="9143" y="67234"/>
                    <a:pt x="8931" y="67404"/>
                    <a:pt x="8706" y="67404"/>
                  </a:cubicBezTo>
                  <a:cubicBezTo>
                    <a:pt x="8547" y="67404"/>
                    <a:pt x="8381" y="67319"/>
                    <a:pt x="8208" y="67149"/>
                  </a:cubicBezTo>
                  <a:cubicBezTo>
                    <a:pt x="9048" y="66387"/>
                    <a:pt x="9712" y="65468"/>
                    <a:pt x="10446" y="64605"/>
                  </a:cubicBezTo>
                  <a:cubicBezTo>
                    <a:pt x="10589" y="64436"/>
                    <a:pt x="11024" y="63873"/>
                    <a:pt x="11047" y="63873"/>
                  </a:cubicBezTo>
                  <a:close/>
                  <a:moveTo>
                    <a:pt x="51544" y="0"/>
                  </a:moveTo>
                  <a:cubicBezTo>
                    <a:pt x="51532" y="0"/>
                    <a:pt x="51520" y="1"/>
                    <a:pt x="51508" y="3"/>
                  </a:cubicBezTo>
                  <a:cubicBezTo>
                    <a:pt x="45670" y="863"/>
                    <a:pt x="40863" y="4740"/>
                    <a:pt x="38597" y="10125"/>
                  </a:cubicBezTo>
                  <a:cubicBezTo>
                    <a:pt x="37809" y="12001"/>
                    <a:pt x="37656" y="13439"/>
                    <a:pt x="37939" y="14675"/>
                  </a:cubicBezTo>
                  <a:cubicBezTo>
                    <a:pt x="37901" y="14724"/>
                    <a:pt x="37858" y="14770"/>
                    <a:pt x="37820" y="14819"/>
                  </a:cubicBezTo>
                  <a:cubicBezTo>
                    <a:pt x="37739" y="14922"/>
                    <a:pt x="37806" y="15060"/>
                    <a:pt x="37917" y="15060"/>
                  </a:cubicBezTo>
                  <a:cubicBezTo>
                    <a:pt x="37940" y="15060"/>
                    <a:pt x="37965" y="15055"/>
                    <a:pt x="37991" y="15041"/>
                  </a:cubicBezTo>
                  <a:cubicBezTo>
                    <a:pt x="38002" y="15035"/>
                    <a:pt x="38014" y="15030"/>
                    <a:pt x="38025" y="15024"/>
                  </a:cubicBezTo>
                  <a:cubicBezTo>
                    <a:pt x="38467" y="16459"/>
                    <a:pt x="39524" y="17634"/>
                    <a:pt x="40895" y="18927"/>
                  </a:cubicBezTo>
                  <a:cubicBezTo>
                    <a:pt x="40906" y="18996"/>
                    <a:pt x="40964" y="19048"/>
                    <a:pt x="41033" y="19057"/>
                  </a:cubicBezTo>
                  <a:cubicBezTo>
                    <a:pt x="41172" y="19187"/>
                    <a:pt x="41316" y="19320"/>
                    <a:pt x="41461" y="19453"/>
                  </a:cubicBezTo>
                  <a:lnTo>
                    <a:pt x="41443" y="19476"/>
                  </a:lnTo>
                  <a:cubicBezTo>
                    <a:pt x="41360" y="19588"/>
                    <a:pt x="41477" y="19713"/>
                    <a:pt x="41594" y="19713"/>
                  </a:cubicBezTo>
                  <a:cubicBezTo>
                    <a:pt x="41618" y="19713"/>
                    <a:pt x="41643" y="19708"/>
                    <a:pt x="41666" y="19695"/>
                  </a:cubicBezTo>
                  <a:lnTo>
                    <a:pt x="41700" y="19675"/>
                  </a:lnTo>
                  <a:cubicBezTo>
                    <a:pt x="42102" y="20041"/>
                    <a:pt x="42520" y="20423"/>
                    <a:pt x="42956" y="20830"/>
                  </a:cubicBezTo>
                  <a:cubicBezTo>
                    <a:pt x="42973" y="20846"/>
                    <a:pt x="42992" y="20853"/>
                    <a:pt x="43011" y="20853"/>
                  </a:cubicBezTo>
                  <a:cubicBezTo>
                    <a:pt x="43074" y="20853"/>
                    <a:pt x="43130" y="20772"/>
                    <a:pt x="43072" y="20711"/>
                  </a:cubicBezTo>
                  <a:cubicBezTo>
                    <a:pt x="42702" y="20333"/>
                    <a:pt x="42292" y="19958"/>
                    <a:pt x="41871" y="19574"/>
                  </a:cubicBezTo>
                  <a:cubicBezTo>
                    <a:pt x="42528" y="19185"/>
                    <a:pt x="43050" y="18782"/>
                    <a:pt x="43210" y="18782"/>
                  </a:cubicBezTo>
                  <a:cubicBezTo>
                    <a:pt x="43351" y="18782"/>
                    <a:pt x="43210" y="19097"/>
                    <a:pt x="42630" y="20013"/>
                  </a:cubicBezTo>
                  <a:cubicBezTo>
                    <a:pt x="42554" y="20134"/>
                    <a:pt x="42661" y="20248"/>
                    <a:pt x="42777" y="20248"/>
                  </a:cubicBezTo>
                  <a:cubicBezTo>
                    <a:pt x="42801" y="20248"/>
                    <a:pt x="42826" y="20243"/>
                    <a:pt x="42849" y="20232"/>
                  </a:cubicBezTo>
                  <a:cubicBezTo>
                    <a:pt x="43877" y="19756"/>
                    <a:pt x="44340" y="19479"/>
                    <a:pt x="44403" y="19479"/>
                  </a:cubicBezTo>
                  <a:cubicBezTo>
                    <a:pt x="44484" y="19479"/>
                    <a:pt x="43912" y="19931"/>
                    <a:pt x="43028" y="21003"/>
                  </a:cubicBezTo>
                  <a:cubicBezTo>
                    <a:pt x="42973" y="21069"/>
                    <a:pt x="43031" y="21156"/>
                    <a:pt x="43095" y="21156"/>
                  </a:cubicBezTo>
                  <a:cubicBezTo>
                    <a:pt x="43116" y="21156"/>
                    <a:pt x="43137" y="21148"/>
                    <a:pt x="43155" y="21127"/>
                  </a:cubicBezTo>
                  <a:cubicBezTo>
                    <a:pt x="43860" y="20356"/>
                    <a:pt x="44561" y="19582"/>
                    <a:pt x="45263" y="18809"/>
                  </a:cubicBezTo>
                  <a:cubicBezTo>
                    <a:pt x="45448" y="18910"/>
                    <a:pt x="45632" y="19014"/>
                    <a:pt x="45820" y="19103"/>
                  </a:cubicBezTo>
                  <a:cubicBezTo>
                    <a:pt x="42353" y="22085"/>
                    <a:pt x="39524" y="25740"/>
                    <a:pt x="36596" y="29274"/>
                  </a:cubicBezTo>
                  <a:cubicBezTo>
                    <a:pt x="37751" y="27952"/>
                    <a:pt x="38917" y="26641"/>
                    <a:pt x="40092" y="25339"/>
                  </a:cubicBezTo>
                  <a:lnTo>
                    <a:pt x="40092" y="25339"/>
                  </a:lnTo>
                  <a:cubicBezTo>
                    <a:pt x="39373" y="26162"/>
                    <a:pt x="38660" y="26988"/>
                    <a:pt x="37950" y="27819"/>
                  </a:cubicBezTo>
                  <a:cubicBezTo>
                    <a:pt x="34610" y="31722"/>
                    <a:pt x="31397" y="35738"/>
                    <a:pt x="28111" y="39685"/>
                  </a:cubicBezTo>
                  <a:cubicBezTo>
                    <a:pt x="24855" y="43594"/>
                    <a:pt x="21159" y="47075"/>
                    <a:pt x="17527" y="50609"/>
                  </a:cubicBezTo>
                  <a:cubicBezTo>
                    <a:pt x="20007" y="47996"/>
                    <a:pt x="22378" y="45239"/>
                    <a:pt x="24800" y="42621"/>
                  </a:cubicBezTo>
                  <a:cubicBezTo>
                    <a:pt x="27441" y="39760"/>
                    <a:pt x="30008" y="36821"/>
                    <a:pt x="32569" y="33876"/>
                  </a:cubicBezTo>
                  <a:lnTo>
                    <a:pt x="32569" y="33876"/>
                  </a:lnTo>
                  <a:cubicBezTo>
                    <a:pt x="28357" y="38507"/>
                    <a:pt x="24052" y="43054"/>
                    <a:pt x="19797" y="47638"/>
                  </a:cubicBezTo>
                  <a:cubicBezTo>
                    <a:pt x="17285" y="50343"/>
                    <a:pt x="14666" y="52875"/>
                    <a:pt x="12048" y="55433"/>
                  </a:cubicBezTo>
                  <a:cubicBezTo>
                    <a:pt x="12778" y="54587"/>
                    <a:pt x="13509" y="53736"/>
                    <a:pt x="14216" y="52858"/>
                  </a:cubicBezTo>
                  <a:cubicBezTo>
                    <a:pt x="18076" y="48715"/>
                    <a:pt x="21916" y="44552"/>
                    <a:pt x="25738" y="40372"/>
                  </a:cubicBezTo>
                  <a:cubicBezTo>
                    <a:pt x="27820" y="38085"/>
                    <a:pt x="29731" y="35657"/>
                    <a:pt x="31639" y="33226"/>
                  </a:cubicBezTo>
                  <a:cubicBezTo>
                    <a:pt x="32673" y="32170"/>
                    <a:pt x="33686" y="31096"/>
                    <a:pt x="34656" y="29999"/>
                  </a:cubicBezTo>
                  <a:cubicBezTo>
                    <a:pt x="36983" y="27657"/>
                    <a:pt x="39197" y="25250"/>
                    <a:pt x="41059" y="22648"/>
                  </a:cubicBezTo>
                  <a:cubicBezTo>
                    <a:pt x="41136" y="22543"/>
                    <a:pt x="41035" y="22440"/>
                    <a:pt x="40932" y="22440"/>
                  </a:cubicBezTo>
                  <a:cubicBezTo>
                    <a:pt x="40899" y="22440"/>
                    <a:pt x="40865" y="22451"/>
                    <a:pt x="40837" y="22475"/>
                  </a:cubicBezTo>
                  <a:cubicBezTo>
                    <a:pt x="40294" y="22952"/>
                    <a:pt x="39781" y="23457"/>
                    <a:pt x="39264" y="23959"/>
                  </a:cubicBezTo>
                  <a:cubicBezTo>
                    <a:pt x="39555" y="23491"/>
                    <a:pt x="39832" y="23021"/>
                    <a:pt x="40095" y="22545"/>
                  </a:cubicBezTo>
                  <a:cubicBezTo>
                    <a:pt x="40160" y="22428"/>
                    <a:pt x="40068" y="22324"/>
                    <a:pt x="39964" y="22324"/>
                  </a:cubicBezTo>
                  <a:cubicBezTo>
                    <a:pt x="39929" y="22324"/>
                    <a:pt x="39893" y="22336"/>
                    <a:pt x="39861" y="22363"/>
                  </a:cubicBezTo>
                  <a:cubicBezTo>
                    <a:pt x="39134" y="22969"/>
                    <a:pt x="38427" y="23590"/>
                    <a:pt x="37725" y="24225"/>
                  </a:cubicBezTo>
                  <a:cubicBezTo>
                    <a:pt x="38256" y="23604"/>
                    <a:pt x="38802" y="22992"/>
                    <a:pt x="39324" y="22366"/>
                  </a:cubicBezTo>
                  <a:cubicBezTo>
                    <a:pt x="39422" y="22248"/>
                    <a:pt x="39327" y="22098"/>
                    <a:pt x="39209" y="22098"/>
                  </a:cubicBezTo>
                  <a:cubicBezTo>
                    <a:pt x="39174" y="22098"/>
                    <a:pt x="39137" y="22111"/>
                    <a:pt x="39102" y="22143"/>
                  </a:cubicBezTo>
                  <a:cubicBezTo>
                    <a:pt x="37711" y="23437"/>
                    <a:pt x="36319" y="24727"/>
                    <a:pt x="34925" y="26015"/>
                  </a:cubicBezTo>
                  <a:cubicBezTo>
                    <a:pt x="36097" y="24793"/>
                    <a:pt x="37266" y="23567"/>
                    <a:pt x="38461" y="22363"/>
                  </a:cubicBezTo>
                  <a:cubicBezTo>
                    <a:pt x="38568" y="22253"/>
                    <a:pt x="38464" y="22101"/>
                    <a:pt x="38346" y="22101"/>
                  </a:cubicBezTo>
                  <a:cubicBezTo>
                    <a:pt x="38312" y="22101"/>
                    <a:pt x="38276" y="22115"/>
                    <a:pt x="38245" y="22146"/>
                  </a:cubicBezTo>
                  <a:cubicBezTo>
                    <a:pt x="36354" y="24043"/>
                    <a:pt x="34489" y="25969"/>
                    <a:pt x="32653" y="27920"/>
                  </a:cubicBezTo>
                  <a:cubicBezTo>
                    <a:pt x="34359" y="26012"/>
                    <a:pt x="36053" y="24095"/>
                    <a:pt x="37705" y="22146"/>
                  </a:cubicBezTo>
                  <a:cubicBezTo>
                    <a:pt x="37802" y="22044"/>
                    <a:pt x="37725" y="21881"/>
                    <a:pt x="37595" y="21881"/>
                  </a:cubicBezTo>
                  <a:cubicBezTo>
                    <a:pt x="37582" y="21881"/>
                    <a:pt x="37568" y="21883"/>
                    <a:pt x="37555" y="21886"/>
                  </a:cubicBezTo>
                  <a:cubicBezTo>
                    <a:pt x="37146" y="21974"/>
                    <a:pt x="36679" y="22165"/>
                    <a:pt x="36457" y="22165"/>
                  </a:cubicBezTo>
                  <a:cubicBezTo>
                    <a:pt x="36285" y="22165"/>
                    <a:pt x="36261" y="22051"/>
                    <a:pt x="36524" y="21687"/>
                  </a:cubicBezTo>
                  <a:cubicBezTo>
                    <a:pt x="36582" y="21684"/>
                    <a:pt x="36642" y="21683"/>
                    <a:pt x="36703" y="21683"/>
                  </a:cubicBezTo>
                  <a:cubicBezTo>
                    <a:pt x="37627" y="21683"/>
                    <a:pt x="38824" y="22014"/>
                    <a:pt x="39734" y="22163"/>
                  </a:cubicBezTo>
                  <a:cubicBezTo>
                    <a:pt x="40128" y="22228"/>
                    <a:pt x="40556" y="22279"/>
                    <a:pt x="40983" y="22279"/>
                  </a:cubicBezTo>
                  <a:cubicBezTo>
                    <a:pt x="41775" y="22279"/>
                    <a:pt x="42562" y="22105"/>
                    <a:pt x="43109" y="21525"/>
                  </a:cubicBezTo>
                  <a:cubicBezTo>
                    <a:pt x="43199" y="21431"/>
                    <a:pt x="43118" y="21295"/>
                    <a:pt x="43012" y="21295"/>
                  </a:cubicBezTo>
                  <a:cubicBezTo>
                    <a:pt x="42991" y="21295"/>
                    <a:pt x="42969" y="21300"/>
                    <a:pt x="42948" y="21312"/>
                  </a:cubicBezTo>
                  <a:cubicBezTo>
                    <a:pt x="42221" y="21715"/>
                    <a:pt x="41484" y="21855"/>
                    <a:pt x="40740" y="21855"/>
                  </a:cubicBezTo>
                  <a:cubicBezTo>
                    <a:pt x="39417" y="21855"/>
                    <a:pt x="38071" y="21412"/>
                    <a:pt x="36715" y="21216"/>
                  </a:cubicBezTo>
                  <a:cubicBezTo>
                    <a:pt x="36524" y="21189"/>
                    <a:pt x="36333" y="21171"/>
                    <a:pt x="36148" y="21171"/>
                  </a:cubicBezTo>
                  <a:cubicBezTo>
                    <a:pt x="35552" y="21171"/>
                    <a:pt x="35022" y="21357"/>
                    <a:pt x="34795" y="22005"/>
                  </a:cubicBezTo>
                  <a:cubicBezTo>
                    <a:pt x="34694" y="22288"/>
                    <a:pt x="34873" y="23572"/>
                    <a:pt x="34881" y="23578"/>
                  </a:cubicBezTo>
                  <a:cubicBezTo>
                    <a:pt x="34411" y="23308"/>
                    <a:pt x="33916" y="23209"/>
                    <a:pt x="33407" y="23209"/>
                  </a:cubicBezTo>
                  <a:cubicBezTo>
                    <a:pt x="33197" y="23209"/>
                    <a:pt x="32985" y="23226"/>
                    <a:pt x="32771" y="23255"/>
                  </a:cubicBezTo>
                  <a:cubicBezTo>
                    <a:pt x="30943" y="23503"/>
                    <a:pt x="30984" y="25859"/>
                    <a:pt x="31319" y="27149"/>
                  </a:cubicBezTo>
                  <a:cubicBezTo>
                    <a:pt x="31330" y="27194"/>
                    <a:pt x="31363" y="27213"/>
                    <a:pt x="31396" y="27213"/>
                  </a:cubicBezTo>
                  <a:cubicBezTo>
                    <a:pt x="31447" y="27213"/>
                    <a:pt x="31501" y="27169"/>
                    <a:pt x="31489" y="27103"/>
                  </a:cubicBezTo>
                  <a:cubicBezTo>
                    <a:pt x="31313" y="26156"/>
                    <a:pt x="31426" y="25348"/>
                    <a:pt x="31746" y="24753"/>
                  </a:cubicBezTo>
                  <a:cubicBezTo>
                    <a:pt x="31761" y="24823"/>
                    <a:pt x="31819" y="24884"/>
                    <a:pt x="31890" y="24884"/>
                  </a:cubicBezTo>
                  <a:cubicBezTo>
                    <a:pt x="31913" y="24884"/>
                    <a:pt x="31938" y="24878"/>
                    <a:pt x="31963" y="24863"/>
                  </a:cubicBezTo>
                  <a:cubicBezTo>
                    <a:pt x="32381" y="24606"/>
                    <a:pt x="32607" y="24503"/>
                    <a:pt x="32702" y="24503"/>
                  </a:cubicBezTo>
                  <a:cubicBezTo>
                    <a:pt x="33011" y="24503"/>
                    <a:pt x="31969" y="25574"/>
                    <a:pt x="31636" y="26049"/>
                  </a:cubicBezTo>
                  <a:cubicBezTo>
                    <a:pt x="31561" y="26157"/>
                    <a:pt x="31667" y="26296"/>
                    <a:pt x="31781" y="26296"/>
                  </a:cubicBezTo>
                  <a:cubicBezTo>
                    <a:pt x="31807" y="26296"/>
                    <a:pt x="31834" y="26288"/>
                    <a:pt x="31859" y="26272"/>
                  </a:cubicBezTo>
                  <a:cubicBezTo>
                    <a:pt x="31884" y="26253"/>
                    <a:pt x="32747" y="25579"/>
                    <a:pt x="32959" y="25579"/>
                  </a:cubicBezTo>
                  <a:cubicBezTo>
                    <a:pt x="33084" y="25579"/>
                    <a:pt x="32982" y="25814"/>
                    <a:pt x="32346" y="26557"/>
                  </a:cubicBezTo>
                  <a:cubicBezTo>
                    <a:pt x="30897" y="28252"/>
                    <a:pt x="29234" y="29788"/>
                    <a:pt x="27649" y="31359"/>
                  </a:cubicBezTo>
                  <a:cubicBezTo>
                    <a:pt x="24835" y="34147"/>
                    <a:pt x="22262" y="37164"/>
                    <a:pt x="19710" y="40193"/>
                  </a:cubicBezTo>
                  <a:cubicBezTo>
                    <a:pt x="14493" y="46397"/>
                    <a:pt x="9611" y="52872"/>
                    <a:pt x="4470" y="59134"/>
                  </a:cubicBezTo>
                  <a:cubicBezTo>
                    <a:pt x="4369" y="59259"/>
                    <a:pt x="4276" y="59374"/>
                    <a:pt x="4190" y="59484"/>
                  </a:cubicBezTo>
                  <a:cubicBezTo>
                    <a:pt x="4250" y="59394"/>
                    <a:pt x="4314" y="59308"/>
                    <a:pt x="4386" y="59207"/>
                  </a:cubicBezTo>
                  <a:cubicBezTo>
                    <a:pt x="5991" y="56911"/>
                    <a:pt x="7801" y="54761"/>
                    <a:pt x="9582" y="52598"/>
                  </a:cubicBezTo>
                  <a:cubicBezTo>
                    <a:pt x="11751" y="49965"/>
                    <a:pt x="13896" y="47318"/>
                    <a:pt x="15977" y="44610"/>
                  </a:cubicBezTo>
                  <a:cubicBezTo>
                    <a:pt x="20553" y="38660"/>
                    <a:pt x="25877" y="33186"/>
                    <a:pt x="30086" y="26967"/>
                  </a:cubicBezTo>
                  <a:cubicBezTo>
                    <a:pt x="30164" y="26852"/>
                    <a:pt x="30051" y="26724"/>
                    <a:pt x="29938" y="26724"/>
                  </a:cubicBezTo>
                  <a:cubicBezTo>
                    <a:pt x="29900" y="26724"/>
                    <a:pt x="29863" y="26738"/>
                    <a:pt x="29832" y="26771"/>
                  </a:cubicBezTo>
                  <a:cubicBezTo>
                    <a:pt x="25395" y="31431"/>
                    <a:pt x="21338" y="36630"/>
                    <a:pt x="17297" y="41700"/>
                  </a:cubicBezTo>
                  <a:cubicBezTo>
                    <a:pt x="21177" y="36382"/>
                    <a:pt x="25602" y="31509"/>
                    <a:pt x="29330" y="26104"/>
                  </a:cubicBezTo>
                  <a:cubicBezTo>
                    <a:pt x="29405" y="25994"/>
                    <a:pt x="29290" y="25861"/>
                    <a:pt x="29179" y="25861"/>
                  </a:cubicBezTo>
                  <a:cubicBezTo>
                    <a:pt x="29143" y="25861"/>
                    <a:pt x="29107" y="25875"/>
                    <a:pt x="29078" y="25911"/>
                  </a:cubicBezTo>
                  <a:cubicBezTo>
                    <a:pt x="24803" y="31356"/>
                    <a:pt x="20490" y="36725"/>
                    <a:pt x="16003" y="41983"/>
                  </a:cubicBezTo>
                  <a:cubicBezTo>
                    <a:pt x="16029" y="41945"/>
                    <a:pt x="16058" y="41908"/>
                    <a:pt x="16084" y="41870"/>
                  </a:cubicBezTo>
                  <a:cubicBezTo>
                    <a:pt x="18498" y="38515"/>
                    <a:pt x="20732" y="35063"/>
                    <a:pt x="23564" y="32040"/>
                  </a:cubicBezTo>
                  <a:cubicBezTo>
                    <a:pt x="25487" y="29993"/>
                    <a:pt x="27326" y="28056"/>
                    <a:pt x="28371" y="25420"/>
                  </a:cubicBezTo>
                  <a:cubicBezTo>
                    <a:pt x="28413" y="25316"/>
                    <a:pt x="28310" y="25220"/>
                    <a:pt x="28212" y="25220"/>
                  </a:cubicBezTo>
                  <a:cubicBezTo>
                    <a:pt x="28175" y="25220"/>
                    <a:pt x="28138" y="25234"/>
                    <a:pt x="28111" y="25267"/>
                  </a:cubicBezTo>
                  <a:cubicBezTo>
                    <a:pt x="23368" y="30960"/>
                    <a:pt x="18379" y="36532"/>
                    <a:pt x="13870" y="42407"/>
                  </a:cubicBezTo>
                  <a:cubicBezTo>
                    <a:pt x="11150" y="45955"/>
                    <a:pt x="8595" y="49648"/>
                    <a:pt x="5702" y="53057"/>
                  </a:cubicBezTo>
                  <a:cubicBezTo>
                    <a:pt x="3632" y="55503"/>
                    <a:pt x="1603" y="57769"/>
                    <a:pt x="32" y="60581"/>
                  </a:cubicBezTo>
                  <a:cubicBezTo>
                    <a:pt x="0" y="60637"/>
                    <a:pt x="48" y="60687"/>
                    <a:pt x="96" y="60687"/>
                  </a:cubicBezTo>
                  <a:cubicBezTo>
                    <a:pt x="118" y="60687"/>
                    <a:pt x="139" y="60677"/>
                    <a:pt x="153" y="60653"/>
                  </a:cubicBezTo>
                  <a:cubicBezTo>
                    <a:pt x="2579" y="56579"/>
                    <a:pt x="6060" y="53280"/>
                    <a:pt x="8918" y="49515"/>
                  </a:cubicBezTo>
                  <a:cubicBezTo>
                    <a:pt x="12749" y="44471"/>
                    <a:pt x="16644" y="39540"/>
                    <a:pt x="20726" y="34699"/>
                  </a:cubicBezTo>
                  <a:cubicBezTo>
                    <a:pt x="22187" y="32967"/>
                    <a:pt x="23625" y="31211"/>
                    <a:pt x="25063" y="29465"/>
                  </a:cubicBezTo>
                  <a:cubicBezTo>
                    <a:pt x="25790" y="28584"/>
                    <a:pt x="26515" y="27701"/>
                    <a:pt x="27239" y="26817"/>
                  </a:cubicBezTo>
                  <a:lnTo>
                    <a:pt x="27239" y="26817"/>
                  </a:lnTo>
                  <a:cubicBezTo>
                    <a:pt x="26281" y="27987"/>
                    <a:pt x="25438" y="29557"/>
                    <a:pt x="24344" y="30761"/>
                  </a:cubicBezTo>
                  <a:cubicBezTo>
                    <a:pt x="21185" y="34246"/>
                    <a:pt x="18547" y="37875"/>
                    <a:pt x="15818" y="41714"/>
                  </a:cubicBezTo>
                  <a:cubicBezTo>
                    <a:pt x="15001" y="42863"/>
                    <a:pt x="14167" y="43995"/>
                    <a:pt x="13312" y="45115"/>
                  </a:cubicBezTo>
                  <a:cubicBezTo>
                    <a:pt x="10717" y="48074"/>
                    <a:pt x="8127" y="51039"/>
                    <a:pt x="5584" y="54039"/>
                  </a:cubicBezTo>
                  <a:cubicBezTo>
                    <a:pt x="3999" y="55910"/>
                    <a:pt x="1764" y="58052"/>
                    <a:pt x="1132" y="60471"/>
                  </a:cubicBezTo>
                  <a:cubicBezTo>
                    <a:pt x="1107" y="60569"/>
                    <a:pt x="1198" y="60666"/>
                    <a:pt x="1289" y="60666"/>
                  </a:cubicBezTo>
                  <a:cubicBezTo>
                    <a:pt x="1324" y="60666"/>
                    <a:pt x="1358" y="60652"/>
                    <a:pt x="1386" y="60618"/>
                  </a:cubicBezTo>
                  <a:cubicBezTo>
                    <a:pt x="5376" y="55710"/>
                    <a:pt x="9392" y="50800"/>
                    <a:pt x="13209" y="45750"/>
                  </a:cubicBezTo>
                  <a:cubicBezTo>
                    <a:pt x="14970" y="43732"/>
                    <a:pt x="16719" y="41708"/>
                    <a:pt x="18457" y="39673"/>
                  </a:cubicBezTo>
                  <a:lnTo>
                    <a:pt x="18457" y="39673"/>
                  </a:lnTo>
                  <a:cubicBezTo>
                    <a:pt x="16762" y="41937"/>
                    <a:pt x="15079" y="44209"/>
                    <a:pt x="13385" y="46472"/>
                  </a:cubicBezTo>
                  <a:cubicBezTo>
                    <a:pt x="9383" y="51091"/>
                    <a:pt x="4891" y="55578"/>
                    <a:pt x="2114" y="60973"/>
                  </a:cubicBezTo>
                  <a:cubicBezTo>
                    <a:pt x="2050" y="61098"/>
                    <a:pt x="2145" y="61199"/>
                    <a:pt x="2249" y="61199"/>
                  </a:cubicBezTo>
                  <a:cubicBezTo>
                    <a:pt x="2296" y="61199"/>
                    <a:pt x="2345" y="61178"/>
                    <a:pt x="2382" y="61129"/>
                  </a:cubicBezTo>
                  <a:cubicBezTo>
                    <a:pt x="3332" y="59882"/>
                    <a:pt x="4299" y="58647"/>
                    <a:pt x="5269" y="57417"/>
                  </a:cubicBezTo>
                  <a:lnTo>
                    <a:pt x="5269" y="57417"/>
                  </a:lnTo>
                  <a:cubicBezTo>
                    <a:pt x="4276" y="58805"/>
                    <a:pt x="3300" y="60203"/>
                    <a:pt x="2368" y="61614"/>
                  </a:cubicBezTo>
                  <a:cubicBezTo>
                    <a:pt x="2249" y="61378"/>
                    <a:pt x="2076" y="61178"/>
                    <a:pt x="1860" y="61031"/>
                  </a:cubicBezTo>
                  <a:cubicBezTo>
                    <a:pt x="1850" y="61025"/>
                    <a:pt x="1839" y="61022"/>
                    <a:pt x="1830" y="61022"/>
                  </a:cubicBezTo>
                  <a:cubicBezTo>
                    <a:pt x="1783" y="61022"/>
                    <a:pt x="1747" y="61085"/>
                    <a:pt x="1788" y="61124"/>
                  </a:cubicBezTo>
                  <a:cubicBezTo>
                    <a:pt x="1993" y="61323"/>
                    <a:pt x="2120" y="61585"/>
                    <a:pt x="2209" y="61883"/>
                  </a:cubicBezTo>
                  <a:cubicBezTo>
                    <a:pt x="2197" y="61929"/>
                    <a:pt x="2212" y="61975"/>
                    <a:pt x="2241" y="62010"/>
                  </a:cubicBezTo>
                  <a:cubicBezTo>
                    <a:pt x="2553" y="63217"/>
                    <a:pt x="2316" y="64866"/>
                    <a:pt x="3836" y="64866"/>
                  </a:cubicBezTo>
                  <a:cubicBezTo>
                    <a:pt x="3890" y="64866"/>
                    <a:pt x="3946" y="64864"/>
                    <a:pt x="4005" y="64859"/>
                  </a:cubicBezTo>
                  <a:cubicBezTo>
                    <a:pt x="5312" y="64767"/>
                    <a:pt x="4321" y="61950"/>
                    <a:pt x="5736" y="61950"/>
                  </a:cubicBezTo>
                  <a:cubicBezTo>
                    <a:pt x="5827" y="61950"/>
                    <a:pt x="5928" y="61962"/>
                    <a:pt x="6040" y="61987"/>
                  </a:cubicBezTo>
                  <a:cubicBezTo>
                    <a:pt x="6649" y="62120"/>
                    <a:pt x="7036" y="62339"/>
                    <a:pt x="7290" y="62607"/>
                  </a:cubicBezTo>
                  <a:cubicBezTo>
                    <a:pt x="7235" y="62715"/>
                    <a:pt x="7323" y="62801"/>
                    <a:pt x="7421" y="62801"/>
                  </a:cubicBezTo>
                  <a:cubicBezTo>
                    <a:pt x="7431" y="62801"/>
                    <a:pt x="7442" y="62800"/>
                    <a:pt x="7452" y="62798"/>
                  </a:cubicBezTo>
                  <a:lnTo>
                    <a:pt x="7452" y="62798"/>
                  </a:lnTo>
                  <a:cubicBezTo>
                    <a:pt x="8390" y="64230"/>
                    <a:pt x="6167" y="66822"/>
                    <a:pt x="7879" y="67576"/>
                  </a:cubicBezTo>
                  <a:cubicBezTo>
                    <a:pt x="8108" y="67677"/>
                    <a:pt x="8309" y="67721"/>
                    <a:pt x="8488" y="67721"/>
                  </a:cubicBezTo>
                  <a:cubicBezTo>
                    <a:pt x="9668" y="67721"/>
                    <a:pt x="9904" y="65812"/>
                    <a:pt x="11065" y="65812"/>
                  </a:cubicBezTo>
                  <a:cubicBezTo>
                    <a:pt x="11282" y="65812"/>
                    <a:pt x="11532" y="65879"/>
                    <a:pt x="11826" y="66037"/>
                  </a:cubicBezTo>
                  <a:cubicBezTo>
                    <a:pt x="11850" y="66051"/>
                    <a:pt x="11877" y="66057"/>
                    <a:pt x="11902" y="66057"/>
                  </a:cubicBezTo>
                  <a:cubicBezTo>
                    <a:pt x="11970" y="66057"/>
                    <a:pt x="12034" y="66014"/>
                    <a:pt x="12057" y="65945"/>
                  </a:cubicBezTo>
                  <a:cubicBezTo>
                    <a:pt x="12657" y="64366"/>
                    <a:pt x="11572" y="63381"/>
                    <a:pt x="10659" y="62296"/>
                  </a:cubicBezTo>
                  <a:cubicBezTo>
                    <a:pt x="10698" y="62199"/>
                    <a:pt x="10632" y="62106"/>
                    <a:pt x="10544" y="62106"/>
                  </a:cubicBezTo>
                  <a:cubicBezTo>
                    <a:pt x="10533" y="62106"/>
                    <a:pt x="10521" y="62108"/>
                    <a:pt x="10509" y="62111"/>
                  </a:cubicBezTo>
                  <a:cubicBezTo>
                    <a:pt x="10371" y="61941"/>
                    <a:pt x="10238" y="61762"/>
                    <a:pt x="10117" y="61574"/>
                  </a:cubicBezTo>
                  <a:lnTo>
                    <a:pt x="10134" y="61548"/>
                  </a:lnTo>
                  <a:cubicBezTo>
                    <a:pt x="10310" y="61406"/>
                    <a:pt x="10460" y="61253"/>
                    <a:pt x="10625" y="61106"/>
                  </a:cubicBezTo>
                  <a:cubicBezTo>
                    <a:pt x="10827" y="61297"/>
                    <a:pt x="11014" y="61499"/>
                    <a:pt x="11182" y="61718"/>
                  </a:cubicBezTo>
                  <a:cubicBezTo>
                    <a:pt x="11110" y="61834"/>
                    <a:pt x="11032" y="61941"/>
                    <a:pt x="10962" y="62059"/>
                  </a:cubicBezTo>
                  <a:cubicBezTo>
                    <a:pt x="10898" y="62167"/>
                    <a:pt x="10990" y="62270"/>
                    <a:pt x="11089" y="62270"/>
                  </a:cubicBezTo>
                  <a:cubicBezTo>
                    <a:pt x="11122" y="62270"/>
                    <a:pt x="11156" y="62259"/>
                    <a:pt x="11185" y="62232"/>
                  </a:cubicBezTo>
                  <a:cubicBezTo>
                    <a:pt x="11231" y="62189"/>
                    <a:pt x="11274" y="62148"/>
                    <a:pt x="11318" y="62105"/>
                  </a:cubicBezTo>
                  <a:lnTo>
                    <a:pt x="11318" y="62105"/>
                  </a:lnTo>
                  <a:cubicBezTo>
                    <a:pt x="11283" y="62212"/>
                    <a:pt x="11242" y="62313"/>
                    <a:pt x="11214" y="62428"/>
                  </a:cubicBezTo>
                  <a:cubicBezTo>
                    <a:pt x="11196" y="62498"/>
                    <a:pt x="11252" y="62542"/>
                    <a:pt x="11305" y="62542"/>
                  </a:cubicBezTo>
                  <a:cubicBezTo>
                    <a:pt x="11341" y="62542"/>
                    <a:pt x="11375" y="62523"/>
                    <a:pt x="11387" y="62478"/>
                  </a:cubicBezTo>
                  <a:cubicBezTo>
                    <a:pt x="11416" y="62374"/>
                    <a:pt x="11471" y="62275"/>
                    <a:pt x="11508" y="62174"/>
                  </a:cubicBezTo>
                  <a:cubicBezTo>
                    <a:pt x="12360" y="63442"/>
                    <a:pt x="12978" y="65053"/>
                    <a:pt x="13708" y="66055"/>
                  </a:cubicBezTo>
                  <a:cubicBezTo>
                    <a:pt x="13961" y="66400"/>
                    <a:pt x="14296" y="66615"/>
                    <a:pt x="14622" y="66615"/>
                  </a:cubicBezTo>
                  <a:cubicBezTo>
                    <a:pt x="14899" y="66615"/>
                    <a:pt x="15168" y="66460"/>
                    <a:pt x="15374" y="66095"/>
                  </a:cubicBezTo>
                  <a:cubicBezTo>
                    <a:pt x="15446" y="65968"/>
                    <a:pt x="15524" y="65844"/>
                    <a:pt x="15611" y="65725"/>
                  </a:cubicBezTo>
                  <a:cubicBezTo>
                    <a:pt x="15614" y="65726"/>
                    <a:pt x="15617" y="65726"/>
                    <a:pt x="15621" y="65726"/>
                  </a:cubicBezTo>
                  <a:cubicBezTo>
                    <a:pt x="15657" y="65726"/>
                    <a:pt x="15691" y="65711"/>
                    <a:pt x="15714" y="65682"/>
                  </a:cubicBezTo>
                  <a:lnTo>
                    <a:pt x="15908" y="65428"/>
                  </a:lnTo>
                  <a:cubicBezTo>
                    <a:pt x="15981" y="65381"/>
                    <a:pt x="16050" y="65360"/>
                    <a:pt x="16115" y="65360"/>
                  </a:cubicBezTo>
                  <a:cubicBezTo>
                    <a:pt x="16759" y="65360"/>
                    <a:pt x="17034" y="67467"/>
                    <a:pt x="18012" y="67467"/>
                  </a:cubicBezTo>
                  <a:cubicBezTo>
                    <a:pt x="18155" y="67467"/>
                    <a:pt x="18313" y="67422"/>
                    <a:pt x="18489" y="67319"/>
                  </a:cubicBezTo>
                  <a:cubicBezTo>
                    <a:pt x="18849" y="67108"/>
                    <a:pt x="19112" y="67024"/>
                    <a:pt x="19330" y="67024"/>
                  </a:cubicBezTo>
                  <a:cubicBezTo>
                    <a:pt x="19846" y="67024"/>
                    <a:pt x="20115" y="67494"/>
                    <a:pt x="20839" y="67894"/>
                  </a:cubicBezTo>
                  <a:cubicBezTo>
                    <a:pt x="22098" y="68589"/>
                    <a:pt x="26073" y="68647"/>
                    <a:pt x="24500" y="71531"/>
                  </a:cubicBezTo>
                  <a:cubicBezTo>
                    <a:pt x="24444" y="71635"/>
                    <a:pt x="24527" y="71724"/>
                    <a:pt x="24615" y="71724"/>
                  </a:cubicBezTo>
                  <a:cubicBezTo>
                    <a:pt x="24654" y="71724"/>
                    <a:pt x="24693" y="71706"/>
                    <a:pt x="24722" y="71664"/>
                  </a:cubicBezTo>
                  <a:cubicBezTo>
                    <a:pt x="25660" y="70281"/>
                    <a:pt x="25091" y="69161"/>
                    <a:pt x="23931" y="68113"/>
                  </a:cubicBezTo>
                  <a:cubicBezTo>
                    <a:pt x="23807" y="68001"/>
                    <a:pt x="23607" y="67923"/>
                    <a:pt x="23429" y="67923"/>
                  </a:cubicBezTo>
                  <a:cubicBezTo>
                    <a:pt x="23391" y="67923"/>
                    <a:pt x="23354" y="67926"/>
                    <a:pt x="23319" y="67934"/>
                  </a:cubicBezTo>
                  <a:cubicBezTo>
                    <a:pt x="23073" y="67985"/>
                    <a:pt x="22844" y="68009"/>
                    <a:pt x="22631" y="68009"/>
                  </a:cubicBezTo>
                  <a:cubicBezTo>
                    <a:pt x="21191" y="68009"/>
                    <a:pt x="20434" y="66922"/>
                    <a:pt x="19470" y="65783"/>
                  </a:cubicBezTo>
                  <a:cubicBezTo>
                    <a:pt x="19447" y="65762"/>
                    <a:pt x="19417" y="65751"/>
                    <a:pt x="19384" y="65751"/>
                  </a:cubicBezTo>
                  <a:cubicBezTo>
                    <a:pt x="19380" y="65751"/>
                    <a:pt x="19376" y="65751"/>
                    <a:pt x="19372" y="65751"/>
                  </a:cubicBezTo>
                  <a:cubicBezTo>
                    <a:pt x="26948" y="56597"/>
                    <a:pt x="34382" y="47324"/>
                    <a:pt x="41960" y="38172"/>
                  </a:cubicBezTo>
                  <a:cubicBezTo>
                    <a:pt x="49308" y="29303"/>
                    <a:pt x="57117" y="20659"/>
                    <a:pt x="64130" y="11551"/>
                  </a:cubicBezTo>
                  <a:cubicBezTo>
                    <a:pt x="64205" y="11452"/>
                    <a:pt x="64101" y="11322"/>
                    <a:pt x="63996" y="11322"/>
                  </a:cubicBezTo>
                  <a:cubicBezTo>
                    <a:pt x="63973" y="11322"/>
                    <a:pt x="63949" y="11328"/>
                    <a:pt x="63927" y="11343"/>
                  </a:cubicBezTo>
                  <a:cubicBezTo>
                    <a:pt x="63696" y="11504"/>
                    <a:pt x="61783" y="13157"/>
                    <a:pt x="61682" y="13157"/>
                  </a:cubicBezTo>
                  <a:cubicBezTo>
                    <a:pt x="61647" y="13157"/>
                    <a:pt x="61830" y="12958"/>
                    <a:pt x="62377" y="12428"/>
                  </a:cubicBezTo>
                  <a:cubicBezTo>
                    <a:pt x="62474" y="12336"/>
                    <a:pt x="62380" y="12201"/>
                    <a:pt x="62275" y="12201"/>
                  </a:cubicBezTo>
                  <a:cubicBezTo>
                    <a:pt x="62245" y="12201"/>
                    <a:pt x="62214" y="12212"/>
                    <a:pt x="62187" y="12238"/>
                  </a:cubicBezTo>
                  <a:cubicBezTo>
                    <a:pt x="61664" y="12688"/>
                    <a:pt x="61191" y="13194"/>
                    <a:pt x="60781" y="13745"/>
                  </a:cubicBezTo>
                  <a:cubicBezTo>
                    <a:pt x="60703" y="13837"/>
                    <a:pt x="60773" y="13991"/>
                    <a:pt x="60876" y="13991"/>
                  </a:cubicBezTo>
                  <a:cubicBezTo>
                    <a:pt x="60900" y="13991"/>
                    <a:pt x="60925" y="13983"/>
                    <a:pt x="60951" y="13964"/>
                  </a:cubicBezTo>
                  <a:cubicBezTo>
                    <a:pt x="61309" y="13713"/>
                    <a:pt x="61661" y="13453"/>
                    <a:pt x="62005" y="13185"/>
                  </a:cubicBezTo>
                  <a:cubicBezTo>
                    <a:pt x="62545" y="12728"/>
                    <a:pt x="62796" y="12548"/>
                    <a:pt x="62858" y="12548"/>
                  </a:cubicBezTo>
                  <a:cubicBezTo>
                    <a:pt x="63082" y="12548"/>
                    <a:pt x="60778" y="14941"/>
                    <a:pt x="60714" y="15009"/>
                  </a:cubicBezTo>
                  <a:cubicBezTo>
                    <a:pt x="60630" y="15096"/>
                    <a:pt x="60561" y="15177"/>
                    <a:pt x="60483" y="15258"/>
                  </a:cubicBezTo>
                  <a:cubicBezTo>
                    <a:pt x="60483" y="15255"/>
                    <a:pt x="60486" y="15252"/>
                    <a:pt x="60483" y="15249"/>
                  </a:cubicBezTo>
                  <a:cubicBezTo>
                    <a:pt x="60096" y="14183"/>
                    <a:pt x="59382" y="13162"/>
                    <a:pt x="58298" y="13162"/>
                  </a:cubicBezTo>
                  <a:cubicBezTo>
                    <a:pt x="58032" y="13162"/>
                    <a:pt x="57743" y="13223"/>
                    <a:pt x="57432" y="13361"/>
                  </a:cubicBezTo>
                  <a:cubicBezTo>
                    <a:pt x="56987" y="13560"/>
                    <a:pt x="56566" y="13800"/>
                    <a:pt x="56167" y="14080"/>
                  </a:cubicBezTo>
                  <a:cubicBezTo>
                    <a:pt x="55841" y="14306"/>
                    <a:pt x="55550" y="14758"/>
                    <a:pt x="55340" y="14758"/>
                  </a:cubicBezTo>
                  <a:cubicBezTo>
                    <a:pt x="55210" y="14758"/>
                    <a:pt x="55110" y="14584"/>
                    <a:pt x="55053" y="14074"/>
                  </a:cubicBezTo>
                  <a:cubicBezTo>
                    <a:pt x="54943" y="13113"/>
                    <a:pt x="54929" y="12232"/>
                    <a:pt x="54735" y="11349"/>
                  </a:cubicBezTo>
                  <a:cubicBezTo>
                    <a:pt x="54810" y="11274"/>
                    <a:pt x="54767" y="11187"/>
                    <a:pt x="54692" y="11147"/>
                  </a:cubicBezTo>
                  <a:cubicBezTo>
                    <a:pt x="54608" y="10809"/>
                    <a:pt x="54493" y="10477"/>
                    <a:pt x="54348" y="10162"/>
                  </a:cubicBezTo>
                  <a:cubicBezTo>
                    <a:pt x="54322" y="10101"/>
                    <a:pt x="54255" y="10069"/>
                    <a:pt x="54190" y="10069"/>
                  </a:cubicBezTo>
                  <a:cubicBezTo>
                    <a:pt x="54156" y="10069"/>
                    <a:pt x="54122" y="10078"/>
                    <a:pt x="54094" y="10096"/>
                  </a:cubicBezTo>
                  <a:cubicBezTo>
                    <a:pt x="51762" y="11571"/>
                    <a:pt x="49007" y="15399"/>
                    <a:pt x="48791" y="18569"/>
                  </a:cubicBezTo>
                  <a:cubicBezTo>
                    <a:pt x="48623" y="18725"/>
                    <a:pt x="48450" y="18875"/>
                    <a:pt x="48286" y="19034"/>
                  </a:cubicBezTo>
                  <a:cubicBezTo>
                    <a:pt x="48191" y="19124"/>
                    <a:pt x="48277" y="19247"/>
                    <a:pt x="48378" y="19247"/>
                  </a:cubicBezTo>
                  <a:cubicBezTo>
                    <a:pt x="48407" y="19247"/>
                    <a:pt x="48437" y="19237"/>
                    <a:pt x="48465" y="19213"/>
                  </a:cubicBezTo>
                  <a:cubicBezTo>
                    <a:pt x="48574" y="19123"/>
                    <a:pt x="48675" y="19031"/>
                    <a:pt x="48782" y="18942"/>
                  </a:cubicBezTo>
                  <a:lnTo>
                    <a:pt x="48782" y="18942"/>
                  </a:lnTo>
                  <a:cubicBezTo>
                    <a:pt x="48776" y="19265"/>
                    <a:pt x="48802" y="19591"/>
                    <a:pt x="48863" y="19912"/>
                  </a:cubicBezTo>
                  <a:cubicBezTo>
                    <a:pt x="48870" y="19944"/>
                    <a:pt x="48897" y="19959"/>
                    <a:pt x="48925" y="19959"/>
                  </a:cubicBezTo>
                  <a:cubicBezTo>
                    <a:pt x="48954" y="19959"/>
                    <a:pt x="48984" y="19943"/>
                    <a:pt x="48993" y="19912"/>
                  </a:cubicBezTo>
                  <a:cubicBezTo>
                    <a:pt x="49137" y="19395"/>
                    <a:pt x="49273" y="18892"/>
                    <a:pt x="49409" y="18399"/>
                  </a:cubicBezTo>
                  <a:cubicBezTo>
                    <a:pt x="50786" y="17201"/>
                    <a:pt x="52125" y="15994"/>
                    <a:pt x="53679" y="14981"/>
                  </a:cubicBezTo>
                  <a:lnTo>
                    <a:pt x="53679" y="14981"/>
                  </a:lnTo>
                  <a:cubicBezTo>
                    <a:pt x="53243" y="15266"/>
                    <a:pt x="52512" y="16118"/>
                    <a:pt x="51747" y="17027"/>
                  </a:cubicBezTo>
                  <a:cubicBezTo>
                    <a:pt x="50924" y="17810"/>
                    <a:pt x="50171" y="18676"/>
                    <a:pt x="49440" y="19568"/>
                  </a:cubicBezTo>
                  <a:cubicBezTo>
                    <a:pt x="48479" y="20440"/>
                    <a:pt x="47532" y="21326"/>
                    <a:pt x="46600" y="22224"/>
                  </a:cubicBezTo>
                  <a:cubicBezTo>
                    <a:pt x="47105" y="21621"/>
                    <a:pt x="47601" y="21009"/>
                    <a:pt x="48060" y="20379"/>
                  </a:cubicBezTo>
                  <a:cubicBezTo>
                    <a:pt x="48133" y="20281"/>
                    <a:pt x="48034" y="20177"/>
                    <a:pt x="47935" y="20177"/>
                  </a:cubicBezTo>
                  <a:cubicBezTo>
                    <a:pt x="47904" y="20177"/>
                    <a:pt x="47873" y="20187"/>
                    <a:pt x="47847" y="20212"/>
                  </a:cubicBezTo>
                  <a:cubicBezTo>
                    <a:pt x="46906" y="21104"/>
                    <a:pt x="45979" y="22010"/>
                    <a:pt x="45064" y="22931"/>
                  </a:cubicBezTo>
                  <a:cubicBezTo>
                    <a:pt x="45881" y="21932"/>
                    <a:pt x="46620" y="20882"/>
                    <a:pt x="47194" y="19730"/>
                  </a:cubicBezTo>
                  <a:cubicBezTo>
                    <a:pt x="47200" y="19721"/>
                    <a:pt x="47194" y="19712"/>
                    <a:pt x="47197" y="19707"/>
                  </a:cubicBezTo>
                  <a:lnTo>
                    <a:pt x="47197" y="19707"/>
                  </a:lnTo>
                  <a:cubicBezTo>
                    <a:pt x="47544" y="19839"/>
                    <a:pt x="47887" y="19958"/>
                    <a:pt x="48225" y="20062"/>
                  </a:cubicBezTo>
                  <a:cubicBezTo>
                    <a:pt x="48245" y="20068"/>
                    <a:pt x="48264" y="20071"/>
                    <a:pt x="48281" y="20071"/>
                  </a:cubicBezTo>
                  <a:cubicBezTo>
                    <a:pt x="48456" y="20071"/>
                    <a:pt x="48514" y="19784"/>
                    <a:pt x="48317" y="19724"/>
                  </a:cubicBezTo>
                  <a:cubicBezTo>
                    <a:pt x="47342" y="19403"/>
                    <a:pt x="46398" y="19002"/>
                    <a:pt x="45491" y="18523"/>
                  </a:cubicBezTo>
                  <a:cubicBezTo>
                    <a:pt x="45516" y="18426"/>
                    <a:pt x="45449" y="18312"/>
                    <a:pt x="45357" y="18312"/>
                  </a:cubicBezTo>
                  <a:cubicBezTo>
                    <a:pt x="45332" y="18312"/>
                    <a:pt x="45305" y="18321"/>
                    <a:pt x="45277" y="18341"/>
                  </a:cubicBezTo>
                  <a:cubicBezTo>
                    <a:pt x="45263" y="18353"/>
                    <a:pt x="45243" y="18370"/>
                    <a:pt x="45225" y="18381"/>
                  </a:cubicBezTo>
                  <a:cubicBezTo>
                    <a:pt x="44616" y="18049"/>
                    <a:pt x="44030" y="17671"/>
                    <a:pt x="43473" y="17256"/>
                  </a:cubicBezTo>
                  <a:cubicBezTo>
                    <a:pt x="43450" y="17201"/>
                    <a:pt x="43401" y="17160"/>
                    <a:pt x="43340" y="17154"/>
                  </a:cubicBezTo>
                  <a:cubicBezTo>
                    <a:pt x="41920" y="16046"/>
                    <a:pt x="40852" y="14660"/>
                    <a:pt x="40869" y="13066"/>
                  </a:cubicBezTo>
                  <a:cubicBezTo>
                    <a:pt x="40895" y="13026"/>
                    <a:pt x="40927" y="12986"/>
                    <a:pt x="40953" y="12945"/>
                  </a:cubicBezTo>
                  <a:cubicBezTo>
                    <a:pt x="41008" y="12862"/>
                    <a:pt x="40958" y="12786"/>
                    <a:pt x="40886" y="12755"/>
                  </a:cubicBezTo>
                  <a:cubicBezTo>
                    <a:pt x="40892" y="12700"/>
                    <a:pt x="40886" y="12642"/>
                    <a:pt x="40895" y="12584"/>
                  </a:cubicBezTo>
                  <a:cubicBezTo>
                    <a:pt x="41010" y="11819"/>
                    <a:pt x="41348" y="11115"/>
                    <a:pt x="41816" y="10465"/>
                  </a:cubicBezTo>
                  <a:cubicBezTo>
                    <a:pt x="42275" y="9951"/>
                    <a:pt x="42734" y="9440"/>
                    <a:pt x="43205" y="8938"/>
                  </a:cubicBezTo>
                  <a:cubicBezTo>
                    <a:pt x="44180" y="8058"/>
                    <a:pt x="45283" y="7298"/>
                    <a:pt x="46172" y="6657"/>
                  </a:cubicBezTo>
                  <a:cubicBezTo>
                    <a:pt x="48505" y="4966"/>
                    <a:pt x="51216" y="3271"/>
                    <a:pt x="51730" y="225"/>
                  </a:cubicBezTo>
                  <a:cubicBezTo>
                    <a:pt x="51751" y="93"/>
                    <a:pt x="51666" y="0"/>
                    <a:pt x="5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8" name="Google Shape;3638;p53"/>
            <p:cNvSpPr/>
            <p:nvPr/>
          </p:nvSpPr>
          <p:spPr>
            <a:xfrm>
              <a:off x="5218275" y="1585725"/>
              <a:ext cx="162200" cy="137000"/>
            </a:xfrm>
            <a:custGeom>
              <a:avLst/>
              <a:gdLst/>
              <a:ahLst/>
              <a:cxnLst/>
              <a:rect l="l" t="t" r="r" b="b"/>
              <a:pathLst>
                <a:path w="6488" h="5480" extrusionOk="0">
                  <a:moveTo>
                    <a:pt x="6328" y="0"/>
                  </a:moveTo>
                  <a:cubicBezTo>
                    <a:pt x="6297" y="0"/>
                    <a:pt x="6266" y="11"/>
                    <a:pt x="6242" y="35"/>
                  </a:cubicBezTo>
                  <a:cubicBezTo>
                    <a:pt x="5003" y="1207"/>
                    <a:pt x="3508" y="1478"/>
                    <a:pt x="1987" y="2157"/>
                  </a:cubicBezTo>
                  <a:cubicBezTo>
                    <a:pt x="581" y="2783"/>
                    <a:pt x="0" y="3906"/>
                    <a:pt x="321" y="5407"/>
                  </a:cubicBezTo>
                  <a:cubicBezTo>
                    <a:pt x="331" y="5458"/>
                    <a:pt x="367" y="5480"/>
                    <a:pt x="404" y="5480"/>
                  </a:cubicBezTo>
                  <a:cubicBezTo>
                    <a:pt x="461" y="5480"/>
                    <a:pt x="523" y="5430"/>
                    <a:pt x="511" y="5355"/>
                  </a:cubicBezTo>
                  <a:cubicBezTo>
                    <a:pt x="147" y="3202"/>
                    <a:pt x="1784" y="2518"/>
                    <a:pt x="3514" y="1934"/>
                  </a:cubicBezTo>
                  <a:cubicBezTo>
                    <a:pt x="4481" y="1611"/>
                    <a:pt x="6049" y="1230"/>
                    <a:pt x="6453" y="159"/>
                  </a:cubicBezTo>
                  <a:cubicBezTo>
                    <a:pt x="6488" y="68"/>
                    <a:pt x="6407" y="0"/>
                    <a:pt x="63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9" name="Google Shape;3639;p53"/>
            <p:cNvSpPr/>
            <p:nvPr/>
          </p:nvSpPr>
          <p:spPr>
            <a:xfrm>
              <a:off x="4237700" y="3191475"/>
              <a:ext cx="64175" cy="89875"/>
            </a:xfrm>
            <a:custGeom>
              <a:avLst/>
              <a:gdLst/>
              <a:ahLst/>
              <a:cxnLst/>
              <a:rect l="l" t="t" r="r" b="b"/>
              <a:pathLst>
                <a:path w="2567" h="3595" extrusionOk="0">
                  <a:moveTo>
                    <a:pt x="2567" y="0"/>
                  </a:moveTo>
                  <a:lnTo>
                    <a:pt x="2567" y="0"/>
                  </a:lnTo>
                  <a:cubicBezTo>
                    <a:pt x="1698" y="1192"/>
                    <a:pt x="841" y="2391"/>
                    <a:pt x="0" y="3594"/>
                  </a:cubicBezTo>
                  <a:cubicBezTo>
                    <a:pt x="852" y="2393"/>
                    <a:pt x="1707" y="1195"/>
                    <a:pt x="2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0" name="Google Shape;3640;p53"/>
            <p:cNvSpPr/>
            <p:nvPr/>
          </p:nvSpPr>
          <p:spPr>
            <a:xfrm>
              <a:off x="4212000" y="3281400"/>
              <a:ext cx="25725" cy="37050"/>
            </a:xfrm>
            <a:custGeom>
              <a:avLst/>
              <a:gdLst/>
              <a:ahLst/>
              <a:cxnLst/>
              <a:rect l="l" t="t" r="r" b="b"/>
              <a:pathLst>
                <a:path w="1029" h="1482" extrusionOk="0">
                  <a:moveTo>
                    <a:pt x="1028" y="0"/>
                  </a:moveTo>
                  <a:lnTo>
                    <a:pt x="1028" y="0"/>
                  </a:lnTo>
                  <a:cubicBezTo>
                    <a:pt x="988" y="57"/>
                    <a:pt x="948" y="115"/>
                    <a:pt x="908" y="172"/>
                  </a:cubicBezTo>
                  <a:lnTo>
                    <a:pt x="908" y="172"/>
                  </a:lnTo>
                  <a:cubicBezTo>
                    <a:pt x="948" y="115"/>
                    <a:pt x="988" y="58"/>
                    <a:pt x="1028" y="0"/>
                  </a:cubicBezTo>
                  <a:close/>
                  <a:moveTo>
                    <a:pt x="908" y="172"/>
                  </a:moveTo>
                  <a:lnTo>
                    <a:pt x="908" y="172"/>
                  </a:lnTo>
                  <a:cubicBezTo>
                    <a:pt x="698" y="468"/>
                    <a:pt x="486" y="763"/>
                    <a:pt x="281" y="1063"/>
                  </a:cubicBezTo>
                  <a:cubicBezTo>
                    <a:pt x="185" y="1201"/>
                    <a:pt x="93" y="1343"/>
                    <a:pt x="1" y="1481"/>
                  </a:cubicBezTo>
                  <a:cubicBezTo>
                    <a:pt x="304" y="1045"/>
                    <a:pt x="603" y="607"/>
                    <a:pt x="908" y="172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1" name="Google Shape;3641;p53"/>
            <p:cNvSpPr/>
            <p:nvPr/>
          </p:nvSpPr>
          <p:spPr>
            <a:xfrm>
              <a:off x="3872150" y="3337350"/>
              <a:ext cx="734525" cy="1216250"/>
            </a:xfrm>
            <a:custGeom>
              <a:avLst/>
              <a:gdLst/>
              <a:ahLst/>
              <a:cxnLst/>
              <a:rect l="l" t="t" r="r" b="b"/>
              <a:pathLst>
                <a:path w="29381" h="48650" extrusionOk="0">
                  <a:moveTo>
                    <a:pt x="21014" y="7933"/>
                  </a:moveTo>
                  <a:cubicBezTo>
                    <a:pt x="19328" y="10105"/>
                    <a:pt x="17651" y="12280"/>
                    <a:pt x="15985" y="14467"/>
                  </a:cubicBezTo>
                  <a:cubicBezTo>
                    <a:pt x="16242" y="14057"/>
                    <a:pt x="16499" y="13650"/>
                    <a:pt x="16750" y="13240"/>
                  </a:cubicBezTo>
                  <a:cubicBezTo>
                    <a:pt x="18199" y="11469"/>
                    <a:pt x="19639" y="9704"/>
                    <a:pt x="21014" y="7933"/>
                  </a:cubicBezTo>
                  <a:close/>
                  <a:moveTo>
                    <a:pt x="19403" y="3982"/>
                  </a:moveTo>
                  <a:cubicBezTo>
                    <a:pt x="19486" y="3982"/>
                    <a:pt x="19117" y="4641"/>
                    <a:pt x="17963" y="6446"/>
                  </a:cubicBezTo>
                  <a:cubicBezTo>
                    <a:pt x="17504" y="7168"/>
                    <a:pt x="17016" y="7873"/>
                    <a:pt x="16536" y="8583"/>
                  </a:cubicBezTo>
                  <a:cubicBezTo>
                    <a:pt x="13854" y="11802"/>
                    <a:pt x="11357" y="15194"/>
                    <a:pt x="8568" y="18318"/>
                  </a:cubicBezTo>
                  <a:cubicBezTo>
                    <a:pt x="8277" y="18641"/>
                    <a:pt x="7985" y="18970"/>
                    <a:pt x="7691" y="19302"/>
                  </a:cubicBezTo>
                  <a:cubicBezTo>
                    <a:pt x="8534" y="18116"/>
                    <a:pt x="9365" y="16923"/>
                    <a:pt x="10220" y="15748"/>
                  </a:cubicBezTo>
                  <a:cubicBezTo>
                    <a:pt x="12223" y="13003"/>
                    <a:pt x="14302" y="10315"/>
                    <a:pt x="16418" y="7659"/>
                  </a:cubicBezTo>
                  <a:cubicBezTo>
                    <a:pt x="17555" y="6230"/>
                    <a:pt x="19249" y="3982"/>
                    <a:pt x="19403" y="3982"/>
                  </a:cubicBezTo>
                  <a:close/>
                  <a:moveTo>
                    <a:pt x="20097" y="6907"/>
                  </a:moveTo>
                  <a:cubicBezTo>
                    <a:pt x="20241" y="6907"/>
                    <a:pt x="18773" y="9115"/>
                    <a:pt x="18485" y="9622"/>
                  </a:cubicBezTo>
                  <a:cubicBezTo>
                    <a:pt x="18197" y="10133"/>
                    <a:pt x="17890" y="10638"/>
                    <a:pt x="17582" y="11138"/>
                  </a:cubicBezTo>
                  <a:cubicBezTo>
                    <a:pt x="15927" y="13219"/>
                    <a:pt x="14438" y="15454"/>
                    <a:pt x="12821" y="17564"/>
                  </a:cubicBezTo>
                  <a:cubicBezTo>
                    <a:pt x="11279" y="19577"/>
                    <a:pt x="9726" y="21574"/>
                    <a:pt x="8196" y="23589"/>
                  </a:cubicBezTo>
                  <a:cubicBezTo>
                    <a:pt x="11813" y="18465"/>
                    <a:pt x="15139" y="13087"/>
                    <a:pt x="18993" y="8187"/>
                  </a:cubicBezTo>
                  <a:cubicBezTo>
                    <a:pt x="19729" y="7253"/>
                    <a:pt x="20039" y="6907"/>
                    <a:pt x="20097" y="6907"/>
                  </a:cubicBezTo>
                  <a:close/>
                  <a:moveTo>
                    <a:pt x="21779" y="8381"/>
                  </a:moveTo>
                  <a:cubicBezTo>
                    <a:pt x="20639" y="9657"/>
                    <a:pt x="19626" y="12509"/>
                    <a:pt x="18612" y="14123"/>
                  </a:cubicBezTo>
                  <a:cubicBezTo>
                    <a:pt x="17582" y="15760"/>
                    <a:pt x="16473" y="17351"/>
                    <a:pt x="15341" y="18927"/>
                  </a:cubicBezTo>
                  <a:cubicBezTo>
                    <a:pt x="14039" y="20518"/>
                    <a:pt x="12659" y="22048"/>
                    <a:pt x="11282" y="23604"/>
                  </a:cubicBezTo>
                  <a:cubicBezTo>
                    <a:pt x="11181" y="23719"/>
                    <a:pt x="11080" y="23838"/>
                    <a:pt x="10979" y="23953"/>
                  </a:cubicBezTo>
                  <a:cubicBezTo>
                    <a:pt x="14429" y="18632"/>
                    <a:pt x="17599" y="13046"/>
                    <a:pt x="21779" y="8381"/>
                  </a:cubicBezTo>
                  <a:close/>
                  <a:moveTo>
                    <a:pt x="26096" y="11711"/>
                  </a:moveTo>
                  <a:cubicBezTo>
                    <a:pt x="26434" y="11711"/>
                    <a:pt x="25243" y="13816"/>
                    <a:pt x="24984" y="14262"/>
                  </a:cubicBezTo>
                  <a:cubicBezTo>
                    <a:pt x="24900" y="14406"/>
                    <a:pt x="24805" y="14547"/>
                    <a:pt x="24721" y="14689"/>
                  </a:cubicBezTo>
                  <a:lnTo>
                    <a:pt x="24718" y="14689"/>
                  </a:lnTo>
                  <a:cubicBezTo>
                    <a:pt x="23229" y="16785"/>
                    <a:pt x="21701" y="18849"/>
                    <a:pt x="20134" y="20887"/>
                  </a:cubicBezTo>
                  <a:cubicBezTo>
                    <a:pt x="18572" y="22741"/>
                    <a:pt x="16952" y="24545"/>
                    <a:pt x="15454" y="26341"/>
                  </a:cubicBezTo>
                  <a:cubicBezTo>
                    <a:pt x="15105" y="26759"/>
                    <a:pt x="14747" y="27172"/>
                    <a:pt x="14397" y="27588"/>
                  </a:cubicBezTo>
                  <a:cubicBezTo>
                    <a:pt x="15463" y="25977"/>
                    <a:pt x="16525" y="24360"/>
                    <a:pt x="17587" y="22741"/>
                  </a:cubicBezTo>
                  <a:cubicBezTo>
                    <a:pt x="19773" y="19961"/>
                    <a:pt x="21898" y="17128"/>
                    <a:pt x="23768" y="14175"/>
                  </a:cubicBezTo>
                  <a:cubicBezTo>
                    <a:pt x="24178" y="13684"/>
                    <a:pt x="24583" y="13190"/>
                    <a:pt x="25013" y="12714"/>
                  </a:cubicBezTo>
                  <a:cubicBezTo>
                    <a:pt x="25651" y="11986"/>
                    <a:pt x="25974" y="11711"/>
                    <a:pt x="26096" y="11711"/>
                  </a:cubicBezTo>
                  <a:close/>
                  <a:moveTo>
                    <a:pt x="12717" y="13984"/>
                  </a:moveTo>
                  <a:lnTo>
                    <a:pt x="12717" y="13984"/>
                  </a:lnTo>
                  <a:cubicBezTo>
                    <a:pt x="11294" y="15919"/>
                    <a:pt x="9847" y="17839"/>
                    <a:pt x="8424" y="19764"/>
                  </a:cubicBezTo>
                  <a:cubicBezTo>
                    <a:pt x="6804" y="21950"/>
                    <a:pt x="5225" y="24164"/>
                    <a:pt x="3686" y="26404"/>
                  </a:cubicBezTo>
                  <a:cubicBezTo>
                    <a:pt x="2768" y="27741"/>
                    <a:pt x="1905" y="29115"/>
                    <a:pt x="1045" y="30489"/>
                  </a:cubicBezTo>
                  <a:cubicBezTo>
                    <a:pt x="857" y="30792"/>
                    <a:pt x="755" y="30919"/>
                    <a:pt x="719" y="30919"/>
                  </a:cubicBezTo>
                  <a:cubicBezTo>
                    <a:pt x="539" y="30919"/>
                    <a:pt x="1891" y="27883"/>
                    <a:pt x="2159" y="27221"/>
                  </a:cubicBezTo>
                  <a:cubicBezTo>
                    <a:pt x="3545" y="25198"/>
                    <a:pt x="4945" y="23182"/>
                    <a:pt x="6354" y="21176"/>
                  </a:cubicBezTo>
                  <a:cubicBezTo>
                    <a:pt x="7991" y="19265"/>
                    <a:pt x="9752" y="17446"/>
                    <a:pt x="11357" y="15613"/>
                  </a:cubicBezTo>
                  <a:cubicBezTo>
                    <a:pt x="11822" y="15081"/>
                    <a:pt x="12269" y="14533"/>
                    <a:pt x="12717" y="13984"/>
                  </a:cubicBezTo>
                  <a:close/>
                  <a:moveTo>
                    <a:pt x="17235" y="24629"/>
                  </a:moveTo>
                  <a:lnTo>
                    <a:pt x="17235" y="24629"/>
                  </a:lnTo>
                  <a:cubicBezTo>
                    <a:pt x="15393" y="26973"/>
                    <a:pt x="13546" y="29309"/>
                    <a:pt x="11686" y="31638"/>
                  </a:cubicBezTo>
                  <a:lnTo>
                    <a:pt x="11683" y="31638"/>
                  </a:lnTo>
                  <a:cubicBezTo>
                    <a:pt x="12174" y="30922"/>
                    <a:pt x="12659" y="30204"/>
                    <a:pt x="13138" y="29485"/>
                  </a:cubicBezTo>
                  <a:cubicBezTo>
                    <a:pt x="14513" y="27874"/>
                    <a:pt x="15878" y="26254"/>
                    <a:pt x="17235" y="24629"/>
                  </a:cubicBezTo>
                  <a:close/>
                  <a:moveTo>
                    <a:pt x="25482" y="10711"/>
                  </a:moveTo>
                  <a:cubicBezTo>
                    <a:pt x="25525" y="10711"/>
                    <a:pt x="25505" y="10800"/>
                    <a:pt x="25400" y="11008"/>
                  </a:cubicBezTo>
                  <a:cubicBezTo>
                    <a:pt x="24903" y="11992"/>
                    <a:pt x="24340" y="12939"/>
                    <a:pt x="23754" y="13872"/>
                  </a:cubicBezTo>
                  <a:cubicBezTo>
                    <a:pt x="21828" y="16167"/>
                    <a:pt x="20073" y="18592"/>
                    <a:pt x="18399" y="21081"/>
                  </a:cubicBezTo>
                  <a:cubicBezTo>
                    <a:pt x="16773" y="23050"/>
                    <a:pt x="15116" y="24993"/>
                    <a:pt x="13572" y="26970"/>
                  </a:cubicBezTo>
                  <a:cubicBezTo>
                    <a:pt x="12194" y="28740"/>
                    <a:pt x="10823" y="30527"/>
                    <a:pt x="9458" y="32334"/>
                  </a:cubicBezTo>
                  <a:cubicBezTo>
                    <a:pt x="10771" y="30383"/>
                    <a:pt x="12021" y="28379"/>
                    <a:pt x="13289" y="26381"/>
                  </a:cubicBezTo>
                  <a:cubicBezTo>
                    <a:pt x="13505" y="26041"/>
                    <a:pt x="13736" y="25709"/>
                    <a:pt x="13958" y="25371"/>
                  </a:cubicBezTo>
                  <a:cubicBezTo>
                    <a:pt x="14539" y="24689"/>
                    <a:pt x="15096" y="24011"/>
                    <a:pt x="15616" y="23341"/>
                  </a:cubicBezTo>
                  <a:cubicBezTo>
                    <a:pt x="17180" y="21320"/>
                    <a:pt x="18817" y="19372"/>
                    <a:pt x="20269" y="17270"/>
                  </a:cubicBezTo>
                  <a:cubicBezTo>
                    <a:pt x="21051" y="16141"/>
                    <a:pt x="21797" y="14987"/>
                    <a:pt x="22581" y="13854"/>
                  </a:cubicBezTo>
                  <a:lnTo>
                    <a:pt x="22581" y="13854"/>
                  </a:lnTo>
                  <a:cubicBezTo>
                    <a:pt x="22384" y="14140"/>
                    <a:pt x="22310" y="14260"/>
                    <a:pt x="22328" y="14260"/>
                  </a:cubicBezTo>
                  <a:cubicBezTo>
                    <a:pt x="22426" y="14260"/>
                    <a:pt x="25212" y="10711"/>
                    <a:pt x="25482" y="10711"/>
                  </a:cubicBezTo>
                  <a:close/>
                  <a:moveTo>
                    <a:pt x="20681" y="26993"/>
                  </a:moveTo>
                  <a:cubicBezTo>
                    <a:pt x="19190" y="28772"/>
                    <a:pt x="17651" y="30699"/>
                    <a:pt x="16118" y="32707"/>
                  </a:cubicBezTo>
                  <a:cubicBezTo>
                    <a:pt x="16516" y="32138"/>
                    <a:pt x="16912" y="31566"/>
                    <a:pt x="17299" y="30989"/>
                  </a:cubicBezTo>
                  <a:cubicBezTo>
                    <a:pt x="18426" y="29656"/>
                    <a:pt x="19553" y="28324"/>
                    <a:pt x="20681" y="26993"/>
                  </a:cubicBezTo>
                  <a:close/>
                  <a:moveTo>
                    <a:pt x="22917" y="12674"/>
                  </a:moveTo>
                  <a:lnTo>
                    <a:pt x="22917" y="12674"/>
                  </a:lnTo>
                  <a:cubicBezTo>
                    <a:pt x="22645" y="13061"/>
                    <a:pt x="22380" y="13450"/>
                    <a:pt x="22103" y="13831"/>
                  </a:cubicBezTo>
                  <a:cubicBezTo>
                    <a:pt x="21084" y="15093"/>
                    <a:pt x="20113" y="16415"/>
                    <a:pt x="19175" y="17761"/>
                  </a:cubicBezTo>
                  <a:cubicBezTo>
                    <a:pt x="17680" y="19732"/>
                    <a:pt x="16170" y="21696"/>
                    <a:pt x="14712" y="23691"/>
                  </a:cubicBezTo>
                  <a:cubicBezTo>
                    <a:pt x="14097" y="24534"/>
                    <a:pt x="13520" y="25411"/>
                    <a:pt x="12957" y="26295"/>
                  </a:cubicBezTo>
                  <a:cubicBezTo>
                    <a:pt x="11207" y="28408"/>
                    <a:pt x="9319" y="30515"/>
                    <a:pt x="7581" y="32712"/>
                  </a:cubicBezTo>
                  <a:cubicBezTo>
                    <a:pt x="9221" y="30463"/>
                    <a:pt x="10760" y="28139"/>
                    <a:pt x="12327" y="25821"/>
                  </a:cubicBezTo>
                  <a:lnTo>
                    <a:pt x="12327" y="25818"/>
                  </a:lnTo>
                  <a:cubicBezTo>
                    <a:pt x="15503" y="21118"/>
                    <a:pt x="19435" y="17102"/>
                    <a:pt x="22917" y="12674"/>
                  </a:cubicBezTo>
                  <a:close/>
                  <a:moveTo>
                    <a:pt x="13081" y="17749"/>
                  </a:moveTo>
                  <a:lnTo>
                    <a:pt x="13081" y="17749"/>
                  </a:lnTo>
                  <a:cubicBezTo>
                    <a:pt x="9775" y="22452"/>
                    <a:pt x="6449" y="27210"/>
                    <a:pt x="2861" y="31685"/>
                  </a:cubicBezTo>
                  <a:cubicBezTo>
                    <a:pt x="2266" y="32426"/>
                    <a:pt x="2009" y="32719"/>
                    <a:pt x="1973" y="32719"/>
                  </a:cubicBezTo>
                  <a:cubicBezTo>
                    <a:pt x="1846" y="32719"/>
                    <a:pt x="4538" y="28994"/>
                    <a:pt x="4838" y="28561"/>
                  </a:cubicBezTo>
                  <a:cubicBezTo>
                    <a:pt x="6778" y="25778"/>
                    <a:pt x="8883" y="23104"/>
                    <a:pt x="10962" y="20422"/>
                  </a:cubicBezTo>
                  <a:cubicBezTo>
                    <a:pt x="11655" y="19527"/>
                    <a:pt x="12368" y="18638"/>
                    <a:pt x="13081" y="17749"/>
                  </a:cubicBezTo>
                  <a:close/>
                  <a:moveTo>
                    <a:pt x="20621" y="24669"/>
                  </a:moveTo>
                  <a:cubicBezTo>
                    <a:pt x="20805" y="24669"/>
                    <a:pt x="18785" y="28194"/>
                    <a:pt x="18505" y="28647"/>
                  </a:cubicBezTo>
                  <a:cubicBezTo>
                    <a:pt x="18312" y="28962"/>
                    <a:pt x="18110" y="29274"/>
                    <a:pt x="17908" y="29583"/>
                  </a:cubicBezTo>
                  <a:cubicBezTo>
                    <a:pt x="15904" y="31771"/>
                    <a:pt x="13837" y="34009"/>
                    <a:pt x="11935" y="36333"/>
                  </a:cubicBezTo>
                  <a:cubicBezTo>
                    <a:pt x="14576" y="32816"/>
                    <a:pt x="17302" y="29352"/>
                    <a:pt x="19796" y="25737"/>
                  </a:cubicBezTo>
                  <a:cubicBezTo>
                    <a:pt x="20325" y="24970"/>
                    <a:pt x="20567" y="24669"/>
                    <a:pt x="20621" y="24669"/>
                  </a:cubicBezTo>
                  <a:close/>
                  <a:moveTo>
                    <a:pt x="13011" y="22126"/>
                  </a:moveTo>
                  <a:lnTo>
                    <a:pt x="13011" y="22126"/>
                  </a:lnTo>
                  <a:cubicBezTo>
                    <a:pt x="11071" y="24764"/>
                    <a:pt x="9094" y="27374"/>
                    <a:pt x="7171" y="30025"/>
                  </a:cubicBezTo>
                  <a:cubicBezTo>
                    <a:pt x="5678" y="32080"/>
                    <a:pt x="3340" y="34603"/>
                    <a:pt x="2511" y="37020"/>
                  </a:cubicBezTo>
                  <a:cubicBezTo>
                    <a:pt x="3074" y="35377"/>
                    <a:pt x="3863" y="33812"/>
                    <a:pt x="4783" y="32311"/>
                  </a:cubicBezTo>
                  <a:cubicBezTo>
                    <a:pt x="6634" y="30232"/>
                    <a:pt x="8294" y="27978"/>
                    <a:pt x="9865" y="25639"/>
                  </a:cubicBezTo>
                  <a:cubicBezTo>
                    <a:pt x="10918" y="24438"/>
                    <a:pt x="11984" y="23269"/>
                    <a:pt x="13011" y="22126"/>
                  </a:cubicBezTo>
                  <a:close/>
                  <a:moveTo>
                    <a:pt x="12411" y="27158"/>
                  </a:moveTo>
                  <a:lnTo>
                    <a:pt x="12411" y="27158"/>
                  </a:lnTo>
                  <a:cubicBezTo>
                    <a:pt x="11490" y="28630"/>
                    <a:pt x="10598" y="30126"/>
                    <a:pt x="9663" y="31575"/>
                  </a:cubicBezTo>
                  <a:cubicBezTo>
                    <a:pt x="8525" y="33339"/>
                    <a:pt x="7304" y="35031"/>
                    <a:pt x="6016" y="36691"/>
                  </a:cubicBezTo>
                  <a:cubicBezTo>
                    <a:pt x="5887" y="36859"/>
                    <a:pt x="3749" y="38965"/>
                    <a:pt x="3681" y="38965"/>
                  </a:cubicBezTo>
                  <a:cubicBezTo>
                    <a:pt x="3679" y="38965"/>
                    <a:pt x="3679" y="38964"/>
                    <a:pt x="3681" y="38960"/>
                  </a:cubicBezTo>
                  <a:cubicBezTo>
                    <a:pt x="5505" y="34808"/>
                    <a:pt x="9131" y="30882"/>
                    <a:pt x="12411" y="27158"/>
                  </a:cubicBezTo>
                  <a:close/>
                  <a:moveTo>
                    <a:pt x="15933" y="24825"/>
                  </a:moveTo>
                  <a:lnTo>
                    <a:pt x="15933" y="24825"/>
                  </a:lnTo>
                  <a:cubicBezTo>
                    <a:pt x="15058" y="26179"/>
                    <a:pt x="14181" y="27533"/>
                    <a:pt x="13303" y="28884"/>
                  </a:cubicBezTo>
                  <a:cubicBezTo>
                    <a:pt x="10993" y="31607"/>
                    <a:pt x="8669" y="34318"/>
                    <a:pt x="6389" y="37063"/>
                  </a:cubicBezTo>
                  <a:cubicBezTo>
                    <a:pt x="6066" y="37451"/>
                    <a:pt x="4223" y="39951"/>
                    <a:pt x="4214" y="39951"/>
                  </a:cubicBezTo>
                  <a:cubicBezTo>
                    <a:pt x="4211" y="39951"/>
                    <a:pt x="4467" y="39597"/>
                    <a:pt x="5162" y="38642"/>
                  </a:cubicBezTo>
                  <a:cubicBezTo>
                    <a:pt x="6776" y="36419"/>
                    <a:pt x="8545" y="34300"/>
                    <a:pt x="10200" y="32103"/>
                  </a:cubicBezTo>
                  <a:cubicBezTo>
                    <a:pt x="12033" y="29669"/>
                    <a:pt x="13990" y="27259"/>
                    <a:pt x="15933" y="24825"/>
                  </a:cubicBezTo>
                  <a:close/>
                  <a:moveTo>
                    <a:pt x="22758" y="18119"/>
                  </a:moveTo>
                  <a:lnTo>
                    <a:pt x="22758" y="18119"/>
                  </a:lnTo>
                  <a:cubicBezTo>
                    <a:pt x="21508" y="20111"/>
                    <a:pt x="20324" y="22155"/>
                    <a:pt x="18990" y="23999"/>
                  </a:cubicBezTo>
                  <a:cubicBezTo>
                    <a:pt x="14565" y="30105"/>
                    <a:pt x="9862" y="36006"/>
                    <a:pt x="5251" y="41971"/>
                  </a:cubicBezTo>
                  <a:cubicBezTo>
                    <a:pt x="8395" y="37903"/>
                    <a:pt x="11963" y="32588"/>
                    <a:pt x="15194" y="27949"/>
                  </a:cubicBezTo>
                  <a:cubicBezTo>
                    <a:pt x="17567" y="24539"/>
                    <a:pt x="20249" y="21395"/>
                    <a:pt x="22758" y="18119"/>
                  </a:cubicBezTo>
                  <a:close/>
                  <a:moveTo>
                    <a:pt x="21384" y="29247"/>
                  </a:moveTo>
                  <a:cubicBezTo>
                    <a:pt x="21655" y="29247"/>
                    <a:pt x="21385" y="30039"/>
                    <a:pt x="21008" y="30902"/>
                  </a:cubicBezTo>
                  <a:cubicBezTo>
                    <a:pt x="18664" y="33717"/>
                    <a:pt x="16649" y="36873"/>
                    <a:pt x="14542" y="39936"/>
                  </a:cubicBezTo>
                  <a:cubicBezTo>
                    <a:pt x="13600" y="40969"/>
                    <a:pt x="12639" y="41983"/>
                    <a:pt x="11681" y="42999"/>
                  </a:cubicBezTo>
                  <a:cubicBezTo>
                    <a:pt x="12356" y="41933"/>
                    <a:pt x="13023" y="40860"/>
                    <a:pt x="13678" y="39783"/>
                  </a:cubicBezTo>
                  <a:cubicBezTo>
                    <a:pt x="15800" y="36766"/>
                    <a:pt x="17876" y="33717"/>
                    <a:pt x="19903" y="30634"/>
                  </a:cubicBezTo>
                  <a:cubicBezTo>
                    <a:pt x="20128" y="30383"/>
                    <a:pt x="20342" y="30120"/>
                    <a:pt x="20575" y="29874"/>
                  </a:cubicBezTo>
                  <a:lnTo>
                    <a:pt x="20575" y="29872"/>
                  </a:lnTo>
                  <a:cubicBezTo>
                    <a:pt x="21001" y="29428"/>
                    <a:pt x="21255" y="29247"/>
                    <a:pt x="21384" y="29247"/>
                  </a:cubicBezTo>
                  <a:close/>
                  <a:moveTo>
                    <a:pt x="21439" y="21950"/>
                  </a:moveTo>
                  <a:lnTo>
                    <a:pt x="21439" y="21950"/>
                  </a:lnTo>
                  <a:cubicBezTo>
                    <a:pt x="20139" y="23734"/>
                    <a:pt x="18852" y="25532"/>
                    <a:pt x="17538" y="27311"/>
                  </a:cubicBezTo>
                  <a:cubicBezTo>
                    <a:pt x="15673" y="29837"/>
                    <a:pt x="13981" y="32481"/>
                    <a:pt x="12261" y="35106"/>
                  </a:cubicBezTo>
                  <a:cubicBezTo>
                    <a:pt x="10350" y="38013"/>
                    <a:pt x="7077" y="41243"/>
                    <a:pt x="5583" y="43669"/>
                  </a:cubicBezTo>
                  <a:lnTo>
                    <a:pt x="5583" y="43669"/>
                  </a:lnTo>
                  <a:cubicBezTo>
                    <a:pt x="9147" y="37872"/>
                    <a:pt x="13534" y="32460"/>
                    <a:pt x="17486" y="26921"/>
                  </a:cubicBezTo>
                  <a:cubicBezTo>
                    <a:pt x="18676" y="25249"/>
                    <a:pt x="20050" y="23610"/>
                    <a:pt x="21439" y="21950"/>
                  </a:cubicBezTo>
                  <a:close/>
                  <a:moveTo>
                    <a:pt x="15307" y="33339"/>
                  </a:moveTo>
                  <a:lnTo>
                    <a:pt x="15307" y="33339"/>
                  </a:lnTo>
                  <a:cubicBezTo>
                    <a:pt x="15171" y="33527"/>
                    <a:pt x="15035" y="33717"/>
                    <a:pt x="14900" y="33905"/>
                  </a:cubicBezTo>
                  <a:cubicBezTo>
                    <a:pt x="12541" y="37187"/>
                    <a:pt x="10174" y="40418"/>
                    <a:pt x="7968" y="43807"/>
                  </a:cubicBezTo>
                  <a:cubicBezTo>
                    <a:pt x="7404" y="44673"/>
                    <a:pt x="7126" y="44998"/>
                    <a:pt x="7031" y="44998"/>
                  </a:cubicBezTo>
                  <a:cubicBezTo>
                    <a:pt x="6792" y="44998"/>
                    <a:pt x="7718" y="42922"/>
                    <a:pt x="8138" y="42245"/>
                  </a:cubicBezTo>
                  <a:lnTo>
                    <a:pt x="8138" y="42242"/>
                  </a:lnTo>
                  <a:cubicBezTo>
                    <a:pt x="9486" y="40071"/>
                    <a:pt x="11224" y="38134"/>
                    <a:pt x="12884" y="36194"/>
                  </a:cubicBezTo>
                  <a:cubicBezTo>
                    <a:pt x="13696" y="35247"/>
                    <a:pt x="14498" y="34292"/>
                    <a:pt x="15307" y="33339"/>
                  </a:cubicBezTo>
                  <a:close/>
                  <a:moveTo>
                    <a:pt x="13421" y="41532"/>
                  </a:moveTo>
                  <a:cubicBezTo>
                    <a:pt x="12844" y="42338"/>
                    <a:pt x="12261" y="43134"/>
                    <a:pt x="11652" y="43902"/>
                  </a:cubicBezTo>
                  <a:cubicBezTo>
                    <a:pt x="10436" y="45439"/>
                    <a:pt x="9601" y="46523"/>
                    <a:pt x="9523" y="46523"/>
                  </a:cubicBezTo>
                  <a:cubicBezTo>
                    <a:pt x="9461" y="46523"/>
                    <a:pt x="9874" y="45844"/>
                    <a:pt x="10947" y="44174"/>
                  </a:cubicBezTo>
                  <a:lnTo>
                    <a:pt x="10944" y="44171"/>
                  </a:lnTo>
                  <a:cubicBezTo>
                    <a:pt x="10953" y="44159"/>
                    <a:pt x="10959" y="44148"/>
                    <a:pt x="10967" y="44136"/>
                  </a:cubicBezTo>
                  <a:cubicBezTo>
                    <a:pt x="11776" y="43259"/>
                    <a:pt x="12599" y="42395"/>
                    <a:pt x="13421" y="41532"/>
                  </a:cubicBezTo>
                  <a:close/>
                  <a:moveTo>
                    <a:pt x="18775" y="1"/>
                  </a:moveTo>
                  <a:cubicBezTo>
                    <a:pt x="18725" y="1"/>
                    <a:pt x="18675" y="20"/>
                    <a:pt x="18644" y="63"/>
                  </a:cubicBezTo>
                  <a:cubicBezTo>
                    <a:pt x="12835" y="8095"/>
                    <a:pt x="6836" y="15988"/>
                    <a:pt x="1215" y="24152"/>
                  </a:cubicBezTo>
                  <a:cubicBezTo>
                    <a:pt x="2673" y="22033"/>
                    <a:pt x="4195" y="19802"/>
                    <a:pt x="5748" y="17518"/>
                  </a:cubicBezTo>
                  <a:lnTo>
                    <a:pt x="5748" y="17518"/>
                  </a:lnTo>
                  <a:cubicBezTo>
                    <a:pt x="3808" y="20148"/>
                    <a:pt x="1847" y="22761"/>
                    <a:pt x="236" y="25593"/>
                  </a:cubicBezTo>
                  <a:cubicBezTo>
                    <a:pt x="181" y="25691"/>
                    <a:pt x="262" y="25776"/>
                    <a:pt x="348" y="25776"/>
                  </a:cubicBezTo>
                  <a:cubicBezTo>
                    <a:pt x="386" y="25776"/>
                    <a:pt x="425" y="25758"/>
                    <a:pt x="453" y="25717"/>
                  </a:cubicBezTo>
                  <a:cubicBezTo>
                    <a:pt x="3392" y="21378"/>
                    <a:pt x="6452" y="17128"/>
                    <a:pt x="9556" y="12908"/>
                  </a:cubicBezTo>
                  <a:cubicBezTo>
                    <a:pt x="10939" y="11025"/>
                    <a:pt x="12327" y="9146"/>
                    <a:pt x="13722" y="7272"/>
                  </a:cubicBezTo>
                  <a:cubicBezTo>
                    <a:pt x="14417" y="6334"/>
                    <a:pt x="15110" y="5396"/>
                    <a:pt x="15803" y="4454"/>
                  </a:cubicBezTo>
                  <a:cubicBezTo>
                    <a:pt x="15911" y="4308"/>
                    <a:pt x="17634" y="1641"/>
                    <a:pt x="17876" y="1641"/>
                  </a:cubicBezTo>
                  <a:cubicBezTo>
                    <a:pt x="17958" y="1641"/>
                    <a:pt x="17869" y="1950"/>
                    <a:pt x="17486" y="2771"/>
                  </a:cubicBezTo>
                  <a:cubicBezTo>
                    <a:pt x="15468" y="7102"/>
                    <a:pt x="12220" y="10901"/>
                    <a:pt x="9348" y="14672"/>
                  </a:cubicBezTo>
                  <a:cubicBezTo>
                    <a:pt x="8083" y="16332"/>
                    <a:pt x="6744" y="18283"/>
                    <a:pt x="5473" y="20200"/>
                  </a:cubicBezTo>
                  <a:cubicBezTo>
                    <a:pt x="3767" y="22527"/>
                    <a:pt x="2101" y="24886"/>
                    <a:pt x="531" y="27314"/>
                  </a:cubicBezTo>
                  <a:cubicBezTo>
                    <a:pt x="459" y="27426"/>
                    <a:pt x="560" y="27532"/>
                    <a:pt x="663" y="27532"/>
                  </a:cubicBezTo>
                  <a:cubicBezTo>
                    <a:pt x="708" y="27532"/>
                    <a:pt x="753" y="27512"/>
                    <a:pt x="785" y="27464"/>
                  </a:cubicBezTo>
                  <a:cubicBezTo>
                    <a:pt x="4622" y="21577"/>
                    <a:pt x="9561" y="15956"/>
                    <a:pt x="13609" y="9954"/>
                  </a:cubicBezTo>
                  <a:cubicBezTo>
                    <a:pt x="14282" y="9079"/>
                    <a:pt x="14957" y="8210"/>
                    <a:pt x="15624" y="7330"/>
                  </a:cubicBezTo>
                  <a:cubicBezTo>
                    <a:pt x="16008" y="6826"/>
                    <a:pt x="18297" y="3289"/>
                    <a:pt x="18366" y="3289"/>
                  </a:cubicBezTo>
                  <a:cubicBezTo>
                    <a:pt x="18388" y="3289"/>
                    <a:pt x="18176" y="3662"/>
                    <a:pt x="17590" y="4631"/>
                  </a:cubicBezTo>
                  <a:cubicBezTo>
                    <a:pt x="16210" y="6911"/>
                    <a:pt x="14726" y="9131"/>
                    <a:pt x="13199" y="11320"/>
                  </a:cubicBezTo>
                  <a:cubicBezTo>
                    <a:pt x="11008" y="14178"/>
                    <a:pt x="8880" y="17082"/>
                    <a:pt x="6796" y="20018"/>
                  </a:cubicBezTo>
                  <a:cubicBezTo>
                    <a:pt x="4374" y="23035"/>
                    <a:pt x="1827" y="26043"/>
                    <a:pt x="210" y="29516"/>
                  </a:cubicBezTo>
                  <a:cubicBezTo>
                    <a:pt x="148" y="29637"/>
                    <a:pt x="249" y="29743"/>
                    <a:pt x="352" y="29743"/>
                  </a:cubicBezTo>
                  <a:cubicBezTo>
                    <a:pt x="397" y="29743"/>
                    <a:pt x="443" y="29722"/>
                    <a:pt x="476" y="29672"/>
                  </a:cubicBezTo>
                  <a:cubicBezTo>
                    <a:pt x="693" y="29352"/>
                    <a:pt x="915" y="29037"/>
                    <a:pt x="1131" y="28717"/>
                  </a:cubicBezTo>
                  <a:lnTo>
                    <a:pt x="1131" y="28717"/>
                  </a:lnTo>
                  <a:cubicBezTo>
                    <a:pt x="707" y="29747"/>
                    <a:pt x="392" y="30819"/>
                    <a:pt x="199" y="31916"/>
                  </a:cubicBezTo>
                  <a:cubicBezTo>
                    <a:pt x="182" y="32022"/>
                    <a:pt x="266" y="32105"/>
                    <a:pt x="352" y="32105"/>
                  </a:cubicBezTo>
                  <a:cubicBezTo>
                    <a:pt x="396" y="32105"/>
                    <a:pt x="440" y="32083"/>
                    <a:pt x="470" y="32031"/>
                  </a:cubicBezTo>
                  <a:cubicBezTo>
                    <a:pt x="5115" y="24268"/>
                    <a:pt x="10843" y="17252"/>
                    <a:pt x="15994" y="9842"/>
                  </a:cubicBezTo>
                  <a:cubicBezTo>
                    <a:pt x="17285" y="8214"/>
                    <a:pt x="19280" y="5766"/>
                    <a:pt x="19573" y="5766"/>
                  </a:cubicBezTo>
                  <a:cubicBezTo>
                    <a:pt x="19668" y="5766"/>
                    <a:pt x="19585" y="6023"/>
                    <a:pt x="19242" y="6646"/>
                  </a:cubicBezTo>
                  <a:cubicBezTo>
                    <a:pt x="16817" y="11048"/>
                    <a:pt x="12708" y="15206"/>
                    <a:pt x="9732" y="19320"/>
                  </a:cubicBezTo>
                  <a:cubicBezTo>
                    <a:pt x="6461" y="23835"/>
                    <a:pt x="2578" y="28148"/>
                    <a:pt x="55" y="33140"/>
                  </a:cubicBezTo>
                  <a:cubicBezTo>
                    <a:pt x="1" y="33250"/>
                    <a:pt x="90" y="33366"/>
                    <a:pt x="190" y="33366"/>
                  </a:cubicBezTo>
                  <a:cubicBezTo>
                    <a:pt x="223" y="33366"/>
                    <a:pt x="258" y="33353"/>
                    <a:pt x="288" y="33322"/>
                  </a:cubicBezTo>
                  <a:cubicBezTo>
                    <a:pt x="1969" y="31615"/>
                    <a:pt x="3519" y="29797"/>
                    <a:pt x="4994" y="27911"/>
                  </a:cubicBezTo>
                  <a:lnTo>
                    <a:pt x="4994" y="27911"/>
                  </a:lnTo>
                  <a:cubicBezTo>
                    <a:pt x="3548" y="29924"/>
                    <a:pt x="2151" y="31970"/>
                    <a:pt x="840" y="34084"/>
                  </a:cubicBezTo>
                  <a:cubicBezTo>
                    <a:pt x="773" y="34192"/>
                    <a:pt x="877" y="34316"/>
                    <a:pt x="981" y="34316"/>
                  </a:cubicBezTo>
                  <a:cubicBezTo>
                    <a:pt x="1016" y="34316"/>
                    <a:pt x="1051" y="34302"/>
                    <a:pt x="1079" y="34268"/>
                  </a:cubicBezTo>
                  <a:cubicBezTo>
                    <a:pt x="1954" y="33246"/>
                    <a:pt x="2832" y="32201"/>
                    <a:pt x="3712" y="31142"/>
                  </a:cubicBezTo>
                  <a:lnTo>
                    <a:pt x="3712" y="31142"/>
                  </a:lnTo>
                  <a:cubicBezTo>
                    <a:pt x="2777" y="32571"/>
                    <a:pt x="1905" y="34020"/>
                    <a:pt x="1157" y="35501"/>
                  </a:cubicBezTo>
                  <a:cubicBezTo>
                    <a:pt x="1095" y="35616"/>
                    <a:pt x="1187" y="35729"/>
                    <a:pt x="1291" y="35729"/>
                  </a:cubicBezTo>
                  <a:cubicBezTo>
                    <a:pt x="1326" y="35729"/>
                    <a:pt x="1362" y="35716"/>
                    <a:pt x="1394" y="35686"/>
                  </a:cubicBezTo>
                  <a:cubicBezTo>
                    <a:pt x="2393" y="34811"/>
                    <a:pt x="3346" y="33885"/>
                    <a:pt x="4244" y="32909"/>
                  </a:cubicBezTo>
                  <a:lnTo>
                    <a:pt x="4244" y="32909"/>
                  </a:lnTo>
                  <a:cubicBezTo>
                    <a:pt x="3262" y="34589"/>
                    <a:pt x="2405" y="36344"/>
                    <a:pt x="1758" y="38212"/>
                  </a:cubicBezTo>
                  <a:cubicBezTo>
                    <a:pt x="1718" y="38330"/>
                    <a:pt x="1819" y="38414"/>
                    <a:pt x="1920" y="38414"/>
                  </a:cubicBezTo>
                  <a:cubicBezTo>
                    <a:pt x="1972" y="38414"/>
                    <a:pt x="2024" y="38391"/>
                    <a:pt x="2055" y="38339"/>
                  </a:cubicBezTo>
                  <a:cubicBezTo>
                    <a:pt x="5984" y="31817"/>
                    <a:pt x="10762" y="25862"/>
                    <a:pt x="15171" y="19669"/>
                  </a:cubicBezTo>
                  <a:cubicBezTo>
                    <a:pt x="16080" y="18604"/>
                    <a:pt x="16952" y="17515"/>
                    <a:pt x="17749" y="16323"/>
                  </a:cubicBezTo>
                  <a:cubicBezTo>
                    <a:pt x="18529" y="15154"/>
                    <a:pt x="19244" y="13941"/>
                    <a:pt x="19998" y="12757"/>
                  </a:cubicBezTo>
                  <a:cubicBezTo>
                    <a:pt x="20338" y="12224"/>
                    <a:pt x="22267" y="9564"/>
                    <a:pt x="22610" y="9564"/>
                  </a:cubicBezTo>
                  <a:cubicBezTo>
                    <a:pt x="22733" y="9564"/>
                    <a:pt x="22651" y="9907"/>
                    <a:pt x="22218" y="10814"/>
                  </a:cubicBezTo>
                  <a:cubicBezTo>
                    <a:pt x="20012" y="15434"/>
                    <a:pt x="15564" y="19903"/>
                    <a:pt x="12578" y="24103"/>
                  </a:cubicBezTo>
                  <a:cubicBezTo>
                    <a:pt x="8952" y="29208"/>
                    <a:pt x="5306" y="34318"/>
                    <a:pt x="1931" y="39592"/>
                  </a:cubicBezTo>
                  <a:cubicBezTo>
                    <a:pt x="1853" y="39715"/>
                    <a:pt x="1966" y="39832"/>
                    <a:pt x="2081" y="39832"/>
                  </a:cubicBezTo>
                  <a:cubicBezTo>
                    <a:pt x="2130" y="39832"/>
                    <a:pt x="2180" y="39810"/>
                    <a:pt x="2214" y="39757"/>
                  </a:cubicBezTo>
                  <a:cubicBezTo>
                    <a:pt x="2644" y="39087"/>
                    <a:pt x="3089" y="38426"/>
                    <a:pt x="3528" y="37759"/>
                  </a:cubicBezTo>
                  <a:cubicBezTo>
                    <a:pt x="4379" y="36812"/>
                    <a:pt x="5193" y="35839"/>
                    <a:pt x="5973" y="34840"/>
                  </a:cubicBezTo>
                  <a:lnTo>
                    <a:pt x="5973" y="34840"/>
                  </a:lnTo>
                  <a:cubicBezTo>
                    <a:pt x="4778" y="36512"/>
                    <a:pt x="3718" y="38247"/>
                    <a:pt x="2907" y="40083"/>
                  </a:cubicBezTo>
                  <a:cubicBezTo>
                    <a:pt x="2866" y="40177"/>
                    <a:pt x="2937" y="40276"/>
                    <a:pt x="3021" y="40276"/>
                  </a:cubicBezTo>
                  <a:cubicBezTo>
                    <a:pt x="3050" y="40276"/>
                    <a:pt x="3081" y="40264"/>
                    <a:pt x="3109" y="40236"/>
                  </a:cubicBezTo>
                  <a:cubicBezTo>
                    <a:pt x="4062" y="39292"/>
                    <a:pt x="4965" y="38299"/>
                    <a:pt x="5817" y="37262"/>
                  </a:cubicBezTo>
                  <a:lnTo>
                    <a:pt x="5817" y="37262"/>
                  </a:lnTo>
                  <a:cubicBezTo>
                    <a:pt x="4882" y="38561"/>
                    <a:pt x="3964" y="39872"/>
                    <a:pt x="3071" y="41189"/>
                  </a:cubicBezTo>
                  <a:cubicBezTo>
                    <a:pt x="3013" y="41273"/>
                    <a:pt x="3100" y="41375"/>
                    <a:pt x="3184" y="41375"/>
                  </a:cubicBezTo>
                  <a:cubicBezTo>
                    <a:pt x="3212" y="41375"/>
                    <a:pt x="3240" y="41363"/>
                    <a:pt x="3262" y="41336"/>
                  </a:cubicBezTo>
                  <a:cubicBezTo>
                    <a:pt x="6106" y="37730"/>
                    <a:pt x="9082" y="34237"/>
                    <a:pt x="12062" y="30746"/>
                  </a:cubicBezTo>
                  <a:lnTo>
                    <a:pt x="12062" y="30746"/>
                  </a:lnTo>
                  <a:cubicBezTo>
                    <a:pt x="11311" y="31861"/>
                    <a:pt x="10537" y="32975"/>
                    <a:pt x="9746" y="34087"/>
                  </a:cubicBezTo>
                  <a:cubicBezTo>
                    <a:pt x="7696" y="36691"/>
                    <a:pt x="5667" y="39309"/>
                    <a:pt x="3707" y="41977"/>
                  </a:cubicBezTo>
                  <a:cubicBezTo>
                    <a:pt x="3646" y="42059"/>
                    <a:pt x="3731" y="42155"/>
                    <a:pt x="3813" y="42155"/>
                  </a:cubicBezTo>
                  <a:cubicBezTo>
                    <a:pt x="3840" y="42155"/>
                    <a:pt x="3867" y="42144"/>
                    <a:pt x="3889" y="42118"/>
                  </a:cubicBezTo>
                  <a:cubicBezTo>
                    <a:pt x="5964" y="39624"/>
                    <a:pt x="7904" y="37037"/>
                    <a:pt x="9769" y="34398"/>
                  </a:cubicBezTo>
                  <a:cubicBezTo>
                    <a:pt x="11741" y="31910"/>
                    <a:pt x="13745" y="29444"/>
                    <a:pt x="15731" y="26967"/>
                  </a:cubicBezTo>
                  <a:cubicBezTo>
                    <a:pt x="15997" y="26638"/>
                    <a:pt x="16254" y="26300"/>
                    <a:pt x="16519" y="25971"/>
                  </a:cubicBezTo>
                  <a:lnTo>
                    <a:pt x="16519" y="25971"/>
                  </a:lnTo>
                  <a:cubicBezTo>
                    <a:pt x="12339" y="31731"/>
                    <a:pt x="8430" y="37666"/>
                    <a:pt x="4163" y="43386"/>
                  </a:cubicBezTo>
                  <a:cubicBezTo>
                    <a:pt x="4088" y="43485"/>
                    <a:pt x="4181" y="43579"/>
                    <a:pt x="4279" y="43579"/>
                  </a:cubicBezTo>
                  <a:cubicBezTo>
                    <a:pt x="4320" y="43579"/>
                    <a:pt x="4363" y="43562"/>
                    <a:pt x="4394" y="43521"/>
                  </a:cubicBezTo>
                  <a:cubicBezTo>
                    <a:pt x="8288" y="38449"/>
                    <a:pt x="12244" y="33420"/>
                    <a:pt x="16106" y="28324"/>
                  </a:cubicBezTo>
                  <a:cubicBezTo>
                    <a:pt x="19969" y="23226"/>
                    <a:pt x="23050" y="16912"/>
                    <a:pt x="27504" y="12350"/>
                  </a:cubicBezTo>
                  <a:lnTo>
                    <a:pt x="27504" y="12350"/>
                  </a:lnTo>
                  <a:lnTo>
                    <a:pt x="27048" y="13956"/>
                  </a:lnTo>
                  <a:cubicBezTo>
                    <a:pt x="26237" y="15223"/>
                    <a:pt x="25330" y="16424"/>
                    <a:pt x="24331" y="17553"/>
                  </a:cubicBezTo>
                  <a:cubicBezTo>
                    <a:pt x="23387" y="18699"/>
                    <a:pt x="22423" y="19822"/>
                    <a:pt x="21511" y="20997"/>
                  </a:cubicBezTo>
                  <a:cubicBezTo>
                    <a:pt x="19675" y="23359"/>
                    <a:pt x="17954" y="25821"/>
                    <a:pt x="16216" y="28258"/>
                  </a:cubicBezTo>
                  <a:cubicBezTo>
                    <a:pt x="12278" y="33786"/>
                    <a:pt x="8037" y="39179"/>
                    <a:pt x="4483" y="44965"/>
                  </a:cubicBezTo>
                  <a:cubicBezTo>
                    <a:pt x="4425" y="45060"/>
                    <a:pt x="4509" y="45158"/>
                    <a:pt x="4598" y="45158"/>
                  </a:cubicBezTo>
                  <a:cubicBezTo>
                    <a:pt x="4628" y="45158"/>
                    <a:pt x="4659" y="45147"/>
                    <a:pt x="4685" y="45121"/>
                  </a:cubicBezTo>
                  <a:cubicBezTo>
                    <a:pt x="5967" y="43853"/>
                    <a:pt x="7136" y="42505"/>
                    <a:pt x="8245" y="41111"/>
                  </a:cubicBezTo>
                  <a:lnTo>
                    <a:pt x="8245" y="41111"/>
                  </a:lnTo>
                  <a:cubicBezTo>
                    <a:pt x="7102" y="42779"/>
                    <a:pt x="6008" y="44483"/>
                    <a:pt x="5003" y="46252"/>
                  </a:cubicBezTo>
                  <a:cubicBezTo>
                    <a:pt x="4971" y="46310"/>
                    <a:pt x="5020" y="46364"/>
                    <a:pt x="5070" y="46364"/>
                  </a:cubicBezTo>
                  <a:cubicBezTo>
                    <a:pt x="5092" y="46364"/>
                    <a:pt x="5115" y="46353"/>
                    <a:pt x="5130" y="46328"/>
                  </a:cubicBezTo>
                  <a:cubicBezTo>
                    <a:pt x="5987" y="44852"/>
                    <a:pt x="6914" y="43417"/>
                    <a:pt x="7870" y="42006"/>
                  </a:cubicBezTo>
                  <a:lnTo>
                    <a:pt x="7870" y="42006"/>
                  </a:lnTo>
                  <a:cubicBezTo>
                    <a:pt x="6868" y="43677"/>
                    <a:pt x="6010" y="45401"/>
                    <a:pt x="5393" y="47197"/>
                  </a:cubicBezTo>
                  <a:cubicBezTo>
                    <a:pt x="5357" y="47297"/>
                    <a:pt x="5455" y="47388"/>
                    <a:pt x="5549" y="47388"/>
                  </a:cubicBezTo>
                  <a:cubicBezTo>
                    <a:pt x="5584" y="47388"/>
                    <a:pt x="5620" y="47375"/>
                    <a:pt x="5647" y="47344"/>
                  </a:cubicBezTo>
                  <a:cubicBezTo>
                    <a:pt x="6946" y="45831"/>
                    <a:pt x="8101" y="44206"/>
                    <a:pt x="9227" y="42554"/>
                  </a:cubicBezTo>
                  <a:lnTo>
                    <a:pt x="9227" y="42554"/>
                  </a:lnTo>
                  <a:cubicBezTo>
                    <a:pt x="8089" y="44350"/>
                    <a:pt x="7009" y="46154"/>
                    <a:pt x="6034" y="47944"/>
                  </a:cubicBezTo>
                  <a:cubicBezTo>
                    <a:pt x="5968" y="48066"/>
                    <a:pt x="6073" y="48178"/>
                    <a:pt x="6178" y="48178"/>
                  </a:cubicBezTo>
                  <a:cubicBezTo>
                    <a:pt x="6225" y="48178"/>
                    <a:pt x="6271" y="48156"/>
                    <a:pt x="6302" y="48103"/>
                  </a:cubicBezTo>
                  <a:cubicBezTo>
                    <a:pt x="9296" y="42947"/>
                    <a:pt x="13147" y="38466"/>
                    <a:pt x="16944" y="33913"/>
                  </a:cubicBezTo>
                  <a:lnTo>
                    <a:pt x="16944" y="33913"/>
                  </a:lnTo>
                  <a:cubicBezTo>
                    <a:pt x="16479" y="34603"/>
                    <a:pt x="16028" y="35308"/>
                    <a:pt x="15584" y="36021"/>
                  </a:cubicBezTo>
                  <a:cubicBezTo>
                    <a:pt x="14521" y="37716"/>
                    <a:pt x="13398" y="39428"/>
                    <a:pt x="12304" y="41163"/>
                  </a:cubicBezTo>
                  <a:cubicBezTo>
                    <a:pt x="11536" y="42237"/>
                    <a:pt x="10765" y="43305"/>
                    <a:pt x="9989" y="44373"/>
                  </a:cubicBezTo>
                  <a:cubicBezTo>
                    <a:pt x="9989" y="44373"/>
                    <a:pt x="9989" y="44373"/>
                    <a:pt x="9989" y="44373"/>
                  </a:cubicBezTo>
                  <a:cubicBezTo>
                    <a:pt x="9986" y="44373"/>
                    <a:pt x="9337" y="45341"/>
                    <a:pt x="8820" y="46157"/>
                  </a:cubicBezTo>
                  <a:cubicBezTo>
                    <a:pt x="8184" y="46890"/>
                    <a:pt x="7561" y="47635"/>
                    <a:pt x="6972" y="48412"/>
                  </a:cubicBezTo>
                  <a:cubicBezTo>
                    <a:pt x="6880" y="48532"/>
                    <a:pt x="6997" y="48649"/>
                    <a:pt x="7118" y="48649"/>
                  </a:cubicBezTo>
                  <a:cubicBezTo>
                    <a:pt x="7169" y="48649"/>
                    <a:pt x="7220" y="48629"/>
                    <a:pt x="7258" y="48579"/>
                  </a:cubicBezTo>
                  <a:cubicBezTo>
                    <a:pt x="7601" y="48126"/>
                    <a:pt x="7933" y="47664"/>
                    <a:pt x="8277" y="47208"/>
                  </a:cubicBezTo>
                  <a:cubicBezTo>
                    <a:pt x="8363" y="47130"/>
                    <a:pt x="8519" y="46957"/>
                    <a:pt x="8785" y="46628"/>
                  </a:cubicBezTo>
                  <a:cubicBezTo>
                    <a:pt x="9085" y="46258"/>
                    <a:pt x="9400" y="45897"/>
                    <a:pt x="9714" y="45536"/>
                  </a:cubicBezTo>
                  <a:lnTo>
                    <a:pt x="9714" y="45536"/>
                  </a:lnTo>
                  <a:cubicBezTo>
                    <a:pt x="9253" y="46388"/>
                    <a:pt x="8808" y="47243"/>
                    <a:pt x="8407" y="48109"/>
                  </a:cubicBezTo>
                  <a:cubicBezTo>
                    <a:pt x="8353" y="48225"/>
                    <a:pt x="8438" y="48320"/>
                    <a:pt x="8532" y="48320"/>
                  </a:cubicBezTo>
                  <a:cubicBezTo>
                    <a:pt x="8575" y="48320"/>
                    <a:pt x="8620" y="48300"/>
                    <a:pt x="8655" y="48253"/>
                  </a:cubicBezTo>
                  <a:cubicBezTo>
                    <a:pt x="12350" y="43351"/>
                    <a:pt x="17668" y="38126"/>
                    <a:pt x="20523" y="32545"/>
                  </a:cubicBezTo>
                  <a:cubicBezTo>
                    <a:pt x="20532" y="32528"/>
                    <a:pt x="20544" y="32513"/>
                    <a:pt x="20552" y="32496"/>
                  </a:cubicBezTo>
                  <a:lnTo>
                    <a:pt x="20552" y="32496"/>
                  </a:lnTo>
                  <a:cubicBezTo>
                    <a:pt x="17726" y="38134"/>
                    <a:pt x="13014" y="42797"/>
                    <a:pt x="9657" y="48103"/>
                  </a:cubicBezTo>
                  <a:cubicBezTo>
                    <a:pt x="9587" y="48214"/>
                    <a:pt x="9692" y="48336"/>
                    <a:pt x="9799" y="48336"/>
                  </a:cubicBezTo>
                  <a:cubicBezTo>
                    <a:pt x="9834" y="48336"/>
                    <a:pt x="9870" y="48322"/>
                    <a:pt x="9899" y="48291"/>
                  </a:cubicBezTo>
                  <a:cubicBezTo>
                    <a:pt x="10751" y="47396"/>
                    <a:pt x="11585" y="46489"/>
                    <a:pt x="12405" y="45571"/>
                  </a:cubicBezTo>
                  <a:lnTo>
                    <a:pt x="12405" y="45571"/>
                  </a:lnTo>
                  <a:cubicBezTo>
                    <a:pt x="11952" y="46198"/>
                    <a:pt x="11502" y="46824"/>
                    <a:pt x="11074" y="47471"/>
                  </a:cubicBezTo>
                  <a:cubicBezTo>
                    <a:pt x="10998" y="47586"/>
                    <a:pt x="11104" y="47702"/>
                    <a:pt x="11216" y="47702"/>
                  </a:cubicBezTo>
                  <a:cubicBezTo>
                    <a:pt x="11252" y="47702"/>
                    <a:pt x="11289" y="47690"/>
                    <a:pt x="11320" y="47661"/>
                  </a:cubicBezTo>
                  <a:cubicBezTo>
                    <a:pt x="12062" y="46980"/>
                    <a:pt x="12752" y="46267"/>
                    <a:pt x="13410" y="45531"/>
                  </a:cubicBezTo>
                  <a:cubicBezTo>
                    <a:pt x="13426" y="45601"/>
                    <a:pt x="13502" y="45656"/>
                    <a:pt x="13580" y="45656"/>
                  </a:cubicBezTo>
                  <a:cubicBezTo>
                    <a:pt x="13616" y="45656"/>
                    <a:pt x="13653" y="45643"/>
                    <a:pt x="13684" y="45614"/>
                  </a:cubicBezTo>
                  <a:cubicBezTo>
                    <a:pt x="16467" y="42973"/>
                    <a:pt x="18627" y="40019"/>
                    <a:pt x="20636" y="36760"/>
                  </a:cubicBezTo>
                  <a:cubicBezTo>
                    <a:pt x="20710" y="36642"/>
                    <a:pt x="20602" y="36529"/>
                    <a:pt x="20494" y="36529"/>
                  </a:cubicBezTo>
                  <a:cubicBezTo>
                    <a:pt x="20447" y="36529"/>
                    <a:pt x="20399" y="36551"/>
                    <a:pt x="20368" y="36604"/>
                  </a:cubicBezTo>
                  <a:cubicBezTo>
                    <a:pt x="19528" y="37966"/>
                    <a:pt x="18663" y="39290"/>
                    <a:pt x="17742" y="40600"/>
                  </a:cubicBezTo>
                  <a:lnTo>
                    <a:pt x="17742" y="40600"/>
                  </a:lnTo>
                  <a:cubicBezTo>
                    <a:pt x="17769" y="40562"/>
                    <a:pt x="17780" y="40544"/>
                    <a:pt x="17777" y="40544"/>
                  </a:cubicBezTo>
                  <a:lnTo>
                    <a:pt x="17777" y="40544"/>
                  </a:lnTo>
                  <a:cubicBezTo>
                    <a:pt x="17732" y="40544"/>
                    <a:pt x="14714" y="44341"/>
                    <a:pt x="14645" y="44341"/>
                  </a:cubicBezTo>
                  <a:cubicBezTo>
                    <a:pt x="14624" y="44341"/>
                    <a:pt x="14875" y="43990"/>
                    <a:pt x="15564" y="43077"/>
                  </a:cubicBezTo>
                  <a:cubicBezTo>
                    <a:pt x="17784" y="40126"/>
                    <a:pt x="19955" y="37257"/>
                    <a:pt x="21577" y="33922"/>
                  </a:cubicBezTo>
                  <a:cubicBezTo>
                    <a:pt x="21649" y="33801"/>
                    <a:pt x="21547" y="33691"/>
                    <a:pt x="21443" y="33691"/>
                  </a:cubicBezTo>
                  <a:cubicBezTo>
                    <a:pt x="21395" y="33691"/>
                    <a:pt x="21347" y="33714"/>
                    <a:pt x="21314" y="33769"/>
                  </a:cubicBezTo>
                  <a:cubicBezTo>
                    <a:pt x="19984" y="35747"/>
                    <a:pt x="18713" y="37765"/>
                    <a:pt x="17417" y="39765"/>
                  </a:cubicBezTo>
                  <a:cubicBezTo>
                    <a:pt x="15943" y="42041"/>
                    <a:pt x="13342" y="44649"/>
                    <a:pt x="12212" y="46332"/>
                  </a:cubicBezTo>
                  <a:lnTo>
                    <a:pt x="12212" y="46332"/>
                  </a:lnTo>
                  <a:cubicBezTo>
                    <a:pt x="12953" y="45228"/>
                    <a:pt x="13737" y="44167"/>
                    <a:pt x="14533" y="43114"/>
                  </a:cubicBezTo>
                  <a:cubicBezTo>
                    <a:pt x="16762" y="40450"/>
                    <a:pt x="18829" y="37664"/>
                    <a:pt x="20650" y="34676"/>
                  </a:cubicBezTo>
                  <a:cubicBezTo>
                    <a:pt x="21135" y="33881"/>
                    <a:pt x="21305" y="33568"/>
                    <a:pt x="21269" y="33568"/>
                  </a:cubicBezTo>
                  <a:cubicBezTo>
                    <a:pt x="21265" y="33568"/>
                    <a:pt x="21258" y="33573"/>
                    <a:pt x="21248" y="33581"/>
                  </a:cubicBezTo>
                  <a:cubicBezTo>
                    <a:pt x="21528" y="33073"/>
                    <a:pt x="21802" y="32562"/>
                    <a:pt x="22054" y="32034"/>
                  </a:cubicBezTo>
                  <a:cubicBezTo>
                    <a:pt x="22109" y="31913"/>
                    <a:pt x="22004" y="31801"/>
                    <a:pt x="21905" y="31801"/>
                  </a:cubicBezTo>
                  <a:cubicBezTo>
                    <a:pt x="21860" y="31801"/>
                    <a:pt x="21816" y="31823"/>
                    <a:pt x="21788" y="31878"/>
                  </a:cubicBezTo>
                  <a:cubicBezTo>
                    <a:pt x="20549" y="34346"/>
                    <a:pt x="19100" y="36633"/>
                    <a:pt x="17501" y="38847"/>
                  </a:cubicBezTo>
                  <a:cubicBezTo>
                    <a:pt x="16883" y="39690"/>
                    <a:pt x="16254" y="40522"/>
                    <a:pt x="15613" y="41345"/>
                  </a:cubicBezTo>
                  <a:cubicBezTo>
                    <a:pt x="14083" y="43233"/>
                    <a:pt x="11883" y="45155"/>
                    <a:pt x="10731" y="46980"/>
                  </a:cubicBezTo>
                  <a:cubicBezTo>
                    <a:pt x="14328" y="41278"/>
                    <a:pt x="19089" y="36509"/>
                    <a:pt x="21889" y="30296"/>
                  </a:cubicBezTo>
                  <a:cubicBezTo>
                    <a:pt x="21935" y="30193"/>
                    <a:pt x="21851" y="30074"/>
                    <a:pt x="21757" y="30074"/>
                  </a:cubicBezTo>
                  <a:cubicBezTo>
                    <a:pt x="21756" y="30074"/>
                    <a:pt x="21754" y="30074"/>
                    <a:pt x="21753" y="30074"/>
                  </a:cubicBezTo>
                  <a:cubicBezTo>
                    <a:pt x="21987" y="29519"/>
                    <a:pt x="22201" y="28954"/>
                    <a:pt x="22388" y="28376"/>
                  </a:cubicBezTo>
                  <a:cubicBezTo>
                    <a:pt x="22420" y="28276"/>
                    <a:pt x="22328" y="28170"/>
                    <a:pt x="22231" y="28170"/>
                  </a:cubicBezTo>
                  <a:cubicBezTo>
                    <a:pt x="22205" y="28170"/>
                    <a:pt x="22179" y="28177"/>
                    <a:pt x="22155" y="28194"/>
                  </a:cubicBezTo>
                  <a:cubicBezTo>
                    <a:pt x="21658" y="28561"/>
                    <a:pt x="21182" y="28956"/>
                    <a:pt x="20728" y="29375"/>
                  </a:cubicBezTo>
                  <a:cubicBezTo>
                    <a:pt x="21112" y="28789"/>
                    <a:pt x="21505" y="28206"/>
                    <a:pt x="21883" y="27617"/>
                  </a:cubicBezTo>
                  <a:cubicBezTo>
                    <a:pt x="21954" y="27508"/>
                    <a:pt x="21858" y="27411"/>
                    <a:pt x="21759" y="27411"/>
                  </a:cubicBezTo>
                  <a:cubicBezTo>
                    <a:pt x="21716" y="27411"/>
                    <a:pt x="21672" y="27429"/>
                    <a:pt x="21641" y="27472"/>
                  </a:cubicBezTo>
                  <a:cubicBezTo>
                    <a:pt x="17330" y="33431"/>
                    <a:pt x="11496" y="39301"/>
                    <a:pt x="7875" y="45291"/>
                  </a:cubicBezTo>
                  <a:cubicBezTo>
                    <a:pt x="12062" y="38016"/>
                    <a:pt x="17561" y="31520"/>
                    <a:pt x="22515" y="24779"/>
                  </a:cubicBezTo>
                  <a:cubicBezTo>
                    <a:pt x="22585" y="24681"/>
                    <a:pt x="22482" y="24565"/>
                    <a:pt x="22384" y="24565"/>
                  </a:cubicBezTo>
                  <a:cubicBezTo>
                    <a:pt x="22351" y="24565"/>
                    <a:pt x="22318" y="24578"/>
                    <a:pt x="22293" y="24609"/>
                  </a:cubicBezTo>
                  <a:cubicBezTo>
                    <a:pt x="21251" y="25876"/>
                    <a:pt x="20122" y="27149"/>
                    <a:pt x="18956" y="28434"/>
                  </a:cubicBezTo>
                  <a:cubicBezTo>
                    <a:pt x="19966" y="26800"/>
                    <a:pt x="20907" y="25120"/>
                    <a:pt x="21739" y="23367"/>
                  </a:cubicBezTo>
                  <a:cubicBezTo>
                    <a:pt x="21793" y="23255"/>
                    <a:pt x="21701" y="23129"/>
                    <a:pt x="21599" y="23129"/>
                  </a:cubicBezTo>
                  <a:cubicBezTo>
                    <a:pt x="21564" y="23129"/>
                    <a:pt x="21528" y="23144"/>
                    <a:pt x="21496" y="23180"/>
                  </a:cubicBezTo>
                  <a:cubicBezTo>
                    <a:pt x="18736" y="26260"/>
                    <a:pt x="16577" y="29860"/>
                    <a:pt x="14085" y="33160"/>
                  </a:cubicBezTo>
                  <a:cubicBezTo>
                    <a:pt x="13445" y="34009"/>
                    <a:pt x="12804" y="34857"/>
                    <a:pt x="12163" y="35706"/>
                  </a:cubicBezTo>
                  <a:cubicBezTo>
                    <a:pt x="13159" y="34234"/>
                    <a:pt x="14134" y="32747"/>
                    <a:pt x="15122" y="31260"/>
                  </a:cubicBezTo>
                  <a:cubicBezTo>
                    <a:pt x="19418" y="24811"/>
                    <a:pt x="24086" y="18286"/>
                    <a:pt x="29277" y="12532"/>
                  </a:cubicBezTo>
                  <a:cubicBezTo>
                    <a:pt x="29381" y="12419"/>
                    <a:pt x="29276" y="12264"/>
                    <a:pt x="29161" y="12264"/>
                  </a:cubicBezTo>
                  <a:cubicBezTo>
                    <a:pt x="29125" y="12264"/>
                    <a:pt x="29089" y="12278"/>
                    <a:pt x="29057" y="12313"/>
                  </a:cubicBezTo>
                  <a:cubicBezTo>
                    <a:pt x="28200" y="13263"/>
                    <a:pt x="27377" y="14238"/>
                    <a:pt x="26572" y="15229"/>
                  </a:cubicBezTo>
                  <a:cubicBezTo>
                    <a:pt x="27325" y="14031"/>
                    <a:pt x="27992" y="12801"/>
                    <a:pt x="28512" y="11513"/>
                  </a:cubicBezTo>
                  <a:cubicBezTo>
                    <a:pt x="28551" y="11414"/>
                    <a:pt x="28465" y="11352"/>
                    <a:pt x="28379" y="11352"/>
                  </a:cubicBezTo>
                  <a:cubicBezTo>
                    <a:pt x="28344" y="11352"/>
                    <a:pt x="28310" y="11362"/>
                    <a:pt x="28284" y="11383"/>
                  </a:cubicBezTo>
                  <a:cubicBezTo>
                    <a:pt x="27397" y="12093"/>
                    <a:pt x="26609" y="12910"/>
                    <a:pt x="25870" y="13774"/>
                  </a:cubicBezTo>
                  <a:cubicBezTo>
                    <a:pt x="26344" y="13046"/>
                    <a:pt x="26806" y="12307"/>
                    <a:pt x="27242" y="11551"/>
                  </a:cubicBezTo>
                  <a:cubicBezTo>
                    <a:pt x="27306" y="11440"/>
                    <a:pt x="27211" y="11341"/>
                    <a:pt x="27113" y="11341"/>
                  </a:cubicBezTo>
                  <a:cubicBezTo>
                    <a:pt x="27071" y="11341"/>
                    <a:pt x="27027" y="11360"/>
                    <a:pt x="26996" y="11406"/>
                  </a:cubicBezTo>
                  <a:cubicBezTo>
                    <a:pt x="26742" y="11790"/>
                    <a:pt x="26471" y="12160"/>
                    <a:pt x="26211" y="12541"/>
                  </a:cubicBezTo>
                  <a:cubicBezTo>
                    <a:pt x="26531" y="11900"/>
                    <a:pt x="26829" y="11245"/>
                    <a:pt x="27088" y="10569"/>
                  </a:cubicBezTo>
                  <a:cubicBezTo>
                    <a:pt x="27124" y="10475"/>
                    <a:pt x="27039" y="10404"/>
                    <a:pt x="26957" y="10404"/>
                  </a:cubicBezTo>
                  <a:cubicBezTo>
                    <a:pt x="26925" y="10404"/>
                    <a:pt x="26893" y="10415"/>
                    <a:pt x="26869" y="10439"/>
                  </a:cubicBezTo>
                  <a:cubicBezTo>
                    <a:pt x="26046" y="11259"/>
                    <a:pt x="25270" y="12108"/>
                    <a:pt x="24510" y="12974"/>
                  </a:cubicBezTo>
                  <a:cubicBezTo>
                    <a:pt x="25137" y="11935"/>
                    <a:pt x="25732" y="10881"/>
                    <a:pt x="26280" y="9807"/>
                  </a:cubicBezTo>
                  <a:cubicBezTo>
                    <a:pt x="26330" y="9716"/>
                    <a:pt x="26255" y="9625"/>
                    <a:pt x="26171" y="9625"/>
                  </a:cubicBezTo>
                  <a:cubicBezTo>
                    <a:pt x="26142" y="9625"/>
                    <a:pt x="26113" y="9636"/>
                    <a:pt x="26087" y="9660"/>
                  </a:cubicBezTo>
                  <a:cubicBezTo>
                    <a:pt x="25218" y="10390"/>
                    <a:pt x="24409" y="11210"/>
                    <a:pt x="23627" y="12065"/>
                  </a:cubicBezTo>
                  <a:cubicBezTo>
                    <a:pt x="24386" y="10970"/>
                    <a:pt x="25131" y="9862"/>
                    <a:pt x="25830" y="8719"/>
                  </a:cubicBezTo>
                  <a:cubicBezTo>
                    <a:pt x="25902" y="8603"/>
                    <a:pt x="25802" y="8499"/>
                    <a:pt x="25698" y="8499"/>
                  </a:cubicBezTo>
                  <a:cubicBezTo>
                    <a:pt x="25652" y="8499"/>
                    <a:pt x="25606" y="8520"/>
                    <a:pt x="25573" y="8568"/>
                  </a:cubicBezTo>
                  <a:cubicBezTo>
                    <a:pt x="22310" y="13240"/>
                    <a:pt x="18214" y="17201"/>
                    <a:pt x="14836" y="21771"/>
                  </a:cubicBezTo>
                  <a:cubicBezTo>
                    <a:pt x="11198" y="26699"/>
                    <a:pt x="8106" y="32025"/>
                    <a:pt x="4197" y="36743"/>
                  </a:cubicBezTo>
                  <a:cubicBezTo>
                    <a:pt x="7307" y="32060"/>
                    <a:pt x="10578" y="27481"/>
                    <a:pt x="13831" y="22899"/>
                  </a:cubicBezTo>
                  <a:cubicBezTo>
                    <a:pt x="17059" y="18358"/>
                    <a:pt x="21678" y="13895"/>
                    <a:pt x="23494" y="8528"/>
                  </a:cubicBezTo>
                  <a:cubicBezTo>
                    <a:pt x="23531" y="8414"/>
                    <a:pt x="23435" y="8330"/>
                    <a:pt x="23336" y="8330"/>
                  </a:cubicBezTo>
                  <a:cubicBezTo>
                    <a:pt x="23297" y="8330"/>
                    <a:pt x="23257" y="8343"/>
                    <a:pt x="23226" y="8372"/>
                  </a:cubicBezTo>
                  <a:cubicBezTo>
                    <a:pt x="22253" y="9293"/>
                    <a:pt x="21418" y="10286"/>
                    <a:pt x="20645" y="11331"/>
                  </a:cubicBezTo>
                  <a:cubicBezTo>
                    <a:pt x="21418" y="10015"/>
                    <a:pt x="22155" y="8675"/>
                    <a:pt x="22847" y="7307"/>
                  </a:cubicBezTo>
                  <a:cubicBezTo>
                    <a:pt x="22906" y="7191"/>
                    <a:pt x="22813" y="7068"/>
                    <a:pt x="22707" y="7068"/>
                  </a:cubicBezTo>
                  <a:cubicBezTo>
                    <a:pt x="22671" y="7068"/>
                    <a:pt x="22633" y="7082"/>
                    <a:pt x="22599" y="7116"/>
                  </a:cubicBezTo>
                  <a:cubicBezTo>
                    <a:pt x="16689" y="13052"/>
                    <a:pt x="12818" y="20532"/>
                    <a:pt x="8101" y="27371"/>
                  </a:cubicBezTo>
                  <a:cubicBezTo>
                    <a:pt x="7145" y="28570"/>
                    <a:pt x="6236" y="29802"/>
                    <a:pt x="5390" y="31075"/>
                  </a:cubicBezTo>
                  <a:cubicBezTo>
                    <a:pt x="5017" y="31549"/>
                    <a:pt x="4636" y="32022"/>
                    <a:pt x="4249" y="32484"/>
                  </a:cubicBezTo>
                  <a:cubicBezTo>
                    <a:pt x="3218" y="33712"/>
                    <a:pt x="2614" y="34275"/>
                    <a:pt x="2434" y="34275"/>
                  </a:cubicBezTo>
                  <a:cubicBezTo>
                    <a:pt x="2213" y="34275"/>
                    <a:pt x="2631" y="33425"/>
                    <a:pt x="3684" y="31913"/>
                  </a:cubicBezTo>
                  <a:cubicBezTo>
                    <a:pt x="5280" y="29620"/>
                    <a:pt x="6931" y="27363"/>
                    <a:pt x="8551" y="25082"/>
                  </a:cubicBezTo>
                  <a:cubicBezTo>
                    <a:pt x="10327" y="22767"/>
                    <a:pt x="12056" y="20391"/>
                    <a:pt x="13696" y="17974"/>
                  </a:cubicBezTo>
                  <a:cubicBezTo>
                    <a:pt x="16525" y="14175"/>
                    <a:pt x="19435" y="10436"/>
                    <a:pt x="22339" y="6698"/>
                  </a:cubicBezTo>
                  <a:cubicBezTo>
                    <a:pt x="22412" y="6604"/>
                    <a:pt x="22346" y="6444"/>
                    <a:pt x="22243" y="6444"/>
                  </a:cubicBezTo>
                  <a:cubicBezTo>
                    <a:pt x="22219" y="6444"/>
                    <a:pt x="22193" y="6452"/>
                    <a:pt x="22166" y="6472"/>
                  </a:cubicBezTo>
                  <a:cubicBezTo>
                    <a:pt x="20936" y="7414"/>
                    <a:pt x="19854" y="8493"/>
                    <a:pt x="18843" y="9637"/>
                  </a:cubicBezTo>
                  <a:cubicBezTo>
                    <a:pt x="19588" y="8288"/>
                    <a:pt x="20295" y="6931"/>
                    <a:pt x="20951" y="5569"/>
                  </a:cubicBezTo>
                  <a:cubicBezTo>
                    <a:pt x="21009" y="5453"/>
                    <a:pt x="20912" y="5351"/>
                    <a:pt x="20812" y="5351"/>
                  </a:cubicBezTo>
                  <a:cubicBezTo>
                    <a:pt x="20768" y="5351"/>
                    <a:pt x="20723" y="5371"/>
                    <a:pt x="20691" y="5419"/>
                  </a:cubicBezTo>
                  <a:cubicBezTo>
                    <a:pt x="17258" y="10136"/>
                    <a:pt x="13612" y="14596"/>
                    <a:pt x="10404" y="19484"/>
                  </a:cubicBezTo>
                  <a:cubicBezTo>
                    <a:pt x="8973" y="21667"/>
                    <a:pt x="7543" y="23846"/>
                    <a:pt x="6048" y="25989"/>
                  </a:cubicBezTo>
                  <a:cubicBezTo>
                    <a:pt x="4867" y="27680"/>
                    <a:pt x="3571" y="29283"/>
                    <a:pt x="2234" y="30853"/>
                  </a:cubicBezTo>
                  <a:cubicBezTo>
                    <a:pt x="1596" y="31599"/>
                    <a:pt x="1207" y="32007"/>
                    <a:pt x="1111" y="32007"/>
                  </a:cubicBezTo>
                  <a:cubicBezTo>
                    <a:pt x="1015" y="32007"/>
                    <a:pt x="1217" y="31593"/>
                    <a:pt x="1764" y="30694"/>
                  </a:cubicBezTo>
                  <a:cubicBezTo>
                    <a:pt x="4717" y="25844"/>
                    <a:pt x="8612" y="21488"/>
                    <a:pt x="11862" y="16831"/>
                  </a:cubicBezTo>
                  <a:cubicBezTo>
                    <a:pt x="14732" y="12723"/>
                    <a:pt x="18641" y="9123"/>
                    <a:pt x="20633" y="4466"/>
                  </a:cubicBezTo>
                  <a:cubicBezTo>
                    <a:pt x="20678" y="4359"/>
                    <a:pt x="20599" y="4243"/>
                    <a:pt x="20504" y="4243"/>
                  </a:cubicBezTo>
                  <a:cubicBezTo>
                    <a:pt x="20472" y="4243"/>
                    <a:pt x="20437" y="4257"/>
                    <a:pt x="20405" y="4290"/>
                  </a:cubicBezTo>
                  <a:cubicBezTo>
                    <a:pt x="19559" y="5136"/>
                    <a:pt x="18757" y="6019"/>
                    <a:pt x="17968" y="6914"/>
                  </a:cubicBezTo>
                  <a:cubicBezTo>
                    <a:pt x="18941" y="5439"/>
                    <a:pt x="19894" y="3946"/>
                    <a:pt x="20795" y="2419"/>
                  </a:cubicBezTo>
                  <a:cubicBezTo>
                    <a:pt x="20857" y="2311"/>
                    <a:pt x="20757" y="2189"/>
                    <a:pt x="20656" y="2189"/>
                  </a:cubicBezTo>
                  <a:cubicBezTo>
                    <a:pt x="20621" y="2189"/>
                    <a:pt x="20587" y="2203"/>
                    <a:pt x="20558" y="2237"/>
                  </a:cubicBezTo>
                  <a:cubicBezTo>
                    <a:pt x="18705" y="4388"/>
                    <a:pt x="16903" y="6579"/>
                    <a:pt x="15154" y="8808"/>
                  </a:cubicBezTo>
                  <a:cubicBezTo>
                    <a:pt x="16707" y="6542"/>
                    <a:pt x="18191" y="4249"/>
                    <a:pt x="19533" y="1946"/>
                  </a:cubicBezTo>
                  <a:cubicBezTo>
                    <a:pt x="19601" y="1830"/>
                    <a:pt x="19503" y="1729"/>
                    <a:pt x="19400" y="1729"/>
                  </a:cubicBezTo>
                  <a:cubicBezTo>
                    <a:pt x="19355" y="1729"/>
                    <a:pt x="19309" y="1749"/>
                    <a:pt x="19276" y="1795"/>
                  </a:cubicBezTo>
                  <a:cubicBezTo>
                    <a:pt x="18069" y="3519"/>
                    <a:pt x="16822" y="5214"/>
                    <a:pt x="15558" y="6897"/>
                  </a:cubicBezTo>
                  <a:cubicBezTo>
                    <a:pt x="16857" y="4729"/>
                    <a:pt x="18012" y="2500"/>
                    <a:pt x="18915" y="179"/>
                  </a:cubicBezTo>
                  <a:cubicBezTo>
                    <a:pt x="18959" y="69"/>
                    <a:pt x="18868" y="1"/>
                    <a:pt x="18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2" name="Google Shape;3642;p53"/>
            <p:cNvSpPr/>
            <p:nvPr/>
          </p:nvSpPr>
          <p:spPr>
            <a:xfrm>
              <a:off x="4007750" y="3526075"/>
              <a:ext cx="134350" cy="162425"/>
            </a:xfrm>
            <a:custGeom>
              <a:avLst/>
              <a:gdLst/>
              <a:ahLst/>
              <a:cxnLst/>
              <a:rect l="l" t="t" r="r" b="b"/>
              <a:pathLst>
                <a:path w="5374" h="6497" extrusionOk="0">
                  <a:moveTo>
                    <a:pt x="5373" y="0"/>
                  </a:moveTo>
                  <a:lnTo>
                    <a:pt x="5373" y="0"/>
                  </a:lnTo>
                  <a:cubicBezTo>
                    <a:pt x="3600" y="2174"/>
                    <a:pt x="1747" y="4296"/>
                    <a:pt x="0" y="6496"/>
                  </a:cubicBezTo>
                  <a:cubicBezTo>
                    <a:pt x="1724" y="4394"/>
                    <a:pt x="3523" y="2345"/>
                    <a:pt x="5223" y="231"/>
                  </a:cubicBezTo>
                  <a:cubicBezTo>
                    <a:pt x="5272" y="156"/>
                    <a:pt x="5321" y="78"/>
                    <a:pt x="5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3" name="Google Shape;3643;p53"/>
            <p:cNvSpPr/>
            <p:nvPr/>
          </p:nvSpPr>
          <p:spPr>
            <a:xfrm>
              <a:off x="4015750" y="3586775"/>
              <a:ext cx="128225" cy="188550"/>
            </a:xfrm>
            <a:custGeom>
              <a:avLst/>
              <a:gdLst/>
              <a:ahLst/>
              <a:cxnLst/>
              <a:rect l="l" t="t" r="r" b="b"/>
              <a:pathLst>
                <a:path w="5129" h="7542" extrusionOk="0">
                  <a:moveTo>
                    <a:pt x="5128" y="0"/>
                  </a:moveTo>
                  <a:lnTo>
                    <a:pt x="5128" y="0"/>
                  </a:lnTo>
                  <a:cubicBezTo>
                    <a:pt x="3402" y="2535"/>
                    <a:pt x="1684" y="5067"/>
                    <a:pt x="1" y="7541"/>
                  </a:cubicBezTo>
                  <a:cubicBezTo>
                    <a:pt x="1291" y="5794"/>
                    <a:pt x="2570" y="4042"/>
                    <a:pt x="3731" y="2212"/>
                  </a:cubicBezTo>
                  <a:cubicBezTo>
                    <a:pt x="4199" y="1476"/>
                    <a:pt x="4666" y="739"/>
                    <a:pt x="5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4" name="Google Shape;3644;p53"/>
            <p:cNvSpPr/>
            <p:nvPr/>
          </p:nvSpPr>
          <p:spPr>
            <a:xfrm>
              <a:off x="3786475" y="1293300"/>
              <a:ext cx="2115175" cy="2649500"/>
            </a:xfrm>
            <a:custGeom>
              <a:avLst/>
              <a:gdLst/>
              <a:ahLst/>
              <a:cxnLst/>
              <a:rect l="l" t="t" r="r" b="b"/>
              <a:pathLst>
                <a:path w="84607" h="105980" extrusionOk="0">
                  <a:moveTo>
                    <a:pt x="76277" y="1331"/>
                  </a:moveTo>
                  <a:cubicBezTo>
                    <a:pt x="76575" y="1331"/>
                    <a:pt x="76912" y="1381"/>
                    <a:pt x="77288" y="1480"/>
                  </a:cubicBezTo>
                  <a:cubicBezTo>
                    <a:pt x="77106" y="1627"/>
                    <a:pt x="76927" y="1777"/>
                    <a:pt x="76748" y="1925"/>
                  </a:cubicBezTo>
                  <a:cubicBezTo>
                    <a:pt x="76729" y="1910"/>
                    <a:pt x="76707" y="1903"/>
                    <a:pt x="76684" y="1903"/>
                  </a:cubicBezTo>
                  <a:cubicBezTo>
                    <a:pt x="76652" y="1903"/>
                    <a:pt x="76620" y="1918"/>
                    <a:pt x="76598" y="1945"/>
                  </a:cubicBezTo>
                  <a:cubicBezTo>
                    <a:pt x="76485" y="2072"/>
                    <a:pt x="76373" y="2199"/>
                    <a:pt x="76260" y="2326"/>
                  </a:cubicBezTo>
                  <a:cubicBezTo>
                    <a:pt x="75587" y="2900"/>
                    <a:pt x="74923" y="3481"/>
                    <a:pt x="74277" y="4084"/>
                  </a:cubicBezTo>
                  <a:cubicBezTo>
                    <a:pt x="74311" y="3986"/>
                    <a:pt x="74352" y="3853"/>
                    <a:pt x="74427" y="3634"/>
                  </a:cubicBezTo>
                  <a:cubicBezTo>
                    <a:pt x="74482" y="3403"/>
                    <a:pt x="74537" y="3172"/>
                    <a:pt x="74594" y="2944"/>
                  </a:cubicBezTo>
                  <a:cubicBezTo>
                    <a:pt x="74734" y="1866"/>
                    <a:pt x="75297" y="1331"/>
                    <a:pt x="76277" y="1331"/>
                  </a:cubicBezTo>
                  <a:close/>
                  <a:moveTo>
                    <a:pt x="80781" y="3937"/>
                  </a:moveTo>
                  <a:cubicBezTo>
                    <a:pt x="80931" y="4018"/>
                    <a:pt x="81203" y="4096"/>
                    <a:pt x="81494" y="4168"/>
                  </a:cubicBezTo>
                  <a:cubicBezTo>
                    <a:pt x="81001" y="4376"/>
                    <a:pt x="80527" y="4630"/>
                    <a:pt x="80080" y="4921"/>
                  </a:cubicBezTo>
                  <a:cubicBezTo>
                    <a:pt x="80313" y="4592"/>
                    <a:pt x="80553" y="4269"/>
                    <a:pt x="80781" y="3937"/>
                  </a:cubicBezTo>
                  <a:close/>
                  <a:moveTo>
                    <a:pt x="79973" y="3391"/>
                  </a:moveTo>
                  <a:cubicBezTo>
                    <a:pt x="80120" y="3509"/>
                    <a:pt x="80273" y="3619"/>
                    <a:pt x="80432" y="3720"/>
                  </a:cubicBezTo>
                  <a:cubicBezTo>
                    <a:pt x="79837" y="4272"/>
                    <a:pt x="79251" y="4826"/>
                    <a:pt x="78677" y="5395"/>
                  </a:cubicBezTo>
                  <a:cubicBezTo>
                    <a:pt x="79164" y="4765"/>
                    <a:pt x="79597" y="4096"/>
                    <a:pt x="79973" y="3391"/>
                  </a:cubicBezTo>
                  <a:close/>
                  <a:moveTo>
                    <a:pt x="82580" y="4419"/>
                  </a:moveTo>
                  <a:cubicBezTo>
                    <a:pt x="83062" y="4549"/>
                    <a:pt x="83394" y="4754"/>
                    <a:pt x="83613" y="5014"/>
                  </a:cubicBezTo>
                  <a:cubicBezTo>
                    <a:pt x="83570" y="5017"/>
                    <a:pt x="83530" y="5031"/>
                    <a:pt x="83495" y="5060"/>
                  </a:cubicBezTo>
                  <a:cubicBezTo>
                    <a:pt x="83056" y="5447"/>
                    <a:pt x="82640" y="5854"/>
                    <a:pt x="82216" y="6252"/>
                  </a:cubicBezTo>
                  <a:cubicBezTo>
                    <a:pt x="82404" y="5874"/>
                    <a:pt x="82565" y="5481"/>
                    <a:pt x="82701" y="5083"/>
                  </a:cubicBezTo>
                  <a:cubicBezTo>
                    <a:pt x="82742" y="4959"/>
                    <a:pt x="82633" y="4855"/>
                    <a:pt x="82519" y="4855"/>
                  </a:cubicBezTo>
                  <a:cubicBezTo>
                    <a:pt x="82490" y="4855"/>
                    <a:pt x="82460" y="4862"/>
                    <a:pt x="82433" y="4878"/>
                  </a:cubicBezTo>
                  <a:cubicBezTo>
                    <a:pt x="82401" y="4895"/>
                    <a:pt x="82372" y="4915"/>
                    <a:pt x="82337" y="4936"/>
                  </a:cubicBezTo>
                  <a:cubicBezTo>
                    <a:pt x="82424" y="4765"/>
                    <a:pt x="82499" y="4592"/>
                    <a:pt x="82580" y="4419"/>
                  </a:cubicBezTo>
                  <a:close/>
                  <a:moveTo>
                    <a:pt x="70694" y="3917"/>
                  </a:moveTo>
                  <a:lnTo>
                    <a:pt x="70694" y="3917"/>
                  </a:lnTo>
                  <a:cubicBezTo>
                    <a:pt x="70781" y="3986"/>
                    <a:pt x="70861" y="4061"/>
                    <a:pt x="70939" y="4139"/>
                  </a:cubicBezTo>
                  <a:cubicBezTo>
                    <a:pt x="70925" y="4150"/>
                    <a:pt x="70908" y="4150"/>
                    <a:pt x="70896" y="4171"/>
                  </a:cubicBezTo>
                  <a:cubicBezTo>
                    <a:pt x="70691" y="4477"/>
                    <a:pt x="70477" y="4777"/>
                    <a:pt x="70267" y="5080"/>
                  </a:cubicBezTo>
                  <a:cubicBezTo>
                    <a:pt x="70254" y="5075"/>
                    <a:pt x="70241" y="5073"/>
                    <a:pt x="70228" y="5073"/>
                  </a:cubicBezTo>
                  <a:cubicBezTo>
                    <a:pt x="70200" y="5073"/>
                    <a:pt x="70173" y="5083"/>
                    <a:pt x="70151" y="5103"/>
                  </a:cubicBezTo>
                  <a:cubicBezTo>
                    <a:pt x="69689" y="5490"/>
                    <a:pt x="69259" y="5900"/>
                    <a:pt x="68843" y="6324"/>
                  </a:cubicBezTo>
                  <a:cubicBezTo>
                    <a:pt x="69519" y="5605"/>
                    <a:pt x="70145" y="4849"/>
                    <a:pt x="70677" y="4003"/>
                  </a:cubicBezTo>
                  <a:cubicBezTo>
                    <a:pt x="70694" y="3977"/>
                    <a:pt x="70700" y="3948"/>
                    <a:pt x="70694" y="3917"/>
                  </a:cubicBezTo>
                  <a:close/>
                  <a:moveTo>
                    <a:pt x="71136" y="4364"/>
                  </a:moveTo>
                  <a:cubicBezTo>
                    <a:pt x="71231" y="4485"/>
                    <a:pt x="71329" y="4612"/>
                    <a:pt x="71427" y="4760"/>
                  </a:cubicBezTo>
                  <a:cubicBezTo>
                    <a:pt x="71419" y="4765"/>
                    <a:pt x="71404" y="4765"/>
                    <a:pt x="71395" y="4774"/>
                  </a:cubicBezTo>
                  <a:cubicBezTo>
                    <a:pt x="70656" y="5516"/>
                    <a:pt x="69946" y="6290"/>
                    <a:pt x="69224" y="7052"/>
                  </a:cubicBezTo>
                  <a:cubicBezTo>
                    <a:pt x="69883" y="6177"/>
                    <a:pt x="70526" y="5288"/>
                    <a:pt x="71133" y="4364"/>
                  </a:cubicBezTo>
                  <a:close/>
                  <a:moveTo>
                    <a:pt x="70202" y="4401"/>
                  </a:moveTo>
                  <a:lnTo>
                    <a:pt x="70202" y="4401"/>
                  </a:lnTo>
                  <a:cubicBezTo>
                    <a:pt x="70233" y="4401"/>
                    <a:pt x="69227" y="5551"/>
                    <a:pt x="69217" y="5551"/>
                  </a:cubicBezTo>
                  <a:cubicBezTo>
                    <a:pt x="69216" y="5551"/>
                    <a:pt x="69220" y="5546"/>
                    <a:pt x="69230" y="5533"/>
                  </a:cubicBezTo>
                  <a:lnTo>
                    <a:pt x="69230" y="5533"/>
                  </a:lnTo>
                  <a:cubicBezTo>
                    <a:pt x="68197" y="6789"/>
                    <a:pt x="66978" y="7863"/>
                    <a:pt x="65806" y="8972"/>
                  </a:cubicBezTo>
                  <a:cubicBezTo>
                    <a:pt x="66274" y="8464"/>
                    <a:pt x="66739" y="7947"/>
                    <a:pt x="67201" y="7430"/>
                  </a:cubicBezTo>
                  <a:cubicBezTo>
                    <a:pt x="67876" y="6668"/>
                    <a:pt x="68569" y="5929"/>
                    <a:pt x="69294" y="5216"/>
                  </a:cubicBezTo>
                  <a:cubicBezTo>
                    <a:pt x="69582" y="4936"/>
                    <a:pt x="69880" y="4667"/>
                    <a:pt x="70189" y="4410"/>
                  </a:cubicBezTo>
                  <a:cubicBezTo>
                    <a:pt x="70196" y="4404"/>
                    <a:pt x="70201" y="4401"/>
                    <a:pt x="70202" y="4401"/>
                  </a:cubicBezTo>
                  <a:close/>
                  <a:moveTo>
                    <a:pt x="69766" y="3526"/>
                  </a:moveTo>
                  <a:cubicBezTo>
                    <a:pt x="70017" y="3526"/>
                    <a:pt x="70278" y="3609"/>
                    <a:pt x="70550" y="3801"/>
                  </a:cubicBezTo>
                  <a:cubicBezTo>
                    <a:pt x="70515" y="3801"/>
                    <a:pt x="70480" y="3813"/>
                    <a:pt x="70454" y="3836"/>
                  </a:cubicBezTo>
                  <a:cubicBezTo>
                    <a:pt x="69767" y="4393"/>
                    <a:pt x="69132" y="5005"/>
                    <a:pt x="68517" y="5634"/>
                  </a:cubicBezTo>
                  <a:cubicBezTo>
                    <a:pt x="68907" y="5068"/>
                    <a:pt x="69268" y="4480"/>
                    <a:pt x="69556" y="3839"/>
                  </a:cubicBezTo>
                  <a:cubicBezTo>
                    <a:pt x="69604" y="3743"/>
                    <a:pt x="69525" y="3658"/>
                    <a:pt x="69444" y="3658"/>
                  </a:cubicBezTo>
                  <a:cubicBezTo>
                    <a:pt x="69408" y="3658"/>
                    <a:pt x="69371" y="3675"/>
                    <a:pt x="69346" y="3714"/>
                  </a:cubicBezTo>
                  <a:cubicBezTo>
                    <a:pt x="67536" y="6249"/>
                    <a:pt x="64995" y="8169"/>
                    <a:pt x="63257" y="10744"/>
                  </a:cubicBezTo>
                  <a:cubicBezTo>
                    <a:pt x="63032" y="8542"/>
                    <a:pt x="65480" y="8065"/>
                    <a:pt x="66594" y="6835"/>
                  </a:cubicBezTo>
                  <a:cubicBezTo>
                    <a:pt x="67341" y="6011"/>
                    <a:pt x="68397" y="3526"/>
                    <a:pt x="69766" y="3526"/>
                  </a:cubicBezTo>
                  <a:close/>
                  <a:moveTo>
                    <a:pt x="68789" y="4872"/>
                  </a:moveTo>
                  <a:cubicBezTo>
                    <a:pt x="68549" y="5285"/>
                    <a:pt x="68272" y="5681"/>
                    <a:pt x="68000" y="6064"/>
                  </a:cubicBezTo>
                  <a:cubicBezTo>
                    <a:pt x="67891" y="6223"/>
                    <a:pt x="67772" y="6376"/>
                    <a:pt x="67654" y="6529"/>
                  </a:cubicBezTo>
                  <a:cubicBezTo>
                    <a:pt x="66747" y="7514"/>
                    <a:pt x="65873" y="8530"/>
                    <a:pt x="64957" y="9512"/>
                  </a:cubicBezTo>
                  <a:cubicBezTo>
                    <a:pt x="64542" y="9953"/>
                    <a:pt x="64106" y="10372"/>
                    <a:pt x="63661" y="10785"/>
                  </a:cubicBezTo>
                  <a:cubicBezTo>
                    <a:pt x="63496" y="10942"/>
                    <a:pt x="63384" y="11051"/>
                    <a:pt x="63314" y="11120"/>
                  </a:cubicBezTo>
                  <a:lnTo>
                    <a:pt x="63314" y="11120"/>
                  </a:lnTo>
                  <a:cubicBezTo>
                    <a:pt x="63312" y="11107"/>
                    <a:pt x="63309" y="11096"/>
                    <a:pt x="63306" y="11082"/>
                  </a:cubicBezTo>
                  <a:cubicBezTo>
                    <a:pt x="63358" y="11007"/>
                    <a:pt x="63436" y="10894"/>
                    <a:pt x="63528" y="10750"/>
                  </a:cubicBezTo>
                  <a:cubicBezTo>
                    <a:pt x="64340" y="9477"/>
                    <a:pt x="65471" y="8397"/>
                    <a:pt x="66525" y="7329"/>
                  </a:cubicBezTo>
                  <a:cubicBezTo>
                    <a:pt x="67307" y="6535"/>
                    <a:pt x="68075" y="5730"/>
                    <a:pt x="68789" y="4872"/>
                  </a:cubicBezTo>
                  <a:close/>
                  <a:moveTo>
                    <a:pt x="68413" y="6766"/>
                  </a:moveTo>
                  <a:cubicBezTo>
                    <a:pt x="67905" y="7303"/>
                    <a:pt x="67417" y="7860"/>
                    <a:pt x="66935" y="8426"/>
                  </a:cubicBezTo>
                  <a:lnTo>
                    <a:pt x="66938" y="8423"/>
                  </a:lnTo>
                  <a:lnTo>
                    <a:pt x="66938" y="8423"/>
                  </a:lnTo>
                  <a:cubicBezTo>
                    <a:pt x="66427" y="9021"/>
                    <a:pt x="65916" y="9613"/>
                    <a:pt x="65388" y="10193"/>
                  </a:cubicBezTo>
                  <a:cubicBezTo>
                    <a:pt x="64923" y="10706"/>
                    <a:pt x="64025" y="11261"/>
                    <a:pt x="63683" y="11848"/>
                  </a:cubicBezTo>
                  <a:lnTo>
                    <a:pt x="63683" y="11848"/>
                  </a:lnTo>
                  <a:cubicBezTo>
                    <a:pt x="63939" y="11400"/>
                    <a:pt x="64224" y="10965"/>
                    <a:pt x="64533" y="10548"/>
                  </a:cubicBezTo>
                  <a:cubicBezTo>
                    <a:pt x="65760" y="9229"/>
                    <a:pt x="67146" y="8051"/>
                    <a:pt x="68413" y="6766"/>
                  </a:cubicBezTo>
                  <a:close/>
                  <a:moveTo>
                    <a:pt x="81024" y="7953"/>
                  </a:moveTo>
                  <a:cubicBezTo>
                    <a:pt x="80712" y="8510"/>
                    <a:pt x="80259" y="9009"/>
                    <a:pt x="79655" y="9445"/>
                  </a:cubicBezTo>
                  <a:cubicBezTo>
                    <a:pt x="78801" y="10479"/>
                    <a:pt x="77911" y="11478"/>
                    <a:pt x="77063" y="12514"/>
                  </a:cubicBezTo>
                  <a:cubicBezTo>
                    <a:pt x="77198" y="12344"/>
                    <a:pt x="77325" y="12165"/>
                    <a:pt x="77461" y="11994"/>
                  </a:cubicBezTo>
                  <a:cubicBezTo>
                    <a:pt x="78575" y="10574"/>
                    <a:pt x="79779" y="9243"/>
                    <a:pt x="81024" y="7953"/>
                  </a:cubicBezTo>
                  <a:close/>
                  <a:moveTo>
                    <a:pt x="74005" y="5412"/>
                  </a:moveTo>
                  <a:lnTo>
                    <a:pt x="74005" y="5415"/>
                  </a:lnTo>
                  <a:cubicBezTo>
                    <a:pt x="73113" y="6622"/>
                    <a:pt x="72253" y="7872"/>
                    <a:pt x="71390" y="8879"/>
                  </a:cubicBezTo>
                  <a:cubicBezTo>
                    <a:pt x="70197" y="10268"/>
                    <a:pt x="68988" y="11642"/>
                    <a:pt x="67778" y="13014"/>
                  </a:cubicBezTo>
                  <a:cubicBezTo>
                    <a:pt x="69822" y="10453"/>
                    <a:pt x="71898" y="7921"/>
                    <a:pt x="74005" y="5412"/>
                  </a:cubicBezTo>
                  <a:close/>
                  <a:moveTo>
                    <a:pt x="70494" y="6125"/>
                  </a:moveTo>
                  <a:cubicBezTo>
                    <a:pt x="70637" y="6125"/>
                    <a:pt x="68201" y="9121"/>
                    <a:pt x="67642" y="9783"/>
                  </a:cubicBezTo>
                  <a:cubicBezTo>
                    <a:pt x="66144" y="11564"/>
                    <a:pt x="64553" y="13256"/>
                    <a:pt x="62963" y="14939"/>
                  </a:cubicBezTo>
                  <a:cubicBezTo>
                    <a:pt x="63979" y="13637"/>
                    <a:pt x="65001" y="12338"/>
                    <a:pt x="66049" y="11059"/>
                  </a:cubicBezTo>
                  <a:lnTo>
                    <a:pt x="66052" y="11059"/>
                  </a:lnTo>
                  <a:cubicBezTo>
                    <a:pt x="67103" y="9780"/>
                    <a:pt x="68208" y="8550"/>
                    <a:pt x="69320" y="7329"/>
                  </a:cubicBezTo>
                  <a:cubicBezTo>
                    <a:pt x="70110" y="6460"/>
                    <a:pt x="70446" y="6125"/>
                    <a:pt x="70494" y="6125"/>
                  </a:cubicBezTo>
                  <a:close/>
                  <a:moveTo>
                    <a:pt x="74952" y="3807"/>
                  </a:moveTo>
                  <a:lnTo>
                    <a:pt x="74952" y="3810"/>
                  </a:lnTo>
                  <a:cubicBezTo>
                    <a:pt x="71078" y="8192"/>
                    <a:pt x="67169" y="12546"/>
                    <a:pt x="63370" y="16989"/>
                  </a:cubicBezTo>
                  <a:cubicBezTo>
                    <a:pt x="66860" y="12277"/>
                    <a:pt x="70602" y="7779"/>
                    <a:pt x="74952" y="3807"/>
                  </a:cubicBezTo>
                  <a:close/>
                  <a:moveTo>
                    <a:pt x="80921" y="5118"/>
                  </a:moveTo>
                  <a:cubicBezTo>
                    <a:pt x="80988" y="5118"/>
                    <a:pt x="81006" y="5170"/>
                    <a:pt x="80957" y="5288"/>
                  </a:cubicBezTo>
                  <a:cubicBezTo>
                    <a:pt x="79750" y="6512"/>
                    <a:pt x="78564" y="7753"/>
                    <a:pt x="77400" y="9018"/>
                  </a:cubicBezTo>
                  <a:cubicBezTo>
                    <a:pt x="77216" y="9217"/>
                    <a:pt x="77031" y="9422"/>
                    <a:pt x="76849" y="9627"/>
                  </a:cubicBezTo>
                  <a:cubicBezTo>
                    <a:pt x="74583" y="12119"/>
                    <a:pt x="72383" y="14674"/>
                    <a:pt x="70249" y="17289"/>
                  </a:cubicBezTo>
                  <a:cubicBezTo>
                    <a:pt x="70708" y="16671"/>
                    <a:pt x="71165" y="16048"/>
                    <a:pt x="71626" y="15433"/>
                  </a:cubicBezTo>
                  <a:cubicBezTo>
                    <a:pt x="74083" y="12575"/>
                    <a:pt x="76523" y="9702"/>
                    <a:pt x="78783" y="6700"/>
                  </a:cubicBezTo>
                  <a:cubicBezTo>
                    <a:pt x="79527" y="5991"/>
                    <a:pt x="80644" y="5118"/>
                    <a:pt x="80921" y="5118"/>
                  </a:cubicBezTo>
                  <a:close/>
                  <a:moveTo>
                    <a:pt x="73604" y="7774"/>
                  </a:moveTo>
                  <a:cubicBezTo>
                    <a:pt x="71855" y="9974"/>
                    <a:pt x="70125" y="12194"/>
                    <a:pt x="68419" y="14437"/>
                  </a:cubicBezTo>
                  <a:cubicBezTo>
                    <a:pt x="68318" y="14555"/>
                    <a:pt x="68211" y="14676"/>
                    <a:pt x="68110" y="14798"/>
                  </a:cubicBezTo>
                  <a:cubicBezTo>
                    <a:pt x="67342" y="15739"/>
                    <a:pt x="66563" y="16668"/>
                    <a:pt x="65789" y="17604"/>
                  </a:cubicBezTo>
                  <a:lnTo>
                    <a:pt x="65789" y="17601"/>
                  </a:lnTo>
                  <a:cubicBezTo>
                    <a:pt x="66909" y="16080"/>
                    <a:pt x="68026" y="14558"/>
                    <a:pt x="69147" y="13034"/>
                  </a:cubicBezTo>
                  <a:cubicBezTo>
                    <a:pt x="70509" y="11177"/>
                    <a:pt x="72062" y="9477"/>
                    <a:pt x="73604" y="7774"/>
                  </a:cubicBezTo>
                  <a:close/>
                  <a:moveTo>
                    <a:pt x="79265" y="4113"/>
                  </a:moveTo>
                  <a:cubicBezTo>
                    <a:pt x="78957" y="4751"/>
                    <a:pt x="78547" y="5380"/>
                    <a:pt x="78073" y="6004"/>
                  </a:cubicBezTo>
                  <a:cubicBezTo>
                    <a:pt x="76736" y="7346"/>
                    <a:pt x="75437" y="8729"/>
                    <a:pt x="74176" y="10152"/>
                  </a:cubicBezTo>
                  <a:cubicBezTo>
                    <a:pt x="73044" y="11241"/>
                    <a:pt x="71938" y="12295"/>
                    <a:pt x="71069" y="13308"/>
                  </a:cubicBezTo>
                  <a:cubicBezTo>
                    <a:pt x="69695" y="14916"/>
                    <a:pt x="68335" y="16539"/>
                    <a:pt x="66967" y="18152"/>
                  </a:cubicBezTo>
                  <a:cubicBezTo>
                    <a:pt x="69017" y="15343"/>
                    <a:pt x="71162" y="12612"/>
                    <a:pt x="73517" y="10046"/>
                  </a:cubicBezTo>
                  <a:cubicBezTo>
                    <a:pt x="75267" y="8137"/>
                    <a:pt x="78258" y="6180"/>
                    <a:pt x="79265" y="4113"/>
                  </a:cubicBezTo>
                  <a:close/>
                  <a:moveTo>
                    <a:pt x="69187" y="10837"/>
                  </a:moveTo>
                  <a:lnTo>
                    <a:pt x="69187" y="10837"/>
                  </a:lnTo>
                  <a:cubicBezTo>
                    <a:pt x="67723" y="12664"/>
                    <a:pt x="66271" y="14500"/>
                    <a:pt x="64833" y="16348"/>
                  </a:cubicBezTo>
                  <a:lnTo>
                    <a:pt x="63557" y="17792"/>
                  </a:lnTo>
                  <a:cubicBezTo>
                    <a:pt x="61969" y="19602"/>
                    <a:pt x="60419" y="21444"/>
                    <a:pt x="58877" y="23294"/>
                  </a:cubicBezTo>
                  <a:lnTo>
                    <a:pt x="59221" y="22798"/>
                  </a:lnTo>
                  <a:cubicBezTo>
                    <a:pt x="62469" y="18759"/>
                    <a:pt x="65789" y="14772"/>
                    <a:pt x="69187" y="10837"/>
                  </a:cubicBezTo>
                  <a:close/>
                  <a:moveTo>
                    <a:pt x="72978" y="5328"/>
                  </a:moveTo>
                  <a:lnTo>
                    <a:pt x="72978" y="5328"/>
                  </a:lnTo>
                  <a:cubicBezTo>
                    <a:pt x="68462" y="9740"/>
                    <a:pt x="64582" y="14731"/>
                    <a:pt x="60916" y="19890"/>
                  </a:cubicBezTo>
                  <a:cubicBezTo>
                    <a:pt x="59810" y="21215"/>
                    <a:pt x="58719" y="22555"/>
                    <a:pt x="57642" y="23903"/>
                  </a:cubicBezTo>
                  <a:cubicBezTo>
                    <a:pt x="57547" y="24001"/>
                    <a:pt x="57454" y="24103"/>
                    <a:pt x="57359" y="24201"/>
                  </a:cubicBezTo>
                  <a:cubicBezTo>
                    <a:pt x="60047" y="20583"/>
                    <a:pt x="62734" y="16969"/>
                    <a:pt x="65549" y="13447"/>
                  </a:cubicBezTo>
                  <a:cubicBezTo>
                    <a:pt x="67873" y="10773"/>
                    <a:pt x="70203" y="8106"/>
                    <a:pt x="72539" y="5447"/>
                  </a:cubicBezTo>
                  <a:cubicBezTo>
                    <a:pt x="72550" y="5435"/>
                    <a:pt x="72547" y="5424"/>
                    <a:pt x="72553" y="5412"/>
                  </a:cubicBezTo>
                  <a:lnTo>
                    <a:pt x="72550" y="5412"/>
                  </a:lnTo>
                  <a:cubicBezTo>
                    <a:pt x="72698" y="5403"/>
                    <a:pt x="72839" y="5375"/>
                    <a:pt x="72978" y="5328"/>
                  </a:cubicBezTo>
                  <a:close/>
                  <a:moveTo>
                    <a:pt x="61590" y="20516"/>
                  </a:moveTo>
                  <a:lnTo>
                    <a:pt x="61590" y="20516"/>
                  </a:lnTo>
                  <a:cubicBezTo>
                    <a:pt x="59406" y="23329"/>
                    <a:pt x="57213" y="26137"/>
                    <a:pt x="55015" y="28941"/>
                  </a:cubicBezTo>
                  <a:cubicBezTo>
                    <a:pt x="55731" y="27890"/>
                    <a:pt x="56449" y="26839"/>
                    <a:pt x="57165" y="25789"/>
                  </a:cubicBezTo>
                  <a:cubicBezTo>
                    <a:pt x="58618" y="24013"/>
                    <a:pt x="60094" y="22254"/>
                    <a:pt x="61590" y="20516"/>
                  </a:cubicBezTo>
                  <a:close/>
                  <a:moveTo>
                    <a:pt x="79766" y="4813"/>
                  </a:moveTo>
                  <a:lnTo>
                    <a:pt x="79766" y="4813"/>
                  </a:lnTo>
                  <a:cubicBezTo>
                    <a:pt x="79807" y="4813"/>
                    <a:pt x="79597" y="5090"/>
                    <a:pt x="79306" y="5473"/>
                  </a:cubicBezTo>
                  <a:cubicBezTo>
                    <a:pt x="76376" y="7736"/>
                    <a:pt x="73991" y="11584"/>
                    <a:pt x="71921" y="14440"/>
                  </a:cubicBezTo>
                  <a:cubicBezTo>
                    <a:pt x="69811" y="16899"/>
                    <a:pt x="67723" y="19371"/>
                    <a:pt x="65682" y="21894"/>
                  </a:cubicBezTo>
                  <a:cubicBezTo>
                    <a:pt x="63592" y="24481"/>
                    <a:pt x="61467" y="27039"/>
                    <a:pt x="59336" y="29594"/>
                  </a:cubicBezTo>
                  <a:cubicBezTo>
                    <a:pt x="65376" y="21305"/>
                    <a:pt x="71566" y="13086"/>
                    <a:pt x="78648" y="5888"/>
                  </a:cubicBezTo>
                  <a:cubicBezTo>
                    <a:pt x="79414" y="5109"/>
                    <a:pt x="79724" y="4813"/>
                    <a:pt x="79766" y="4813"/>
                  </a:cubicBezTo>
                  <a:close/>
                  <a:moveTo>
                    <a:pt x="70518" y="14454"/>
                  </a:moveTo>
                  <a:cubicBezTo>
                    <a:pt x="66063" y="19925"/>
                    <a:pt x="61949" y="25734"/>
                    <a:pt x="57812" y="31427"/>
                  </a:cubicBezTo>
                  <a:cubicBezTo>
                    <a:pt x="56574" y="32914"/>
                    <a:pt x="55338" y="34400"/>
                    <a:pt x="54111" y="35890"/>
                  </a:cubicBezTo>
                  <a:cubicBezTo>
                    <a:pt x="57619" y="31095"/>
                    <a:pt x="61129" y="26302"/>
                    <a:pt x="64576" y="21464"/>
                  </a:cubicBezTo>
                  <a:cubicBezTo>
                    <a:pt x="64825" y="21172"/>
                    <a:pt x="65067" y="20878"/>
                    <a:pt x="65313" y="20586"/>
                  </a:cubicBezTo>
                  <a:cubicBezTo>
                    <a:pt x="67039" y="18536"/>
                    <a:pt x="68774" y="16492"/>
                    <a:pt x="70518" y="14454"/>
                  </a:cubicBezTo>
                  <a:close/>
                  <a:moveTo>
                    <a:pt x="53207" y="29103"/>
                  </a:moveTo>
                  <a:lnTo>
                    <a:pt x="53207" y="29103"/>
                  </a:lnTo>
                  <a:cubicBezTo>
                    <a:pt x="51192" y="31765"/>
                    <a:pt x="49148" y="34409"/>
                    <a:pt x="47032" y="36984"/>
                  </a:cubicBezTo>
                  <a:cubicBezTo>
                    <a:pt x="46992" y="37033"/>
                    <a:pt x="46951" y="37080"/>
                    <a:pt x="46914" y="37129"/>
                  </a:cubicBezTo>
                  <a:cubicBezTo>
                    <a:pt x="48929" y="34386"/>
                    <a:pt x="51002" y="31687"/>
                    <a:pt x="53207" y="29103"/>
                  </a:cubicBezTo>
                  <a:close/>
                  <a:moveTo>
                    <a:pt x="71606" y="4985"/>
                  </a:moveTo>
                  <a:cubicBezTo>
                    <a:pt x="71777" y="5172"/>
                    <a:pt x="71996" y="5308"/>
                    <a:pt x="72241" y="5375"/>
                  </a:cubicBezTo>
                  <a:cubicBezTo>
                    <a:pt x="69655" y="8085"/>
                    <a:pt x="67224" y="10929"/>
                    <a:pt x="64880" y="13839"/>
                  </a:cubicBezTo>
                  <a:cubicBezTo>
                    <a:pt x="63849" y="15023"/>
                    <a:pt x="62815" y="16204"/>
                    <a:pt x="61790" y="17393"/>
                  </a:cubicBezTo>
                  <a:cubicBezTo>
                    <a:pt x="55573" y="24603"/>
                    <a:pt x="49671" y="32002"/>
                    <a:pt x="43884" y="39511"/>
                  </a:cubicBezTo>
                  <a:lnTo>
                    <a:pt x="43884" y="39511"/>
                  </a:lnTo>
                  <a:cubicBezTo>
                    <a:pt x="44252" y="39024"/>
                    <a:pt x="44619" y="38536"/>
                    <a:pt x="44985" y="38047"/>
                  </a:cubicBezTo>
                  <a:cubicBezTo>
                    <a:pt x="46559" y="35942"/>
                    <a:pt x="48112" y="33806"/>
                    <a:pt x="49671" y="31672"/>
                  </a:cubicBezTo>
                  <a:cubicBezTo>
                    <a:pt x="52815" y="27913"/>
                    <a:pt x="55918" y="24123"/>
                    <a:pt x="58892" y="20225"/>
                  </a:cubicBezTo>
                  <a:cubicBezTo>
                    <a:pt x="59949" y="18837"/>
                    <a:pt x="61011" y="17454"/>
                    <a:pt x="62073" y="16074"/>
                  </a:cubicBezTo>
                  <a:cubicBezTo>
                    <a:pt x="65414" y="12511"/>
                    <a:pt x="68901" y="9116"/>
                    <a:pt x="71606" y="4985"/>
                  </a:cubicBezTo>
                  <a:close/>
                  <a:moveTo>
                    <a:pt x="81546" y="5793"/>
                  </a:moveTo>
                  <a:cubicBezTo>
                    <a:pt x="81546" y="5813"/>
                    <a:pt x="81543" y="5831"/>
                    <a:pt x="81543" y="5848"/>
                  </a:cubicBezTo>
                  <a:cubicBezTo>
                    <a:pt x="80943" y="7020"/>
                    <a:pt x="80192" y="8123"/>
                    <a:pt x="79361" y="9185"/>
                  </a:cubicBezTo>
                  <a:lnTo>
                    <a:pt x="79361" y="9182"/>
                  </a:lnTo>
                  <a:cubicBezTo>
                    <a:pt x="78541" y="10098"/>
                    <a:pt x="77750" y="11039"/>
                    <a:pt x="76979" y="11997"/>
                  </a:cubicBezTo>
                  <a:cubicBezTo>
                    <a:pt x="76243" y="12829"/>
                    <a:pt x="75507" y="13649"/>
                    <a:pt x="74822" y="14466"/>
                  </a:cubicBezTo>
                  <a:cubicBezTo>
                    <a:pt x="70890" y="19174"/>
                    <a:pt x="67588" y="24475"/>
                    <a:pt x="63852" y="29348"/>
                  </a:cubicBezTo>
                  <a:cubicBezTo>
                    <a:pt x="61152" y="32870"/>
                    <a:pt x="58398" y="36355"/>
                    <a:pt x="55653" y="39842"/>
                  </a:cubicBezTo>
                  <a:cubicBezTo>
                    <a:pt x="59720" y="33638"/>
                    <a:pt x="63800" y="27449"/>
                    <a:pt x="68228" y="21550"/>
                  </a:cubicBezTo>
                  <a:cubicBezTo>
                    <a:pt x="71009" y="17849"/>
                    <a:pt x="73864" y="14177"/>
                    <a:pt x="76710" y="10525"/>
                  </a:cubicBezTo>
                  <a:lnTo>
                    <a:pt x="76719" y="10516"/>
                  </a:lnTo>
                  <a:cubicBezTo>
                    <a:pt x="77842" y="9327"/>
                    <a:pt x="79023" y="8207"/>
                    <a:pt x="80068" y="6974"/>
                  </a:cubicBezTo>
                  <a:cubicBezTo>
                    <a:pt x="80542" y="6564"/>
                    <a:pt x="81029" y="6168"/>
                    <a:pt x="81546" y="5793"/>
                  </a:cubicBezTo>
                  <a:close/>
                  <a:moveTo>
                    <a:pt x="55208" y="28167"/>
                  </a:moveTo>
                  <a:lnTo>
                    <a:pt x="55208" y="28167"/>
                  </a:lnTo>
                  <a:cubicBezTo>
                    <a:pt x="54813" y="28751"/>
                    <a:pt x="54417" y="29331"/>
                    <a:pt x="54019" y="29911"/>
                  </a:cubicBezTo>
                  <a:cubicBezTo>
                    <a:pt x="53430" y="30774"/>
                    <a:pt x="52818" y="31623"/>
                    <a:pt x="52214" y="32478"/>
                  </a:cubicBezTo>
                  <a:cubicBezTo>
                    <a:pt x="51311" y="33612"/>
                    <a:pt x="50401" y="34744"/>
                    <a:pt x="49489" y="35876"/>
                  </a:cubicBezTo>
                  <a:cubicBezTo>
                    <a:pt x="48386" y="37233"/>
                    <a:pt x="47280" y="38587"/>
                    <a:pt x="46172" y="39941"/>
                  </a:cubicBezTo>
                  <a:cubicBezTo>
                    <a:pt x="48014" y="37383"/>
                    <a:pt x="49876" y="34857"/>
                    <a:pt x="51761" y="32354"/>
                  </a:cubicBezTo>
                  <a:cubicBezTo>
                    <a:pt x="52919" y="30968"/>
                    <a:pt x="54068" y="29573"/>
                    <a:pt x="55208" y="28167"/>
                  </a:cubicBezTo>
                  <a:close/>
                  <a:moveTo>
                    <a:pt x="53109" y="29827"/>
                  </a:moveTo>
                  <a:lnTo>
                    <a:pt x="53109" y="29827"/>
                  </a:lnTo>
                  <a:cubicBezTo>
                    <a:pt x="52070" y="31236"/>
                    <a:pt x="51036" y="32651"/>
                    <a:pt x="50011" y="34071"/>
                  </a:cubicBezTo>
                  <a:cubicBezTo>
                    <a:pt x="49359" y="34857"/>
                    <a:pt x="48712" y="35648"/>
                    <a:pt x="48051" y="36430"/>
                  </a:cubicBezTo>
                  <a:cubicBezTo>
                    <a:pt x="46709" y="38021"/>
                    <a:pt x="45352" y="39603"/>
                    <a:pt x="43986" y="41176"/>
                  </a:cubicBezTo>
                  <a:cubicBezTo>
                    <a:pt x="44154" y="40937"/>
                    <a:pt x="44324" y="40703"/>
                    <a:pt x="44494" y="40463"/>
                  </a:cubicBezTo>
                  <a:cubicBezTo>
                    <a:pt x="47436" y="36979"/>
                    <a:pt x="50323" y="33445"/>
                    <a:pt x="53109" y="29827"/>
                  </a:cubicBezTo>
                  <a:close/>
                  <a:moveTo>
                    <a:pt x="60344" y="17318"/>
                  </a:moveTo>
                  <a:cubicBezTo>
                    <a:pt x="54911" y="24071"/>
                    <a:pt x="49757" y="31106"/>
                    <a:pt x="44235" y="37680"/>
                  </a:cubicBezTo>
                  <a:cubicBezTo>
                    <a:pt x="42404" y="39854"/>
                    <a:pt x="40626" y="42065"/>
                    <a:pt x="38862" y="44288"/>
                  </a:cubicBezTo>
                  <a:cubicBezTo>
                    <a:pt x="40880" y="41681"/>
                    <a:pt x="42904" y="39083"/>
                    <a:pt x="44968" y="36545"/>
                  </a:cubicBezTo>
                  <a:cubicBezTo>
                    <a:pt x="49599" y="30849"/>
                    <a:pt x="53817" y="24784"/>
                    <a:pt x="58632" y="19244"/>
                  </a:cubicBezTo>
                  <a:cubicBezTo>
                    <a:pt x="59198" y="18594"/>
                    <a:pt x="59767" y="17953"/>
                    <a:pt x="60344" y="17318"/>
                  </a:cubicBezTo>
                  <a:close/>
                  <a:moveTo>
                    <a:pt x="58288" y="27177"/>
                  </a:moveTo>
                  <a:lnTo>
                    <a:pt x="58288" y="27177"/>
                  </a:lnTo>
                  <a:cubicBezTo>
                    <a:pt x="53603" y="33376"/>
                    <a:pt x="48808" y="39484"/>
                    <a:pt x="43954" y="45550"/>
                  </a:cubicBezTo>
                  <a:cubicBezTo>
                    <a:pt x="45632" y="43177"/>
                    <a:pt x="47309" y="40801"/>
                    <a:pt x="49027" y="38460"/>
                  </a:cubicBezTo>
                  <a:cubicBezTo>
                    <a:pt x="51905" y="34533"/>
                    <a:pt x="55104" y="30861"/>
                    <a:pt x="58288" y="27177"/>
                  </a:cubicBezTo>
                  <a:close/>
                  <a:moveTo>
                    <a:pt x="42979" y="42259"/>
                  </a:moveTo>
                  <a:lnTo>
                    <a:pt x="42979" y="42259"/>
                  </a:lnTo>
                  <a:cubicBezTo>
                    <a:pt x="42878" y="42403"/>
                    <a:pt x="42774" y="42548"/>
                    <a:pt x="42673" y="42689"/>
                  </a:cubicBezTo>
                  <a:cubicBezTo>
                    <a:pt x="41448" y="44093"/>
                    <a:pt x="40223" y="45497"/>
                    <a:pt x="38997" y="46901"/>
                  </a:cubicBezTo>
                  <a:lnTo>
                    <a:pt x="38997" y="46901"/>
                  </a:lnTo>
                  <a:cubicBezTo>
                    <a:pt x="40329" y="45358"/>
                    <a:pt x="41655" y="43809"/>
                    <a:pt x="42979" y="42259"/>
                  </a:cubicBezTo>
                  <a:close/>
                  <a:moveTo>
                    <a:pt x="49425" y="36358"/>
                  </a:moveTo>
                  <a:lnTo>
                    <a:pt x="49425" y="36358"/>
                  </a:lnTo>
                  <a:cubicBezTo>
                    <a:pt x="46616" y="40189"/>
                    <a:pt x="43726" y="43954"/>
                    <a:pt x="40793" y="47684"/>
                  </a:cubicBezTo>
                  <a:cubicBezTo>
                    <a:pt x="41841" y="46122"/>
                    <a:pt x="42886" y="44580"/>
                    <a:pt x="43934" y="43076"/>
                  </a:cubicBezTo>
                  <a:cubicBezTo>
                    <a:pt x="45127" y="41627"/>
                    <a:pt x="46319" y="40177"/>
                    <a:pt x="47511" y="38728"/>
                  </a:cubicBezTo>
                  <a:lnTo>
                    <a:pt x="47511" y="38731"/>
                  </a:lnTo>
                  <a:cubicBezTo>
                    <a:pt x="48155" y="37943"/>
                    <a:pt x="48787" y="37149"/>
                    <a:pt x="49425" y="36358"/>
                  </a:cubicBezTo>
                  <a:close/>
                  <a:moveTo>
                    <a:pt x="61496" y="18132"/>
                  </a:moveTo>
                  <a:cubicBezTo>
                    <a:pt x="59388" y="20869"/>
                    <a:pt x="57316" y="23638"/>
                    <a:pt x="55240" y="26403"/>
                  </a:cubicBezTo>
                  <a:cubicBezTo>
                    <a:pt x="51492" y="30494"/>
                    <a:pt x="48198" y="34952"/>
                    <a:pt x="44971" y="39464"/>
                  </a:cubicBezTo>
                  <a:cubicBezTo>
                    <a:pt x="42499" y="42426"/>
                    <a:pt x="39999" y="45365"/>
                    <a:pt x="37476" y="48284"/>
                  </a:cubicBezTo>
                  <a:cubicBezTo>
                    <a:pt x="39223" y="45911"/>
                    <a:pt x="40969" y="43541"/>
                    <a:pt x="42736" y="41185"/>
                  </a:cubicBezTo>
                  <a:lnTo>
                    <a:pt x="42736" y="41188"/>
                  </a:lnTo>
                  <a:cubicBezTo>
                    <a:pt x="48689" y="33263"/>
                    <a:pt x="55029" y="25644"/>
                    <a:pt x="61496" y="18132"/>
                  </a:cubicBezTo>
                  <a:close/>
                  <a:moveTo>
                    <a:pt x="77392" y="14474"/>
                  </a:moveTo>
                  <a:lnTo>
                    <a:pt x="77392" y="14474"/>
                  </a:lnTo>
                  <a:cubicBezTo>
                    <a:pt x="68751" y="25878"/>
                    <a:pt x="60497" y="37625"/>
                    <a:pt x="52018" y="49121"/>
                  </a:cubicBezTo>
                  <a:lnTo>
                    <a:pt x="52015" y="49124"/>
                  </a:lnTo>
                  <a:cubicBezTo>
                    <a:pt x="51827" y="49378"/>
                    <a:pt x="51643" y="49635"/>
                    <a:pt x="51455" y="49892"/>
                  </a:cubicBezTo>
                  <a:cubicBezTo>
                    <a:pt x="52263" y="48680"/>
                    <a:pt x="53080" y="47473"/>
                    <a:pt x="53915" y="46278"/>
                  </a:cubicBezTo>
                  <a:cubicBezTo>
                    <a:pt x="59010" y="38988"/>
                    <a:pt x="64573" y="32030"/>
                    <a:pt x="69611" y="24706"/>
                  </a:cubicBezTo>
                  <a:cubicBezTo>
                    <a:pt x="72010" y="21218"/>
                    <a:pt x="74750" y="17872"/>
                    <a:pt x="77392" y="14474"/>
                  </a:cubicBezTo>
                  <a:close/>
                  <a:moveTo>
                    <a:pt x="46264" y="33283"/>
                  </a:moveTo>
                  <a:lnTo>
                    <a:pt x="46019" y="33647"/>
                  </a:lnTo>
                  <a:cubicBezTo>
                    <a:pt x="42777" y="38410"/>
                    <a:pt x="38847" y="42868"/>
                    <a:pt x="35135" y="47271"/>
                  </a:cubicBezTo>
                  <a:cubicBezTo>
                    <a:pt x="34266" y="48301"/>
                    <a:pt x="33400" y="49335"/>
                    <a:pt x="32536" y="50368"/>
                  </a:cubicBezTo>
                  <a:cubicBezTo>
                    <a:pt x="34742" y="47404"/>
                    <a:pt x="36959" y="44447"/>
                    <a:pt x="39275" y="41557"/>
                  </a:cubicBezTo>
                  <a:lnTo>
                    <a:pt x="39278" y="41557"/>
                  </a:lnTo>
                  <a:cubicBezTo>
                    <a:pt x="41527" y="38748"/>
                    <a:pt x="43882" y="36006"/>
                    <a:pt x="46264" y="33283"/>
                  </a:cubicBezTo>
                  <a:close/>
                  <a:moveTo>
                    <a:pt x="61115" y="25592"/>
                  </a:moveTo>
                  <a:lnTo>
                    <a:pt x="61115" y="25592"/>
                  </a:lnTo>
                  <a:cubicBezTo>
                    <a:pt x="58314" y="29455"/>
                    <a:pt x="55514" y="33315"/>
                    <a:pt x="52711" y="37175"/>
                  </a:cubicBezTo>
                  <a:cubicBezTo>
                    <a:pt x="49267" y="41915"/>
                    <a:pt x="45606" y="46491"/>
                    <a:pt x="41910" y="51044"/>
                  </a:cubicBezTo>
                  <a:cubicBezTo>
                    <a:pt x="44171" y="47721"/>
                    <a:pt x="46394" y="44366"/>
                    <a:pt x="48773" y="41144"/>
                  </a:cubicBezTo>
                  <a:cubicBezTo>
                    <a:pt x="52705" y="35821"/>
                    <a:pt x="56877" y="30676"/>
                    <a:pt x="61115" y="25592"/>
                  </a:cubicBezTo>
                  <a:close/>
                  <a:moveTo>
                    <a:pt x="77715" y="1613"/>
                  </a:moveTo>
                  <a:cubicBezTo>
                    <a:pt x="77857" y="1662"/>
                    <a:pt x="77998" y="1702"/>
                    <a:pt x="78154" y="1763"/>
                  </a:cubicBezTo>
                  <a:cubicBezTo>
                    <a:pt x="75761" y="5245"/>
                    <a:pt x="72559" y="8048"/>
                    <a:pt x="69972" y="11382"/>
                  </a:cubicBezTo>
                  <a:cubicBezTo>
                    <a:pt x="67368" y="14737"/>
                    <a:pt x="64937" y="18242"/>
                    <a:pt x="62414" y="21660"/>
                  </a:cubicBezTo>
                  <a:cubicBezTo>
                    <a:pt x="62414" y="21663"/>
                    <a:pt x="62414" y="21663"/>
                    <a:pt x="62411" y="21663"/>
                  </a:cubicBezTo>
                  <a:cubicBezTo>
                    <a:pt x="58563" y="26259"/>
                    <a:pt x="54691" y="30838"/>
                    <a:pt x="50935" y="35503"/>
                  </a:cubicBezTo>
                  <a:cubicBezTo>
                    <a:pt x="47191" y="40154"/>
                    <a:pt x="43813" y="45094"/>
                    <a:pt x="40366" y="49979"/>
                  </a:cubicBezTo>
                  <a:cubicBezTo>
                    <a:pt x="39125" y="51113"/>
                    <a:pt x="37952" y="52306"/>
                    <a:pt x="36832" y="53547"/>
                  </a:cubicBezTo>
                  <a:cubicBezTo>
                    <a:pt x="37436" y="52667"/>
                    <a:pt x="38036" y="51786"/>
                    <a:pt x="38631" y="50905"/>
                  </a:cubicBezTo>
                  <a:cubicBezTo>
                    <a:pt x="42771" y="45700"/>
                    <a:pt x="46873" y="40469"/>
                    <a:pt x="50753" y="35062"/>
                  </a:cubicBezTo>
                  <a:cubicBezTo>
                    <a:pt x="51481" y="34048"/>
                    <a:pt x="52200" y="33026"/>
                    <a:pt x="52910" y="31996"/>
                  </a:cubicBezTo>
                  <a:cubicBezTo>
                    <a:pt x="56764" y="27114"/>
                    <a:pt x="60561" y="22180"/>
                    <a:pt x="64400" y="17283"/>
                  </a:cubicBezTo>
                  <a:cubicBezTo>
                    <a:pt x="68910" y="12121"/>
                    <a:pt x="73471" y="7000"/>
                    <a:pt x="77715" y="1613"/>
                  </a:cubicBezTo>
                  <a:close/>
                  <a:moveTo>
                    <a:pt x="39950" y="44653"/>
                  </a:moveTo>
                  <a:cubicBezTo>
                    <a:pt x="38376" y="46723"/>
                    <a:pt x="36807" y="48800"/>
                    <a:pt x="35239" y="50882"/>
                  </a:cubicBezTo>
                  <a:cubicBezTo>
                    <a:pt x="34453" y="51791"/>
                    <a:pt x="33669" y="52699"/>
                    <a:pt x="32886" y="53608"/>
                  </a:cubicBezTo>
                  <a:lnTo>
                    <a:pt x="32886" y="53608"/>
                  </a:lnTo>
                  <a:cubicBezTo>
                    <a:pt x="35261" y="50641"/>
                    <a:pt x="37619" y="47661"/>
                    <a:pt x="39950" y="44653"/>
                  </a:cubicBezTo>
                  <a:close/>
                  <a:moveTo>
                    <a:pt x="52411" y="41124"/>
                  </a:moveTo>
                  <a:lnTo>
                    <a:pt x="52411" y="41124"/>
                  </a:lnTo>
                  <a:cubicBezTo>
                    <a:pt x="48406" y="46630"/>
                    <a:pt x="44359" y="52109"/>
                    <a:pt x="40268" y="57569"/>
                  </a:cubicBezTo>
                  <a:cubicBezTo>
                    <a:pt x="44113" y="51945"/>
                    <a:pt x="48204" y="46509"/>
                    <a:pt x="52411" y="41124"/>
                  </a:cubicBezTo>
                  <a:close/>
                  <a:moveTo>
                    <a:pt x="78437" y="1893"/>
                  </a:moveTo>
                  <a:cubicBezTo>
                    <a:pt x="78662" y="1988"/>
                    <a:pt x="78881" y="2080"/>
                    <a:pt x="79124" y="2202"/>
                  </a:cubicBezTo>
                  <a:cubicBezTo>
                    <a:pt x="79242" y="2545"/>
                    <a:pt x="79436" y="2863"/>
                    <a:pt x="79687" y="3128"/>
                  </a:cubicBezTo>
                  <a:cubicBezTo>
                    <a:pt x="77542" y="6073"/>
                    <a:pt x="74655" y="8273"/>
                    <a:pt x="72204" y="10944"/>
                  </a:cubicBezTo>
                  <a:cubicBezTo>
                    <a:pt x="70053" y="13288"/>
                    <a:pt x="68165" y="15883"/>
                    <a:pt x="66294" y="18450"/>
                  </a:cubicBezTo>
                  <a:cubicBezTo>
                    <a:pt x="65460" y="19599"/>
                    <a:pt x="64623" y="20751"/>
                    <a:pt x="63791" y="21903"/>
                  </a:cubicBezTo>
                  <a:cubicBezTo>
                    <a:pt x="63471" y="22284"/>
                    <a:pt x="63147" y="22659"/>
                    <a:pt x="62827" y="23040"/>
                  </a:cubicBezTo>
                  <a:cubicBezTo>
                    <a:pt x="57905" y="28904"/>
                    <a:pt x="53083" y="34854"/>
                    <a:pt x="48490" y="40980"/>
                  </a:cubicBezTo>
                  <a:cubicBezTo>
                    <a:pt x="44988" y="45654"/>
                    <a:pt x="41809" y="50576"/>
                    <a:pt x="38417" y="55334"/>
                  </a:cubicBezTo>
                  <a:cubicBezTo>
                    <a:pt x="37525" y="56431"/>
                    <a:pt x="36636" y="57528"/>
                    <a:pt x="35750" y="58625"/>
                  </a:cubicBezTo>
                  <a:cubicBezTo>
                    <a:pt x="40634" y="51826"/>
                    <a:pt x="45326" y="44898"/>
                    <a:pt x="50378" y="38220"/>
                  </a:cubicBezTo>
                  <a:cubicBezTo>
                    <a:pt x="56421" y="30237"/>
                    <a:pt x="62856" y="22567"/>
                    <a:pt x="68950" y="14627"/>
                  </a:cubicBezTo>
                  <a:cubicBezTo>
                    <a:pt x="69288" y="14189"/>
                    <a:pt x="69640" y="13747"/>
                    <a:pt x="70001" y="13302"/>
                  </a:cubicBezTo>
                  <a:cubicBezTo>
                    <a:pt x="73047" y="9898"/>
                    <a:pt x="76113" y="6451"/>
                    <a:pt x="78255" y="2597"/>
                  </a:cubicBezTo>
                  <a:cubicBezTo>
                    <a:pt x="78319" y="2482"/>
                    <a:pt x="78215" y="2352"/>
                    <a:pt x="78108" y="2352"/>
                  </a:cubicBezTo>
                  <a:cubicBezTo>
                    <a:pt x="78215" y="2196"/>
                    <a:pt x="78333" y="2049"/>
                    <a:pt x="78437" y="1893"/>
                  </a:cubicBezTo>
                  <a:close/>
                  <a:moveTo>
                    <a:pt x="50032" y="47655"/>
                  </a:moveTo>
                  <a:lnTo>
                    <a:pt x="50032" y="47655"/>
                  </a:lnTo>
                  <a:cubicBezTo>
                    <a:pt x="46224" y="53218"/>
                    <a:pt x="42309" y="58761"/>
                    <a:pt x="38166" y="64010"/>
                  </a:cubicBezTo>
                  <a:lnTo>
                    <a:pt x="38166" y="64007"/>
                  </a:lnTo>
                  <a:cubicBezTo>
                    <a:pt x="41983" y="58452"/>
                    <a:pt x="45938" y="53004"/>
                    <a:pt x="50032" y="47655"/>
                  </a:cubicBezTo>
                  <a:close/>
                  <a:moveTo>
                    <a:pt x="39073" y="51699"/>
                  </a:moveTo>
                  <a:lnTo>
                    <a:pt x="39073" y="51699"/>
                  </a:lnTo>
                  <a:cubicBezTo>
                    <a:pt x="35464" y="56249"/>
                    <a:pt x="31887" y="60825"/>
                    <a:pt x="28382" y="65453"/>
                  </a:cubicBezTo>
                  <a:cubicBezTo>
                    <a:pt x="29251" y="64099"/>
                    <a:pt x="30126" y="62754"/>
                    <a:pt x="31006" y="61411"/>
                  </a:cubicBezTo>
                  <a:lnTo>
                    <a:pt x="31006" y="61417"/>
                  </a:lnTo>
                  <a:cubicBezTo>
                    <a:pt x="32409" y="59691"/>
                    <a:pt x="33752" y="57898"/>
                    <a:pt x="35057" y="56073"/>
                  </a:cubicBezTo>
                  <a:cubicBezTo>
                    <a:pt x="36333" y="54563"/>
                    <a:pt x="37684" y="53114"/>
                    <a:pt x="39073" y="51699"/>
                  </a:cubicBezTo>
                  <a:close/>
                  <a:moveTo>
                    <a:pt x="47306" y="48682"/>
                  </a:moveTo>
                  <a:lnTo>
                    <a:pt x="47306" y="48682"/>
                  </a:lnTo>
                  <a:cubicBezTo>
                    <a:pt x="44520" y="52756"/>
                    <a:pt x="41749" y="56835"/>
                    <a:pt x="38899" y="60863"/>
                  </a:cubicBezTo>
                  <a:cubicBezTo>
                    <a:pt x="37534" y="62788"/>
                    <a:pt x="36056" y="64622"/>
                    <a:pt x="34546" y="66426"/>
                  </a:cubicBezTo>
                  <a:cubicBezTo>
                    <a:pt x="35204" y="65338"/>
                    <a:pt x="35854" y="64269"/>
                    <a:pt x="36512" y="63239"/>
                  </a:cubicBezTo>
                  <a:cubicBezTo>
                    <a:pt x="37343" y="61934"/>
                    <a:pt x="38212" y="60658"/>
                    <a:pt x="39070" y="59376"/>
                  </a:cubicBezTo>
                  <a:cubicBezTo>
                    <a:pt x="41322" y="56483"/>
                    <a:pt x="43576" y="53593"/>
                    <a:pt x="45799" y="50683"/>
                  </a:cubicBezTo>
                  <a:cubicBezTo>
                    <a:pt x="46307" y="50019"/>
                    <a:pt x="46804" y="49349"/>
                    <a:pt x="47306" y="48682"/>
                  </a:cubicBezTo>
                  <a:close/>
                  <a:moveTo>
                    <a:pt x="41148" y="46477"/>
                  </a:moveTo>
                  <a:lnTo>
                    <a:pt x="41148" y="46477"/>
                  </a:lnTo>
                  <a:cubicBezTo>
                    <a:pt x="40161" y="47874"/>
                    <a:pt x="39171" y="49266"/>
                    <a:pt x="38175" y="50657"/>
                  </a:cubicBezTo>
                  <a:cubicBezTo>
                    <a:pt x="36275" y="52929"/>
                    <a:pt x="34500" y="55302"/>
                    <a:pt x="32816" y="57745"/>
                  </a:cubicBezTo>
                  <a:cubicBezTo>
                    <a:pt x="30735" y="60366"/>
                    <a:pt x="28656" y="62996"/>
                    <a:pt x="26606" y="65652"/>
                  </a:cubicBezTo>
                  <a:lnTo>
                    <a:pt x="26606" y="65655"/>
                  </a:lnTo>
                  <a:cubicBezTo>
                    <a:pt x="26318" y="66030"/>
                    <a:pt x="26038" y="66414"/>
                    <a:pt x="25749" y="66793"/>
                  </a:cubicBezTo>
                  <a:cubicBezTo>
                    <a:pt x="25660" y="66885"/>
                    <a:pt x="25573" y="66977"/>
                    <a:pt x="25483" y="67067"/>
                  </a:cubicBezTo>
                  <a:cubicBezTo>
                    <a:pt x="27680" y="63790"/>
                    <a:pt x="30036" y="60617"/>
                    <a:pt x="32418" y="57473"/>
                  </a:cubicBezTo>
                  <a:cubicBezTo>
                    <a:pt x="35247" y="53743"/>
                    <a:pt x="38183" y="50100"/>
                    <a:pt x="41148" y="46477"/>
                  </a:cubicBezTo>
                  <a:close/>
                  <a:moveTo>
                    <a:pt x="25481" y="58934"/>
                  </a:moveTo>
                  <a:lnTo>
                    <a:pt x="25481" y="58934"/>
                  </a:lnTo>
                  <a:cubicBezTo>
                    <a:pt x="23200" y="61645"/>
                    <a:pt x="20850" y="64304"/>
                    <a:pt x="18713" y="67113"/>
                  </a:cubicBezTo>
                  <a:cubicBezTo>
                    <a:pt x="20593" y="64116"/>
                    <a:pt x="23076" y="61541"/>
                    <a:pt x="25481" y="58934"/>
                  </a:cubicBezTo>
                  <a:close/>
                  <a:moveTo>
                    <a:pt x="53011" y="25630"/>
                  </a:moveTo>
                  <a:lnTo>
                    <a:pt x="53011" y="25630"/>
                  </a:lnTo>
                  <a:cubicBezTo>
                    <a:pt x="50967" y="28300"/>
                    <a:pt x="48969" y="31008"/>
                    <a:pt x="46893" y="33638"/>
                  </a:cubicBezTo>
                  <a:cubicBezTo>
                    <a:pt x="39119" y="43471"/>
                    <a:pt x="31558" y="53703"/>
                    <a:pt x="23188" y="63028"/>
                  </a:cubicBezTo>
                  <a:cubicBezTo>
                    <a:pt x="22467" y="63822"/>
                    <a:pt x="21730" y="64604"/>
                    <a:pt x="20980" y="65378"/>
                  </a:cubicBezTo>
                  <a:cubicBezTo>
                    <a:pt x="20710" y="65658"/>
                    <a:pt x="18829" y="67682"/>
                    <a:pt x="18705" y="67682"/>
                  </a:cubicBezTo>
                  <a:cubicBezTo>
                    <a:pt x="18654" y="67682"/>
                    <a:pt x="18902" y="67337"/>
                    <a:pt x="19686" y="66383"/>
                  </a:cubicBezTo>
                  <a:cubicBezTo>
                    <a:pt x="21840" y="63767"/>
                    <a:pt x="24190" y="61365"/>
                    <a:pt x="26274" y="58677"/>
                  </a:cubicBezTo>
                  <a:cubicBezTo>
                    <a:pt x="27568" y="57009"/>
                    <a:pt x="28838" y="55323"/>
                    <a:pt x="30103" y="53631"/>
                  </a:cubicBezTo>
                  <a:cubicBezTo>
                    <a:pt x="32230" y="51119"/>
                    <a:pt x="34338" y="48590"/>
                    <a:pt x="36460" y="46073"/>
                  </a:cubicBezTo>
                  <a:cubicBezTo>
                    <a:pt x="39159" y="42871"/>
                    <a:pt x="41841" y="39603"/>
                    <a:pt x="44382" y="36277"/>
                  </a:cubicBezTo>
                  <a:cubicBezTo>
                    <a:pt x="45513" y="34793"/>
                    <a:pt x="46553" y="33246"/>
                    <a:pt x="47630" y="31733"/>
                  </a:cubicBezTo>
                  <a:cubicBezTo>
                    <a:pt x="49425" y="29698"/>
                    <a:pt x="51227" y="27668"/>
                    <a:pt x="53011" y="25630"/>
                  </a:cubicBezTo>
                  <a:close/>
                  <a:moveTo>
                    <a:pt x="31321" y="56174"/>
                  </a:moveTo>
                  <a:cubicBezTo>
                    <a:pt x="28431" y="60103"/>
                    <a:pt x="25521" y="64044"/>
                    <a:pt x="22337" y="67702"/>
                  </a:cubicBezTo>
                  <a:lnTo>
                    <a:pt x="22337" y="67705"/>
                  </a:lnTo>
                  <a:cubicBezTo>
                    <a:pt x="21742" y="68387"/>
                    <a:pt x="21462" y="68656"/>
                    <a:pt x="21392" y="68656"/>
                  </a:cubicBezTo>
                  <a:cubicBezTo>
                    <a:pt x="21150" y="68656"/>
                    <a:pt x="23384" y="65480"/>
                    <a:pt x="23867" y="64916"/>
                  </a:cubicBezTo>
                  <a:cubicBezTo>
                    <a:pt x="24848" y="63767"/>
                    <a:pt x="25853" y="62644"/>
                    <a:pt x="26829" y="61492"/>
                  </a:cubicBezTo>
                  <a:cubicBezTo>
                    <a:pt x="28330" y="59725"/>
                    <a:pt x="29828" y="57950"/>
                    <a:pt x="31321" y="56174"/>
                  </a:cubicBezTo>
                  <a:close/>
                  <a:moveTo>
                    <a:pt x="62989" y="31020"/>
                  </a:moveTo>
                  <a:lnTo>
                    <a:pt x="62989" y="31020"/>
                  </a:lnTo>
                  <a:cubicBezTo>
                    <a:pt x="61744" y="32700"/>
                    <a:pt x="60497" y="34374"/>
                    <a:pt x="59247" y="36046"/>
                  </a:cubicBezTo>
                  <a:cubicBezTo>
                    <a:pt x="53424" y="43772"/>
                    <a:pt x="48071" y="51806"/>
                    <a:pt x="42390" y="59624"/>
                  </a:cubicBezTo>
                  <a:cubicBezTo>
                    <a:pt x="39812" y="63172"/>
                    <a:pt x="37005" y="66530"/>
                    <a:pt x="34271" y="69937"/>
                  </a:cubicBezTo>
                  <a:cubicBezTo>
                    <a:pt x="34860" y="68964"/>
                    <a:pt x="35444" y="68017"/>
                    <a:pt x="36038" y="67116"/>
                  </a:cubicBezTo>
                  <a:lnTo>
                    <a:pt x="36038" y="67113"/>
                  </a:lnTo>
                  <a:cubicBezTo>
                    <a:pt x="42450" y="59679"/>
                    <a:pt x="47970" y="51526"/>
                    <a:pt x="53383" y="43298"/>
                  </a:cubicBezTo>
                  <a:cubicBezTo>
                    <a:pt x="53418" y="43252"/>
                    <a:pt x="53453" y="43209"/>
                    <a:pt x="53487" y="43163"/>
                  </a:cubicBezTo>
                  <a:cubicBezTo>
                    <a:pt x="56649" y="39109"/>
                    <a:pt x="59839" y="35079"/>
                    <a:pt x="62989" y="31020"/>
                  </a:cubicBezTo>
                  <a:close/>
                  <a:moveTo>
                    <a:pt x="48178" y="36597"/>
                  </a:moveTo>
                  <a:lnTo>
                    <a:pt x="48178" y="36597"/>
                  </a:lnTo>
                  <a:cubicBezTo>
                    <a:pt x="46521" y="38901"/>
                    <a:pt x="44875" y="41211"/>
                    <a:pt x="43239" y="43529"/>
                  </a:cubicBezTo>
                  <a:cubicBezTo>
                    <a:pt x="36760" y="51442"/>
                    <a:pt x="30354" y="59402"/>
                    <a:pt x="24640" y="67890"/>
                  </a:cubicBezTo>
                  <a:cubicBezTo>
                    <a:pt x="24236" y="68265"/>
                    <a:pt x="23829" y="68646"/>
                    <a:pt x="23416" y="69019"/>
                  </a:cubicBezTo>
                  <a:lnTo>
                    <a:pt x="23416" y="69021"/>
                  </a:lnTo>
                  <a:cubicBezTo>
                    <a:pt x="22674" y="69691"/>
                    <a:pt x="22299" y="69956"/>
                    <a:pt x="22169" y="69956"/>
                  </a:cubicBezTo>
                  <a:cubicBezTo>
                    <a:pt x="21681" y="69956"/>
                    <a:pt x="24629" y="66248"/>
                    <a:pt x="24617" y="66248"/>
                  </a:cubicBezTo>
                  <a:lnTo>
                    <a:pt x="24617" y="66248"/>
                  </a:lnTo>
                  <a:cubicBezTo>
                    <a:pt x="24616" y="66248"/>
                    <a:pt x="24602" y="66264"/>
                    <a:pt x="24574" y="66298"/>
                  </a:cubicBezTo>
                  <a:lnTo>
                    <a:pt x="24574" y="66298"/>
                  </a:lnTo>
                  <a:cubicBezTo>
                    <a:pt x="28341" y="61744"/>
                    <a:pt x="32084" y="57201"/>
                    <a:pt x="35706" y="52525"/>
                  </a:cubicBezTo>
                  <a:cubicBezTo>
                    <a:pt x="38140" y="49387"/>
                    <a:pt x="40450" y="46142"/>
                    <a:pt x="42762" y="42894"/>
                  </a:cubicBezTo>
                  <a:cubicBezTo>
                    <a:pt x="44575" y="40804"/>
                    <a:pt x="46382" y="38705"/>
                    <a:pt x="48178" y="36597"/>
                  </a:cubicBezTo>
                  <a:close/>
                  <a:moveTo>
                    <a:pt x="80657" y="8715"/>
                  </a:moveTo>
                  <a:cubicBezTo>
                    <a:pt x="79750" y="9968"/>
                    <a:pt x="78818" y="11359"/>
                    <a:pt x="78033" y="12381"/>
                  </a:cubicBezTo>
                  <a:cubicBezTo>
                    <a:pt x="70671" y="21946"/>
                    <a:pt x="63794" y="31946"/>
                    <a:pt x="56709" y="41722"/>
                  </a:cubicBezTo>
                  <a:cubicBezTo>
                    <a:pt x="53776" y="45769"/>
                    <a:pt x="51045" y="49921"/>
                    <a:pt x="48398" y="54116"/>
                  </a:cubicBezTo>
                  <a:cubicBezTo>
                    <a:pt x="43747" y="60620"/>
                    <a:pt x="39217" y="67203"/>
                    <a:pt x="34312" y="73531"/>
                  </a:cubicBezTo>
                  <a:cubicBezTo>
                    <a:pt x="34043" y="73877"/>
                    <a:pt x="33714" y="74250"/>
                    <a:pt x="33342" y="74642"/>
                  </a:cubicBezTo>
                  <a:cubicBezTo>
                    <a:pt x="37291" y="69688"/>
                    <a:pt x="40750" y="64241"/>
                    <a:pt x="44318" y="59206"/>
                  </a:cubicBezTo>
                  <a:lnTo>
                    <a:pt x="44318" y="59208"/>
                  </a:lnTo>
                  <a:cubicBezTo>
                    <a:pt x="51640" y="48870"/>
                    <a:pt x="58684" y="38335"/>
                    <a:pt x="65907" y="27928"/>
                  </a:cubicBezTo>
                  <a:cubicBezTo>
                    <a:pt x="66488" y="27091"/>
                    <a:pt x="67071" y="26253"/>
                    <a:pt x="67654" y="25419"/>
                  </a:cubicBezTo>
                  <a:cubicBezTo>
                    <a:pt x="68416" y="24409"/>
                    <a:pt x="69175" y="23398"/>
                    <a:pt x="69935" y="22391"/>
                  </a:cubicBezTo>
                  <a:cubicBezTo>
                    <a:pt x="72660" y="18764"/>
                    <a:pt x="75380" y="15141"/>
                    <a:pt x="78241" y="11619"/>
                  </a:cubicBezTo>
                  <a:cubicBezTo>
                    <a:pt x="79060" y="10612"/>
                    <a:pt x="79901" y="9688"/>
                    <a:pt x="80657" y="8715"/>
                  </a:cubicBezTo>
                  <a:close/>
                  <a:moveTo>
                    <a:pt x="68685" y="20396"/>
                  </a:moveTo>
                  <a:lnTo>
                    <a:pt x="68685" y="20396"/>
                  </a:lnTo>
                  <a:cubicBezTo>
                    <a:pt x="63580" y="27212"/>
                    <a:pt x="59062" y="34351"/>
                    <a:pt x="54284" y="41404"/>
                  </a:cubicBezTo>
                  <a:cubicBezTo>
                    <a:pt x="53990" y="41840"/>
                    <a:pt x="53692" y="42279"/>
                    <a:pt x="53395" y="42715"/>
                  </a:cubicBezTo>
                  <a:cubicBezTo>
                    <a:pt x="52269" y="44156"/>
                    <a:pt x="51146" y="45599"/>
                    <a:pt x="50029" y="47046"/>
                  </a:cubicBezTo>
                  <a:cubicBezTo>
                    <a:pt x="45008" y="53561"/>
                    <a:pt x="40253" y="60265"/>
                    <a:pt x="35651" y="67076"/>
                  </a:cubicBezTo>
                  <a:cubicBezTo>
                    <a:pt x="33428" y="69662"/>
                    <a:pt x="31116" y="72160"/>
                    <a:pt x="29072" y="74850"/>
                  </a:cubicBezTo>
                  <a:cubicBezTo>
                    <a:pt x="30666" y="72725"/>
                    <a:pt x="32106" y="70430"/>
                    <a:pt x="33492" y="68155"/>
                  </a:cubicBezTo>
                  <a:lnTo>
                    <a:pt x="33492" y="68158"/>
                  </a:lnTo>
                  <a:cubicBezTo>
                    <a:pt x="34797" y="66657"/>
                    <a:pt x="36090" y="65153"/>
                    <a:pt x="37303" y="63579"/>
                  </a:cubicBezTo>
                  <a:cubicBezTo>
                    <a:pt x="45288" y="53209"/>
                    <a:pt x="52359" y="42109"/>
                    <a:pt x="59995" y="31459"/>
                  </a:cubicBezTo>
                  <a:cubicBezTo>
                    <a:pt x="62752" y="27951"/>
                    <a:pt x="65509" y="24440"/>
                    <a:pt x="68263" y="20930"/>
                  </a:cubicBezTo>
                  <a:cubicBezTo>
                    <a:pt x="68402" y="20751"/>
                    <a:pt x="68543" y="20575"/>
                    <a:pt x="68685" y="20396"/>
                  </a:cubicBezTo>
                  <a:close/>
                  <a:moveTo>
                    <a:pt x="54498" y="35931"/>
                  </a:moveTo>
                  <a:lnTo>
                    <a:pt x="54498" y="35931"/>
                  </a:lnTo>
                  <a:cubicBezTo>
                    <a:pt x="53949" y="36664"/>
                    <a:pt x="53398" y="37394"/>
                    <a:pt x="52846" y="38119"/>
                  </a:cubicBezTo>
                  <a:cubicBezTo>
                    <a:pt x="47944" y="44528"/>
                    <a:pt x="42800" y="50778"/>
                    <a:pt x="38123" y="57355"/>
                  </a:cubicBezTo>
                  <a:cubicBezTo>
                    <a:pt x="33729" y="63530"/>
                    <a:pt x="29722" y="69957"/>
                    <a:pt x="24531" y="75509"/>
                  </a:cubicBezTo>
                  <a:cubicBezTo>
                    <a:pt x="25065" y="74717"/>
                    <a:pt x="25639" y="73955"/>
                    <a:pt x="26191" y="73199"/>
                  </a:cubicBezTo>
                  <a:cubicBezTo>
                    <a:pt x="28370" y="70217"/>
                    <a:pt x="30527" y="67223"/>
                    <a:pt x="32692" y="64226"/>
                  </a:cubicBezTo>
                  <a:cubicBezTo>
                    <a:pt x="37005" y="58262"/>
                    <a:pt x="41515" y="52381"/>
                    <a:pt x="46056" y="46558"/>
                  </a:cubicBezTo>
                  <a:cubicBezTo>
                    <a:pt x="46891" y="45504"/>
                    <a:pt x="47719" y="44447"/>
                    <a:pt x="48539" y="43382"/>
                  </a:cubicBezTo>
                  <a:cubicBezTo>
                    <a:pt x="49007" y="42784"/>
                    <a:pt x="49477" y="42181"/>
                    <a:pt x="49945" y="41583"/>
                  </a:cubicBezTo>
                  <a:cubicBezTo>
                    <a:pt x="51441" y="39681"/>
                    <a:pt x="52965" y="37801"/>
                    <a:pt x="54498" y="35931"/>
                  </a:cubicBezTo>
                  <a:close/>
                  <a:moveTo>
                    <a:pt x="35545" y="59815"/>
                  </a:moveTo>
                  <a:lnTo>
                    <a:pt x="35545" y="59815"/>
                  </a:lnTo>
                  <a:cubicBezTo>
                    <a:pt x="31512" y="65081"/>
                    <a:pt x="26647" y="70693"/>
                    <a:pt x="23431" y="76669"/>
                  </a:cubicBezTo>
                  <a:cubicBezTo>
                    <a:pt x="22990" y="77093"/>
                    <a:pt x="22738" y="77263"/>
                    <a:pt x="22616" y="77263"/>
                  </a:cubicBezTo>
                  <a:cubicBezTo>
                    <a:pt x="22453" y="77263"/>
                    <a:pt x="22528" y="76953"/>
                    <a:pt x="22700" y="76536"/>
                  </a:cubicBezTo>
                  <a:cubicBezTo>
                    <a:pt x="23133" y="75892"/>
                    <a:pt x="23572" y="75252"/>
                    <a:pt x="24014" y="74614"/>
                  </a:cubicBezTo>
                  <a:cubicBezTo>
                    <a:pt x="26110" y="71781"/>
                    <a:pt x="28200" y="68949"/>
                    <a:pt x="30290" y="66114"/>
                  </a:cubicBezTo>
                  <a:cubicBezTo>
                    <a:pt x="30351" y="66033"/>
                    <a:pt x="30412" y="65953"/>
                    <a:pt x="30475" y="65875"/>
                  </a:cubicBezTo>
                  <a:cubicBezTo>
                    <a:pt x="32184" y="63871"/>
                    <a:pt x="33899" y="61873"/>
                    <a:pt x="35545" y="59815"/>
                  </a:cubicBezTo>
                  <a:close/>
                  <a:moveTo>
                    <a:pt x="68096" y="19550"/>
                  </a:moveTo>
                  <a:lnTo>
                    <a:pt x="68096" y="19550"/>
                  </a:lnTo>
                  <a:cubicBezTo>
                    <a:pt x="64562" y="24310"/>
                    <a:pt x="61100" y="29132"/>
                    <a:pt x="57633" y="33933"/>
                  </a:cubicBezTo>
                  <a:cubicBezTo>
                    <a:pt x="50514" y="42958"/>
                    <a:pt x="43354" y="51945"/>
                    <a:pt x="37121" y="61628"/>
                  </a:cubicBezTo>
                  <a:cubicBezTo>
                    <a:pt x="37008" y="61804"/>
                    <a:pt x="36893" y="61989"/>
                    <a:pt x="36780" y="62168"/>
                  </a:cubicBezTo>
                  <a:cubicBezTo>
                    <a:pt x="33313" y="66720"/>
                    <a:pt x="29817" y="71250"/>
                    <a:pt x="26251" y="75702"/>
                  </a:cubicBezTo>
                  <a:lnTo>
                    <a:pt x="26251" y="75705"/>
                  </a:lnTo>
                  <a:cubicBezTo>
                    <a:pt x="25859" y="76196"/>
                    <a:pt x="23136" y="77910"/>
                    <a:pt x="23087" y="78020"/>
                  </a:cubicBezTo>
                  <a:cubicBezTo>
                    <a:pt x="23292" y="77570"/>
                    <a:pt x="23523" y="77128"/>
                    <a:pt x="23777" y="76701"/>
                  </a:cubicBezTo>
                  <a:cubicBezTo>
                    <a:pt x="27715" y="72783"/>
                    <a:pt x="30969" y="68297"/>
                    <a:pt x="34139" y="63721"/>
                  </a:cubicBezTo>
                  <a:cubicBezTo>
                    <a:pt x="38435" y="57525"/>
                    <a:pt x="42935" y="51558"/>
                    <a:pt x="47540" y="45590"/>
                  </a:cubicBezTo>
                  <a:cubicBezTo>
                    <a:pt x="50554" y="41687"/>
                    <a:pt x="53487" y="37651"/>
                    <a:pt x="56429" y="33598"/>
                  </a:cubicBezTo>
                  <a:cubicBezTo>
                    <a:pt x="59596" y="29781"/>
                    <a:pt x="62798" y="25991"/>
                    <a:pt x="65933" y="22148"/>
                  </a:cubicBezTo>
                  <a:cubicBezTo>
                    <a:pt x="66643" y="21273"/>
                    <a:pt x="67368" y="20410"/>
                    <a:pt x="68096" y="19550"/>
                  </a:cubicBezTo>
                  <a:close/>
                  <a:moveTo>
                    <a:pt x="31786" y="70133"/>
                  </a:moveTo>
                  <a:lnTo>
                    <a:pt x="31786" y="70133"/>
                  </a:lnTo>
                  <a:cubicBezTo>
                    <a:pt x="29794" y="73216"/>
                    <a:pt x="27672" y="76207"/>
                    <a:pt x="25201" y="78808"/>
                  </a:cubicBezTo>
                  <a:cubicBezTo>
                    <a:pt x="27337" y="76559"/>
                    <a:pt x="29011" y="73410"/>
                    <a:pt x="31076" y="70964"/>
                  </a:cubicBezTo>
                  <a:cubicBezTo>
                    <a:pt x="31309" y="70684"/>
                    <a:pt x="31549" y="70410"/>
                    <a:pt x="31786" y="70133"/>
                  </a:cubicBezTo>
                  <a:close/>
                  <a:moveTo>
                    <a:pt x="34220" y="69195"/>
                  </a:moveTo>
                  <a:lnTo>
                    <a:pt x="34220" y="69195"/>
                  </a:lnTo>
                  <a:cubicBezTo>
                    <a:pt x="33838" y="69763"/>
                    <a:pt x="33452" y="70326"/>
                    <a:pt x="33073" y="70895"/>
                  </a:cubicBezTo>
                  <a:cubicBezTo>
                    <a:pt x="32213" y="72194"/>
                    <a:pt x="31358" y="73499"/>
                    <a:pt x="30513" y="74810"/>
                  </a:cubicBezTo>
                  <a:cubicBezTo>
                    <a:pt x="29736" y="75864"/>
                    <a:pt x="28982" y="76935"/>
                    <a:pt x="28252" y="78026"/>
                  </a:cubicBezTo>
                  <a:cubicBezTo>
                    <a:pt x="27305" y="79247"/>
                    <a:pt x="26268" y="80487"/>
                    <a:pt x="26039" y="80487"/>
                  </a:cubicBezTo>
                  <a:cubicBezTo>
                    <a:pt x="25931" y="80487"/>
                    <a:pt x="26004" y="80209"/>
                    <a:pt x="26352" y="79521"/>
                  </a:cubicBezTo>
                  <a:cubicBezTo>
                    <a:pt x="28301" y="75682"/>
                    <a:pt x="31344" y="72405"/>
                    <a:pt x="34220" y="69195"/>
                  </a:cubicBezTo>
                  <a:close/>
                  <a:moveTo>
                    <a:pt x="48135" y="40766"/>
                  </a:moveTo>
                  <a:lnTo>
                    <a:pt x="48135" y="40766"/>
                  </a:lnTo>
                  <a:cubicBezTo>
                    <a:pt x="45277" y="44612"/>
                    <a:pt x="42479" y="48506"/>
                    <a:pt x="39742" y="52450"/>
                  </a:cubicBezTo>
                  <a:cubicBezTo>
                    <a:pt x="36821" y="56682"/>
                    <a:pt x="33792" y="60837"/>
                    <a:pt x="30732" y="64971"/>
                  </a:cubicBezTo>
                  <a:cubicBezTo>
                    <a:pt x="30547" y="65211"/>
                    <a:pt x="30365" y="65453"/>
                    <a:pt x="30181" y="65693"/>
                  </a:cubicBezTo>
                  <a:cubicBezTo>
                    <a:pt x="27475" y="68796"/>
                    <a:pt x="24779" y="71957"/>
                    <a:pt x="22871" y="75563"/>
                  </a:cubicBezTo>
                  <a:cubicBezTo>
                    <a:pt x="22311" y="76323"/>
                    <a:pt x="21745" y="77079"/>
                    <a:pt x="21188" y="77841"/>
                  </a:cubicBezTo>
                  <a:cubicBezTo>
                    <a:pt x="21158" y="77822"/>
                    <a:pt x="21125" y="77813"/>
                    <a:pt x="21091" y="77813"/>
                  </a:cubicBezTo>
                  <a:cubicBezTo>
                    <a:pt x="21054" y="77813"/>
                    <a:pt x="21016" y="77825"/>
                    <a:pt x="20985" y="77850"/>
                  </a:cubicBezTo>
                  <a:lnTo>
                    <a:pt x="20985" y="77853"/>
                  </a:lnTo>
                  <a:cubicBezTo>
                    <a:pt x="20053" y="78673"/>
                    <a:pt x="19239" y="79611"/>
                    <a:pt x="18485" y="80604"/>
                  </a:cubicBezTo>
                  <a:cubicBezTo>
                    <a:pt x="19083" y="79634"/>
                    <a:pt x="19678" y="78661"/>
                    <a:pt x="20272" y="77691"/>
                  </a:cubicBezTo>
                  <a:cubicBezTo>
                    <a:pt x="20431" y="77466"/>
                    <a:pt x="20593" y="77241"/>
                    <a:pt x="20752" y="77018"/>
                  </a:cubicBezTo>
                  <a:cubicBezTo>
                    <a:pt x="21430" y="76045"/>
                    <a:pt x="22080" y="75061"/>
                    <a:pt x="22738" y="74079"/>
                  </a:cubicBezTo>
                  <a:lnTo>
                    <a:pt x="22738" y="74079"/>
                  </a:lnTo>
                  <a:cubicBezTo>
                    <a:pt x="22441" y="74717"/>
                    <a:pt x="22158" y="75367"/>
                    <a:pt x="21909" y="76037"/>
                  </a:cubicBezTo>
                  <a:cubicBezTo>
                    <a:pt x="21873" y="76136"/>
                    <a:pt x="21954" y="76202"/>
                    <a:pt x="22038" y="76202"/>
                  </a:cubicBezTo>
                  <a:cubicBezTo>
                    <a:pt x="22093" y="76202"/>
                    <a:pt x="22148" y="76174"/>
                    <a:pt x="22172" y="76109"/>
                  </a:cubicBezTo>
                  <a:cubicBezTo>
                    <a:pt x="22654" y="74824"/>
                    <a:pt x="23226" y="73577"/>
                    <a:pt x="23890" y="72376"/>
                  </a:cubicBezTo>
                  <a:cubicBezTo>
                    <a:pt x="24964" y="70748"/>
                    <a:pt x="26026" y="69114"/>
                    <a:pt x="27077" y="67474"/>
                  </a:cubicBezTo>
                  <a:cubicBezTo>
                    <a:pt x="29733" y="63900"/>
                    <a:pt x="32816" y="60580"/>
                    <a:pt x="35501" y="57127"/>
                  </a:cubicBezTo>
                  <a:cubicBezTo>
                    <a:pt x="37219" y="54918"/>
                    <a:pt x="38870" y="52658"/>
                    <a:pt x="40502" y="50386"/>
                  </a:cubicBezTo>
                  <a:cubicBezTo>
                    <a:pt x="43034" y="47170"/>
                    <a:pt x="45577" y="43962"/>
                    <a:pt x="48135" y="40766"/>
                  </a:cubicBezTo>
                  <a:close/>
                  <a:moveTo>
                    <a:pt x="61779" y="33234"/>
                  </a:moveTo>
                  <a:lnTo>
                    <a:pt x="61779" y="33234"/>
                  </a:lnTo>
                  <a:cubicBezTo>
                    <a:pt x="59273" y="36886"/>
                    <a:pt x="56773" y="40541"/>
                    <a:pt x="54284" y="44199"/>
                  </a:cubicBezTo>
                  <a:cubicBezTo>
                    <a:pt x="49524" y="51151"/>
                    <a:pt x="44694" y="58054"/>
                    <a:pt x="39797" y="64907"/>
                  </a:cubicBezTo>
                  <a:cubicBezTo>
                    <a:pt x="37716" y="67806"/>
                    <a:pt x="35657" y="70722"/>
                    <a:pt x="33535" y="73594"/>
                  </a:cubicBezTo>
                  <a:cubicBezTo>
                    <a:pt x="32025" y="75630"/>
                    <a:pt x="30412" y="77584"/>
                    <a:pt x="28697" y="79452"/>
                  </a:cubicBezTo>
                  <a:cubicBezTo>
                    <a:pt x="28226" y="79967"/>
                    <a:pt x="26948" y="81430"/>
                    <a:pt x="26691" y="81430"/>
                  </a:cubicBezTo>
                  <a:cubicBezTo>
                    <a:pt x="26567" y="81430"/>
                    <a:pt x="26679" y="81093"/>
                    <a:pt x="27227" y="80154"/>
                  </a:cubicBezTo>
                  <a:lnTo>
                    <a:pt x="27227" y="80157"/>
                  </a:lnTo>
                  <a:cubicBezTo>
                    <a:pt x="29583" y="77708"/>
                    <a:pt x="31483" y="74608"/>
                    <a:pt x="33290" y="71579"/>
                  </a:cubicBezTo>
                  <a:cubicBezTo>
                    <a:pt x="35770" y="68470"/>
                    <a:pt x="38371" y="65444"/>
                    <a:pt x="40790" y="62309"/>
                  </a:cubicBezTo>
                  <a:cubicBezTo>
                    <a:pt x="45921" y="55666"/>
                    <a:pt x="50407" y="48535"/>
                    <a:pt x="55399" y="41780"/>
                  </a:cubicBezTo>
                  <a:cubicBezTo>
                    <a:pt x="57509" y="38921"/>
                    <a:pt x="59637" y="36072"/>
                    <a:pt x="61779" y="33234"/>
                  </a:cubicBezTo>
                  <a:close/>
                  <a:moveTo>
                    <a:pt x="20334" y="78956"/>
                  </a:moveTo>
                  <a:cubicBezTo>
                    <a:pt x="20346" y="78956"/>
                    <a:pt x="20356" y="78958"/>
                    <a:pt x="20365" y="78964"/>
                  </a:cubicBezTo>
                  <a:cubicBezTo>
                    <a:pt x="20180" y="79215"/>
                    <a:pt x="19992" y="79467"/>
                    <a:pt x="19808" y="79721"/>
                  </a:cubicBezTo>
                  <a:cubicBezTo>
                    <a:pt x="18996" y="80835"/>
                    <a:pt x="18162" y="81947"/>
                    <a:pt x="17319" y="83058"/>
                  </a:cubicBezTo>
                  <a:cubicBezTo>
                    <a:pt x="17527" y="82697"/>
                    <a:pt x="17732" y="82336"/>
                    <a:pt x="17945" y="81981"/>
                  </a:cubicBezTo>
                  <a:cubicBezTo>
                    <a:pt x="18308" y="81375"/>
                    <a:pt x="19986" y="78956"/>
                    <a:pt x="20334" y="78956"/>
                  </a:cubicBezTo>
                  <a:close/>
                  <a:moveTo>
                    <a:pt x="43790" y="61547"/>
                  </a:moveTo>
                  <a:lnTo>
                    <a:pt x="43790" y="61547"/>
                  </a:lnTo>
                  <a:cubicBezTo>
                    <a:pt x="41555" y="65205"/>
                    <a:pt x="39330" y="68877"/>
                    <a:pt x="37040" y="72532"/>
                  </a:cubicBezTo>
                  <a:cubicBezTo>
                    <a:pt x="35348" y="75231"/>
                    <a:pt x="33512" y="77879"/>
                    <a:pt x="31315" y="80191"/>
                  </a:cubicBezTo>
                  <a:cubicBezTo>
                    <a:pt x="30611" y="80875"/>
                    <a:pt x="29906" y="81563"/>
                    <a:pt x="29205" y="82250"/>
                  </a:cubicBezTo>
                  <a:cubicBezTo>
                    <a:pt x="28564" y="82875"/>
                    <a:pt x="28202" y="83124"/>
                    <a:pt x="28033" y="83124"/>
                  </a:cubicBezTo>
                  <a:cubicBezTo>
                    <a:pt x="27420" y="83124"/>
                    <a:pt x="29364" y="79833"/>
                    <a:pt x="29710" y="79420"/>
                  </a:cubicBezTo>
                  <a:cubicBezTo>
                    <a:pt x="32811" y="75725"/>
                    <a:pt x="35894" y="72087"/>
                    <a:pt x="38813" y="68230"/>
                  </a:cubicBezTo>
                  <a:cubicBezTo>
                    <a:pt x="40490" y="66016"/>
                    <a:pt x="42150" y="63787"/>
                    <a:pt x="43790" y="61547"/>
                  </a:cubicBezTo>
                  <a:close/>
                  <a:moveTo>
                    <a:pt x="19045" y="82752"/>
                  </a:moveTo>
                  <a:lnTo>
                    <a:pt x="19045" y="82752"/>
                  </a:lnTo>
                  <a:cubicBezTo>
                    <a:pt x="18061" y="84207"/>
                    <a:pt x="17059" y="85648"/>
                    <a:pt x="16060" y="87091"/>
                  </a:cubicBezTo>
                  <a:cubicBezTo>
                    <a:pt x="15821" y="87440"/>
                    <a:pt x="15584" y="87790"/>
                    <a:pt x="15341" y="88136"/>
                  </a:cubicBezTo>
                  <a:cubicBezTo>
                    <a:pt x="15760" y="87507"/>
                    <a:pt x="16182" y="86880"/>
                    <a:pt x="16606" y="86254"/>
                  </a:cubicBezTo>
                  <a:cubicBezTo>
                    <a:pt x="17131" y="85538"/>
                    <a:pt x="17634" y="84808"/>
                    <a:pt x="18116" y="84063"/>
                  </a:cubicBezTo>
                  <a:cubicBezTo>
                    <a:pt x="18422" y="83624"/>
                    <a:pt x="18728" y="83185"/>
                    <a:pt x="19045" y="82752"/>
                  </a:cubicBezTo>
                  <a:close/>
                  <a:moveTo>
                    <a:pt x="17440" y="75194"/>
                  </a:moveTo>
                  <a:lnTo>
                    <a:pt x="17440" y="75194"/>
                  </a:lnTo>
                  <a:cubicBezTo>
                    <a:pt x="16658" y="76940"/>
                    <a:pt x="15373" y="78514"/>
                    <a:pt x="14239" y="80038"/>
                  </a:cubicBezTo>
                  <a:cubicBezTo>
                    <a:pt x="10797" y="84652"/>
                    <a:pt x="7191" y="89158"/>
                    <a:pt x="3915" y="93896"/>
                  </a:cubicBezTo>
                  <a:cubicBezTo>
                    <a:pt x="5142" y="91962"/>
                    <a:pt x="6435" y="90065"/>
                    <a:pt x="7668" y="88165"/>
                  </a:cubicBezTo>
                  <a:cubicBezTo>
                    <a:pt x="9703" y="85030"/>
                    <a:pt x="11906" y="82016"/>
                    <a:pt x="13970" y="78901"/>
                  </a:cubicBezTo>
                  <a:lnTo>
                    <a:pt x="14741" y="77760"/>
                  </a:lnTo>
                  <a:cubicBezTo>
                    <a:pt x="15255" y="76406"/>
                    <a:pt x="16153" y="75552"/>
                    <a:pt x="17440" y="75194"/>
                  </a:cubicBezTo>
                  <a:close/>
                  <a:moveTo>
                    <a:pt x="19349" y="75603"/>
                  </a:moveTo>
                  <a:cubicBezTo>
                    <a:pt x="19836" y="75603"/>
                    <a:pt x="19547" y="76094"/>
                    <a:pt x="18482" y="77076"/>
                  </a:cubicBezTo>
                  <a:cubicBezTo>
                    <a:pt x="17550" y="78485"/>
                    <a:pt x="16485" y="79801"/>
                    <a:pt x="15538" y="81199"/>
                  </a:cubicBezTo>
                  <a:cubicBezTo>
                    <a:pt x="13159" y="84709"/>
                    <a:pt x="10976" y="88353"/>
                    <a:pt x="8638" y="91889"/>
                  </a:cubicBezTo>
                  <a:cubicBezTo>
                    <a:pt x="7460" y="93668"/>
                    <a:pt x="6192" y="95377"/>
                    <a:pt x="4885" y="97054"/>
                  </a:cubicBezTo>
                  <a:cubicBezTo>
                    <a:pt x="6120" y="94947"/>
                    <a:pt x="7376" y="92857"/>
                    <a:pt x="8655" y="90778"/>
                  </a:cubicBezTo>
                  <a:cubicBezTo>
                    <a:pt x="10725" y="87420"/>
                    <a:pt x="13170" y="84317"/>
                    <a:pt x="15183" y="80925"/>
                  </a:cubicBezTo>
                  <a:cubicBezTo>
                    <a:pt x="16280" y="79080"/>
                    <a:pt x="17371" y="77336"/>
                    <a:pt x="18794" y="75708"/>
                  </a:cubicBezTo>
                  <a:cubicBezTo>
                    <a:pt x="19034" y="75638"/>
                    <a:pt x="19219" y="75603"/>
                    <a:pt x="19349" y="75603"/>
                  </a:cubicBezTo>
                  <a:close/>
                  <a:moveTo>
                    <a:pt x="9452" y="87328"/>
                  </a:moveTo>
                  <a:cubicBezTo>
                    <a:pt x="8675" y="88439"/>
                    <a:pt x="7939" y="89571"/>
                    <a:pt x="7246" y="90726"/>
                  </a:cubicBezTo>
                  <a:cubicBezTo>
                    <a:pt x="6836" y="91335"/>
                    <a:pt x="6415" y="91938"/>
                    <a:pt x="6013" y="92550"/>
                  </a:cubicBezTo>
                  <a:cubicBezTo>
                    <a:pt x="5309" y="93619"/>
                    <a:pt x="4700" y="94759"/>
                    <a:pt x="4045" y="95859"/>
                  </a:cubicBezTo>
                  <a:cubicBezTo>
                    <a:pt x="3563" y="96669"/>
                    <a:pt x="1571" y="99119"/>
                    <a:pt x="1181" y="99119"/>
                  </a:cubicBezTo>
                  <a:cubicBezTo>
                    <a:pt x="1029" y="99119"/>
                    <a:pt x="1121" y="98745"/>
                    <a:pt x="1643" y="97756"/>
                  </a:cubicBezTo>
                  <a:lnTo>
                    <a:pt x="1643" y="97753"/>
                  </a:lnTo>
                  <a:cubicBezTo>
                    <a:pt x="1885" y="97288"/>
                    <a:pt x="2159" y="96835"/>
                    <a:pt x="2422" y="96376"/>
                  </a:cubicBezTo>
                  <a:cubicBezTo>
                    <a:pt x="4561" y="93292"/>
                    <a:pt x="7033" y="90327"/>
                    <a:pt x="9452" y="87328"/>
                  </a:cubicBezTo>
                  <a:close/>
                  <a:moveTo>
                    <a:pt x="14755" y="80789"/>
                  </a:moveTo>
                  <a:cubicBezTo>
                    <a:pt x="13817" y="82354"/>
                    <a:pt x="12925" y="83941"/>
                    <a:pt x="11938" y="85373"/>
                  </a:cubicBezTo>
                  <a:cubicBezTo>
                    <a:pt x="8973" y="89672"/>
                    <a:pt x="6239" y="94118"/>
                    <a:pt x="3637" y="98645"/>
                  </a:cubicBezTo>
                  <a:cubicBezTo>
                    <a:pt x="2736" y="99757"/>
                    <a:pt x="2284" y="100283"/>
                    <a:pt x="2194" y="100283"/>
                  </a:cubicBezTo>
                  <a:cubicBezTo>
                    <a:pt x="2077" y="100283"/>
                    <a:pt x="2571" y="99398"/>
                    <a:pt x="3487" y="97756"/>
                  </a:cubicBezTo>
                  <a:lnTo>
                    <a:pt x="3487" y="97753"/>
                  </a:lnTo>
                  <a:cubicBezTo>
                    <a:pt x="6296" y="92721"/>
                    <a:pt x="9524" y="88081"/>
                    <a:pt x="12807" y="83448"/>
                  </a:cubicBezTo>
                  <a:cubicBezTo>
                    <a:pt x="13465" y="82567"/>
                    <a:pt x="14114" y="81681"/>
                    <a:pt x="14755" y="80789"/>
                  </a:cubicBezTo>
                  <a:close/>
                  <a:moveTo>
                    <a:pt x="20192" y="79781"/>
                  </a:moveTo>
                  <a:cubicBezTo>
                    <a:pt x="20119" y="79966"/>
                    <a:pt x="20030" y="80183"/>
                    <a:pt x="19912" y="80448"/>
                  </a:cubicBezTo>
                  <a:lnTo>
                    <a:pt x="19912" y="80451"/>
                  </a:lnTo>
                  <a:cubicBezTo>
                    <a:pt x="19594" y="81176"/>
                    <a:pt x="19236" y="81874"/>
                    <a:pt x="18861" y="82564"/>
                  </a:cubicBezTo>
                  <a:cubicBezTo>
                    <a:pt x="17238" y="84758"/>
                    <a:pt x="15717" y="87022"/>
                    <a:pt x="14224" y="89314"/>
                  </a:cubicBezTo>
                  <a:cubicBezTo>
                    <a:pt x="14634" y="88809"/>
                    <a:pt x="15041" y="88304"/>
                    <a:pt x="15440" y="87793"/>
                  </a:cubicBezTo>
                  <a:lnTo>
                    <a:pt x="15440" y="87793"/>
                  </a:lnTo>
                  <a:cubicBezTo>
                    <a:pt x="14995" y="88382"/>
                    <a:pt x="14539" y="88965"/>
                    <a:pt x="14074" y="89545"/>
                  </a:cubicBezTo>
                  <a:cubicBezTo>
                    <a:pt x="13742" y="90053"/>
                    <a:pt x="13410" y="90561"/>
                    <a:pt x="13081" y="91069"/>
                  </a:cubicBezTo>
                  <a:cubicBezTo>
                    <a:pt x="11675" y="93255"/>
                    <a:pt x="10243" y="95423"/>
                    <a:pt x="8753" y="97554"/>
                  </a:cubicBezTo>
                  <a:cubicBezTo>
                    <a:pt x="7581" y="99234"/>
                    <a:pt x="6299" y="100830"/>
                    <a:pt x="4980" y="102395"/>
                  </a:cubicBezTo>
                  <a:cubicBezTo>
                    <a:pt x="4415" y="103065"/>
                    <a:pt x="3956" y="103590"/>
                    <a:pt x="3843" y="103590"/>
                  </a:cubicBezTo>
                  <a:cubicBezTo>
                    <a:pt x="3752" y="103590"/>
                    <a:pt x="3887" y="103246"/>
                    <a:pt x="4377" y="102358"/>
                  </a:cubicBezTo>
                  <a:cubicBezTo>
                    <a:pt x="5664" y="100022"/>
                    <a:pt x="7212" y="97880"/>
                    <a:pt x="8851" y="95813"/>
                  </a:cubicBezTo>
                  <a:lnTo>
                    <a:pt x="8851" y="95813"/>
                  </a:lnTo>
                  <a:cubicBezTo>
                    <a:pt x="8000" y="96852"/>
                    <a:pt x="7168" y="97906"/>
                    <a:pt x="6377" y="98989"/>
                  </a:cubicBezTo>
                  <a:cubicBezTo>
                    <a:pt x="8023" y="96537"/>
                    <a:pt x="9735" y="94133"/>
                    <a:pt x="11455" y="91731"/>
                  </a:cubicBezTo>
                  <a:cubicBezTo>
                    <a:pt x="12506" y="90264"/>
                    <a:pt x="13554" y="88797"/>
                    <a:pt x="14582" y="87316"/>
                  </a:cubicBezTo>
                  <a:cubicBezTo>
                    <a:pt x="15442" y="86196"/>
                    <a:pt x="16288" y="85076"/>
                    <a:pt x="17108" y="83956"/>
                  </a:cubicBezTo>
                  <a:cubicBezTo>
                    <a:pt x="18130" y="82559"/>
                    <a:pt x="19167" y="81173"/>
                    <a:pt x="20192" y="79781"/>
                  </a:cubicBezTo>
                  <a:close/>
                  <a:moveTo>
                    <a:pt x="76819" y="0"/>
                  </a:moveTo>
                  <a:cubicBezTo>
                    <a:pt x="76115" y="0"/>
                    <a:pt x="75406" y="391"/>
                    <a:pt x="74704" y="1414"/>
                  </a:cubicBezTo>
                  <a:cubicBezTo>
                    <a:pt x="74317" y="1977"/>
                    <a:pt x="74225" y="2886"/>
                    <a:pt x="74069" y="3535"/>
                  </a:cubicBezTo>
                  <a:cubicBezTo>
                    <a:pt x="73802" y="4642"/>
                    <a:pt x="73395" y="5028"/>
                    <a:pt x="72951" y="5028"/>
                  </a:cubicBezTo>
                  <a:cubicBezTo>
                    <a:pt x="72042" y="5028"/>
                    <a:pt x="70980" y="3406"/>
                    <a:pt x="70656" y="3022"/>
                  </a:cubicBezTo>
                  <a:cubicBezTo>
                    <a:pt x="70431" y="2753"/>
                    <a:pt x="70020" y="2615"/>
                    <a:pt x="69612" y="2615"/>
                  </a:cubicBezTo>
                  <a:cubicBezTo>
                    <a:pt x="69231" y="2615"/>
                    <a:pt x="68854" y="2735"/>
                    <a:pt x="68633" y="2978"/>
                  </a:cubicBezTo>
                  <a:cubicBezTo>
                    <a:pt x="68029" y="3639"/>
                    <a:pt x="67631" y="4312"/>
                    <a:pt x="67198" y="5106"/>
                  </a:cubicBezTo>
                  <a:cubicBezTo>
                    <a:pt x="66306" y="6746"/>
                    <a:pt x="64758" y="7447"/>
                    <a:pt x="63372" y="8495"/>
                  </a:cubicBezTo>
                  <a:cubicBezTo>
                    <a:pt x="62420" y="9217"/>
                    <a:pt x="62919" y="10274"/>
                    <a:pt x="62983" y="11177"/>
                  </a:cubicBezTo>
                  <a:cubicBezTo>
                    <a:pt x="62896" y="11313"/>
                    <a:pt x="62801" y="11443"/>
                    <a:pt x="62723" y="11584"/>
                  </a:cubicBezTo>
                  <a:cubicBezTo>
                    <a:pt x="62664" y="11687"/>
                    <a:pt x="62746" y="11774"/>
                    <a:pt x="62838" y="11774"/>
                  </a:cubicBezTo>
                  <a:cubicBezTo>
                    <a:pt x="62869" y="11774"/>
                    <a:pt x="62900" y="11765"/>
                    <a:pt x="62928" y="11743"/>
                  </a:cubicBezTo>
                  <a:cubicBezTo>
                    <a:pt x="62931" y="11737"/>
                    <a:pt x="62937" y="11732"/>
                    <a:pt x="62942" y="11729"/>
                  </a:cubicBezTo>
                  <a:lnTo>
                    <a:pt x="62942" y="11729"/>
                  </a:lnTo>
                  <a:cubicBezTo>
                    <a:pt x="62899" y="11911"/>
                    <a:pt x="62807" y="12075"/>
                    <a:pt x="62677" y="12211"/>
                  </a:cubicBezTo>
                  <a:cubicBezTo>
                    <a:pt x="62630" y="12258"/>
                    <a:pt x="62674" y="12322"/>
                    <a:pt x="62726" y="12322"/>
                  </a:cubicBezTo>
                  <a:cubicBezTo>
                    <a:pt x="62742" y="12322"/>
                    <a:pt x="62758" y="12316"/>
                    <a:pt x="62772" y="12303"/>
                  </a:cubicBezTo>
                  <a:cubicBezTo>
                    <a:pt x="62887" y="12199"/>
                    <a:pt x="62980" y="12124"/>
                    <a:pt x="63058" y="12058"/>
                  </a:cubicBezTo>
                  <a:lnTo>
                    <a:pt x="63058" y="12058"/>
                  </a:lnTo>
                  <a:cubicBezTo>
                    <a:pt x="62841" y="12373"/>
                    <a:pt x="62642" y="12699"/>
                    <a:pt x="62460" y="13034"/>
                  </a:cubicBezTo>
                  <a:cubicBezTo>
                    <a:pt x="62432" y="13088"/>
                    <a:pt x="62477" y="13136"/>
                    <a:pt x="62523" y="13136"/>
                  </a:cubicBezTo>
                  <a:cubicBezTo>
                    <a:pt x="62544" y="13136"/>
                    <a:pt x="62564" y="13126"/>
                    <a:pt x="62579" y="13103"/>
                  </a:cubicBezTo>
                  <a:cubicBezTo>
                    <a:pt x="62859" y="12632"/>
                    <a:pt x="63168" y="12179"/>
                    <a:pt x="63502" y="11749"/>
                  </a:cubicBezTo>
                  <a:lnTo>
                    <a:pt x="63502" y="11749"/>
                  </a:lnTo>
                  <a:cubicBezTo>
                    <a:pt x="63404" y="11908"/>
                    <a:pt x="63303" y="12061"/>
                    <a:pt x="63211" y="12222"/>
                  </a:cubicBezTo>
                  <a:cubicBezTo>
                    <a:pt x="63161" y="12312"/>
                    <a:pt x="63232" y="12388"/>
                    <a:pt x="63311" y="12388"/>
                  </a:cubicBezTo>
                  <a:cubicBezTo>
                    <a:pt x="63337" y="12388"/>
                    <a:pt x="63363" y="12380"/>
                    <a:pt x="63387" y="12361"/>
                  </a:cubicBezTo>
                  <a:cubicBezTo>
                    <a:pt x="65795" y="10438"/>
                    <a:pt x="67538" y="7878"/>
                    <a:pt x="69779" y="5787"/>
                  </a:cubicBezTo>
                  <a:lnTo>
                    <a:pt x="69779" y="5787"/>
                  </a:lnTo>
                  <a:cubicBezTo>
                    <a:pt x="68477" y="7609"/>
                    <a:pt x="67065" y="9338"/>
                    <a:pt x="65610" y="11027"/>
                  </a:cubicBezTo>
                  <a:cubicBezTo>
                    <a:pt x="65136" y="11567"/>
                    <a:pt x="64651" y="12098"/>
                    <a:pt x="64187" y="12647"/>
                  </a:cubicBezTo>
                  <a:cubicBezTo>
                    <a:pt x="62945" y="14041"/>
                    <a:pt x="61686" y="15418"/>
                    <a:pt x="60425" y="16798"/>
                  </a:cubicBezTo>
                  <a:cubicBezTo>
                    <a:pt x="61456" y="15493"/>
                    <a:pt x="62466" y="14174"/>
                    <a:pt x="63445" y="12832"/>
                  </a:cubicBezTo>
                  <a:cubicBezTo>
                    <a:pt x="63525" y="12720"/>
                    <a:pt x="63412" y="12598"/>
                    <a:pt x="63299" y="12598"/>
                  </a:cubicBezTo>
                  <a:cubicBezTo>
                    <a:pt x="63263" y="12598"/>
                    <a:pt x="63226" y="12611"/>
                    <a:pt x="63196" y="12641"/>
                  </a:cubicBezTo>
                  <a:cubicBezTo>
                    <a:pt x="54498" y="21530"/>
                    <a:pt x="46484" y="30953"/>
                    <a:pt x="38504" y="40478"/>
                  </a:cubicBezTo>
                  <a:cubicBezTo>
                    <a:pt x="30954" y="49488"/>
                    <a:pt x="23468" y="58579"/>
                    <a:pt x="17100" y="68479"/>
                  </a:cubicBezTo>
                  <a:cubicBezTo>
                    <a:pt x="17067" y="68529"/>
                    <a:pt x="17112" y="68575"/>
                    <a:pt x="17159" y="68575"/>
                  </a:cubicBezTo>
                  <a:cubicBezTo>
                    <a:pt x="17179" y="68575"/>
                    <a:pt x="17200" y="68566"/>
                    <a:pt x="17215" y="68545"/>
                  </a:cubicBezTo>
                  <a:cubicBezTo>
                    <a:pt x="24098" y="58302"/>
                    <a:pt x="31950" y="48809"/>
                    <a:pt x="39866" y="39357"/>
                  </a:cubicBezTo>
                  <a:cubicBezTo>
                    <a:pt x="43646" y="34848"/>
                    <a:pt x="47390" y="30312"/>
                    <a:pt x="51282" y="25898"/>
                  </a:cubicBezTo>
                  <a:cubicBezTo>
                    <a:pt x="54762" y="21945"/>
                    <a:pt x="59123" y="18257"/>
                    <a:pt x="62185" y="14032"/>
                  </a:cubicBezTo>
                  <a:lnTo>
                    <a:pt x="62185" y="14032"/>
                  </a:lnTo>
                  <a:cubicBezTo>
                    <a:pt x="58591" y="18993"/>
                    <a:pt x="54110" y="23305"/>
                    <a:pt x="50092" y="27913"/>
                  </a:cubicBezTo>
                  <a:cubicBezTo>
                    <a:pt x="46290" y="32276"/>
                    <a:pt x="42684" y="36828"/>
                    <a:pt x="39055" y="41338"/>
                  </a:cubicBezTo>
                  <a:cubicBezTo>
                    <a:pt x="35680" y="45533"/>
                    <a:pt x="32484" y="49829"/>
                    <a:pt x="29291" y="54159"/>
                  </a:cubicBezTo>
                  <a:cubicBezTo>
                    <a:pt x="29187" y="54298"/>
                    <a:pt x="29078" y="54433"/>
                    <a:pt x="28974" y="54572"/>
                  </a:cubicBezTo>
                  <a:cubicBezTo>
                    <a:pt x="27903" y="55836"/>
                    <a:pt x="26832" y="57104"/>
                    <a:pt x="25740" y="58351"/>
                  </a:cubicBezTo>
                  <a:cubicBezTo>
                    <a:pt x="23084" y="61382"/>
                    <a:pt x="20171" y="64139"/>
                    <a:pt x="18211" y="67693"/>
                  </a:cubicBezTo>
                  <a:cubicBezTo>
                    <a:pt x="18197" y="67719"/>
                    <a:pt x="18205" y="67751"/>
                    <a:pt x="18231" y="67766"/>
                  </a:cubicBezTo>
                  <a:cubicBezTo>
                    <a:pt x="17989" y="68095"/>
                    <a:pt x="17738" y="68418"/>
                    <a:pt x="17501" y="68750"/>
                  </a:cubicBezTo>
                  <a:cubicBezTo>
                    <a:pt x="17424" y="68859"/>
                    <a:pt x="17530" y="68969"/>
                    <a:pt x="17637" y="68969"/>
                  </a:cubicBezTo>
                  <a:cubicBezTo>
                    <a:pt x="17672" y="68969"/>
                    <a:pt x="17706" y="68958"/>
                    <a:pt x="17735" y="68932"/>
                  </a:cubicBezTo>
                  <a:cubicBezTo>
                    <a:pt x="18973" y="67780"/>
                    <a:pt x="20180" y="66596"/>
                    <a:pt x="21355" y="65381"/>
                  </a:cubicBezTo>
                  <a:lnTo>
                    <a:pt x="21355" y="65381"/>
                  </a:lnTo>
                  <a:cubicBezTo>
                    <a:pt x="20356" y="66677"/>
                    <a:pt x="19435" y="68014"/>
                    <a:pt x="18667" y="69420"/>
                  </a:cubicBezTo>
                  <a:cubicBezTo>
                    <a:pt x="18635" y="69478"/>
                    <a:pt x="18687" y="69533"/>
                    <a:pt x="18738" y="69533"/>
                  </a:cubicBezTo>
                  <a:cubicBezTo>
                    <a:pt x="18761" y="69533"/>
                    <a:pt x="18783" y="69522"/>
                    <a:pt x="18797" y="69495"/>
                  </a:cubicBezTo>
                  <a:cubicBezTo>
                    <a:pt x="19834" y="67639"/>
                    <a:pt x="21124" y="65863"/>
                    <a:pt x="22539" y="64139"/>
                  </a:cubicBezTo>
                  <a:cubicBezTo>
                    <a:pt x="24334" y="62237"/>
                    <a:pt x="26070" y="60274"/>
                    <a:pt x="27761" y="58270"/>
                  </a:cubicBezTo>
                  <a:cubicBezTo>
                    <a:pt x="29237" y="56665"/>
                    <a:pt x="30683" y="55071"/>
                    <a:pt x="31976" y="53458"/>
                  </a:cubicBezTo>
                  <a:cubicBezTo>
                    <a:pt x="36896" y="47323"/>
                    <a:pt x="41706" y="41127"/>
                    <a:pt x="46775" y="35114"/>
                  </a:cubicBezTo>
                  <a:cubicBezTo>
                    <a:pt x="47006" y="34839"/>
                    <a:pt x="47234" y="34568"/>
                    <a:pt x="47462" y="34294"/>
                  </a:cubicBezTo>
                  <a:lnTo>
                    <a:pt x="47462" y="34294"/>
                  </a:lnTo>
                  <a:cubicBezTo>
                    <a:pt x="45453" y="36973"/>
                    <a:pt x="43446" y="39655"/>
                    <a:pt x="41440" y="42337"/>
                  </a:cubicBezTo>
                  <a:cubicBezTo>
                    <a:pt x="38007" y="46942"/>
                    <a:pt x="34494" y="51474"/>
                    <a:pt x="30897" y="55929"/>
                  </a:cubicBezTo>
                  <a:cubicBezTo>
                    <a:pt x="29537" y="57517"/>
                    <a:pt x="28183" y="59110"/>
                    <a:pt x="26837" y="60710"/>
                  </a:cubicBezTo>
                  <a:cubicBezTo>
                    <a:pt x="25651" y="62058"/>
                    <a:pt x="24493" y="63432"/>
                    <a:pt x="23408" y="64841"/>
                  </a:cubicBezTo>
                  <a:cubicBezTo>
                    <a:pt x="22013" y="66544"/>
                    <a:pt x="20633" y="68262"/>
                    <a:pt x="19268" y="69991"/>
                  </a:cubicBezTo>
                  <a:cubicBezTo>
                    <a:pt x="19187" y="70092"/>
                    <a:pt x="19275" y="70228"/>
                    <a:pt x="19371" y="70228"/>
                  </a:cubicBezTo>
                  <a:cubicBezTo>
                    <a:pt x="19401" y="70228"/>
                    <a:pt x="19432" y="70215"/>
                    <a:pt x="19458" y="70182"/>
                  </a:cubicBezTo>
                  <a:lnTo>
                    <a:pt x="20945" y="68355"/>
                  </a:lnTo>
                  <a:lnTo>
                    <a:pt x="20945" y="68355"/>
                  </a:lnTo>
                  <a:cubicBezTo>
                    <a:pt x="20694" y="68753"/>
                    <a:pt x="20431" y="69146"/>
                    <a:pt x="20197" y="69550"/>
                  </a:cubicBezTo>
                  <a:cubicBezTo>
                    <a:pt x="20149" y="69633"/>
                    <a:pt x="20221" y="69746"/>
                    <a:pt x="20308" y="69746"/>
                  </a:cubicBezTo>
                  <a:cubicBezTo>
                    <a:pt x="20329" y="69746"/>
                    <a:pt x="20352" y="69739"/>
                    <a:pt x="20373" y="69723"/>
                  </a:cubicBezTo>
                  <a:cubicBezTo>
                    <a:pt x="24392" y="66712"/>
                    <a:pt x="27143" y="62041"/>
                    <a:pt x="30163" y="58083"/>
                  </a:cubicBezTo>
                  <a:cubicBezTo>
                    <a:pt x="31384" y="56483"/>
                    <a:pt x="32597" y="54872"/>
                    <a:pt x="33795" y="53255"/>
                  </a:cubicBezTo>
                  <a:cubicBezTo>
                    <a:pt x="33991" y="53025"/>
                    <a:pt x="34185" y="52791"/>
                    <a:pt x="34381" y="52563"/>
                  </a:cubicBezTo>
                  <a:cubicBezTo>
                    <a:pt x="36720" y="49843"/>
                    <a:pt x="39070" y="47132"/>
                    <a:pt x="41428" y="44430"/>
                  </a:cubicBezTo>
                  <a:lnTo>
                    <a:pt x="41428" y="44430"/>
                  </a:lnTo>
                  <a:cubicBezTo>
                    <a:pt x="40819" y="45282"/>
                    <a:pt x="40204" y="46133"/>
                    <a:pt x="39589" y="46982"/>
                  </a:cubicBezTo>
                  <a:cubicBezTo>
                    <a:pt x="36252" y="51564"/>
                    <a:pt x="32689" y="55989"/>
                    <a:pt x="29176" y="60438"/>
                  </a:cubicBezTo>
                  <a:cubicBezTo>
                    <a:pt x="26465" y="63874"/>
                    <a:pt x="23243" y="66937"/>
                    <a:pt x="21147" y="70811"/>
                  </a:cubicBezTo>
                  <a:cubicBezTo>
                    <a:pt x="21103" y="70893"/>
                    <a:pt x="21171" y="71004"/>
                    <a:pt x="21255" y="71004"/>
                  </a:cubicBezTo>
                  <a:cubicBezTo>
                    <a:pt x="21275" y="71004"/>
                    <a:pt x="21297" y="70997"/>
                    <a:pt x="21317" y="70982"/>
                  </a:cubicBezTo>
                  <a:cubicBezTo>
                    <a:pt x="22276" y="70271"/>
                    <a:pt x="23194" y="69504"/>
                    <a:pt x="24095" y="68712"/>
                  </a:cubicBezTo>
                  <a:lnTo>
                    <a:pt x="24095" y="68712"/>
                  </a:lnTo>
                  <a:cubicBezTo>
                    <a:pt x="23526" y="69567"/>
                    <a:pt x="22949" y="70410"/>
                    <a:pt x="22397" y="71276"/>
                  </a:cubicBezTo>
                  <a:cubicBezTo>
                    <a:pt x="22329" y="71382"/>
                    <a:pt x="22421" y="71476"/>
                    <a:pt x="22518" y="71476"/>
                  </a:cubicBezTo>
                  <a:cubicBezTo>
                    <a:pt x="22561" y="71476"/>
                    <a:pt x="22605" y="71458"/>
                    <a:pt x="22637" y="71415"/>
                  </a:cubicBezTo>
                  <a:cubicBezTo>
                    <a:pt x="23725" y="69934"/>
                    <a:pt x="24828" y="68461"/>
                    <a:pt x="25945" y="67000"/>
                  </a:cubicBezTo>
                  <a:cubicBezTo>
                    <a:pt x="26835" y="66132"/>
                    <a:pt x="27692" y="65219"/>
                    <a:pt x="28535" y="64287"/>
                  </a:cubicBezTo>
                  <a:lnTo>
                    <a:pt x="28535" y="64287"/>
                  </a:lnTo>
                  <a:cubicBezTo>
                    <a:pt x="27357" y="66152"/>
                    <a:pt x="26185" y="68017"/>
                    <a:pt x="25019" y="69885"/>
                  </a:cubicBezTo>
                  <a:cubicBezTo>
                    <a:pt x="24923" y="70029"/>
                    <a:pt x="24828" y="70173"/>
                    <a:pt x="24733" y="70318"/>
                  </a:cubicBezTo>
                  <a:cubicBezTo>
                    <a:pt x="23353" y="72180"/>
                    <a:pt x="21973" y="74045"/>
                    <a:pt x="20619" y="75924"/>
                  </a:cubicBezTo>
                  <a:cubicBezTo>
                    <a:pt x="21759" y="74362"/>
                    <a:pt x="22931" y="72815"/>
                    <a:pt x="24109" y="71273"/>
                  </a:cubicBezTo>
                  <a:lnTo>
                    <a:pt x="24109" y="71273"/>
                  </a:lnTo>
                  <a:cubicBezTo>
                    <a:pt x="23382" y="72382"/>
                    <a:pt x="22646" y="73479"/>
                    <a:pt x="21904" y="74570"/>
                  </a:cubicBezTo>
                  <a:cubicBezTo>
                    <a:pt x="20287" y="76932"/>
                    <a:pt x="18739" y="79328"/>
                    <a:pt x="17204" y="81730"/>
                  </a:cubicBezTo>
                  <a:cubicBezTo>
                    <a:pt x="16190" y="83217"/>
                    <a:pt x="15177" y="84698"/>
                    <a:pt x="14155" y="86179"/>
                  </a:cubicBezTo>
                  <a:cubicBezTo>
                    <a:pt x="14729" y="85396"/>
                    <a:pt x="15295" y="84611"/>
                    <a:pt x="15867" y="83829"/>
                  </a:cubicBezTo>
                  <a:lnTo>
                    <a:pt x="15867" y="83829"/>
                  </a:lnTo>
                  <a:cubicBezTo>
                    <a:pt x="14342" y="86225"/>
                    <a:pt x="12818" y="88616"/>
                    <a:pt x="11248" y="90974"/>
                  </a:cubicBezTo>
                  <a:cubicBezTo>
                    <a:pt x="9244" y="93607"/>
                    <a:pt x="7298" y="96280"/>
                    <a:pt x="5497" y="99014"/>
                  </a:cubicBezTo>
                  <a:cubicBezTo>
                    <a:pt x="4391" y="100435"/>
                    <a:pt x="3248" y="101832"/>
                    <a:pt x="2044" y="103192"/>
                  </a:cubicBezTo>
                  <a:cubicBezTo>
                    <a:pt x="3011" y="101743"/>
                    <a:pt x="3995" y="100302"/>
                    <a:pt x="4997" y="98873"/>
                  </a:cubicBezTo>
                  <a:cubicBezTo>
                    <a:pt x="6224" y="97277"/>
                    <a:pt x="7396" y="95642"/>
                    <a:pt x="8528" y="93980"/>
                  </a:cubicBezTo>
                  <a:cubicBezTo>
                    <a:pt x="9697" y="92461"/>
                    <a:pt x="10861" y="90937"/>
                    <a:pt x="11958" y="89366"/>
                  </a:cubicBezTo>
                  <a:cubicBezTo>
                    <a:pt x="12697" y="88309"/>
                    <a:pt x="13424" y="87241"/>
                    <a:pt x="14158" y="86179"/>
                  </a:cubicBezTo>
                  <a:lnTo>
                    <a:pt x="14158" y="86179"/>
                  </a:lnTo>
                  <a:cubicBezTo>
                    <a:pt x="12550" y="88376"/>
                    <a:pt x="10944" y="90573"/>
                    <a:pt x="9342" y="92773"/>
                  </a:cubicBezTo>
                  <a:cubicBezTo>
                    <a:pt x="11935" y="88878"/>
                    <a:pt x="14386" y="84880"/>
                    <a:pt x="17025" y="81005"/>
                  </a:cubicBezTo>
                  <a:lnTo>
                    <a:pt x="17025" y="81005"/>
                  </a:lnTo>
                  <a:cubicBezTo>
                    <a:pt x="14444" y="84683"/>
                    <a:pt x="11909" y="88393"/>
                    <a:pt x="9455" y="92158"/>
                  </a:cubicBezTo>
                  <a:cubicBezTo>
                    <a:pt x="7333" y="95414"/>
                    <a:pt x="3796" y="98856"/>
                    <a:pt x="2122" y="101873"/>
                  </a:cubicBezTo>
                  <a:cubicBezTo>
                    <a:pt x="2760" y="100721"/>
                    <a:pt x="3430" y="99586"/>
                    <a:pt x="4088" y="98446"/>
                  </a:cubicBezTo>
                  <a:cubicBezTo>
                    <a:pt x="6475" y="95570"/>
                    <a:pt x="8594" y="92499"/>
                    <a:pt x="10650" y="89343"/>
                  </a:cubicBezTo>
                  <a:cubicBezTo>
                    <a:pt x="13924" y="84323"/>
                    <a:pt x="17590" y="79429"/>
                    <a:pt x="20599" y="74258"/>
                  </a:cubicBezTo>
                  <a:cubicBezTo>
                    <a:pt x="20657" y="74156"/>
                    <a:pt x="20571" y="74026"/>
                    <a:pt x="20467" y="74026"/>
                  </a:cubicBezTo>
                  <a:cubicBezTo>
                    <a:pt x="20442" y="74026"/>
                    <a:pt x="20416" y="74033"/>
                    <a:pt x="20391" y="74051"/>
                  </a:cubicBezTo>
                  <a:cubicBezTo>
                    <a:pt x="19276" y="74810"/>
                    <a:pt x="18335" y="75765"/>
                    <a:pt x="17478" y="76811"/>
                  </a:cubicBezTo>
                  <a:cubicBezTo>
                    <a:pt x="17992" y="76066"/>
                    <a:pt x="18506" y="75321"/>
                    <a:pt x="19014" y="74567"/>
                  </a:cubicBezTo>
                  <a:cubicBezTo>
                    <a:pt x="19084" y="74462"/>
                    <a:pt x="18988" y="74366"/>
                    <a:pt x="18889" y="74366"/>
                  </a:cubicBezTo>
                  <a:cubicBezTo>
                    <a:pt x="18847" y="74366"/>
                    <a:pt x="18804" y="74383"/>
                    <a:pt x="18774" y="74426"/>
                  </a:cubicBezTo>
                  <a:cubicBezTo>
                    <a:pt x="17911" y="75621"/>
                    <a:pt x="17042" y="76822"/>
                    <a:pt x="16173" y="78026"/>
                  </a:cubicBezTo>
                  <a:cubicBezTo>
                    <a:pt x="16929" y="76747"/>
                    <a:pt x="17625" y="75439"/>
                    <a:pt x="18217" y="74088"/>
                  </a:cubicBezTo>
                  <a:cubicBezTo>
                    <a:pt x="18254" y="74005"/>
                    <a:pt x="18195" y="73887"/>
                    <a:pt x="18109" y="73887"/>
                  </a:cubicBezTo>
                  <a:cubicBezTo>
                    <a:pt x="18088" y="73887"/>
                    <a:pt x="18065" y="73895"/>
                    <a:pt x="18041" y="73912"/>
                  </a:cubicBezTo>
                  <a:cubicBezTo>
                    <a:pt x="14698" y="76317"/>
                    <a:pt x="12642" y="80411"/>
                    <a:pt x="10332" y="83728"/>
                  </a:cubicBezTo>
                  <a:cubicBezTo>
                    <a:pt x="7206" y="88229"/>
                    <a:pt x="3946" y="92871"/>
                    <a:pt x="1368" y="97762"/>
                  </a:cubicBezTo>
                  <a:cubicBezTo>
                    <a:pt x="1264" y="97926"/>
                    <a:pt x="1155" y="98088"/>
                    <a:pt x="1051" y="98255"/>
                  </a:cubicBezTo>
                  <a:cubicBezTo>
                    <a:pt x="1036" y="98278"/>
                    <a:pt x="1045" y="98307"/>
                    <a:pt x="1068" y="98322"/>
                  </a:cubicBezTo>
                  <a:cubicBezTo>
                    <a:pt x="710" y="99014"/>
                    <a:pt x="366" y="99716"/>
                    <a:pt x="37" y="100420"/>
                  </a:cubicBezTo>
                  <a:cubicBezTo>
                    <a:pt x="0" y="100504"/>
                    <a:pt x="62" y="100618"/>
                    <a:pt x="149" y="100618"/>
                  </a:cubicBezTo>
                  <a:cubicBezTo>
                    <a:pt x="169" y="100618"/>
                    <a:pt x="191" y="100612"/>
                    <a:pt x="213" y="100597"/>
                  </a:cubicBezTo>
                  <a:cubicBezTo>
                    <a:pt x="1622" y="99627"/>
                    <a:pt x="2693" y="98371"/>
                    <a:pt x="3629" y="97002"/>
                  </a:cubicBezTo>
                  <a:lnTo>
                    <a:pt x="3629" y="97002"/>
                  </a:lnTo>
                  <a:cubicBezTo>
                    <a:pt x="2731" y="98579"/>
                    <a:pt x="1816" y="100146"/>
                    <a:pt x="820" y="101676"/>
                  </a:cubicBezTo>
                  <a:cubicBezTo>
                    <a:pt x="757" y="101774"/>
                    <a:pt x="849" y="101878"/>
                    <a:pt x="943" y="101878"/>
                  </a:cubicBezTo>
                  <a:cubicBezTo>
                    <a:pt x="974" y="101878"/>
                    <a:pt x="1005" y="101867"/>
                    <a:pt x="1031" y="101841"/>
                  </a:cubicBezTo>
                  <a:cubicBezTo>
                    <a:pt x="1752" y="101110"/>
                    <a:pt x="2439" y="100354"/>
                    <a:pt x="3109" y="99589"/>
                  </a:cubicBezTo>
                  <a:lnTo>
                    <a:pt x="3109" y="99589"/>
                  </a:lnTo>
                  <a:cubicBezTo>
                    <a:pt x="2445" y="100755"/>
                    <a:pt x="1784" y="101919"/>
                    <a:pt x="1134" y="103094"/>
                  </a:cubicBezTo>
                  <a:cubicBezTo>
                    <a:pt x="1081" y="103193"/>
                    <a:pt x="1166" y="103301"/>
                    <a:pt x="1258" y="103301"/>
                  </a:cubicBezTo>
                  <a:cubicBezTo>
                    <a:pt x="1289" y="103301"/>
                    <a:pt x="1321" y="103289"/>
                    <a:pt x="1348" y="103258"/>
                  </a:cubicBezTo>
                  <a:cubicBezTo>
                    <a:pt x="2038" y="102508"/>
                    <a:pt x="2696" y="101734"/>
                    <a:pt x="3343" y="100955"/>
                  </a:cubicBezTo>
                  <a:lnTo>
                    <a:pt x="3343" y="100955"/>
                  </a:lnTo>
                  <a:cubicBezTo>
                    <a:pt x="2820" y="101720"/>
                    <a:pt x="2312" y="102496"/>
                    <a:pt x="1830" y="103290"/>
                  </a:cubicBezTo>
                  <a:cubicBezTo>
                    <a:pt x="1803" y="103334"/>
                    <a:pt x="1837" y="103362"/>
                    <a:pt x="1876" y="103362"/>
                  </a:cubicBezTo>
                  <a:cubicBezTo>
                    <a:pt x="1883" y="103362"/>
                    <a:pt x="1890" y="103361"/>
                    <a:pt x="1897" y="103359"/>
                  </a:cubicBezTo>
                  <a:lnTo>
                    <a:pt x="1897" y="103359"/>
                  </a:lnTo>
                  <a:cubicBezTo>
                    <a:pt x="1876" y="103383"/>
                    <a:pt x="1856" y="103406"/>
                    <a:pt x="1836" y="103432"/>
                  </a:cubicBezTo>
                  <a:cubicBezTo>
                    <a:pt x="1791" y="103481"/>
                    <a:pt x="1836" y="103547"/>
                    <a:pt x="1885" y="103547"/>
                  </a:cubicBezTo>
                  <a:cubicBezTo>
                    <a:pt x="1900" y="103547"/>
                    <a:pt x="1915" y="103541"/>
                    <a:pt x="1928" y="103527"/>
                  </a:cubicBezTo>
                  <a:cubicBezTo>
                    <a:pt x="2719" y="102693"/>
                    <a:pt x="3482" y="101835"/>
                    <a:pt x="4229" y="100972"/>
                  </a:cubicBezTo>
                  <a:lnTo>
                    <a:pt x="4229" y="100972"/>
                  </a:lnTo>
                  <a:cubicBezTo>
                    <a:pt x="3499" y="102150"/>
                    <a:pt x="2792" y="103339"/>
                    <a:pt x="2136" y="104546"/>
                  </a:cubicBezTo>
                  <a:cubicBezTo>
                    <a:pt x="2106" y="104602"/>
                    <a:pt x="2155" y="104652"/>
                    <a:pt x="2203" y="104652"/>
                  </a:cubicBezTo>
                  <a:cubicBezTo>
                    <a:pt x="2225" y="104652"/>
                    <a:pt x="2246" y="104642"/>
                    <a:pt x="2260" y="104618"/>
                  </a:cubicBezTo>
                  <a:cubicBezTo>
                    <a:pt x="3213" y="102915"/>
                    <a:pt x="4273" y="101249"/>
                    <a:pt x="5387" y="99601"/>
                  </a:cubicBezTo>
                  <a:cubicBezTo>
                    <a:pt x="5979" y="98890"/>
                    <a:pt x="6559" y="98171"/>
                    <a:pt x="7128" y="97444"/>
                  </a:cubicBezTo>
                  <a:lnTo>
                    <a:pt x="7128" y="97444"/>
                  </a:lnTo>
                  <a:cubicBezTo>
                    <a:pt x="5367" y="100060"/>
                    <a:pt x="3675" y="102721"/>
                    <a:pt x="2139" y="105490"/>
                  </a:cubicBezTo>
                  <a:cubicBezTo>
                    <a:pt x="2109" y="105544"/>
                    <a:pt x="2156" y="105594"/>
                    <a:pt x="2203" y="105594"/>
                  </a:cubicBezTo>
                  <a:cubicBezTo>
                    <a:pt x="2223" y="105594"/>
                    <a:pt x="2244" y="105583"/>
                    <a:pt x="2257" y="105559"/>
                  </a:cubicBezTo>
                  <a:cubicBezTo>
                    <a:pt x="2618" y="104930"/>
                    <a:pt x="3002" y="104321"/>
                    <a:pt x="3378" y="103700"/>
                  </a:cubicBezTo>
                  <a:lnTo>
                    <a:pt x="3378" y="103700"/>
                  </a:lnTo>
                  <a:cubicBezTo>
                    <a:pt x="3204" y="104023"/>
                    <a:pt x="3025" y="104341"/>
                    <a:pt x="2867" y="104670"/>
                  </a:cubicBezTo>
                  <a:cubicBezTo>
                    <a:pt x="2817" y="104769"/>
                    <a:pt x="2898" y="104876"/>
                    <a:pt x="2989" y="104876"/>
                  </a:cubicBezTo>
                  <a:cubicBezTo>
                    <a:pt x="3020" y="104876"/>
                    <a:pt x="3052" y="104864"/>
                    <a:pt x="3080" y="104835"/>
                  </a:cubicBezTo>
                  <a:cubicBezTo>
                    <a:pt x="4408" y="103455"/>
                    <a:pt x="5630" y="101997"/>
                    <a:pt x="6805" y="100504"/>
                  </a:cubicBezTo>
                  <a:lnTo>
                    <a:pt x="6805" y="100504"/>
                  </a:lnTo>
                  <a:cubicBezTo>
                    <a:pt x="5655" y="102182"/>
                    <a:pt x="4590" y="103914"/>
                    <a:pt x="3793" y="105802"/>
                  </a:cubicBezTo>
                  <a:cubicBezTo>
                    <a:pt x="3751" y="105901"/>
                    <a:pt x="3846" y="105979"/>
                    <a:pt x="3936" y="105979"/>
                  </a:cubicBezTo>
                  <a:cubicBezTo>
                    <a:pt x="3982" y="105979"/>
                    <a:pt x="4026" y="105959"/>
                    <a:pt x="4050" y="105912"/>
                  </a:cubicBezTo>
                  <a:cubicBezTo>
                    <a:pt x="6776" y="100530"/>
                    <a:pt x="10494" y="95879"/>
                    <a:pt x="14293" y="91222"/>
                  </a:cubicBezTo>
                  <a:cubicBezTo>
                    <a:pt x="14698" y="90732"/>
                    <a:pt x="15128" y="90232"/>
                    <a:pt x="15572" y="89733"/>
                  </a:cubicBezTo>
                  <a:lnTo>
                    <a:pt x="15572" y="89733"/>
                  </a:lnTo>
                  <a:cubicBezTo>
                    <a:pt x="15148" y="90400"/>
                    <a:pt x="14724" y="91067"/>
                    <a:pt x="14302" y="91736"/>
                  </a:cubicBezTo>
                  <a:cubicBezTo>
                    <a:pt x="14871" y="90902"/>
                    <a:pt x="15440" y="90071"/>
                    <a:pt x="16008" y="89239"/>
                  </a:cubicBezTo>
                  <a:cubicBezTo>
                    <a:pt x="18301" y="86670"/>
                    <a:pt x="20844" y="83950"/>
                    <a:pt x="21875" y="80835"/>
                  </a:cubicBezTo>
                  <a:cubicBezTo>
                    <a:pt x="21912" y="80722"/>
                    <a:pt x="21824" y="80652"/>
                    <a:pt x="21733" y="80652"/>
                  </a:cubicBezTo>
                  <a:cubicBezTo>
                    <a:pt x="21682" y="80652"/>
                    <a:pt x="21630" y="80673"/>
                    <a:pt x="21598" y="80720"/>
                  </a:cubicBezTo>
                  <a:cubicBezTo>
                    <a:pt x="20168" y="82674"/>
                    <a:pt x="18823" y="84683"/>
                    <a:pt x="17507" y="86710"/>
                  </a:cubicBezTo>
                  <a:cubicBezTo>
                    <a:pt x="15555" y="89199"/>
                    <a:pt x="13540" y="91650"/>
                    <a:pt x="11574" y="94141"/>
                  </a:cubicBezTo>
                  <a:cubicBezTo>
                    <a:pt x="11782" y="93838"/>
                    <a:pt x="11992" y="93538"/>
                    <a:pt x="12195" y="93235"/>
                  </a:cubicBezTo>
                  <a:cubicBezTo>
                    <a:pt x="15188" y="88699"/>
                    <a:pt x="18364" y="84288"/>
                    <a:pt x="21369" y="79758"/>
                  </a:cubicBezTo>
                  <a:cubicBezTo>
                    <a:pt x="21430" y="79666"/>
                    <a:pt x="21337" y="79557"/>
                    <a:pt x="21247" y="79557"/>
                  </a:cubicBezTo>
                  <a:cubicBezTo>
                    <a:pt x="21216" y="79557"/>
                    <a:pt x="21186" y="79569"/>
                    <a:pt x="21162" y="79599"/>
                  </a:cubicBezTo>
                  <a:cubicBezTo>
                    <a:pt x="20610" y="80272"/>
                    <a:pt x="20085" y="80962"/>
                    <a:pt x="19559" y="81652"/>
                  </a:cubicBezTo>
                  <a:cubicBezTo>
                    <a:pt x="20062" y="80722"/>
                    <a:pt x="20518" y="79767"/>
                    <a:pt x="20919" y="78791"/>
                  </a:cubicBezTo>
                  <a:cubicBezTo>
                    <a:pt x="21156" y="78471"/>
                    <a:pt x="21393" y="78150"/>
                    <a:pt x="21629" y="77830"/>
                  </a:cubicBezTo>
                  <a:cubicBezTo>
                    <a:pt x="21647" y="77872"/>
                    <a:pt x="21686" y="77895"/>
                    <a:pt x="21727" y="77895"/>
                  </a:cubicBezTo>
                  <a:cubicBezTo>
                    <a:pt x="21753" y="77895"/>
                    <a:pt x="21779" y="77885"/>
                    <a:pt x="21800" y="77864"/>
                  </a:cubicBezTo>
                  <a:lnTo>
                    <a:pt x="21800" y="77864"/>
                  </a:lnTo>
                  <a:cubicBezTo>
                    <a:pt x="21727" y="78040"/>
                    <a:pt x="21652" y="78214"/>
                    <a:pt x="21583" y="78393"/>
                  </a:cubicBezTo>
                  <a:cubicBezTo>
                    <a:pt x="21544" y="78500"/>
                    <a:pt x="21637" y="78574"/>
                    <a:pt x="21729" y="78574"/>
                  </a:cubicBezTo>
                  <a:cubicBezTo>
                    <a:pt x="21766" y="78574"/>
                    <a:pt x="21803" y="78562"/>
                    <a:pt x="21831" y="78537"/>
                  </a:cubicBezTo>
                  <a:cubicBezTo>
                    <a:pt x="22250" y="78165"/>
                    <a:pt x="22648" y="77775"/>
                    <a:pt x="23053" y="77391"/>
                  </a:cubicBezTo>
                  <a:lnTo>
                    <a:pt x="23053" y="77391"/>
                  </a:lnTo>
                  <a:cubicBezTo>
                    <a:pt x="22755" y="77968"/>
                    <a:pt x="22469" y="78546"/>
                    <a:pt x="22207" y="79132"/>
                  </a:cubicBezTo>
                  <a:cubicBezTo>
                    <a:pt x="22153" y="79250"/>
                    <a:pt x="22234" y="79393"/>
                    <a:pt x="22353" y="79393"/>
                  </a:cubicBezTo>
                  <a:cubicBezTo>
                    <a:pt x="22381" y="79393"/>
                    <a:pt x="22412" y="79385"/>
                    <a:pt x="22443" y="79366"/>
                  </a:cubicBezTo>
                  <a:cubicBezTo>
                    <a:pt x="26410" y="77004"/>
                    <a:pt x="28593" y="72956"/>
                    <a:pt x="31321" y="69379"/>
                  </a:cubicBezTo>
                  <a:cubicBezTo>
                    <a:pt x="32935" y="67266"/>
                    <a:pt x="34575" y="65167"/>
                    <a:pt x="36206" y="63068"/>
                  </a:cubicBezTo>
                  <a:lnTo>
                    <a:pt x="36206" y="63068"/>
                  </a:lnTo>
                  <a:cubicBezTo>
                    <a:pt x="35120" y="64801"/>
                    <a:pt x="34041" y="66567"/>
                    <a:pt x="32935" y="68329"/>
                  </a:cubicBezTo>
                  <a:cubicBezTo>
                    <a:pt x="29808" y="71998"/>
                    <a:pt x="26644" y="75630"/>
                    <a:pt x="24092" y="79758"/>
                  </a:cubicBezTo>
                  <a:cubicBezTo>
                    <a:pt x="24009" y="79895"/>
                    <a:pt x="24126" y="80019"/>
                    <a:pt x="24252" y="80019"/>
                  </a:cubicBezTo>
                  <a:cubicBezTo>
                    <a:pt x="24293" y="80019"/>
                    <a:pt x="24335" y="80005"/>
                    <a:pt x="24372" y="79975"/>
                  </a:cubicBezTo>
                  <a:cubicBezTo>
                    <a:pt x="26049" y="78546"/>
                    <a:pt x="27542" y="76863"/>
                    <a:pt x="28919" y="75047"/>
                  </a:cubicBezTo>
                  <a:lnTo>
                    <a:pt x="28919" y="75047"/>
                  </a:lnTo>
                  <a:cubicBezTo>
                    <a:pt x="27348" y="77134"/>
                    <a:pt x="25945" y="79342"/>
                    <a:pt x="24877" y="81805"/>
                  </a:cubicBezTo>
                  <a:cubicBezTo>
                    <a:pt x="24826" y="81920"/>
                    <a:pt x="24910" y="82089"/>
                    <a:pt x="25028" y="82089"/>
                  </a:cubicBezTo>
                  <a:cubicBezTo>
                    <a:pt x="25058" y="82089"/>
                    <a:pt x="25090" y="82078"/>
                    <a:pt x="25123" y="82053"/>
                  </a:cubicBezTo>
                  <a:cubicBezTo>
                    <a:pt x="25561" y="81718"/>
                    <a:pt x="25980" y="81352"/>
                    <a:pt x="26387" y="80974"/>
                  </a:cubicBezTo>
                  <a:lnTo>
                    <a:pt x="26387" y="80974"/>
                  </a:lnTo>
                  <a:cubicBezTo>
                    <a:pt x="26098" y="81464"/>
                    <a:pt x="25792" y="81941"/>
                    <a:pt x="25515" y="82440"/>
                  </a:cubicBezTo>
                  <a:cubicBezTo>
                    <a:pt x="25442" y="82572"/>
                    <a:pt x="25548" y="82693"/>
                    <a:pt x="25667" y="82693"/>
                  </a:cubicBezTo>
                  <a:cubicBezTo>
                    <a:pt x="25706" y="82693"/>
                    <a:pt x="25747" y="82679"/>
                    <a:pt x="25784" y="82648"/>
                  </a:cubicBezTo>
                  <a:cubicBezTo>
                    <a:pt x="26650" y="81903"/>
                    <a:pt x="27487" y="81121"/>
                    <a:pt x="28301" y="80310"/>
                  </a:cubicBezTo>
                  <a:lnTo>
                    <a:pt x="28301" y="80310"/>
                  </a:lnTo>
                  <a:cubicBezTo>
                    <a:pt x="27380" y="81736"/>
                    <a:pt x="26849" y="83202"/>
                    <a:pt x="27219" y="84623"/>
                  </a:cubicBezTo>
                  <a:cubicBezTo>
                    <a:pt x="27239" y="84703"/>
                    <a:pt x="27323" y="84758"/>
                    <a:pt x="27404" y="84758"/>
                  </a:cubicBezTo>
                  <a:cubicBezTo>
                    <a:pt x="27448" y="84758"/>
                    <a:pt x="27491" y="84741"/>
                    <a:pt x="27522" y="84704"/>
                  </a:cubicBezTo>
                  <a:cubicBezTo>
                    <a:pt x="29392" y="82411"/>
                    <a:pt x="31768" y="80581"/>
                    <a:pt x="33538" y="78211"/>
                  </a:cubicBezTo>
                  <a:cubicBezTo>
                    <a:pt x="35894" y="75061"/>
                    <a:pt x="37987" y="71764"/>
                    <a:pt x="39999" y="68386"/>
                  </a:cubicBezTo>
                  <a:cubicBezTo>
                    <a:pt x="41859" y="65260"/>
                    <a:pt x="43715" y="62150"/>
                    <a:pt x="45606" y="59067"/>
                  </a:cubicBezTo>
                  <a:cubicBezTo>
                    <a:pt x="58222" y="41791"/>
                    <a:pt x="70206" y="24007"/>
                    <a:pt x="83440" y="7211"/>
                  </a:cubicBezTo>
                  <a:cubicBezTo>
                    <a:pt x="83549" y="7071"/>
                    <a:pt x="83428" y="6887"/>
                    <a:pt x="83300" y="6887"/>
                  </a:cubicBezTo>
                  <a:cubicBezTo>
                    <a:pt x="83260" y="6887"/>
                    <a:pt x="83218" y="6906"/>
                    <a:pt x="83183" y="6951"/>
                  </a:cubicBezTo>
                  <a:cubicBezTo>
                    <a:pt x="81916" y="8556"/>
                    <a:pt x="80663" y="10173"/>
                    <a:pt x="79418" y="11798"/>
                  </a:cubicBezTo>
                  <a:cubicBezTo>
                    <a:pt x="80989" y="9682"/>
                    <a:pt x="82487" y="7528"/>
                    <a:pt x="83787" y="5285"/>
                  </a:cubicBezTo>
                  <a:cubicBezTo>
                    <a:pt x="83789" y="5279"/>
                    <a:pt x="83787" y="5273"/>
                    <a:pt x="83789" y="5268"/>
                  </a:cubicBezTo>
                  <a:lnTo>
                    <a:pt x="83789" y="5268"/>
                  </a:lnTo>
                  <a:cubicBezTo>
                    <a:pt x="84606" y="6867"/>
                    <a:pt x="82213" y="9913"/>
                    <a:pt x="81624" y="11068"/>
                  </a:cubicBezTo>
                  <a:cubicBezTo>
                    <a:pt x="81566" y="11180"/>
                    <a:pt x="81621" y="11293"/>
                    <a:pt x="81734" y="11336"/>
                  </a:cubicBezTo>
                  <a:lnTo>
                    <a:pt x="82828" y="11772"/>
                  </a:lnTo>
                  <a:cubicBezTo>
                    <a:pt x="82853" y="11782"/>
                    <a:pt x="82876" y="11787"/>
                    <a:pt x="82898" y="11787"/>
                  </a:cubicBezTo>
                  <a:cubicBezTo>
                    <a:pt x="83068" y="11787"/>
                    <a:pt x="83121" y="11503"/>
                    <a:pt x="82929" y="11426"/>
                  </a:cubicBezTo>
                  <a:cubicBezTo>
                    <a:pt x="81197" y="10730"/>
                    <a:pt x="84592" y="8527"/>
                    <a:pt x="84474" y="7196"/>
                  </a:cubicBezTo>
                  <a:cubicBezTo>
                    <a:pt x="84335" y="5629"/>
                    <a:pt x="84110" y="4728"/>
                    <a:pt x="82727" y="4101"/>
                  </a:cubicBezTo>
                  <a:cubicBezTo>
                    <a:pt x="82762" y="4023"/>
                    <a:pt x="82802" y="3945"/>
                    <a:pt x="82837" y="3865"/>
                  </a:cubicBezTo>
                  <a:cubicBezTo>
                    <a:pt x="82893" y="3733"/>
                    <a:pt x="82795" y="3593"/>
                    <a:pt x="82677" y="3593"/>
                  </a:cubicBezTo>
                  <a:cubicBezTo>
                    <a:pt x="82636" y="3593"/>
                    <a:pt x="82594" y="3609"/>
                    <a:pt x="82554" y="3648"/>
                  </a:cubicBezTo>
                  <a:cubicBezTo>
                    <a:pt x="82470" y="3732"/>
                    <a:pt x="82392" y="3818"/>
                    <a:pt x="82308" y="3899"/>
                  </a:cubicBezTo>
                  <a:cubicBezTo>
                    <a:pt x="80683" y="3002"/>
                    <a:pt x="78770" y="0"/>
                    <a:pt x="76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5" name="Google Shape;3645;p53"/>
            <p:cNvSpPr/>
            <p:nvPr/>
          </p:nvSpPr>
          <p:spPr>
            <a:xfrm>
              <a:off x="5490650" y="3675725"/>
              <a:ext cx="84675" cy="91500"/>
            </a:xfrm>
            <a:custGeom>
              <a:avLst/>
              <a:gdLst/>
              <a:ahLst/>
              <a:cxnLst/>
              <a:rect l="l" t="t" r="r" b="b"/>
              <a:pathLst>
                <a:path w="3387" h="3660" extrusionOk="0">
                  <a:moveTo>
                    <a:pt x="1251" y="0"/>
                  </a:moveTo>
                  <a:cubicBezTo>
                    <a:pt x="1029" y="0"/>
                    <a:pt x="828" y="94"/>
                    <a:pt x="673" y="328"/>
                  </a:cubicBezTo>
                  <a:cubicBezTo>
                    <a:pt x="1" y="1344"/>
                    <a:pt x="1260" y="2918"/>
                    <a:pt x="1892" y="3608"/>
                  </a:cubicBezTo>
                  <a:cubicBezTo>
                    <a:pt x="1926" y="3644"/>
                    <a:pt x="1964" y="3660"/>
                    <a:pt x="2001" y="3660"/>
                  </a:cubicBezTo>
                  <a:cubicBezTo>
                    <a:pt x="2122" y="3660"/>
                    <a:pt x="2229" y="3496"/>
                    <a:pt x="2123" y="3377"/>
                  </a:cubicBezTo>
                  <a:cubicBezTo>
                    <a:pt x="1545" y="2719"/>
                    <a:pt x="578" y="1578"/>
                    <a:pt x="876" y="602"/>
                  </a:cubicBezTo>
                  <a:cubicBezTo>
                    <a:pt x="944" y="377"/>
                    <a:pt x="1090" y="287"/>
                    <a:pt x="1277" y="287"/>
                  </a:cubicBezTo>
                  <a:cubicBezTo>
                    <a:pt x="1930" y="287"/>
                    <a:pt x="3091" y="1367"/>
                    <a:pt x="3286" y="1555"/>
                  </a:cubicBezTo>
                  <a:cubicBezTo>
                    <a:pt x="3297" y="1565"/>
                    <a:pt x="3308" y="1569"/>
                    <a:pt x="3319" y="1569"/>
                  </a:cubicBezTo>
                  <a:cubicBezTo>
                    <a:pt x="3356" y="1569"/>
                    <a:pt x="3387" y="1521"/>
                    <a:pt x="3356" y="1486"/>
                  </a:cubicBezTo>
                  <a:cubicBezTo>
                    <a:pt x="3049" y="1123"/>
                    <a:pt x="2020" y="0"/>
                    <a:pt x="12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6" name="Google Shape;3646;p53"/>
            <p:cNvSpPr/>
            <p:nvPr/>
          </p:nvSpPr>
          <p:spPr>
            <a:xfrm>
              <a:off x="5646325" y="3602300"/>
              <a:ext cx="178375" cy="319450"/>
            </a:xfrm>
            <a:custGeom>
              <a:avLst/>
              <a:gdLst/>
              <a:ahLst/>
              <a:cxnLst/>
              <a:rect l="l" t="t" r="r" b="b"/>
              <a:pathLst>
                <a:path w="7135" h="12778" extrusionOk="0">
                  <a:moveTo>
                    <a:pt x="1104" y="0"/>
                  </a:moveTo>
                  <a:cubicBezTo>
                    <a:pt x="568" y="0"/>
                    <a:pt x="0" y="114"/>
                    <a:pt x="7" y="953"/>
                  </a:cubicBezTo>
                  <a:cubicBezTo>
                    <a:pt x="24" y="2691"/>
                    <a:pt x="957" y="4423"/>
                    <a:pt x="1546" y="6031"/>
                  </a:cubicBezTo>
                  <a:cubicBezTo>
                    <a:pt x="2394" y="8355"/>
                    <a:pt x="5856" y="9432"/>
                    <a:pt x="5919" y="12125"/>
                  </a:cubicBezTo>
                  <a:cubicBezTo>
                    <a:pt x="5919" y="12180"/>
                    <a:pt x="5948" y="12232"/>
                    <a:pt x="5997" y="12261"/>
                  </a:cubicBezTo>
                  <a:cubicBezTo>
                    <a:pt x="6376" y="12449"/>
                    <a:pt x="6754" y="12610"/>
                    <a:pt x="7135" y="12778"/>
                  </a:cubicBezTo>
                  <a:cubicBezTo>
                    <a:pt x="6687" y="12431"/>
                    <a:pt x="6352" y="12024"/>
                    <a:pt x="6214" y="11519"/>
                  </a:cubicBezTo>
                  <a:cubicBezTo>
                    <a:pt x="5818" y="10076"/>
                    <a:pt x="4308" y="8837"/>
                    <a:pt x="3330" y="7812"/>
                  </a:cubicBezTo>
                  <a:cubicBezTo>
                    <a:pt x="2481" y="6917"/>
                    <a:pt x="1846" y="5936"/>
                    <a:pt x="1407" y="4778"/>
                  </a:cubicBezTo>
                  <a:cubicBezTo>
                    <a:pt x="1176" y="4177"/>
                    <a:pt x="960" y="3571"/>
                    <a:pt x="755" y="2965"/>
                  </a:cubicBezTo>
                  <a:cubicBezTo>
                    <a:pt x="340" y="2143"/>
                    <a:pt x="394" y="1733"/>
                    <a:pt x="917" y="1733"/>
                  </a:cubicBezTo>
                  <a:cubicBezTo>
                    <a:pt x="1336" y="1733"/>
                    <a:pt x="2058" y="1998"/>
                    <a:pt x="3082" y="2526"/>
                  </a:cubicBezTo>
                  <a:cubicBezTo>
                    <a:pt x="3106" y="2596"/>
                    <a:pt x="3167" y="2639"/>
                    <a:pt x="3232" y="2639"/>
                  </a:cubicBezTo>
                  <a:cubicBezTo>
                    <a:pt x="3269" y="2639"/>
                    <a:pt x="3306" y="2626"/>
                    <a:pt x="3338" y="2595"/>
                  </a:cubicBezTo>
                  <a:cubicBezTo>
                    <a:pt x="4268" y="1700"/>
                    <a:pt x="3942" y="2174"/>
                    <a:pt x="4459" y="1031"/>
                  </a:cubicBezTo>
                  <a:cubicBezTo>
                    <a:pt x="4516" y="908"/>
                    <a:pt x="4406" y="793"/>
                    <a:pt x="4305" y="793"/>
                  </a:cubicBezTo>
                  <a:cubicBezTo>
                    <a:pt x="4259" y="793"/>
                    <a:pt x="4215" y="817"/>
                    <a:pt x="4190" y="875"/>
                  </a:cubicBezTo>
                  <a:cubicBezTo>
                    <a:pt x="3921" y="1472"/>
                    <a:pt x="3675" y="1691"/>
                    <a:pt x="3441" y="1691"/>
                  </a:cubicBezTo>
                  <a:cubicBezTo>
                    <a:pt x="2799" y="1691"/>
                    <a:pt x="2249" y="36"/>
                    <a:pt x="1557" y="14"/>
                  </a:cubicBezTo>
                  <a:cubicBezTo>
                    <a:pt x="1419" y="10"/>
                    <a:pt x="1263" y="0"/>
                    <a:pt x="1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7" name="Google Shape;3647;p53"/>
            <p:cNvSpPr/>
            <p:nvPr/>
          </p:nvSpPr>
          <p:spPr>
            <a:xfrm>
              <a:off x="5824675" y="3921725"/>
              <a:ext cx="90675" cy="31725"/>
            </a:xfrm>
            <a:custGeom>
              <a:avLst/>
              <a:gdLst/>
              <a:ahLst/>
              <a:cxnLst/>
              <a:rect l="l" t="t" r="r" b="b"/>
              <a:pathLst>
                <a:path w="3627" h="1269" extrusionOk="0">
                  <a:moveTo>
                    <a:pt x="1" y="1"/>
                  </a:moveTo>
                  <a:cubicBezTo>
                    <a:pt x="853" y="653"/>
                    <a:pt x="2163" y="1049"/>
                    <a:pt x="3627" y="1268"/>
                  </a:cubicBezTo>
                  <a:cubicBezTo>
                    <a:pt x="2386" y="945"/>
                    <a:pt x="1173" y="52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8" name="Google Shape;3648;p53"/>
            <p:cNvSpPr/>
            <p:nvPr/>
          </p:nvSpPr>
          <p:spPr>
            <a:xfrm>
              <a:off x="5516775" y="3755850"/>
              <a:ext cx="747050" cy="258800"/>
            </a:xfrm>
            <a:custGeom>
              <a:avLst/>
              <a:gdLst/>
              <a:ahLst/>
              <a:cxnLst/>
              <a:rect l="l" t="t" r="r" b="b"/>
              <a:pathLst>
                <a:path w="29882" h="10352" extrusionOk="0">
                  <a:moveTo>
                    <a:pt x="86" y="1"/>
                  </a:moveTo>
                  <a:cubicBezTo>
                    <a:pt x="33" y="1"/>
                    <a:pt x="1" y="85"/>
                    <a:pt x="56" y="126"/>
                  </a:cubicBezTo>
                  <a:cubicBezTo>
                    <a:pt x="4539" y="3446"/>
                    <a:pt x="7842" y="7499"/>
                    <a:pt x="13411" y="8980"/>
                  </a:cubicBezTo>
                  <a:cubicBezTo>
                    <a:pt x="16414" y="9779"/>
                    <a:pt x="19137" y="10352"/>
                    <a:pt x="21849" y="10352"/>
                  </a:cubicBezTo>
                  <a:cubicBezTo>
                    <a:pt x="24413" y="10352"/>
                    <a:pt x="26966" y="9840"/>
                    <a:pt x="29737" y="8521"/>
                  </a:cubicBezTo>
                  <a:cubicBezTo>
                    <a:pt x="29882" y="8449"/>
                    <a:pt x="29791" y="8251"/>
                    <a:pt x="29654" y="8251"/>
                  </a:cubicBezTo>
                  <a:cubicBezTo>
                    <a:pt x="29633" y="8251"/>
                    <a:pt x="29610" y="8256"/>
                    <a:pt x="29587" y="8267"/>
                  </a:cubicBezTo>
                  <a:cubicBezTo>
                    <a:pt x="29269" y="8414"/>
                    <a:pt x="28958" y="8544"/>
                    <a:pt x="28649" y="8674"/>
                  </a:cubicBezTo>
                  <a:cubicBezTo>
                    <a:pt x="27571" y="7997"/>
                    <a:pt x="26612" y="7735"/>
                    <a:pt x="25494" y="7735"/>
                  </a:cubicBezTo>
                  <a:cubicBezTo>
                    <a:pt x="24990" y="7735"/>
                    <a:pt x="24455" y="7788"/>
                    <a:pt x="23862" y="7880"/>
                  </a:cubicBezTo>
                  <a:cubicBezTo>
                    <a:pt x="23082" y="8000"/>
                    <a:pt x="21466" y="8147"/>
                    <a:pt x="19645" y="8147"/>
                  </a:cubicBezTo>
                  <a:cubicBezTo>
                    <a:pt x="18440" y="8147"/>
                    <a:pt x="17145" y="8083"/>
                    <a:pt x="15943" y="7903"/>
                  </a:cubicBezTo>
                  <a:lnTo>
                    <a:pt x="15943" y="7903"/>
                  </a:lnTo>
                  <a:cubicBezTo>
                    <a:pt x="16659" y="8088"/>
                    <a:pt x="17386" y="8253"/>
                    <a:pt x="18149" y="8374"/>
                  </a:cubicBezTo>
                  <a:cubicBezTo>
                    <a:pt x="18631" y="8449"/>
                    <a:pt x="19122" y="8479"/>
                    <a:pt x="19617" y="8479"/>
                  </a:cubicBezTo>
                  <a:cubicBezTo>
                    <a:pt x="21451" y="8479"/>
                    <a:pt x="23355" y="8073"/>
                    <a:pt x="25177" y="8073"/>
                  </a:cubicBezTo>
                  <a:cubicBezTo>
                    <a:pt x="26320" y="8073"/>
                    <a:pt x="27431" y="8233"/>
                    <a:pt x="28473" y="8752"/>
                  </a:cubicBezTo>
                  <a:cubicBezTo>
                    <a:pt x="26183" y="9663"/>
                    <a:pt x="24022" y="10020"/>
                    <a:pt x="21877" y="10020"/>
                  </a:cubicBezTo>
                  <a:cubicBezTo>
                    <a:pt x="18680" y="10020"/>
                    <a:pt x="15520" y="9227"/>
                    <a:pt x="12028" y="8296"/>
                  </a:cubicBezTo>
                  <a:cubicBezTo>
                    <a:pt x="7337" y="7043"/>
                    <a:pt x="4020" y="2678"/>
                    <a:pt x="122" y="13"/>
                  </a:cubicBezTo>
                  <a:cubicBezTo>
                    <a:pt x="110" y="5"/>
                    <a:pt x="98" y="1"/>
                    <a:pt x="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9" name="Google Shape;3649;p53"/>
            <p:cNvSpPr/>
            <p:nvPr/>
          </p:nvSpPr>
          <p:spPr>
            <a:xfrm>
              <a:off x="5788675" y="3606475"/>
              <a:ext cx="8175" cy="6375"/>
            </a:xfrm>
            <a:custGeom>
              <a:avLst/>
              <a:gdLst/>
              <a:ahLst/>
              <a:cxnLst/>
              <a:rect l="l" t="t" r="r" b="b"/>
              <a:pathLst>
                <a:path w="327" h="255" extrusionOk="0">
                  <a:moveTo>
                    <a:pt x="165" y="0"/>
                  </a:moveTo>
                  <a:cubicBezTo>
                    <a:pt x="0" y="0"/>
                    <a:pt x="0" y="254"/>
                    <a:pt x="165" y="254"/>
                  </a:cubicBezTo>
                  <a:cubicBezTo>
                    <a:pt x="326" y="254"/>
                    <a:pt x="326" y="0"/>
                    <a:pt x="1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0" name="Google Shape;3650;p53"/>
            <p:cNvSpPr/>
            <p:nvPr/>
          </p:nvSpPr>
          <p:spPr>
            <a:xfrm>
              <a:off x="5590950" y="3167925"/>
              <a:ext cx="491425" cy="517425"/>
            </a:xfrm>
            <a:custGeom>
              <a:avLst/>
              <a:gdLst/>
              <a:ahLst/>
              <a:cxnLst/>
              <a:rect l="l" t="t" r="r" b="b"/>
              <a:pathLst>
                <a:path w="19657" h="20697" extrusionOk="0">
                  <a:moveTo>
                    <a:pt x="19231" y="1"/>
                  </a:moveTo>
                  <a:cubicBezTo>
                    <a:pt x="19186" y="1"/>
                    <a:pt x="19144" y="22"/>
                    <a:pt x="19122" y="73"/>
                  </a:cubicBezTo>
                  <a:cubicBezTo>
                    <a:pt x="18487" y="1557"/>
                    <a:pt x="17136" y="2518"/>
                    <a:pt x="16466" y="3999"/>
                  </a:cubicBezTo>
                  <a:cubicBezTo>
                    <a:pt x="16423" y="4089"/>
                    <a:pt x="16449" y="4239"/>
                    <a:pt x="16570" y="4256"/>
                  </a:cubicBezTo>
                  <a:cubicBezTo>
                    <a:pt x="17197" y="4346"/>
                    <a:pt x="19405" y="4441"/>
                    <a:pt x="18915" y="5584"/>
                  </a:cubicBezTo>
                  <a:cubicBezTo>
                    <a:pt x="18915" y="5583"/>
                    <a:pt x="18915" y="5583"/>
                    <a:pt x="18915" y="5583"/>
                  </a:cubicBezTo>
                  <a:lnTo>
                    <a:pt x="18915" y="5583"/>
                  </a:lnTo>
                  <a:cubicBezTo>
                    <a:pt x="18901" y="5583"/>
                    <a:pt x="17691" y="7559"/>
                    <a:pt x="17128" y="7559"/>
                  </a:cubicBezTo>
                  <a:cubicBezTo>
                    <a:pt x="17058" y="7559"/>
                    <a:pt x="16998" y="7528"/>
                    <a:pt x="16951" y="7458"/>
                  </a:cubicBezTo>
                  <a:cubicBezTo>
                    <a:pt x="16564" y="6881"/>
                    <a:pt x="15886" y="5888"/>
                    <a:pt x="15083" y="5888"/>
                  </a:cubicBezTo>
                  <a:cubicBezTo>
                    <a:pt x="14015" y="5888"/>
                    <a:pt x="13646" y="7640"/>
                    <a:pt x="12237" y="7640"/>
                  </a:cubicBezTo>
                  <a:cubicBezTo>
                    <a:pt x="12021" y="7640"/>
                    <a:pt x="11327" y="8376"/>
                    <a:pt x="11362" y="8376"/>
                  </a:cubicBezTo>
                  <a:cubicBezTo>
                    <a:pt x="11369" y="8376"/>
                    <a:pt x="11398" y="8353"/>
                    <a:pt x="11457" y="8298"/>
                  </a:cubicBezTo>
                  <a:lnTo>
                    <a:pt x="11457" y="8298"/>
                  </a:lnTo>
                  <a:cubicBezTo>
                    <a:pt x="10118" y="9540"/>
                    <a:pt x="9295" y="9947"/>
                    <a:pt x="7416" y="10074"/>
                  </a:cubicBezTo>
                  <a:cubicBezTo>
                    <a:pt x="7326" y="10079"/>
                    <a:pt x="7237" y="10166"/>
                    <a:pt x="7271" y="10261"/>
                  </a:cubicBezTo>
                  <a:cubicBezTo>
                    <a:pt x="7571" y="11096"/>
                    <a:pt x="7938" y="11598"/>
                    <a:pt x="8533" y="12251"/>
                  </a:cubicBezTo>
                  <a:cubicBezTo>
                    <a:pt x="9338" y="13128"/>
                    <a:pt x="9535" y="13841"/>
                    <a:pt x="9379" y="14534"/>
                  </a:cubicBezTo>
                  <a:cubicBezTo>
                    <a:pt x="9342" y="14477"/>
                    <a:pt x="9284" y="14434"/>
                    <a:pt x="9223" y="14434"/>
                  </a:cubicBezTo>
                  <a:cubicBezTo>
                    <a:pt x="9183" y="14434"/>
                    <a:pt x="9141" y="14453"/>
                    <a:pt x="9104" y="14499"/>
                  </a:cubicBezTo>
                  <a:cubicBezTo>
                    <a:pt x="8516" y="15233"/>
                    <a:pt x="7973" y="16001"/>
                    <a:pt x="7427" y="16763"/>
                  </a:cubicBezTo>
                  <a:cubicBezTo>
                    <a:pt x="8019" y="15738"/>
                    <a:pt x="8605" y="14710"/>
                    <a:pt x="9087" y="13625"/>
                  </a:cubicBezTo>
                  <a:cubicBezTo>
                    <a:pt x="9147" y="13489"/>
                    <a:pt x="9043" y="13340"/>
                    <a:pt x="8921" y="13340"/>
                  </a:cubicBezTo>
                  <a:cubicBezTo>
                    <a:pt x="8879" y="13340"/>
                    <a:pt x="8835" y="13357"/>
                    <a:pt x="8796" y="13400"/>
                  </a:cubicBezTo>
                  <a:cubicBezTo>
                    <a:pt x="8074" y="14144"/>
                    <a:pt x="7404" y="14921"/>
                    <a:pt x="6749" y="15724"/>
                  </a:cubicBezTo>
                  <a:cubicBezTo>
                    <a:pt x="6748" y="15724"/>
                    <a:pt x="6748" y="15724"/>
                    <a:pt x="6747" y="15724"/>
                  </a:cubicBezTo>
                  <a:lnTo>
                    <a:pt x="6747" y="15724"/>
                  </a:lnTo>
                  <a:cubicBezTo>
                    <a:pt x="7295" y="14850"/>
                    <a:pt x="7803" y="13953"/>
                    <a:pt x="8152" y="12946"/>
                  </a:cubicBezTo>
                  <a:cubicBezTo>
                    <a:pt x="8197" y="12818"/>
                    <a:pt x="8089" y="12732"/>
                    <a:pt x="7979" y="12732"/>
                  </a:cubicBezTo>
                  <a:cubicBezTo>
                    <a:pt x="7934" y="12732"/>
                    <a:pt x="7890" y="12745"/>
                    <a:pt x="7854" y="12776"/>
                  </a:cubicBezTo>
                  <a:cubicBezTo>
                    <a:pt x="7566" y="13027"/>
                    <a:pt x="7291" y="13296"/>
                    <a:pt x="7032" y="13579"/>
                  </a:cubicBezTo>
                  <a:cubicBezTo>
                    <a:pt x="7300" y="13076"/>
                    <a:pt x="7514" y="12545"/>
                    <a:pt x="7670" y="11999"/>
                  </a:cubicBezTo>
                  <a:cubicBezTo>
                    <a:pt x="7703" y="11881"/>
                    <a:pt x="7608" y="11793"/>
                    <a:pt x="7507" y="11793"/>
                  </a:cubicBezTo>
                  <a:cubicBezTo>
                    <a:pt x="7467" y="11793"/>
                    <a:pt x="7427" y="11807"/>
                    <a:pt x="7392" y="11838"/>
                  </a:cubicBezTo>
                  <a:cubicBezTo>
                    <a:pt x="6059" y="13079"/>
                    <a:pt x="4918" y="14474"/>
                    <a:pt x="3810" y="15917"/>
                  </a:cubicBezTo>
                  <a:cubicBezTo>
                    <a:pt x="3082" y="16864"/>
                    <a:pt x="2369" y="17820"/>
                    <a:pt x="1621" y="18752"/>
                  </a:cubicBezTo>
                  <a:cubicBezTo>
                    <a:pt x="1367" y="19061"/>
                    <a:pt x="1110" y="19367"/>
                    <a:pt x="848" y="19667"/>
                  </a:cubicBezTo>
                  <a:cubicBezTo>
                    <a:pt x="822" y="19699"/>
                    <a:pt x="403" y="20327"/>
                    <a:pt x="393" y="20327"/>
                  </a:cubicBezTo>
                  <a:cubicBezTo>
                    <a:pt x="389" y="20327"/>
                    <a:pt x="443" y="20239"/>
                    <a:pt x="596" y="19999"/>
                  </a:cubicBezTo>
                  <a:cubicBezTo>
                    <a:pt x="605" y="19984"/>
                    <a:pt x="591" y="19967"/>
                    <a:pt x="577" y="19967"/>
                  </a:cubicBezTo>
                  <a:cubicBezTo>
                    <a:pt x="573" y="19967"/>
                    <a:pt x="568" y="19969"/>
                    <a:pt x="565" y="19973"/>
                  </a:cubicBezTo>
                  <a:cubicBezTo>
                    <a:pt x="391" y="20170"/>
                    <a:pt x="221" y="20366"/>
                    <a:pt x="51" y="20565"/>
                  </a:cubicBezTo>
                  <a:cubicBezTo>
                    <a:pt x="0" y="20622"/>
                    <a:pt x="47" y="20696"/>
                    <a:pt x="104" y="20696"/>
                  </a:cubicBezTo>
                  <a:cubicBezTo>
                    <a:pt x="122" y="20696"/>
                    <a:pt x="140" y="20689"/>
                    <a:pt x="158" y="20672"/>
                  </a:cubicBezTo>
                  <a:cubicBezTo>
                    <a:pt x="2199" y="18743"/>
                    <a:pt x="3743" y="16359"/>
                    <a:pt x="5542" y="14217"/>
                  </a:cubicBezTo>
                  <a:cubicBezTo>
                    <a:pt x="5926" y="13758"/>
                    <a:pt x="6339" y="13324"/>
                    <a:pt x="6754" y="12891"/>
                  </a:cubicBezTo>
                  <a:cubicBezTo>
                    <a:pt x="7023" y="12614"/>
                    <a:pt x="7161" y="12504"/>
                    <a:pt x="7213" y="12504"/>
                  </a:cubicBezTo>
                  <a:cubicBezTo>
                    <a:pt x="7380" y="12504"/>
                    <a:pt x="6651" y="13639"/>
                    <a:pt x="6477" y="13945"/>
                  </a:cubicBezTo>
                  <a:cubicBezTo>
                    <a:pt x="6067" y="14664"/>
                    <a:pt x="5556" y="15322"/>
                    <a:pt x="5034" y="15975"/>
                  </a:cubicBezTo>
                  <a:cubicBezTo>
                    <a:pt x="4569" y="16431"/>
                    <a:pt x="4370" y="16685"/>
                    <a:pt x="4430" y="16734"/>
                  </a:cubicBezTo>
                  <a:cubicBezTo>
                    <a:pt x="4303" y="16896"/>
                    <a:pt x="4173" y="17060"/>
                    <a:pt x="4049" y="17222"/>
                  </a:cubicBezTo>
                  <a:cubicBezTo>
                    <a:pt x="3962" y="17339"/>
                    <a:pt x="4088" y="17481"/>
                    <a:pt x="4209" y="17481"/>
                  </a:cubicBezTo>
                  <a:cubicBezTo>
                    <a:pt x="4248" y="17481"/>
                    <a:pt x="4287" y="17466"/>
                    <a:pt x="4318" y="17430"/>
                  </a:cubicBezTo>
                  <a:cubicBezTo>
                    <a:pt x="5459" y="16095"/>
                    <a:pt x="6422" y="14616"/>
                    <a:pt x="7681" y="13382"/>
                  </a:cubicBezTo>
                  <a:lnTo>
                    <a:pt x="7681" y="13382"/>
                  </a:lnTo>
                  <a:cubicBezTo>
                    <a:pt x="7096" y="13959"/>
                    <a:pt x="6721" y="15160"/>
                    <a:pt x="6267" y="15865"/>
                  </a:cubicBezTo>
                  <a:cubicBezTo>
                    <a:pt x="5735" y="16685"/>
                    <a:pt x="5175" y="17485"/>
                    <a:pt x="4670" y="18319"/>
                  </a:cubicBezTo>
                  <a:cubicBezTo>
                    <a:pt x="4590" y="18449"/>
                    <a:pt x="4715" y="18599"/>
                    <a:pt x="4840" y="18599"/>
                  </a:cubicBezTo>
                  <a:cubicBezTo>
                    <a:pt x="4882" y="18599"/>
                    <a:pt x="4925" y="18582"/>
                    <a:pt x="4959" y="18541"/>
                  </a:cubicBezTo>
                  <a:cubicBezTo>
                    <a:pt x="6027" y="17222"/>
                    <a:pt x="7060" y="15877"/>
                    <a:pt x="8186" y="14606"/>
                  </a:cubicBezTo>
                  <a:lnTo>
                    <a:pt x="8186" y="14606"/>
                  </a:lnTo>
                  <a:cubicBezTo>
                    <a:pt x="7424" y="16076"/>
                    <a:pt x="6532" y="17473"/>
                    <a:pt x="5767" y="18945"/>
                  </a:cubicBezTo>
                  <a:cubicBezTo>
                    <a:pt x="5696" y="19081"/>
                    <a:pt x="5815" y="19237"/>
                    <a:pt x="5940" y="19237"/>
                  </a:cubicBezTo>
                  <a:cubicBezTo>
                    <a:pt x="5984" y="19237"/>
                    <a:pt x="6027" y="19218"/>
                    <a:pt x="6064" y="19174"/>
                  </a:cubicBezTo>
                  <a:cubicBezTo>
                    <a:pt x="7208" y="17820"/>
                    <a:pt x="8158" y="16324"/>
                    <a:pt x="9249" y="14930"/>
                  </a:cubicBezTo>
                  <a:lnTo>
                    <a:pt x="9249" y="14930"/>
                  </a:lnTo>
                  <a:cubicBezTo>
                    <a:pt x="9012" y="15513"/>
                    <a:pt x="8567" y="16102"/>
                    <a:pt x="8056" y="16783"/>
                  </a:cubicBezTo>
                  <a:cubicBezTo>
                    <a:pt x="8050" y="16793"/>
                    <a:pt x="8060" y="16804"/>
                    <a:pt x="8069" y="16804"/>
                  </a:cubicBezTo>
                  <a:cubicBezTo>
                    <a:pt x="8073" y="16804"/>
                    <a:pt x="8077" y="16802"/>
                    <a:pt x="8080" y="16798"/>
                  </a:cubicBezTo>
                  <a:cubicBezTo>
                    <a:pt x="8449" y="16313"/>
                    <a:pt x="10158" y="14702"/>
                    <a:pt x="9893" y="13925"/>
                  </a:cubicBezTo>
                  <a:cubicBezTo>
                    <a:pt x="9474" y="12698"/>
                    <a:pt x="6985" y="10608"/>
                    <a:pt x="8960" y="10244"/>
                  </a:cubicBezTo>
                  <a:cubicBezTo>
                    <a:pt x="10864" y="9889"/>
                    <a:pt x="11629" y="7984"/>
                    <a:pt x="13540" y="7984"/>
                  </a:cubicBezTo>
                  <a:cubicBezTo>
                    <a:pt x="13542" y="7984"/>
                    <a:pt x="13543" y="7984"/>
                    <a:pt x="13545" y="7984"/>
                  </a:cubicBezTo>
                  <a:cubicBezTo>
                    <a:pt x="13712" y="7984"/>
                    <a:pt x="14112" y="7559"/>
                    <a:pt x="14099" y="7559"/>
                  </a:cubicBezTo>
                  <a:lnTo>
                    <a:pt x="14099" y="7559"/>
                  </a:lnTo>
                  <a:cubicBezTo>
                    <a:pt x="14098" y="7559"/>
                    <a:pt x="14095" y="7561"/>
                    <a:pt x="14090" y="7565"/>
                  </a:cubicBezTo>
                  <a:cubicBezTo>
                    <a:pt x="14490" y="7222"/>
                    <a:pt x="15202" y="6670"/>
                    <a:pt x="15781" y="6670"/>
                  </a:cubicBezTo>
                  <a:cubicBezTo>
                    <a:pt x="16197" y="6670"/>
                    <a:pt x="16545" y="6955"/>
                    <a:pt x="16657" y="7810"/>
                  </a:cubicBezTo>
                  <a:cubicBezTo>
                    <a:pt x="16670" y="7907"/>
                    <a:pt x="16742" y="7985"/>
                    <a:pt x="16830" y="7985"/>
                  </a:cubicBezTo>
                  <a:cubicBezTo>
                    <a:pt x="16858" y="7985"/>
                    <a:pt x="16887" y="7978"/>
                    <a:pt x="16917" y="7960"/>
                  </a:cubicBezTo>
                  <a:cubicBezTo>
                    <a:pt x="18320" y="7169"/>
                    <a:pt x="18972" y="6315"/>
                    <a:pt x="19610" y="4831"/>
                  </a:cubicBezTo>
                  <a:cubicBezTo>
                    <a:pt x="19656" y="4741"/>
                    <a:pt x="19633" y="4597"/>
                    <a:pt x="19512" y="4577"/>
                  </a:cubicBezTo>
                  <a:cubicBezTo>
                    <a:pt x="17610" y="4251"/>
                    <a:pt x="16429" y="4089"/>
                    <a:pt x="18138" y="2158"/>
                  </a:cubicBezTo>
                  <a:cubicBezTo>
                    <a:pt x="18715" y="1508"/>
                    <a:pt x="19117" y="1011"/>
                    <a:pt x="19382" y="183"/>
                  </a:cubicBezTo>
                  <a:cubicBezTo>
                    <a:pt x="19415" y="82"/>
                    <a:pt x="19319" y="1"/>
                    <a:pt x="192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1" name="Google Shape;3651;p53"/>
            <p:cNvSpPr/>
            <p:nvPr/>
          </p:nvSpPr>
          <p:spPr>
            <a:xfrm>
              <a:off x="5996400" y="2979625"/>
              <a:ext cx="227725" cy="171275"/>
            </a:xfrm>
            <a:custGeom>
              <a:avLst/>
              <a:gdLst/>
              <a:ahLst/>
              <a:cxnLst/>
              <a:rect l="l" t="t" r="r" b="b"/>
              <a:pathLst>
                <a:path w="9109" h="6851" extrusionOk="0">
                  <a:moveTo>
                    <a:pt x="4161" y="1"/>
                  </a:moveTo>
                  <a:cubicBezTo>
                    <a:pt x="3709" y="1"/>
                    <a:pt x="3360" y="207"/>
                    <a:pt x="3020" y="624"/>
                  </a:cubicBezTo>
                  <a:cubicBezTo>
                    <a:pt x="2122" y="1730"/>
                    <a:pt x="1934" y="3159"/>
                    <a:pt x="358" y="3581"/>
                  </a:cubicBezTo>
                  <a:cubicBezTo>
                    <a:pt x="254" y="3610"/>
                    <a:pt x="222" y="3722"/>
                    <a:pt x="266" y="3812"/>
                  </a:cubicBezTo>
                  <a:cubicBezTo>
                    <a:pt x="797" y="4972"/>
                    <a:pt x="1588" y="6274"/>
                    <a:pt x="2783" y="6846"/>
                  </a:cubicBezTo>
                  <a:cubicBezTo>
                    <a:pt x="2790" y="6849"/>
                    <a:pt x="2797" y="6851"/>
                    <a:pt x="2805" y="6851"/>
                  </a:cubicBezTo>
                  <a:cubicBezTo>
                    <a:pt x="2848" y="6851"/>
                    <a:pt x="2889" y="6797"/>
                    <a:pt x="2847" y="6762"/>
                  </a:cubicBezTo>
                  <a:cubicBezTo>
                    <a:pt x="2298" y="6338"/>
                    <a:pt x="0" y="4115"/>
                    <a:pt x="1065" y="3682"/>
                  </a:cubicBezTo>
                  <a:cubicBezTo>
                    <a:pt x="1761" y="3399"/>
                    <a:pt x="2212" y="2665"/>
                    <a:pt x="2575" y="2048"/>
                  </a:cubicBezTo>
                  <a:cubicBezTo>
                    <a:pt x="2755" y="1740"/>
                    <a:pt x="3571" y="215"/>
                    <a:pt x="4146" y="215"/>
                  </a:cubicBezTo>
                  <a:cubicBezTo>
                    <a:pt x="4272" y="215"/>
                    <a:pt x="4387" y="288"/>
                    <a:pt x="4481" y="466"/>
                  </a:cubicBezTo>
                  <a:cubicBezTo>
                    <a:pt x="4767" y="997"/>
                    <a:pt x="5133" y="1496"/>
                    <a:pt x="5485" y="1984"/>
                  </a:cubicBezTo>
                  <a:cubicBezTo>
                    <a:pt x="6066" y="2792"/>
                    <a:pt x="6972" y="4276"/>
                    <a:pt x="8061" y="4424"/>
                  </a:cubicBezTo>
                  <a:cubicBezTo>
                    <a:pt x="8096" y="4429"/>
                    <a:pt x="8131" y="4431"/>
                    <a:pt x="8163" y="4431"/>
                  </a:cubicBezTo>
                  <a:cubicBezTo>
                    <a:pt x="9108" y="4431"/>
                    <a:pt x="8736" y="2396"/>
                    <a:pt x="8641" y="1944"/>
                  </a:cubicBezTo>
                  <a:cubicBezTo>
                    <a:pt x="8627" y="1875"/>
                    <a:pt x="8568" y="1843"/>
                    <a:pt x="8509" y="1843"/>
                  </a:cubicBezTo>
                  <a:cubicBezTo>
                    <a:pt x="8434" y="1843"/>
                    <a:pt x="8357" y="1893"/>
                    <a:pt x="8364" y="1981"/>
                  </a:cubicBezTo>
                  <a:cubicBezTo>
                    <a:pt x="8385" y="2350"/>
                    <a:pt x="8673" y="4050"/>
                    <a:pt x="8055" y="4050"/>
                  </a:cubicBezTo>
                  <a:cubicBezTo>
                    <a:pt x="7990" y="4050"/>
                    <a:pt x="7916" y="4031"/>
                    <a:pt x="7830" y="3991"/>
                  </a:cubicBezTo>
                  <a:cubicBezTo>
                    <a:pt x="7307" y="3742"/>
                    <a:pt x="6880" y="3179"/>
                    <a:pt x="6513" y="2749"/>
                  </a:cubicBezTo>
                  <a:cubicBezTo>
                    <a:pt x="5942" y="2079"/>
                    <a:pt x="4983" y="1060"/>
                    <a:pt x="4729" y="183"/>
                  </a:cubicBezTo>
                  <a:cubicBezTo>
                    <a:pt x="4712" y="122"/>
                    <a:pt x="4665" y="76"/>
                    <a:pt x="4608" y="58"/>
                  </a:cubicBezTo>
                  <a:cubicBezTo>
                    <a:pt x="4447" y="20"/>
                    <a:pt x="4299" y="1"/>
                    <a:pt x="41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2" name="Google Shape;3652;p53"/>
            <p:cNvSpPr/>
            <p:nvPr/>
          </p:nvSpPr>
          <p:spPr>
            <a:xfrm>
              <a:off x="6186125" y="2701725"/>
              <a:ext cx="225450" cy="340000"/>
            </a:xfrm>
            <a:custGeom>
              <a:avLst/>
              <a:gdLst/>
              <a:ahLst/>
              <a:cxnLst/>
              <a:rect l="l" t="t" r="r" b="b"/>
              <a:pathLst>
                <a:path w="9018" h="13600" extrusionOk="0">
                  <a:moveTo>
                    <a:pt x="8802" y="1"/>
                  </a:moveTo>
                  <a:cubicBezTo>
                    <a:pt x="8731" y="1"/>
                    <a:pt x="8659" y="39"/>
                    <a:pt x="8630" y="126"/>
                  </a:cubicBezTo>
                  <a:cubicBezTo>
                    <a:pt x="7501" y="3530"/>
                    <a:pt x="4773" y="6177"/>
                    <a:pt x="1791" y="8088"/>
                  </a:cubicBezTo>
                  <a:cubicBezTo>
                    <a:pt x="1" y="9234"/>
                    <a:pt x="1369" y="12104"/>
                    <a:pt x="215" y="13490"/>
                  </a:cubicBezTo>
                  <a:cubicBezTo>
                    <a:pt x="175" y="13538"/>
                    <a:pt x="214" y="13600"/>
                    <a:pt x="261" y="13600"/>
                  </a:cubicBezTo>
                  <a:cubicBezTo>
                    <a:pt x="275" y="13600"/>
                    <a:pt x="290" y="13594"/>
                    <a:pt x="304" y="13579"/>
                  </a:cubicBezTo>
                  <a:cubicBezTo>
                    <a:pt x="1006" y="12840"/>
                    <a:pt x="1087" y="12430"/>
                    <a:pt x="977" y="11379"/>
                  </a:cubicBezTo>
                  <a:cubicBezTo>
                    <a:pt x="755" y="9191"/>
                    <a:pt x="1912" y="8692"/>
                    <a:pt x="3229" y="7525"/>
                  </a:cubicBezTo>
                  <a:cubicBezTo>
                    <a:pt x="5723" y="5311"/>
                    <a:pt x="7894" y="3469"/>
                    <a:pt x="8974" y="221"/>
                  </a:cubicBezTo>
                  <a:cubicBezTo>
                    <a:pt x="9017" y="87"/>
                    <a:pt x="8910" y="1"/>
                    <a:pt x="88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3" name="Google Shape;3653;p53"/>
            <p:cNvSpPr/>
            <p:nvPr/>
          </p:nvSpPr>
          <p:spPr>
            <a:xfrm>
              <a:off x="6187425" y="2719500"/>
              <a:ext cx="405000" cy="468050"/>
            </a:xfrm>
            <a:custGeom>
              <a:avLst/>
              <a:gdLst/>
              <a:ahLst/>
              <a:cxnLst/>
              <a:rect l="l" t="t" r="r" b="b"/>
              <a:pathLst>
                <a:path w="16200" h="18722" extrusionOk="0">
                  <a:moveTo>
                    <a:pt x="9192" y="0"/>
                  </a:moveTo>
                  <a:cubicBezTo>
                    <a:pt x="9126" y="0"/>
                    <a:pt x="9058" y="44"/>
                    <a:pt x="9066" y="119"/>
                  </a:cubicBezTo>
                  <a:cubicBezTo>
                    <a:pt x="9355" y="2894"/>
                    <a:pt x="7559" y="5362"/>
                    <a:pt x="6820" y="7955"/>
                  </a:cubicBezTo>
                  <a:cubicBezTo>
                    <a:pt x="6739" y="8232"/>
                    <a:pt x="6797" y="8552"/>
                    <a:pt x="6875" y="8827"/>
                  </a:cubicBezTo>
                  <a:cubicBezTo>
                    <a:pt x="7516" y="11055"/>
                    <a:pt x="5657" y="12161"/>
                    <a:pt x="4190" y="13007"/>
                  </a:cubicBezTo>
                  <a:cubicBezTo>
                    <a:pt x="1725" y="14427"/>
                    <a:pt x="310" y="15553"/>
                    <a:pt x="13" y="18521"/>
                  </a:cubicBezTo>
                  <a:cubicBezTo>
                    <a:pt x="1" y="18628"/>
                    <a:pt x="111" y="18709"/>
                    <a:pt x="206" y="18715"/>
                  </a:cubicBezTo>
                  <a:cubicBezTo>
                    <a:pt x="277" y="18719"/>
                    <a:pt x="349" y="18721"/>
                    <a:pt x="420" y="18721"/>
                  </a:cubicBezTo>
                  <a:cubicBezTo>
                    <a:pt x="3416" y="18721"/>
                    <a:pt x="6998" y="15027"/>
                    <a:pt x="9020" y="13183"/>
                  </a:cubicBezTo>
                  <a:cubicBezTo>
                    <a:pt x="10544" y="11789"/>
                    <a:pt x="10908" y="10504"/>
                    <a:pt x="11379" y="8454"/>
                  </a:cubicBezTo>
                  <a:cubicBezTo>
                    <a:pt x="12046" y="5558"/>
                    <a:pt x="15256" y="5195"/>
                    <a:pt x="16154" y="2576"/>
                  </a:cubicBezTo>
                  <a:cubicBezTo>
                    <a:pt x="16199" y="2444"/>
                    <a:pt x="16090" y="2356"/>
                    <a:pt x="15979" y="2356"/>
                  </a:cubicBezTo>
                  <a:cubicBezTo>
                    <a:pt x="15907" y="2356"/>
                    <a:pt x="15834" y="2394"/>
                    <a:pt x="15804" y="2481"/>
                  </a:cubicBezTo>
                  <a:cubicBezTo>
                    <a:pt x="14930" y="4970"/>
                    <a:pt x="12871" y="4565"/>
                    <a:pt x="11875" y="6378"/>
                  </a:cubicBezTo>
                  <a:cubicBezTo>
                    <a:pt x="10784" y="8359"/>
                    <a:pt x="10842" y="10770"/>
                    <a:pt x="9216" y="12461"/>
                  </a:cubicBezTo>
                  <a:cubicBezTo>
                    <a:pt x="7972" y="13758"/>
                    <a:pt x="6494" y="14863"/>
                    <a:pt x="5053" y="15920"/>
                  </a:cubicBezTo>
                  <a:cubicBezTo>
                    <a:pt x="4445" y="16366"/>
                    <a:pt x="2233" y="18074"/>
                    <a:pt x="1173" y="18074"/>
                  </a:cubicBezTo>
                  <a:cubicBezTo>
                    <a:pt x="703" y="18074"/>
                    <a:pt x="460" y="17737"/>
                    <a:pt x="685" y="16803"/>
                  </a:cubicBezTo>
                  <a:cubicBezTo>
                    <a:pt x="1418" y="13769"/>
                    <a:pt x="5873" y="13186"/>
                    <a:pt x="7380" y="10513"/>
                  </a:cubicBezTo>
                  <a:cubicBezTo>
                    <a:pt x="8393" y="8714"/>
                    <a:pt x="7906" y="5836"/>
                    <a:pt x="8847" y="3734"/>
                  </a:cubicBezTo>
                  <a:cubicBezTo>
                    <a:pt x="9424" y="2446"/>
                    <a:pt x="9528" y="1479"/>
                    <a:pt x="9303" y="88"/>
                  </a:cubicBezTo>
                  <a:cubicBezTo>
                    <a:pt x="9294" y="28"/>
                    <a:pt x="9244" y="0"/>
                    <a:pt x="9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4" name="Google Shape;3654;p53"/>
            <p:cNvSpPr/>
            <p:nvPr/>
          </p:nvSpPr>
          <p:spPr>
            <a:xfrm>
              <a:off x="6328025" y="2219625"/>
              <a:ext cx="575775" cy="590850"/>
            </a:xfrm>
            <a:custGeom>
              <a:avLst/>
              <a:gdLst/>
              <a:ahLst/>
              <a:cxnLst/>
              <a:rect l="l" t="t" r="r" b="b"/>
              <a:pathLst>
                <a:path w="23031" h="23634" extrusionOk="0">
                  <a:moveTo>
                    <a:pt x="22854" y="0"/>
                  </a:moveTo>
                  <a:cubicBezTo>
                    <a:pt x="22850" y="0"/>
                    <a:pt x="22847" y="0"/>
                    <a:pt x="22843" y="1"/>
                  </a:cubicBezTo>
                  <a:cubicBezTo>
                    <a:pt x="21490" y="130"/>
                    <a:pt x="20759" y="1531"/>
                    <a:pt x="19663" y="1531"/>
                  </a:cubicBezTo>
                  <a:cubicBezTo>
                    <a:pt x="19287" y="1531"/>
                    <a:pt x="18869" y="1366"/>
                    <a:pt x="18368" y="930"/>
                  </a:cubicBezTo>
                  <a:cubicBezTo>
                    <a:pt x="18331" y="899"/>
                    <a:pt x="18282" y="877"/>
                    <a:pt x="18234" y="877"/>
                  </a:cubicBezTo>
                  <a:cubicBezTo>
                    <a:pt x="18206" y="877"/>
                    <a:pt x="18179" y="884"/>
                    <a:pt x="18154" y="901"/>
                  </a:cubicBezTo>
                  <a:cubicBezTo>
                    <a:pt x="16208" y="2299"/>
                    <a:pt x="15426" y="5639"/>
                    <a:pt x="12864" y="5639"/>
                  </a:cubicBezTo>
                  <a:cubicBezTo>
                    <a:pt x="12326" y="5639"/>
                    <a:pt x="11709" y="5492"/>
                    <a:pt x="10986" y="5148"/>
                  </a:cubicBezTo>
                  <a:cubicBezTo>
                    <a:pt x="10473" y="4904"/>
                    <a:pt x="9883" y="4794"/>
                    <a:pt x="9287" y="4794"/>
                  </a:cubicBezTo>
                  <a:cubicBezTo>
                    <a:pt x="8579" y="4794"/>
                    <a:pt x="7861" y="4949"/>
                    <a:pt x="7253" y="5217"/>
                  </a:cubicBezTo>
                  <a:cubicBezTo>
                    <a:pt x="6032" y="5754"/>
                    <a:pt x="1" y="9268"/>
                    <a:pt x="2048" y="11603"/>
                  </a:cubicBezTo>
                  <a:cubicBezTo>
                    <a:pt x="3500" y="13264"/>
                    <a:pt x="6950" y="12536"/>
                    <a:pt x="7322" y="15423"/>
                  </a:cubicBezTo>
                  <a:cubicBezTo>
                    <a:pt x="7579" y="17427"/>
                    <a:pt x="6525" y="19909"/>
                    <a:pt x="6603" y="22008"/>
                  </a:cubicBezTo>
                  <a:cubicBezTo>
                    <a:pt x="6649" y="23211"/>
                    <a:pt x="7077" y="23633"/>
                    <a:pt x="7646" y="23633"/>
                  </a:cubicBezTo>
                  <a:cubicBezTo>
                    <a:pt x="8439" y="23633"/>
                    <a:pt x="9507" y="22812"/>
                    <a:pt x="10195" y="22144"/>
                  </a:cubicBezTo>
                  <a:cubicBezTo>
                    <a:pt x="10256" y="22085"/>
                    <a:pt x="10201" y="22008"/>
                    <a:pt x="10135" y="22008"/>
                  </a:cubicBezTo>
                  <a:cubicBezTo>
                    <a:pt x="10117" y="22008"/>
                    <a:pt x="10097" y="22014"/>
                    <a:pt x="10079" y="22028"/>
                  </a:cubicBezTo>
                  <a:cubicBezTo>
                    <a:pt x="9209" y="22752"/>
                    <a:pt x="8568" y="23055"/>
                    <a:pt x="8103" y="23055"/>
                  </a:cubicBezTo>
                  <a:cubicBezTo>
                    <a:pt x="5994" y="23055"/>
                    <a:pt x="7520" y="16814"/>
                    <a:pt x="7669" y="15423"/>
                  </a:cubicBezTo>
                  <a:cubicBezTo>
                    <a:pt x="7813" y="14057"/>
                    <a:pt x="6147" y="13113"/>
                    <a:pt x="5154" y="12594"/>
                  </a:cubicBezTo>
                  <a:cubicBezTo>
                    <a:pt x="4138" y="12065"/>
                    <a:pt x="1961" y="12319"/>
                    <a:pt x="2377" y="10125"/>
                  </a:cubicBezTo>
                  <a:cubicBezTo>
                    <a:pt x="2917" y="7273"/>
                    <a:pt x="6416" y="5350"/>
                    <a:pt x="9345" y="5350"/>
                  </a:cubicBezTo>
                  <a:cubicBezTo>
                    <a:pt x="10143" y="5350"/>
                    <a:pt x="10898" y="5492"/>
                    <a:pt x="11540" y="5798"/>
                  </a:cubicBezTo>
                  <a:cubicBezTo>
                    <a:pt x="12185" y="6105"/>
                    <a:pt x="12733" y="6258"/>
                    <a:pt x="13243" y="6258"/>
                  </a:cubicBezTo>
                  <a:cubicBezTo>
                    <a:pt x="14041" y="6258"/>
                    <a:pt x="14745" y="5882"/>
                    <a:pt x="15576" y="5134"/>
                  </a:cubicBezTo>
                  <a:cubicBezTo>
                    <a:pt x="17094" y="3768"/>
                    <a:pt x="16916" y="1685"/>
                    <a:pt x="18517" y="1685"/>
                  </a:cubicBezTo>
                  <a:cubicBezTo>
                    <a:pt x="18836" y="1685"/>
                    <a:pt x="19227" y="1768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16" y="1956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22" y="1958"/>
                    <a:pt x="19736" y="1964"/>
                  </a:cubicBezTo>
                  <a:cubicBezTo>
                    <a:pt x="19730" y="1961"/>
                    <a:pt x="19723" y="1959"/>
                    <a:pt x="19716" y="1956"/>
                  </a:cubicBezTo>
                  <a:lnTo>
                    <a:pt x="19716" y="1956"/>
                  </a:lnTo>
                  <a:cubicBezTo>
                    <a:pt x="19723" y="1957"/>
                    <a:pt x="20154" y="2108"/>
                    <a:pt x="20398" y="2108"/>
                  </a:cubicBezTo>
                  <a:cubicBezTo>
                    <a:pt x="20449" y="2108"/>
                    <a:pt x="20493" y="2101"/>
                    <a:pt x="20522" y="2085"/>
                  </a:cubicBezTo>
                  <a:cubicBezTo>
                    <a:pt x="20715" y="2004"/>
                    <a:pt x="20897" y="1897"/>
                    <a:pt x="21062" y="1767"/>
                  </a:cubicBezTo>
                  <a:cubicBezTo>
                    <a:pt x="21070" y="1756"/>
                    <a:pt x="21079" y="1744"/>
                    <a:pt x="21088" y="1733"/>
                  </a:cubicBezTo>
                  <a:cubicBezTo>
                    <a:pt x="21282" y="1374"/>
                    <a:pt x="21414" y="1194"/>
                    <a:pt x="21484" y="1194"/>
                  </a:cubicBezTo>
                  <a:cubicBezTo>
                    <a:pt x="21615" y="1194"/>
                    <a:pt x="21534" y="1811"/>
                    <a:pt x="21243" y="3044"/>
                  </a:cubicBezTo>
                  <a:cubicBezTo>
                    <a:pt x="19465" y="5064"/>
                    <a:pt x="16985" y="6208"/>
                    <a:pt x="15412" y="8465"/>
                  </a:cubicBezTo>
                  <a:cubicBezTo>
                    <a:pt x="13371" y="11396"/>
                    <a:pt x="15432" y="16101"/>
                    <a:pt x="14127" y="19410"/>
                  </a:cubicBezTo>
                  <a:cubicBezTo>
                    <a:pt x="14076" y="19539"/>
                    <a:pt x="14182" y="19623"/>
                    <a:pt x="14292" y="19623"/>
                  </a:cubicBezTo>
                  <a:cubicBezTo>
                    <a:pt x="14364" y="19623"/>
                    <a:pt x="14437" y="19587"/>
                    <a:pt x="14471" y="19505"/>
                  </a:cubicBezTo>
                  <a:cubicBezTo>
                    <a:pt x="15210" y="17646"/>
                    <a:pt x="15391" y="16309"/>
                    <a:pt x="15241" y="14335"/>
                  </a:cubicBezTo>
                  <a:cubicBezTo>
                    <a:pt x="14964" y="10671"/>
                    <a:pt x="15533" y="8226"/>
                    <a:pt x="18406" y="5858"/>
                  </a:cubicBezTo>
                  <a:cubicBezTo>
                    <a:pt x="20403" y="4213"/>
                    <a:pt x="22664" y="2916"/>
                    <a:pt x="23022" y="180"/>
                  </a:cubicBezTo>
                  <a:cubicBezTo>
                    <a:pt x="23030" y="91"/>
                    <a:pt x="22938" y="0"/>
                    <a:pt x="228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5" name="Google Shape;3655;p53"/>
            <p:cNvSpPr/>
            <p:nvPr/>
          </p:nvSpPr>
          <p:spPr>
            <a:xfrm>
              <a:off x="6705250" y="2055250"/>
              <a:ext cx="527450" cy="644225"/>
            </a:xfrm>
            <a:custGeom>
              <a:avLst/>
              <a:gdLst/>
              <a:ahLst/>
              <a:cxnLst/>
              <a:rect l="l" t="t" r="r" b="b"/>
              <a:pathLst>
                <a:path w="21098" h="25769" extrusionOk="0">
                  <a:moveTo>
                    <a:pt x="20872" y="0"/>
                  </a:moveTo>
                  <a:cubicBezTo>
                    <a:pt x="20801" y="0"/>
                    <a:pt x="20735" y="40"/>
                    <a:pt x="20719" y="132"/>
                  </a:cubicBezTo>
                  <a:cubicBezTo>
                    <a:pt x="20151" y="1200"/>
                    <a:pt x="19582" y="2268"/>
                    <a:pt x="19013" y="3336"/>
                  </a:cubicBezTo>
                  <a:cubicBezTo>
                    <a:pt x="18953" y="3397"/>
                    <a:pt x="18941" y="3487"/>
                    <a:pt x="18984" y="3562"/>
                  </a:cubicBezTo>
                  <a:cubicBezTo>
                    <a:pt x="20887" y="7471"/>
                    <a:pt x="15352" y="6304"/>
                    <a:pt x="13889" y="8161"/>
                  </a:cubicBezTo>
                  <a:cubicBezTo>
                    <a:pt x="12961" y="9337"/>
                    <a:pt x="12262" y="11520"/>
                    <a:pt x="10665" y="11520"/>
                  </a:cubicBezTo>
                  <a:cubicBezTo>
                    <a:pt x="10424" y="11520"/>
                    <a:pt x="10162" y="11470"/>
                    <a:pt x="9876" y="11359"/>
                  </a:cubicBezTo>
                  <a:cubicBezTo>
                    <a:pt x="9715" y="11297"/>
                    <a:pt x="9576" y="11270"/>
                    <a:pt x="9453" y="11270"/>
                  </a:cubicBezTo>
                  <a:cubicBezTo>
                    <a:pt x="9162" y="11270"/>
                    <a:pt x="8953" y="11421"/>
                    <a:pt x="8724" y="11628"/>
                  </a:cubicBezTo>
                  <a:cubicBezTo>
                    <a:pt x="6284" y="13819"/>
                    <a:pt x="5144" y="25480"/>
                    <a:pt x="983" y="25480"/>
                  </a:cubicBezTo>
                  <a:cubicBezTo>
                    <a:pt x="703" y="25480"/>
                    <a:pt x="409" y="25427"/>
                    <a:pt x="100" y="25315"/>
                  </a:cubicBezTo>
                  <a:cubicBezTo>
                    <a:pt x="93" y="25312"/>
                    <a:pt x="85" y="25311"/>
                    <a:pt x="78" y="25311"/>
                  </a:cubicBezTo>
                  <a:cubicBezTo>
                    <a:pt x="24" y="25311"/>
                    <a:pt x="0" y="25394"/>
                    <a:pt x="51" y="25428"/>
                  </a:cubicBezTo>
                  <a:cubicBezTo>
                    <a:pt x="417" y="25666"/>
                    <a:pt x="766" y="25769"/>
                    <a:pt x="1098" y="25769"/>
                  </a:cubicBezTo>
                  <a:cubicBezTo>
                    <a:pt x="2632" y="25769"/>
                    <a:pt x="3788" y="23564"/>
                    <a:pt x="4445" y="22356"/>
                  </a:cubicBezTo>
                  <a:cubicBezTo>
                    <a:pt x="5444" y="20514"/>
                    <a:pt x="6160" y="18496"/>
                    <a:pt x="6911" y="16542"/>
                  </a:cubicBezTo>
                  <a:cubicBezTo>
                    <a:pt x="7782" y="14270"/>
                    <a:pt x="7979" y="12054"/>
                    <a:pt x="10347" y="12054"/>
                  </a:cubicBezTo>
                  <a:cubicBezTo>
                    <a:pt x="10630" y="12054"/>
                    <a:pt x="10945" y="12086"/>
                    <a:pt x="11296" y="12153"/>
                  </a:cubicBezTo>
                  <a:cubicBezTo>
                    <a:pt x="11372" y="12168"/>
                    <a:pt x="11447" y="12175"/>
                    <a:pt x="11519" y="12175"/>
                  </a:cubicBezTo>
                  <a:cubicBezTo>
                    <a:pt x="12526" y="12175"/>
                    <a:pt x="13213" y="10847"/>
                    <a:pt x="13534" y="10153"/>
                  </a:cubicBezTo>
                  <a:cubicBezTo>
                    <a:pt x="14937" y="7136"/>
                    <a:pt x="16649" y="7626"/>
                    <a:pt x="19178" y="6772"/>
                  </a:cubicBezTo>
                  <a:cubicBezTo>
                    <a:pt x="19888" y="6529"/>
                    <a:pt x="19995" y="5920"/>
                    <a:pt x="20038" y="5282"/>
                  </a:cubicBezTo>
                  <a:cubicBezTo>
                    <a:pt x="20162" y="3492"/>
                    <a:pt x="20751" y="2040"/>
                    <a:pt x="21072" y="230"/>
                  </a:cubicBezTo>
                  <a:cubicBezTo>
                    <a:pt x="21098" y="91"/>
                    <a:pt x="20979" y="0"/>
                    <a:pt x="208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6" name="Google Shape;3656;p53"/>
            <p:cNvSpPr/>
            <p:nvPr/>
          </p:nvSpPr>
          <p:spPr>
            <a:xfrm>
              <a:off x="5768900" y="1995950"/>
              <a:ext cx="164800" cy="211150"/>
            </a:xfrm>
            <a:custGeom>
              <a:avLst/>
              <a:gdLst/>
              <a:ahLst/>
              <a:cxnLst/>
              <a:rect l="l" t="t" r="r" b="b"/>
              <a:pathLst>
                <a:path w="6592" h="8446" extrusionOk="0">
                  <a:moveTo>
                    <a:pt x="6591" y="1"/>
                  </a:moveTo>
                  <a:lnTo>
                    <a:pt x="6591" y="1"/>
                  </a:lnTo>
                  <a:cubicBezTo>
                    <a:pt x="6233" y="442"/>
                    <a:pt x="5875" y="887"/>
                    <a:pt x="5517" y="1329"/>
                  </a:cubicBezTo>
                  <a:cubicBezTo>
                    <a:pt x="3797" y="3477"/>
                    <a:pt x="2102" y="5648"/>
                    <a:pt x="413" y="7825"/>
                  </a:cubicBezTo>
                  <a:cubicBezTo>
                    <a:pt x="277" y="8032"/>
                    <a:pt x="139" y="8240"/>
                    <a:pt x="0" y="8445"/>
                  </a:cubicBezTo>
                  <a:cubicBezTo>
                    <a:pt x="2223" y="5651"/>
                    <a:pt x="4429" y="2842"/>
                    <a:pt x="65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7" name="Google Shape;3657;p53"/>
            <p:cNvSpPr/>
            <p:nvPr/>
          </p:nvSpPr>
          <p:spPr>
            <a:xfrm>
              <a:off x="5705950" y="2238400"/>
              <a:ext cx="36900" cy="47575"/>
            </a:xfrm>
            <a:custGeom>
              <a:avLst/>
              <a:gdLst/>
              <a:ahLst/>
              <a:cxnLst/>
              <a:rect l="l" t="t" r="r" b="b"/>
              <a:pathLst>
                <a:path w="1476" h="1903" extrusionOk="0">
                  <a:moveTo>
                    <a:pt x="1476" y="0"/>
                  </a:moveTo>
                  <a:lnTo>
                    <a:pt x="1476" y="0"/>
                  </a:lnTo>
                  <a:cubicBezTo>
                    <a:pt x="985" y="635"/>
                    <a:pt x="494" y="1271"/>
                    <a:pt x="1" y="1903"/>
                  </a:cubicBezTo>
                  <a:cubicBezTo>
                    <a:pt x="425" y="1377"/>
                    <a:pt x="847" y="846"/>
                    <a:pt x="1268" y="318"/>
                  </a:cubicBezTo>
                  <a:lnTo>
                    <a:pt x="14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8" name="Google Shape;3658;p53"/>
            <p:cNvSpPr/>
            <p:nvPr/>
          </p:nvSpPr>
          <p:spPr>
            <a:xfrm>
              <a:off x="5166150" y="3442125"/>
              <a:ext cx="4425" cy="5725"/>
            </a:xfrm>
            <a:custGeom>
              <a:avLst/>
              <a:gdLst/>
              <a:ahLst/>
              <a:cxnLst/>
              <a:rect l="l" t="t" r="r" b="b"/>
              <a:pathLst>
                <a:path w="177" h="229" extrusionOk="0">
                  <a:moveTo>
                    <a:pt x="177" y="1"/>
                  </a:moveTo>
                  <a:cubicBezTo>
                    <a:pt x="108" y="76"/>
                    <a:pt x="59" y="151"/>
                    <a:pt x="1" y="229"/>
                  </a:cubicBezTo>
                  <a:cubicBezTo>
                    <a:pt x="59" y="154"/>
                    <a:pt x="119" y="76"/>
                    <a:pt x="1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9" name="Google Shape;3659;p53"/>
            <p:cNvSpPr/>
            <p:nvPr/>
          </p:nvSpPr>
          <p:spPr>
            <a:xfrm>
              <a:off x="5451900" y="3109550"/>
              <a:ext cx="52075" cy="70600"/>
            </a:xfrm>
            <a:custGeom>
              <a:avLst/>
              <a:gdLst/>
              <a:ahLst/>
              <a:cxnLst/>
              <a:rect l="l" t="t" r="r" b="b"/>
              <a:pathLst>
                <a:path w="2083" h="2824" extrusionOk="0">
                  <a:moveTo>
                    <a:pt x="2082" y="0"/>
                  </a:moveTo>
                  <a:cubicBezTo>
                    <a:pt x="1386" y="942"/>
                    <a:pt x="693" y="1883"/>
                    <a:pt x="0" y="2824"/>
                  </a:cubicBezTo>
                  <a:cubicBezTo>
                    <a:pt x="249" y="2492"/>
                    <a:pt x="500" y="2163"/>
                    <a:pt x="745" y="1831"/>
                  </a:cubicBezTo>
                  <a:cubicBezTo>
                    <a:pt x="1199" y="1224"/>
                    <a:pt x="1637" y="612"/>
                    <a:pt x="2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0" name="Google Shape;3660;p53"/>
            <p:cNvSpPr/>
            <p:nvPr/>
          </p:nvSpPr>
          <p:spPr>
            <a:xfrm>
              <a:off x="6131925" y="2028500"/>
              <a:ext cx="71475" cy="94575"/>
            </a:xfrm>
            <a:custGeom>
              <a:avLst/>
              <a:gdLst/>
              <a:ahLst/>
              <a:cxnLst/>
              <a:rect l="l" t="t" r="r" b="b"/>
              <a:pathLst>
                <a:path w="2859" h="3783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1898" y="1251"/>
                    <a:pt x="945" y="2513"/>
                    <a:pt x="1" y="3783"/>
                  </a:cubicBezTo>
                  <a:cubicBezTo>
                    <a:pt x="399" y="3260"/>
                    <a:pt x="795" y="2732"/>
                    <a:pt x="1196" y="2212"/>
                  </a:cubicBezTo>
                  <a:cubicBezTo>
                    <a:pt x="1753" y="1488"/>
                    <a:pt x="2308" y="749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1" name="Google Shape;3661;p53"/>
            <p:cNvSpPr/>
            <p:nvPr/>
          </p:nvSpPr>
          <p:spPr>
            <a:xfrm>
              <a:off x="6257025" y="2090000"/>
              <a:ext cx="175750" cy="248300"/>
            </a:xfrm>
            <a:custGeom>
              <a:avLst/>
              <a:gdLst/>
              <a:ahLst/>
              <a:cxnLst/>
              <a:rect l="l" t="t" r="r" b="b"/>
              <a:pathLst>
                <a:path w="7030" h="9932" extrusionOk="0">
                  <a:moveTo>
                    <a:pt x="7030" y="1"/>
                  </a:moveTo>
                  <a:cubicBezTo>
                    <a:pt x="4631" y="3257"/>
                    <a:pt x="2295" y="6580"/>
                    <a:pt x="0" y="9932"/>
                  </a:cubicBezTo>
                  <a:cubicBezTo>
                    <a:pt x="2295" y="6791"/>
                    <a:pt x="4585" y="3650"/>
                    <a:pt x="6747" y="422"/>
                  </a:cubicBezTo>
                  <a:cubicBezTo>
                    <a:pt x="6842" y="281"/>
                    <a:pt x="6935" y="142"/>
                    <a:pt x="7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2" name="Google Shape;3662;p53"/>
            <p:cNvSpPr/>
            <p:nvPr/>
          </p:nvSpPr>
          <p:spPr>
            <a:xfrm>
              <a:off x="6294325" y="2124500"/>
              <a:ext cx="299850" cy="401100"/>
            </a:xfrm>
            <a:custGeom>
              <a:avLst/>
              <a:gdLst/>
              <a:ahLst/>
              <a:cxnLst/>
              <a:rect l="l" t="t" r="r" b="b"/>
              <a:pathLst>
                <a:path w="11994" h="16044" extrusionOk="0">
                  <a:moveTo>
                    <a:pt x="11993" y="1"/>
                  </a:moveTo>
                  <a:lnTo>
                    <a:pt x="11993" y="1"/>
                  </a:lnTo>
                  <a:cubicBezTo>
                    <a:pt x="10339" y="1926"/>
                    <a:pt x="8690" y="3849"/>
                    <a:pt x="7253" y="5858"/>
                  </a:cubicBezTo>
                  <a:cubicBezTo>
                    <a:pt x="4807" y="9274"/>
                    <a:pt x="2382" y="12648"/>
                    <a:pt x="1" y="16044"/>
                  </a:cubicBezTo>
                  <a:cubicBezTo>
                    <a:pt x="2128" y="13122"/>
                    <a:pt x="4328" y="10252"/>
                    <a:pt x="6496" y="7362"/>
                  </a:cubicBezTo>
                  <a:cubicBezTo>
                    <a:pt x="8341" y="4900"/>
                    <a:pt x="10099" y="2405"/>
                    <a:pt x="11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3" name="Google Shape;3663;p53"/>
            <p:cNvSpPr/>
            <p:nvPr/>
          </p:nvSpPr>
          <p:spPr>
            <a:xfrm>
              <a:off x="6594150" y="2032400"/>
              <a:ext cx="76950" cy="92050"/>
            </a:xfrm>
            <a:custGeom>
              <a:avLst/>
              <a:gdLst/>
              <a:ahLst/>
              <a:cxnLst/>
              <a:rect l="l" t="t" r="r" b="b"/>
              <a:pathLst>
                <a:path w="3078" h="3682" extrusionOk="0">
                  <a:moveTo>
                    <a:pt x="3078" y="1"/>
                  </a:moveTo>
                  <a:lnTo>
                    <a:pt x="3078" y="1"/>
                  </a:lnTo>
                  <a:cubicBezTo>
                    <a:pt x="2858" y="255"/>
                    <a:pt x="2648" y="503"/>
                    <a:pt x="2425" y="754"/>
                  </a:cubicBezTo>
                  <a:cubicBezTo>
                    <a:pt x="1579" y="1707"/>
                    <a:pt x="780" y="2689"/>
                    <a:pt x="0" y="3682"/>
                  </a:cubicBezTo>
                  <a:cubicBezTo>
                    <a:pt x="1045" y="2463"/>
                    <a:pt x="2082" y="1242"/>
                    <a:pt x="30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4" name="Google Shape;3664;p53"/>
            <p:cNvSpPr/>
            <p:nvPr/>
          </p:nvSpPr>
          <p:spPr>
            <a:xfrm>
              <a:off x="6161675" y="2525575"/>
              <a:ext cx="132675" cy="194325"/>
            </a:xfrm>
            <a:custGeom>
              <a:avLst/>
              <a:gdLst/>
              <a:ahLst/>
              <a:cxnLst/>
              <a:rect l="l" t="t" r="r" b="b"/>
              <a:pathLst>
                <a:path w="5307" h="7773" extrusionOk="0">
                  <a:moveTo>
                    <a:pt x="5307" y="1"/>
                  </a:moveTo>
                  <a:lnTo>
                    <a:pt x="5307" y="1"/>
                  </a:lnTo>
                  <a:cubicBezTo>
                    <a:pt x="3459" y="2535"/>
                    <a:pt x="1672" y="5116"/>
                    <a:pt x="0" y="7772"/>
                  </a:cubicBezTo>
                  <a:cubicBezTo>
                    <a:pt x="1733" y="5154"/>
                    <a:pt x="3499" y="2564"/>
                    <a:pt x="5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5" name="Google Shape;3665;p53"/>
            <p:cNvSpPr/>
            <p:nvPr/>
          </p:nvSpPr>
          <p:spPr>
            <a:xfrm>
              <a:off x="6379550" y="3041325"/>
              <a:ext cx="23100" cy="28100"/>
            </a:xfrm>
            <a:custGeom>
              <a:avLst/>
              <a:gdLst/>
              <a:ahLst/>
              <a:cxnLst/>
              <a:rect l="l" t="t" r="r" b="b"/>
              <a:pathLst>
                <a:path w="924" h="1124" extrusionOk="0">
                  <a:moveTo>
                    <a:pt x="691" y="1"/>
                  </a:moveTo>
                  <a:cubicBezTo>
                    <a:pt x="643" y="1"/>
                    <a:pt x="594" y="21"/>
                    <a:pt x="558" y="70"/>
                  </a:cubicBezTo>
                  <a:cubicBezTo>
                    <a:pt x="350" y="408"/>
                    <a:pt x="166" y="706"/>
                    <a:pt x="76" y="867"/>
                  </a:cubicBezTo>
                  <a:cubicBezTo>
                    <a:pt x="0" y="1001"/>
                    <a:pt x="116" y="1124"/>
                    <a:pt x="232" y="1124"/>
                  </a:cubicBezTo>
                  <a:cubicBezTo>
                    <a:pt x="284" y="1124"/>
                    <a:pt x="336" y="1099"/>
                    <a:pt x="371" y="1040"/>
                  </a:cubicBezTo>
                  <a:cubicBezTo>
                    <a:pt x="529" y="778"/>
                    <a:pt x="688" y="515"/>
                    <a:pt x="844" y="252"/>
                  </a:cubicBezTo>
                  <a:cubicBezTo>
                    <a:pt x="924" y="122"/>
                    <a:pt x="808" y="1"/>
                    <a:pt x="6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6" name="Google Shape;3666;p53"/>
            <p:cNvSpPr/>
            <p:nvPr/>
          </p:nvSpPr>
          <p:spPr>
            <a:xfrm>
              <a:off x="6393200" y="3039675"/>
              <a:ext cx="2425" cy="3650"/>
            </a:xfrm>
            <a:custGeom>
              <a:avLst/>
              <a:gdLst/>
              <a:ahLst/>
              <a:cxnLst/>
              <a:rect l="l" t="t" r="r" b="b"/>
              <a:pathLst>
                <a:path w="97" h="146" extrusionOk="0">
                  <a:moveTo>
                    <a:pt x="96" y="1"/>
                  </a:moveTo>
                  <a:cubicBezTo>
                    <a:pt x="91" y="9"/>
                    <a:pt x="85" y="18"/>
                    <a:pt x="80" y="26"/>
                  </a:cubicBezTo>
                  <a:lnTo>
                    <a:pt x="80" y="26"/>
                  </a:lnTo>
                  <a:cubicBezTo>
                    <a:pt x="86" y="18"/>
                    <a:pt x="91" y="9"/>
                    <a:pt x="96" y="1"/>
                  </a:cubicBezTo>
                  <a:close/>
                  <a:moveTo>
                    <a:pt x="80" y="26"/>
                  </a:moveTo>
                  <a:lnTo>
                    <a:pt x="80" y="26"/>
                  </a:lnTo>
                  <a:cubicBezTo>
                    <a:pt x="55" y="66"/>
                    <a:pt x="25" y="104"/>
                    <a:pt x="2" y="144"/>
                  </a:cubicBezTo>
                  <a:lnTo>
                    <a:pt x="2" y="144"/>
                  </a:lnTo>
                  <a:cubicBezTo>
                    <a:pt x="5" y="139"/>
                    <a:pt x="10" y="139"/>
                    <a:pt x="12" y="136"/>
                  </a:cubicBezTo>
                  <a:cubicBezTo>
                    <a:pt x="36" y="99"/>
                    <a:pt x="57" y="63"/>
                    <a:pt x="80" y="26"/>
                  </a:cubicBezTo>
                  <a:close/>
                  <a:moveTo>
                    <a:pt x="2" y="144"/>
                  </a:moveTo>
                  <a:cubicBezTo>
                    <a:pt x="1" y="144"/>
                    <a:pt x="1" y="145"/>
                    <a:pt x="1" y="145"/>
                  </a:cubicBezTo>
                  <a:cubicBezTo>
                    <a:pt x="1" y="145"/>
                    <a:pt x="1" y="144"/>
                    <a:pt x="2" y="14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7" name="Google Shape;3667;p53"/>
            <p:cNvSpPr/>
            <p:nvPr/>
          </p:nvSpPr>
          <p:spPr>
            <a:xfrm>
              <a:off x="6013550" y="3351625"/>
              <a:ext cx="475" cy="600"/>
            </a:xfrm>
            <a:custGeom>
              <a:avLst/>
              <a:gdLst/>
              <a:ahLst/>
              <a:cxnLst/>
              <a:rect l="l" t="t" r="r" b="b"/>
              <a:pathLst>
                <a:path w="19" h="24" extrusionOk="0">
                  <a:moveTo>
                    <a:pt x="18" y="0"/>
                  </a:moveTo>
                  <a:cubicBezTo>
                    <a:pt x="8" y="14"/>
                    <a:pt x="1" y="23"/>
                    <a:pt x="1" y="23"/>
                  </a:cubicBezTo>
                  <a:cubicBezTo>
                    <a:pt x="1" y="23"/>
                    <a:pt x="6" y="16"/>
                    <a:pt x="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8" name="Google Shape;3668;p53"/>
            <p:cNvSpPr/>
            <p:nvPr/>
          </p:nvSpPr>
          <p:spPr>
            <a:xfrm>
              <a:off x="6661050" y="2225050"/>
              <a:ext cx="3275" cy="4200"/>
            </a:xfrm>
            <a:custGeom>
              <a:avLst/>
              <a:gdLst/>
              <a:ahLst/>
              <a:cxnLst/>
              <a:rect l="l" t="t" r="r" b="b"/>
              <a:pathLst>
                <a:path w="131" h="168" extrusionOk="0">
                  <a:moveTo>
                    <a:pt x="129" y="0"/>
                  </a:moveTo>
                  <a:cubicBezTo>
                    <a:pt x="128" y="0"/>
                    <a:pt x="118" y="11"/>
                    <a:pt x="102" y="32"/>
                  </a:cubicBezTo>
                  <a:cubicBezTo>
                    <a:pt x="72" y="71"/>
                    <a:pt x="45" y="110"/>
                    <a:pt x="17" y="147"/>
                  </a:cubicBezTo>
                  <a:lnTo>
                    <a:pt x="17" y="147"/>
                  </a:lnTo>
                  <a:cubicBezTo>
                    <a:pt x="97" y="44"/>
                    <a:pt x="130" y="0"/>
                    <a:pt x="129" y="0"/>
                  </a:cubicBezTo>
                  <a:close/>
                  <a:moveTo>
                    <a:pt x="17" y="147"/>
                  </a:moveTo>
                  <a:lnTo>
                    <a:pt x="17" y="147"/>
                  </a:lnTo>
                  <a:cubicBezTo>
                    <a:pt x="12" y="153"/>
                    <a:pt x="6" y="160"/>
                    <a:pt x="0" y="168"/>
                  </a:cubicBezTo>
                  <a:cubicBezTo>
                    <a:pt x="6" y="161"/>
                    <a:pt x="11" y="154"/>
                    <a:pt x="17" y="14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9" name="Google Shape;3669;p53"/>
            <p:cNvSpPr/>
            <p:nvPr/>
          </p:nvSpPr>
          <p:spPr>
            <a:xfrm>
              <a:off x="4492925" y="1558725"/>
              <a:ext cx="2898050" cy="2460325"/>
            </a:xfrm>
            <a:custGeom>
              <a:avLst/>
              <a:gdLst/>
              <a:ahLst/>
              <a:cxnLst/>
              <a:rect l="l" t="t" r="r" b="b"/>
              <a:pathLst>
                <a:path w="115922" h="98413" extrusionOk="0">
                  <a:moveTo>
                    <a:pt x="61043" y="3433"/>
                  </a:moveTo>
                  <a:cubicBezTo>
                    <a:pt x="61363" y="3488"/>
                    <a:pt x="61675" y="3546"/>
                    <a:pt x="61969" y="3618"/>
                  </a:cubicBezTo>
                  <a:cubicBezTo>
                    <a:pt x="61253" y="4259"/>
                    <a:pt x="60549" y="4917"/>
                    <a:pt x="59853" y="5592"/>
                  </a:cubicBezTo>
                  <a:cubicBezTo>
                    <a:pt x="60275" y="4891"/>
                    <a:pt x="60673" y="4172"/>
                    <a:pt x="61043" y="3433"/>
                  </a:cubicBezTo>
                  <a:close/>
                  <a:moveTo>
                    <a:pt x="59591" y="3190"/>
                  </a:moveTo>
                  <a:cubicBezTo>
                    <a:pt x="59881" y="3251"/>
                    <a:pt x="60186" y="3300"/>
                    <a:pt x="60491" y="3349"/>
                  </a:cubicBezTo>
                  <a:lnTo>
                    <a:pt x="60491" y="3349"/>
                  </a:lnTo>
                  <a:cubicBezTo>
                    <a:pt x="59606" y="4142"/>
                    <a:pt x="58747" y="4961"/>
                    <a:pt x="57919" y="5800"/>
                  </a:cubicBezTo>
                  <a:cubicBezTo>
                    <a:pt x="58493" y="4943"/>
                    <a:pt x="59054" y="4077"/>
                    <a:pt x="59591" y="3190"/>
                  </a:cubicBezTo>
                  <a:close/>
                  <a:moveTo>
                    <a:pt x="65678" y="2890"/>
                  </a:moveTo>
                  <a:cubicBezTo>
                    <a:pt x="65824" y="2890"/>
                    <a:pt x="65972" y="2906"/>
                    <a:pt x="66121" y="2939"/>
                  </a:cubicBezTo>
                  <a:cubicBezTo>
                    <a:pt x="64747" y="4140"/>
                    <a:pt x="63471" y="5523"/>
                    <a:pt x="62261" y="7001"/>
                  </a:cubicBezTo>
                  <a:cubicBezTo>
                    <a:pt x="62833" y="6049"/>
                    <a:pt x="63378" y="5087"/>
                    <a:pt x="63860" y="4114"/>
                  </a:cubicBezTo>
                  <a:cubicBezTo>
                    <a:pt x="63909" y="4028"/>
                    <a:pt x="63870" y="3917"/>
                    <a:pt x="63776" y="3881"/>
                  </a:cubicBezTo>
                  <a:lnTo>
                    <a:pt x="63776" y="3881"/>
                  </a:lnTo>
                  <a:cubicBezTo>
                    <a:pt x="64389" y="3222"/>
                    <a:pt x="65021" y="2890"/>
                    <a:pt x="65678" y="2890"/>
                  </a:cubicBezTo>
                  <a:close/>
                  <a:moveTo>
                    <a:pt x="58505" y="4354"/>
                  </a:moveTo>
                  <a:lnTo>
                    <a:pt x="58505" y="4354"/>
                  </a:lnTo>
                  <a:cubicBezTo>
                    <a:pt x="57985" y="5220"/>
                    <a:pt x="57431" y="6063"/>
                    <a:pt x="56865" y="6897"/>
                  </a:cubicBezTo>
                  <a:cubicBezTo>
                    <a:pt x="56380" y="7411"/>
                    <a:pt x="55904" y="7934"/>
                    <a:pt x="55436" y="8462"/>
                  </a:cubicBezTo>
                  <a:cubicBezTo>
                    <a:pt x="56724" y="6788"/>
                    <a:pt x="58095" y="5035"/>
                    <a:pt x="58505" y="4354"/>
                  </a:cubicBezTo>
                  <a:close/>
                  <a:moveTo>
                    <a:pt x="69051" y="7732"/>
                  </a:moveTo>
                  <a:cubicBezTo>
                    <a:pt x="69092" y="8159"/>
                    <a:pt x="69201" y="8578"/>
                    <a:pt x="69377" y="8970"/>
                  </a:cubicBezTo>
                  <a:cubicBezTo>
                    <a:pt x="68638" y="9626"/>
                    <a:pt x="67920" y="10304"/>
                    <a:pt x="67221" y="11006"/>
                  </a:cubicBezTo>
                  <a:cubicBezTo>
                    <a:pt x="67870" y="9946"/>
                    <a:pt x="68488" y="8861"/>
                    <a:pt x="69051" y="7732"/>
                  </a:cubicBezTo>
                  <a:close/>
                  <a:moveTo>
                    <a:pt x="84084" y="7608"/>
                  </a:moveTo>
                  <a:cubicBezTo>
                    <a:pt x="84373" y="7711"/>
                    <a:pt x="84656" y="7833"/>
                    <a:pt x="84927" y="7977"/>
                  </a:cubicBezTo>
                  <a:cubicBezTo>
                    <a:pt x="84904" y="7980"/>
                    <a:pt x="84884" y="7992"/>
                    <a:pt x="84866" y="8006"/>
                  </a:cubicBezTo>
                  <a:cubicBezTo>
                    <a:pt x="83931" y="9060"/>
                    <a:pt x="83019" y="10125"/>
                    <a:pt x="82109" y="11190"/>
                  </a:cubicBezTo>
                  <a:cubicBezTo>
                    <a:pt x="82857" y="10047"/>
                    <a:pt x="83518" y="8849"/>
                    <a:pt x="84084" y="7608"/>
                  </a:cubicBezTo>
                  <a:close/>
                  <a:moveTo>
                    <a:pt x="87444" y="9709"/>
                  </a:moveTo>
                  <a:cubicBezTo>
                    <a:pt x="87779" y="9955"/>
                    <a:pt x="88143" y="10163"/>
                    <a:pt x="88524" y="10333"/>
                  </a:cubicBezTo>
                  <a:cubicBezTo>
                    <a:pt x="88019" y="10867"/>
                    <a:pt x="87537" y="11427"/>
                    <a:pt x="87043" y="11973"/>
                  </a:cubicBezTo>
                  <a:cubicBezTo>
                    <a:pt x="87358" y="11407"/>
                    <a:pt x="87672" y="10838"/>
                    <a:pt x="87961" y="10255"/>
                  </a:cubicBezTo>
                  <a:cubicBezTo>
                    <a:pt x="88024" y="10128"/>
                    <a:pt x="87927" y="10002"/>
                    <a:pt x="87813" y="10002"/>
                  </a:cubicBezTo>
                  <a:cubicBezTo>
                    <a:pt x="87775" y="10002"/>
                    <a:pt x="87735" y="10016"/>
                    <a:pt x="87698" y="10050"/>
                  </a:cubicBezTo>
                  <a:cubicBezTo>
                    <a:pt x="86997" y="10697"/>
                    <a:pt x="86350" y="11413"/>
                    <a:pt x="85721" y="12152"/>
                  </a:cubicBezTo>
                  <a:cubicBezTo>
                    <a:pt x="86292" y="11338"/>
                    <a:pt x="86876" y="10529"/>
                    <a:pt x="87444" y="9709"/>
                  </a:cubicBezTo>
                  <a:close/>
                  <a:moveTo>
                    <a:pt x="72219" y="7833"/>
                  </a:moveTo>
                  <a:cubicBezTo>
                    <a:pt x="72233" y="7833"/>
                    <a:pt x="72247" y="7833"/>
                    <a:pt x="72262" y="7833"/>
                  </a:cubicBezTo>
                  <a:cubicBezTo>
                    <a:pt x="70729" y="9279"/>
                    <a:pt x="69250" y="10772"/>
                    <a:pt x="67830" y="12310"/>
                  </a:cubicBezTo>
                  <a:cubicBezTo>
                    <a:pt x="68442" y="11366"/>
                    <a:pt x="69040" y="10414"/>
                    <a:pt x="69626" y="9452"/>
                  </a:cubicBezTo>
                  <a:cubicBezTo>
                    <a:pt x="69654" y="9474"/>
                    <a:pt x="69686" y="9484"/>
                    <a:pt x="69718" y="9484"/>
                  </a:cubicBezTo>
                  <a:cubicBezTo>
                    <a:pt x="69767" y="9484"/>
                    <a:pt x="69816" y="9463"/>
                    <a:pt x="69854" y="9426"/>
                  </a:cubicBezTo>
                  <a:lnTo>
                    <a:pt x="69854" y="9429"/>
                  </a:lnTo>
                  <a:cubicBezTo>
                    <a:pt x="69888" y="9453"/>
                    <a:pt x="69931" y="9467"/>
                    <a:pt x="69973" y="9467"/>
                  </a:cubicBezTo>
                  <a:cubicBezTo>
                    <a:pt x="70036" y="9467"/>
                    <a:pt x="70096" y="9435"/>
                    <a:pt x="70122" y="9357"/>
                  </a:cubicBezTo>
                  <a:cubicBezTo>
                    <a:pt x="70540" y="8021"/>
                    <a:pt x="71319" y="7833"/>
                    <a:pt x="72219" y="7833"/>
                  </a:cubicBezTo>
                  <a:close/>
                  <a:moveTo>
                    <a:pt x="88876" y="10483"/>
                  </a:moveTo>
                  <a:cubicBezTo>
                    <a:pt x="89237" y="10630"/>
                    <a:pt x="89610" y="10766"/>
                    <a:pt x="89982" y="10905"/>
                  </a:cubicBezTo>
                  <a:cubicBezTo>
                    <a:pt x="89102" y="11704"/>
                    <a:pt x="88256" y="12544"/>
                    <a:pt x="87430" y="13402"/>
                  </a:cubicBezTo>
                  <a:cubicBezTo>
                    <a:pt x="87970" y="12458"/>
                    <a:pt x="88452" y="11482"/>
                    <a:pt x="88876" y="10483"/>
                  </a:cubicBezTo>
                  <a:close/>
                  <a:moveTo>
                    <a:pt x="104289" y="11818"/>
                  </a:moveTo>
                  <a:cubicBezTo>
                    <a:pt x="104309" y="11818"/>
                    <a:pt x="104330" y="11819"/>
                    <a:pt x="104351" y="11820"/>
                  </a:cubicBezTo>
                  <a:cubicBezTo>
                    <a:pt x="103669" y="12539"/>
                    <a:pt x="103026" y="13286"/>
                    <a:pt x="102393" y="14046"/>
                  </a:cubicBezTo>
                  <a:cubicBezTo>
                    <a:pt x="102720" y="13523"/>
                    <a:pt x="103002" y="12998"/>
                    <a:pt x="103282" y="12443"/>
                  </a:cubicBezTo>
                  <a:cubicBezTo>
                    <a:pt x="103511" y="11992"/>
                    <a:pt x="103868" y="11818"/>
                    <a:pt x="104289" y="11818"/>
                  </a:cubicBezTo>
                  <a:close/>
                  <a:moveTo>
                    <a:pt x="55404" y="8959"/>
                  </a:moveTo>
                  <a:cubicBezTo>
                    <a:pt x="54042" y="10812"/>
                    <a:pt x="52592" y="12608"/>
                    <a:pt x="51109" y="14375"/>
                  </a:cubicBezTo>
                  <a:cubicBezTo>
                    <a:pt x="52047" y="13119"/>
                    <a:pt x="52997" y="11872"/>
                    <a:pt x="53981" y="10648"/>
                  </a:cubicBezTo>
                  <a:cubicBezTo>
                    <a:pt x="54440" y="10073"/>
                    <a:pt x="54919" y="9513"/>
                    <a:pt x="55404" y="8959"/>
                  </a:cubicBezTo>
                  <a:close/>
                  <a:moveTo>
                    <a:pt x="102055" y="14949"/>
                  </a:moveTo>
                  <a:lnTo>
                    <a:pt x="102055" y="14949"/>
                  </a:lnTo>
                  <a:cubicBezTo>
                    <a:pt x="102054" y="14951"/>
                    <a:pt x="102053" y="14953"/>
                    <a:pt x="102051" y="14955"/>
                  </a:cubicBezTo>
                  <a:lnTo>
                    <a:pt x="102051" y="14955"/>
                  </a:lnTo>
                  <a:cubicBezTo>
                    <a:pt x="102053" y="14953"/>
                    <a:pt x="102054" y="14951"/>
                    <a:pt x="102055" y="14949"/>
                  </a:cubicBezTo>
                  <a:close/>
                  <a:moveTo>
                    <a:pt x="50733" y="10997"/>
                  </a:moveTo>
                  <a:cubicBezTo>
                    <a:pt x="49674" y="12443"/>
                    <a:pt x="48568" y="13858"/>
                    <a:pt x="47445" y="15249"/>
                  </a:cubicBezTo>
                  <a:lnTo>
                    <a:pt x="47442" y="15249"/>
                  </a:lnTo>
                  <a:cubicBezTo>
                    <a:pt x="48528" y="13823"/>
                    <a:pt x="49625" y="12406"/>
                    <a:pt x="50733" y="10997"/>
                  </a:cubicBezTo>
                  <a:close/>
                  <a:moveTo>
                    <a:pt x="86929" y="11333"/>
                  </a:moveTo>
                  <a:cubicBezTo>
                    <a:pt x="87008" y="11333"/>
                    <a:pt x="86834" y="11743"/>
                    <a:pt x="86220" y="12839"/>
                  </a:cubicBezTo>
                  <a:lnTo>
                    <a:pt x="86217" y="12839"/>
                  </a:lnTo>
                  <a:cubicBezTo>
                    <a:pt x="86191" y="12888"/>
                    <a:pt x="86160" y="12934"/>
                    <a:pt x="86134" y="12983"/>
                  </a:cubicBezTo>
                  <a:cubicBezTo>
                    <a:pt x="85366" y="13849"/>
                    <a:pt x="84615" y="14733"/>
                    <a:pt x="83876" y="15628"/>
                  </a:cubicBezTo>
                  <a:cubicBezTo>
                    <a:pt x="84061" y="15327"/>
                    <a:pt x="84254" y="15030"/>
                    <a:pt x="84436" y="14724"/>
                  </a:cubicBezTo>
                  <a:cubicBezTo>
                    <a:pt x="84900" y="13954"/>
                    <a:pt x="86727" y="11333"/>
                    <a:pt x="86929" y="11333"/>
                  </a:cubicBezTo>
                  <a:close/>
                  <a:moveTo>
                    <a:pt x="85135" y="8078"/>
                  </a:moveTo>
                  <a:cubicBezTo>
                    <a:pt x="85810" y="8459"/>
                    <a:pt x="86471" y="8953"/>
                    <a:pt x="87141" y="9478"/>
                  </a:cubicBezTo>
                  <a:cubicBezTo>
                    <a:pt x="84756" y="11429"/>
                    <a:pt x="82818" y="13748"/>
                    <a:pt x="81039" y="16204"/>
                  </a:cubicBezTo>
                  <a:lnTo>
                    <a:pt x="81039" y="16204"/>
                  </a:lnTo>
                  <a:cubicBezTo>
                    <a:pt x="82739" y="13791"/>
                    <a:pt x="84376" y="11342"/>
                    <a:pt x="85914" y="8837"/>
                  </a:cubicBezTo>
                  <a:cubicBezTo>
                    <a:pt x="85990" y="8714"/>
                    <a:pt x="85878" y="8583"/>
                    <a:pt x="85762" y="8583"/>
                  </a:cubicBezTo>
                  <a:cubicBezTo>
                    <a:pt x="85723" y="8583"/>
                    <a:pt x="85684" y="8598"/>
                    <a:pt x="85652" y="8632"/>
                  </a:cubicBezTo>
                  <a:cubicBezTo>
                    <a:pt x="84615" y="9721"/>
                    <a:pt x="83610" y="10835"/>
                    <a:pt x="82635" y="11978"/>
                  </a:cubicBezTo>
                  <a:cubicBezTo>
                    <a:pt x="83509" y="10760"/>
                    <a:pt x="84347" y="9510"/>
                    <a:pt x="85123" y="8205"/>
                  </a:cubicBezTo>
                  <a:lnTo>
                    <a:pt x="85123" y="8202"/>
                  </a:lnTo>
                  <a:cubicBezTo>
                    <a:pt x="85146" y="8165"/>
                    <a:pt x="85149" y="8119"/>
                    <a:pt x="85135" y="8078"/>
                  </a:cubicBezTo>
                  <a:close/>
                  <a:moveTo>
                    <a:pt x="103692" y="12878"/>
                  </a:moveTo>
                  <a:lnTo>
                    <a:pt x="103692" y="12878"/>
                  </a:lnTo>
                  <a:cubicBezTo>
                    <a:pt x="103709" y="12878"/>
                    <a:pt x="103679" y="12942"/>
                    <a:pt x="103588" y="13093"/>
                  </a:cubicBezTo>
                  <a:cubicBezTo>
                    <a:pt x="102616" y="14710"/>
                    <a:pt x="101351" y="16156"/>
                    <a:pt x="100066" y="17556"/>
                  </a:cubicBezTo>
                  <a:cubicBezTo>
                    <a:pt x="100723" y="16680"/>
                    <a:pt x="101380" y="15807"/>
                    <a:pt x="102051" y="14955"/>
                  </a:cubicBezTo>
                  <a:lnTo>
                    <a:pt x="102051" y="14955"/>
                  </a:lnTo>
                  <a:cubicBezTo>
                    <a:pt x="102040" y="14969"/>
                    <a:pt x="102035" y="14975"/>
                    <a:pt x="102034" y="14975"/>
                  </a:cubicBezTo>
                  <a:cubicBezTo>
                    <a:pt x="102025" y="14975"/>
                    <a:pt x="103600" y="12878"/>
                    <a:pt x="103692" y="12878"/>
                  </a:cubicBezTo>
                  <a:close/>
                  <a:moveTo>
                    <a:pt x="111392" y="17729"/>
                  </a:moveTo>
                  <a:cubicBezTo>
                    <a:pt x="111513" y="17854"/>
                    <a:pt x="111643" y="17975"/>
                    <a:pt x="111767" y="18099"/>
                  </a:cubicBezTo>
                  <a:cubicBezTo>
                    <a:pt x="110771" y="19136"/>
                    <a:pt x="110258" y="19642"/>
                    <a:pt x="110167" y="19642"/>
                  </a:cubicBezTo>
                  <a:cubicBezTo>
                    <a:pt x="110064" y="19642"/>
                    <a:pt x="110501" y="18993"/>
                    <a:pt x="111389" y="17729"/>
                  </a:cubicBezTo>
                  <a:close/>
                  <a:moveTo>
                    <a:pt x="107154" y="13298"/>
                  </a:moveTo>
                  <a:cubicBezTo>
                    <a:pt x="108193" y="14150"/>
                    <a:pt x="109085" y="15108"/>
                    <a:pt x="109328" y="15397"/>
                  </a:cubicBezTo>
                  <a:cubicBezTo>
                    <a:pt x="109946" y="16133"/>
                    <a:pt x="110535" y="16814"/>
                    <a:pt x="111144" y="17464"/>
                  </a:cubicBezTo>
                  <a:cubicBezTo>
                    <a:pt x="110730" y="17777"/>
                    <a:pt x="110330" y="18111"/>
                    <a:pt x="109930" y="18448"/>
                  </a:cubicBezTo>
                  <a:lnTo>
                    <a:pt x="109930" y="18448"/>
                  </a:lnTo>
                  <a:cubicBezTo>
                    <a:pt x="110079" y="18071"/>
                    <a:pt x="110229" y="17696"/>
                    <a:pt x="110350" y="17302"/>
                  </a:cubicBezTo>
                  <a:cubicBezTo>
                    <a:pt x="110385" y="17185"/>
                    <a:pt x="110281" y="17087"/>
                    <a:pt x="110176" y="17087"/>
                  </a:cubicBezTo>
                  <a:cubicBezTo>
                    <a:pt x="110136" y="17087"/>
                    <a:pt x="110096" y="17101"/>
                    <a:pt x="110064" y="17135"/>
                  </a:cubicBezTo>
                  <a:cubicBezTo>
                    <a:pt x="109334" y="17903"/>
                    <a:pt x="108638" y="18699"/>
                    <a:pt x="107936" y="19490"/>
                  </a:cubicBezTo>
                  <a:cubicBezTo>
                    <a:pt x="108606" y="18483"/>
                    <a:pt x="109247" y="17455"/>
                    <a:pt x="109853" y="16396"/>
                  </a:cubicBezTo>
                  <a:cubicBezTo>
                    <a:pt x="109923" y="16270"/>
                    <a:pt x="109820" y="16154"/>
                    <a:pt x="109707" y="16154"/>
                  </a:cubicBezTo>
                  <a:cubicBezTo>
                    <a:pt x="109669" y="16154"/>
                    <a:pt x="109630" y="16167"/>
                    <a:pt x="109596" y="16196"/>
                  </a:cubicBezTo>
                  <a:cubicBezTo>
                    <a:pt x="108603" y="17063"/>
                    <a:pt x="107676" y="18001"/>
                    <a:pt x="106782" y="18977"/>
                  </a:cubicBezTo>
                  <a:cubicBezTo>
                    <a:pt x="107570" y="17750"/>
                    <a:pt x="108291" y="16479"/>
                    <a:pt x="108903" y="15134"/>
                  </a:cubicBezTo>
                  <a:cubicBezTo>
                    <a:pt x="108968" y="15013"/>
                    <a:pt x="108870" y="14896"/>
                    <a:pt x="108762" y="14896"/>
                  </a:cubicBezTo>
                  <a:cubicBezTo>
                    <a:pt x="108726" y="14896"/>
                    <a:pt x="108688" y="14909"/>
                    <a:pt x="108655" y="14941"/>
                  </a:cubicBezTo>
                  <a:cubicBezTo>
                    <a:pt x="108011" y="15463"/>
                    <a:pt x="107405" y="16023"/>
                    <a:pt x="106813" y="16598"/>
                  </a:cubicBezTo>
                  <a:cubicBezTo>
                    <a:pt x="107220" y="15919"/>
                    <a:pt x="107616" y="15229"/>
                    <a:pt x="107977" y="14513"/>
                  </a:cubicBezTo>
                  <a:cubicBezTo>
                    <a:pt x="108041" y="14384"/>
                    <a:pt x="107931" y="14239"/>
                    <a:pt x="107814" y="14239"/>
                  </a:cubicBezTo>
                  <a:cubicBezTo>
                    <a:pt x="107773" y="14239"/>
                    <a:pt x="107732" y="14256"/>
                    <a:pt x="107697" y="14297"/>
                  </a:cubicBezTo>
                  <a:cubicBezTo>
                    <a:pt x="106042" y="16162"/>
                    <a:pt x="104229" y="18050"/>
                    <a:pt x="102454" y="19973"/>
                  </a:cubicBezTo>
                  <a:cubicBezTo>
                    <a:pt x="104227" y="17923"/>
                    <a:pt x="105910" y="15801"/>
                    <a:pt x="107154" y="13298"/>
                  </a:cubicBezTo>
                  <a:close/>
                  <a:moveTo>
                    <a:pt x="112036" y="18362"/>
                  </a:moveTo>
                  <a:cubicBezTo>
                    <a:pt x="112247" y="18567"/>
                    <a:pt x="112469" y="18774"/>
                    <a:pt x="112691" y="18977"/>
                  </a:cubicBezTo>
                  <a:cubicBezTo>
                    <a:pt x="112687" y="18976"/>
                    <a:pt x="112683" y="18976"/>
                    <a:pt x="112678" y="18976"/>
                  </a:cubicBezTo>
                  <a:cubicBezTo>
                    <a:pt x="112657" y="18976"/>
                    <a:pt x="112635" y="18982"/>
                    <a:pt x="112616" y="18994"/>
                  </a:cubicBezTo>
                  <a:cubicBezTo>
                    <a:pt x="111554" y="19788"/>
                    <a:pt x="111816" y="19577"/>
                    <a:pt x="110806" y="20446"/>
                  </a:cubicBezTo>
                  <a:cubicBezTo>
                    <a:pt x="111178" y="20123"/>
                    <a:pt x="111770" y="18887"/>
                    <a:pt x="112033" y="18365"/>
                  </a:cubicBezTo>
                  <a:lnTo>
                    <a:pt x="112036" y="18362"/>
                  </a:lnTo>
                  <a:close/>
                  <a:moveTo>
                    <a:pt x="58309" y="7680"/>
                  </a:moveTo>
                  <a:cubicBezTo>
                    <a:pt x="55220" y="12345"/>
                    <a:pt x="50950" y="16439"/>
                    <a:pt x="47459" y="20712"/>
                  </a:cubicBezTo>
                  <a:cubicBezTo>
                    <a:pt x="50846" y="16147"/>
                    <a:pt x="54437" y="11756"/>
                    <a:pt x="58309" y="7680"/>
                  </a:cubicBezTo>
                  <a:close/>
                  <a:moveTo>
                    <a:pt x="64978" y="14060"/>
                  </a:moveTo>
                  <a:lnTo>
                    <a:pt x="64978" y="14060"/>
                  </a:lnTo>
                  <a:cubicBezTo>
                    <a:pt x="63321" y="16430"/>
                    <a:pt x="61482" y="18685"/>
                    <a:pt x="59671" y="20948"/>
                  </a:cubicBezTo>
                  <a:cubicBezTo>
                    <a:pt x="60959" y="19104"/>
                    <a:pt x="62275" y="17279"/>
                    <a:pt x="63658" y="15501"/>
                  </a:cubicBezTo>
                  <a:cubicBezTo>
                    <a:pt x="63999" y="15062"/>
                    <a:pt x="64464" y="14568"/>
                    <a:pt x="64978" y="14060"/>
                  </a:cubicBezTo>
                  <a:close/>
                  <a:moveTo>
                    <a:pt x="112876" y="19132"/>
                  </a:moveTo>
                  <a:cubicBezTo>
                    <a:pt x="113118" y="19346"/>
                    <a:pt x="113352" y="19557"/>
                    <a:pt x="113618" y="19765"/>
                  </a:cubicBezTo>
                  <a:cubicBezTo>
                    <a:pt x="113962" y="20039"/>
                    <a:pt x="114132" y="20339"/>
                    <a:pt x="114187" y="20639"/>
                  </a:cubicBezTo>
                  <a:cubicBezTo>
                    <a:pt x="113634" y="21001"/>
                    <a:pt x="113032" y="21425"/>
                    <a:pt x="112783" y="21425"/>
                  </a:cubicBezTo>
                  <a:cubicBezTo>
                    <a:pt x="112568" y="21425"/>
                    <a:pt x="112613" y="21113"/>
                    <a:pt x="113170" y="20180"/>
                  </a:cubicBezTo>
                  <a:cubicBezTo>
                    <a:pt x="113251" y="20044"/>
                    <a:pt x="113137" y="19922"/>
                    <a:pt x="113014" y="19922"/>
                  </a:cubicBezTo>
                  <a:cubicBezTo>
                    <a:pt x="112973" y="19922"/>
                    <a:pt x="112930" y="19936"/>
                    <a:pt x="112893" y="19967"/>
                  </a:cubicBezTo>
                  <a:cubicBezTo>
                    <a:pt x="112069" y="20670"/>
                    <a:pt x="111717" y="20928"/>
                    <a:pt x="111637" y="20928"/>
                  </a:cubicBezTo>
                  <a:cubicBezTo>
                    <a:pt x="111470" y="20928"/>
                    <a:pt x="112479" y="19808"/>
                    <a:pt x="112856" y="19236"/>
                  </a:cubicBezTo>
                  <a:cubicBezTo>
                    <a:pt x="112876" y="19205"/>
                    <a:pt x="112882" y="19167"/>
                    <a:pt x="112876" y="19132"/>
                  </a:cubicBezTo>
                  <a:close/>
                  <a:moveTo>
                    <a:pt x="112032" y="19730"/>
                  </a:moveTo>
                  <a:cubicBezTo>
                    <a:pt x="112106" y="19730"/>
                    <a:pt x="111824" y="20149"/>
                    <a:pt x="110846" y="21384"/>
                  </a:cubicBezTo>
                  <a:cubicBezTo>
                    <a:pt x="110835" y="21402"/>
                    <a:pt x="110829" y="21425"/>
                    <a:pt x="110826" y="21448"/>
                  </a:cubicBezTo>
                  <a:cubicBezTo>
                    <a:pt x="110688" y="21370"/>
                    <a:pt x="110546" y="21304"/>
                    <a:pt x="110402" y="21249"/>
                  </a:cubicBezTo>
                  <a:cubicBezTo>
                    <a:pt x="110972" y="20708"/>
                    <a:pt x="111918" y="19730"/>
                    <a:pt x="112032" y="19730"/>
                  </a:cubicBezTo>
                  <a:close/>
                  <a:moveTo>
                    <a:pt x="112314" y="20826"/>
                  </a:moveTo>
                  <a:cubicBezTo>
                    <a:pt x="112392" y="20826"/>
                    <a:pt x="112197" y="21153"/>
                    <a:pt x="111767" y="22051"/>
                  </a:cubicBezTo>
                  <a:cubicBezTo>
                    <a:pt x="111701" y="22019"/>
                    <a:pt x="111637" y="21982"/>
                    <a:pt x="111574" y="21942"/>
                  </a:cubicBezTo>
                  <a:cubicBezTo>
                    <a:pt x="111375" y="21806"/>
                    <a:pt x="111233" y="21711"/>
                    <a:pt x="111112" y="21630"/>
                  </a:cubicBezTo>
                  <a:lnTo>
                    <a:pt x="111115" y="21630"/>
                  </a:lnTo>
                  <a:cubicBezTo>
                    <a:pt x="111847" y="21190"/>
                    <a:pt x="112232" y="20826"/>
                    <a:pt x="112314" y="20826"/>
                  </a:cubicBezTo>
                  <a:close/>
                  <a:moveTo>
                    <a:pt x="113767" y="21222"/>
                  </a:moveTo>
                  <a:cubicBezTo>
                    <a:pt x="113905" y="21222"/>
                    <a:pt x="113920" y="21384"/>
                    <a:pt x="113742" y="21817"/>
                  </a:cubicBezTo>
                  <a:cubicBezTo>
                    <a:pt x="113422" y="22108"/>
                    <a:pt x="113009" y="22264"/>
                    <a:pt x="112587" y="22264"/>
                  </a:cubicBezTo>
                  <a:cubicBezTo>
                    <a:pt x="112438" y="22264"/>
                    <a:pt x="112288" y="22244"/>
                    <a:pt x="112140" y="22204"/>
                  </a:cubicBezTo>
                  <a:lnTo>
                    <a:pt x="112143" y="22204"/>
                  </a:lnTo>
                  <a:cubicBezTo>
                    <a:pt x="112813" y="21792"/>
                    <a:pt x="113507" y="21222"/>
                    <a:pt x="113767" y="21222"/>
                  </a:cubicBezTo>
                  <a:close/>
                  <a:moveTo>
                    <a:pt x="109609" y="18024"/>
                  </a:moveTo>
                  <a:cubicBezTo>
                    <a:pt x="109711" y="18024"/>
                    <a:pt x="109671" y="18268"/>
                    <a:pt x="109397" y="18907"/>
                  </a:cubicBezTo>
                  <a:cubicBezTo>
                    <a:pt x="108107" y="20048"/>
                    <a:pt x="106888" y="21298"/>
                    <a:pt x="105725" y="22608"/>
                  </a:cubicBezTo>
                  <a:cubicBezTo>
                    <a:pt x="105910" y="22363"/>
                    <a:pt x="106094" y="22123"/>
                    <a:pt x="106273" y="21875"/>
                  </a:cubicBezTo>
                  <a:cubicBezTo>
                    <a:pt x="106689" y="21393"/>
                    <a:pt x="107093" y="20899"/>
                    <a:pt x="107512" y="20420"/>
                  </a:cubicBezTo>
                  <a:cubicBezTo>
                    <a:pt x="107964" y="19902"/>
                    <a:pt x="109329" y="18024"/>
                    <a:pt x="109609" y="18024"/>
                  </a:cubicBezTo>
                  <a:close/>
                  <a:moveTo>
                    <a:pt x="63918" y="17279"/>
                  </a:moveTo>
                  <a:lnTo>
                    <a:pt x="63918" y="17279"/>
                  </a:lnTo>
                  <a:cubicBezTo>
                    <a:pt x="62431" y="19234"/>
                    <a:pt x="60890" y="21153"/>
                    <a:pt x="59354" y="23067"/>
                  </a:cubicBezTo>
                  <a:cubicBezTo>
                    <a:pt x="60823" y="21096"/>
                    <a:pt x="62353" y="19173"/>
                    <a:pt x="63918" y="17279"/>
                  </a:cubicBezTo>
                  <a:close/>
                  <a:moveTo>
                    <a:pt x="71488" y="9475"/>
                  </a:moveTo>
                  <a:lnTo>
                    <a:pt x="71488" y="9475"/>
                  </a:lnTo>
                  <a:cubicBezTo>
                    <a:pt x="70731" y="10740"/>
                    <a:pt x="69943" y="11990"/>
                    <a:pt x="69123" y="13220"/>
                  </a:cubicBezTo>
                  <a:cubicBezTo>
                    <a:pt x="67169" y="15864"/>
                    <a:pt x="65238" y="18529"/>
                    <a:pt x="63329" y="21211"/>
                  </a:cubicBezTo>
                  <a:cubicBezTo>
                    <a:pt x="62784" y="21916"/>
                    <a:pt x="62232" y="22620"/>
                    <a:pt x="61678" y="23319"/>
                  </a:cubicBezTo>
                  <a:cubicBezTo>
                    <a:pt x="63768" y="20362"/>
                    <a:pt x="65838" y="17395"/>
                    <a:pt x="67798" y="14349"/>
                  </a:cubicBezTo>
                  <a:cubicBezTo>
                    <a:pt x="68142" y="13815"/>
                    <a:pt x="68832" y="12492"/>
                    <a:pt x="69574" y="11364"/>
                  </a:cubicBezTo>
                  <a:cubicBezTo>
                    <a:pt x="70264" y="10731"/>
                    <a:pt x="70899" y="10108"/>
                    <a:pt x="71384" y="9519"/>
                  </a:cubicBezTo>
                  <a:cubicBezTo>
                    <a:pt x="71401" y="9513"/>
                    <a:pt x="71419" y="9504"/>
                    <a:pt x="71436" y="9504"/>
                  </a:cubicBezTo>
                  <a:cubicBezTo>
                    <a:pt x="71456" y="9499"/>
                    <a:pt x="71473" y="9490"/>
                    <a:pt x="71488" y="9475"/>
                  </a:cubicBezTo>
                  <a:close/>
                  <a:moveTo>
                    <a:pt x="101022" y="19684"/>
                  </a:moveTo>
                  <a:lnTo>
                    <a:pt x="101022" y="19684"/>
                  </a:lnTo>
                  <a:cubicBezTo>
                    <a:pt x="100522" y="20411"/>
                    <a:pt x="100029" y="21148"/>
                    <a:pt x="99526" y="21884"/>
                  </a:cubicBezTo>
                  <a:lnTo>
                    <a:pt x="99526" y="21881"/>
                  </a:lnTo>
                  <a:cubicBezTo>
                    <a:pt x="99483" y="21944"/>
                    <a:pt x="99425" y="22025"/>
                    <a:pt x="99359" y="22118"/>
                  </a:cubicBezTo>
                  <a:cubicBezTo>
                    <a:pt x="98836" y="22721"/>
                    <a:pt x="98305" y="23310"/>
                    <a:pt x="97754" y="23887"/>
                  </a:cubicBezTo>
                  <a:cubicBezTo>
                    <a:pt x="98779" y="22444"/>
                    <a:pt x="99882" y="21049"/>
                    <a:pt x="101022" y="19684"/>
                  </a:cubicBezTo>
                  <a:close/>
                  <a:moveTo>
                    <a:pt x="55740" y="2785"/>
                  </a:moveTo>
                  <a:lnTo>
                    <a:pt x="55740" y="2785"/>
                  </a:lnTo>
                  <a:cubicBezTo>
                    <a:pt x="55134" y="4169"/>
                    <a:pt x="54344" y="5473"/>
                    <a:pt x="53577" y="6770"/>
                  </a:cubicBezTo>
                  <a:cubicBezTo>
                    <a:pt x="53412" y="7050"/>
                    <a:pt x="53225" y="7319"/>
                    <a:pt x="53051" y="7593"/>
                  </a:cubicBezTo>
                  <a:lnTo>
                    <a:pt x="53049" y="7593"/>
                  </a:lnTo>
                  <a:cubicBezTo>
                    <a:pt x="48776" y="12752"/>
                    <a:pt x="44725" y="18108"/>
                    <a:pt x="40796" y="23552"/>
                  </a:cubicBezTo>
                  <a:cubicBezTo>
                    <a:pt x="40701" y="23674"/>
                    <a:pt x="40603" y="23795"/>
                    <a:pt x="40507" y="23916"/>
                  </a:cubicBezTo>
                  <a:cubicBezTo>
                    <a:pt x="40513" y="23908"/>
                    <a:pt x="40519" y="23899"/>
                    <a:pt x="40528" y="23890"/>
                  </a:cubicBezTo>
                  <a:cubicBezTo>
                    <a:pt x="44497" y="18209"/>
                    <a:pt x="48730" y="12715"/>
                    <a:pt x="52656" y="7001"/>
                  </a:cubicBezTo>
                  <a:cubicBezTo>
                    <a:pt x="53495" y="5784"/>
                    <a:pt x="55169" y="4087"/>
                    <a:pt x="55740" y="2785"/>
                  </a:cubicBezTo>
                  <a:close/>
                  <a:moveTo>
                    <a:pt x="79755" y="8431"/>
                  </a:moveTo>
                  <a:cubicBezTo>
                    <a:pt x="79287" y="9074"/>
                    <a:pt x="78316" y="10792"/>
                    <a:pt x="77328" y="12412"/>
                  </a:cubicBezTo>
                  <a:cubicBezTo>
                    <a:pt x="76861" y="13110"/>
                    <a:pt x="76407" y="13823"/>
                    <a:pt x="75966" y="14531"/>
                  </a:cubicBezTo>
                  <a:cubicBezTo>
                    <a:pt x="75908" y="14614"/>
                    <a:pt x="75850" y="14698"/>
                    <a:pt x="75795" y="14773"/>
                  </a:cubicBezTo>
                  <a:cubicBezTo>
                    <a:pt x="73292" y="18209"/>
                    <a:pt x="70388" y="21361"/>
                    <a:pt x="67634" y="24595"/>
                  </a:cubicBezTo>
                  <a:cubicBezTo>
                    <a:pt x="67605" y="24632"/>
                    <a:pt x="67573" y="24670"/>
                    <a:pt x="67541" y="24707"/>
                  </a:cubicBezTo>
                  <a:cubicBezTo>
                    <a:pt x="71636" y="19295"/>
                    <a:pt x="75750" y="13900"/>
                    <a:pt x="79755" y="8431"/>
                  </a:cubicBezTo>
                  <a:close/>
                  <a:moveTo>
                    <a:pt x="101781" y="14776"/>
                  </a:moveTo>
                  <a:lnTo>
                    <a:pt x="101781" y="14776"/>
                  </a:lnTo>
                  <a:cubicBezTo>
                    <a:pt x="100150" y="16794"/>
                    <a:pt x="98623" y="18896"/>
                    <a:pt x="97000" y="20922"/>
                  </a:cubicBezTo>
                  <a:cubicBezTo>
                    <a:pt x="96368" y="21636"/>
                    <a:pt x="95759" y="22360"/>
                    <a:pt x="95167" y="23099"/>
                  </a:cubicBezTo>
                  <a:cubicBezTo>
                    <a:pt x="94815" y="23495"/>
                    <a:pt x="94463" y="23893"/>
                    <a:pt x="94096" y="24274"/>
                  </a:cubicBezTo>
                  <a:cubicBezTo>
                    <a:pt x="93851" y="24537"/>
                    <a:pt x="93224" y="24996"/>
                    <a:pt x="92583" y="25443"/>
                  </a:cubicBezTo>
                  <a:lnTo>
                    <a:pt x="92583" y="25441"/>
                  </a:lnTo>
                  <a:cubicBezTo>
                    <a:pt x="93123" y="24785"/>
                    <a:pt x="93663" y="24124"/>
                    <a:pt x="94197" y="23457"/>
                  </a:cubicBezTo>
                  <a:cubicBezTo>
                    <a:pt x="96351" y="20769"/>
                    <a:pt x="99039" y="18310"/>
                    <a:pt x="100716" y="15290"/>
                  </a:cubicBezTo>
                  <a:cubicBezTo>
                    <a:pt x="100725" y="15273"/>
                    <a:pt x="100727" y="15252"/>
                    <a:pt x="100727" y="15232"/>
                  </a:cubicBezTo>
                  <a:cubicBezTo>
                    <a:pt x="101120" y="15143"/>
                    <a:pt x="101472" y="15010"/>
                    <a:pt x="101781" y="14776"/>
                  </a:cubicBezTo>
                  <a:close/>
                  <a:moveTo>
                    <a:pt x="104677" y="11854"/>
                  </a:moveTo>
                  <a:lnTo>
                    <a:pt x="104677" y="11854"/>
                  </a:lnTo>
                  <a:cubicBezTo>
                    <a:pt x="104948" y="11918"/>
                    <a:pt x="105208" y="12016"/>
                    <a:pt x="105453" y="12143"/>
                  </a:cubicBezTo>
                  <a:cubicBezTo>
                    <a:pt x="103349" y="15059"/>
                    <a:pt x="101215" y="17943"/>
                    <a:pt x="98917" y="20715"/>
                  </a:cubicBezTo>
                  <a:cubicBezTo>
                    <a:pt x="97575" y="22334"/>
                    <a:pt x="94177" y="24690"/>
                    <a:pt x="93429" y="25989"/>
                  </a:cubicBezTo>
                  <a:lnTo>
                    <a:pt x="93429" y="25986"/>
                  </a:lnTo>
                  <a:cubicBezTo>
                    <a:pt x="93802" y="25340"/>
                    <a:pt x="94206" y="24716"/>
                    <a:pt x="94639" y="24113"/>
                  </a:cubicBezTo>
                  <a:cubicBezTo>
                    <a:pt x="96195" y="22548"/>
                    <a:pt x="97592" y="20816"/>
                    <a:pt x="98940" y="19043"/>
                  </a:cubicBezTo>
                  <a:cubicBezTo>
                    <a:pt x="101005" y="16814"/>
                    <a:pt x="103089" y="14594"/>
                    <a:pt x="104665" y="11987"/>
                  </a:cubicBezTo>
                  <a:cubicBezTo>
                    <a:pt x="104688" y="11947"/>
                    <a:pt x="104694" y="11898"/>
                    <a:pt x="104677" y="11854"/>
                  </a:cubicBezTo>
                  <a:close/>
                  <a:moveTo>
                    <a:pt x="99397" y="16199"/>
                  </a:moveTo>
                  <a:lnTo>
                    <a:pt x="99397" y="16199"/>
                  </a:lnTo>
                  <a:cubicBezTo>
                    <a:pt x="97635" y="17767"/>
                    <a:pt x="95438" y="21361"/>
                    <a:pt x="93960" y="23220"/>
                  </a:cubicBezTo>
                  <a:cubicBezTo>
                    <a:pt x="93187" y="24193"/>
                    <a:pt x="92401" y="25155"/>
                    <a:pt x="91605" y="26105"/>
                  </a:cubicBezTo>
                  <a:cubicBezTo>
                    <a:pt x="91426" y="26229"/>
                    <a:pt x="91264" y="26336"/>
                    <a:pt x="91134" y="26419"/>
                  </a:cubicBezTo>
                  <a:lnTo>
                    <a:pt x="91134" y="26416"/>
                  </a:lnTo>
                  <a:cubicBezTo>
                    <a:pt x="92866" y="24159"/>
                    <a:pt x="94627" y="21615"/>
                    <a:pt x="96102" y="19202"/>
                  </a:cubicBezTo>
                  <a:cubicBezTo>
                    <a:pt x="97119" y="18113"/>
                    <a:pt x="98219" y="17109"/>
                    <a:pt x="99397" y="16199"/>
                  </a:cubicBezTo>
                  <a:close/>
                  <a:moveTo>
                    <a:pt x="105760" y="12310"/>
                  </a:moveTo>
                  <a:cubicBezTo>
                    <a:pt x="106149" y="12539"/>
                    <a:pt x="106525" y="12793"/>
                    <a:pt x="106877" y="13073"/>
                  </a:cubicBezTo>
                  <a:cubicBezTo>
                    <a:pt x="106591" y="13286"/>
                    <a:pt x="106322" y="13511"/>
                    <a:pt x="106060" y="13740"/>
                  </a:cubicBezTo>
                  <a:cubicBezTo>
                    <a:pt x="106172" y="13575"/>
                    <a:pt x="106285" y="13413"/>
                    <a:pt x="106398" y="13252"/>
                  </a:cubicBezTo>
                  <a:cubicBezTo>
                    <a:pt x="106482" y="13128"/>
                    <a:pt x="106356" y="12982"/>
                    <a:pt x="106235" y="12982"/>
                  </a:cubicBezTo>
                  <a:cubicBezTo>
                    <a:pt x="106194" y="12982"/>
                    <a:pt x="106154" y="12999"/>
                    <a:pt x="106123" y="13038"/>
                  </a:cubicBezTo>
                  <a:cubicBezTo>
                    <a:pt x="102887" y="17057"/>
                    <a:pt x="99431" y="20879"/>
                    <a:pt x="96495" y="25120"/>
                  </a:cubicBezTo>
                  <a:cubicBezTo>
                    <a:pt x="96273" y="25331"/>
                    <a:pt x="96065" y="25553"/>
                    <a:pt x="95840" y="25758"/>
                  </a:cubicBezTo>
                  <a:cubicBezTo>
                    <a:pt x="95327" y="26227"/>
                    <a:pt x="95067" y="26419"/>
                    <a:pt x="94986" y="26419"/>
                  </a:cubicBezTo>
                  <a:cubicBezTo>
                    <a:pt x="94643" y="26419"/>
                    <a:pt x="97473" y="23000"/>
                    <a:pt x="97858" y="22530"/>
                  </a:cubicBezTo>
                  <a:cubicBezTo>
                    <a:pt x="98888" y="21272"/>
                    <a:pt x="99942" y="20030"/>
                    <a:pt x="100982" y="18777"/>
                  </a:cubicBezTo>
                  <a:cubicBezTo>
                    <a:pt x="102696" y="16705"/>
                    <a:pt x="104293" y="14568"/>
                    <a:pt x="105760" y="12310"/>
                  </a:cubicBezTo>
                  <a:close/>
                  <a:moveTo>
                    <a:pt x="94734" y="16888"/>
                  </a:moveTo>
                  <a:cubicBezTo>
                    <a:pt x="94764" y="16888"/>
                    <a:pt x="94757" y="16933"/>
                    <a:pt x="94699" y="17037"/>
                  </a:cubicBezTo>
                  <a:lnTo>
                    <a:pt x="94699" y="17034"/>
                  </a:lnTo>
                  <a:cubicBezTo>
                    <a:pt x="92933" y="20238"/>
                    <a:pt x="90404" y="23021"/>
                    <a:pt x="87961" y="25718"/>
                  </a:cubicBezTo>
                  <a:cubicBezTo>
                    <a:pt x="87288" y="26457"/>
                    <a:pt x="86596" y="27176"/>
                    <a:pt x="85900" y="27892"/>
                  </a:cubicBezTo>
                  <a:cubicBezTo>
                    <a:pt x="86344" y="27303"/>
                    <a:pt x="86725" y="26809"/>
                    <a:pt x="86827" y="26682"/>
                  </a:cubicBezTo>
                  <a:cubicBezTo>
                    <a:pt x="87620" y="25648"/>
                    <a:pt x="88394" y="24603"/>
                    <a:pt x="89148" y="23544"/>
                  </a:cubicBezTo>
                  <a:cubicBezTo>
                    <a:pt x="90274" y="21965"/>
                    <a:pt x="91388" y="20414"/>
                    <a:pt x="92612" y="18904"/>
                  </a:cubicBezTo>
                  <a:lnTo>
                    <a:pt x="92612" y="18904"/>
                  </a:lnTo>
                  <a:cubicBezTo>
                    <a:pt x="92602" y="18917"/>
                    <a:pt x="92598" y="18923"/>
                    <a:pt x="92600" y="18923"/>
                  </a:cubicBezTo>
                  <a:cubicBezTo>
                    <a:pt x="92627" y="18923"/>
                    <a:pt x="94532" y="16888"/>
                    <a:pt x="94734" y="16888"/>
                  </a:cubicBezTo>
                  <a:close/>
                  <a:moveTo>
                    <a:pt x="85172" y="14597"/>
                  </a:moveTo>
                  <a:cubicBezTo>
                    <a:pt x="82300" y="19234"/>
                    <a:pt x="78653" y="23495"/>
                    <a:pt x="75434" y="27897"/>
                  </a:cubicBezTo>
                  <a:lnTo>
                    <a:pt x="75434" y="27897"/>
                  </a:lnTo>
                  <a:cubicBezTo>
                    <a:pt x="77464" y="24953"/>
                    <a:pt x="79499" y="22014"/>
                    <a:pt x="81613" y="19127"/>
                  </a:cubicBezTo>
                  <a:cubicBezTo>
                    <a:pt x="82747" y="17574"/>
                    <a:pt x="83948" y="16081"/>
                    <a:pt x="85172" y="14597"/>
                  </a:cubicBezTo>
                  <a:close/>
                  <a:moveTo>
                    <a:pt x="92666" y="14951"/>
                  </a:moveTo>
                  <a:cubicBezTo>
                    <a:pt x="92900" y="14951"/>
                    <a:pt x="91331" y="17215"/>
                    <a:pt x="90998" y="17654"/>
                  </a:cubicBezTo>
                  <a:cubicBezTo>
                    <a:pt x="88914" y="20383"/>
                    <a:pt x="86956" y="23203"/>
                    <a:pt x="84783" y="25862"/>
                  </a:cubicBezTo>
                  <a:cubicBezTo>
                    <a:pt x="84185" y="26595"/>
                    <a:pt x="83532" y="27271"/>
                    <a:pt x="82866" y="27929"/>
                  </a:cubicBezTo>
                  <a:cubicBezTo>
                    <a:pt x="83657" y="26180"/>
                    <a:pt x="84705" y="24520"/>
                    <a:pt x="85859" y="22938"/>
                  </a:cubicBezTo>
                  <a:cubicBezTo>
                    <a:pt x="86879" y="21713"/>
                    <a:pt x="87877" y="20478"/>
                    <a:pt x="88795" y="19196"/>
                  </a:cubicBezTo>
                  <a:lnTo>
                    <a:pt x="89041" y="18896"/>
                  </a:lnTo>
                  <a:cubicBezTo>
                    <a:pt x="89913" y="17842"/>
                    <a:pt x="90837" y="16829"/>
                    <a:pt x="91755" y="15815"/>
                  </a:cubicBezTo>
                  <a:cubicBezTo>
                    <a:pt x="92321" y="15192"/>
                    <a:pt x="92589" y="14951"/>
                    <a:pt x="92666" y="14951"/>
                  </a:cubicBezTo>
                  <a:close/>
                  <a:moveTo>
                    <a:pt x="90544" y="20084"/>
                  </a:moveTo>
                  <a:cubicBezTo>
                    <a:pt x="90414" y="20267"/>
                    <a:pt x="90282" y="20448"/>
                    <a:pt x="90152" y="20631"/>
                  </a:cubicBezTo>
                  <a:cubicBezTo>
                    <a:pt x="89012" y="22259"/>
                    <a:pt x="87849" y="23856"/>
                    <a:pt x="86622" y="25426"/>
                  </a:cubicBezTo>
                  <a:cubicBezTo>
                    <a:pt x="86012" y="26185"/>
                    <a:pt x="85374" y="26916"/>
                    <a:pt x="84707" y="27623"/>
                  </a:cubicBezTo>
                  <a:cubicBezTo>
                    <a:pt x="84563" y="27949"/>
                    <a:pt x="84399" y="28186"/>
                    <a:pt x="84222" y="28354"/>
                  </a:cubicBezTo>
                  <a:cubicBezTo>
                    <a:pt x="84344" y="28134"/>
                    <a:pt x="84456" y="27938"/>
                    <a:pt x="84531" y="27802"/>
                  </a:cubicBezTo>
                  <a:cubicBezTo>
                    <a:pt x="86111" y="24957"/>
                    <a:pt x="88344" y="22532"/>
                    <a:pt x="90544" y="20084"/>
                  </a:cubicBezTo>
                  <a:close/>
                  <a:moveTo>
                    <a:pt x="92396" y="12207"/>
                  </a:moveTo>
                  <a:cubicBezTo>
                    <a:pt x="92814" y="12582"/>
                    <a:pt x="93146" y="13044"/>
                    <a:pt x="93371" y="13558"/>
                  </a:cubicBezTo>
                  <a:cubicBezTo>
                    <a:pt x="93594" y="14080"/>
                    <a:pt x="93955" y="14531"/>
                    <a:pt x="94414" y="14865"/>
                  </a:cubicBezTo>
                  <a:cubicBezTo>
                    <a:pt x="93337" y="16202"/>
                    <a:pt x="92326" y="17585"/>
                    <a:pt x="91330" y="18979"/>
                  </a:cubicBezTo>
                  <a:cubicBezTo>
                    <a:pt x="88689" y="22118"/>
                    <a:pt x="85776" y="24993"/>
                    <a:pt x="83821" y="28596"/>
                  </a:cubicBezTo>
                  <a:cubicBezTo>
                    <a:pt x="83751" y="28617"/>
                    <a:pt x="83679" y="28627"/>
                    <a:pt x="83605" y="28627"/>
                  </a:cubicBezTo>
                  <a:cubicBezTo>
                    <a:pt x="83375" y="28627"/>
                    <a:pt x="83124" y="28530"/>
                    <a:pt x="82854" y="28345"/>
                  </a:cubicBezTo>
                  <a:lnTo>
                    <a:pt x="82854" y="28342"/>
                  </a:lnTo>
                  <a:cubicBezTo>
                    <a:pt x="84335" y="26919"/>
                    <a:pt x="85663" y="25340"/>
                    <a:pt x="86913" y="23671"/>
                  </a:cubicBezTo>
                  <a:cubicBezTo>
                    <a:pt x="89061" y="20795"/>
                    <a:pt x="92722" y="17559"/>
                    <a:pt x="93464" y="13985"/>
                  </a:cubicBezTo>
                  <a:cubicBezTo>
                    <a:pt x="93482" y="13891"/>
                    <a:pt x="93405" y="13807"/>
                    <a:pt x="93323" y="13807"/>
                  </a:cubicBezTo>
                  <a:cubicBezTo>
                    <a:pt x="93291" y="13807"/>
                    <a:pt x="93258" y="13819"/>
                    <a:pt x="93230" y="13849"/>
                  </a:cubicBezTo>
                  <a:cubicBezTo>
                    <a:pt x="92193" y="14941"/>
                    <a:pt x="91148" y="16055"/>
                    <a:pt x="90123" y="17195"/>
                  </a:cubicBezTo>
                  <a:cubicBezTo>
                    <a:pt x="91068" y="15642"/>
                    <a:pt x="91856" y="14002"/>
                    <a:pt x="92396" y="12207"/>
                  </a:cubicBezTo>
                  <a:close/>
                  <a:moveTo>
                    <a:pt x="65801" y="3548"/>
                  </a:moveTo>
                  <a:cubicBezTo>
                    <a:pt x="65939" y="3548"/>
                    <a:pt x="64792" y="5298"/>
                    <a:pt x="64793" y="5298"/>
                  </a:cubicBezTo>
                  <a:cubicBezTo>
                    <a:pt x="64793" y="5298"/>
                    <a:pt x="64793" y="5298"/>
                    <a:pt x="64793" y="5298"/>
                  </a:cubicBezTo>
                  <a:lnTo>
                    <a:pt x="64793" y="5298"/>
                  </a:lnTo>
                  <a:cubicBezTo>
                    <a:pt x="63390" y="7469"/>
                    <a:pt x="61715" y="9464"/>
                    <a:pt x="60090" y="11465"/>
                  </a:cubicBezTo>
                  <a:cubicBezTo>
                    <a:pt x="55351" y="17297"/>
                    <a:pt x="50759" y="23326"/>
                    <a:pt x="46357" y="29484"/>
                  </a:cubicBezTo>
                  <a:lnTo>
                    <a:pt x="46357" y="29484"/>
                  </a:lnTo>
                  <a:cubicBezTo>
                    <a:pt x="46424" y="29388"/>
                    <a:pt x="46491" y="29292"/>
                    <a:pt x="46559" y="29197"/>
                  </a:cubicBezTo>
                  <a:cubicBezTo>
                    <a:pt x="50866" y="23067"/>
                    <a:pt x="55136" y="16904"/>
                    <a:pt x="59891" y="11112"/>
                  </a:cubicBezTo>
                  <a:cubicBezTo>
                    <a:pt x="61637" y="8988"/>
                    <a:pt x="63170" y="6739"/>
                    <a:pt x="64882" y="4588"/>
                  </a:cubicBezTo>
                  <a:cubicBezTo>
                    <a:pt x="65491" y="3822"/>
                    <a:pt x="65747" y="3548"/>
                    <a:pt x="65801" y="3548"/>
                  </a:cubicBezTo>
                  <a:close/>
                  <a:moveTo>
                    <a:pt x="84145" y="24987"/>
                  </a:moveTo>
                  <a:lnTo>
                    <a:pt x="84145" y="24987"/>
                  </a:lnTo>
                  <a:cubicBezTo>
                    <a:pt x="83460" y="26107"/>
                    <a:pt x="82848" y="27271"/>
                    <a:pt x="82314" y="28469"/>
                  </a:cubicBezTo>
                  <a:cubicBezTo>
                    <a:pt x="82118" y="28657"/>
                    <a:pt x="81927" y="28850"/>
                    <a:pt x="81728" y="29038"/>
                  </a:cubicBezTo>
                  <a:lnTo>
                    <a:pt x="81725" y="29035"/>
                  </a:lnTo>
                  <a:cubicBezTo>
                    <a:pt x="81197" y="29531"/>
                    <a:pt x="80921" y="29734"/>
                    <a:pt x="80825" y="29734"/>
                  </a:cubicBezTo>
                  <a:cubicBezTo>
                    <a:pt x="80424" y="29734"/>
                    <a:pt x="83152" y="26191"/>
                    <a:pt x="83697" y="25527"/>
                  </a:cubicBezTo>
                  <a:cubicBezTo>
                    <a:pt x="83844" y="25348"/>
                    <a:pt x="83994" y="25166"/>
                    <a:pt x="84145" y="24987"/>
                  </a:cubicBezTo>
                  <a:close/>
                  <a:moveTo>
                    <a:pt x="94676" y="15039"/>
                  </a:moveTo>
                  <a:cubicBezTo>
                    <a:pt x="95427" y="15480"/>
                    <a:pt x="96349" y="15622"/>
                    <a:pt x="97293" y="15622"/>
                  </a:cubicBezTo>
                  <a:cubicBezTo>
                    <a:pt x="98252" y="15622"/>
                    <a:pt x="99234" y="15476"/>
                    <a:pt x="100084" y="15348"/>
                  </a:cubicBezTo>
                  <a:lnTo>
                    <a:pt x="100084" y="15348"/>
                  </a:lnTo>
                  <a:cubicBezTo>
                    <a:pt x="98932" y="16104"/>
                    <a:pt x="97855" y="16964"/>
                    <a:pt x="96865" y="17923"/>
                  </a:cubicBezTo>
                  <a:cubicBezTo>
                    <a:pt x="97168" y="17400"/>
                    <a:pt x="97456" y="16886"/>
                    <a:pt x="97722" y="16390"/>
                  </a:cubicBezTo>
                  <a:cubicBezTo>
                    <a:pt x="97784" y="16274"/>
                    <a:pt x="97684" y="16144"/>
                    <a:pt x="97577" y="16144"/>
                  </a:cubicBezTo>
                  <a:cubicBezTo>
                    <a:pt x="97540" y="16144"/>
                    <a:pt x="97503" y="16159"/>
                    <a:pt x="97471" y="16196"/>
                  </a:cubicBezTo>
                  <a:cubicBezTo>
                    <a:pt x="96746" y="17016"/>
                    <a:pt x="96053" y="17865"/>
                    <a:pt x="95355" y="18705"/>
                  </a:cubicBezTo>
                  <a:cubicBezTo>
                    <a:pt x="95909" y="17856"/>
                    <a:pt x="96446" y="16987"/>
                    <a:pt x="96934" y="16078"/>
                  </a:cubicBezTo>
                  <a:lnTo>
                    <a:pt x="96934" y="16075"/>
                  </a:lnTo>
                  <a:cubicBezTo>
                    <a:pt x="96996" y="15957"/>
                    <a:pt x="96897" y="15831"/>
                    <a:pt x="96789" y="15831"/>
                  </a:cubicBezTo>
                  <a:cubicBezTo>
                    <a:pt x="96752" y="15831"/>
                    <a:pt x="96713" y="15846"/>
                    <a:pt x="96680" y="15882"/>
                  </a:cubicBezTo>
                  <a:cubicBezTo>
                    <a:pt x="92471" y="20307"/>
                    <a:pt x="89364" y="25637"/>
                    <a:pt x="84933" y="29863"/>
                  </a:cubicBezTo>
                  <a:cubicBezTo>
                    <a:pt x="84551" y="30227"/>
                    <a:pt x="84351" y="30378"/>
                    <a:pt x="84283" y="30378"/>
                  </a:cubicBezTo>
                  <a:cubicBezTo>
                    <a:pt x="84181" y="30378"/>
                    <a:pt x="84371" y="30043"/>
                    <a:pt x="84687" y="29575"/>
                  </a:cubicBezTo>
                  <a:cubicBezTo>
                    <a:pt x="88813" y="25403"/>
                    <a:pt x="92817" y="21084"/>
                    <a:pt x="95669" y="15916"/>
                  </a:cubicBezTo>
                  <a:cubicBezTo>
                    <a:pt x="95734" y="15795"/>
                    <a:pt x="95639" y="15689"/>
                    <a:pt x="95533" y="15689"/>
                  </a:cubicBezTo>
                  <a:cubicBezTo>
                    <a:pt x="95497" y="15689"/>
                    <a:pt x="95460" y="15701"/>
                    <a:pt x="95427" y="15729"/>
                  </a:cubicBezTo>
                  <a:cubicBezTo>
                    <a:pt x="92791" y="17934"/>
                    <a:pt x="90851" y="20599"/>
                    <a:pt x="88879" y="23385"/>
                  </a:cubicBezTo>
                  <a:cubicBezTo>
                    <a:pt x="87456" y="25394"/>
                    <a:pt x="85631" y="27219"/>
                    <a:pt x="84439" y="29378"/>
                  </a:cubicBezTo>
                  <a:cubicBezTo>
                    <a:pt x="83961" y="29844"/>
                    <a:pt x="83702" y="30026"/>
                    <a:pt x="83587" y="30026"/>
                  </a:cubicBezTo>
                  <a:cubicBezTo>
                    <a:pt x="83353" y="30026"/>
                    <a:pt x="83728" y="29261"/>
                    <a:pt x="84093" y="28590"/>
                  </a:cubicBezTo>
                  <a:cubicBezTo>
                    <a:pt x="87196" y="25611"/>
                    <a:pt x="89621" y="22002"/>
                    <a:pt x="92014" y="18414"/>
                  </a:cubicBezTo>
                  <a:cubicBezTo>
                    <a:pt x="92959" y="17325"/>
                    <a:pt x="93865" y="16214"/>
                    <a:pt x="94676" y="15039"/>
                  </a:cubicBezTo>
                  <a:close/>
                  <a:moveTo>
                    <a:pt x="60272" y="4276"/>
                  </a:moveTo>
                  <a:cubicBezTo>
                    <a:pt x="59954" y="4931"/>
                    <a:pt x="59599" y="5569"/>
                    <a:pt x="59230" y="6199"/>
                  </a:cubicBezTo>
                  <a:cubicBezTo>
                    <a:pt x="53086" y="12261"/>
                    <a:pt x="47716" y="19418"/>
                    <a:pt x="42785" y="26616"/>
                  </a:cubicBezTo>
                  <a:cubicBezTo>
                    <a:pt x="41775" y="27912"/>
                    <a:pt x="40767" y="29214"/>
                    <a:pt x="39765" y="30519"/>
                  </a:cubicBezTo>
                  <a:cubicBezTo>
                    <a:pt x="42442" y="26743"/>
                    <a:pt x="45089" y="22946"/>
                    <a:pt x="47708" y="19124"/>
                  </a:cubicBezTo>
                  <a:cubicBezTo>
                    <a:pt x="48196" y="18411"/>
                    <a:pt x="48709" y="17715"/>
                    <a:pt x="49209" y="17013"/>
                  </a:cubicBezTo>
                  <a:cubicBezTo>
                    <a:pt x="51839" y="13869"/>
                    <a:pt x="54449" y="10726"/>
                    <a:pt x="56816" y="7388"/>
                  </a:cubicBezTo>
                  <a:cubicBezTo>
                    <a:pt x="56851" y="7354"/>
                    <a:pt x="56885" y="7313"/>
                    <a:pt x="56917" y="7276"/>
                  </a:cubicBezTo>
                  <a:cubicBezTo>
                    <a:pt x="57552" y="6580"/>
                    <a:pt x="60032" y="4767"/>
                    <a:pt x="60272" y="4276"/>
                  </a:cubicBezTo>
                  <a:close/>
                  <a:moveTo>
                    <a:pt x="108320" y="18370"/>
                  </a:moveTo>
                  <a:lnTo>
                    <a:pt x="108320" y="18370"/>
                  </a:lnTo>
                  <a:cubicBezTo>
                    <a:pt x="107775" y="19271"/>
                    <a:pt x="107203" y="20154"/>
                    <a:pt x="106594" y="21015"/>
                  </a:cubicBezTo>
                  <a:cubicBezTo>
                    <a:pt x="104870" y="23039"/>
                    <a:pt x="103225" y="25129"/>
                    <a:pt x="101622" y="27251"/>
                  </a:cubicBezTo>
                  <a:cubicBezTo>
                    <a:pt x="100863" y="28137"/>
                    <a:pt x="100098" y="29018"/>
                    <a:pt x="99345" y="29898"/>
                  </a:cubicBezTo>
                  <a:cubicBezTo>
                    <a:pt x="99143" y="30132"/>
                    <a:pt x="98946" y="30372"/>
                    <a:pt x="98747" y="30608"/>
                  </a:cubicBezTo>
                  <a:cubicBezTo>
                    <a:pt x="97760" y="30527"/>
                    <a:pt x="97682" y="30123"/>
                    <a:pt x="98533" y="29396"/>
                  </a:cubicBezTo>
                  <a:cubicBezTo>
                    <a:pt x="99740" y="27606"/>
                    <a:pt x="101409" y="26061"/>
                    <a:pt x="102884" y="24494"/>
                  </a:cubicBezTo>
                  <a:cubicBezTo>
                    <a:pt x="104743" y="22513"/>
                    <a:pt x="106169" y="20065"/>
                    <a:pt x="108320" y="18370"/>
                  </a:cubicBezTo>
                  <a:close/>
                  <a:moveTo>
                    <a:pt x="84049" y="9366"/>
                  </a:moveTo>
                  <a:cubicBezTo>
                    <a:pt x="80899" y="14664"/>
                    <a:pt x="76419" y="19124"/>
                    <a:pt x="72579" y="23913"/>
                  </a:cubicBezTo>
                  <a:cubicBezTo>
                    <a:pt x="70561" y="26428"/>
                    <a:pt x="68589" y="28983"/>
                    <a:pt x="66635" y="31552"/>
                  </a:cubicBezTo>
                  <a:cubicBezTo>
                    <a:pt x="68139" y="29454"/>
                    <a:pt x="69643" y="27355"/>
                    <a:pt x="71147" y="25253"/>
                  </a:cubicBezTo>
                  <a:cubicBezTo>
                    <a:pt x="72998" y="22672"/>
                    <a:pt x="74970" y="20175"/>
                    <a:pt x="76979" y="17715"/>
                  </a:cubicBezTo>
                  <a:cubicBezTo>
                    <a:pt x="77865" y="16705"/>
                    <a:pt x="78737" y="15685"/>
                    <a:pt x="79577" y="14649"/>
                  </a:cubicBezTo>
                  <a:cubicBezTo>
                    <a:pt x="81145" y="12954"/>
                    <a:pt x="82932" y="11245"/>
                    <a:pt x="84049" y="9366"/>
                  </a:cubicBezTo>
                  <a:close/>
                  <a:moveTo>
                    <a:pt x="87815" y="11646"/>
                  </a:moveTo>
                  <a:cubicBezTo>
                    <a:pt x="87936" y="11646"/>
                    <a:pt x="87864" y="11955"/>
                    <a:pt x="87444" y="12793"/>
                  </a:cubicBezTo>
                  <a:cubicBezTo>
                    <a:pt x="87213" y="13255"/>
                    <a:pt x="86968" y="13705"/>
                    <a:pt x="86708" y="14150"/>
                  </a:cubicBezTo>
                  <a:cubicBezTo>
                    <a:pt x="83582" y="17519"/>
                    <a:pt x="80819" y="21272"/>
                    <a:pt x="78217" y="25155"/>
                  </a:cubicBezTo>
                  <a:cubicBezTo>
                    <a:pt x="76456" y="27352"/>
                    <a:pt x="74727" y="29572"/>
                    <a:pt x="73032" y="31818"/>
                  </a:cubicBezTo>
                  <a:cubicBezTo>
                    <a:pt x="74002" y="30461"/>
                    <a:pt x="74972" y="29098"/>
                    <a:pt x="75940" y="27736"/>
                  </a:cubicBezTo>
                  <a:cubicBezTo>
                    <a:pt x="79416" y="22828"/>
                    <a:pt x="83414" y="18194"/>
                    <a:pt x="86466" y="12998"/>
                  </a:cubicBezTo>
                  <a:cubicBezTo>
                    <a:pt x="87004" y="12351"/>
                    <a:pt x="87631" y="11646"/>
                    <a:pt x="87815" y="11646"/>
                  </a:cubicBezTo>
                  <a:close/>
                  <a:moveTo>
                    <a:pt x="66554" y="3078"/>
                  </a:moveTo>
                  <a:cubicBezTo>
                    <a:pt x="66687" y="3136"/>
                    <a:pt x="66817" y="3199"/>
                    <a:pt x="66941" y="3274"/>
                  </a:cubicBezTo>
                  <a:cubicBezTo>
                    <a:pt x="67051" y="3323"/>
                    <a:pt x="67146" y="3384"/>
                    <a:pt x="67244" y="3436"/>
                  </a:cubicBezTo>
                  <a:cubicBezTo>
                    <a:pt x="67227" y="3447"/>
                    <a:pt x="67209" y="3450"/>
                    <a:pt x="67195" y="3470"/>
                  </a:cubicBezTo>
                  <a:cubicBezTo>
                    <a:pt x="65601" y="5543"/>
                    <a:pt x="64002" y="7613"/>
                    <a:pt x="62391" y="9678"/>
                  </a:cubicBezTo>
                  <a:cubicBezTo>
                    <a:pt x="61282" y="11032"/>
                    <a:pt x="60205" y="12417"/>
                    <a:pt x="59157" y="13832"/>
                  </a:cubicBezTo>
                  <a:cubicBezTo>
                    <a:pt x="54446" y="19866"/>
                    <a:pt x="49731" y="25900"/>
                    <a:pt x="45127" y="32014"/>
                  </a:cubicBezTo>
                  <a:cubicBezTo>
                    <a:pt x="48204" y="27750"/>
                    <a:pt x="51357" y="23538"/>
                    <a:pt x="54449" y="19288"/>
                  </a:cubicBezTo>
                  <a:cubicBezTo>
                    <a:pt x="58413" y="13838"/>
                    <a:pt x="63090" y="8878"/>
                    <a:pt x="66554" y="3078"/>
                  </a:cubicBezTo>
                  <a:close/>
                  <a:moveTo>
                    <a:pt x="84725" y="10134"/>
                  </a:moveTo>
                  <a:lnTo>
                    <a:pt x="84725" y="10134"/>
                  </a:lnTo>
                  <a:cubicBezTo>
                    <a:pt x="83232" y="12567"/>
                    <a:pt x="81509" y="14857"/>
                    <a:pt x="79794" y="17135"/>
                  </a:cubicBezTo>
                  <a:cubicBezTo>
                    <a:pt x="75530" y="22785"/>
                    <a:pt x="71251" y="28388"/>
                    <a:pt x="67053" y="34067"/>
                  </a:cubicBezTo>
                  <a:cubicBezTo>
                    <a:pt x="68979" y="31336"/>
                    <a:pt x="70910" y="28605"/>
                    <a:pt x="72807" y="25856"/>
                  </a:cubicBezTo>
                  <a:cubicBezTo>
                    <a:pt x="75631" y="21765"/>
                    <a:pt x="78451" y="17686"/>
                    <a:pt x="81540" y="13792"/>
                  </a:cubicBezTo>
                  <a:lnTo>
                    <a:pt x="81540" y="13794"/>
                  </a:lnTo>
                  <a:cubicBezTo>
                    <a:pt x="82458" y="12640"/>
                    <a:pt x="84104" y="11144"/>
                    <a:pt x="84725" y="10134"/>
                  </a:cubicBezTo>
                  <a:close/>
                  <a:moveTo>
                    <a:pt x="107735" y="16116"/>
                  </a:moveTo>
                  <a:cubicBezTo>
                    <a:pt x="107787" y="16116"/>
                    <a:pt x="106195" y="19367"/>
                    <a:pt x="105783" y="19973"/>
                  </a:cubicBezTo>
                  <a:cubicBezTo>
                    <a:pt x="105575" y="20276"/>
                    <a:pt x="105347" y="20564"/>
                    <a:pt x="105127" y="20862"/>
                  </a:cubicBezTo>
                  <a:cubicBezTo>
                    <a:pt x="103716" y="22528"/>
                    <a:pt x="102350" y="24245"/>
                    <a:pt x="100909" y="25879"/>
                  </a:cubicBezTo>
                  <a:cubicBezTo>
                    <a:pt x="100520" y="26304"/>
                    <a:pt x="100130" y="26728"/>
                    <a:pt x="99743" y="27150"/>
                  </a:cubicBezTo>
                  <a:cubicBezTo>
                    <a:pt x="99604" y="27303"/>
                    <a:pt x="99463" y="27453"/>
                    <a:pt x="99324" y="27603"/>
                  </a:cubicBezTo>
                  <a:cubicBezTo>
                    <a:pt x="96469" y="30591"/>
                    <a:pt x="93545" y="33475"/>
                    <a:pt x="90915" y="36642"/>
                  </a:cubicBezTo>
                  <a:cubicBezTo>
                    <a:pt x="91492" y="35747"/>
                    <a:pt x="92058" y="34800"/>
                    <a:pt x="92520" y="34079"/>
                  </a:cubicBezTo>
                  <a:lnTo>
                    <a:pt x="92523" y="34079"/>
                  </a:lnTo>
                  <a:cubicBezTo>
                    <a:pt x="94688" y="31483"/>
                    <a:pt x="96859" y="28893"/>
                    <a:pt x="99099" y="26373"/>
                  </a:cubicBezTo>
                  <a:cubicBezTo>
                    <a:pt x="101527" y="23639"/>
                    <a:pt x="103958" y="20943"/>
                    <a:pt x="105970" y="17931"/>
                  </a:cubicBezTo>
                  <a:cubicBezTo>
                    <a:pt x="106542" y="17311"/>
                    <a:pt x="107125" y="16705"/>
                    <a:pt x="107731" y="16118"/>
                  </a:cubicBezTo>
                  <a:cubicBezTo>
                    <a:pt x="107733" y="16117"/>
                    <a:pt x="107734" y="16116"/>
                    <a:pt x="107735" y="16116"/>
                  </a:cubicBezTo>
                  <a:close/>
                  <a:moveTo>
                    <a:pt x="95285" y="33458"/>
                  </a:moveTo>
                  <a:cubicBezTo>
                    <a:pt x="93796" y="35150"/>
                    <a:pt x="92231" y="37277"/>
                    <a:pt x="90811" y="39474"/>
                  </a:cubicBezTo>
                  <a:cubicBezTo>
                    <a:pt x="90490" y="39855"/>
                    <a:pt x="90208" y="40238"/>
                    <a:pt x="90009" y="40629"/>
                  </a:cubicBezTo>
                  <a:lnTo>
                    <a:pt x="90009" y="40629"/>
                  </a:lnTo>
                  <a:cubicBezTo>
                    <a:pt x="90044" y="40529"/>
                    <a:pt x="89965" y="40400"/>
                    <a:pt x="89866" y="40400"/>
                  </a:cubicBezTo>
                  <a:cubicBezTo>
                    <a:pt x="89840" y="40400"/>
                    <a:pt x="89813" y="40409"/>
                    <a:pt x="89786" y="40430"/>
                  </a:cubicBezTo>
                  <a:cubicBezTo>
                    <a:pt x="89372" y="40741"/>
                    <a:pt x="89221" y="40864"/>
                    <a:pt x="89216" y="40864"/>
                  </a:cubicBezTo>
                  <a:cubicBezTo>
                    <a:pt x="89208" y="40864"/>
                    <a:pt x="89615" y="40513"/>
                    <a:pt x="89869" y="40133"/>
                  </a:cubicBezTo>
                  <a:cubicBezTo>
                    <a:pt x="91454" y="37754"/>
                    <a:pt x="93400" y="35597"/>
                    <a:pt x="95285" y="33458"/>
                  </a:cubicBezTo>
                  <a:close/>
                  <a:moveTo>
                    <a:pt x="89291" y="12009"/>
                  </a:moveTo>
                  <a:cubicBezTo>
                    <a:pt x="89483" y="12009"/>
                    <a:pt x="86058" y="16573"/>
                    <a:pt x="86101" y="16573"/>
                  </a:cubicBezTo>
                  <a:cubicBezTo>
                    <a:pt x="86109" y="16573"/>
                    <a:pt x="86249" y="16400"/>
                    <a:pt x="86573" y="15986"/>
                  </a:cubicBezTo>
                  <a:lnTo>
                    <a:pt x="86573" y="15986"/>
                  </a:lnTo>
                  <a:cubicBezTo>
                    <a:pt x="80264" y="24045"/>
                    <a:pt x="74310" y="32497"/>
                    <a:pt x="68490" y="40969"/>
                  </a:cubicBezTo>
                  <a:lnTo>
                    <a:pt x="68490" y="40969"/>
                  </a:lnTo>
                  <a:cubicBezTo>
                    <a:pt x="68664" y="40714"/>
                    <a:pt x="68838" y="40458"/>
                    <a:pt x="69011" y="40202"/>
                  </a:cubicBezTo>
                  <a:cubicBezTo>
                    <a:pt x="72536" y="34985"/>
                    <a:pt x="75954" y="29699"/>
                    <a:pt x="79427" y="24447"/>
                  </a:cubicBezTo>
                  <a:cubicBezTo>
                    <a:pt x="79797" y="23887"/>
                    <a:pt x="80175" y="23333"/>
                    <a:pt x="80550" y="22779"/>
                  </a:cubicBezTo>
                  <a:cubicBezTo>
                    <a:pt x="82672" y="20183"/>
                    <a:pt x="84811" y="17617"/>
                    <a:pt x="86587" y="14808"/>
                  </a:cubicBezTo>
                  <a:cubicBezTo>
                    <a:pt x="87410" y="13878"/>
                    <a:pt x="88273" y="12989"/>
                    <a:pt x="89156" y="12117"/>
                  </a:cubicBezTo>
                  <a:cubicBezTo>
                    <a:pt x="89231" y="12043"/>
                    <a:pt x="89275" y="12009"/>
                    <a:pt x="89291" y="12009"/>
                  </a:cubicBezTo>
                  <a:close/>
                  <a:moveTo>
                    <a:pt x="61220" y="4814"/>
                  </a:moveTo>
                  <a:cubicBezTo>
                    <a:pt x="61609" y="4814"/>
                    <a:pt x="58071" y="9421"/>
                    <a:pt x="57653" y="10004"/>
                  </a:cubicBezTo>
                  <a:cubicBezTo>
                    <a:pt x="55745" y="12668"/>
                    <a:pt x="53767" y="15281"/>
                    <a:pt x="51784" y="17888"/>
                  </a:cubicBezTo>
                  <a:cubicBezTo>
                    <a:pt x="47133" y="23991"/>
                    <a:pt x="42329" y="29973"/>
                    <a:pt x="37615" y="36024"/>
                  </a:cubicBezTo>
                  <a:cubicBezTo>
                    <a:pt x="36243" y="37785"/>
                    <a:pt x="34886" y="39558"/>
                    <a:pt x="33544" y="41339"/>
                  </a:cubicBezTo>
                  <a:cubicBezTo>
                    <a:pt x="33859" y="40831"/>
                    <a:pt x="34176" y="40320"/>
                    <a:pt x="34497" y="39824"/>
                  </a:cubicBezTo>
                  <a:cubicBezTo>
                    <a:pt x="37514" y="35118"/>
                    <a:pt x="40611" y="30357"/>
                    <a:pt x="43868" y="25695"/>
                  </a:cubicBezTo>
                  <a:cubicBezTo>
                    <a:pt x="45961" y="23030"/>
                    <a:pt x="48083" y="20388"/>
                    <a:pt x="50254" y="17796"/>
                  </a:cubicBezTo>
                  <a:cubicBezTo>
                    <a:pt x="53254" y="14216"/>
                    <a:pt x="56447" y="10827"/>
                    <a:pt x="59002" y="6955"/>
                  </a:cubicBezTo>
                  <a:cubicBezTo>
                    <a:pt x="59438" y="6505"/>
                    <a:pt x="59856" y="6037"/>
                    <a:pt x="60298" y="5595"/>
                  </a:cubicBezTo>
                  <a:cubicBezTo>
                    <a:pt x="60852" y="5042"/>
                    <a:pt x="61134" y="4814"/>
                    <a:pt x="61220" y="4814"/>
                  </a:cubicBezTo>
                  <a:close/>
                  <a:moveTo>
                    <a:pt x="68873" y="10082"/>
                  </a:moveTo>
                  <a:cubicBezTo>
                    <a:pt x="68097" y="11383"/>
                    <a:pt x="67261" y="12649"/>
                    <a:pt x="66395" y="13893"/>
                  </a:cubicBezTo>
                  <a:cubicBezTo>
                    <a:pt x="61912" y="18933"/>
                    <a:pt x="57902" y="24372"/>
                    <a:pt x="54019" y="29907"/>
                  </a:cubicBezTo>
                  <a:cubicBezTo>
                    <a:pt x="51085" y="33770"/>
                    <a:pt x="48213" y="37681"/>
                    <a:pt x="45309" y="41565"/>
                  </a:cubicBezTo>
                  <a:cubicBezTo>
                    <a:pt x="45164" y="41758"/>
                    <a:pt x="45020" y="41951"/>
                    <a:pt x="44875" y="42145"/>
                  </a:cubicBezTo>
                  <a:cubicBezTo>
                    <a:pt x="45358" y="41452"/>
                    <a:pt x="45837" y="40750"/>
                    <a:pt x="46322" y="40063"/>
                  </a:cubicBezTo>
                  <a:cubicBezTo>
                    <a:pt x="49010" y="36261"/>
                    <a:pt x="51689" y="32447"/>
                    <a:pt x="54356" y="28628"/>
                  </a:cubicBezTo>
                  <a:cubicBezTo>
                    <a:pt x="55355" y="27233"/>
                    <a:pt x="56357" y="25839"/>
                    <a:pt x="57356" y="24442"/>
                  </a:cubicBezTo>
                  <a:cubicBezTo>
                    <a:pt x="60076" y="20665"/>
                    <a:pt x="63069" y="17164"/>
                    <a:pt x="65679" y="13376"/>
                  </a:cubicBezTo>
                  <a:cubicBezTo>
                    <a:pt x="67000" y="12113"/>
                    <a:pt x="68421" y="10838"/>
                    <a:pt x="68873" y="10082"/>
                  </a:cubicBezTo>
                  <a:close/>
                  <a:moveTo>
                    <a:pt x="75076" y="19886"/>
                  </a:moveTo>
                  <a:lnTo>
                    <a:pt x="75076" y="19886"/>
                  </a:lnTo>
                  <a:cubicBezTo>
                    <a:pt x="70166" y="26232"/>
                    <a:pt x="65497" y="32742"/>
                    <a:pt x="60693" y="39243"/>
                  </a:cubicBezTo>
                  <a:lnTo>
                    <a:pt x="60690" y="39240"/>
                  </a:lnTo>
                  <a:cubicBezTo>
                    <a:pt x="59605" y="40713"/>
                    <a:pt x="58508" y="42191"/>
                    <a:pt x="57408" y="43672"/>
                  </a:cubicBezTo>
                  <a:cubicBezTo>
                    <a:pt x="58595" y="41928"/>
                    <a:pt x="59793" y="40193"/>
                    <a:pt x="61005" y="38473"/>
                  </a:cubicBezTo>
                  <a:cubicBezTo>
                    <a:pt x="65356" y="32315"/>
                    <a:pt x="69733" y="26087"/>
                    <a:pt x="74655" y="20368"/>
                  </a:cubicBezTo>
                  <a:cubicBezTo>
                    <a:pt x="74793" y="20206"/>
                    <a:pt x="74935" y="20048"/>
                    <a:pt x="75076" y="19886"/>
                  </a:cubicBezTo>
                  <a:close/>
                  <a:moveTo>
                    <a:pt x="55344" y="31778"/>
                  </a:moveTo>
                  <a:lnTo>
                    <a:pt x="55344" y="31778"/>
                  </a:lnTo>
                  <a:cubicBezTo>
                    <a:pt x="54515" y="32918"/>
                    <a:pt x="53689" y="34058"/>
                    <a:pt x="52864" y="35196"/>
                  </a:cubicBezTo>
                  <a:cubicBezTo>
                    <a:pt x="50797" y="38037"/>
                    <a:pt x="48640" y="40860"/>
                    <a:pt x="46458" y="43681"/>
                  </a:cubicBezTo>
                  <a:cubicBezTo>
                    <a:pt x="46983" y="42936"/>
                    <a:pt x="47508" y="42194"/>
                    <a:pt x="48034" y="41449"/>
                  </a:cubicBezTo>
                  <a:cubicBezTo>
                    <a:pt x="50358" y="38164"/>
                    <a:pt x="52832" y="34962"/>
                    <a:pt x="55344" y="31778"/>
                  </a:cubicBezTo>
                  <a:close/>
                  <a:moveTo>
                    <a:pt x="55774" y="396"/>
                  </a:moveTo>
                  <a:cubicBezTo>
                    <a:pt x="56683" y="462"/>
                    <a:pt x="56995" y="1372"/>
                    <a:pt x="57668" y="2200"/>
                  </a:cubicBezTo>
                  <a:cubicBezTo>
                    <a:pt x="56542" y="3468"/>
                    <a:pt x="55430" y="4747"/>
                    <a:pt x="54333" y="6040"/>
                  </a:cubicBezTo>
                  <a:lnTo>
                    <a:pt x="54330" y="6037"/>
                  </a:lnTo>
                  <a:cubicBezTo>
                    <a:pt x="55176" y="4599"/>
                    <a:pt x="55936" y="3112"/>
                    <a:pt x="56608" y="1585"/>
                  </a:cubicBezTo>
                  <a:cubicBezTo>
                    <a:pt x="56656" y="1471"/>
                    <a:pt x="56564" y="1338"/>
                    <a:pt x="56463" y="1338"/>
                  </a:cubicBezTo>
                  <a:cubicBezTo>
                    <a:pt x="56428" y="1338"/>
                    <a:pt x="56392" y="1354"/>
                    <a:pt x="56360" y="1392"/>
                  </a:cubicBezTo>
                  <a:cubicBezTo>
                    <a:pt x="51966" y="6586"/>
                    <a:pt x="48302" y="12550"/>
                    <a:pt x="44304" y="18061"/>
                  </a:cubicBezTo>
                  <a:cubicBezTo>
                    <a:pt x="41772" y="21546"/>
                    <a:pt x="39301" y="25074"/>
                    <a:pt x="36829" y="28602"/>
                  </a:cubicBezTo>
                  <a:cubicBezTo>
                    <a:pt x="32811" y="33735"/>
                    <a:pt x="28853" y="38914"/>
                    <a:pt x="24955" y="44134"/>
                  </a:cubicBezTo>
                  <a:cubicBezTo>
                    <a:pt x="25198" y="43787"/>
                    <a:pt x="25452" y="43450"/>
                    <a:pt x="25688" y="43098"/>
                  </a:cubicBezTo>
                  <a:cubicBezTo>
                    <a:pt x="33639" y="31396"/>
                    <a:pt x="41639" y="19950"/>
                    <a:pt x="50098" y="8604"/>
                  </a:cubicBezTo>
                  <a:cubicBezTo>
                    <a:pt x="51129" y="7224"/>
                    <a:pt x="52116" y="5725"/>
                    <a:pt x="53043" y="4256"/>
                  </a:cubicBezTo>
                  <a:cubicBezTo>
                    <a:pt x="54019" y="3029"/>
                    <a:pt x="54945" y="1764"/>
                    <a:pt x="55774" y="396"/>
                  </a:cubicBezTo>
                  <a:close/>
                  <a:moveTo>
                    <a:pt x="58043" y="2552"/>
                  </a:moveTo>
                  <a:cubicBezTo>
                    <a:pt x="58364" y="2804"/>
                    <a:pt x="58765" y="2977"/>
                    <a:pt x="59218" y="3095"/>
                  </a:cubicBezTo>
                  <a:cubicBezTo>
                    <a:pt x="54423" y="7749"/>
                    <a:pt x="50768" y="13953"/>
                    <a:pt x="46697" y="19239"/>
                  </a:cubicBezTo>
                  <a:cubicBezTo>
                    <a:pt x="45909" y="20264"/>
                    <a:pt x="45150" y="21306"/>
                    <a:pt x="44379" y="22340"/>
                  </a:cubicBezTo>
                  <a:cubicBezTo>
                    <a:pt x="40525" y="27069"/>
                    <a:pt x="36997" y="32081"/>
                    <a:pt x="33587" y="37188"/>
                  </a:cubicBezTo>
                  <a:cubicBezTo>
                    <a:pt x="32753" y="38322"/>
                    <a:pt x="31921" y="39463"/>
                    <a:pt x="31067" y="40586"/>
                  </a:cubicBezTo>
                  <a:cubicBezTo>
                    <a:pt x="29892" y="42127"/>
                    <a:pt x="28702" y="43658"/>
                    <a:pt x="27499" y="45179"/>
                  </a:cubicBezTo>
                  <a:cubicBezTo>
                    <a:pt x="28229" y="44073"/>
                    <a:pt x="28965" y="42970"/>
                    <a:pt x="29698" y="41871"/>
                  </a:cubicBezTo>
                  <a:cubicBezTo>
                    <a:pt x="34246" y="35098"/>
                    <a:pt x="38836" y="28356"/>
                    <a:pt x="43689" y="21797"/>
                  </a:cubicBezTo>
                  <a:cubicBezTo>
                    <a:pt x="48406" y="15417"/>
                    <a:pt x="54189" y="9533"/>
                    <a:pt x="58043" y="2552"/>
                  </a:cubicBezTo>
                  <a:close/>
                  <a:moveTo>
                    <a:pt x="74839" y="40649"/>
                  </a:moveTo>
                  <a:cubicBezTo>
                    <a:pt x="74854" y="40649"/>
                    <a:pt x="72536" y="44019"/>
                    <a:pt x="72161" y="44541"/>
                  </a:cubicBezTo>
                  <a:cubicBezTo>
                    <a:pt x="71817" y="45023"/>
                    <a:pt x="71476" y="45502"/>
                    <a:pt x="71136" y="45979"/>
                  </a:cubicBezTo>
                  <a:cubicBezTo>
                    <a:pt x="72042" y="44668"/>
                    <a:pt x="72946" y="43360"/>
                    <a:pt x="73855" y="42050"/>
                  </a:cubicBezTo>
                  <a:cubicBezTo>
                    <a:pt x="74561" y="41035"/>
                    <a:pt x="74834" y="40649"/>
                    <a:pt x="74839" y="40649"/>
                  </a:cubicBezTo>
                  <a:close/>
                  <a:moveTo>
                    <a:pt x="56409" y="34416"/>
                  </a:moveTo>
                  <a:lnTo>
                    <a:pt x="56409" y="34419"/>
                  </a:lnTo>
                  <a:cubicBezTo>
                    <a:pt x="54763" y="36864"/>
                    <a:pt x="53109" y="39310"/>
                    <a:pt x="51412" y="41720"/>
                  </a:cubicBezTo>
                  <a:cubicBezTo>
                    <a:pt x="50026" y="43692"/>
                    <a:pt x="48626" y="45655"/>
                    <a:pt x="47214" y="47607"/>
                  </a:cubicBezTo>
                  <a:cubicBezTo>
                    <a:pt x="47399" y="47333"/>
                    <a:pt x="47578" y="47053"/>
                    <a:pt x="47762" y="46778"/>
                  </a:cubicBezTo>
                  <a:cubicBezTo>
                    <a:pt x="50586" y="42615"/>
                    <a:pt x="53490" y="38510"/>
                    <a:pt x="56409" y="34416"/>
                  </a:cubicBezTo>
                  <a:close/>
                  <a:moveTo>
                    <a:pt x="51454" y="21673"/>
                  </a:moveTo>
                  <a:lnTo>
                    <a:pt x="51454" y="21673"/>
                  </a:lnTo>
                  <a:cubicBezTo>
                    <a:pt x="48295" y="26079"/>
                    <a:pt x="45229" y="30553"/>
                    <a:pt x="42075" y="34965"/>
                  </a:cubicBezTo>
                  <a:cubicBezTo>
                    <a:pt x="38374" y="40138"/>
                    <a:pt x="34399" y="45090"/>
                    <a:pt x="30484" y="50098"/>
                  </a:cubicBezTo>
                  <a:cubicBezTo>
                    <a:pt x="33111" y="46057"/>
                    <a:pt x="35781" y="42044"/>
                    <a:pt x="38694" y="38213"/>
                  </a:cubicBezTo>
                  <a:cubicBezTo>
                    <a:pt x="42907" y="32669"/>
                    <a:pt x="47260" y="27232"/>
                    <a:pt x="51454" y="21673"/>
                  </a:cubicBezTo>
                  <a:close/>
                  <a:moveTo>
                    <a:pt x="62414" y="3751"/>
                  </a:moveTo>
                  <a:cubicBezTo>
                    <a:pt x="62729" y="3860"/>
                    <a:pt x="63017" y="3999"/>
                    <a:pt x="63248" y="4186"/>
                  </a:cubicBezTo>
                  <a:cubicBezTo>
                    <a:pt x="63283" y="4211"/>
                    <a:pt x="63324" y="4225"/>
                    <a:pt x="63365" y="4225"/>
                  </a:cubicBezTo>
                  <a:cubicBezTo>
                    <a:pt x="63373" y="4225"/>
                    <a:pt x="63380" y="4225"/>
                    <a:pt x="63387" y="4224"/>
                  </a:cubicBezTo>
                  <a:lnTo>
                    <a:pt x="63387" y="4224"/>
                  </a:lnTo>
                  <a:cubicBezTo>
                    <a:pt x="59498" y="10215"/>
                    <a:pt x="54763" y="15553"/>
                    <a:pt x="50320" y="21127"/>
                  </a:cubicBezTo>
                  <a:cubicBezTo>
                    <a:pt x="46296" y="26180"/>
                    <a:pt x="42511" y="31434"/>
                    <a:pt x="38599" y="36573"/>
                  </a:cubicBezTo>
                  <a:cubicBezTo>
                    <a:pt x="34681" y="41720"/>
                    <a:pt x="30738" y="46836"/>
                    <a:pt x="27068" y="52163"/>
                  </a:cubicBezTo>
                  <a:cubicBezTo>
                    <a:pt x="28861" y="49175"/>
                    <a:pt x="30599" y="46169"/>
                    <a:pt x="32360" y="43262"/>
                  </a:cubicBezTo>
                  <a:cubicBezTo>
                    <a:pt x="42263" y="30008"/>
                    <a:pt x="53132" y="17395"/>
                    <a:pt x="62414" y="3751"/>
                  </a:cubicBezTo>
                  <a:close/>
                  <a:moveTo>
                    <a:pt x="51706" y="5878"/>
                  </a:moveTo>
                  <a:lnTo>
                    <a:pt x="51706" y="5878"/>
                  </a:lnTo>
                  <a:cubicBezTo>
                    <a:pt x="44362" y="16468"/>
                    <a:pt x="36174" y="26465"/>
                    <a:pt x="29130" y="37295"/>
                  </a:cubicBezTo>
                  <a:cubicBezTo>
                    <a:pt x="25593" y="42731"/>
                    <a:pt x="21860" y="47962"/>
                    <a:pt x="17951" y="53101"/>
                  </a:cubicBezTo>
                  <a:cubicBezTo>
                    <a:pt x="20015" y="49426"/>
                    <a:pt x="22123" y="45808"/>
                    <a:pt x="24545" y="42514"/>
                  </a:cubicBezTo>
                  <a:cubicBezTo>
                    <a:pt x="29866" y="35274"/>
                    <a:pt x="35091" y="27949"/>
                    <a:pt x="40334" y="20651"/>
                  </a:cubicBezTo>
                  <a:cubicBezTo>
                    <a:pt x="43285" y="16543"/>
                    <a:pt x="46114" y="12331"/>
                    <a:pt x="49440" y="8511"/>
                  </a:cubicBezTo>
                  <a:lnTo>
                    <a:pt x="49440" y="8508"/>
                  </a:lnTo>
                  <a:cubicBezTo>
                    <a:pt x="50205" y="7628"/>
                    <a:pt x="50961" y="6756"/>
                    <a:pt x="51706" y="5878"/>
                  </a:cubicBezTo>
                  <a:close/>
                  <a:moveTo>
                    <a:pt x="82556" y="7316"/>
                  </a:moveTo>
                  <a:cubicBezTo>
                    <a:pt x="82900" y="7316"/>
                    <a:pt x="83235" y="7359"/>
                    <a:pt x="83564" y="7437"/>
                  </a:cubicBezTo>
                  <a:cubicBezTo>
                    <a:pt x="74360" y="16650"/>
                    <a:pt x="67631" y="28010"/>
                    <a:pt x="60076" y="38539"/>
                  </a:cubicBezTo>
                  <a:cubicBezTo>
                    <a:pt x="56522" y="43493"/>
                    <a:pt x="52867" y="48369"/>
                    <a:pt x="49194" y="53237"/>
                  </a:cubicBezTo>
                  <a:cubicBezTo>
                    <a:pt x="51163" y="50410"/>
                    <a:pt x="53121" y="47578"/>
                    <a:pt x="55069" y="44737"/>
                  </a:cubicBezTo>
                  <a:cubicBezTo>
                    <a:pt x="59478" y="38314"/>
                    <a:pt x="63852" y="31881"/>
                    <a:pt x="68485" y="25617"/>
                  </a:cubicBezTo>
                  <a:cubicBezTo>
                    <a:pt x="70882" y="22377"/>
                    <a:pt x="73298" y="19153"/>
                    <a:pt x="75677" y="15899"/>
                  </a:cubicBezTo>
                  <a:cubicBezTo>
                    <a:pt x="77481" y="13434"/>
                    <a:pt x="79343" y="9487"/>
                    <a:pt x="81907" y="7781"/>
                  </a:cubicBezTo>
                  <a:cubicBezTo>
                    <a:pt x="82044" y="7689"/>
                    <a:pt x="81961" y="7492"/>
                    <a:pt x="81834" y="7492"/>
                  </a:cubicBezTo>
                  <a:cubicBezTo>
                    <a:pt x="81809" y="7492"/>
                    <a:pt x="81782" y="7500"/>
                    <a:pt x="81754" y="7518"/>
                  </a:cubicBezTo>
                  <a:cubicBezTo>
                    <a:pt x="80923" y="8069"/>
                    <a:pt x="80152" y="8800"/>
                    <a:pt x="79421" y="9631"/>
                  </a:cubicBezTo>
                  <a:cubicBezTo>
                    <a:pt x="79811" y="8950"/>
                    <a:pt x="80184" y="8254"/>
                    <a:pt x="80536" y="7544"/>
                  </a:cubicBezTo>
                  <a:cubicBezTo>
                    <a:pt x="80540" y="7629"/>
                    <a:pt x="80612" y="7711"/>
                    <a:pt x="80705" y="7711"/>
                  </a:cubicBezTo>
                  <a:cubicBezTo>
                    <a:pt x="80727" y="7711"/>
                    <a:pt x="80749" y="7707"/>
                    <a:pt x="80772" y="7697"/>
                  </a:cubicBezTo>
                  <a:cubicBezTo>
                    <a:pt x="80845" y="7668"/>
                    <a:pt x="80911" y="7645"/>
                    <a:pt x="80980" y="7619"/>
                  </a:cubicBezTo>
                  <a:cubicBezTo>
                    <a:pt x="81021" y="7680"/>
                    <a:pt x="81053" y="7749"/>
                    <a:pt x="81099" y="7807"/>
                  </a:cubicBezTo>
                  <a:cubicBezTo>
                    <a:pt x="81108" y="7817"/>
                    <a:pt x="81118" y="7821"/>
                    <a:pt x="81127" y="7821"/>
                  </a:cubicBezTo>
                  <a:cubicBezTo>
                    <a:pt x="81156" y="7821"/>
                    <a:pt x="81183" y="7784"/>
                    <a:pt x="81168" y="7752"/>
                  </a:cubicBezTo>
                  <a:cubicBezTo>
                    <a:pt x="81139" y="7697"/>
                    <a:pt x="81116" y="7636"/>
                    <a:pt x="81090" y="7579"/>
                  </a:cubicBezTo>
                  <a:cubicBezTo>
                    <a:pt x="81599" y="7397"/>
                    <a:pt x="82086" y="7316"/>
                    <a:pt x="82556" y="7316"/>
                  </a:cubicBezTo>
                  <a:close/>
                  <a:moveTo>
                    <a:pt x="54007" y="23772"/>
                  </a:moveTo>
                  <a:cubicBezTo>
                    <a:pt x="50823" y="28270"/>
                    <a:pt x="47693" y="32808"/>
                    <a:pt x="44529" y="37283"/>
                  </a:cubicBezTo>
                  <a:cubicBezTo>
                    <a:pt x="40753" y="42624"/>
                    <a:pt x="36971" y="47962"/>
                    <a:pt x="33186" y="53297"/>
                  </a:cubicBezTo>
                  <a:cubicBezTo>
                    <a:pt x="36162" y="48724"/>
                    <a:pt x="39012" y="44091"/>
                    <a:pt x="41962" y="39728"/>
                  </a:cubicBezTo>
                  <a:cubicBezTo>
                    <a:pt x="43363" y="37653"/>
                    <a:pt x="44754" y="35539"/>
                    <a:pt x="46146" y="33409"/>
                  </a:cubicBezTo>
                  <a:cubicBezTo>
                    <a:pt x="48718" y="30201"/>
                    <a:pt x="51380" y="27005"/>
                    <a:pt x="54007" y="23772"/>
                  </a:cubicBezTo>
                  <a:close/>
                  <a:moveTo>
                    <a:pt x="81428" y="18162"/>
                  </a:moveTo>
                  <a:lnTo>
                    <a:pt x="81428" y="18162"/>
                  </a:lnTo>
                  <a:cubicBezTo>
                    <a:pt x="80677" y="19332"/>
                    <a:pt x="79935" y="20495"/>
                    <a:pt x="79179" y="21624"/>
                  </a:cubicBezTo>
                  <a:lnTo>
                    <a:pt x="79179" y="21627"/>
                  </a:lnTo>
                  <a:cubicBezTo>
                    <a:pt x="78235" y="22900"/>
                    <a:pt x="77305" y="24188"/>
                    <a:pt x="76390" y="25490"/>
                  </a:cubicBezTo>
                  <a:cubicBezTo>
                    <a:pt x="72213" y="31062"/>
                    <a:pt x="68038" y="36619"/>
                    <a:pt x="63999" y="42298"/>
                  </a:cubicBezTo>
                  <a:cubicBezTo>
                    <a:pt x="61242" y="46172"/>
                    <a:pt x="58459" y="50029"/>
                    <a:pt x="55647" y="53866"/>
                  </a:cubicBezTo>
                  <a:cubicBezTo>
                    <a:pt x="57053" y="51574"/>
                    <a:pt x="58479" y="49296"/>
                    <a:pt x="59960" y="47056"/>
                  </a:cubicBezTo>
                  <a:cubicBezTo>
                    <a:pt x="60878" y="45667"/>
                    <a:pt x="61799" y="44273"/>
                    <a:pt x="62723" y="42872"/>
                  </a:cubicBezTo>
                  <a:cubicBezTo>
                    <a:pt x="69025" y="34682"/>
                    <a:pt x="75354" y="26509"/>
                    <a:pt x="81428" y="18162"/>
                  </a:cubicBezTo>
                  <a:close/>
                  <a:moveTo>
                    <a:pt x="73341" y="42226"/>
                  </a:moveTo>
                  <a:lnTo>
                    <a:pt x="73341" y="42226"/>
                  </a:lnTo>
                  <a:cubicBezTo>
                    <a:pt x="70174" y="46776"/>
                    <a:pt x="67042" y="51349"/>
                    <a:pt x="63884" y="55907"/>
                  </a:cubicBezTo>
                  <a:cubicBezTo>
                    <a:pt x="64129" y="55081"/>
                    <a:pt x="64923" y="53341"/>
                    <a:pt x="65281" y="52674"/>
                  </a:cubicBezTo>
                  <a:cubicBezTo>
                    <a:pt x="66667" y="50078"/>
                    <a:pt x="68673" y="47812"/>
                    <a:pt x="70538" y="45557"/>
                  </a:cubicBezTo>
                  <a:cubicBezTo>
                    <a:pt x="71465" y="44437"/>
                    <a:pt x="72386" y="43317"/>
                    <a:pt x="73341" y="42226"/>
                  </a:cubicBezTo>
                  <a:close/>
                  <a:moveTo>
                    <a:pt x="86412" y="10525"/>
                  </a:moveTo>
                  <a:cubicBezTo>
                    <a:pt x="85555" y="11323"/>
                    <a:pt x="84770" y="12897"/>
                    <a:pt x="84081" y="13858"/>
                  </a:cubicBezTo>
                  <a:cubicBezTo>
                    <a:pt x="81962" y="16797"/>
                    <a:pt x="79745" y="19664"/>
                    <a:pt x="77539" y="22536"/>
                  </a:cubicBezTo>
                  <a:cubicBezTo>
                    <a:pt x="73867" y="27320"/>
                    <a:pt x="70264" y="32153"/>
                    <a:pt x="66646" y="36974"/>
                  </a:cubicBezTo>
                  <a:cubicBezTo>
                    <a:pt x="67940" y="35040"/>
                    <a:pt x="69245" y="33108"/>
                    <a:pt x="70564" y="31183"/>
                  </a:cubicBezTo>
                  <a:lnTo>
                    <a:pt x="70564" y="31183"/>
                  </a:lnTo>
                  <a:cubicBezTo>
                    <a:pt x="68549" y="33940"/>
                    <a:pt x="66534" y="36697"/>
                    <a:pt x="64608" y="39515"/>
                  </a:cubicBezTo>
                  <a:cubicBezTo>
                    <a:pt x="64276" y="40003"/>
                    <a:pt x="63956" y="40502"/>
                    <a:pt x="63627" y="40993"/>
                  </a:cubicBezTo>
                  <a:cubicBezTo>
                    <a:pt x="59810" y="46048"/>
                    <a:pt x="55985" y="51097"/>
                    <a:pt x="52208" y="56179"/>
                  </a:cubicBezTo>
                  <a:cubicBezTo>
                    <a:pt x="55468" y="51198"/>
                    <a:pt x="58719" y="46210"/>
                    <a:pt x="62163" y="41351"/>
                  </a:cubicBezTo>
                  <a:cubicBezTo>
                    <a:pt x="67932" y="33211"/>
                    <a:pt x="74429" y="25449"/>
                    <a:pt x="80260" y="17301"/>
                  </a:cubicBezTo>
                  <a:lnTo>
                    <a:pt x="80260" y="17301"/>
                  </a:lnTo>
                  <a:cubicBezTo>
                    <a:pt x="79353" y="18600"/>
                    <a:pt x="78478" y="19928"/>
                    <a:pt x="77594" y="21252"/>
                  </a:cubicBezTo>
                  <a:lnTo>
                    <a:pt x="77594" y="21252"/>
                  </a:lnTo>
                  <a:cubicBezTo>
                    <a:pt x="79517" y="18639"/>
                    <a:pt x="81477" y="16064"/>
                    <a:pt x="83492" y="13555"/>
                  </a:cubicBezTo>
                  <a:cubicBezTo>
                    <a:pt x="84375" y="12456"/>
                    <a:pt x="85382" y="11483"/>
                    <a:pt x="86412" y="10525"/>
                  </a:cubicBezTo>
                  <a:close/>
                  <a:moveTo>
                    <a:pt x="65570" y="6487"/>
                  </a:moveTo>
                  <a:lnTo>
                    <a:pt x="65570" y="6487"/>
                  </a:lnTo>
                  <a:cubicBezTo>
                    <a:pt x="64718" y="7766"/>
                    <a:pt x="63476" y="9553"/>
                    <a:pt x="63153" y="10010"/>
                  </a:cubicBezTo>
                  <a:cubicBezTo>
                    <a:pt x="61357" y="12536"/>
                    <a:pt x="59518" y="15030"/>
                    <a:pt x="57630" y="17493"/>
                  </a:cubicBezTo>
                  <a:cubicBezTo>
                    <a:pt x="59974" y="14600"/>
                    <a:pt x="62327" y="11742"/>
                    <a:pt x="64420" y="8690"/>
                  </a:cubicBezTo>
                  <a:lnTo>
                    <a:pt x="64420" y="8690"/>
                  </a:lnTo>
                  <a:cubicBezTo>
                    <a:pt x="63742" y="9888"/>
                    <a:pt x="63075" y="11104"/>
                    <a:pt x="62368" y="12082"/>
                  </a:cubicBezTo>
                  <a:cubicBezTo>
                    <a:pt x="60151" y="15154"/>
                    <a:pt x="57734" y="18087"/>
                    <a:pt x="55410" y="21078"/>
                  </a:cubicBezTo>
                  <a:cubicBezTo>
                    <a:pt x="53046" y="24118"/>
                    <a:pt x="50655" y="27138"/>
                    <a:pt x="48268" y="30158"/>
                  </a:cubicBezTo>
                  <a:cubicBezTo>
                    <a:pt x="49186" y="28749"/>
                    <a:pt x="50110" y="27343"/>
                    <a:pt x="51039" y="25934"/>
                  </a:cubicBezTo>
                  <a:lnTo>
                    <a:pt x="51039" y="25934"/>
                  </a:lnTo>
                  <a:cubicBezTo>
                    <a:pt x="50623" y="26460"/>
                    <a:pt x="50208" y="26982"/>
                    <a:pt x="49789" y="27505"/>
                  </a:cubicBezTo>
                  <a:cubicBezTo>
                    <a:pt x="48779" y="29044"/>
                    <a:pt x="47765" y="30577"/>
                    <a:pt x="46749" y="32095"/>
                  </a:cubicBezTo>
                  <a:cubicBezTo>
                    <a:pt x="45057" y="34240"/>
                    <a:pt x="43363" y="36379"/>
                    <a:pt x="41697" y="38542"/>
                  </a:cubicBezTo>
                  <a:cubicBezTo>
                    <a:pt x="37363" y="44157"/>
                    <a:pt x="33252" y="49830"/>
                    <a:pt x="29519" y="55864"/>
                  </a:cubicBezTo>
                  <a:cubicBezTo>
                    <a:pt x="29095" y="56551"/>
                    <a:pt x="28642" y="57232"/>
                    <a:pt x="28174" y="57908"/>
                  </a:cubicBezTo>
                  <a:cubicBezTo>
                    <a:pt x="30925" y="53684"/>
                    <a:pt x="33544" y="49362"/>
                    <a:pt x="36240" y="45098"/>
                  </a:cubicBezTo>
                  <a:cubicBezTo>
                    <a:pt x="38507" y="41998"/>
                    <a:pt x="40819" y="38932"/>
                    <a:pt x="43207" y="35918"/>
                  </a:cubicBezTo>
                  <a:cubicBezTo>
                    <a:pt x="44994" y="33654"/>
                    <a:pt x="46761" y="31373"/>
                    <a:pt x="48525" y="29093"/>
                  </a:cubicBezTo>
                  <a:lnTo>
                    <a:pt x="48525" y="29093"/>
                  </a:lnTo>
                  <a:cubicBezTo>
                    <a:pt x="45002" y="33495"/>
                    <a:pt x="41466" y="37886"/>
                    <a:pt x="38007" y="42335"/>
                  </a:cubicBezTo>
                  <a:cubicBezTo>
                    <a:pt x="38287" y="41902"/>
                    <a:pt x="38570" y="41469"/>
                    <a:pt x="38856" y="41039"/>
                  </a:cubicBezTo>
                  <a:cubicBezTo>
                    <a:pt x="41307" y="37676"/>
                    <a:pt x="43770" y="34324"/>
                    <a:pt x="46281" y="31004"/>
                  </a:cubicBezTo>
                  <a:cubicBezTo>
                    <a:pt x="48773" y="27707"/>
                    <a:pt x="51363" y="24479"/>
                    <a:pt x="53941" y="21243"/>
                  </a:cubicBezTo>
                  <a:lnTo>
                    <a:pt x="53941" y="21243"/>
                  </a:lnTo>
                  <a:cubicBezTo>
                    <a:pt x="52610" y="23218"/>
                    <a:pt x="51302" y="25207"/>
                    <a:pt x="49997" y="27190"/>
                  </a:cubicBezTo>
                  <a:cubicBezTo>
                    <a:pt x="50482" y="26564"/>
                    <a:pt x="50967" y="25940"/>
                    <a:pt x="51455" y="25316"/>
                  </a:cubicBezTo>
                  <a:cubicBezTo>
                    <a:pt x="52991" y="23001"/>
                    <a:pt x="54553" y="20703"/>
                    <a:pt x="56152" y="18440"/>
                  </a:cubicBezTo>
                  <a:cubicBezTo>
                    <a:pt x="56984" y="17383"/>
                    <a:pt x="57815" y="16326"/>
                    <a:pt x="58632" y="15258"/>
                  </a:cubicBezTo>
                  <a:cubicBezTo>
                    <a:pt x="60269" y="13122"/>
                    <a:pt x="61897" y="10982"/>
                    <a:pt x="63520" y="8835"/>
                  </a:cubicBezTo>
                  <a:cubicBezTo>
                    <a:pt x="64192" y="8038"/>
                    <a:pt x="64877" y="7255"/>
                    <a:pt x="65570" y="6487"/>
                  </a:cubicBezTo>
                  <a:close/>
                  <a:moveTo>
                    <a:pt x="64591" y="53266"/>
                  </a:moveTo>
                  <a:cubicBezTo>
                    <a:pt x="64057" y="54386"/>
                    <a:pt x="63624" y="55552"/>
                    <a:pt x="63297" y="56750"/>
                  </a:cubicBezTo>
                  <a:cubicBezTo>
                    <a:pt x="62887" y="57336"/>
                    <a:pt x="62475" y="57922"/>
                    <a:pt x="62068" y="58508"/>
                  </a:cubicBezTo>
                  <a:cubicBezTo>
                    <a:pt x="62385" y="57824"/>
                    <a:pt x="62619" y="57102"/>
                    <a:pt x="62763" y="56360"/>
                  </a:cubicBezTo>
                  <a:cubicBezTo>
                    <a:pt x="62785" y="56264"/>
                    <a:pt x="62711" y="56174"/>
                    <a:pt x="62614" y="56174"/>
                  </a:cubicBezTo>
                  <a:cubicBezTo>
                    <a:pt x="62607" y="56174"/>
                    <a:pt x="62600" y="56175"/>
                    <a:pt x="62593" y="56176"/>
                  </a:cubicBezTo>
                  <a:cubicBezTo>
                    <a:pt x="63260" y="55203"/>
                    <a:pt x="63924" y="54233"/>
                    <a:pt x="64591" y="53266"/>
                  </a:cubicBezTo>
                  <a:close/>
                  <a:moveTo>
                    <a:pt x="43409" y="43767"/>
                  </a:moveTo>
                  <a:lnTo>
                    <a:pt x="43409" y="43767"/>
                  </a:lnTo>
                  <a:cubicBezTo>
                    <a:pt x="42153" y="45609"/>
                    <a:pt x="40891" y="47451"/>
                    <a:pt x="39627" y="49299"/>
                  </a:cubicBezTo>
                  <a:cubicBezTo>
                    <a:pt x="37814" y="51825"/>
                    <a:pt x="36033" y="54374"/>
                    <a:pt x="34283" y="56946"/>
                  </a:cubicBezTo>
                  <a:cubicBezTo>
                    <a:pt x="33379" y="58211"/>
                    <a:pt x="32467" y="59467"/>
                    <a:pt x="31543" y="60711"/>
                  </a:cubicBezTo>
                  <a:cubicBezTo>
                    <a:pt x="31976" y="60047"/>
                    <a:pt x="32406" y="59383"/>
                    <a:pt x="32834" y="58716"/>
                  </a:cubicBezTo>
                  <a:cubicBezTo>
                    <a:pt x="36139" y="53566"/>
                    <a:pt x="39780" y="48684"/>
                    <a:pt x="43409" y="43767"/>
                  </a:cubicBezTo>
                  <a:close/>
                  <a:moveTo>
                    <a:pt x="67957" y="3956"/>
                  </a:moveTo>
                  <a:cubicBezTo>
                    <a:pt x="68708" y="4703"/>
                    <a:pt x="68973" y="5766"/>
                    <a:pt x="69002" y="6981"/>
                  </a:cubicBezTo>
                  <a:cubicBezTo>
                    <a:pt x="69005" y="7056"/>
                    <a:pt x="69011" y="7117"/>
                    <a:pt x="69014" y="7186"/>
                  </a:cubicBezTo>
                  <a:cubicBezTo>
                    <a:pt x="68994" y="7195"/>
                    <a:pt x="68973" y="7195"/>
                    <a:pt x="68956" y="7218"/>
                  </a:cubicBezTo>
                  <a:cubicBezTo>
                    <a:pt x="60615" y="17308"/>
                    <a:pt x="53588" y="28325"/>
                    <a:pt x="45906" y="38906"/>
                  </a:cubicBezTo>
                  <a:cubicBezTo>
                    <a:pt x="41997" y="44284"/>
                    <a:pt x="37999" y="49599"/>
                    <a:pt x="33968" y="54885"/>
                  </a:cubicBezTo>
                  <a:cubicBezTo>
                    <a:pt x="32057" y="57391"/>
                    <a:pt x="30126" y="59880"/>
                    <a:pt x="28194" y="62368"/>
                  </a:cubicBezTo>
                  <a:cubicBezTo>
                    <a:pt x="34378" y="53762"/>
                    <a:pt x="40369" y="45014"/>
                    <a:pt x="46746" y="36535"/>
                  </a:cubicBezTo>
                  <a:cubicBezTo>
                    <a:pt x="50667" y="31321"/>
                    <a:pt x="54483" y="26032"/>
                    <a:pt x="58332" y="20767"/>
                  </a:cubicBezTo>
                  <a:cubicBezTo>
                    <a:pt x="62018" y="15723"/>
                    <a:pt x="66066" y="10991"/>
                    <a:pt x="68581" y="5211"/>
                  </a:cubicBezTo>
                  <a:cubicBezTo>
                    <a:pt x="68630" y="5095"/>
                    <a:pt x="68535" y="4957"/>
                    <a:pt x="68430" y="4957"/>
                  </a:cubicBezTo>
                  <a:cubicBezTo>
                    <a:pt x="68394" y="4957"/>
                    <a:pt x="68357" y="4973"/>
                    <a:pt x="68324" y="5012"/>
                  </a:cubicBezTo>
                  <a:cubicBezTo>
                    <a:pt x="67053" y="6502"/>
                    <a:pt x="65815" y="8020"/>
                    <a:pt x="64591" y="9553"/>
                  </a:cubicBezTo>
                  <a:cubicBezTo>
                    <a:pt x="65786" y="7723"/>
                    <a:pt x="66915" y="5861"/>
                    <a:pt x="67957" y="3956"/>
                  </a:cubicBezTo>
                  <a:close/>
                  <a:moveTo>
                    <a:pt x="75198" y="57281"/>
                  </a:moveTo>
                  <a:cubicBezTo>
                    <a:pt x="74233" y="58820"/>
                    <a:pt x="73260" y="60298"/>
                    <a:pt x="72045" y="61687"/>
                  </a:cubicBezTo>
                  <a:cubicBezTo>
                    <a:pt x="71353" y="62621"/>
                    <a:pt x="70864" y="63081"/>
                    <a:pt x="70571" y="63081"/>
                  </a:cubicBezTo>
                  <a:cubicBezTo>
                    <a:pt x="70463" y="63081"/>
                    <a:pt x="70382" y="63018"/>
                    <a:pt x="70327" y="62894"/>
                  </a:cubicBezTo>
                  <a:cubicBezTo>
                    <a:pt x="72005" y="61086"/>
                    <a:pt x="73676" y="59236"/>
                    <a:pt x="75198" y="57281"/>
                  </a:cubicBezTo>
                  <a:close/>
                  <a:moveTo>
                    <a:pt x="14357" y="58207"/>
                  </a:moveTo>
                  <a:cubicBezTo>
                    <a:pt x="14232" y="58428"/>
                    <a:pt x="14104" y="58645"/>
                    <a:pt x="13982" y="58866"/>
                  </a:cubicBezTo>
                  <a:cubicBezTo>
                    <a:pt x="12671" y="60512"/>
                    <a:pt x="11372" y="62166"/>
                    <a:pt x="10081" y="63829"/>
                  </a:cubicBezTo>
                  <a:cubicBezTo>
                    <a:pt x="11034" y="62536"/>
                    <a:pt x="11990" y="61245"/>
                    <a:pt x="12968" y="59981"/>
                  </a:cubicBezTo>
                  <a:cubicBezTo>
                    <a:pt x="13428" y="59388"/>
                    <a:pt x="13894" y="58796"/>
                    <a:pt x="14357" y="58207"/>
                  </a:cubicBezTo>
                  <a:close/>
                  <a:moveTo>
                    <a:pt x="60636" y="56236"/>
                  </a:moveTo>
                  <a:lnTo>
                    <a:pt x="60636" y="56236"/>
                  </a:lnTo>
                  <a:cubicBezTo>
                    <a:pt x="60552" y="56378"/>
                    <a:pt x="60468" y="56516"/>
                    <a:pt x="60384" y="56658"/>
                  </a:cubicBezTo>
                  <a:cubicBezTo>
                    <a:pt x="60090" y="57059"/>
                    <a:pt x="59798" y="57466"/>
                    <a:pt x="59501" y="57862"/>
                  </a:cubicBezTo>
                  <a:cubicBezTo>
                    <a:pt x="57864" y="60033"/>
                    <a:pt x="56077" y="62212"/>
                    <a:pt x="54290" y="64432"/>
                  </a:cubicBezTo>
                  <a:cubicBezTo>
                    <a:pt x="54966" y="63454"/>
                    <a:pt x="55635" y="62469"/>
                    <a:pt x="56305" y="61485"/>
                  </a:cubicBezTo>
                  <a:cubicBezTo>
                    <a:pt x="57777" y="59730"/>
                    <a:pt x="59241" y="57983"/>
                    <a:pt x="60636" y="56236"/>
                  </a:cubicBezTo>
                  <a:close/>
                  <a:moveTo>
                    <a:pt x="27995" y="49270"/>
                  </a:moveTo>
                  <a:cubicBezTo>
                    <a:pt x="27434" y="50172"/>
                    <a:pt x="26870" y="51068"/>
                    <a:pt x="26318" y="51969"/>
                  </a:cubicBezTo>
                  <a:cubicBezTo>
                    <a:pt x="23699" y="56254"/>
                    <a:pt x="21170" y="60599"/>
                    <a:pt x="18130" y="64574"/>
                  </a:cubicBezTo>
                  <a:cubicBezTo>
                    <a:pt x="21149" y="59295"/>
                    <a:pt x="24484" y="54224"/>
                    <a:pt x="27995" y="49270"/>
                  </a:cubicBezTo>
                  <a:close/>
                  <a:moveTo>
                    <a:pt x="71762" y="32239"/>
                  </a:moveTo>
                  <a:lnTo>
                    <a:pt x="71762" y="32239"/>
                  </a:lnTo>
                  <a:cubicBezTo>
                    <a:pt x="69190" y="36079"/>
                    <a:pt x="66661" y="39930"/>
                    <a:pt x="64091" y="43684"/>
                  </a:cubicBezTo>
                  <a:cubicBezTo>
                    <a:pt x="59686" y="50119"/>
                    <a:pt x="55321" y="56568"/>
                    <a:pt x="50534" y="62726"/>
                  </a:cubicBezTo>
                  <a:cubicBezTo>
                    <a:pt x="50017" y="63390"/>
                    <a:pt x="49506" y="64054"/>
                    <a:pt x="48998" y="64724"/>
                  </a:cubicBezTo>
                  <a:cubicBezTo>
                    <a:pt x="50557" y="62247"/>
                    <a:pt x="52073" y="59744"/>
                    <a:pt x="53588" y="57244"/>
                  </a:cubicBezTo>
                  <a:cubicBezTo>
                    <a:pt x="56822" y="52841"/>
                    <a:pt x="60029" y="48421"/>
                    <a:pt x="63211" y="43984"/>
                  </a:cubicBezTo>
                  <a:cubicBezTo>
                    <a:pt x="66029" y="40043"/>
                    <a:pt x="68881" y="36128"/>
                    <a:pt x="71762" y="32239"/>
                  </a:cubicBezTo>
                  <a:close/>
                  <a:moveTo>
                    <a:pt x="32510" y="50277"/>
                  </a:moveTo>
                  <a:cubicBezTo>
                    <a:pt x="30106" y="54137"/>
                    <a:pt x="27721" y="58006"/>
                    <a:pt x="25180" y="61779"/>
                  </a:cubicBezTo>
                  <a:cubicBezTo>
                    <a:pt x="24248" y="63162"/>
                    <a:pt x="23275" y="64513"/>
                    <a:pt x="22273" y="65844"/>
                  </a:cubicBezTo>
                  <a:cubicBezTo>
                    <a:pt x="22744" y="64886"/>
                    <a:pt x="23200" y="63962"/>
                    <a:pt x="23650" y="63246"/>
                  </a:cubicBezTo>
                  <a:cubicBezTo>
                    <a:pt x="25449" y="60388"/>
                    <a:pt x="27374" y="57608"/>
                    <a:pt x="29306" y="54836"/>
                  </a:cubicBezTo>
                  <a:cubicBezTo>
                    <a:pt x="30365" y="53312"/>
                    <a:pt x="31434" y="51793"/>
                    <a:pt x="32510" y="50277"/>
                  </a:cubicBezTo>
                  <a:close/>
                  <a:moveTo>
                    <a:pt x="74382" y="38202"/>
                  </a:moveTo>
                  <a:cubicBezTo>
                    <a:pt x="72998" y="39793"/>
                    <a:pt x="71878" y="42293"/>
                    <a:pt x="70518" y="44114"/>
                  </a:cubicBezTo>
                  <a:cubicBezTo>
                    <a:pt x="66932" y="48909"/>
                    <a:pt x="63670" y="54013"/>
                    <a:pt x="60315" y="58970"/>
                  </a:cubicBezTo>
                  <a:cubicBezTo>
                    <a:pt x="58404" y="61794"/>
                    <a:pt x="56412" y="64539"/>
                    <a:pt x="54336" y="67207"/>
                  </a:cubicBezTo>
                  <a:cubicBezTo>
                    <a:pt x="56597" y="63693"/>
                    <a:pt x="58713" y="60076"/>
                    <a:pt x="60815" y="56450"/>
                  </a:cubicBezTo>
                  <a:cubicBezTo>
                    <a:pt x="63497" y="52977"/>
                    <a:pt x="66138" y="49475"/>
                    <a:pt x="68595" y="45846"/>
                  </a:cubicBezTo>
                  <a:cubicBezTo>
                    <a:pt x="70392" y="43191"/>
                    <a:pt x="72272" y="40622"/>
                    <a:pt x="74382" y="38202"/>
                  </a:cubicBezTo>
                  <a:close/>
                  <a:moveTo>
                    <a:pt x="67127" y="42958"/>
                  </a:moveTo>
                  <a:lnTo>
                    <a:pt x="67127" y="42958"/>
                  </a:lnTo>
                  <a:cubicBezTo>
                    <a:pt x="66047" y="44535"/>
                    <a:pt x="64971" y="46113"/>
                    <a:pt x="63898" y="47688"/>
                  </a:cubicBezTo>
                  <a:cubicBezTo>
                    <a:pt x="59946" y="53485"/>
                    <a:pt x="56392" y="59579"/>
                    <a:pt x="52081" y="65120"/>
                  </a:cubicBezTo>
                  <a:cubicBezTo>
                    <a:pt x="51441" y="65942"/>
                    <a:pt x="50776" y="66748"/>
                    <a:pt x="50121" y="67556"/>
                  </a:cubicBezTo>
                  <a:cubicBezTo>
                    <a:pt x="55480" y="59167"/>
                    <a:pt x="61474" y="51145"/>
                    <a:pt x="67127" y="42958"/>
                  </a:cubicBezTo>
                  <a:close/>
                  <a:moveTo>
                    <a:pt x="68422" y="12400"/>
                  </a:moveTo>
                  <a:lnTo>
                    <a:pt x="68422" y="12400"/>
                  </a:lnTo>
                  <a:cubicBezTo>
                    <a:pt x="67639" y="13693"/>
                    <a:pt x="66967" y="15021"/>
                    <a:pt x="66594" y="15593"/>
                  </a:cubicBezTo>
                  <a:cubicBezTo>
                    <a:pt x="64192" y="19300"/>
                    <a:pt x="61666" y="22943"/>
                    <a:pt x="59097" y="26555"/>
                  </a:cubicBezTo>
                  <a:cubicBezTo>
                    <a:pt x="55563" y="30952"/>
                    <a:pt x="51995" y="35320"/>
                    <a:pt x="48764" y="39853"/>
                  </a:cubicBezTo>
                  <a:cubicBezTo>
                    <a:pt x="46570" y="42933"/>
                    <a:pt x="44379" y="46060"/>
                    <a:pt x="42182" y="49192"/>
                  </a:cubicBezTo>
                  <a:cubicBezTo>
                    <a:pt x="37340" y="55437"/>
                    <a:pt x="32545" y="61759"/>
                    <a:pt x="28396" y="68391"/>
                  </a:cubicBezTo>
                  <a:cubicBezTo>
                    <a:pt x="28206" y="68645"/>
                    <a:pt x="28021" y="68899"/>
                    <a:pt x="27831" y="69150"/>
                  </a:cubicBezTo>
                  <a:cubicBezTo>
                    <a:pt x="33870" y="58898"/>
                    <a:pt x="40938" y="49238"/>
                    <a:pt x="47757" y="39515"/>
                  </a:cubicBezTo>
                  <a:cubicBezTo>
                    <a:pt x="49114" y="37578"/>
                    <a:pt x="50465" y="35637"/>
                    <a:pt x="51804" y="33692"/>
                  </a:cubicBezTo>
                  <a:cubicBezTo>
                    <a:pt x="56914" y="27236"/>
                    <a:pt x="62146" y="20795"/>
                    <a:pt x="66716" y="13994"/>
                  </a:cubicBezTo>
                  <a:cubicBezTo>
                    <a:pt x="67215" y="13483"/>
                    <a:pt x="67813" y="12943"/>
                    <a:pt x="68422" y="12400"/>
                  </a:cubicBezTo>
                  <a:close/>
                  <a:moveTo>
                    <a:pt x="44162" y="35909"/>
                  </a:moveTo>
                  <a:lnTo>
                    <a:pt x="44162" y="35909"/>
                  </a:lnTo>
                  <a:cubicBezTo>
                    <a:pt x="36575" y="47030"/>
                    <a:pt x="29707" y="59571"/>
                    <a:pt x="20535" y="69470"/>
                  </a:cubicBezTo>
                  <a:cubicBezTo>
                    <a:pt x="20550" y="69424"/>
                    <a:pt x="20564" y="69381"/>
                    <a:pt x="20576" y="69337"/>
                  </a:cubicBezTo>
                  <a:cubicBezTo>
                    <a:pt x="21393" y="68105"/>
                    <a:pt x="22282" y="66921"/>
                    <a:pt x="23240" y="65792"/>
                  </a:cubicBezTo>
                  <a:cubicBezTo>
                    <a:pt x="23945" y="64909"/>
                    <a:pt x="24499" y="64124"/>
                    <a:pt x="25163" y="63200"/>
                  </a:cubicBezTo>
                  <a:cubicBezTo>
                    <a:pt x="27158" y="60428"/>
                    <a:pt x="28905" y="57472"/>
                    <a:pt x="30700" y="54573"/>
                  </a:cubicBezTo>
                  <a:cubicBezTo>
                    <a:pt x="34751" y="48029"/>
                    <a:pt x="39428" y="41963"/>
                    <a:pt x="44162" y="35909"/>
                  </a:cubicBezTo>
                  <a:close/>
                  <a:moveTo>
                    <a:pt x="40253" y="30366"/>
                  </a:moveTo>
                  <a:lnTo>
                    <a:pt x="40253" y="30366"/>
                  </a:lnTo>
                  <a:cubicBezTo>
                    <a:pt x="39514" y="31474"/>
                    <a:pt x="38781" y="32577"/>
                    <a:pt x="38059" y="33677"/>
                  </a:cubicBezTo>
                  <a:cubicBezTo>
                    <a:pt x="35299" y="37869"/>
                    <a:pt x="32539" y="42078"/>
                    <a:pt x="29846" y="46322"/>
                  </a:cubicBezTo>
                  <a:cubicBezTo>
                    <a:pt x="25229" y="52665"/>
                    <a:pt x="20864" y="59181"/>
                    <a:pt x="16996" y="66003"/>
                  </a:cubicBezTo>
                  <a:cubicBezTo>
                    <a:pt x="16118" y="67074"/>
                    <a:pt x="15211" y="68119"/>
                    <a:pt x="14230" y="69112"/>
                  </a:cubicBezTo>
                  <a:cubicBezTo>
                    <a:pt x="13963" y="69383"/>
                    <a:pt x="13808" y="69496"/>
                    <a:pt x="13735" y="69496"/>
                  </a:cubicBezTo>
                  <a:cubicBezTo>
                    <a:pt x="13445" y="69496"/>
                    <a:pt x="14461" y="67700"/>
                    <a:pt x="14946" y="66892"/>
                  </a:cubicBezTo>
                  <a:cubicBezTo>
                    <a:pt x="18254" y="63018"/>
                    <a:pt x="20781" y="58055"/>
                    <a:pt x="23517" y="53932"/>
                  </a:cubicBezTo>
                  <a:cubicBezTo>
                    <a:pt x="23650" y="53730"/>
                    <a:pt x="23786" y="53528"/>
                    <a:pt x="23922" y="53323"/>
                  </a:cubicBezTo>
                  <a:cubicBezTo>
                    <a:pt x="24770" y="52056"/>
                    <a:pt x="25622" y="50788"/>
                    <a:pt x="26477" y="49521"/>
                  </a:cubicBezTo>
                  <a:cubicBezTo>
                    <a:pt x="29390" y="45234"/>
                    <a:pt x="32375" y="40996"/>
                    <a:pt x="35432" y="36807"/>
                  </a:cubicBezTo>
                  <a:cubicBezTo>
                    <a:pt x="37014" y="34647"/>
                    <a:pt x="38622" y="32499"/>
                    <a:pt x="40253" y="30366"/>
                  </a:cubicBezTo>
                  <a:close/>
                  <a:moveTo>
                    <a:pt x="22611" y="61289"/>
                  </a:moveTo>
                  <a:cubicBezTo>
                    <a:pt x="21638" y="62755"/>
                    <a:pt x="20651" y="64210"/>
                    <a:pt x="19637" y="65648"/>
                  </a:cubicBezTo>
                  <a:cubicBezTo>
                    <a:pt x="18817" y="66811"/>
                    <a:pt x="17157" y="68489"/>
                    <a:pt x="16632" y="69563"/>
                  </a:cubicBezTo>
                  <a:cubicBezTo>
                    <a:pt x="17709" y="67360"/>
                    <a:pt x="19473" y="65353"/>
                    <a:pt x="20954" y="63436"/>
                  </a:cubicBezTo>
                  <a:cubicBezTo>
                    <a:pt x="21508" y="62723"/>
                    <a:pt x="22059" y="62004"/>
                    <a:pt x="22611" y="61289"/>
                  </a:cubicBezTo>
                  <a:close/>
                  <a:moveTo>
                    <a:pt x="46463" y="20302"/>
                  </a:moveTo>
                  <a:lnTo>
                    <a:pt x="46463" y="20302"/>
                  </a:lnTo>
                  <a:cubicBezTo>
                    <a:pt x="43683" y="24370"/>
                    <a:pt x="40978" y="28501"/>
                    <a:pt x="38048" y="32447"/>
                  </a:cubicBezTo>
                  <a:cubicBezTo>
                    <a:pt x="35242" y="36224"/>
                    <a:pt x="32542" y="40072"/>
                    <a:pt x="29892" y="43955"/>
                  </a:cubicBezTo>
                  <a:cubicBezTo>
                    <a:pt x="26918" y="48210"/>
                    <a:pt x="24023" y="52526"/>
                    <a:pt x="21173" y="56860"/>
                  </a:cubicBezTo>
                  <a:cubicBezTo>
                    <a:pt x="19516" y="59374"/>
                    <a:pt x="18075" y="62045"/>
                    <a:pt x="16294" y="64470"/>
                  </a:cubicBezTo>
                  <a:cubicBezTo>
                    <a:pt x="15561" y="65466"/>
                    <a:pt x="14784" y="66422"/>
                    <a:pt x="14175" y="67461"/>
                  </a:cubicBezTo>
                  <a:cubicBezTo>
                    <a:pt x="13618" y="68061"/>
                    <a:pt x="13049" y="68633"/>
                    <a:pt x="12454" y="69164"/>
                  </a:cubicBezTo>
                  <a:cubicBezTo>
                    <a:pt x="12378" y="69232"/>
                    <a:pt x="12449" y="69335"/>
                    <a:pt x="12531" y="69335"/>
                  </a:cubicBezTo>
                  <a:cubicBezTo>
                    <a:pt x="12554" y="69335"/>
                    <a:pt x="12577" y="69327"/>
                    <a:pt x="12599" y="69309"/>
                  </a:cubicBezTo>
                  <a:cubicBezTo>
                    <a:pt x="13020" y="68936"/>
                    <a:pt x="13422" y="68538"/>
                    <a:pt x="13817" y="68128"/>
                  </a:cubicBezTo>
                  <a:lnTo>
                    <a:pt x="13817" y="68128"/>
                  </a:lnTo>
                  <a:cubicBezTo>
                    <a:pt x="13523" y="68728"/>
                    <a:pt x="13295" y="69363"/>
                    <a:pt x="13176" y="70053"/>
                  </a:cubicBezTo>
                  <a:cubicBezTo>
                    <a:pt x="12772" y="69944"/>
                    <a:pt x="12365" y="69843"/>
                    <a:pt x="11958" y="69771"/>
                  </a:cubicBezTo>
                  <a:cubicBezTo>
                    <a:pt x="13528" y="67530"/>
                    <a:pt x="15035" y="65255"/>
                    <a:pt x="16568" y="63156"/>
                  </a:cubicBezTo>
                  <a:cubicBezTo>
                    <a:pt x="21476" y="56435"/>
                    <a:pt x="26020" y="49449"/>
                    <a:pt x="30660" y="42540"/>
                  </a:cubicBezTo>
                  <a:cubicBezTo>
                    <a:pt x="35565" y="35236"/>
                    <a:pt x="40314" y="27788"/>
                    <a:pt x="45900" y="20980"/>
                  </a:cubicBezTo>
                  <a:cubicBezTo>
                    <a:pt x="46088" y="20752"/>
                    <a:pt x="46276" y="20527"/>
                    <a:pt x="46463" y="20302"/>
                  </a:cubicBezTo>
                  <a:close/>
                  <a:moveTo>
                    <a:pt x="32860" y="38282"/>
                  </a:moveTo>
                  <a:lnTo>
                    <a:pt x="32860" y="38282"/>
                  </a:lnTo>
                  <a:cubicBezTo>
                    <a:pt x="28584" y="44726"/>
                    <a:pt x="24467" y="51291"/>
                    <a:pt x="20096" y="57602"/>
                  </a:cubicBezTo>
                  <a:cubicBezTo>
                    <a:pt x="17296" y="61652"/>
                    <a:pt x="14418" y="65717"/>
                    <a:pt x="11444" y="69698"/>
                  </a:cubicBezTo>
                  <a:lnTo>
                    <a:pt x="11444" y="69695"/>
                  </a:lnTo>
                  <a:cubicBezTo>
                    <a:pt x="11409" y="69704"/>
                    <a:pt x="11389" y="69736"/>
                    <a:pt x="11389" y="69768"/>
                  </a:cubicBezTo>
                  <a:cubicBezTo>
                    <a:pt x="11187" y="70042"/>
                    <a:pt x="10985" y="70316"/>
                    <a:pt x="10780" y="70588"/>
                  </a:cubicBezTo>
                  <a:cubicBezTo>
                    <a:pt x="11028" y="70004"/>
                    <a:pt x="11242" y="69410"/>
                    <a:pt x="11421" y="68803"/>
                  </a:cubicBezTo>
                  <a:cubicBezTo>
                    <a:pt x="11421" y="68795"/>
                    <a:pt x="11418" y="68789"/>
                    <a:pt x="11418" y="68783"/>
                  </a:cubicBezTo>
                  <a:cubicBezTo>
                    <a:pt x="16739" y="61808"/>
                    <a:pt x="21482" y="54363"/>
                    <a:pt x="26286" y="47024"/>
                  </a:cubicBezTo>
                  <a:cubicBezTo>
                    <a:pt x="28500" y="44125"/>
                    <a:pt x="30692" y="41209"/>
                    <a:pt x="32860" y="38282"/>
                  </a:cubicBezTo>
                  <a:close/>
                  <a:moveTo>
                    <a:pt x="26534" y="62865"/>
                  </a:moveTo>
                  <a:lnTo>
                    <a:pt x="26534" y="62865"/>
                  </a:lnTo>
                  <a:cubicBezTo>
                    <a:pt x="24577" y="65616"/>
                    <a:pt x="22518" y="68287"/>
                    <a:pt x="20148" y="70741"/>
                  </a:cubicBezTo>
                  <a:cubicBezTo>
                    <a:pt x="20206" y="70556"/>
                    <a:pt x="20261" y="70371"/>
                    <a:pt x="20319" y="70189"/>
                  </a:cubicBezTo>
                  <a:lnTo>
                    <a:pt x="20316" y="70189"/>
                  </a:lnTo>
                  <a:cubicBezTo>
                    <a:pt x="22524" y="67906"/>
                    <a:pt x="24580" y="65440"/>
                    <a:pt x="26534" y="62865"/>
                  </a:cubicBezTo>
                  <a:close/>
                  <a:moveTo>
                    <a:pt x="26003" y="58884"/>
                  </a:moveTo>
                  <a:cubicBezTo>
                    <a:pt x="23864" y="62129"/>
                    <a:pt x="21834" y="65454"/>
                    <a:pt x="19923" y="68861"/>
                  </a:cubicBezTo>
                  <a:cubicBezTo>
                    <a:pt x="19403" y="69499"/>
                    <a:pt x="18881" y="70134"/>
                    <a:pt x="18347" y="70764"/>
                  </a:cubicBezTo>
                  <a:cubicBezTo>
                    <a:pt x="19048" y="69935"/>
                    <a:pt x="19634" y="67761"/>
                    <a:pt x="20345" y="66707"/>
                  </a:cubicBezTo>
                  <a:cubicBezTo>
                    <a:pt x="21505" y="64984"/>
                    <a:pt x="22801" y="63338"/>
                    <a:pt x="24017" y="61655"/>
                  </a:cubicBezTo>
                  <a:cubicBezTo>
                    <a:pt x="24681" y="60734"/>
                    <a:pt x="25342" y="59810"/>
                    <a:pt x="26003" y="58884"/>
                  </a:cubicBezTo>
                  <a:close/>
                  <a:moveTo>
                    <a:pt x="58837" y="11179"/>
                  </a:moveTo>
                  <a:cubicBezTo>
                    <a:pt x="51576" y="21237"/>
                    <a:pt x="43764" y="30888"/>
                    <a:pt x="36315" y="40805"/>
                  </a:cubicBezTo>
                  <a:cubicBezTo>
                    <a:pt x="32848" y="45422"/>
                    <a:pt x="29698" y="50246"/>
                    <a:pt x="26598" y="55110"/>
                  </a:cubicBezTo>
                  <a:cubicBezTo>
                    <a:pt x="22735" y="60044"/>
                    <a:pt x="18419" y="65174"/>
                    <a:pt x="15691" y="70726"/>
                  </a:cubicBezTo>
                  <a:cubicBezTo>
                    <a:pt x="15665" y="70784"/>
                    <a:pt x="15676" y="70850"/>
                    <a:pt x="15717" y="70899"/>
                  </a:cubicBezTo>
                  <a:cubicBezTo>
                    <a:pt x="15001" y="70637"/>
                    <a:pt x="14288" y="70377"/>
                    <a:pt x="13566" y="70163"/>
                  </a:cubicBezTo>
                  <a:lnTo>
                    <a:pt x="13566" y="70160"/>
                  </a:lnTo>
                  <a:cubicBezTo>
                    <a:pt x="14461" y="69323"/>
                    <a:pt x="15318" y="68443"/>
                    <a:pt x="16153" y="67533"/>
                  </a:cubicBezTo>
                  <a:lnTo>
                    <a:pt x="16153" y="67533"/>
                  </a:lnTo>
                  <a:cubicBezTo>
                    <a:pt x="15682" y="68385"/>
                    <a:pt x="15200" y="69231"/>
                    <a:pt x="14744" y="70097"/>
                  </a:cubicBezTo>
                  <a:cubicBezTo>
                    <a:pt x="14674" y="70230"/>
                    <a:pt x="14777" y="70339"/>
                    <a:pt x="14889" y="70339"/>
                  </a:cubicBezTo>
                  <a:cubicBezTo>
                    <a:pt x="14940" y="70339"/>
                    <a:pt x="14993" y="70316"/>
                    <a:pt x="15032" y="70264"/>
                  </a:cubicBezTo>
                  <a:cubicBezTo>
                    <a:pt x="23679" y="58855"/>
                    <a:pt x="31292" y="46724"/>
                    <a:pt x="39985" y="35320"/>
                  </a:cubicBezTo>
                  <a:cubicBezTo>
                    <a:pt x="44532" y="29355"/>
                    <a:pt x="48955" y="23284"/>
                    <a:pt x="53713" y="17484"/>
                  </a:cubicBezTo>
                  <a:cubicBezTo>
                    <a:pt x="55430" y="15391"/>
                    <a:pt x="57177" y="13321"/>
                    <a:pt x="58837" y="11179"/>
                  </a:cubicBezTo>
                  <a:close/>
                  <a:moveTo>
                    <a:pt x="44533" y="32057"/>
                  </a:moveTo>
                  <a:lnTo>
                    <a:pt x="44533" y="32057"/>
                  </a:lnTo>
                  <a:cubicBezTo>
                    <a:pt x="42264" y="35288"/>
                    <a:pt x="40048" y="38552"/>
                    <a:pt x="37892" y="41839"/>
                  </a:cubicBezTo>
                  <a:cubicBezTo>
                    <a:pt x="34439" y="46617"/>
                    <a:pt x="31009" y="51412"/>
                    <a:pt x="27545" y="56184"/>
                  </a:cubicBezTo>
                  <a:cubicBezTo>
                    <a:pt x="24060" y="60991"/>
                    <a:pt x="19496" y="65888"/>
                    <a:pt x="17429" y="71529"/>
                  </a:cubicBezTo>
                  <a:cubicBezTo>
                    <a:pt x="16912" y="71347"/>
                    <a:pt x="16398" y="71156"/>
                    <a:pt x="15884" y="70963"/>
                  </a:cubicBezTo>
                  <a:cubicBezTo>
                    <a:pt x="15910" y="70957"/>
                    <a:pt x="15933" y="70946"/>
                    <a:pt x="15951" y="70928"/>
                  </a:cubicBezTo>
                  <a:cubicBezTo>
                    <a:pt x="19816" y="66292"/>
                    <a:pt x="23206" y="61294"/>
                    <a:pt x="26508" y="56230"/>
                  </a:cubicBezTo>
                  <a:cubicBezTo>
                    <a:pt x="32632" y="48263"/>
                    <a:pt x="38704" y="40231"/>
                    <a:pt x="44533" y="32057"/>
                  </a:cubicBezTo>
                  <a:close/>
                  <a:moveTo>
                    <a:pt x="19066" y="70411"/>
                  </a:moveTo>
                  <a:cubicBezTo>
                    <a:pt x="18838" y="70833"/>
                    <a:pt x="18598" y="71246"/>
                    <a:pt x="18370" y="71673"/>
                  </a:cubicBezTo>
                  <a:cubicBezTo>
                    <a:pt x="18341" y="71728"/>
                    <a:pt x="18347" y="71794"/>
                    <a:pt x="18390" y="71843"/>
                  </a:cubicBezTo>
                  <a:lnTo>
                    <a:pt x="18387" y="71843"/>
                  </a:lnTo>
                  <a:cubicBezTo>
                    <a:pt x="18240" y="71797"/>
                    <a:pt x="18093" y="71754"/>
                    <a:pt x="17948" y="71705"/>
                  </a:cubicBezTo>
                  <a:cubicBezTo>
                    <a:pt x="18324" y="71278"/>
                    <a:pt x="18699" y="70847"/>
                    <a:pt x="19066" y="70411"/>
                  </a:cubicBezTo>
                  <a:close/>
                  <a:moveTo>
                    <a:pt x="67452" y="6539"/>
                  </a:moveTo>
                  <a:cubicBezTo>
                    <a:pt x="66733" y="7411"/>
                    <a:pt x="64937" y="11263"/>
                    <a:pt x="63722" y="13024"/>
                  </a:cubicBezTo>
                  <a:cubicBezTo>
                    <a:pt x="61929" y="15619"/>
                    <a:pt x="59943" y="18085"/>
                    <a:pt x="58052" y="20602"/>
                  </a:cubicBezTo>
                  <a:cubicBezTo>
                    <a:pt x="53770" y="26312"/>
                    <a:pt x="49648" y="32141"/>
                    <a:pt x="45358" y="37849"/>
                  </a:cubicBezTo>
                  <a:cubicBezTo>
                    <a:pt x="36881" y="49120"/>
                    <a:pt x="29170" y="60982"/>
                    <a:pt x="20576" y="72147"/>
                  </a:cubicBezTo>
                  <a:cubicBezTo>
                    <a:pt x="20524" y="72216"/>
                    <a:pt x="20555" y="72291"/>
                    <a:pt x="20610" y="72340"/>
                  </a:cubicBezTo>
                  <a:cubicBezTo>
                    <a:pt x="20123" y="72277"/>
                    <a:pt x="19638" y="72185"/>
                    <a:pt x="19162" y="72060"/>
                  </a:cubicBezTo>
                  <a:lnTo>
                    <a:pt x="19162" y="72060"/>
                  </a:lnTo>
                  <a:cubicBezTo>
                    <a:pt x="19194" y="72057"/>
                    <a:pt x="19224" y="72046"/>
                    <a:pt x="19248" y="72022"/>
                  </a:cubicBezTo>
                  <a:cubicBezTo>
                    <a:pt x="28180" y="63462"/>
                    <a:pt x="34647" y="51851"/>
                    <a:pt x="41760" y="41795"/>
                  </a:cubicBezTo>
                  <a:cubicBezTo>
                    <a:pt x="47289" y="33977"/>
                    <a:pt x="52699" y="25992"/>
                    <a:pt x="58392" y="18243"/>
                  </a:cubicBezTo>
                  <a:cubicBezTo>
                    <a:pt x="59420" y="16912"/>
                    <a:pt x="60422" y="15567"/>
                    <a:pt x="61406" y="14210"/>
                  </a:cubicBezTo>
                  <a:cubicBezTo>
                    <a:pt x="63375" y="11612"/>
                    <a:pt x="65382" y="9048"/>
                    <a:pt x="67452" y="6539"/>
                  </a:cubicBezTo>
                  <a:close/>
                  <a:moveTo>
                    <a:pt x="83172" y="8243"/>
                  </a:moveTo>
                  <a:lnTo>
                    <a:pt x="83172" y="8243"/>
                  </a:lnTo>
                  <a:cubicBezTo>
                    <a:pt x="82652" y="8780"/>
                    <a:pt x="80530" y="12943"/>
                    <a:pt x="79511" y="14320"/>
                  </a:cubicBezTo>
                  <a:cubicBezTo>
                    <a:pt x="79133" y="14782"/>
                    <a:pt x="78746" y="15241"/>
                    <a:pt x="78373" y="15708"/>
                  </a:cubicBezTo>
                  <a:cubicBezTo>
                    <a:pt x="76786" y="17588"/>
                    <a:pt x="75091" y="19387"/>
                    <a:pt x="73486" y="21249"/>
                  </a:cubicBezTo>
                  <a:cubicBezTo>
                    <a:pt x="69256" y="26157"/>
                    <a:pt x="65538" y="31575"/>
                    <a:pt x="61773" y="36841"/>
                  </a:cubicBezTo>
                  <a:cubicBezTo>
                    <a:pt x="58534" y="41374"/>
                    <a:pt x="55399" y="45976"/>
                    <a:pt x="52295" y="50595"/>
                  </a:cubicBezTo>
                  <a:cubicBezTo>
                    <a:pt x="47003" y="57810"/>
                    <a:pt x="41818" y="65154"/>
                    <a:pt x="37280" y="72733"/>
                  </a:cubicBezTo>
                  <a:cubicBezTo>
                    <a:pt x="36949" y="72523"/>
                    <a:pt x="36552" y="72392"/>
                    <a:pt x="36045" y="72392"/>
                  </a:cubicBezTo>
                  <a:cubicBezTo>
                    <a:pt x="36034" y="72392"/>
                    <a:pt x="36023" y="72392"/>
                    <a:pt x="36012" y="72392"/>
                  </a:cubicBezTo>
                  <a:cubicBezTo>
                    <a:pt x="35914" y="72395"/>
                    <a:pt x="35819" y="72424"/>
                    <a:pt x="35732" y="72473"/>
                  </a:cubicBezTo>
                  <a:cubicBezTo>
                    <a:pt x="36240" y="71803"/>
                    <a:pt x="36734" y="71113"/>
                    <a:pt x="37213" y="70414"/>
                  </a:cubicBezTo>
                  <a:lnTo>
                    <a:pt x="37213" y="70414"/>
                  </a:lnTo>
                  <a:cubicBezTo>
                    <a:pt x="36974" y="70989"/>
                    <a:pt x="36777" y="71578"/>
                    <a:pt x="36665" y="72193"/>
                  </a:cubicBezTo>
                  <a:cubicBezTo>
                    <a:pt x="36647" y="72287"/>
                    <a:pt x="36727" y="72349"/>
                    <a:pt x="36799" y="72349"/>
                  </a:cubicBezTo>
                  <a:cubicBezTo>
                    <a:pt x="36847" y="72349"/>
                    <a:pt x="36892" y="72322"/>
                    <a:pt x="36904" y="72259"/>
                  </a:cubicBezTo>
                  <a:cubicBezTo>
                    <a:pt x="37427" y="69482"/>
                    <a:pt x="39529" y="67146"/>
                    <a:pt x="41076" y="64866"/>
                  </a:cubicBezTo>
                  <a:cubicBezTo>
                    <a:pt x="42907" y="62163"/>
                    <a:pt x="44841" y="59533"/>
                    <a:pt x="46792" y="56920"/>
                  </a:cubicBezTo>
                  <a:cubicBezTo>
                    <a:pt x="50970" y="51323"/>
                    <a:pt x="55220" y="45780"/>
                    <a:pt x="59325" y="40127"/>
                  </a:cubicBezTo>
                  <a:cubicBezTo>
                    <a:pt x="67108" y="29413"/>
                    <a:pt x="73922" y="17793"/>
                    <a:pt x="83172" y="8243"/>
                  </a:cubicBezTo>
                  <a:close/>
                  <a:moveTo>
                    <a:pt x="75258" y="29705"/>
                  </a:moveTo>
                  <a:lnTo>
                    <a:pt x="75258" y="29705"/>
                  </a:lnTo>
                  <a:cubicBezTo>
                    <a:pt x="72724" y="33697"/>
                    <a:pt x="70275" y="37725"/>
                    <a:pt x="67706" y="41530"/>
                  </a:cubicBezTo>
                  <a:cubicBezTo>
                    <a:pt x="61383" y="50887"/>
                    <a:pt x="54527" y="59955"/>
                    <a:pt x="48525" y="69537"/>
                  </a:cubicBezTo>
                  <a:cubicBezTo>
                    <a:pt x="47644" y="70616"/>
                    <a:pt x="46764" y="71696"/>
                    <a:pt x="45906" y="72793"/>
                  </a:cubicBezTo>
                  <a:cubicBezTo>
                    <a:pt x="47425" y="70336"/>
                    <a:pt x="48961" y="67897"/>
                    <a:pt x="50511" y="65478"/>
                  </a:cubicBezTo>
                  <a:cubicBezTo>
                    <a:pt x="52027" y="63214"/>
                    <a:pt x="53499" y="60922"/>
                    <a:pt x="54960" y="58621"/>
                  </a:cubicBezTo>
                  <a:cubicBezTo>
                    <a:pt x="59351" y="51958"/>
                    <a:pt x="63881" y="45401"/>
                    <a:pt x="68615" y="38923"/>
                  </a:cubicBezTo>
                  <a:cubicBezTo>
                    <a:pt x="70847" y="35871"/>
                    <a:pt x="73027" y="32768"/>
                    <a:pt x="75258" y="29705"/>
                  </a:cubicBezTo>
                  <a:close/>
                  <a:moveTo>
                    <a:pt x="77022" y="19046"/>
                  </a:moveTo>
                  <a:lnTo>
                    <a:pt x="77022" y="19046"/>
                  </a:lnTo>
                  <a:cubicBezTo>
                    <a:pt x="72302" y="25394"/>
                    <a:pt x="67992" y="32101"/>
                    <a:pt x="63410" y="38464"/>
                  </a:cubicBezTo>
                  <a:cubicBezTo>
                    <a:pt x="59126" y="44414"/>
                    <a:pt x="54853" y="50376"/>
                    <a:pt x="50595" y="56343"/>
                  </a:cubicBezTo>
                  <a:cubicBezTo>
                    <a:pt x="46769" y="61687"/>
                    <a:pt x="41815" y="67091"/>
                    <a:pt x="38793" y="72889"/>
                  </a:cubicBezTo>
                  <a:cubicBezTo>
                    <a:pt x="40453" y="69704"/>
                    <a:pt x="42274" y="66583"/>
                    <a:pt x="44188" y="63506"/>
                  </a:cubicBezTo>
                  <a:cubicBezTo>
                    <a:pt x="46484" y="60116"/>
                    <a:pt x="48744" y="56695"/>
                    <a:pt x="51002" y="53274"/>
                  </a:cubicBezTo>
                  <a:cubicBezTo>
                    <a:pt x="54177" y="48756"/>
                    <a:pt x="57463" y="44327"/>
                    <a:pt x="60714" y="39962"/>
                  </a:cubicBezTo>
                  <a:lnTo>
                    <a:pt x="60714" y="39965"/>
                  </a:lnTo>
                  <a:cubicBezTo>
                    <a:pt x="65281" y="33833"/>
                    <a:pt x="69883" y="27664"/>
                    <a:pt x="74750" y="21765"/>
                  </a:cubicBezTo>
                  <a:cubicBezTo>
                    <a:pt x="75504" y="20853"/>
                    <a:pt x="76266" y="19950"/>
                    <a:pt x="77022" y="19046"/>
                  </a:cubicBezTo>
                  <a:close/>
                  <a:moveTo>
                    <a:pt x="41593" y="67291"/>
                  </a:moveTo>
                  <a:lnTo>
                    <a:pt x="41593" y="67291"/>
                  </a:lnTo>
                  <a:cubicBezTo>
                    <a:pt x="40380" y="69358"/>
                    <a:pt x="39202" y="71445"/>
                    <a:pt x="38091" y="73561"/>
                  </a:cubicBezTo>
                  <a:lnTo>
                    <a:pt x="38091" y="73558"/>
                  </a:lnTo>
                  <a:cubicBezTo>
                    <a:pt x="37944" y="73336"/>
                    <a:pt x="37768" y="73131"/>
                    <a:pt x="37568" y="72949"/>
                  </a:cubicBezTo>
                  <a:cubicBezTo>
                    <a:pt x="38934" y="71084"/>
                    <a:pt x="40276" y="69196"/>
                    <a:pt x="41593" y="67291"/>
                  </a:cubicBezTo>
                  <a:close/>
                  <a:moveTo>
                    <a:pt x="48239" y="38247"/>
                  </a:moveTo>
                  <a:lnTo>
                    <a:pt x="48239" y="38247"/>
                  </a:lnTo>
                  <a:cubicBezTo>
                    <a:pt x="40767" y="49022"/>
                    <a:pt x="33033" y="59628"/>
                    <a:pt x="26448" y="70966"/>
                  </a:cubicBezTo>
                  <a:cubicBezTo>
                    <a:pt x="25672" y="71973"/>
                    <a:pt x="24897" y="72982"/>
                    <a:pt x="24116" y="73973"/>
                  </a:cubicBezTo>
                  <a:lnTo>
                    <a:pt x="24116" y="73973"/>
                  </a:lnTo>
                  <a:cubicBezTo>
                    <a:pt x="27803" y="69279"/>
                    <a:pt x="30449" y="63788"/>
                    <a:pt x="33544" y="58708"/>
                  </a:cubicBezTo>
                  <a:cubicBezTo>
                    <a:pt x="33743" y="58378"/>
                    <a:pt x="33951" y="58058"/>
                    <a:pt x="34156" y="57732"/>
                  </a:cubicBezTo>
                  <a:cubicBezTo>
                    <a:pt x="36287" y="54723"/>
                    <a:pt x="38365" y="51675"/>
                    <a:pt x="40429" y="48638"/>
                  </a:cubicBezTo>
                  <a:cubicBezTo>
                    <a:pt x="42139" y="46317"/>
                    <a:pt x="43882" y="44021"/>
                    <a:pt x="45591" y="41729"/>
                  </a:cubicBezTo>
                  <a:cubicBezTo>
                    <a:pt x="46460" y="40563"/>
                    <a:pt x="47344" y="39402"/>
                    <a:pt x="48239" y="38247"/>
                  </a:cubicBezTo>
                  <a:close/>
                  <a:moveTo>
                    <a:pt x="30331" y="33796"/>
                  </a:moveTo>
                  <a:lnTo>
                    <a:pt x="30331" y="33796"/>
                  </a:lnTo>
                  <a:cubicBezTo>
                    <a:pt x="25022" y="41126"/>
                    <a:pt x="19926" y="48551"/>
                    <a:pt x="15388" y="56401"/>
                  </a:cubicBezTo>
                  <a:cubicBezTo>
                    <a:pt x="14882" y="57048"/>
                    <a:pt x="14389" y="57697"/>
                    <a:pt x="13878" y="58341"/>
                  </a:cubicBezTo>
                  <a:cubicBezTo>
                    <a:pt x="11727" y="61058"/>
                    <a:pt x="9640" y="63823"/>
                    <a:pt x="7584" y="66609"/>
                  </a:cubicBezTo>
                  <a:cubicBezTo>
                    <a:pt x="6305" y="68344"/>
                    <a:pt x="4991" y="70048"/>
                    <a:pt x="3617" y="71702"/>
                  </a:cubicBezTo>
                  <a:cubicBezTo>
                    <a:pt x="3177" y="72234"/>
                    <a:pt x="1685" y="73996"/>
                    <a:pt x="1492" y="73996"/>
                  </a:cubicBezTo>
                  <a:cubicBezTo>
                    <a:pt x="1398" y="73996"/>
                    <a:pt x="1612" y="73578"/>
                    <a:pt x="2405" y="72398"/>
                  </a:cubicBezTo>
                  <a:cubicBezTo>
                    <a:pt x="6406" y="66442"/>
                    <a:pt x="11201" y="61239"/>
                    <a:pt x="14981" y="55105"/>
                  </a:cubicBezTo>
                  <a:cubicBezTo>
                    <a:pt x="19074" y="48453"/>
                    <a:pt x="23728" y="42390"/>
                    <a:pt x="28489" y="36209"/>
                  </a:cubicBezTo>
                  <a:cubicBezTo>
                    <a:pt x="29107" y="35407"/>
                    <a:pt x="29716" y="34601"/>
                    <a:pt x="30331" y="33796"/>
                  </a:cubicBezTo>
                  <a:close/>
                  <a:moveTo>
                    <a:pt x="27828" y="69312"/>
                  </a:moveTo>
                  <a:lnTo>
                    <a:pt x="27828" y="69312"/>
                  </a:lnTo>
                  <a:cubicBezTo>
                    <a:pt x="26809" y="70974"/>
                    <a:pt x="25836" y="72658"/>
                    <a:pt x="24909" y="74364"/>
                  </a:cubicBezTo>
                  <a:cubicBezTo>
                    <a:pt x="25013" y="74144"/>
                    <a:pt x="25154" y="73864"/>
                    <a:pt x="25354" y="73501"/>
                  </a:cubicBezTo>
                  <a:cubicBezTo>
                    <a:pt x="26041" y="72248"/>
                    <a:pt x="26757" y="71009"/>
                    <a:pt x="27475" y="69776"/>
                  </a:cubicBezTo>
                  <a:cubicBezTo>
                    <a:pt x="27594" y="69623"/>
                    <a:pt x="27709" y="69465"/>
                    <a:pt x="27828" y="69312"/>
                  </a:cubicBezTo>
                  <a:close/>
                  <a:moveTo>
                    <a:pt x="12521" y="61338"/>
                  </a:moveTo>
                  <a:cubicBezTo>
                    <a:pt x="10119" y="64776"/>
                    <a:pt x="7757" y="68240"/>
                    <a:pt x="5436" y="71722"/>
                  </a:cubicBezTo>
                  <a:cubicBezTo>
                    <a:pt x="4787" y="72461"/>
                    <a:pt x="4122" y="73186"/>
                    <a:pt x="3415" y="73879"/>
                  </a:cubicBezTo>
                  <a:lnTo>
                    <a:pt x="3415" y="73876"/>
                  </a:lnTo>
                  <a:cubicBezTo>
                    <a:pt x="2760" y="74518"/>
                    <a:pt x="2467" y="74754"/>
                    <a:pt x="2390" y="74754"/>
                  </a:cubicBezTo>
                  <a:cubicBezTo>
                    <a:pt x="2195" y="74754"/>
                    <a:pt x="3396" y="73227"/>
                    <a:pt x="3560" y="72995"/>
                  </a:cubicBezTo>
                  <a:cubicBezTo>
                    <a:pt x="4538" y="71610"/>
                    <a:pt x="5563" y="70253"/>
                    <a:pt x="6585" y="68893"/>
                  </a:cubicBezTo>
                  <a:cubicBezTo>
                    <a:pt x="8508" y="66332"/>
                    <a:pt x="10506" y="63829"/>
                    <a:pt x="12521" y="61338"/>
                  </a:cubicBezTo>
                  <a:close/>
                  <a:moveTo>
                    <a:pt x="68163" y="8657"/>
                  </a:moveTo>
                  <a:cubicBezTo>
                    <a:pt x="68217" y="8657"/>
                    <a:pt x="68048" y="9021"/>
                    <a:pt x="67492" y="10041"/>
                  </a:cubicBezTo>
                  <a:cubicBezTo>
                    <a:pt x="67189" y="10598"/>
                    <a:pt x="66866" y="11144"/>
                    <a:pt x="66534" y="11684"/>
                  </a:cubicBezTo>
                  <a:cubicBezTo>
                    <a:pt x="60812" y="17585"/>
                    <a:pt x="56247" y="24814"/>
                    <a:pt x="51669" y="31717"/>
                  </a:cubicBezTo>
                  <a:cubicBezTo>
                    <a:pt x="49411" y="34893"/>
                    <a:pt x="47168" y="38086"/>
                    <a:pt x="44873" y="41230"/>
                  </a:cubicBezTo>
                  <a:cubicBezTo>
                    <a:pt x="41293" y="46123"/>
                    <a:pt x="37540" y="50892"/>
                    <a:pt x="34211" y="55962"/>
                  </a:cubicBezTo>
                  <a:cubicBezTo>
                    <a:pt x="32473" y="58612"/>
                    <a:pt x="30585" y="61647"/>
                    <a:pt x="28674" y="64487"/>
                  </a:cubicBezTo>
                  <a:cubicBezTo>
                    <a:pt x="26679" y="67048"/>
                    <a:pt x="24629" y="69557"/>
                    <a:pt x="22490" y="71956"/>
                  </a:cubicBezTo>
                  <a:cubicBezTo>
                    <a:pt x="22381" y="72078"/>
                    <a:pt x="22487" y="72240"/>
                    <a:pt x="22611" y="72240"/>
                  </a:cubicBezTo>
                  <a:cubicBezTo>
                    <a:pt x="22648" y="72240"/>
                    <a:pt x="22688" y="72225"/>
                    <a:pt x="22723" y="72190"/>
                  </a:cubicBezTo>
                  <a:cubicBezTo>
                    <a:pt x="24239" y="70651"/>
                    <a:pt x="25622" y="69014"/>
                    <a:pt x="26927" y="67322"/>
                  </a:cubicBezTo>
                  <a:cubicBezTo>
                    <a:pt x="28428" y="65486"/>
                    <a:pt x="29877" y="63587"/>
                    <a:pt x="31304" y="61664"/>
                  </a:cubicBezTo>
                  <a:lnTo>
                    <a:pt x="31304" y="61664"/>
                  </a:lnTo>
                  <a:cubicBezTo>
                    <a:pt x="28645" y="66139"/>
                    <a:pt x="26208" y="70735"/>
                    <a:pt x="22980" y="74872"/>
                  </a:cubicBezTo>
                  <a:cubicBezTo>
                    <a:pt x="22943" y="74029"/>
                    <a:pt x="23116" y="73267"/>
                    <a:pt x="23584" y="72658"/>
                  </a:cubicBezTo>
                  <a:lnTo>
                    <a:pt x="23581" y="72658"/>
                  </a:lnTo>
                  <a:cubicBezTo>
                    <a:pt x="23618" y="72608"/>
                    <a:pt x="23572" y="72554"/>
                    <a:pt x="23520" y="72545"/>
                  </a:cubicBezTo>
                  <a:cubicBezTo>
                    <a:pt x="23751" y="72490"/>
                    <a:pt x="23982" y="72427"/>
                    <a:pt x="24216" y="72346"/>
                  </a:cubicBezTo>
                  <a:cubicBezTo>
                    <a:pt x="24401" y="72281"/>
                    <a:pt x="24349" y="72006"/>
                    <a:pt x="24184" y="72006"/>
                  </a:cubicBezTo>
                  <a:cubicBezTo>
                    <a:pt x="24166" y="72006"/>
                    <a:pt x="24147" y="72010"/>
                    <a:pt x="24127" y="72017"/>
                  </a:cubicBezTo>
                  <a:cubicBezTo>
                    <a:pt x="23312" y="72299"/>
                    <a:pt x="22513" y="72415"/>
                    <a:pt x="21726" y="72415"/>
                  </a:cubicBezTo>
                  <a:cubicBezTo>
                    <a:pt x="21412" y="72415"/>
                    <a:pt x="21100" y="72397"/>
                    <a:pt x="20789" y="72363"/>
                  </a:cubicBezTo>
                  <a:cubicBezTo>
                    <a:pt x="20804" y="72357"/>
                    <a:pt x="20818" y="72357"/>
                    <a:pt x="20830" y="72343"/>
                  </a:cubicBezTo>
                  <a:cubicBezTo>
                    <a:pt x="29063" y="61846"/>
                    <a:pt x="37222" y="51291"/>
                    <a:pt x="45118" y="40534"/>
                  </a:cubicBezTo>
                  <a:cubicBezTo>
                    <a:pt x="48984" y="35265"/>
                    <a:pt x="52647" y="29863"/>
                    <a:pt x="56377" y="24497"/>
                  </a:cubicBezTo>
                  <a:cubicBezTo>
                    <a:pt x="58410" y="21575"/>
                    <a:pt x="60483" y="18685"/>
                    <a:pt x="62602" y="15827"/>
                  </a:cubicBezTo>
                  <a:cubicBezTo>
                    <a:pt x="64008" y="13927"/>
                    <a:pt x="65463" y="12065"/>
                    <a:pt x="66929" y="10212"/>
                  </a:cubicBezTo>
                  <a:cubicBezTo>
                    <a:pt x="67456" y="9548"/>
                    <a:pt x="68080" y="8657"/>
                    <a:pt x="68163" y="8657"/>
                  </a:cubicBezTo>
                  <a:close/>
                  <a:moveTo>
                    <a:pt x="52457" y="66136"/>
                  </a:moveTo>
                  <a:cubicBezTo>
                    <a:pt x="51256" y="67903"/>
                    <a:pt x="50049" y="69669"/>
                    <a:pt x="48808" y="71413"/>
                  </a:cubicBezTo>
                  <a:cubicBezTo>
                    <a:pt x="47944" y="72626"/>
                    <a:pt x="47029" y="73798"/>
                    <a:pt x="46100" y="74958"/>
                  </a:cubicBezTo>
                  <a:cubicBezTo>
                    <a:pt x="47965" y="71895"/>
                    <a:pt x="50159" y="68980"/>
                    <a:pt x="52457" y="66136"/>
                  </a:cubicBezTo>
                  <a:close/>
                  <a:moveTo>
                    <a:pt x="60229" y="25605"/>
                  </a:moveTo>
                  <a:lnTo>
                    <a:pt x="60229" y="25605"/>
                  </a:lnTo>
                  <a:cubicBezTo>
                    <a:pt x="55754" y="31983"/>
                    <a:pt x="51342" y="38406"/>
                    <a:pt x="46902" y="44792"/>
                  </a:cubicBezTo>
                  <a:cubicBezTo>
                    <a:pt x="43132" y="50217"/>
                    <a:pt x="39529" y="55760"/>
                    <a:pt x="35727" y="61164"/>
                  </a:cubicBezTo>
                  <a:cubicBezTo>
                    <a:pt x="33527" y="64291"/>
                    <a:pt x="31223" y="67340"/>
                    <a:pt x="28812" y="70310"/>
                  </a:cubicBezTo>
                  <a:cubicBezTo>
                    <a:pt x="28312" y="70930"/>
                    <a:pt x="25198" y="74969"/>
                    <a:pt x="24772" y="74969"/>
                  </a:cubicBezTo>
                  <a:cubicBezTo>
                    <a:pt x="24743" y="74969"/>
                    <a:pt x="24727" y="74951"/>
                    <a:pt x="24724" y="74912"/>
                  </a:cubicBezTo>
                  <a:cubicBezTo>
                    <a:pt x="24843" y="74739"/>
                    <a:pt x="25007" y="74491"/>
                    <a:pt x="25203" y="74141"/>
                  </a:cubicBezTo>
                  <a:cubicBezTo>
                    <a:pt x="26015" y="72712"/>
                    <a:pt x="26889" y="71324"/>
                    <a:pt x="27776" y="69938"/>
                  </a:cubicBezTo>
                  <a:cubicBezTo>
                    <a:pt x="29291" y="67571"/>
                    <a:pt x="30934" y="65284"/>
                    <a:pt x="32606" y="63021"/>
                  </a:cubicBezTo>
                  <a:cubicBezTo>
                    <a:pt x="32744" y="62833"/>
                    <a:pt x="32880" y="62648"/>
                    <a:pt x="33019" y="62464"/>
                  </a:cubicBezTo>
                  <a:cubicBezTo>
                    <a:pt x="33504" y="61808"/>
                    <a:pt x="33991" y="61156"/>
                    <a:pt x="34479" y="60500"/>
                  </a:cubicBezTo>
                  <a:cubicBezTo>
                    <a:pt x="38960" y="54501"/>
                    <a:pt x="43374" y="48453"/>
                    <a:pt x="47872" y="42465"/>
                  </a:cubicBezTo>
                  <a:cubicBezTo>
                    <a:pt x="51553" y="37563"/>
                    <a:pt x="55110" y="32586"/>
                    <a:pt x="58655" y="27591"/>
                  </a:cubicBezTo>
                  <a:cubicBezTo>
                    <a:pt x="59181" y="26930"/>
                    <a:pt x="59703" y="26269"/>
                    <a:pt x="60229" y="25605"/>
                  </a:cubicBezTo>
                  <a:close/>
                  <a:moveTo>
                    <a:pt x="10506" y="72132"/>
                  </a:moveTo>
                  <a:lnTo>
                    <a:pt x="10506" y="72132"/>
                  </a:lnTo>
                  <a:cubicBezTo>
                    <a:pt x="9980" y="72701"/>
                    <a:pt x="9489" y="73749"/>
                    <a:pt x="9013" y="74800"/>
                  </a:cubicBezTo>
                  <a:lnTo>
                    <a:pt x="9010" y="74800"/>
                  </a:lnTo>
                  <a:cubicBezTo>
                    <a:pt x="8987" y="74823"/>
                    <a:pt x="8967" y="74852"/>
                    <a:pt x="8944" y="74875"/>
                  </a:cubicBezTo>
                  <a:cubicBezTo>
                    <a:pt x="8756" y="75080"/>
                    <a:pt x="8548" y="75319"/>
                    <a:pt x="8361" y="75539"/>
                  </a:cubicBezTo>
                  <a:cubicBezTo>
                    <a:pt x="8312" y="75444"/>
                    <a:pt x="8271" y="75342"/>
                    <a:pt x="8239" y="75241"/>
                  </a:cubicBezTo>
                  <a:cubicBezTo>
                    <a:pt x="8283" y="75169"/>
                    <a:pt x="8326" y="75097"/>
                    <a:pt x="8378" y="75013"/>
                  </a:cubicBezTo>
                  <a:cubicBezTo>
                    <a:pt x="8696" y="74499"/>
                    <a:pt x="9004" y="73991"/>
                    <a:pt x="9305" y="73480"/>
                  </a:cubicBezTo>
                  <a:cubicBezTo>
                    <a:pt x="9674" y="73004"/>
                    <a:pt x="10075" y="72554"/>
                    <a:pt x="10506" y="72132"/>
                  </a:cubicBezTo>
                  <a:close/>
                  <a:moveTo>
                    <a:pt x="60552" y="45696"/>
                  </a:moveTo>
                  <a:lnTo>
                    <a:pt x="60552" y="45696"/>
                  </a:lnTo>
                  <a:cubicBezTo>
                    <a:pt x="58499" y="48921"/>
                    <a:pt x="56493" y="52180"/>
                    <a:pt x="54489" y="55445"/>
                  </a:cubicBezTo>
                  <a:cubicBezTo>
                    <a:pt x="53277" y="57099"/>
                    <a:pt x="52073" y="58760"/>
                    <a:pt x="50852" y="60408"/>
                  </a:cubicBezTo>
                  <a:cubicBezTo>
                    <a:pt x="47176" y="65377"/>
                    <a:pt x="43080" y="70238"/>
                    <a:pt x="40224" y="75752"/>
                  </a:cubicBezTo>
                  <a:cubicBezTo>
                    <a:pt x="40206" y="75744"/>
                    <a:pt x="40192" y="75729"/>
                    <a:pt x="40170" y="75729"/>
                  </a:cubicBezTo>
                  <a:cubicBezTo>
                    <a:pt x="40168" y="75729"/>
                    <a:pt x="40166" y="75729"/>
                    <a:pt x="40164" y="75729"/>
                  </a:cubicBezTo>
                  <a:cubicBezTo>
                    <a:pt x="40121" y="75734"/>
                    <a:pt x="40079" y="75736"/>
                    <a:pt x="40038" y="75736"/>
                  </a:cubicBezTo>
                  <a:cubicBezTo>
                    <a:pt x="39192" y="75736"/>
                    <a:pt x="38840" y="74813"/>
                    <a:pt x="38331" y="73939"/>
                  </a:cubicBezTo>
                  <a:cubicBezTo>
                    <a:pt x="44896" y="64866"/>
                    <a:pt x="51507" y="55806"/>
                    <a:pt x="58055" y="46706"/>
                  </a:cubicBezTo>
                  <a:lnTo>
                    <a:pt x="58055" y="46706"/>
                  </a:lnTo>
                  <a:cubicBezTo>
                    <a:pt x="54798" y="51530"/>
                    <a:pt x="51651" y="56421"/>
                    <a:pt x="48447" y="61280"/>
                  </a:cubicBezTo>
                  <a:cubicBezTo>
                    <a:pt x="45228" y="65688"/>
                    <a:pt x="42064" y="70140"/>
                    <a:pt x="39000" y="74661"/>
                  </a:cubicBezTo>
                  <a:cubicBezTo>
                    <a:pt x="38912" y="74792"/>
                    <a:pt x="39027" y="74906"/>
                    <a:pt x="39148" y="74906"/>
                  </a:cubicBezTo>
                  <a:cubicBezTo>
                    <a:pt x="39200" y="74906"/>
                    <a:pt x="39254" y="74885"/>
                    <a:pt x="39292" y="74834"/>
                  </a:cubicBezTo>
                  <a:cubicBezTo>
                    <a:pt x="42595" y="70527"/>
                    <a:pt x="45664" y="66061"/>
                    <a:pt x="48666" y="61548"/>
                  </a:cubicBezTo>
                  <a:cubicBezTo>
                    <a:pt x="49362" y="60596"/>
                    <a:pt x="50052" y="59637"/>
                    <a:pt x="50753" y="58687"/>
                  </a:cubicBezTo>
                  <a:cubicBezTo>
                    <a:pt x="53967" y="54322"/>
                    <a:pt x="57249" y="50003"/>
                    <a:pt x="60552" y="45696"/>
                  </a:cubicBezTo>
                  <a:close/>
                  <a:moveTo>
                    <a:pt x="57691" y="53569"/>
                  </a:moveTo>
                  <a:lnTo>
                    <a:pt x="57691" y="53569"/>
                  </a:lnTo>
                  <a:cubicBezTo>
                    <a:pt x="56626" y="55255"/>
                    <a:pt x="55560" y="56944"/>
                    <a:pt x="54504" y="58635"/>
                  </a:cubicBezTo>
                  <a:cubicBezTo>
                    <a:pt x="53184" y="60682"/>
                    <a:pt x="51876" y="62729"/>
                    <a:pt x="50574" y="64779"/>
                  </a:cubicBezTo>
                  <a:cubicBezTo>
                    <a:pt x="48920" y="67288"/>
                    <a:pt x="47200" y="69750"/>
                    <a:pt x="45410" y="72163"/>
                  </a:cubicBezTo>
                  <a:lnTo>
                    <a:pt x="45410" y="72163"/>
                  </a:lnTo>
                  <a:cubicBezTo>
                    <a:pt x="45444" y="72118"/>
                    <a:pt x="45461" y="72096"/>
                    <a:pt x="45463" y="72096"/>
                  </a:cubicBezTo>
                  <a:lnTo>
                    <a:pt x="45463" y="72096"/>
                  </a:lnTo>
                  <a:cubicBezTo>
                    <a:pt x="45491" y="72096"/>
                    <a:pt x="42851" y="75906"/>
                    <a:pt x="42459" y="75906"/>
                  </a:cubicBezTo>
                  <a:cubicBezTo>
                    <a:pt x="42339" y="75906"/>
                    <a:pt x="42431" y="75546"/>
                    <a:pt x="42878" y="74606"/>
                  </a:cubicBezTo>
                  <a:cubicBezTo>
                    <a:pt x="43764" y="72738"/>
                    <a:pt x="44930" y="70998"/>
                    <a:pt x="46074" y="69283"/>
                  </a:cubicBezTo>
                  <a:cubicBezTo>
                    <a:pt x="49581" y="64011"/>
                    <a:pt x="53753" y="59167"/>
                    <a:pt x="57405" y="53982"/>
                  </a:cubicBezTo>
                  <a:cubicBezTo>
                    <a:pt x="57500" y="53843"/>
                    <a:pt x="57593" y="53707"/>
                    <a:pt x="57691" y="53569"/>
                  </a:cubicBezTo>
                  <a:close/>
                  <a:moveTo>
                    <a:pt x="34303" y="32716"/>
                  </a:moveTo>
                  <a:cubicBezTo>
                    <a:pt x="33039" y="34523"/>
                    <a:pt x="31777" y="36327"/>
                    <a:pt x="30518" y="38135"/>
                  </a:cubicBezTo>
                  <a:lnTo>
                    <a:pt x="30518" y="38132"/>
                  </a:lnTo>
                  <a:cubicBezTo>
                    <a:pt x="26107" y="44443"/>
                    <a:pt x="21482" y="50592"/>
                    <a:pt x="17027" y="56866"/>
                  </a:cubicBezTo>
                  <a:cubicBezTo>
                    <a:pt x="12420" y="63356"/>
                    <a:pt x="8381" y="70189"/>
                    <a:pt x="2947" y="76056"/>
                  </a:cubicBezTo>
                  <a:cubicBezTo>
                    <a:pt x="4287" y="74609"/>
                    <a:pt x="5404" y="72767"/>
                    <a:pt x="6513" y="70983"/>
                  </a:cubicBezTo>
                  <a:cubicBezTo>
                    <a:pt x="8924" y="68186"/>
                    <a:pt x="11014" y="65088"/>
                    <a:pt x="12954" y="61863"/>
                  </a:cubicBezTo>
                  <a:cubicBezTo>
                    <a:pt x="13739" y="60772"/>
                    <a:pt x="14516" y="59675"/>
                    <a:pt x="15266" y="58555"/>
                  </a:cubicBezTo>
                  <a:cubicBezTo>
                    <a:pt x="16248" y="57091"/>
                    <a:pt x="17253" y="55647"/>
                    <a:pt x="18257" y="54212"/>
                  </a:cubicBezTo>
                  <a:cubicBezTo>
                    <a:pt x="23809" y="47188"/>
                    <a:pt x="29110" y="39997"/>
                    <a:pt x="34303" y="32716"/>
                  </a:cubicBezTo>
                  <a:close/>
                  <a:moveTo>
                    <a:pt x="74698" y="16563"/>
                  </a:moveTo>
                  <a:lnTo>
                    <a:pt x="74698" y="16563"/>
                  </a:lnTo>
                  <a:cubicBezTo>
                    <a:pt x="74248" y="17270"/>
                    <a:pt x="73806" y="17940"/>
                    <a:pt x="73364" y="18538"/>
                  </a:cubicBezTo>
                  <a:cubicBezTo>
                    <a:pt x="68855" y="24664"/>
                    <a:pt x="64291" y="30735"/>
                    <a:pt x="59989" y="37009"/>
                  </a:cubicBezTo>
                  <a:cubicBezTo>
                    <a:pt x="55829" y="43083"/>
                    <a:pt x="51741" y="49293"/>
                    <a:pt x="47543" y="55428"/>
                  </a:cubicBezTo>
                  <a:cubicBezTo>
                    <a:pt x="47205" y="55875"/>
                    <a:pt x="46870" y="56323"/>
                    <a:pt x="46530" y="56770"/>
                  </a:cubicBezTo>
                  <a:cubicBezTo>
                    <a:pt x="44567" y="59374"/>
                    <a:pt x="42678" y="62033"/>
                    <a:pt x="40834" y="64724"/>
                  </a:cubicBezTo>
                  <a:cubicBezTo>
                    <a:pt x="40008" y="65931"/>
                    <a:pt x="39064" y="67135"/>
                    <a:pt x="38270" y="68402"/>
                  </a:cubicBezTo>
                  <a:cubicBezTo>
                    <a:pt x="36471" y="70784"/>
                    <a:pt x="34650" y="73140"/>
                    <a:pt x="32762" y="75432"/>
                  </a:cubicBezTo>
                  <a:cubicBezTo>
                    <a:pt x="32372" y="75905"/>
                    <a:pt x="32185" y="76098"/>
                    <a:pt x="32141" y="76098"/>
                  </a:cubicBezTo>
                  <a:cubicBezTo>
                    <a:pt x="31958" y="76098"/>
                    <a:pt x="34248" y="72748"/>
                    <a:pt x="34655" y="72271"/>
                  </a:cubicBezTo>
                  <a:cubicBezTo>
                    <a:pt x="35701" y="71047"/>
                    <a:pt x="36702" y="69779"/>
                    <a:pt x="37690" y="68509"/>
                  </a:cubicBezTo>
                  <a:cubicBezTo>
                    <a:pt x="39725" y="65896"/>
                    <a:pt x="41466" y="63050"/>
                    <a:pt x="43230" y="60252"/>
                  </a:cubicBezTo>
                  <a:cubicBezTo>
                    <a:pt x="47257" y="53863"/>
                    <a:pt x="51490" y="47604"/>
                    <a:pt x="55742" y="41365"/>
                  </a:cubicBezTo>
                  <a:cubicBezTo>
                    <a:pt x="60200" y="34835"/>
                    <a:pt x="64741" y="28385"/>
                    <a:pt x="69886" y="22372"/>
                  </a:cubicBezTo>
                  <a:cubicBezTo>
                    <a:pt x="71525" y="20455"/>
                    <a:pt x="73154" y="18535"/>
                    <a:pt x="74698" y="16563"/>
                  </a:cubicBezTo>
                  <a:close/>
                  <a:moveTo>
                    <a:pt x="52298" y="58990"/>
                  </a:moveTo>
                  <a:cubicBezTo>
                    <a:pt x="49079" y="64187"/>
                    <a:pt x="45788" y="69335"/>
                    <a:pt x="42150" y="74240"/>
                  </a:cubicBezTo>
                  <a:cubicBezTo>
                    <a:pt x="41483" y="75140"/>
                    <a:pt x="41016" y="75744"/>
                    <a:pt x="40698" y="76128"/>
                  </a:cubicBezTo>
                  <a:lnTo>
                    <a:pt x="40441" y="75969"/>
                  </a:lnTo>
                  <a:cubicBezTo>
                    <a:pt x="41119" y="74696"/>
                    <a:pt x="42777" y="72051"/>
                    <a:pt x="43270" y="71309"/>
                  </a:cubicBezTo>
                  <a:cubicBezTo>
                    <a:pt x="45037" y="68659"/>
                    <a:pt x="47009" y="66124"/>
                    <a:pt x="48917" y="63575"/>
                  </a:cubicBezTo>
                  <a:cubicBezTo>
                    <a:pt x="50055" y="62054"/>
                    <a:pt x="51172" y="60518"/>
                    <a:pt x="52298" y="58990"/>
                  </a:cubicBezTo>
                  <a:close/>
                  <a:moveTo>
                    <a:pt x="23512" y="50630"/>
                  </a:moveTo>
                  <a:cubicBezTo>
                    <a:pt x="20313" y="55451"/>
                    <a:pt x="17097" y="60261"/>
                    <a:pt x="13768" y="64993"/>
                  </a:cubicBezTo>
                  <a:cubicBezTo>
                    <a:pt x="12778" y="66396"/>
                    <a:pt x="11756" y="67773"/>
                    <a:pt x="10714" y="69138"/>
                  </a:cubicBezTo>
                  <a:cubicBezTo>
                    <a:pt x="9227" y="70795"/>
                    <a:pt x="7818" y="72510"/>
                    <a:pt x="6574" y="74341"/>
                  </a:cubicBezTo>
                  <a:lnTo>
                    <a:pt x="6571" y="74338"/>
                  </a:lnTo>
                  <a:cubicBezTo>
                    <a:pt x="6023" y="75008"/>
                    <a:pt x="4963" y="76259"/>
                    <a:pt x="4695" y="76259"/>
                  </a:cubicBezTo>
                  <a:cubicBezTo>
                    <a:pt x="4569" y="76259"/>
                    <a:pt x="4618" y="75983"/>
                    <a:pt x="4977" y="75241"/>
                  </a:cubicBezTo>
                  <a:cubicBezTo>
                    <a:pt x="5771" y="73596"/>
                    <a:pt x="7067" y="72193"/>
                    <a:pt x="8205" y="70781"/>
                  </a:cubicBezTo>
                  <a:cubicBezTo>
                    <a:pt x="12911" y="64943"/>
                    <a:pt x="17152" y="58731"/>
                    <a:pt x="21791" y="52838"/>
                  </a:cubicBezTo>
                  <a:cubicBezTo>
                    <a:pt x="22368" y="52105"/>
                    <a:pt x="22937" y="51366"/>
                    <a:pt x="23512" y="50630"/>
                  </a:cubicBezTo>
                  <a:close/>
                  <a:moveTo>
                    <a:pt x="43316" y="73171"/>
                  </a:moveTo>
                  <a:lnTo>
                    <a:pt x="43316" y="73171"/>
                  </a:lnTo>
                  <a:cubicBezTo>
                    <a:pt x="42684" y="74309"/>
                    <a:pt x="42110" y="75478"/>
                    <a:pt x="41587" y="76682"/>
                  </a:cubicBezTo>
                  <a:lnTo>
                    <a:pt x="40958" y="76289"/>
                  </a:lnTo>
                  <a:cubicBezTo>
                    <a:pt x="41766" y="75267"/>
                    <a:pt x="42549" y="74225"/>
                    <a:pt x="43316" y="73171"/>
                  </a:cubicBezTo>
                  <a:close/>
                  <a:moveTo>
                    <a:pt x="90326" y="11037"/>
                  </a:moveTo>
                  <a:cubicBezTo>
                    <a:pt x="90920" y="11268"/>
                    <a:pt x="91498" y="11531"/>
                    <a:pt x="92012" y="11901"/>
                  </a:cubicBezTo>
                  <a:cubicBezTo>
                    <a:pt x="91948" y="11961"/>
                    <a:pt x="91887" y="12025"/>
                    <a:pt x="91824" y="12085"/>
                  </a:cubicBezTo>
                  <a:cubicBezTo>
                    <a:pt x="91799" y="12071"/>
                    <a:pt x="91772" y="12063"/>
                    <a:pt x="91746" y="12063"/>
                  </a:cubicBezTo>
                  <a:cubicBezTo>
                    <a:pt x="91695" y="12063"/>
                    <a:pt x="91646" y="12090"/>
                    <a:pt x="91619" y="12137"/>
                  </a:cubicBezTo>
                  <a:cubicBezTo>
                    <a:pt x="91538" y="12267"/>
                    <a:pt x="91454" y="12397"/>
                    <a:pt x="91374" y="12530"/>
                  </a:cubicBezTo>
                  <a:cubicBezTo>
                    <a:pt x="88813" y="15183"/>
                    <a:pt x="87095" y="18451"/>
                    <a:pt x="85005" y="21500"/>
                  </a:cubicBezTo>
                  <a:cubicBezTo>
                    <a:pt x="81688" y="26336"/>
                    <a:pt x="77943" y="30810"/>
                    <a:pt x="74834" y="35802"/>
                  </a:cubicBezTo>
                  <a:cubicBezTo>
                    <a:pt x="74796" y="35862"/>
                    <a:pt x="74849" y="35919"/>
                    <a:pt x="74903" y="35919"/>
                  </a:cubicBezTo>
                  <a:cubicBezTo>
                    <a:pt x="74926" y="35919"/>
                    <a:pt x="74950" y="35908"/>
                    <a:pt x="74967" y="35883"/>
                  </a:cubicBezTo>
                  <a:cubicBezTo>
                    <a:pt x="77591" y="31841"/>
                    <a:pt x="80481" y="27998"/>
                    <a:pt x="83379" y="24153"/>
                  </a:cubicBezTo>
                  <a:cubicBezTo>
                    <a:pt x="85940" y="20758"/>
                    <a:pt x="88013" y="17028"/>
                    <a:pt x="90643" y="13690"/>
                  </a:cubicBezTo>
                  <a:cubicBezTo>
                    <a:pt x="90655" y="13676"/>
                    <a:pt x="90663" y="13667"/>
                    <a:pt x="90675" y="13653"/>
                  </a:cubicBezTo>
                  <a:lnTo>
                    <a:pt x="90675" y="13653"/>
                  </a:lnTo>
                  <a:cubicBezTo>
                    <a:pt x="89826" y="15010"/>
                    <a:pt x="88969" y="16361"/>
                    <a:pt x="88097" y="17706"/>
                  </a:cubicBezTo>
                  <a:cubicBezTo>
                    <a:pt x="87779" y="18122"/>
                    <a:pt x="87456" y="18538"/>
                    <a:pt x="87127" y="18951"/>
                  </a:cubicBezTo>
                  <a:cubicBezTo>
                    <a:pt x="87335" y="18711"/>
                    <a:pt x="87545" y="18471"/>
                    <a:pt x="87750" y="18232"/>
                  </a:cubicBezTo>
                  <a:lnTo>
                    <a:pt x="87750" y="18232"/>
                  </a:lnTo>
                  <a:cubicBezTo>
                    <a:pt x="82736" y="25911"/>
                    <a:pt x="77314" y="33377"/>
                    <a:pt x="71860" y="40762"/>
                  </a:cubicBezTo>
                  <a:cubicBezTo>
                    <a:pt x="69845" y="43253"/>
                    <a:pt x="67963" y="45866"/>
                    <a:pt x="66121" y="48514"/>
                  </a:cubicBezTo>
                  <a:cubicBezTo>
                    <a:pt x="65108" y="49876"/>
                    <a:pt x="64086" y="51236"/>
                    <a:pt x="63058" y="52590"/>
                  </a:cubicBezTo>
                  <a:cubicBezTo>
                    <a:pt x="64037" y="50916"/>
                    <a:pt x="65024" y="49244"/>
                    <a:pt x="66031" y="47590"/>
                  </a:cubicBezTo>
                  <a:cubicBezTo>
                    <a:pt x="66265" y="47206"/>
                    <a:pt x="66511" y="46828"/>
                    <a:pt x="66750" y="46446"/>
                  </a:cubicBezTo>
                  <a:lnTo>
                    <a:pt x="66750" y="46446"/>
                  </a:lnTo>
                  <a:cubicBezTo>
                    <a:pt x="65093" y="48949"/>
                    <a:pt x="63482" y="51496"/>
                    <a:pt x="61915" y="54085"/>
                  </a:cubicBezTo>
                  <a:cubicBezTo>
                    <a:pt x="60341" y="56141"/>
                    <a:pt x="58753" y="58188"/>
                    <a:pt x="57154" y="60223"/>
                  </a:cubicBezTo>
                  <a:cubicBezTo>
                    <a:pt x="60214" y="55659"/>
                    <a:pt x="63222" y="51063"/>
                    <a:pt x="66369" y="46625"/>
                  </a:cubicBezTo>
                  <a:cubicBezTo>
                    <a:pt x="74522" y="35135"/>
                    <a:pt x="82294" y="23385"/>
                    <a:pt x="90799" y="12149"/>
                  </a:cubicBezTo>
                  <a:cubicBezTo>
                    <a:pt x="90896" y="12021"/>
                    <a:pt x="90774" y="11897"/>
                    <a:pt x="90647" y="11897"/>
                  </a:cubicBezTo>
                  <a:cubicBezTo>
                    <a:pt x="90593" y="11897"/>
                    <a:pt x="90538" y="11920"/>
                    <a:pt x="90499" y="11973"/>
                  </a:cubicBezTo>
                  <a:cubicBezTo>
                    <a:pt x="81991" y="23206"/>
                    <a:pt x="74225" y="34962"/>
                    <a:pt x="66078" y="46455"/>
                  </a:cubicBezTo>
                  <a:cubicBezTo>
                    <a:pt x="62197" y="51929"/>
                    <a:pt x="58372" y="57437"/>
                    <a:pt x="54596" y="62980"/>
                  </a:cubicBezTo>
                  <a:cubicBezTo>
                    <a:pt x="53900" y="64005"/>
                    <a:pt x="53204" y="65027"/>
                    <a:pt x="52512" y="66052"/>
                  </a:cubicBezTo>
                  <a:cubicBezTo>
                    <a:pt x="50014" y="69158"/>
                    <a:pt x="47552" y="72265"/>
                    <a:pt x="45528" y="75660"/>
                  </a:cubicBezTo>
                  <a:cubicBezTo>
                    <a:pt x="45245" y="76006"/>
                    <a:pt x="44971" y="76356"/>
                    <a:pt x="44688" y="76699"/>
                  </a:cubicBezTo>
                  <a:lnTo>
                    <a:pt x="44688" y="76699"/>
                  </a:lnTo>
                  <a:cubicBezTo>
                    <a:pt x="44697" y="76685"/>
                    <a:pt x="46351" y="73691"/>
                    <a:pt x="46382" y="73636"/>
                  </a:cubicBezTo>
                  <a:cubicBezTo>
                    <a:pt x="47098" y="72403"/>
                    <a:pt x="47843" y="71185"/>
                    <a:pt x="48594" y="69970"/>
                  </a:cubicBezTo>
                  <a:cubicBezTo>
                    <a:pt x="50543" y="67542"/>
                    <a:pt x="52529" y="65143"/>
                    <a:pt x="54397" y="62648"/>
                  </a:cubicBezTo>
                  <a:cubicBezTo>
                    <a:pt x="58635" y="56981"/>
                    <a:pt x="62206" y="50748"/>
                    <a:pt x="66216" y="44911"/>
                  </a:cubicBezTo>
                  <a:cubicBezTo>
                    <a:pt x="70278" y="39004"/>
                    <a:pt x="74583" y="33270"/>
                    <a:pt x="78688" y="27395"/>
                  </a:cubicBezTo>
                  <a:cubicBezTo>
                    <a:pt x="82479" y="21973"/>
                    <a:pt x="87193" y="16866"/>
                    <a:pt x="90326" y="11046"/>
                  </a:cubicBezTo>
                  <a:lnTo>
                    <a:pt x="90326" y="11037"/>
                  </a:lnTo>
                  <a:close/>
                  <a:moveTo>
                    <a:pt x="52546" y="69479"/>
                  </a:moveTo>
                  <a:cubicBezTo>
                    <a:pt x="52486" y="69571"/>
                    <a:pt x="52425" y="69664"/>
                    <a:pt x="52364" y="69759"/>
                  </a:cubicBezTo>
                  <a:cubicBezTo>
                    <a:pt x="51163" y="71324"/>
                    <a:pt x="50020" y="73013"/>
                    <a:pt x="48819" y="74661"/>
                  </a:cubicBezTo>
                  <a:cubicBezTo>
                    <a:pt x="48184" y="75469"/>
                    <a:pt x="47537" y="76266"/>
                    <a:pt x="46879" y="77057"/>
                  </a:cubicBezTo>
                  <a:cubicBezTo>
                    <a:pt x="46943" y="76956"/>
                    <a:pt x="47000" y="76870"/>
                    <a:pt x="47041" y="76809"/>
                  </a:cubicBezTo>
                  <a:cubicBezTo>
                    <a:pt x="48767" y="74286"/>
                    <a:pt x="50641" y="71872"/>
                    <a:pt x="52546" y="69479"/>
                  </a:cubicBezTo>
                  <a:close/>
                  <a:moveTo>
                    <a:pt x="10635" y="69851"/>
                  </a:moveTo>
                  <a:cubicBezTo>
                    <a:pt x="10854" y="69851"/>
                    <a:pt x="10375" y="70881"/>
                    <a:pt x="9980" y="71662"/>
                  </a:cubicBezTo>
                  <a:lnTo>
                    <a:pt x="9977" y="71659"/>
                  </a:lnTo>
                  <a:cubicBezTo>
                    <a:pt x="8719" y="73310"/>
                    <a:pt x="7443" y="74938"/>
                    <a:pt x="6143" y="76543"/>
                  </a:cubicBezTo>
                  <a:cubicBezTo>
                    <a:pt x="5570" y="77251"/>
                    <a:pt x="5257" y="77559"/>
                    <a:pt x="5155" y="77559"/>
                  </a:cubicBezTo>
                  <a:cubicBezTo>
                    <a:pt x="5031" y="77559"/>
                    <a:pt x="5226" y="77094"/>
                    <a:pt x="5650" y="76333"/>
                  </a:cubicBezTo>
                  <a:cubicBezTo>
                    <a:pt x="5996" y="75703"/>
                    <a:pt x="6392" y="75097"/>
                    <a:pt x="6805" y="74502"/>
                  </a:cubicBezTo>
                  <a:cubicBezTo>
                    <a:pt x="8101" y="72987"/>
                    <a:pt x="9360" y="71439"/>
                    <a:pt x="10586" y="69863"/>
                  </a:cubicBezTo>
                  <a:cubicBezTo>
                    <a:pt x="10605" y="69855"/>
                    <a:pt x="10621" y="69851"/>
                    <a:pt x="10635" y="69851"/>
                  </a:cubicBezTo>
                  <a:close/>
                  <a:moveTo>
                    <a:pt x="74467" y="7700"/>
                  </a:moveTo>
                  <a:lnTo>
                    <a:pt x="74467" y="7700"/>
                  </a:lnTo>
                  <a:cubicBezTo>
                    <a:pt x="65650" y="18673"/>
                    <a:pt x="57792" y="30617"/>
                    <a:pt x="49922" y="42272"/>
                  </a:cubicBezTo>
                  <a:cubicBezTo>
                    <a:pt x="45652" y="48594"/>
                    <a:pt x="41420" y="54949"/>
                    <a:pt x="36864" y="61072"/>
                  </a:cubicBezTo>
                  <a:cubicBezTo>
                    <a:pt x="32649" y="66736"/>
                    <a:pt x="27885" y="71956"/>
                    <a:pt x="23728" y="77666"/>
                  </a:cubicBezTo>
                  <a:cubicBezTo>
                    <a:pt x="23385" y="76868"/>
                    <a:pt x="23134" y="76077"/>
                    <a:pt x="23036" y="75339"/>
                  </a:cubicBezTo>
                  <a:lnTo>
                    <a:pt x="23036" y="75339"/>
                  </a:lnTo>
                  <a:cubicBezTo>
                    <a:pt x="23036" y="75338"/>
                    <a:pt x="23037" y="75338"/>
                    <a:pt x="23038" y="75337"/>
                  </a:cubicBezTo>
                  <a:cubicBezTo>
                    <a:pt x="24083" y="74066"/>
                    <a:pt x="25117" y="72785"/>
                    <a:pt x="26136" y="71494"/>
                  </a:cubicBezTo>
                  <a:lnTo>
                    <a:pt x="26136" y="71494"/>
                  </a:lnTo>
                  <a:cubicBezTo>
                    <a:pt x="25201" y="73114"/>
                    <a:pt x="24291" y="74748"/>
                    <a:pt x="23408" y="76399"/>
                  </a:cubicBezTo>
                  <a:cubicBezTo>
                    <a:pt x="23343" y="76520"/>
                    <a:pt x="23445" y="76650"/>
                    <a:pt x="23556" y="76650"/>
                  </a:cubicBezTo>
                  <a:cubicBezTo>
                    <a:pt x="23595" y="76650"/>
                    <a:pt x="23634" y="76634"/>
                    <a:pt x="23668" y="76598"/>
                  </a:cubicBezTo>
                  <a:cubicBezTo>
                    <a:pt x="32392" y="67429"/>
                    <a:pt x="39153" y="56724"/>
                    <a:pt x="46258" y="46308"/>
                  </a:cubicBezTo>
                  <a:cubicBezTo>
                    <a:pt x="52390" y="37321"/>
                    <a:pt x="58586" y="28310"/>
                    <a:pt x="64963" y="19470"/>
                  </a:cubicBezTo>
                  <a:cubicBezTo>
                    <a:pt x="65855" y="18284"/>
                    <a:pt x="66727" y="17088"/>
                    <a:pt x="67585" y="15882"/>
                  </a:cubicBezTo>
                  <a:cubicBezTo>
                    <a:pt x="68497" y="14637"/>
                    <a:pt x="69398" y="13382"/>
                    <a:pt x="70316" y="12143"/>
                  </a:cubicBezTo>
                  <a:cubicBezTo>
                    <a:pt x="70376" y="12065"/>
                    <a:pt x="70342" y="11990"/>
                    <a:pt x="70281" y="11947"/>
                  </a:cubicBezTo>
                  <a:cubicBezTo>
                    <a:pt x="71162" y="10598"/>
                    <a:pt x="72010" y="9233"/>
                    <a:pt x="72827" y="7847"/>
                  </a:cubicBezTo>
                  <a:cubicBezTo>
                    <a:pt x="72979" y="7853"/>
                    <a:pt x="73133" y="7858"/>
                    <a:pt x="73287" y="7858"/>
                  </a:cubicBezTo>
                  <a:cubicBezTo>
                    <a:pt x="73681" y="7858"/>
                    <a:pt x="74079" y="7827"/>
                    <a:pt x="74467" y="7700"/>
                  </a:cubicBezTo>
                  <a:close/>
                  <a:moveTo>
                    <a:pt x="37955" y="61000"/>
                  </a:moveTo>
                  <a:lnTo>
                    <a:pt x="37955" y="61003"/>
                  </a:lnTo>
                  <a:cubicBezTo>
                    <a:pt x="34987" y="65659"/>
                    <a:pt x="32109" y="70374"/>
                    <a:pt x="29381" y="75152"/>
                  </a:cubicBezTo>
                  <a:cubicBezTo>
                    <a:pt x="28723" y="76327"/>
                    <a:pt x="27943" y="77433"/>
                    <a:pt x="27060" y="78446"/>
                  </a:cubicBezTo>
                  <a:cubicBezTo>
                    <a:pt x="26901" y="78215"/>
                    <a:pt x="26768" y="77967"/>
                    <a:pt x="26664" y="77704"/>
                  </a:cubicBezTo>
                  <a:cubicBezTo>
                    <a:pt x="27513" y="76084"/>
                    <a:pt x="28414" y="74491"/>
                    <a:pt x="29366" y="72920"/>
                  </a:cubicBezTo>
                  <a:cubicBezTo>
                    <a:pt x="30282" y="71708"/>
                    <a:pt x="31177" y="70475"/>
                    <a:pt x="32066" y="69242"/>
                  </a:cubicBezTo>
                  <a:cubicBezTo>
                    <a:pt x="34041" y="66502"/>
                    <a:pt x="36004" y="63754"/>
                    <a:pt x="37955" y="61000"/>
                  </a:cubicBezTo>
                  <a:close/>
                  <a:moveTo>
                    <a:pt x="59556" y="58072"/>
                  </a:moveTo>
                  <a:cubicBezTo>
                    <a:pt x="57316" y="61929"/>
                    <a:pt x="55023" y="65752"/>
                    <a:pt x="52555" y="69467"/>
                  </a:cubicBezTo>
                  <a:cubicBezTo>
                    <a:pt x="51824" y="70368"/>
                    <a:pt x="51085" y="71272"/>
                    <a:pt x="50329" y="72161"/>
                  </a:cubicBezTo>
                  <a:cubicBezTo>
                    <a:pt x="48597" y="74191"/>
                    <a:pt x="46899" y="76278"/>
                    <a:pt x="45548" y="78564"/>
                  </a:cubicBezTo>
                  <a:cubicBezTo>
                    <a:pt x="45435" y="78664"/>
                    <a:pt x="45360" y="78710"/>
                    <a:pt x="45316" y="78710"/>
                  </a:cubicBezTo>
                  <a:cubicBezTo>
                    <a:pt x="44894" y="78710"/>
                    <a:pt x="47405" y="74485"/>
                    <a:pt x="47852" y="73815"/>
                  </a:cubicBezTo>
                  <a:cubicBezTo>
                    <a:pt x="51481" y="68385"/>
                    <a:pt x="55540" y="63246"/>
                    <a:pt x="59556" y="58072"/>
                  </a:cubicBezTo>
                  <a:close/>
                  <a:moveTo>
                    <a:pt x="46657" y="70986"/>
                  </a:moveTo>
                  <a:cubicBezTo>
                    <a:pt x="45360" y="73053"/>
                    <a:pt x="44067" y="75117"/>
                    <a:pt x="42779" y="77181"/>
                  </a:cubicBezTo>
                  <a:cubicBezTo>
                    <a:pt x="42697" y="77310"/>
                    <a:pt x="42812" y="77430"/>
                    <a:pt x="42930" y="77430"/>
                  </a:cubicBezTo>
                  <a:cubicBezTo>
                    <a:pt x="42982" y="77430"/>
                    <a:pt x="43034" y="77407"/>
                    <a:pt x="43071" y="77352"/>
                  </a:cubicBezTo>
                  <a:cubicBezTo>
                    <a:pt x="44341" y="75444"/>
                    <a:pt x="45713" y="73613"/>
                    <a:pt x="47127" y="71815"/>
                  </a:cubicBezTo>
                  <a:lnTo>
                    <a:pt x="47127" y="71815"/>
                  </a:lnTo>
                  <a:cubicBezTo>
                    <a:pt x="45900" y="73841"/>
                    <a:pt x="44699" y="75885"/>
                    <a:pt x="43571" y="77973"/>
                  </a:cubicBezTo>
                  <a:cubicBezTo>
                    <a:pt x="43508" y="78089"/>
                    <a:pt x="43611" y="78221"/>
                    <a:pt x="43720" y="78221"/>
                  </a:cubicBezTo>
                  <a:cubicBezTo>
                    <a:pt x="43757" y="78221"/>
                    <a:pt x="43795" y="78206"/>
                    <a:pt x="43827" y="78169"/>
                  </a:cubicBezTo>
                  <a:cubicBezTo>
                    <a:pt x="44128" y="77828"/>
                    <a:pt x="44408" y="77467"/>
                    <a:pt x="44702" y="77124"/>
                  </a:cubicBezTo>
                  <a:lnTo>
                    <a:pt x="44702" y="77124"/>
                  </a:lnTo>
                  <a:cubicBezTo>
                    <a:pt x="44203" y="78050"/>
                    <a:pt x="43726" y="78997"/>
                    <a:pt x="43302" y="79979"/>
                  </a:cubicBezTo>
                  <a:cubicBezTo>
                    <a:pt x="43120" y="79067"/>
                    <a:pt x="42918" y="78186"/>
                    <a:pt x="42742" y="77392"/>
                  </a:cubicBezTo>
                  <a:cubicBezTo>
                    <a:pt x="42725" y="77323"/>
                    <a:pt x="42648" y="77262"/>
                    <a:pt x="42574" y="77262"/>
                  </a:cubicBezTo>
                  <a:cubicBezTo>
                    <a:pt x="42559" y="77262"/>
                    <a:pt x="42543" y="77265"/>
                    <a:pt x="42528" y="77271"/>
                  </a:cubicBezTo>
                  <a:cubicBezTo>
                    <a:pt x="42352" y="77161"/>
                    <a:pt x="42176" y="77052"/>
                    <a:pt x="42000" y="76942"/>
                  </a:cubicBezTo>
                  <a:cubicBezTo>
                    <a:pt x="43625" y="75010"/>
                    <a:pt x="45173" y="73021"/>
                    <a:pt x="46657" y="70986"/>
                  </a:cubicBezTo>
                  <a:close/>
                  <a:moveTo>
                    <a:pt x="74251" y="8477"/>
                  </a:moveTo>
                  <a:lnTo>
                    <a:pt x="74251" y="8477"/>
                  </a:lnTo>
                  <a:cubicBezTo>
                    <a:pt x="73890" y="8941"/>
                    <a:pt x="72562" y="10821"/>
                    <a:pt x="72149" y="11447"/>
                  </a:cubicBezTo>
                  <a:cubicBezTo>
                    <a:pt x="70509" y="13945"/>
                    <a:pt x="68815" y="16407"/>
                    <a:pt x="67114" y="18867"/>
                  </a:cubicBezTo>
                  <a:cubicBezTo>
                    <a:pt x="66560" y="19667"/>
                    <a:pt x="65991" y="20461"/>
                    <a:pt x="65431" y="21260"/>
                  </a:cubicBezTo>
                  <a:cubicBezTo>
                    <a:pt x="64299" y="22837"/>
                    <a:pt x="63185" y="24421"/>
                    <a:pt x="62088" y="26018"/>
                  </a:cubicBezTo>
                  <a:cubicBezTo>
                    <a:pt x="57209" y="32875"/>
                    <a:pt x="52249" y="39676"/>
                    <a:pt x="47491" y="46620"/>
                  </a:cubicBezTo>
                  <a:cubicBezTo>
                    <a:pt x="45554" y="49449"/>
                    <a:pt x="43634" y="52301"/>
                    <a:pt x="41737" y="55177"/>
                  </a:cubicBezTo>
                  <a:cubicBezTo>
                    <a:pt x="40917" y="56308"/>
                    <a:pt x="40112" y="57452"/>
                    <a:pt x="39295" y="58586"/>
                  </a:cubicBezTo>
                  <a:cubicBezTo>
                    <a:pt x="37811" y="60552"/>
                    <a:pt x="36350" y="62530"/>
                    <a:pt x="34924" y="64534"/>
                  </a:cubicBezTo>
                  <a:cubicBezTo>
                    <a:pt x="35911" y="63185"/>
                    <a:pt x="36904" y="61846"/>
                    <a:pt x="37909" y="60512"/>
                  </a:cubicBezTo>
                  <a:cubicBezTo>
                    <a:pt x="37993" y="60399"/>
                    <a:pt x="38077" y="60284"/>
                    <a:pt x="38163" y="60171"/>
                  </a:cubicBezTo>
                  <a:lnTo>
                    <a:pt x="38163" y="60171"/>
                  </a:lnTo>
                  <a:cubicBezTo>
                    <a:pt x="37447" y="61173"/>
                    <a:pt x="36723" y="62163"/>
                    <a:pt x="36015" y="63171"/>
                  </a:cubicBezTo>
                  <a:cubicBezTo>
                    <a:pt x="34560" y="65235"/>
                    <a:pt x="33105" y="67308"/>
                    <a:pt x="31618" y="69361"/>
                  </a:cubicBezTo>
                  <a:cubicBezTo>
                    <a:pt x="32687" y="67732"/>
                    <a:pt x="33789" y="66124"/>
                    <a:pt x="34927" y="64534"/>
                  </a:cubicBezTo>
                  <a:lnTo>
                    <a:pt x="34927" y="64534"/>
                  </a:lnTo>
                  <a:cubicBezTo>
                    <a:pt x="33391" y="66627"/>
                    <a:pt x="31898" y="68746"/>
                    <a:pt x="30481" y="70914"/>
                  </a:cubicBezTo>
                  <a:cubicBezTo>
                    <a:pt x="29638" y="72057"/>
                    <a:pt x="28789" y="73192"/>
                    <a:pt x="27914" y="74306"/>
                  </a:cubicBezTo>
                  <a:cubicBezTo>
                    <a:pt x="27637" y="74661"/>
                    <a:pt x="27369" y="75002"/>
                    <a:pt x="27106" y="75340"/>
                  </a:cubicBezTo>
                  <a:cubicBezTo>
                    <a:pt x="27369" y="75054"/>
                    <a:pt x="27709" y="74782"/>
                    <a:pt x="28134" y="74528"/>
                  </a:cubicBezTo>
                  <a:cubicBezTo>
                    <a:pt x="28295" y="74332"/>
                    <a:pt x="28440" y="74124"/>
                    <a:pt x="28599" y="73925"/>
                  </a:cubicBezTo>
                  <a:lnTo>
                    <a:pt x="28599" y="73925"/>
                  </a:lnTo>
                  <a:cubicBezTo>
                    <a:pt x="27900" y="75091"/>
                    <a:pt x="27224" y="76269"/>
                    <a:pt x="26592" y="77476"/>
                  </a:cubicBezTo>
                  <a:cubicBezTo>
                    <a:pt x="26387" y="76780"/>
                    <a:pt x="26497" y="76145"/>
                    <a:pt x="26933" y="75565"/>
                  </a:cubicBezTo>
                  <a:lnTo>
                    <a:pt x="26933" y="75565"/>
                  </a:lnTo>
                  <a:cubicBezTo>
                    <a:pt x="25925" y="76890"/>
                    <a:pt x="25128" y="78198"/>
                    <a:pt x="24987" y="79985"/>
                  </a:cubicBezTo>
                  <a:cubicBezTo>
                    <a:pt x="24557" y="79324"/>
                    <a:pt x="24173" y="78634"/>
                    <a:pt x="23841" y="77918"/>
                  </a:cubicBezTo>
                  <a:lnTo>
                    <a:pt x="23838" y="77918"/>
                  </a:lnTo>
                  <a:cubicBezTo>
                    <a:pt x="30166" y="69369"/>
                    <a:pt x="37210" y="61453"/>
                    <a:pt x="43285" y="52697"/>
                  </a:cubicBezTo>
                  <a:cubicBezTo>
                    <a:pt x="49642" y="43542"/>
                    <a:pt x="55837" y="34286"/>
                    <a:pt x="62275" y="25187"/>
                  </a:cubicBezTo>
                  <a:cubicBezTo>
                    <a:pt x="65249" y="20986"/>
                    <a:pt x="68119" y="16710"/>
                    <a:pt x="71147" y="12550"/>
                  </a:cubicBezTo>
                  <a:cubicBezTo>
                    <a:pt x="72158" y="11173"/>
                    <a:pt x="73194" y="9816"/>
                    <a:pt x="74251" y="8477"/>
                  </a:cubicBezTo>
                  <a:close/>
                  <a:moveTo>
                    <a:pt x="62180" y="57662"/>
                  </a:moveTo>
                  <a:cubicBezTo>
                    <a:pt x="62033" y="58225"/>
                    <a:pt x="61814" y="58768"/>
                    <a:pt x="61531" y="59273"/>
                  </a:cubicBezTo>
                  <a:cubicBezTo>
                    <a:pt x="60930" y="60134"/>
                    <a:pt x="60335" y="60994"/>
                    <a:pt x="59729" y="61851"/>
                  </a:cubicBezTo>
                  <a:cubicBezTo>
                    <a:pt x="59689" y="61906"/>
                    <a:pt x="59648" y="61958"/>
                    <a:pt x="59608" y="62016"/>
                  </a:cubicBezTo>
                  <a:cubicBezTo>
                    <a:pt x="59019" y="62749"/>
                    <a:pt x="58430" y="63445"/>
                    <a:pt x="57959" y="64080"/>
                  </a:cubicBezTo>
                  <a:cubicBezTo>
                    <a:pt x="56291" y="66332"/>
                    <a:pt x="54720" y="68659"/>
                    <a:pt x="53046" y="70908"/>
                  </a:cubicBezTo>
                  <a:cubicBezTo>
                    <a:pt x="52965" y="71021"/>
                    <a:pt x="52881" y="71133"/>
                    <a:pt x="52800" y="71246"/>
                  </a:cubicBezTo>
                  <a:cubicBezTo>
                    <a:pt x="52003" y="72288"/>
                    <a:pt x="51221" y="73342"/>
                    <a:pt x="50410" y="74375"/>
                  </a:cubicBezTo>
                  <a:cubicBezTo>
                    <a:pt x="48987" y="76194"/>
                    <a:pt x="47511" y="77975"/>
                    <a:pt x="46027" y="79745"/>
                  </a:cubicBezTo>
                  <a:cubicBezTo>
                    <a:pt x="45372" y="80526"/>
                    <a:pt x="45044" y="80832"/>
                    <a:pt x="44933" y="80832"/>
                  </a:cubicBezTo>
                  <a:cubicBezTo>
                    <a:pt x="44705" y="80832"/>
                    <a:pt x="45407" y="79523"/>
                    <a:pt x="46076" y="78380"/>
                  </a:cubicBezTo>
                  <a:cubicBezTo>
                    <a:pt x="46535" y="77851"/>
                    <a:pt x="46971" y="77309"/>
                    <a:pt x="47416" y="76772"/>
                  </a:cubicBezTo>
                  <a:cubicBezTo>
                    <a:pt x="47699" y="76440"/>
                    <a:pt x="47979" y="76110"/>
                    <a:pt x="48250" y="75770"/>
                  </a:cubicBezTo>
                  <a:cubicBezTo>
                    <a:pt x="48279" y="75732"/>
                    <a:pt x="48308" y="75698"/>
                    <a:pt x="48337" y="75660"/>
                  </a:cubicBezTo>
                  <a:cubicBezTo>
                    <a:pt x="48825" y="75045"/>
                    <a:pt x="49304" y="74419"/>
                    <a:pt x="49772" y="73783"/>
                  </a:cubicBezTo>
                  <a:cubicBezTo>
                    <a:pt x="50323" y="73047"/>
                    <a:pt x="50863" y="72305"/>
                    <a:pt x="51394" y="71555"/>
                  </a:cubicBezTo>
                  <a:cubicBezTo>
                    <a:pt x="52188" y="70449"/>
                    <a:pt x="52979" y="69358"/>
                    <a:pt x="53793" y="68318"/>
                  </a:cubicBezTo>
                  <a:cubicBezTo>
                    <a:pt x="55217" y="66505"/>
                    <a:pt x="56626" y="64681"/>
                    <a:pt x="58023" y="62850"/>
                  </a:cubicBezTo>
                  <a:cubicBezTo>
                    <a:pt x="58927" y="61664"/>
                    <a:pt x="61617" y="59184"/>
                    <a:pt x="62180" y="57662"/>
                  </a:cubicBezTo>
                  <a:close/>
                  <a:moveTo>
                    <a:pt x="78645" y="5265"/>
                  </a:moveTo>
                  <a:cubicBezTo>
                    <a:pt x="78867" y="5265"/>
                    <a:pt x="79090" y="5308"/>
                    <a:pt x="79312" y="5408"/>
                  </a:cubicBezTo>
                  <a:cubicBezTo>
                    <a:pt x="75186" y="9268"/>
                    <a:pt x="71823" y="14187"/>
                    <a:pt x="68416" y="18792"/>
                  </a:cubicBezTo>
                  <a:cubicBezTo>
                    <a:pt x="71696" y="14525"/>
                    <a:pt x="75079" y="10359"/>
                    <a:pt x="78642" y="6398"/>
                  </a:cubicBezTo>
                  <a:lnTo>
                    <a:pt x="78642" y="6398"/>
                  </a:lnTo>
                  <a:cubicBezTo>
                    <a:pt x="78575" y="6822"/>
                    <a:pt x="78509" y="7244"/>
                    <a:pt x="78446" y="7668"/>
                  </a:cubicBezTo>
                  <a:cubicBezTo>
                    <a:pt x="77816" y="8800"/>
                    <a:pt x="77071" y="9862"/>
                    <a:pt x="76223" y="10844"/>
                  </a:cubicBezTo>
                  <a:cubicBezTo>
                    <a:pt x="75406" y="11872"/>
                    <a:pt x="74499" y="12842"/>
                    <a:pt x="73639" y="13835"/>
                  </a:cubicBezTo>
                  <a:cubicBezTo>
                    <a:pt x="71525" y="16269"/>
                    <a:pt x="69721" y="18994"/>
                    <a:pt x="67778" y="21563"/>
                  </a:cubicBezTo>
                  <a:cubicBezTo>
                    <a:pt x="62758" y="28203"/>
                    <a:pt x="57795" y="34887"/>
                    <a:pt x="52890" y="41616"/>
                  </a:cubicBezTo>
                  <a:cubicBezTo>
                    <a:pt x="43498" y="54536"/>
                    <a:pt x="34517" y="68087"/>
                    <a:pt x="26298" y="81789"/>
                  </a:cubicBezTo>
                  <a:lnTo>
                    <a:pt x="26295" y="81789"/>
                  </a:lnTo>
                  <a:cubicBezTo>
                    <a:pt x="25902" y="81304"/>
                    <a:pt x="25518" y="80787"/>
                    <a:pt x="25157" y="80253"/>
                  </a:cubicBezTo>
                  <a:cubicBezTo>
                    <a:pt x="25175" y="80250"/>
                    <a:pt x="25192" y="80247"/>
                    <a:pt x="25206" y="80239"/>
                  </a:cubicBezTo>
                  <a:cubicBezTo>
                    <a:pt x="29756" y="77453"/>
                    <a:pt x="32080" y="71153"/>
                    <a:pt x="34788" y="66788"/>
                  </a:cubicBezTo>
                  <a:cubicBezTo>
                    <a:pt x="37485" y="62438"/>
                    <a:pt x="40259" y="58133"/>
                    <a:pt x="43071" y="53854"/>
                  </a:cubicBezTo>
                  <a:cubicBezTo>
                    <a:pt x="43969" y="52607"/>
                    <a:pt x="44855" y="51357"/>
                    <a:pt x="45744" y="50110"/>
                  </a:cubicBezTo>
                  <a:cubicBezTo>
                    <a:pt x="47355" y="47979"/>
                    <a:pt x="48940" y="45846"/>
                    <a:pt x="50462" y="43698"/>
                  </a:cubicBezTo>
                  <a:cubicBezTo>
                    <a:pt x="55416" y="36706"/>
                    <a:pt x="60370" y="29537"/>
                    <a:pt x="65558" y="22574"/>
                  </a:cubicBezTo>
                  <a:lnTo>
                    <a:pt x="65558" y="22574"/>
                  </a:lnTo>
                  <a:cubicBezTo>
                    <a:pt x="62475" y="26610"/>
                    <a:pt x="59440" y="30683"/>
                    <a:pt x="56461" y="34800"/>
                  </a:cubicBezTo>
                  <a:cubicBezTo>
                    <a:pt x="58159" y="32326"/>
                    <a:pt x="59850" y="29846"/>
                    <a:pt x="61536" y="27360"/>
                  </a:cubicBezTo>
                  <a:cubicBezTo>
                    <a:pt x="64438" y="23076"/>
                    <a:pt x="67504" y="18902"/>
                    <a:pt x="70596" y="14753"/>
                  </a:cubicBezTo>
                  <a:cubicBezTo>
                    <a:pt x="72680" y="11955"/>
                    <a:pt x="75853" y="9294"/>
                    <a:pt x="77403" y="6158"/>
                  </a:cubicBezTo>
                  <a:cubicBezTo>
                    <a:pt x="77469" y="6027"/>
                    <a:pt x="77354" y="5907"/>
                    <a:pt x="77245" y="5907"/>
                  </a:cubicBezTo>
                  <a:cubicBezTo>
                    <a:pt x="77195" y="5907"/>
                    <a:pt x="77147" y="5931"/>
                    <a:pt x="77118" y="5991"/>
                  </a:cubicBezTo>
                  <a:cubicBezTo>
                    <a:pt x="76133" y="7983"/>
                    <a:pt x="74242" y="9418"/>
                    <a:pt x="72900" y="11161"/>
                  </a:cubicBezTo>
                  <a:cubicBezTo>
                    <a:pt x="72288" y="11955"/>
                    <a:pt x="71693" y="12758"/>
                    <a:pt x="71092" y="13555"/>
                  </a:cubicBezTo>
                  <a:cubicBezTo>
                    <a:pt x="72490" y="11488"/>
                    <a:pt x="73870" y="9409"/>
                    <a:pt x="75221" y="7307"/>
                  </a:cubicBezTo>
                  <a:cubicBezTo>
                    <a:pt x="76163" y="6624"/>
                    <a:pt x="77403" y="5265"/>
                    <a:pt x="78645" y="5265"/>
                  </a:cubicBezTo>
                  <a:close/>
                  <a:moveTo>
                    <a:pt x="79574" y="5552"/>
                  </a:moveTo>
                  <a:cubicBezTo>
                    <a:pt x="79623" y="5584"/>
                    <a:pt x="79670" y="5607"/>
                    <a:pt x="79719" y="5647"/>
                  </a:cubicBezTo>
                  <a:cubicBezTo>
                    <a:pt x="80108" y="5950"/>
                    <a:pt x="80334" y="6404"/>
                    <a:pt x="80556" y="6860"/>
                  </a:cubicBezTo>
                  <a:cubicBezTo>
                    <a:pt x="71017" y="19742"/>
                    <a:pt x="61028" y="32346"/>
                    <a:pt x="51972" y="45572"/>
                  </a:cubicBezTo>
                  <a:cubicBezTo>
                    <a:pt x="48181" y="51103"/>
                    <a:pt x="44405" y="56629"/>
                    <a:pt x="40441" y="62033"/>
                  </a:cubicBezTo>
                  <a:cubicBezTo>
                    <a:pt x="44440" y="56638"/>
                    <a:pt x="48458" y="51253"/>
                    <a:pt x="52232" y="45722"/>
                  </a:cubicBezTo>
                  <a:cubicBezTo>
                    <a:pt x="54123" y="42947"/>
                    <a:pt x="56068" y="40211"/>
                    <a:pt x="58040" y="37488"/>
                  </a:cubicBezTo>
                  <a:lnTo>
                    <a:pt x="58040" y="37488"/>
                  </a:lnTo>
                  <a:cubicBezTo>
                    <a:pt x="57189" y="38732"/>
                    <a:pt x="56337" y="39974"/>
                    <a:pt x="55488" y="41218"/>
                  </a:cubicBezTo>
                  <a:cubicBezTo>
                    <a:pt x="51215" y="47440"/>
                    <a:pt x="46995" y="53713"/>
                    <a:pt x="42970" y="60099"/>
                  </a:cubicBezTo>
                  <a:cubicBezTo>
                    <a:pt x="39278" y="65957"/>
                    <a:pt x="34150" y="71024"/>
                    <a:pt x="30836" y="77040"/>
                  </a:cubicBezTo>
                  <a:cubicBezTo>
                    <a:pt x="30785" y="77131"/>
                    <a:pt x="30862" y="77253"/>
                    <a:pt x="30957" y="77253"/>
                  </a:cubicBezTo>
                  <a:cubicBezTo>
                    <a:pt x="30980" y="77253"/>
                    <a:pt x="31003" y="77246"/>
                    <a:pt x="31026" y="77231"/>
                  </a:cubicBezTo>
                  <a:cubicBezTo>
                    <a:pt x="32502" y="76206"/>
                    <a:pt x="33818" y="74852"/>
                    <a:pt x="35037" y="73353"/>
                  </a:cubicBezTo>
                  <a:lnTo>
                    <a:pt x="35037" y="73353"/>
                  </a:lnTo>
                  <a:cubicBezTo>
                    <a:pt x="34217" y="75536"/>
                    <a:pt x="32840" y="76613"/>
                    <a:pt x="30709" y="77672"/>
                  </a:cubicBezTo>
                  <a:cubicBezTo>
                    <a:pt x="30591" y="77733"/>
                    <a:pt x="30478" y="77799"/>
                    <a:pt x="30374" y="77877"/>
                  </a:cubicBezTo>
                  <a:cubicBezTo>
                    <a:pt x="30504" y="77646"/>
                    <a:pt x="30637" y="77415"/>
                    <a:pt x="30758" y="77179"/>
                  </a:cubicBezTo>
                  <a:cubicBezTo>
                    <a:pt x="30812" y="77073"/>
                    <a:pt x="30724" y="76978"/>
                    <a:pt x="30634" y="76978"/>
                  </a:cubicBezTo>
                  <a:cubicBezTo>
                    <a:pt x="30594" y="76978"/>
                    <a:pt x="30553" y="76997"/>
                    <a:pt x="30524" y="77043"/>
                  </a:cubicBezTo>
                  <a:cubicBezTo>
                    <a:pt x="30100" y="77724"/>
                    <a:pt x="29710" y="78426"/>
                    <a:pt x="29340" y="79133"/>
                  </a:cubicBezTo>
                  <a:cubicBezTo>
                    <a:pt x="29202" y="79367"/>
                    <a:pt x="29060" y="79601"/>
                    <a:pt x="28925" y="79835"/>
                  </a:cubicBezTo>
                  <a:cubicBezTo>
                    <a:pt x="28368" y="80810"/>
                    <a:pt x="27937" y="81812"/>
                    <a:pt x="27669" y="82901"/>
                  </a:cubicBezTo>
                  <a:cubicBezTo>
                    <a:pt x="27666" y="82909"/>
                    <a:pt x="27672" y="82915"/>
                    <a:pt x="27672" y="82924"/>
                  </a:cubicBezTo>
                  <a:cubicBezTo>
                    <a:pt x="27637" y="83016"/>
                    <a:pt x="27608" y="83109"/>
                    <a:pt x="27577" y="83201"/>
                  </a:cubicBezTo>
                  <a:cubicBezTo>
                    <a:pt x="27213" y="82834"/>
                    <a:pt x="26843" y="82442"/>
                    <a:pt x="26479" y="82006"/>
                  </a:cubicBezTo>
                  <a:cubicBezTo>
                    <a:pt x="30169" y="76125"/>
                    <a:pt x="34228" y="70466"/>
                    <a:pt x="38359" y="64857"/>
                  </a:cubicBezTo>
                  <a:lnTo>
                    <a:pt x="38359" y="64857"/>
                  </a:lnTo>
                  <a:cubicBezTo>
                    <a:pt x="36188" y="67755"/>
                    <a:pt x="33997" y="70640"/>
                    <a:pt x="31861" y="73567"/>
                  </a:cubicBezTo>
                  <a:cubicBezTo>
                    <a:pt x="31338" y="74283"/>
                    <a:pt x="30839" y="75019"/>
                    <a:pt x="30331" y="75747"/>
                  </a:cubicBezTo>
                  <a:cubicBezTo>
                    <a:pt x="38175" y="63188"/>
                    <a:pt x="46504" y="50803"/>
                    <a:pt x="55222" y="38865"/>
                  </a:cubicBezTo>
                  <a:cubicBezTo>
                    <a:pt x="59784" y="32615"/>
                    <a:pt x="64406" y="26411"/>
                    <a:pt x="69083" y="20253"/>
                  </a:cubicBezTo>
                  <a:cubicBezTo>
                    <a:pt x="72516" y="15726"/>
                    <a:pt x="77767" y="11069"/>
                    <a:pt x="79574" y="5552"/>
                  </a:cubicBezTo>
                  <a:close/>
                  <a:moveTo>
                    <a:pt x="29381" y="81847"/>
                  </a:moveTo>
                  <a:cubicBezTo>
                    <a:pt x="28982" y="82193"/>
                    <a:pt x="28662" y="83195"/>
                    <a:pt x="28394" y="83966"/>
                  </a:cubicBezTo>
                  <a:lnTo>
                    <a:pt x="28391" y="83966"/>
                  </a:lnTo>
                  <a:cubicBezTo>
                    <a:pt x="28157" y="83764"/>
                    <a:pt x="27917" y="83544"/>
                    <a:pt x="27675" y="83302"/>
                  </a:cubicBezTo>
                  <a:cubicBezTo>
                    <a:pt x="27704" y="83224"/>
                    <a:pt x="27732" y="83146"/>
                    <a:pt x="27761" y="83068"/>
                  </a:cubicBezTo>
                  <a:cubicBezTo>
                    <a:pt x="27778" y="83076"/>
                    <a:pt x="27796" y="83080"/>
                    <a:pt x="27814" y="83080"/>
                  </a:cubicBezTo>
                  <a:cubicBezTo>
                    <a:pt x="27849" y="83080"/>
                    <a:pt x="27883" y="83066"/>
                    <a:pt x="27906" y="83039"/>
                  </a:cubicBezTo>
                  <a:cubicBezTo>
                    <a:pt x="28342" y="82551"/>
                    <a:pt x="28896" y="82268"/>
                    <a:pt x="29381" y="81847"/>
                  </a:cubicBezTo>
                  <a:close/>
                  <a:moveTo>
                    <a:pt x="29929" y="82909"/>
                  </a:moveTo>
                  <a:lnTo>
                    <a:pt x="29929" y="82909"/>
                  </a:lnTo>
                  <a:cubicBezTo>
                    <a:pt x="29817" y="83132"/>
                    <a:pt x="29693" y="83348"/>
                    <a:pt x="29577" y="83553"/>
                  </a:cubicBezTo>
                  <a:cubicBezTo>
                    <a:pt x="29485" y="83721"/>
                    <a:pt x="29136" y="84177"/>
                    <a:pt x="29092" y="84514"/>
                  </a:cubicBezTo>
                  <a:cubicBezTo>
                    <a:pt x="28982" y="84437"/>
                    <a:pt x="28879" y="84373"/>
                    <a:pt x="28766" y="84286"/>
                  </a:cubicBezTo>
                  <a:lnTo>
                    <a:pt x="28763" y="84286"/>
                  </a:lnTo>
                  <a:cubicBezTo>
                    <a:pt x="29098" y="83856"/>
                    <a:pt x="29433" y="83429"/>
                    <a:pt x="29791" y="83022"/>
                  </a:cubicBezTo>
                  <a:cubicBezTo>
                    <a:pt x="29854" y="82993"/>
                    <a:pt x="29883" y="82947"/>
                    <a:pt x="29929" y="82909"/>
                  </a:cubicBezTo>
                  <a:close/>
                  <a:moveTo>
                    <a:pt x="29300" y="79719"/>
                  </a:moveTo>
                  <a:cubicBezTo>
                    <a:pt x="29300" y="79748"/>
                    <a:pt x="29291" y="79774"/>
                    <a:pt x="29291" y="79800"/>
                  </a:cubicBezTo>
                  <a:cubicBezTo>
                    <a:pt x="29291" y="80045"/>
                    <a:pt x="29323" y="80337"/>
                    <a:pt x="29465" y="80539"/>
                  </a:cubicBezTo>
                  <a:cubicBezTo>
                    <a:pt x="29589" y="80732"/>
                    <a:pt x="29719" y="80923"/>
                    <a:pt x="29860" y="81105"/>
                  </a:cubicBezTo>
                  <a:cubicBezTo>
                    <a:pt x="31044" y="81968"/>
                    <a:pt x="30911" y="83189"/>
                    <a:pt x="29459" y="84769"/>
                  </a:cubicBezTo>
                  <a:cubicBezTo>
                    <a:pt x="29453" y="84766"/>
                    <a:pt x="29447" y="84763"/>
                    <a:pt x="29444" y="84760"/>
                  </a:cubicBezTo>
                  <a:cubicBezTo>
                    <a:pt x="29526" y="84691"/>
                    <a:pt x="29492" y="84551"/>
                    <a:pt x="29381" y="84551"/>
                  </a:cubicBezTo>
                  <a:cubicBezTo>
                    <a:pt x="29370" y="84551"/>
                    <a:pt x="29358" y="84552"/>
                    <a:pt x="29346" y="84555"/>
                  </a:cubicBezTo>
                  <a:cubicBezTo>
                    <a:pt x="29748" y="84463"/>
                    <a:pt x="30348" y="82768"/>
                    <a:pt x="30469" y="82349"/>
                  </a:cubicBezTo>
                  <a:cubicBezTo>
                    <a:pt x="30502" y="82240"/>
                    <a:pt x="30414" y="82163"/>
                    <a:pt x="30322" y="82163"/>
                  </a:cubicBezTo>
                  <a:cubicBezTo>
                    <a:pt x="30286" y="82163"/>
                    <a:pt x="30249" y="82175"/>
                    <a:pt x="30218" y="82202"/>
                  </a:cubicBezTo>
                  <a:cubicBezTo>
                    <a:pt x="29534" y="82802"/>
                    <a:pt x="29029" y="83415"/>
                    <a:pt x="28659" y="84197"/>
                  </a:cubicBezTo>
                  <a:lnTo>
                    <a:pt x="28656" y="84194"/>
                  </a:lnTo>
                  <a:cubicBezTo>
                    <a:pt x="29058" y="83316"/>
                    <a:pt x="29482" y="82520"/>
                    <a:pt x="29675" y="81558"/>
                  </a:cubicBezTo>
                  <a:cubicBezTo>
                    <a:pt x="29706" y="81455"/>
                    <a:pt x="29624" y="81373"/>
                    <a:pt x="29537" y="81373"/>
                  </a:cubicBezTo>
                  <a:cubicBezTo>
                    <a:pt x="29502" y="81373"/>
                    <a:pt x="29466" y="81386"/>
                    <a:pt x="29436" y="81417"/>
                  </a:cubicBezTo>
                  <a:cubicBezTo>
                    <a:pt x="29060" y="81743"/>
                    <a:pt x="28630" y="81974"/>
                    <a:pt x="28258" y="82294"/>
                  </a:cubicBezTo>
                  <a:cubicBezTo>
                    <a:pt x="28189" y="82343"/>
                    <a:pt x="28137" y="82378"/>
                    <a:pt x="28090" y="82413"/>
                  </a:cubicBezTo>
                  <a:cubicBezTo>
                    <a:pt x="28145" y="82216"/>
                    <a:pt x="28209" y="82020"/>
                    <a:pt x="28287" y="81830"/>
                  </a:cubicBezTo>
                  <a:cubicBezTo>
                    <a:pt x="28599" y="81119"/>
                    <a:pt x="28933" y="80421"/>
                    <a:pt x="29291" y="79736"/>
                  </a:cubicBezTo>
                  <a:cubicBezTo>
                    <a:pt x="29294" y="79731"/>
                    <a:pt x="29297" y="79725"/>
                    <a:pt x="29300" y="79719"/>
                  </a:cubicBezTo>
                  <a:close/>
                  <a:moveTo>
                    <a:pt x="56855" y="95539"/>
                  </a:moveTo>
                  <a:cubicBezTo>
                    <a:pt x="56854" y="95540"/>
                    <a:pt x="56854" y="95540"/>
                    <a:pt x="56854" y="95540"/>
                  </a:cubicBezTo>
                  <a:cubicBezTo>
                    <a:pt x="56854" y="95540"/>
                    <a:pt x="56854" y="95540"/>
                    <a:pt x="56855" y="95539"/>
                  </a:cubicBezTo>
                  <a:close/>
                  <a:moveTo>
                    <a:pt x="56012" y="1"/>
                  </a:moveTo>
                  <a:cubicBezTo>
                    <a:pt x="55592" y="1"/>
                    <a:pt x="55116" y="195"/>
                    <a:pt x="54573" y="462"/>
                  </a:cubicBezTo>
                  <a:cubicBezTo>
                    <a:pt x="54488" y="503"/>
                    <a:pt x="54534" y="642"/>
                    <a:pt x="54616" y="642"/>
                  </a:cubicBezTo>
                  <a:cubicBezTo>
                    <a:pt x="54626" y="642"/>
                    <a:pt x="54637" y="640"/>
                    <a:pt x="54648" y="635"/>
                  </a:cubicBezTo>
                  <a:cubicBezTo>
                    <a:pt x="54879" y="534"/>
                    <a:pt x="55124" y="462"/>
                    <a:pt x="55373" y="419"/>
                  </a:cubicBezTo>
                  <a:lnTo>
                    <a:pt x="55373" y="419"/>
                  </a:lnTo>
                  <a:cubicBezTo>
                    <a:pt x="54628" y="1574"/>
                    <a:pt x="53863" y="2711"/>
                    <a:pt x="53092" y="3849"/>
                  </a:cubicBezTo>
                  <a:cubicBezTo>
                    <a:pt x="52182" y="5012"/>
                    <a:pt x="51189" y="6124"/>
                    <a:pt x="50193" y="7224"/>
                  </a:cubicBezTo>
                  <a:cubicBezTo>
                    <a:pt x="51787" y="5015"/>
                    <a:pt x="53199" y="2729"/>
                    <a:pt x="54102" y="286"/>
                  </a:cubicBezTo>
                  <a:cubicBezTo>
                    <a:pt x="54144" y="174"/>
                    <a:pt x="54045" y="93"/>
                    <a:pt x="53946" y="93"/>
                  </a:cubicBezTo>
                  <a:cubicBezTo>
                    <a:pt x="53908" y="93"/>
                    <a:pt x="53870" y="106"/>
                    <a:pt x="53840" y="133"/>
                  </a:cubicBezTo>
                  <a:cubicBezTo>
                    <a:pt x="49272" y="4328"/>
                    <a:pt x="46010" y="10356"/>
                    <a:pt x="42283" y="15287"/>
                  </a:cubicBezTo>
                  <a:cubicBezTo>
                    <a:pt x="37309" y="21866"/>
                    <a:pt x="32233" y="28385"/>
                    <a:pt x="27418" y="35086"/>
                  </a:cubicBezTo>
                  <a:cubicBezTo>
                    <a:pt x="22420" y="42041"/>
                    <a:pt x="17816" y="49264"/>
                    <a:pt x="12567" y="56043"/>
                  </a:cubicBezTo>
                  <a:cubicBezTo>
                    <a:pt x="8283" y="61574"/>
                    <a:pt x="3407" y="66482"/>
                    <a:pt x="29" y="72666"/>
                  </a:cubicBezTo>
                  <a:cubicBezTo>
                    <a:pt x="1" y="72716"/>
                    <a:pt x="46" y="72764"/>
                    <a:pt x="90" y="72764"/>
                  </a:cubicBezTo>
                  <a:cubicBezTo>
                    <a:pt x="109" y="72764"/>
                    <a:pt x="127" y="72755"/>
                    <a:pt x="138" y="72733"/>
                  </a:cubicBezTo>
                  <a:cubicBezTo>
                    <a:pt x="3866" y="66176"/>
                    <a:pt x="9258" y="60864"/>
                    <a:pt x="13843" y="54934"/>
                  </a:cubicBezTo>
                  <a:cubicBezTo>
                    <a:pt x="18402" y="49045"/>
                    <a:pt x="22438" y="42763"/>
                    <a:pt x="26702" y="36665"/>
                  </a:cubicBezTo>
                  <a:cubicBezTo>
                    <a:pt x="31081" y="30400"/>
                    <a:pt x="35816" y="24381"/>
                    <a:pt x="40421" y="18284"/>
                  </a:cubicBezTo>
                  <a:cubicBezTo>
                    <a:pt x="42811" y="15117"/>
                    <a:pt x="45222" y="11964"/>
                    <a:pt x="47586" y="8780"/>
                  </a:cubicBezTo>
                  <a:cubicBezTo>
                    <a:pt x="48398" y="7686"/>
                    <a:pt x="49131" y="6525"/>
                    <a:pt x="49893" y="5396"/>
                  </a:cubicBezTo>
                  <a:cubicBezTo>
                    <a:pt x="50365" y="4696"/>
                    <a:pt x="52762" y="1490"/>
                    <a:pt x="53130" y="1490"/>
                  </a:cubicBezTo>
                  <a:cubicBezTo>
                    <a:pt x="53247" y="1490"/>
                    <a:pt x="53157" y="1819"/>
                    <a:pt x="52728" y="2665"/>
                  </a:cubicBezTo>
                  <a:cubicBezTo>
                    <a:pt x="51415" y="5255"/>
                    <a:pt x="49212" y="7290"/>
                    <a:pt x="47532" y="9626"/>
                  </a:cubicBezTo>
                  <a:cubicBezTo>
                    <a:pt x="45222" y="12839"/>
                    <a:pt x="42973" y="16095"/>
                    <a:pt x="40707" y="19340"/>
                  </a:cubicBezTo>
                  <a:cubicBezTo>
                    <a:pt x="35724" y="26477"/>
                    <a:pt x="30351" y="33360"/>
                    <a:pt x="25004" y="40225"/>
                  </a:cubicBezTo>
                  <a:cubicBezTo>
                    <a:pt x="20957" y="45422"/>
                    <a:pt x="17342" y="50690"/>
                    <a:pt x="13889" y="56303"/>
                  </a:cubicBezTo>
                  <a:cubicBezTo>
                    <a:pt x="9810" y="62934"/>
                    <a:pt x="4394" y="68549"/>
                    <a:pt x="271" y="75146"/>
                  </a:cubicBezTo>
                  <a:cubicBezTo>
                    <a:pt x="202" y="75257"/>
                    <a:pt x="300" y="75365"/>
                    <a:pt x="404" y="75365"/>
                  </a:cubicBezTo>
                  <a:cubicBezTo>
                    <a:pt x="439" y="75365"/>
                    <a:pt x="475" y="75353"/>
                    <a:pt x="505" y="75325"/>
                  </a:cubicBezTo>
                  <a:cubicBezTo>
                    <a:pt x="2283" y="73668"/>
                    <a:pt x="3894" y="71855"/>
                    <a:pt x="5425" y="69964"/>
                  </a:cubicBezTo>
                  <a:lnTo>
                    <a:pt x="5425" y="69964"/>
                  </a:lnTo>
                  <a:cubicBezTo>
                    <a:pt x="4047" y="71829"/>
                    <a:pt x="2691" y="73708"/>
                    <a:pt x="1377" y="75620"/>
                  </a:cubicBezTo>
                  <a:cubicBezTo>
                    <a:pt x="1298" y="75731"/>
                    <a:pt x="1402" y="75832"/>
                    <a:pt x="1509" y="75832"/>
                  </a:cubicBezTo>
                  <a:cubicBezTo>
                    <a:pt x="1543" y="75832"/>
                    <a:pt x="1577" y="75822"/>
                    <a:pt x="1605" y="75799"/>
                  </a:cubicBezTo>
                  <a:cubicBezTo>
                    <a:pt x="2624" y="74976"/>
                    <a:pt x="3571" y="74087"/>
                    <a:pt x="4486" y="73169"/>
                  </a:cubicBezTo>
                  <a:lnTo>
                    <a:pt x="4486" y="73169"/>
                  </a:lnTo>
                  <a:cubicBezTo>
                    <a:pt x="3600" y="74508"/>
                    <a:pt x="2705" y="75845"/>
                    <a:pt x="1839" y="77190"/>
                  </a:cubicBezTo>
                  <a:cubicBezTo>
                    <a:pt x="1765" y="77303"/>
                    <a:pt x="1873" y="77424"/>
                    <a:pt x="1983" y="77424"/>
                  </a:cubicBezTo>
                  <a:cubicBezTo>
                    <a:pt x="2020" y="77424"/>
                    <a:pt x="2056" y="77411"/>
                    <a:pt x="2087" y="77381"/>
                  </a:cubicBezTo>
                  <a:cubicBezTo>
                    <a:pt x="6213" y="73206"/>
                    <a:pt x="9564" y="68474"/>
                    <a:pt x="12841" y="63621"/>
                  </a:cubicBezTo>
                  <a:cubicBezTo>
                    <a:pt x="16941" y="57544"/>
                    <a:pt x="21297" y="51681"/>
                    <a:pt x="25570" y="45722"/>
                  </a:cubicBezTo>
                  <a:cubicBezTo>
                    <a:pt x="31047" y="38086"/>
                    <a:pt x="36373" y="30334"/>
                    <a:pt x="41893" y="22727"/>
                  </a:cubicBezTo>
                  <a:cubicBezTo>
                    <a:pt x="43051" y="21240"/>
                    <a:pt x="44214" y="19756"/>
                    <a:pt x="45401" y="18292"/>
                  </a:cubicBezTo>
                  <a:cubicBezTo>
                    <a:pt x="48118" y="14941"/>
                    <a:pt x="50828" y="11583"/>
                    <a:pt x="53144" y="7971"/>
                  </a:cubicBezTo>
                  <a:cubicBezTo>
                    <a:pt x="54134" y="6759"/>
                    <a:pt x="55150" y="5566"/>
                    <a:pt x="56169" y="4377"/>
                  </a:cubicBezTo>
                  <a:cubicBezTo>
                    <a:pt x="56823" y="3617"/>
                    <a:pt x="57324" y="2991"/>
                    <a:pt x="57398" y="2991"/>
                  </a:cubicBezTo>
                  <a:cubicBezTo>
                    <a:pt x="57456" y="2991"/>
                    <a:pt x="57254" y="3372"/>
                    <a:pt x="56660" y="4368"/>
                  </a:cubicBezTo>
                  <a:cubicBezTo>
                    <a:pt x="54703" y="7662"/>
                    <a:pt x="52087" y="10570"/>
                    <a:pt x="49671" y="13529"/>
                  </a:cubicBezTo>
                  <a:cubicBezTo>
                    <a:pt x="45306" y="18878"/>
                    <a:pt x="41246" y="24488"/>
                    <a:pt x="37286" y="30141"/>
                  </a:cubicBezTo>
                  <a:cubicBezTo>
                    <a:pt x="33146" y="36053"/>
                    <a:pt x="29173" y="42081"/>
                    <a:pt x="25189" y="48101"/>
                  </a:cubicBezTo>
                  <a:cubicBezTo>
                    <a:pt x="22146" y="51929"/>
                    <a:pt x="19092" y="55751"/>
                    <a:pt x="16158" y="59669"/>
                  </a:cubicBezTo>
                  <a:cubicBezTo>
                    <a:pt x="13442" y="63304"/>
                    <a:pt x="10815" y="67013"/>
                    <a:pt x="7982" y="70562"/>
                  </a:cubicBezTo>
                  <a:cubicBezTo>
                    <a:pt x="6233" y="72756"/>
                    <a:pt x="4590" y="74843"/>
                    <a:pt x="3710" y="77542"/>
                  </a:cubicBezTo>
                  <a:cubicBezTo>
                    <a:pt x="3674" y="77650"/>
                    <a:pt x="3772" y="77743"/>
                    <a:pt x="3869" y="77743"/>
                  </a:cubicBezTo>
                  <a:cubicBezTo>
                    <a:pt x="3907" y="77743"/>
                    <a:pt x="3945" y="77729"/>
                    <a:pt x="3975" y="77695"/>
                  </a:cubicBezTo>
                  <a:cubicBezTo>
                    <a:pt x="4501" y="77130"/>
                    <a:pt x="5015" y="76555"/>
                    <a:pt x="5528" y="75975"/>
                  </a:cubicBezTo>
                  <a:lnTo>
                    <a:pt x="5528" y="75975"/>
                  </a:lnTo>
                  <a:cubicBezTo>
                    <a:pt x="5049" y="76777"/>
                    <a:pt x="4602" y="77597"/>
                    <a:pt x="4195" y="78446"/>
                  </a:cubicBezTo>
                  <a:cubicBezTo>
                    <a:pt x="4128" y="78569"/>
                    <a:pt x="4229" y="78691"/>
                    <a:pt x="4341" y="78691"/>
                  </a:cubicBezTo>
                  <a:cubicBezTo>
                    <a:pt x="4379" y="78691"/>
                    <a:pt x="4418" y="78677"/>
                    <a:pt x="4452" y="78645"/>
                  </a:cubicBezTo>
                  <a:cubicBezTo>
                    <a:pt x="5670" y="77586"/>
                    <a:pt x="6807" y="76396"/>
                    <a:pt x="7890" y="75129"/>
                  </a:cubicBezTo>
                  <a:lnTo>
                    <a:pt x="7890" y="75129"/>
                  </a:lnTo>
                  <a:cubicBezTo>
                    <a:pt x="7777" y="75337"/>
                    <a:pt x="7674" y="75556"/>
                    <a:pt x="7572" y="75773"/>
                  </a:cubicBezTo>
                  <a:cubicBezTo>
                    <a:pt x="7278" y="76240"/>
                    <a:pt x="6989" y="76711"/>
                    <a:pt x="6718" y="77187"/>
                  </a:cubicBezTo>
                  <a:cubicBezTo>
                    <a:pt x="6651" y="77306"/>
                    <a:pt x="6754" y="77430"/>
                    <a:pt x="6865" y="77430"/>
                  </a:cubicBezTo>
                  <a:cubicBezTo>
                    <a:pt x="6902" y="77430"/>
                    <a:pt x="6939" y="77416"/>
                    <a:pt x="6972" y="77384"/>
                  </a:cubicBezTo>
                  <a:cubicBezTo>
                    <a:pt x="7015" y="77337"/>
                    <a:pt x="7056" y="77291"/>
                    <a:pt x="7102" y="77248"/>
                  </a:cubicBezTo>
                  <a:cubicBezTo>
                    <a:pt x="7126" y="77262"/>
                    <a:pt x="7154" y="77269"/>
                    <a:pt x="7182" y="77269"/>
                  </a:cubicBezTo>
                  <a:cubicBezTo>
                    <a:pt x="7207" y="77269"/>
                    <a:pt x="7232" y="77263"/>
                    <a:pt x="7255" y="77251"/>
                  </a:cubicBezTo>
                  <a:cubicBezTo>
                    <a:pt x="7555" y="77069"/>
                    <a:pt x="7844" y="76873"/>
                    <a:pt x="8121" y="76668"/>
                  </a:cubicBezTo>
                  <a:lnTo>
                    <a:pt x="8121" y="76668"/>
                  </a:lnTo>
                  <a:cubicBezTo>
                    <a:pt x="8020" y="76852"/>
                    <a:pt x="7919" y="77028"/>
                    <a:pt x="7815" y="77184"/>
                  </a:cubicBezTo>
                  <a:cubicBezTo>
                    <a:pt x="7739" y="77299"/>
                    <a:pt x="7857" y="77439"/>
                    <a:pt x="7973" y="77439"/>
                  </a:cubicBezTo>
                  <a:cubicBezTo>
                    <a:pt x="8011" y="77439"/>
                    <a:pt x="8050" y="77423"/>
                    <a:pt x="8081" y="77386"/>
                  </a:cubicBezTo>
                  <a:cubicBezTo>
                    <a:pt x="8765" y="76604"/>
                    <a:pt x="9420" y="75799"/>
                    <a:pt x="10050" y="74967"/>
                  </a:cubicBezTo>
                  <a:cubicBezTo>
                    <a:pt x="10696" y="74142"/>
                    <a:pt x="11002" y="73838"/>
                    <a:pt x="11104" y="73838"/>
                  </a:cubicBezTo>
                  <a:cubicBezTo>
                    <a:pt x="11345" y="73838"/>
                    <a:pt x="10424" y="75567"/>
                    <a:pt x="10179" y="76082"/>
                  </a:cubicBezTo>
                  <a:cubicBezTo>
                    <a:pt x="10119" y="76204"/>
                    <a:pt x="10218" y="76339"/>
                    <a:pt x="10330" y="76339"/>
                  </a:cubicBezTo>
                  <a:cubicBezTo>
                    <a:pt x="10368" y="76339"/>
                    <a:pt x="10407" y="76323"/>
                    <a:pt x="10442" y="76287"/>
                  </a:cubicBezTo>
                  <a:cubicBezTo>
                    <a:pt x="10846" y="75900"/>
                    <a:pt x="11216" y="75478"/>
                    <a:pt x="11545" y="75025"/>
                  </a:cubicBezTo>
                  <a:cubicBezTo>
                    <a:pt x="11646" y="74898"/>
                    <a:pt x="11534" y="74731"/>
                    <a:pt x="11416" y="74731"/>
                  </a:cubicBezTo>
                  <a:cubicBezTo>
                    <a:pt x="11378" y="74731"/>
                    <a:pt x="11340" y="74748"/>
                    <a:pt x="11308" y="74788"/>
                  </a:cubicBezTo>
                  <a:cubicBezTo>
                    <a:pt x="11031" y="75135"/>
                    <a:pt x="10888" y="75276"/>
                    <a:pt x="10838" y="75276"/>
                  </a:cubicBezTo>
                  <a:cubicBezTo>
                    <a:pt x="10642" y="75276"/>
                    <a:pt x="11880" y="73099"/>
                    <a:pt x="12062" y="72588"/>
                  </a:cubicBezTo>
                  <a:cubicBezTo>
                    <a:pt x="12101" y="72476"/>
                    <a:pt x="11999" y="72386"/>
                    <a:pt x="11895" y="72386"/>
                  </a:cubicBezTo>
                  <a:cubicBezTo>
                    <a:pt x="11876" y="72386"/>
                    <a:pt x="11857" y="72389"/>
                    <a:pt x="11839" y="72395"/>
                  </a:cubicBezTo>
                  <a:cubicBezTo>
                    <a:pt x="12018" y="72106"/>
                    <a:pt x="12189" y="71815"/>
                    <a:pt x="12353" y="71523"/>
                  </a:cubicBezTo>
                  <a:cubicBezTo>
                    <a:pt x="12416" y="71407"/>
                    <a:pt x="12312" y="71277"/>
                    <a:pt x="12205" y="71277"/>
                  </a:cubicBezTo>
                  <a:cubicBezTo>
                    <a:pt x="12168" y="71277"/>
                    <a:pt x="12130" y="71292"/>
                    <a:pt x="12099" y="71330"/>
                  </a:cubicBezTo>
                  <a:cubicBezTo>
                    <a:pt x="11658" y="71843"/>
                    <a:pt x="11199" y="72340"/>
                    <a:pt x="10748" y="72851"/>
                  </a:cubicBezTo>
                  <a:cubicBezTo>
                    <a:pt x="10985" y="72352"/>
                    <a:pt x="11213" y="71846"/>
                    <a:pt x="11424" y="71327"/>
                  </a:cubicBezTo>
                  <a:cubicBezTo>
                    <a:pt x="11471" y="71209"/>
                    <a:pt x="11368" y="71132"/>
                    <a:pt x="11265" y="71132"/>
                  </a:cubicBezTo>
                  <a:cubicBezTo>
                    <a:pt x="11224" y="71132"/>
                    <a:pt x="11184" y="71144"/>
                    <a:pt x="11152" y="71171"/>
                  </a:cubicBezTo>
                  <a:cubicBezTo>
                    <a:pt x="10930" y="71358"/>
                    <a:pt x="10742" y="71563"/>
                    <a:pt x="10535" y="71760"/>
                  </a:cubicBezTo>
                  <a:cubicBezTo>
                    <a:pt x="10976" y="71156"/>
                    <a:pt x="11415" y="70547"/>
                    <a:pt x="11845" y="69935"/>
                  </a:cubicBezTo>
                  <a:cubicBezTo>
                    <a:pt x="12307" y="70033"/>
                    <a:pt x="12766" y="70160"/>
                    <a:pt x="13225" y="70305"/>
                  </a:cubicBezTo>
                  <a:cubicBezTo>
                    <a:pt x="13251" y="70331"/>
                    <a:pt x="13289" y="70343"/>
                    <a:pt x="13326" y="70343"/>
                  </a:cubicBezTo>
                  <a:cubicBezTo>
                    <a:pt x="13330" y="70343"/>
                    <a:pt x="13334" y="70342"/>
                    <a:pt x="13338" y="70342"/>
                  </a:cubicBezTo>
                  <a:cubicBezTo>
                    <a:pt x="14674" y="70769"/>
                    <a:pt x="15997" y="71338"/>
                    <a:pt x="17322" y="71820"/>
                  </a:cubicBezTo>
                  <a:cubicBezTo>
                    <a:pt x="17299" y="71890"/>
                    <a:pt x="17270" y="71959"/>
                    <a:pt x="17247" y="72028"/>
                  </a:cubicBezTo>
                  <a:cubicBezTo>
                    <a:pt x="17207" y="72145"/>
                    <a:pt x="17315" y="72245"/>
                    <a:pt x="17420" y="72245"/>
                  </a:cubicBezTo>
                  <a:cubicBezTo>
                    <a:pt x="17461" y="72245"/>
                    <a:pt x="17501" y="72230"/>
                    <a:pt x="17533" y="72196"/>
                  </a:cubicBezTo>
                  <a:cubicBezTo>
                    <a:pt x="17599" y="72118"/>
                    <a:pt x="17663" y="72040"/>
                    <a:pt x="17729" y="71965"/>
                  </a:cubicBezTo>
                  <a:cubicBezTo>
                    <a:pt x="19047" y="72420"/>
                    <a:pt x="20375" y="72762"/>
                    <a:pt x="21735" y="72762"/>
                  </a:cubicBezTo>
                  <a:cubicBezTo>
                    <a:pt x="22307" y="72762"/>
                    <a:pt x="22886" y="72701"/>
                    <a:pt x="23471" y="72562"/>
                  </a:cubicBezTo>
                  <a:lnTo>
                    <a:pt x="23471" y="72562"/>
                  </a:lnTo>
                  <a:cubicBezTo>
                    <a:pt x="23468" y="72565"/>
                    <a:pt x="23465" y="72562"/>
                    <a:pt x="23463" y="72568"/>
                  </a:cubicBezTo>
                  <a:cubicBezTo>
                    <a:pt x="22111" y="74156"/>
                    <a:pt x="22446" y="76151"/>
                    <a:pt x="23422" y="78088"/>
                  </a:cubicBezTo>
                  <a:cubicBezTo>
                    <a:pt x="23327" y="78218"/>
                    <a:pt x="23232" y="78345"/>
                    <a:pt x="23139" y="78475"/>
                  </a:cubicBezTo>
                  <a:cubicBezTo>
                    <a:pt x="23079" y="78560"/>
                    <a:pt x="23158" y="78641"/>
                    <a:pt x="23241" y="78641"/>
                  </a:cubicBezTo>
                  <a:cubicBezTo>
                    <a:pt x="23276" y="78641"/>
                    <a:pt x="23312" y="78626"/>
                    <a:pt x="23338" y="78590"/>
                  </a:cubicBezTo>
                  <a:cubicBezTo>
                    <a:pt x="23405" y="78501"/>
                    <a:pt x="23474" y="78414"/>
                    <a:pt x="23540" y="78322"/>
                  </a:cubicBezTo>
                  <a:cubicBezTo>
                    <a:pt x="24239" y="79641"/>
                    <a:pt x="25221" y="80920"/>
                    <a:pt x="26162" y="82017"/>
                  </a:cubicBezTo>
                  <a:cubicBezTo>
                    <a:pt x="26147" y="82040"/>
                    <a:pt x="26133" y="82066"/>
                    <a:pt x="26119" y="82089"/>
                  </a:cubicBezTo>
                  <a:cubicBezTo>
                    <a:pt x="26058" y="82190"/>
                    <a:pt x="26148" y="82282"/>
                    <a:pt x="26238" y="82282"/>
                  </a:cubicBezTo>
                  <a:cubicBezTo>
                    <a:pt x="26277" y="82282"/>
                    <a:pt x="26317" y="82264"/>
                    <a:pt x="26344" y="82222"/>
                  </a:cubicBezTo>
                  <a:cubicBezTo>
                    <a:pt x="26748" y="82684"/>
                    <a:pt x="27129" y="83097"/>
                    <a:pt x="27484" y="83475"/>
                  </a:cubicBezTo>
                  <a:cubicBezTo>
                    <a:pt x="27369" y="83819"/>
                    <a:pt x="27242" y="84156"/>
                    <a:pt x="27138" y="84506"/>
                  </a:cubicBezTo>
                  <a:cubicBezTo>
                    <a:pt x="27129" y="84536"/>
                    <a:pt x="27153" y="84555"/>
                    <a:pt x="27178" y="84555"/>
                  </a:cubicBezTo>
                  <a:cubicBezTo>
                    <a:pt x="27193" y="84555"/>
                    <a:pt x="27209" y="84547"/>
                    <a:pt x="27216" y="84529"/>
                  </a:cubicBezTo>
                  <a:cubicBezTo>
                    <a:pt x="27325" y="84206"/>
                    <a:pt x="27455" y="83891"/>
                    <a:pt x="27577" y="83570"/>
                  </a:cubicBezTo>
                  <a:cubicBezTo>
                    <a:pt x="27640" y="83640"/>
                    <a:pt x="27709" y="83715"/>
                    <a:pt x="27770" y="83781"/>
                  </a:cubicBezTo>
                  <a:cubicBezTo>
                    <a:pt x="27900" y="83917"/>
                    <a:pt x="28073" y="84099"/>
                    <a:pt x="28275" y="84295"/>
                  </a:cubicBezTo>
                  <a:cubicBezTo>
                    <a:pt x="28235" y="84408"/>
                    <a:pt x="28191" y="84512"/>
                    <a:pt x="28151" y="84601"/>
                  </a:cubicBezTo>
                  <a:cubicBezTo>
                    <a:pt x="28104" y="84704"/>
                    <a:pt x="28194" y="84831"/>
                    <a:pt x="28290" y="84831"/>
                  </a:cubicBezTo>
                  <a:cubicBezTo>
                    <a:pt x="28323" y="84831"/>
                    <a:pt x="28356" y="84816"/>
                    <a:pt x="28385" y="84780"/>
                  </a:cubicBezTo>
                  <a:cubicBezTo>
                    <a:pt x="28443" y="84708"/>
                    <a:pt x="28497" y="84633"/>
                    <a:pt x="28555" y="84561"/>
                  </a:cubicBezTo>
                  <a:cubicBezTo>
                    <a:pt x="29148" y="85095"/>
                    <a:pt x="29899" y="85641"/>
                    <a:pt x="30565" y="85641"/>
                  </a:cubicBezTo>
                  <a:cubicBezTo>
                    <a:pt x="30752" y="85641"/>
                    <a:pt x="30933" y="85598"/>
                    <a:pt x="31102" y="85499"/>
                  </a:cubicBezTo>
                  <a:cubicBezTo>
                    <a:pt x="32340" y="84771"/>
                    <a:pt x="31806" y="82710"/>
                    <a:pt x="31136" y="81838"/>
                  </a:cubicBezTo>
                  <a:cubicBezTo>
                    <a:pt x="27787" y="77485"/>
                    <a:pt x="33532" y="78022"/>
                    <a:pt x="34858" y="75559"/>
                  </a:cubicBezTo>
                  <a:cubicBezTo>
                    <a:pt x="35008" y="75279"/>
                    <a:pt x="35086" y="74681"/>
                    <a:pt x="35143" y="74378"/>
                  </a:cubicBezTo>
                  <a:cubicBezTo>
                    <a:pt x="35273" y="73714"/>
                    <a:pt x="35805" y="73429"/>
                    <a:pt x="36394" y="73429"/>
                  </a:cubicBezTo>
                  <a:cubicBezTo>
                    <a:pt x="36911" y="73429"/>
                    <a:pt x="37472" y="73648"/>
                    <a:pt x="37843" y="74020"/>
                  </a:cubicBezTo>
                  <a:cubicBezTo>
                    <a:pt x="37811" y="74081"/>
                    <a:pt x="37779" y="74139"/>
                    <a:pt x="37747" y="74196"/>
                  </a:cubicBezTo>
                  <a:cubicBezTo>
                    <a:pt x="37680" y="74325"/>
                    <a:pt x="37780" y="74432"/>
                    <a:pt x="37889" y="74432"/>
                  </a:cubicBezTo>
                  <a:cubicBezTo>
                    <a:pt x="37938" y="74432"/>
                    <a:pt x="37990" y="74410"/>
                    <a:pt x="38027" y="74358"/>
                  </a:cubicBezTo>
                  <a:lnTo>
                    <a:pt x="38065" y="74306"/>
                  </a:lnTo>
                  <a:cubicBezTo>
                    <a:pt x="38186" y="74499"/>
                    <a:pt x="38256" y="74719"/>
                    <a:pt x="38264" y="74947"/>
                  </a:cubicBezTo>
                  <a:cubicBezTo>
                    <a:pt x="38273" y="75256"/>
                    <a:pt x="38334" y="75796"/>
                    <a:pt x="38648" y="75980"/>
                  </a:cubicBezTo>
                  <a:cubicBezTo>
                    <a:pt x="38859" y="76102"/>
                    <a:pt x="39254" y="76494"/>
                    <a:pt x="39676" y="76896"/>
                  </a:cubicBezTo>
                  <a:cubicBezTo>
                    <a:pt x="39503" y="77257"/>
                    <a:pt x="39318" y="77606"/>
                    <a:pt x="39159" y="77973"/>
                  </a:cubicBezTo>
                  <a:cubicBezTo>
                    <a:pt x="39106" y="78093"/>
                    <a:pt x="39205" y="78236"/>
                    <a:pt x="39314" y="78236"/>
                  </a:cubicBezTo>
                  <a:cubicBezTo>
                    <a:pt x="39352" y="78236"/>
                    <a:pt x="39391" y="78219"/>
                    <a:pt x="39425" y="78177"/>
                  </a:cubicBezTo>
                  <a:cubicBezTo>
                    <a:pt x="39664" y="77895"/>
                    <a:pt x="39892" y="77606"/>
                    <a:pt x="40126" y="77320"/>
                  </a:cubicBezTo>
                  <a:cubicBezTo>
                    <a:pt x="40513" y="77672"/>
                    <a:pt x="40871" y="77955"/>
                    <a:pt x="41065" y="77955"/>
                  </a:cubicBezTo>
                  <a:cubicBezTo>
                    <a:pt x="42855" y="77961"/>
                    <a:pt x="42658" y="78619"/>
                    <a:pt x="42927" y="80349"/>
                  </a:cubicBezTo>
                  <a:cubicBezTo>
                    <a:pt x="43213" y="82190"/>
                    <a:pt x="43689" y="84506"/>
                    <a:pt x="43288" y="86377"/>
                  </a:cubicBezTo>
                  <a:cubicBezTo>
                    <a:pt x="43285" y="86391"/>
                    <a:pt x="43293" y="86400"/>
                    <a:pt x="43293" y="86411"/>
                  </a:cubicBezTo>
                  <a:cubicBezTo>
                    <a:pt x="42888" y="86760"/>
                    <a:pt x="42590" y="87066"/>
                    <a:pt x="42448" y="87066"/>
                  </a:cubicBezTo>
                  <a:cubicBezTo>
                    <a:pt x="42330" y="87066"/>
                    <a:pt x="42319" y="86856"/>
                    <a:pt x="42442" y="86287"/>
                  </a:cubicBezTo>
                  <a:cubicBezTo>
                    <a:pt x="42461" y="86200"/>
                    <a:pt x="42402" y="86099"/>
                    <a:pt x="42305" y="86099"/>
                  </a:cubicBezTo>
                  <a:cubicBezTo>
                    <a:pt x="42303" y="86099"/>
                    <a:pt x="42300" y="86099"/>
                    <a:pt x="42297" y="86099"/>
                  </a:cubicBezTo>
                  <a:cubicBezTo>
                    <a:pt x="42276" y="86100"/>
                    <a:pt x="42255" y="86101"/>
                    <a:pt x="42234" y="86101"/>
                  </a:cubicBezTo>
                  <a:cubicBezTo>
                    <a:pt x="41971" y="86101"/>
                    <a:pt x="41804" y="86034"/>
                    <a:pt x="41691" y="85975"/>
                  </a:cubicBezTo>
                  <a:cubicBezTo>
                    <a:pt x="41763" y="85715"/>
                    <a:pt x="41835" y="85453"/>
                    <a:pt x="41908" y="85193"/>
                  </a:cubicBezTo>
                  <a:cubicBezTo>
                    <a:pt x="41948" y="85119"/>
                    <a:pt x="41885" y="85052"/>
                    <a:pt x="41821" y="85052"/>
                  </a:cubicBezTo>
                  <a:cubicBezTo>
                    <a:pt x="41793" y="85052"/>
                    <a:pt x="41764" y="85066"/>
                    <a:pt x="41743" y="85098"/>
                  </a:cubicBezTo>
                  <a:cubicBezTo>
                    <a:pt x="41469" y="85510"/>
                    <a:pt x="41192" y="85923"/>
                    <a:pt x="40917" y="86333"/>
                  </a:cubicBezTo>
                  <a:cubicBezTo>
                    <a:pt x="40851" y="86436"/>
                    <a:pt x="40945" y="86544"/>
                    <a:pt x="41047" y="86544"/>
                  </a:cubicBezTo>
                  <a:cubicBezTo>
                    <a:pt x="41057" y="86544"/>
                    <a:pt x="41067" y="86543"/>
                    <a:pt x="41076" y="86541"/>
                  </a:cubicBezTo>
                  <a:cubicBezTo>
                    <a:pt x="42043" y="86657"/>
                    <a:pt x="42240" y="87069"/>
                    <a:pt x="41671" y="87780"/>
                  </a:cubicBezTo>
                  <a:cubicBezTo>
                    <a:pt x="41625" y="87900"/>
                    <a:pt x="41727" y="87975"/>
                    <a:pt x="41829" y="87975"/>
                  </a:cubicBezTo>
                  <a:cubicBezTo>
                    <a:pt x="41868" y="87975"/>
                    <a:pt x="41908" y="87964"/>
                    <a:pt x="41939" y="87938"/>
                  </a:cubicBezTo>
                  <a:cubicBezTo>
                    <a:pt x="42456" y="87518"/>
                    <a:pt x="42732" y="87406"/>
                    <a:pt x="42899" y="87406"/>
                  </a:cubicBezTo>
                  <a:cubicBezTo>
                    <a:pt x="42998" y="87406"/>
                    <a:pt x="43058" y="87445"/>
                    <a:pt x="43109" y="87482"/>
                  </a:cubicBezTo>
                  <a:cubicBezTo>
                    <a:pt x="42843" y="87881"/>
                    <a:pt x="42566" y="88276"/>
                    <a:pt x="42312" y="88683"/>
                  </a:cubicBezTo>
                  <a:cubicBezTo>
                    <a:pt x="42231" y="88812"/>
                    <a:pt x="42347" y="88932"/>
                    <a:pt x="42463" y="88932"/>
                  </a:cubicBezTo>
                  <a:cubicBezTo>
                    <a:pt x="42514" y="88932"/>
                    <a:pt x="42565" y="88909"/>
                    <a:pt x="42600" y="88854"/>
                  </a:cubicBezTo>
                  <a:cubicBezTo>
                    <a:pt x="43265" y="87826"/>
                    <a:pt x="43305" y="87866"/>
                    <a:pt x="43435" y="87427"/>
                  </a:cubicBezTo>
                  <a:cubicBezTo>
                    <a:pt x="43573" y="87289"/>
                    <a:pt x="43781" y="87018"/>
                    <a:pt x="44136" y="86492"/>
                  </a:cubicBezTo>
                  <a:cubicBezTo>
                    <a:pt x="44616" y="85780"/>
                    <a:pt x="44843" y="85500"/>
                    <a:pt x="44902" y="85500"/>
                  </a:cubicBezTo>
                  <a:cubicBezTo>
                    <a:pt x="45106" y="85500"/>
                    <a:pt x="43328" y="88828"/>
                    <a:pt x="43097" y="89316"/>
                  </a:cubicBezTo>
                  <a:cubicBezTo>
                    <a:pt x="43020" y="89447"/>
                    <a:pt x="43132" y="89568"/>
                    <a:pt x="43247" y="89568"/>
                  </a:cubicBezTo>
                  <a:cubicBezTo>
                    <a:pt x="43298" y="89568"/>
                    <a:pt x="43351" y="89543"/>
                    <a:pt x="43386" y="89483"/>
                  </a:cubicBezTo>
                  <a:cubicBezTo>
                    <a:pt x="44061" y="88526"/>
                    <a:pt x="44749" y="87584"/>
                    <a:pt x="45458" y="86655"/>
                  </a:cubicBezTo>
                  <a:lnTo>
                    <a:pt x="45458" y="86655"/>
                  </a:lnTo>
                  <a:cubicBezTo>
                    <a:pt x="44885" y="87425"/>
                    <a:pt x="44410" y="89190"/>
                    <a:pt x="43882" y="90098"/>
                  </a:cubicBezTo>
                  <a:cubicBezTo>
                    <a:pt x="43802" y="90236"/>
                    <a:pt x="43913" y="90349"/>
                    <a:pt x="44032" y="90349"/>
                  </a:cubicBezTo>
                  <a:cubicBezTo>
                    <a:pt x="44085" y="90349"/>
                    <a:pt x="44140" y="90326"/>
                    <a:pt x="44180" y="90274"/>
                  </a:cubicBezTo>
                  <a:cubicBezTo>
                    <a:pt x="45392" y="88670"/>
                    <a:pt x="45891" y="88107"/>
                    <a:pt x="46005" y="88107"/>
                  </a:cubicBezTo>
                  <a:cubicBezTo>
                    <a:pt x="46203" y="88107"/>
                    <a:pt x="45225" y="89828"/>
                    <a:pt x="44821" y="90727"/>
                  </a:cubicBezTo>
                  <a:cubicBezTo>
                    <a:pt x="44763" y="90861"/>
                    <a:pt x="44862" y="90997"/>
                    <a:pt x="44979" y="90997"/>
                  </a:cubicBezTo>
                  <a:cubicBezTo>
                    <a:pt x="45019" y="90997"/>
                    <a:pt x="45062" y="90981"/>
                    <a:pt x="45101" y="90944"/>
                  </a:cubicBezTo>
                  <a:cubicBezTo>
                    <a:pt x="45727" y="90375"/>
                    <a:pt x="46319" y="89769"/>
                    <a:pt x="46876" y="89134"/>
                  </a:cubicBezTo>
                  <a:lnTo>
                    <a:pt x="46876" y="89134"/>
                  </a:lnTo>
                  <a:cubicBezTo>
                    <a:pt x="46674" y="90190"/>
                    <a:pt x="46296" y="91207"/>
                    <a:pt x="45762" y="92139"/>
                  </a:cubicBezTo>
                  <a:cubicBezTo>
                    <a:pt x="45680" y="92284"/>
                    <a:pt x="45801" y="92414"/>
                    <a:pt x="45925" y="92414"/>
                  </a:cubicBezTo>
                  <a:cubicBezTo>
                    <a:pt x="45981" y="92414"/>
                    <a:pt x="46038" y="92388"/>
                    <a:pt x="46076" y="92324"/>
                  </a:cubicBezTo>
                  <a:cubicBezTo>
                    <a:pt x="47117" y="90894"/>
                    <a:pt x="47551" y="90400"/>
                    <a:pt x="47651" y="90400"/>
                  </a:cubicBezTo>
                  <a:cubicBezTo>
                    <a:pt x="47831" y="90400"/>
                    <a:pt x="46932" y="91997"/>
                    <a:pt x="46550" y="92613"/>
                  </a:cubicBezTo>
                  <a:cubicBezTo>
                    <a:pt x="46465" y="92747"/>
                    <a:pt x="46586" y="92886"/>
                    <a:pt x="46715" y="92886"/>
                  </a:cubicBezTo>
                  <a:cubicBezTo>
                    <a:pt x="46758" y="92886"/>
                    <a:pt x="46801" y="92871"/>
                    <a:pt x="46839" y="92835"/>
                  </a:cubicBezTo>
                  <a:cubicBezTo>
                    <a:pt x="47401" y="92275"/>
                    <a:pt x="48790" y="90873"/>
                    <a:pt x="48961" y="90873"/>
                  </a:cubicBezTo>
                  <a:cubicBezTo>
                    <a:pt x="49068" y="90873"/>
                    <a:pt x="48701" y="91417"/>
                    <a:pt x="47367" y="93048"/>
                  </a:cubicBezTo>
                  <a:cubicBezTo>
                    <a:pt x="47257" y="93187"/>
                    <a:pt x="47368" y="93364"/>
                    <a:pt x="47500" y="93364"/>
                  </a:cubicBezTo>
                  <a:cubicBezTo>
                    <a:pt x="47541" y="93364"/>
                    <a:pt x="47585" y="93347"/>
                    <a:pt x="47624" y="93305"/>
                  </a:cubicBezTo>
                  <a:cubicBezTo>
                    <a:pt x="48458" y="92442"/>
                    <a:pt x="48947" y="92034"/>
                    <a:pt x="49124" y="92034"/>
                  </a:cubicBezTo>
                  <a:cubicBezTo>
                    <a:pt x="49356" y="92034"/>
                    <a:pt x="49052" y="92734"/>
                    <a:pt x="48282" y="94027"/>
                  </a:cubicBezTo>
                  <a:cubicBezTo>
                    <a:pt x="48195" y="94175"/>
                    <a:pt x="48314" y="94296"/>
                    <a:pt x="48444" y="94296"/>
                  </a:cubicBezTo>
                  <a:cubicBezTo>
                    <a:pt x="48487" y="94296"/>
                    <a:pt x="48532" y="94283"/>
                    <a:pt x="48571" y="94252"/>
                  </a:cubicBezTo>
                  <a:cubicBezTo>
                    <a:pt x="49526" y="93511"/>
                    <a:pt x="49983" y="93213"/>
                    <a:pt x="50130" y="93213"/>
                  </a:cubicBezTo>
                  <a:cubicBezTo>
                    <a:pt x="50384" y="93213"/>
                    <a:pt x="49709" y="94105"/>
                    <a:pt x="49070" y="95133"/>
                  </a:cubicBezTo>
                  <a:cubicBezTo>
                    <a:pt x="48988" y="95262"/>
                    <a:pt x="49111" y="95409"/>
                    <a:pt x="49236" y="95409"/>
                  </a:cubicBezTo>
                  <a:cubicBezTo>
                    <a:pt x="49278" y="95409"/>
                    <a:pt x="49321" y="95392"/>
                    <a:pt x="49356" y="95352"/>
                  </a:cubicBezTo>
                  <a:cubicBezTo>
                    <a:pt x="49896" y="94574"/>
                    <a:pt x="50228" y="94184"/>
                    <a:pt x="50354" y="94184"/>
                  </a:cubicBezTo>
                  <a:cubicBezTo>
                    <a:pt x="50492" y="94184"/>
                    <a:pt x="50379" y="94657"/>
                    <a:pt x="50014" y="95603"/>
                  </a:cubicBezTo>
                  <a:cubicBezTo>
                    <a:pt x="49941" y="95746"/>
                    <a:pt x="50050" y="95875"/>
                    <a:pt x="50175" y="95875"/>
                  </a:cubicBezTo>
                  <a:cubicBezTo>
                    <a:pt x="50218" y="95875"/>
                    <a:pt x="50263" y="95860"/>
                    <a:pt x="50303" y="95826"/>
                  </a:cubicBezTo>
                  <a:cubicBezTo>
                    <a:pt x="51031" y="95235"/>
                    <a:pt x="51505" y="94939"/>
                    <a:pt x="51728" y="94939"/>
                  </a:cubicBezTo>
                  <a:cubicBezTo>
                    <a:pt x="51967" y="94939"/>
                    <a:pt x="51914" y="95281"/>
                    <a:pt x="51570" y="95964"/>
                  </a:cubicBezTo>
                  <a:cubicBezTo>
                    <a:pt x="51531" y="96091"/>
                    <a:pt x="51643" y="96195"/>
                    <a:pt x="51756" y="96195"/>
                  </a:cubicBezTo>
                  <a:cubicBezTo>
                    <a:pt x="51800" y="96195"/>
                    <a:pt x="51844" y="96180"/>
                    <a:pt x="51879" y="96143"/>
                  </a:cubicBezTo>
                  <a:cubicBezTo>
                    <a:pt x="52408" y="95574"/>
                    <a:pt x="52755" y="95290"/>
                    <a:pt x="52922" y="95290"/>
                  </a:cubicBezTo>
                  <a:cubicBezTo>
                    <a:pt x="53101" y="95290"/>
                    <a:pt x="53070" y="95619"/>
                    <a:pt x="52829" y="96279"/>
                  </a:cubicBezTo>
                  <a:cubicBezTo>
                    <a:pt x="52806" y="96402"/>
                    <a:pt x="52909" y="96518"/>
                    <a:pt x="53017" y="96518"/>
                  </a:cubicBezTo>
                  <a:cubicBezTo>
                    <a:pt x="53059" y="96518"/>
                    <a:pt x="53101" y="96501"/>
                    <a:pt x="53138" y="96461"/>
                  </a:cubicBezTo>
                  <a:cubicBezTo>
                    <a:pt x="53402" y="95934"/>
                    <a:pt x="53614" y="95671"/>
                    <a:pt x="53774" y="95671"/>
                  </a:cubicBezTo>
                  <a:cubicBezTo>
                    <a:pt x="53920" y="95671"/>
                    <a:pt x="54023" y="95890"/>
                    <a:pt x="54082" y="96328"/>
                  </a:cubicBezTo>
                  <a:cubicBezTo>
                    <a:pt x="54071" y="96438"/>
                    <a:pt x="54176" y="96512"/>
                    <a:pt x="54276" y="96512"/>
                  </a:cubicBezTo>
                  <a:cubicBezTo>
                    <a:pt x="54306" y="96512"/>
                    <a:pt x="54336" y="96505"/>
                    <a:pt x="54362" y="96490"/>
                  </a:cubicBezTo>
                  <a:cubicBezTo>
                    <a:pt x="54671" y="96168"/>
                    <a:pt x="54897" y="96008"/>
                    <a:pt x="55041" y="96008"/>
                  </a:cubicBezTo>
                  <a:cubicBezTo>
                    <a:pt x="55219" y="96008"/>
                    <a:pt x="55270" y="96256"/>
                    <a:pt x="55194" y="96752"/>
                  </a:cubicBezTo>
                  <a:cubicBezTo>
                    <a:pt x="55159" y="96890"/>
                    <a:pt x="55258" y="96978"/>
                    <a:pt x="55369" y="96978"/>
                  </a:cubicBezTo>
                  <a:cubicBezTo>
                    <a:pt x="55414" y="96978"/>
                    <a:pt x="55462" y="96963"/>
                    <a:pt x="55503" y="96931"/>
                  </a:cubicBezTo>
                  <a:cubicBezTo>
                    <a:pt x="56061" y="96419"/>
                    <a:pt x="56445" y="96163"/>
                    <a:pt x="56656" y="96163"/>
                  </a:cubicBezTo>
                  <a:cubicBezTo>
                    <a:pt x="56870" y="96163"/>
                    <a:pt x="56905" y="96428"/>
                    <a:pt x="56761" y="96957"/>
                  </a:cubicBezTo>
                  <a:cubicBezTo>
                    <a:pt x="56750" y="97065"/>
                    <a:pt x="56852" y="97143"/>
                    <a:pt x="56952" y="97143"/>
                  </a:cubicBezTo>
                  <a:cubicBezTo>
                    <a:pt x="56983" y="97143"/>
                    <a:pt x="57014" y="97136"/>
                    <a:pt x="57041" y="97119"/>
                  </a:cubicBezTo>
                  <a:cubicBezTo>
                    <a:pt x="57508" y="96832"/>
                    <a:pt x="57739" y="96673"/>
                    <a:pt x="57792" y="96673"/>
                  </a:cubicBezTo>
                  <a:cubicBezTo>
                    <a:pt x="57859" y="96673"/>
                    <a:pt x="57640" y="96928"/>
                    <a:pt x="57258" y="97494"/>
                  </a:cubicBezTo>
                  <a:cubicBezTo>
                    <a:pt x="57167" y="97626"/>
                    <a:pt x="57298" y="97776"/>
                    <a:pt x="57428" y="97776"/>
                  </a:cubicBezTo>
                  <a:cubicBezTo>
                    <a:pt x="57471" y="97776"/>
                    <a:pt x="57515" y="97759"/>
                    <a:pt x="57549" y="97720"/>
                  </a:cubicBezTo>
                  <a:cubicBezTo>
                    <a:pt x="57876" y="97348"/>
                    <a:pt x="58421" y="96504"/>
                    <a:pt x="58635" y="96504"/>
                  </a:cubicBezTo>
                  <a:cubicBezTo>
                    <a:pt x="58737" y="96504"/>
                    <a:pt x="58763" y="96696"/>
                    <a:pt x="58655" y="97223"/>
                  </a:cubicBezTo>
                  <a:cubicBezTo>
                    <a:pt x="58633" y="97332"/>
                    <a:pt x="58713" y="97465"/>
                    <a:pt x="58828" y="97465"/>
                  </a:cubicBezTo>
                  <a:cubicBezTo>
                    <a:pt x="58846" y="97465"/>
                    <a:pt x="58866" y="97462"/>
                    <a:pt x="58886" y="97454"/>
                  </a:cubicBezTo>
                  <a:cubicBezTo>
                    <a:pt x="59343" y="97276"/>
                    <a:pt x="59839" y="96976"/>
                    <a:pt x="60093" y="96976"/>
                  </a:cubicBezTo>
                  <a:cubicBezTo>
                    <a:pt x="60332" y="96976"/>
                    <a:pt x="60357" y="97242"/>
                    <a:pt x="59931" y="98124"/>
                  </a:cubicBezTo>
                  <a:cubicBezTo>
                    <a:pt x="59867" y="98259"/>
                    <a:pt x="59978" y="98412"/>
                    <a:pt x="60102" y="98412"/>
                  </a:cubicBezTo>
                  <a:cubicBezTo>
                    <a:pt x="60144" y="98412"/>
                    <a:pt x="60187" y="98395"/>
                    <a:pt x="60226" y="98352"/>
                  </a:cubicBezTo>
                  <a:cubicBezTo>
                    <a:pt x="60562" y="97982"/>
                    <a:pt x="61209" y="96902"/>
                    <a:pt x="61404" y="96902"/>
                  </a:cubicBezTo>
                  <a:cubicBezTo>
                    <a:pt x="61490" y="96902"/>
                    <a:pt x="61487" y="97114"/>
                    <a:pt x="61329" y="97697"/>
                  </a:cubicBezTo>
                  <a:cubicBezTo>
                    <a:pt x="61289" y="97837"/>
                    <a:pt x="61396" y="97927"/>
                    <a:pt x="61512" y="97927"/>
                  </a:cubicBezTo>
                  <a:cubicBezTo>
                    <a:pt x="61558" y="97927"/>
                    <a:pt x="61606" y="97913"/>
                    <a:pt x="61646" y="97881"/>
                  </a:cubicBezTo>
                  <a:cubicBezTo>
                    <a:pt x="62251" y="97396"/>
                    <a:pt x="62857" y="96844"/>
                    <a:pt x="63162" y="96844"/>
                  </a:cubicBezTo>
                  <a:cubicBezTo>
                    <a:pt x="63389" y="96844"/>
                    <a:pt x="63450" y="97149"/>
                    <a:pt x="63219" y="98011"/>
                  </a:cubicBezTo>
                  <a:cubicBezTo>
                    <a:pt x="63186" y="98134"/>
                    <a:pt x="63302" y="98257"/>
                    <a:pt x="63415" y="98257"/>
                  </a:cubicBezTo>
                  <a:cubicBezTo>
                    <a:pt x="63458" y="98257"/>
                    <a:pt x="63501" y="98239"/>
                    <a:pt x="63534" y="98196"/>
                  </a:cubicBezTo>
                  <a:cubicBezTo>
                    <a:pt x="63549" y="98177"/>
                    <a:pt x="64616" y="96649"/>
                    <a:pt x="64793" y="96649"/>
                  </a:cubicBezTo>
                  <a:cubicBezTo>
                    <a:pt x="64860" y="96649"/>
                    <a:pt x="64798" y="96873"/>
                    <a:pt x="64496" y="97492"/>
                  </a:cubicBezTo>
                  <a:cubicBezTo>
                    <a:pt x="64418" y="97636"/>
                    <a:pt x="64536" y="97778"/>
                    <a:pt x="64667" y="97778"/>
                  </a:cubicBezTo>
                  <a:cubicBezTo>
                    <a:pt x="64711" y="97778"/>
                    <a:pt x="64756" y="97762"/>
                    <a:pt x="64796" y="97725"/>
                  </a:cubicBezTo>
                  <a:cubicBezTo>
                    <a:pt x="65078" y="97483"/>
                    <a:pt x="65798" y="96507"/>
                    <a:pt x="65984" y="96507"/>
                  </a:cubicBezTo>
                  <a:cubicBezTo>
                    <a:pt x="66057" y="96507"/>
                    <a:pt x="66047" y="96658"/>
                    <a:pt x="65896" y="97064"/>
                  </a:cubicBezTo>
                  <a:cubicBezTo>
                    <a:pt x="65850" y="97190"/>
                    <a:pt x="65967" y="97303"/>
                    <a:pt x="66085" y="97303"/>
                  </a:cubicBezTo>
                  <a:cubicBezTo>
                    <a:pt x="66116" y="97303"/>
                    <a:pt x="66148" y="97295"/>
                    <a:pt x="66176" y="97278"/>
                  </a:cubicBezTo>
                  <a:cubicBezTo>
                    <a:pt x="66511" y="97072"/>
                    <a:pt x="67379" y="96294"/>
                    <a:pt x="67730" y="96294"/>
                  </a:cubicBezTo>
                  <a:cubicBezTo>
                    <a:pt x="67890" y="96294"/>
                    <a:pt x="67942" y="96456"/>
                    <a:pt x="67787" y="96908"/>
                  </a:cubicBezTo>
                  <a:cubicBezTo>
                    <a:pt x="67748" y="97025"/>
                    <a:pt x="67861" y="97151"/>
                    <a:pt x="67976" y="97151"/>
                  </a:cubicBezTo>
                  <a:cubicBezTo>
                    <a:pt x="68006" y="97151"/>
                    <a:pt x="68036" y="97142"/>
                    <a:pt x="68064" y="97122"/>
                  </a:cubicBezTo>
                  <a:lnTo>
                    <a:pt x="68529" y="96784"/>
                  </a:lnTo>
                  <a:cubicBezTo>
                    <a:pt x="68633" y="96706"/>
                    <a:pt x="68647" y="96588"/>
                    <a:pt x="68566" y="96487"/>
                  </a:cubicBezTo>
                  <a:cubicBezTo>
                    <a:pt x="68520" y="96426"/>
                    <a:pt x="68468" y="96371"/>
                    <a:pt x="68413" y="96317"/>
                  </a:cubicBezTo>
                  <a:cubicBezTo>
                    <a:pt x="68508" y="96192"/>
                    <a:pt x="68534" y="96008"/>
                    <a:pt x="68468" y="95748"/>
                  </a:cubicBezTo>
                  <a:cubicBezTo>
                    <a:pt x="68486" y="95634"/>
                    <a:pt x="68399" y="95505"/>
                    <a:pt x="68287" y="95505"/>
                  </a:cubicBezTo>
                  <a:cubicBezTo>
                    <a:pt x="68256" y="95505"/>
                    <a:pt x="68224" y="95515"/>
                    <a:pt x="68191" y="95537"/>
                  </a:cubicBezTo>
                  <a:cubicBezTo>
                    <a:pt x="67897" y="95735"/>
                    <a:pt x="67058" y="96533"/>
                    <a:pt x="66743" y="96533"/>
                  </a:cubicBezTo>
                  <a:cubicBezTo>
                    <a:pt x="66599" y="96533"/>
                    <a:pt x="66565" y="96368"/>
                    <a:pt x="66739" y="95907"/>
                  </a:cubicBezTo>
                  <a:cubicBezTo>
                    <a:pt x="66791" y="95772"/>
                    <a:pt x="66670" y="95670"/>
                    <a:pt x="66550" y="95670"/>
                  </a:cubicBezTo>
                  <a:cubicBezTo>
                    <a:pt x="66502" y="95670"/>
                    <a:pt x="66455" y="95686"/>
                    <a:pt x="66418" y="95722"/>
                  </a:cubicBezTo>
                  <a:cubicBezTo>
                    <a:pt x="65945" y="96184"/>
                    <a:pt x="65463" y="96833"/>
                    <a:pt x="65348" y="96833"/>
                  </a:cubicBezTo>
                  <a:cubicBezTo>
                    <a:pt x="65279" y="96833"/>
                    <a:pt x="65341" y="96600"/>
                    <a:pt x="65616" y="95953"/>
                  </a:cubicBezTo>
                  <a:cubicBezTo>
                    <a:pt x="65678" y="95809"/>
                    <a:pt x="65576" y="95665"/>
                    <a:pt x="65449" y="95665"/>
                  </a:cubicBezTo>
                  <a:cubicBezTo>
                    <a:pt x="65405" y="95665"/>
                    <a:pt x="65359" y="95682"/>
                    <a:pt x="65315" y="95722"/>
                  </a:cubicBezTo>
                  <a:cubicBezTo>
                    <a:pt x="64635" y="96344"/>
                    <a:pt x="64219" y="96925"/>
                    <a:pt x="64052" y="96925"/>
                  </a:cubicBezTo>
                  <a:cubicBezTo>
                    <a:pt x="63936" y="96925"/>
                    <a:pt x="63940" y="96646"/>
                    <a:pt x="64060" y="95907"/>
                  </a:cubicBezTo>
                  <a:cubicBezTo>
                    <a:pt x="64080" y="95768"/>
                    <a:pt x="63988" y="95672"/>
                    <a:pt x="63877" y="95672"/>
                  </a:cubicBezTo>
                  <a:cubicBezTo>
                    <a:pt x="63833" y="95672"/>
                    <a:pt x="63786" y="95687"/>
                    <a:pt x="63742" y="95722"/>
                  </a:cubicBezTo>
                  <a:cubicBezTo>
                    <a:pt x="63282" y="96090"/>
                    <a:pt x="62532" y="96911"/>
                    <a:pt x="62213" y="96911"/>
                  </a:cubicBezTo>
                  <a:cubicBezTo>
                    <a:pt x="62048" y="96911"/>
                    <a:pt x="61999" y="96689"/>
                    <a:pt x="62169" y="96065"/>
                  </a:cubicBezTo>
                  <a:cubicBezTo>
                    <a:pt x="62202" y="95940"/>
                    <a:pt x="62088" y="95820"/>
                    <a:pt x="61974" y="95820"/>
                  </a:cubicBezTo>
                  <a:cubicBezTo>
                    <a:pt x="61930" y="95820"/>
                    <a:pt x="61886" y="95838"/>
                    <a:pt x="61851" y="95881"/>
                  </a:cubicBezTo>
                  <a:cubicBezTo>
                    <a:pt x="61263" y="96604"/>
                    <a:pt x="60916" y="97161"/>
                    <a:pt x="60856" y="97161"/>
                  </a:cubicBezTo>
                  <a:cubicBezTo>
                    <a:pt x="60811" y="97161"/>
                    <a:pt x="60926" y="96849"/>
                    <a:pt x="61222" y="96062"/>
                  </a:cubicBezTo>
                  <a:cubicBezTo>
                    <a:pt x="61275" y="95922"/>
                    <a:pt x="61158" y="95838"/>
                    <a:pt x="61041" y="95838"/>
                  </a:cubicBezTo>
                  <a:cubicBezTo>
                    <a:pt x="60993" y="95838"/>
                    <a:pt x="60946" y="95852"/>
                    <a:pt x="60910" y="95881"/>
                  </a:cubicBezTo>
                  <a:cubicBezTo>
                    <a:pt x="60148" y="96452"/>
                    <a:pt x="59636" y="96738"/>
                    <a:pt x="59375" y="96738"/>
                  </a:cubicBezTo>
                  <a:cubicBezTo>
                    <a:pt x="59118" y="96738"/>
                    <a:pt x="59103" y="96461"/>
                    <a:pt x="59331" y="95907"/>
                  </a:cubicBezTo>
                  <a:cubicBezTo>
                    <a:pt x="59364" y="95771"/>
                    <a:pt x="59261" y="95674"/>
                    <a:pt x="59150" y="95674"/>
                  </a:cubicBezTo>
                  <a:cubicBezTo>
                    <a:pt x="59105" y="95674"/>
                    <a:pt x="59059" y="95690"/>
                    <a:pt x="59019" y="95725"/>
                  </a:cubicBezTo>
                  <a:cubicBezTo>
                    <a:pt x="58551" y="96130"/>
                    <a:pt x="58150" y="96808"/>
                    <a:pt x="58148" y="96808"/>
                  </a:cubicBezTo>
                  <a:cubicBezTo>
                    <a:pt x="58147" y="96808"/>
                    <a:pt x="58257" y="96621"/>
                    <a:pt x="58525" y="96109"/>
                  </a:cubicBezTo>
                  <a:cubicBezTo>
                    <a:pt x="58588" y="95988"/>
                    <a:pt x="58489" y="95821"/>
                    <a:pt x="58363" y="95821"/>
                  </a:cubicBezTo>
                  <a:cubicBezTo>
                    <a:pt x="58333" y="95821"/>
                    <a:pt x="58300" y="95831"/>
                    <a:pt x="58268" y="95855"/>
                  </a:cubicBezTo>
                  <a:cubicBezTo>
                    <a:pt x="57911" y="96114"/>
                    <a:pt x="57642" y="96331"/>
                    <a:pt x="57453" y="96331"/>
                  </a:cubicBezTo>
                  <a:cubicBezTo>
                    <a:pt x="57285" y="96331"/>
                    <a:pt x="57180" y="96161"/>
                    <a:pt x="57131" y="95699"/>
                  </a:cubicBezTo>
                  <a:cubicBezTo>
                    <a:pt x="57120" y="95600"/>
                    <a:pt x="57038" y="95512"/>
                    <a:pt x="56944" y="95512"/>
                  </a:cubicBezTo>
                  <a:cubicBezTo>
                    <a:pt x="56915" y="95512"/>
                    <a:pt x="56884" y="95521"/>
                    <a:pt x="56855" y="95539"/>
                  </a:cubicBezTo>
                  <a:lnTo>
                    <a:pt x="56855" y="95539"/>
                  </a:lnTo>
                  <a:cubicBezTo>
                    <a:pt x="56856" y="95539"/>
                    <a:pt x="56856" y="95538"/>
                    <a:pt x="56857" y="95538"/>
                  </a:cubicBezTo>
                  <a:lnTo>
                    <a:pt x="56857" y="95538"/>
                  </a:lnTo>
                  <a:cubicBezTo>
                    <a:pt x="56869" y="95538"/>
                    <a:pt x="56287" y="96052"/>
                    <a:pt x="55993" y="96052"/>
                  </a:cubicBezTo>
                  <a:cubicBezTo>
                    <a:pt x="55852" y="96052"/>
                    <a:pt x="55778" y="95936"/>
                    <a:pt x="55863" y="95592"/>
                  </a:cubicBezTo>
                  <a:cubicBezTo>
                    <a:pt x="55895" y="95467"/>
                    <a:pt x="55798" y="95359"/>
                    <a:pt x="55684" y="95359"/>
                  </a:cubicBezTo>
                  <a:cubicBezTo>
                    <a:pt x="55654" y="95359"/>
                    <a:pt x="55622" y="95367"/>
                    <a:pt x="55592" y="95384"/>
                  </a:cubicBezTo>
                  <a:cubicBezTo>
                    <a:pt x="55357" y="95613"/>
                    <a:pt x="55163" y="95727"/>
                    <a:pt x="55012" y="95727"/>
                  </a:cubicBezTo>
                  <a:cubicBezTo>
                    <a:pt x="54779" y="95727"/>
                    <a:pt x="54645" y="95456"/>
                    <a:pt x="54610" y="94913"/>
                  </a:cubicBezTo>
                  <a:cubicBezTo>
                    <a:pt x="54624" y="94798"/>
                    <a:pt x="54527" y="94735"/>
                    <a:pt x="54429" y="94735"/>
                  </a:cubicBezTo>
                  <a:cubicBezTo>
                    <a:pt x="54380" y="94735"/>
                    <a:pt x="54331" y="94751"/>
                    <a:pt x="54296" y="94784"/>
                  </a:cubicBezTo>
                  <a:cubicBezTo>
                    <a:pt x="53851" y="95190"/>
                    <a:pt x="53588" y="95450"/>
                    <a:pt x="53485" y="95450"/>
                  </a:cubicBezTo>
                  <a:cubicBezTo>
                    <a:pt x="53379" y="95450"/>
                    <a:pt x="53445" y="95171"/>
                    <a:pt x="53658" y="94489"/>
                  </a:cubicBezTo>
                  <a:cubicBezTo>
                    <a:pt x="53701" y="94351"/>
                    <a:pt x="53594" y="94268"/>
                    <a:pt x="53482" y="94268"/>
                  </a:cubicBezTo>
                  <a:cubicBezTo>
                    <a:pt x="53436" y="94268"/>
                    <a:pt x="53390" y="94281"/>
                    <a:pt x="53352" y="94310"/>
                  </a:cubicBezTo>
                  <a:cubicBezTo>
                    <a:pt x="52840" y="94705"/>
                    <a:pt x="52504" y="95092"/>
                    <a:pt x="52368" y="95092"/>
                  </a:cubicBezTo>
                  <a:cubicBezTo>
                    <a:pt x="52269" y="95092"/>
                    <a:pt x="52276" y="94887"/>
                    <a:pt x="52399" y="94330"/>
                  </a:cubicBezTo>
                  <a:cubicBezTo>
                    <a:pt x="52429" y="94207"/>
                    <a:pt x="52329" y="94099"/>
                    <a:pt x="52216" y="94099"/>
                  </a:cubicBezTo>
                  <a:cubicBezTo>
                    <a:pt x="52187" y="94099"/>
                    <a:pt x="52157" y="94106"/>
                    <a:pt x="52128" y="94122"/>
                  </a:cubicBezTo>
                  <a:cubicBezTo>
                    <a:pt x="51521" y="94454"/>
                    <a:pt x="51200" y="94631"/>
                    <a:pt x="51063" y="94631"/>
                  </a:cubicBezTo>
                  <a:cubicBezTo>
                    <a:pt x="50838" y="94631"/>
                    <a:pt x="51119" y="94146"/>
                    <a:pt x="51452" y="93072"/>
                  </a:cubicBezTo>
                  <a:cubicBezTo>
                    <a:pt x="51491" y="92943"/>
                    <a:pt x="51382" y="92840"/>
                    <a:pt x="51270" y="92840"/>
                  </a:cubicBezTo>
                  <a:cubicBezTo>
                    <a:pt x="51226" y="92840"/>
                    <a:pt x="51182" y="92856"/>
                    <a:pt x="51146" y="92893"/>
                  </a:cubicBezTo>
                  <a:cubicBezTo>
                    <a:pt x="50353" y="93700"/>
                    <a:pt x="50055" y="94011"/>
                    <a:pt x="50026" y="94011"/>
                  </a:cubicBezTo>
                  <a:cubicBezTo>
                    <a:pt x="49976" y="94011"/>
                    <a:pt x="50736" y="93072"/>
                    <a:pt x="51117" y="92171"/>
                  </a:cubicBezTo>
                  <a:cubicBezTo>
                    <a:pt x="51177" y="92029"/>
                    <a:pt x="51081" y="91897"/>
                    <a:pt x="50958" y="91897"/>
                  </a:cubicBezTo>
                  <a:cubicBezTo>
                    <a:pt x="50916" y="91897"/>
                    <a:pt x="50871" y="91912"/>
                    <a:pt x="50828" y="91949"/>
                  </a:cubicBezTo>
                  <a:cubicBezTo>
                    <a:pt x="49992" y="92662"/>
                    <a:pt x="49588" y="92941"/>
                    <a:pt x="49443" y="92941"/>
                  </a:cubicBezTo>
                  <a:cubicBezTo>
                    <a:pt x="49140" y="92941"/>
                    <a:pt x="49978" y="91715"/>
                    <a:pt x="50349" y="90710"/>
                  </a:cubicBezTo>
                  <a:cubicBezTo>
                    <a:pt x="50399" y="90574"/>
                    <a:pt x="50284" y="90488"/>
                    <a:pt x="50170" y="90488"/>
                  </a:cubicBezTo>
                  <a:cubicBezTo>
                    <a:pt x="50124" y="90488"/>
                    <a:pt x="50079" y="90501"/>
                    <a:pt x="50043" y="90531"/>
                  </a:cubicBezTo>
                  <a:cubicBezTo>
                    <a:pt x="49662" y="90840"/>
                    <a:pt x="49298" y="91166"/>
                    <a:pt x="48955" y="91515"/>
                  </a:cubicBezTo>
                  <a:cubicBezTo>
                    <a:pt x="49238" y="91071"/>
                    <a:pt x="49486" y="90603"/>
                    <a:pt x="49700" y="90124"/>
                  </a:cubicBezTo>
                  <a:cubicBezTo>
                    <a:pt x="49762" y="89984"/>
                    <a:pt x="49662" y="89852"/>
                    <a:pt x="49540" y="89852"/>
                  </a:cubicBezTo>
                  <a:cubicBezTo>
                    <a:pt x="49498" y="89852"/>
                    <a:pt x="49455" y="89867"/>
                    <a:pt x="49414" y="89902"/>
                  </a:cubicBezTo>
                  <a:cubicBezTo>
                    <a:pt x="48269" y="90911"/>
                    <a:pt x="47793" y="91465"/>
                    <a:pt x="47717" y="91465"/>
                  </a:cubicBezTo>
                  <a:cubicBezTo>
                    <a:pt x="47639" y="91465"/>
                    <a:pt x="47983" y="90881"/>
                    <a:pt x="48458" y="89607"/>
                  </a:cubicBezTo>
                  <a:cubicBezTo>
                    <a:pt x="48508" y="89476"/>
                    <a:pt x="48392" y="89380"/>
                    <a:pt x="48276" y="89380"/>
                  </a:cubicBezTo>
                  <a:cubicBezTo>
                    <a:pt x="48232" y="89380"/>
                    <a:pt x="48187" y="89394"/>
                    <a:pt x="48152" y="89425"/>
                  </a:cubicBezTo>
                  <a:cubicBezTo>
                    <a:pt x="47077" y="90430"/>
                    <a:pt x="46638" y="90847"/>
                    <a:pt x="46557" y="90847"/>
                  </a:cubicBezTo>
                  <a:cubicBezTo>
                    <a:pt x="46422" y="90847"/>
                    <a:pt x="47270" y="89701"/>
                    <a:pt x="47826" y="88187"/>
                  </a:cubicBezTo>
                  <a:cubicBezTo>
                    <a:pt x="47874" y="88060"/>
                    <a:pt x="47760" y="87963"/>
                    <a:pt x="47647" y="87963"/>
                  </a:cubicBezTo>
                  <a:cubicBezTo>
                    <a:pt x="47603" y="87963"/>
                    <a:pt x="47560" y="87978"/>
                    <a:pt x="47526" y="88011"/>
                  </a:cubicBezTo>
                  <a:cubicBezTo>
                    <a:pt x="46481" y="89017"/>
                    <a:pt x="46019" y="89453"/>
                    <a:pt x="45893" y="89453"/>
                  </a:cubicBezTo>
                  <a:cubicBezTo>
                    <a:pt x="45710" y="89453"/>
                    <a:pt x="46239" y="88527"/>
                    <a:pt x="46720" y="87084"/>
                  </a:cubicBezTo>
                  <a:cubicBezTo>
                    <a:pt x="46758" y="86967"/>
                    <a:pt x="46647" y="86860"/>
                    <a:pt x="46539" y="86860"/>
                  </a:cubicBezTo>
                  <a:cubicBezTo>
                    <a:pt x="46498" y="86860"/>
                    <a:pt x="46457" y="86876"/>
                    <a:pt x="46426" y="86914"/>
                  </a:cubicBezTo>
                  <a:cubicBezTo>
                    <a:pt x="45282" y="88285"/>
                    <a:pt x="44869" y="88815"/>
                    <a:pt x="44843" y="88815"/>
                  </a:cubicBezTo>
                  <a:cubicBezTo>
                    <a:pt x="44797" y="88815"/>
                    <a:pt x="45916" y="87219"/>
                    <a:pt x="46400" y="85663"/>
                  </a:cubicBezTo>
                  <a:cubicBezTo>
                    <a:pt x="46435" y="85545"/>
                    <a:pt x="46333" y="85451"/>
                    <a:pt x="46229" y="85451"/>
                  </a:cubicBezTo>
                  <a:cubicBezTo>
                    <a:pt x="46189" y="85451"/>
                    <a:pt x="46147" y="85466"/>
                    <a:pt x="46114" y="85499"/>
                  </a:cubicBezTo>
                  <a:cubicBezTo>
                    <a:pt x="45228" y="86400"/>
                    <a:pt x="44509" y="87318"/>
                    <a:pt x="43787" y="88348"/>
                  </a:cubicBezTo>
                  <a:cubicBezTo>
                    <a:pt x="44665" y="87095"/>
                    <a:pt x="45277" y="85548"/>
                    <a:pt x="45906" y="84128"/>
                  </a:cubicBezTo>
                  <a:cubicBezTo>
                    <a:pt x="45958" y="84012"/>
                    <a:pt x="45858" y="83869"/>
                    <a:pt x="45753" y="83869"/>
                  </a:cubicBezTo>
                  <a:cubicBezTo>
                    <a:pt x="45716" y="83869"/>
                    <a:pt x="45678" y="83887"/>
                    <a:pt x="45646" y="83928"/>
                  </a:cubicBezTo>
                  <a:cubicBezTo>
                    <a:pt x="44953" y="84820"/>
                    <a:pt x="44295" y="85730"/>
                    <a:pt x="43657" y="86651"/>
                  </a:cubicBezTo>
                  <a:cubicBezTo>
                    <a:pt x="43677" y="86587"/>
                    <a:pt x="43698" y="86524"/>
                    <a:pt x="43718" y="86452"/>
                  </a:cubicBezTo>
                  <a:cubicBezTo>
                    <a:pt x="43744" y="86382"/>
                    <a:pt x="43715" y="86307"/>
                    <a:pt x="43651" y="86276"/>
                  </a:cubicBezTo>
                  <a:cubicBezTo>
                    <a:pt x="44021" y="84442"/>
                    <a:pt x="43747" y="82242"/>
                    <a:pt x="43345" y="80193"/>
                  </a:cubicBezTo>
                  <a:cubicBezTo>
                    <a:pt x="43882" y="78971"/>
                    <a:pt x="44486" y="77779"/>
                    <a:pt x="45138" y="76607"/>
                  </a:cubicBezTo>
                  <a:cubicBezTo>
                    <a:pt x="45834" y="75784"/>
                    <a:pt x="46530" y="74958"/>
                    <a:pt x="47202" y="74113"/>
                  </a:cubicBezTo>
                  <a:lnTo>
                    <a:pt x="47202" y="74113"/>
                  </a:lnTo>
                  <a:cubicBezTo>
                    <a:pt x="46042" y="75986"/>
                    <a:pt x="45020" y="77909"/>
                    <a:pt x="44197" y="79898"/>
                  </a:cubicBezTo>
                  <a:cubicBezTo>
                    <a:pt x="44128" y="79956"/>
                    <a:pt x="44067" y="80019"/>
                    <a:pt x="44001" y="80077"/>
                  </a:cubicBezTo>
                  <a:cubicBezTo>
                    <a:pt x="43966" y="80105"/>
                    <a:pt x="43998" y="80147"/>
                    <a:pt x="44034" y="80147"/>
                  </a:cubicBezTo>
                  <a:cubicBezTo>
                    <a:pt x="44043" y="80147"/>
                    <a:pt x="44053" y="80144"/>
                    <a:pt x="44061" y="80138"/>
                  </a:cubicBezTo>
                  <a:cubicBezTo>
                    <a:pt x="44079" y="80120"/>
                    <a:pt x="44096" y="80103"/>
                    <a:pt x="44113" y="80089"/>
                  </a:cubicBezTo>
                  <a:lnTo>
                    <a:pt x="44113" y="80089"/>
                  </a:lnTo>
                  <a:cubicBezTo>
                    <a:pt x="44096" y="80135"/>
                    <a:pt x="44073" y="80181"/>
                    <a:pt x="44056" y="80227"/>
                  </a:cubicBezTo>
                  <a:cubicBezTo>
                    <a:pt x="44016" y="80323"/>
                    <a:pt x="44107" y="80401"/>
                    <a:pt x="44195" y="80401"/>
                  </a:cubicBezTo>
                  <a:cubicBezTo>
                    <a:pt x="44228" y="80401"/>
                    <a:pt x="44262" y="80389"/>
                    <a:pt x="44287" y="80363"/>
                  </a:cubicBezTo>
                  <a:cubicBezTo>
                    <a:pt x="44512" y="80123"/>
                    <a:pt x="44725" y="79878"/>
                    <a:pt x="44945" y="79638"/>
                  </a:cubicBezTo>
                  <a:lnTo>
                    <a:pt x="44945" y="79638"/>
                  </a:lnTo>
                  <a:cubicBezTo>
                    <a:pt x="44471" y="80536"/>
                    <a:pt x="44064" y="81469"/>
                    <a:pt x="43726" y="82427"/>
                  </a:cubicBezTo>
                  <a:cubicBezTo>
                    <a:pt x="43691" y="82529"/>
                    <a:pt x="43788" y="82620"/>
                    <a:pt x="43881" y="82620"/>
                  </a:cubicBezTo>
                  <a:cubicBezTo>
                    <a:pt x="43917" y="82620"/>
                    <a:pt x="43953" y="82607"/>
                    <a:pt x="43980" y="82574"/>
                  </a:cubicBezTo>
                  <a:cubicBezTo>
                    <a:pt x="45513" y="80816"/>
                    <a:pt x="47015" y="79032"/>
                    <a:pt x="48484" y="77225"/>
                  </a:cubicBezTo>
                  <a:lnTo>
                    <a:pt x="48484" y="77225"/>
                  </a:lnTo>
                  <a:cubicBezTo>
                    <a:pt x="46919" y="79480"/>
                    <a:pt x="45421" y="81775"/>
                    <a:pt x="44058" y="84125"/>
                  </a:cubicBezTo>
                  <a:cubicBezTo>
                    <a:pt x="43990" y="84243"/>
                    <a:pt x="44091" y="84348"/>
                    <a:pt x="44194" y="84348"/>
                  </a:cubicBezTo>
                  <a:cubicBezTo>
                    <a:pt x="44240" y="84348"/>
                    <a:pt x="44286" y="84327"/>
                    <a:pt x="44318" y="84278"/>
                  </a:cubicBezTo>
                  <a:cubicBezTo>
                    <a:pt x="46795" y="80395"/>
                    <a:pt x="49827" y="76977"/>
                    <a:pt x="52815" y="73486"/>
                  </a:cubicBezTo>
                  <a:cubicBezTo>
                    <a:pt x="53320" y="72894"/>
                    <a:pt x="53805" y="72288"/>
                    <a:pt x="54278" y="71679"/>
                  </a:cubicBezTo>
                  <a:lnTo>
                    <a:pt x="54278" y="71679"/>
                  </a:lnTo>
                  <a:cubicBezTo>
                    <a:pt x="53785" y="72432"/>
                    <a:pt x="53277" y="73174"/>
                    <a:pt x="52728" y="73890"/>
                  </a:cubicBezTo>
                  <a:cubicBezTo>
                    <a:pt x="52649" y="73993"/>
                    <a:pt x="52753" y="74103"/>
                    <a:pt x="52859" y="74103"/>
                  </a:cubicBezTo>
                  <a:cubicBezTo>
                    <a:pt x="52892" y="74103"/>
                    <a:pt x="52926" y="74092"/>
                    <a:pt x="52953" y="74066"/>
                  </a:cubicBezTo>
                  <a:cubicBezTo>
                    <a:pt x="54645" y="72461"/>
                    <a:pt x="56175" y="70732"/>
                    <a:pt x="57645" y="68945"/>
                  </a:cubicBezTo>
                  <a:lnTo>
                    <a:pt x="57645" y="68945"/>
                  </a:lnTo>
                  <a:cubicBezTo>
                    <a:pt x="56787" y="70131"/>
                    <a:pt x="55973" y="71338"/>
                    <a:pt x="55234" y="72623"/>
                  </a:cubicBezTo>
                  <a:cubicBezTo>
                    <a:pt x="55167" y="72740"/>
                    <a:pt x="55268" y="72863"/>
                    <a:pt x="55377" y="72863"/>
                  </a:cubicBezTo>
                  <a:cubicBezTo>
                    <a:pt x="55413" y="72863"/>
                    <a:pt x="55450" y="72849"/>
                    <a:pt x="55482" y="72816"/>
                  </a:cubicBezTo>
                  <a:cubicBezTo>
                    <a:pt x="57720" y="70501"/>
                    <a:pt x="59458" y="67848"/>
                    <a:pt x="61473" y="65342"/>
                  </a:cubicBezTo>
                  <a:lnTo>
                    <a:pt x="61473" y="65342"/>
                  </a:lnTo>
                  <a:cubicBezTo>
                    <a:pt x="60777" y="66208"/>
                    <a:pt x="58681" y="69138"/>
                    <a:pt x="57749" y="70891"/>
                  </a:cubicBezTo>
                  <a:cubicBezTo>
                    <a:pt x="57682" y="71016"/>
                    <a:pt x="57779" y="71125"/>
                    <a:pt x="57891" y="71125"/>
                  </a:cubicBezTo>
                  <a:cubicBezTo>
                    <a:pt x="57929" y="71125"/>
                    <a:pt x="57968" y="71113"/>
                    <a:pt x="58003" y="71084"/>
                  </a:cubicBezTo>
                  <a:cubicBezTo>
                    <a:pt x="59103" y="70207"/>
                    <a:pt x="59693" y="69620"/>
                    <a:pt x="59828" y="69620"/>
                  </a:cubicBezTo>
                  <a:cubicBezTo>
                    <a:pt x="59958" y="69620"/>
                    <a:pt x="59667" y="70164"/>
                    <a:pt x="59004" y="71517"/>
                  </a:cubicBezTo>
                  <a:cubicBezTo>
                    <a:pt x="58944" y="71642"/>
                    <a:pt x="59042" y="71767"/>
                    <a:pt x="59154" y="71767"/>
                  </a:cubicBezTo>
                  <a:cubicBezTo>
                    <a:pt x="59192" y="71767"/>
                    <a:pt x="59231" y="71753"/>
                    <a:pt x="59267" y="71719"/>
                  </a:cubicBezTo>
                  <a:cubicBezTo>
                    <a:pt x="59779" y="71235"/>
                    <a:pt x="60510" y="70314"/>
                    <a:pt x="60762" y="70314"/>
                  </a:cubicBezTo>
                  <a:cubicBezTo>
                    <a:pt x="60911" y="70314"/>
                    <a:pt x="60893" y="70636"/>
                    <a:pt x="60563" y="71558"/>
                  </a:cubicBezTo>
                  <a:cubicBezTo>
                    <a:pt x="60524" y="71668"/>
                    <a:pt x="60632" y="71771"/>
                    <a:pt x="60734" y="71771"/>
                  </a:cubicBezTo>
                  <a:cubicBezTo>
                    <a:pt x="60773" y="71771"/>
                    <a:pt x="60812" y="71755"/>
                    <a:pt x="60841" y="71719"/>
                  </a:cubicBezTo>
                  <a:cubicBezTo>
                    <a:pt x="60947" y="71589"/>
                    <a:pt x="61525" y="70853"/>
                    <a:pt x="61880" y="70322"/>
                  </a:cubicBezTo>
                  <a:cubicBezTo>
                    <a:pt x="61900" y="70316"/>
                    <a:pt x="61923" y="70319"/>
                    <a:pt x="61946" y="70302"/>
                  </a:cubicBezTo>
                  <a:cubicBezTo>
                    <a:pt x="62192" y="70134"/>
                    <a:pt x="62405" y="69921"/>
                    <a:pt x="62576" y="69672"/>
                  </a:cubicBezTo>
                  <a:cubicBezTo>
                    <a:pt x="62677" y="69547"/>
                    <a:pt x="62570" y="69380"/>
                    <a:pt x="62450" y="69380"/>
                  </a:cubicBezTo>
                  <a:cubicBezTo>
                    <a:pt x="62412" y="69380"/>
                    <a:pt x="62373" y="69396"/>
                    <a:pt x="62339" y="69436"/>
                  </a:cubicBezTo>
                  <a:cubicBezTo>
                    <a:pt x="62200" y="69589"/>
                    <a:pt x="62073" y="69736"/>
                    <a:pt x="61964" y="69869"/>
                  </a:cubicBezTo>
                  <a:cubicBezTo>
                    <a:pt x="61874" y="69929"/>
                    <a:pt x="61790" y="69993"/>
                    <a:pt x="61710" y="70062"/>
                  </a:cubicBezTo>
                  <a:cubicBezTo>
                    <a:pt x="61663" y="70100"/>
                    <a:pt x="61649" y="70163"/>
                    <a:pt x="61675" y="70218"/>
                  </a:cubicBezTo>
                  <a:cubicBezTo>
                    <a:pt x="61526" y="70394"/>
                    <a:pt x="61427" y="70502"/>
                    <a:pt x="61385" y="70502"/>
                  </a:cubicBezTo>
                  <a:cubicBezTo>
                    <a:pt x="61315" y="70502"/>
                    <a:pt x="61400" y="70209"/>
                    <a:pt x="61675" y="69439"/>
                  </a:cubicBezTo>
                  <a:cubicBezTo>
                    <a:pt x="61720" y="69315"/>
                    <a:pt x="61619" y="69236"/>
                    <a:pt x="61514" y="69236"/>
                  </a:cubicBezTo>
                  <a:cubicBezTo>
                    <a:pt x="61472" y="69236"/>
                    <a:pt x="61429" y="69249"/>
                    <a:pt x="61395" y="69277"/>
                  </a:cubicBezTo>
                  <a:cubicBezTo>
                    <a:pt x="60446" y="70065"/>
                    <a:pt x="60002" y="70453"/>
                    <a:pt x="59914" y="70453"/>
                  </a:cubicBezTo>
                  <a:cubicBezTo>
                    <a:pt x="59801" y="70453"/>
                    <a:pt x="60279" y="69806"/>
                    <a:pt x="61025" y="68532"/>
                  </a:cubicBezTo>
                  <a:cubicBezTo>
                    <a:pt x="61099" y="68404"/>
                    <a:pt x="60995" y="68292"/>
                    <a:pt x="60880" y="68292"/>
                  </a:cubicBezTo>
                  <a:cubicBezTo>
                    <a:pt x="60842" y="68292"/>
                    <a:pt x="60803" y="68305"/>
                    <a:pt x="60768" y="68333"/>
                  </a:cubicBezTo>
                  <a:cubicBezTo>
                    <a:pt x="60240" y="68765"/>
                    <a:pt x="59003" y="70007"/>
                    <a:pt x="58765" y="70007"/>
                  </a:cubicBezTo>
                  <a:cubicBezTo>
                    <a:pt x="58641" y="70007"/>
                    <a:pt x="58790" y="69667"/>
                    <a:pt x="59458" y="68694"/>
                  </a:cubicBezTo>
                  <a:cubicBezTo>
                    <a:pt x="60523" y="67140"/>
                    <a:pt x="61704" y="65795"/>
                    <a:pt x="62596" y="64118"/>
                  </a:cubicBezTo>
                  <a:cubicBezTo>
                    <a:pt x="62656" y="64004"/>
                    <a:pt x="62559" y="63878"/>
                    <a:pt x="62453" y="63878"/>
                  </a:cubicBezTo>
                  <a:cubicBezTo>
                    <a:pt x="62417" y="63878"/>
                    <a:pt x="62380" y="63893"/>
                    <a:pt x="62348" y="63927"/>
                  </a:cubicBezTo>
                  <a:cubicBezTo>
                    <a:pt x="60483" y="65954"/>
                    <a:pt x="58927" y="68197"/>
                    <a:pt x="57229" y="70354"/>
                  </a:cubicBezTo>
                  <a:cubicBezTo>
                    <a:pt x="58828" y="68272"/>
                    <a:pt x="60402" y="65824"/>
                    <a:pt x="61805" y="63641"/>
                  </a:cubicBezTo>
                  <a:cubicBezTo>
                    <a:pt x="61879" y="63523"/>
                    <a:pt x="61778" y="63423"/>
                    <a:pt x="61670" y="63423"/>
                  </a:cubicBezTo>
                  <a:cubicBezTo>
                    <a:pt x="61623" y="63423"/>
                    <a:pt x="61575" y="63442"/>
                    <a:pt x="61539" y="63488"/>
                  </a:cubicBezTo>
                  <a:cubicBezTo>
                    <a:pt x="59388" y="66297"/>
                    <a:pt x="57255" y="69107"/>
                    <a:pt x="54888" y="71739"/>
                  </a:cubicBezTo>
                  <a:cubicBezTo>
                    <a:pt x="54159" y="72550"/>
                    <a:pt x="53871" y="72867"/>
                    <a:pt x="53847" y="72867"/>
                  </a:cubicBezTo>
                  <a:cubicBezTo>
                    <a:pt x="53814" y="72867"/>
                    <a:pt x="54235" y="72320"/>
                    <a:pt x="54706" y="71624"/>
                  </a:cubicBezTo>
                  <a:cubicBezTo>
                    <a:pt x="55390" y="70614"/>
                    <a:pt x="56005" y="69548"/>
                    <a:pt x="56620" y="68489"/>
                  </a:cubicBezTo>
                  <a:cubicBezTo>
                    <a:pt x="57884" y="66679"/>
                    <a:pt x="59097" y="64837"/>
                    <a:pt x="60370" y="63003"/>
                  </a:cubicBezTo>
                  <a:cubicBezTo>
                    <a:pt x="60435" y="62910"/>
                    <a:pt x="60339" y="62800"/>
                    <a:pt x="60246" y="62800"/>
                  </a:cubicBezTo>
                  <a:cubicBezTo>
                    <a:pt x="60215" y="62800"/>
                    <a:pt x="60184" y="62812"/>
                    <a:pt x="60159" y="62842"/>
                  </a:cubicBezTo>
                  <a:cubicBezTo>
                    <a:pt x="58589" y="64721"/>
                    <a:pt x="57318" y="66797"/>
                    <a:pt x="56045" y="68876"/>
                  </a:cubicBezTo>
                  <a:cubicBezTo>
                    <a:pt x="55563" y="69563"/>
                    <a:pt x="55072" y="70247"/>
                    <a:pt x="54547" y="70925"/>
                  </a:cubicBezTo>
                  <a:cubicBezTo>
                    <a:pt x="52361" y="73743"/>
                    <a:pt x="49913" y="76362"/>
                    <a:pt x="47650" y="79119"/>
                  </a:cubicBezTo>
                  <a:cubicBezTo>
                    <a:pt x="47295" y="79549"/>
                    <a:pt x="46241" y="81157"/>
                    <a:pt x="45617" y="82121"/>
                  </a:cubicBezTo>
                  <a:lnTo>
                    <a:pt x="45906" y="81674"/>
                  </a:lnTo>
                  <a:cubicBezTo>
                    <a:pt x="47892" y="78559"/>
                    <a:pt x="50069" y="75510"/>
                    <a:pt x="52234" y="72516"/>
                  </a:cubicBezTo>
                  <a:cubicBezTo>
                    <a:pt x="52327" y="72389"/>
                    <a:pt x="52416" y="72259"/>
                    <a:pt x="52509" y="72132"/>
                  </a:cubicBezTo>
                  <a:cubicBezTo>
                    <a:pt x="55427" y="68350"/>
                    <a:pt x="58248" y="64496"/>
                    <a:pt x="61014" y="60593"/>
                  </a:cubicBezTo>
                  <a:cubicBezTo>
                    <a:pt x="61718" y="59600"/>
                    <a:pt x="62408" y="58598"/>
                    <a:pt x="63104" y="57599"/>
                  </a:cubicBezTo>
                  <a:cubicBezTo>
                    <a:pt x="63118" y="57681"/>
                    <a:pt x="63187" y="57728"/>
                    <a:pt x="63256" y="57728"/>
                  </a:cubicBezTo>
                  <a:cubicBezTo>
                    <a:pt x="63303" y="57728"/>
                    <a:pt x="63351" y="57706"/>
                    <a:pt x="63381" y="57660"/>
                  </a:cubicBezTo>
                  <a:cubicBezTo>
                    <a:pt x="65578" y="54758"/>
                    <a:pt x="67403" y="51611"/>
                    <a:pt x="69502" y="48643"/>
                  </a:cubicBezTo>
                  <a:cubicBezTo>
                    <a:pt x="71488" y="45837"/>
                    <a:pt x="73616" y="43227"/>
                    <a:pt x="75290" y="40236"/>
                  </a:cubicBezTo>
                  <a:lnTo>
                    <a:pt x="75290" y="40236"/>
                  </a:lnTo>
                  <a:cubicBezTo>
                    <a:pt x="75313" y="40424"/>
                    <a:pt x="75227" y="40831"/>
                    <a:pt x="75024" y="41466"/>
                  </a:cubicBezTo>
                  <a:cubicBezTo>
                    <a:pt x="74106" y="43236"/>
                    <a:pt x="72698" y="44905"/>
                    <a:pt x="71488" y="46444"/>
                  </a:cubicBezTo>
                  <a:cubicBezTo>
                    <a:pt x="68832" y="49824"/>
                    <a:pt x="66219" y="53208"/>
                    <a:pt x="64224" y="57033"/>
                  </a:cubicBezTo>
                  <a:cubicBezTo>
                    <a:pt x="64171" y="57138"/>
                    <a:pt x="64263" y="57259"/>
                    <a:pt x="64358" y="57259"/>
                  </a:cubicBezTo>
                  <a:cubicBezTo>
                    <a:pt x="64391" y="57259"/>
                    <a:pt x="64425" y="57244"/>
                    <a:pt x="64452" y="57209"/>
                  </a:cubicBezTo>
                  <a:cubicBezTo>
                    <a:pt x="66228" y="54960"/>
                    <a:pt x="68006" y="52711"/>
                    <a:pt x="69782" y="50462"/>
                  </a:cubicBezTo>
                  <a:lnTo>
                    <a:pt x="69782" y="50462"/>
                  </a:lnTo>
                  <a:cubicBezTo>
                    <a:pt x="68003" y="52893"/>
                    <a:pt x="66236" y="55333"/>
                    <a:pt x="64548" y="57827"/>
                  </a:cubicBezTo>
                  <a:cubicBezTo>
                    <a:pt x="64482" y="57922"/>
                    <a:pt x="64579" y="58032"/>
                    <a:pt x="64673" y="58032"/>
                  </a:cubicBezTo>
                  <a:cubicBezTo>
                    <a:pt x="64705" y="58032"/>
                    <a:pt x="64736" y="58020"/>
                    <a:pt x="64761" y="57992"/>
                  </a:cubicBezTo>
                  <a:cubicBezTo>
                    <a:pt x="69328" y="52766"/>
                    <a:pt x="72674" y="46585"/>
                    <a:pt x="77706" y="41755"/>
                  </a:cubicBezTo>
                  <a:lnTo>
                    <a:pt x="77706" y="41755"/>
                  </a:lnTo>
                  <a:cubicBezTo>
                    <a:pt x="77620" y="42200"/>
                    <a:pt x="77533" y="42644"/>
                    <a:pt x="77447" y="43089"/>
                  </a:cubicBezTo>
                  <a:cubicBezTo>
                    <a:pt x="76696" y="44330"/>
                    <a:pt x="75836" y="45502"/>
                    <a:pt x="74880" y="46594"/>
                  </a:cubicBezTo>
                  <a:cubicBezTo>
                    <a:pt x="73656" y="48092"/>
                    <a:pt x="72308" y="49492"/>
                    <a:pt x="71043" y="50956"/>
                  </a:cubicBezTo>
                  <a:cubicBezTo>
                    <a:pt x="68953" y="53375"/>
                    <a:pt x="66926" y="55893"/>
                    <a:pt x="65009" y="58453"/>
                  </a:cubicBezTo>
                  <a:cubicBezTo>
                    <a:pt x="64929" y="58558"/>
                    <a:pt x="65036" y="58672"/>
                    <a:pt x="65145" y="58672"/>
                  </a:cubicBezTo>
                  <a:cubicBezTo>
                    <a:pt x="65180" y="58672"/>
                    <a:pt x="65215" y="58660"/>
                    <a:pt x="65243" y="58632"/>
                  </a:cubicBezTo>
                  <a:cubicBezTo>
                    <a:pt x="66199" y="57741"/>
                    <a:pt x="66746" y="57188"/>
                    <a:pt x="66890" y="57188"/>
                  </a:cubicBezTo>
                  <a:cubicBezTo>
                    <a:pt x="67035" y="57188"/>
                    <a:pt x="66774" y="57747"/>
                    <a:pt x="66112" y="59083"/>
                  </a:cubicBezTo>
                  <a:cubicBezTo>
                    <a:pt x="66055" y="59202"/>
                    <a:pt x="66143" y="59297"/>
                    <a:pt x="66240" y="59297"/>
                  </a:cubicBezTo>
                  <a:cubicBezTo>
                    <a:pt x="66284" y="59297"/>
                    <a:pt x="66331" y="59277"/>
                    <a:pt x="66366" y="59230"/>
                  </a:cubicBezTo>
                  <a:cubicBezTo>
                    <a:pt x="67334" y="57932"/>
                    <a:pt x="67742" y="57475"/>
                    <a:pt x="67841" y="57475"/>
                  </a:cubicBezTo>
                  <a:cubicBezTo>
                    <a:pt x="68036" y="57475"/>
                    <a:pt x="67034" y="59245"/>
                    <a:pt x="66745" y="59871"/>
                  </a:cubicBezTo>
                  <a:cubicBezTo>
                    <a:pt x="66689" y="59990"/>
                    <a:pt x="66775" y="60084"/>
                    <a:pt x="66871" y="60084"/>
                  </a:cubicBezTo>
                  <a:cubicBezTo>
                    <a:pt x="66914" y="60084"/>
                    <a:pt x="66960" y="60064"/>
                    <a:pt x="66996" y="60018"/>
                  </a:cubicBezTo>
                  <a:cubicBezTo>
                    <a:pt x="67476" y="59395"/>
                    <a:pt x="67703" y="59167"/>
                    <a:pt x="67789" y="59167"/>
                  </a:cubicBezTo>
                  <a:cubicBezTo>
                    <a:pt x="67986" y="59167"/>
                    <a:pt x="67452" y="60362"/>
                    <a:pt x="67553" y="60772"/>
                  </a:cubicBezTo>
                  <a:cubicBezTo>
                    <a:pt x="67570" y="60838"/>
                    <a:pt x="67637" y="60881"/>
                    <a:pt x="67703" y="60881"/>
                  </a:cubicBezTo>
                  <a:cubicBezTo>
                    <a:pt x="67740" y="60881"/>
                    <a:pt x="67775" y="60868"/>
                    <a:pt x="67801" y="60838"/>
                  </a:cubicBezTo>
                  <a:cubicBezTo>
                    <a:pt x="67894" y="60731"/>
                    <a:pt x="67986" y="60627"/>
                    <a:pt x="68078" y="60523"/>
                  </a:cubicBezTo>
                  <a:cubicBezTo>
                    <a:pt x="68173" y="60413"/>
                    <a:pt x="68074" y="60264"/>
                    <a:pt x="67966" y="60264"/>
                  </a:cubicBezTo>
                  <a:cubicBezTo>
                    <a:pt x="67932" y="60264"/>
                    <a:pt x="67898" y="60279"/>
                    <a:pt x="67868" y="60313"/>
                  </a:cubicBezTo>
                  <a:cubicBezTo>
                    <a:pt x="68150" y="59588"/>
                    <a:pt x="68390" y="58846"/>
                    <a:pt x="68586" y="58093"/>
                  </a:cubicBezTo>
                  <a:cubicBezTo>
                    <a:pt x="68618" y="57994"/>
                    <a:pt x="68528" y="57906"/>
                    <a:pt x="68437" y="57906"/>
                  </a:cubicBezTo>
                  <a:cubicBezTo>
                    <a:pt x="68403" y="57906"/>
                    <a:pt x="68369" y="57919"/>
                    <a:pt x="68341" y="57948"/>
                  </a:cubicBezTo>
                  <a:cubicBezTo>
                    <a:pt x="67771" y="58585"/>
                    <a:pt x="67506" y="58828"/>
                    <a:pt x="67428" y="58828"/>
                  </a:cubicBezTo>
                  <a:cubicBezTo>
                    <a:pt x="67225" y="58828"/>
                    <a:pt x="68314" y="57155"/>
                    <a:pt x="68569" y="56551"/>
                  </a:cubicBezTo>
                  <a:cubicBezTo>
                    <a:pt x="68614" y="56448"/>
                    <a:pt x="68533" y="56327"/>
                    <a:pt x="68439" y="56327"/>
                  </a:cubicBezTo>
                  <a:cubicBezTo>
                    <a:pt x="68407" y="56327"/>
                    <a:pt x="68374" y="56341"/>
                    <a:pt x="68344" y="56375"/>
                  </a:cubicBezTo>
                  <a:cubicBezTo>
                    <a:pt x="67450" y="57359"/>
                    <a:pt x="67099" y="57751"/>
                    <a:pt x="67041" y="57751"/>
                  </a:cubicBezTo>
                  <a:cubicBezTo>
                    <a:pt x="66954" y="57751"/>
                    <a:pt x="67551" y="56841"/>
                    <a:pt x="67957" y="55731"/>
                  </a:cubicBezTo>
                  <a:cubicBezTo>
                    <a:pt x="67995" y="55631"/>
                    <a:pt x="67899" y="55542"/>
                    <a:pt x="67807" y="55542"/>
                  </a:cubicBezTo>
                  <a:cubicBezTo>
                    <a:pt x="67772" y="55542"/>
                    <a:pt x="67737" y="55555"/>
                    <a:pt x="67712" y="55587"/>
                  </a:cubicBezTo>
                  <a:cubicBezTo>
                    <a:pt x="67157" y="56262"/>
                    <a:pt x="66577" y="56915"/>
                    <a:pt x="65971" y="57544"/>
                  </a:cubicBezTo>
                  <a:cubicBezTo>
                    <a:pt x="66765" y="56626"/>
                    <a:pt x="67547" y="55699"/>
                    <a:pt x="68318" y="54764"/>
                  </a:cubicBezTo>
                  <a:cubicBezTo>
                    <a:pt x="69912" y="52844"/>
                    <a:pt x="71456" y="50898"/>
                    <a:pt x="73116" y="49036"/>
                  </a:cubicBezTo>
                  <a:cubicBezTo>
                    <a:pt x="73451" y="48661"/>
                    <a:pt x="73780" y="48288"/>
                    <a:pt x="74106" y="47913"/>
                  </a:cubicBezTo>
                  <a:lnTo>
                    <a:pt x="74106" y="47913"/>
                  </a:lnTo>
                  <a:cubicBezTo>
                    <a:pt x="72859" y="49533"/>
                    <a:pt x="71626" y="51158"/>
                    <a:pt x="70425" y="52815"/>
                  </a:cubicBezTo>
                  <a:cubicBezTo>
                    <a:pt x="70386" y="52869"/>
                    <a:pt x="70445" y="52935"/>
                    <a:pt x="70500" y="52935"/>
                  </a:cubicBezTo>
                  <a:cubicBezTo>
                    <a:pt x="70518" y="52935"/>
                    <a:pt x="70536" y="52928"/>
                    <a:pt x="70550" y="52910"/>
                  </a:cubicBezTo>
                  <a:cubicBezTo>
                    <a:pt x="72698" y="50130"/>
                    <a:pt x="74863" y="47359"/>
                    <a:pt x="77066" y="44622"/>
                  </a:cubicBezTo>
                  <a:cubicBezTo>
                    <a:pt x="77750" y="43773"/>
                    <a:pt x="79003" y="42610"/>
                    <a:pt x="79479" y="41634"/>
                  </a:cubicBezTo>
                  <a:lnTo>
                    <a:pt x="79479" y="41634"/>
                  </a:lnTo>
                  <a:cubicBezTo>
                    <a:pt x="78616" y="43409"/>
                    <a:pt x="77311" y="45017"/>
                    <a:pt x="76179" y="46628"/>
                  </a:cubicBezTo>
                  <a:cubicBezTo>
                    <a:pt x="76099" y="46746"/>
                    <a:pt x="76213" y="46874"/>
                    <a:pt x="76330" y="46874"/>
                  </a:cubicBezTo>
                  <a:cubicBezTo>
                    <a:pt x="76368" y="46874"/>
                    <a:pt x="76407" y="46860"/>
                    <a:pt x="76439" y="46828"/>
                  </a:cubicBezTo>
                  <a:cubicBezTo>
                    <a:pt x="77403" y="45835"/>
                    <a:pt x="78344" y="44821"/>
                    <a:pt x="79274" y="43794"/>
                  </a:cubicBezTo>
                  <a:lnTo>
                    <a:pt x="79274" y="43794"/>
                  </a:lnTo>
                  <a:cubicBezTo>
                    <a:pt x="78315" y="44854"/>
                    <a:pt x="77620" y="46623"/>
                    <a:pt x="76970" y="47890"/>
                  </a:cubicBezTo>
                  <a:cubicBezTo>
                    <a:pt x="76912" y="48006"/>
                    <a:pt x="77014" y="48140"/>
                    <a:pt x="77120" y="48140"/>
                  </a:cubicBezTo>
                  <a:cubicBezTo>
                    <a:pt x="77157" y="48140"/>
                    <a:pt x="77193" y="48124"/>
                    <a:pt x="77224" y="48086"/>
                  </a:cubicBezTo>
                  <a:cubicBezTo>
                    <a:pt x="77490" y="47755"/>
                    <a:pt x="78778" y="45948"/>
                    <a:pt x="78983" y="45948"/>
                  </a:cubicBezTo>
                  <a:cubicBezTo>
                    <a:pt x="79077" y="45948"/>
                    <a:pt x="78945" y="46324"/>
                    <a:pt x="78388" y="47390"/>
                  </a:cubicBezTo>
                  <a:cubicBezTo>
                    <a:pt x="77727" y="48658"/>
                    <a:pt x="76774" y="49821"/>
                    <a:pt x="76029" y="51043"/>
                  </a:cubicBezTo>
                  <a:cubicBezTo>
                    <a:pt x="75962" y="51155"/>
                    <a:pt x="76066" y="51282"/>
                    <a:pt x="76173" y="51282"/>
                  </a:cubicBezTo>
                  <a:cubicBezTo>
                    <a:pt x="76209" y="51282"/>
                    <a:pt x="76245" y="51267"/>
                    <a:pt x="76275" y="51233"/>
                  </a:cubicBezTo>
                  <a:cubicBezTo>
                    <a:pt x="76780" y="50661"/>
                    <a:pt x="79003" y="48693"/>
                    <a:pt x="79086" y="48511"/>
                  </a:cubicBezTo>
                  <a:lnTo>
                    <a:pt x="79086" y="48511"/>
                  </a:lnTo>
                  <a:cubicBezTo>
                    <a:pt x="78125" y="50618"/>
                    <a:pt x="76387" y="52451"/>
                    <a:pt x="75085" y="54351"/>
                  </a:cubicBezTo>
                  <a:cubicBezTo>
                    <a:pt x="75009" y="54462"/>
                    <a:pt x="75119" y="54587"/>
                    <a:pt x="75229" y="54587"/>
                  </a:cubicBezTo>
                  <a:cubicBezTo>
                    <a:pt x="75265" y="54587"/>
                    <a:pt x="75301" y="54574"/>
                    <a:pt x="75330" y="54542"/>
                  </a:cubicBezTo>
                  <a:cubicBezTo>
                    <a:pt x="76139" y="53645"/>
                    <a:pt x="78141" y="51245"/>
                    <a:pt x="78508" y="51245"/>
                  </a:cubicBezTo>
                  <a:cubicBezTo>
                    <a:pt x="78673" y="51245"/>
                    <a:pt x="78507" y="51729"/>
                    <a:pt x="77756" y="53052"/>
                  </a:cubicBezTo>
                  <a:cubicBezTo>
                    <a:pt x="76035" y="56080"/>
                    <a:pt x="73618" y="58722"/>
                    <a:pt x="71312" y="61312"/>
                  </a:cubicBezTo>
                  <a:cubicBezTo>
                    <a:pt x="70962" y="61701"/>
                    <a:pt x="70604" y="62085"/>
                    <a:pt x="70252" y="62472"/>
                  </a:cubicBezTo>
                  <a:cubicBezTo>
                    <a:pt x="70246" y="62348"/>
                    <a:pt x="70246" y="62221"/>
                    <a:pt x="70252" y="62094"/>
                  </a:cubicBezTo>
                  <a:cubicBezTo>
                    <a:pt x="70512" y="61670"/>
                    <a:pt x="70778" y="61216"/>
                    <a:pt x="70991" y="60827"/>
                  </a:cubicBezTo>
                  <a:cubicBezTo>
                    <a:pt x="71569" y="60041"/>
                    <a:pt x="72285" y="59025"/>
                    <a:pt x="72360" y="58918"/>
                  </a:cubicBezTo>
                  <a:cubicBezTo>
                    <a:pt x="72436" y="58812"/>
                    <a:pt x="72323" y="58682"/>
                    <a:pt x="72215" y="58682"/>
                  </a:cubicBezTo>
                  <a:cubicBezTo>
                    <a:pt x="72180" y="58682"/>
                    <a:pt x="72145" y="58696"/>
                    <a:pt x="72117" y="58731"/>
                  </a:cubicBezTo>
                  <a:cubicBezTo>
                    <a:pt x="70662" y="60587"/>
                    <a:pt x="69224" y="62212"/>
                    <a:pt x="68445" y="64467"/>
                  </a:cubicBezTo>
                  <a:cubicBezTo>
                    <a:pt x="68405" y="64580"/>
                    <a:pt x="68510" y="64676"/>
                    <a:pt x="68613" y="64676"/>
                  </a:cubicBezTo>
                  <a:cubicBezTo>
                    <a:pt x="68653" y="64676"/>
                    <a:pt x="68692" y="64662"/>
                    <a:pt x="68722" y="64629"/>
                  </a:cubicBezTo>
                  <a:cubicBezTo>
                    <a:pt x="69005" y="64320"/>
                    <a:pt x="69294" y="64011"/>
                    <a:pt x="69580" y="63705"/>
                  </a:cubicBezTo>
                  <a:cubicBezTo>
                    <a:pt x="69594" y="63702"/>
                    <a:pt x="69611" y="63699"/>
                    <a:pt x="69626" y="63696"/>
                  </a:cubicBezTo>
                  <a:cubicBezTo>
                    <a:pt x="71857" y="62700"/>
                    <a:pt x="73177" y="60939"/>
                    <a:pt x="74525" y="58964"/>
                  </a:cubicBezTo>
                  <a:cubicBezTo>
                    <a:pt x="75437" y="57636"/>
                    <a:pt x="76237" y="56228"/>
                    <a:pt x="77120" y="54879"/>
                  </a:cubicBezTo>
                  <a:cubicBezTo>
                    <a:pt x="78190" y="53250"/>
                    <a:pt x="80126" y="51953"/>
                    <a:pt x="81132" y="50448"/>
                  </a:cubicBezTo>
                  <a:lnTo>
                    <a:pt x="81132" y="50448"/>
                  </a:lnTo>
                  <a:cubicBezTo>
                    <a:pt x="79011" y="53625"/>
                    <a:pt x="76781" y="56714"/>
                    <a:pt x="74332" y="59637"/>
                  </a:cubicBezTo>
                  <a:cubicBezTo>
                    <a:pt x="73373" y="60688"/>
                    <a:pt x="72423" y="61748"/>
                    <a:pt x="71482" y="62816"/>
                  </a:cubicBezTo>
                  <a:cubicBezTo>
                    <a:pt x="71374" y="62940"/>
                    <a:pt x="71481" y="63104"/>
                    <a:pt x="71604" y="63104"/>
                  </a:cubicBezTo>
                  <a:cubicBezTo>
                    <a:pt x="71642" y="63104"/>
                    <a:pt x="71681" y="63089"/>
                    <a:pt x="71716" y="63052"/>
                  </a:cubicBezTo>
                  <a:cubicBezTo>
                    <a:pt x="72920" y="61805"/>
                    <a:pt x="74052" y="60506"/>
                    <a:pt x="75143" y="59175"/>
                  </a:cubicBezTo>
                  <a:cubicBezTo>
                    <a:pt x="75449" y="58875"/>
                    <a:pt x="75738" y="58583"/>
                    <a:pt x="75974" y="58326"/>
                  </a:cubicBezTo>
                  <a:cubicBezTo>
                    <a:pt x="76657" y="57586"/>
                    <a:pt x="76985" y="57303"/>
                    <a:pt x="77089" y="57303"/>
                  </a:cubicBezTo>
                  <a:cubicBezTo>
                    <a:pt x="77292" y="57303"/>
                    <a:pt x="76645" y="58377"/>
                    <a:pt x="76113" y="59239"/>
                  </a:cubicBezTo>
                  <a:cubicBezTo>
                    <a:pt x="76762" y="58208"/>
                    <a:pt x="77698" y="57186"/>
                    <a:pt x="78220" y="55890"/>
                  </a:cubicBezTo>
                  <a:cubicBezTo>
                    <a:pt x="78266" y="55776"/>
                    <a:pt x="78156" y="55681"/>
                    <a:pt x="78050" y="55681"/>
                  </a:cubicBezTo>
                  <a:cubicBezTo>
                    <a:pt x="78009" y="55681"/>
                    <a:pt x="77968" y="55695"/>
                    <a:pt x="77937" y="55728"/>
                  </a:cubicBezTo>
                  <a:cubicBezTo>
                    <a:pt x="77747" y="55930"/>
                    <a:pt x="77562" y="56135"/>
                    <a:pt x="77372" y="56340"/>
                  </a:cubicBezTo>
                  <a:cubicBezTo>
                    <a:pt x="79084" y="54057"/>
                    <a:pt x="80700" y="51698"/>
                    <a:pt x="82300" y="49319"/>
                  </a:cubicBezTo>
                  <a:cubicBezTo>
                    <a:pt x="82385" y="49191"/>
                    <a:pt x="82268" y="49067"/>
                    <a:pt x="82146" y="49067"/>
                  </a:cubicBezTo>
                  <a:cubicBezTo>
                    <a:pt x="82106" y="49067"/>
                    <a:pt x="82065" y="49081"/>
                    <a:pt x="82031" y="49111"/>
                  </a:cubicBezTo>
                  <a:cubicBezTo>
                    <a:pt x="80472" y="50497"/>
                    <a:pt x="79035" y="52015"/>
                    <a:pt x="77741" y="53652"/>
                  </a:cubicBezTo>
                  <a:cubicBezTo>
                    <a:pt x="78529" y="52356"/>
                    <a:pt x="79225" y="51011"/>
                    <a:pt x="79785" y="49590"/>
                  </a:cubicBezTo>
                  <a:cubicBezTo>
                    <a:pt x="79829" y="49482"/>
                    <a:pt x="79723" y="49390"/>
                    <a:pt x="79623" y="49390"/>
                  </a:cubicBezTo>
                  <a:cubicBezTo>
                    <a:pt x="79585" y="49390"/>
                    <a:pt x="79547" y="49403"/>
                    <a:pt x="79520" y="49434"/>
                  </a:cubicBezTo>
                  <a:cubicBezTo>
                    <a:pt x="78370" y="50708"/>
                    <a:pt x="77085" y="51990"/>
                    <a:pt x="76134" y="53374"/>
                  </a:cubicBezTo>
                  <a:lnTo>
                    <a:pt x="76134" y="53374"/>
                  </a:lnTo>
                  <a:cubicBezTo>
                    <a:pt x="77490" y="51398"/>
                    <a:pt x="78922" y="49621"/>
                    <a:pt x="79924" y="47419"/>
                  </a:cubicBezTo>
                  <a:cubicBezTo>
                    <a:pt x="79977" y="47303"/>
                    <a:pt x="79892" y="47185"/>
                    <a:pt x="79787" y="47185"/>
                  </a:cubicBezTo>
                  <a:cubicBezTo>
                    <a:pt x="79752" y="47185"/>
                    <a:pt x="79714" y="47199"/>
                    <a:pt x="79678" y="47232"/>
                  </a:cubicBezTo>
                  <a:cubicBezTo>
                    <a:pt x="78856" y="48000"/>
                    <a:pt x="77398" y="49400"/>
                    <a:pt x="77040" y="49986"/>
                  </a:cubicBezTo>
                  <a:cubicBezTo>
                    <a:pt x="78099" y="48245"/>
                    <a:pt x="79162" y="46813"/>
                    <a:pt x="79782" y="44864"/>
                  </a:cubicBezTo>
                  <a:cubicBezTo>
                    <a:pt x="79816" y="44760"/>
                    <a:pt x="79717" y="44662"/>
                    <a:pt x="79622" y="44662"/>
                  </a:cubicBezTo>
                  <a:cubicBezTo>
                    <a:pt x="79586" y="44662"/>
                    <a:pt x="79550" y="44677"/>
                    <a:pt x="79522" y="44711"/>
                  </a:cubicBezTo>
                  <a:cubicBezTo>
                    <a:pt x="78479" y="46001"/>
                    <a:pt x="78048" y="46490"/>
                    <a:pt x="77983" y="46490"/>
                  </a:cubicBezTo>
                  <a:cubicBezTo>
                    <a:pt x="77838" y="46490"/>
                    <a:pt x="79495" y="44082"/>
                    <a:pt x="80247" y="42699"/>
                  </a:cubicBezTo>
                  <a:cubicBezTo>
                    <a:pt x="80312" y="42581"/>
                    <a:pt x="80208" y="42448"/>
                    <a:pt x="80097" y="42448"/>
                  </a:cubicBezTo>
                  <a:cubicBezTo>
                    <a:pt x="80059" y="42448"/>
                    <a:pt x="80020" y="42463"/>
                    <a:pt x="79987" y="42500"/>
                  </a:cubicBezTo>
                  <a:cubicBezTo>
                    <a:pt x="79234" y="43346"/>
                    <a:pt x="77649" y="45110"/>
                    <a:pt x="77328" y="45566"/>
                  </a:cubicBezTo>
                  <a:cubicBezTo>
                    <a:pt x="78480" y="43926"/>
                    <a:pt x="79528" y="42298"/>
                    <a:pt x="80406" y="40496"/>
                  </a:cubicBezTo>
                  <a:cubicBezTo>
                    <a:pt x="80464" y="40376"/>
                    <a:pt x="80361" y="40236"/>
                    <a:pt x="80253" y="40236"/>
                  </a:cubicBezTo>
                  <a:cubicBezTo>
                    <a:pt x="80215" y="40236"/>
                    <a:pt x="80176" y="40253"/>
                    <a:pt x="80143" y="40294"/>
                  </a:cubicBezTo>
                  <a:cubicBezTo>
                    <a:pt x="79115" y="41567"/>
                    <a:pt x="78093" y="42846"/>
                    <a:pt x="77074" y="44125"/>
                  </a:cubicBezTo>
                  <a:cubicBezTo>
                    <a:pt x="77761" y="43080"/>
                    <a:pt x="78362" y="41974"/>
                    <a:pt x="78830" y="40765"/>
                  </a:cubicBezTo>
                  <a:cubicBezTo>
                    <a:pt x="78871" y="40657"/>
                    <a:pt x="78778" y="40586"/>
                    <a:pt x="78685" y="40586"/>
                  </a:cubicBezTo>
                  <a:cubicBezTo>
                    <a:pt x="78649" y="40586"/>
                    <a:pt x="78613" y="40597"/>
                    <a:pt x="78584" y="40620"/>
                  </a:cubicBezTo>
                  <a:cubicBezTo>
                    <a:pt x="73994" y="44538"/>
                    <a:pt x="70841" y="49657"/>
                    <a:pt x="67293" y="54467"/>
                  </a:cubicBezTo>
                  <a:cubicBezTo>
                    <a:pt x="66167" y="55992"/>
                    <a:pt x="65731" y="56571"/>
                    <a:pt x="65717" y="56571"/>
                  </a:cubicBezTo>
                  <a:cubicBezTo>
                    <a:pt x="65676" y="56571"/>
                    <a:pt x="69073" y="51862"/>
                    <a:pt x="69718" y="50979"/>
                  </a:cubicBezTo>
                  <a:cubicBezTo>
                    <a:pt x="70919" y="49333"/>
                    <a:pt x="72126" y="47694"/>
                    <a:pt x="73327" y="46048"/>
                  </a:cubicBezTo>
                  <a:cubicBezTo>
                    <a:pt x="74984" y="44070"/>
                    <a:pt x="76889" y="42304"/>
                    <a:pt x="77718" y="39818"/>
                  </a:cubicBezTo>
                  <a:cubicBezTo>
                    <a:pt x="77752" y="39716"/>
                    <a:pt x="77670" y="39649"/>
                    <a:pt x="77585" y="39649"/>
                  </a:cubicBezTo>
                  <a:cubicBezTo>
                    <a:pt x="77540" y="39649"/>
                    <a:pt x="77494" y="39668"/>
                    <a:pt x="77464" y="39711"/>
                  </a:cubicBezTo>
                  <a:cubicBezTo>
                    <a:pt x="76020" y="41853"/>
                    <a:pt x="74516" y="43949"/>
                    <a:pt x="73001" y="46039"/>
                  </a:cubicBezTo>
                  <a:cubicBezTo>
                    <a:pt x="72230" y="46960"/>
                    <a:pt x="71456" y="47881"/>
                    <a:pt x="70703" y="48817"/>
                  </a:cubicBezTo>
                  <a:cubicBezTo>
                    <a:pt x="69617" y="50168"/>
                    <a:pt x="68552" y="51536"/>
                    <a:pt x="67481" y="52899"/>
                  </a:cubicBezTo>
                  <a:cubicBezTo>
                    <a:pt x="67173" y="53285"/>
                    <a:pt x="65443" y="55717"/>
                    <a:pt x="65318" y="55717"/>
                  </a:cubicBezTo>
                  <a:cubicBezTo>
                    <a:pt x="65267" y="55717"/>
                    <a:pt x="65482" y="55314"/>
                    <a:pt x="66167" y="54207"/>
                  </a:cubicBezTo>
                  <a:cubicBezTo>
                    <a:pt x="69375" y="49022"/>
                    <a:pt x="74170" y="44752"/>
                    <a:pt x="76459" y="39033"/>
                  </a:cubicBezTo>
                  <a:cubicBezTo>
                    <a:pt x="76503" y="38927"/>
                    <a:pt x="76410" y="38854"/>
                    <a:pt x="76317" y="38854"/>
                  </a:cubicBezTo>
                  <a:cubicBezTo>
                    <a:pt x="76280" y="38854"/>
                    <a:pt x="76243" y="38866"/>
                    <a:pt x="76214" y="38891"/>
                  </a:cubicBezTo>
                  <a:cubicBezTo>
                    <a:pt x="76087" y="39001"/>
                    <a:pt x="75957" y="39122"/>
                    <a:pt x="75830" y="39235"/>
                  </a:cubicBezTo>
                  <a:cubicBezTo>
                    <a:pt x="75897" y="39104"/>
                    <a:pt x="75796" y="38993"/>
                    <a:pt x="75685" y="38993"/>
                  </a:cubicBezTo>
                  <a:cubicBezTo>
                    <a:pt x="75635" y="38993"/>
                    <a:pt x="75583" y="39016"/>
                    <a:pt x="75544" y="39070"/>
                  </a:cubicBezTo>
                  <a:cubicBezTo>
                    <a:pt x="75267" y="39463"/>
                    <a:pt x="74996" y="39858"/>
                    <a:pt x="74718" y="40254"/>
                  </a:cubicBezTo>
                  <a:cubicBezTo>
                    <a:pt x="73616" y="41287"/>
                    <a:pt x="72487" y="42413"/>
                    <a:pt x="71378" y="43620"/>
                  </a:cubicBezTo>
                  <a:cubicBezTo>
                    <a:pt x="72966" y="41527"/>
                    <a:pt x="74528" y="39405"/>
                    <a:pt x="75518" y="36989"/>
                  </a:cubicBezTo>
                  <a:cubicBezTo>
                    <a:pt x="75560" y="36885"/>
                    <a:pt x="75463" y="36802"/>
                    <a:pt x="75368" y="36802"/>
                  </a:cubicBezTo>
                  <a:cubicBezTo>
                    <a:pt x="75331" y="36802"/>
                    <a:pt x="75295" y="36815"/>
                    <a:pt x="75267" y="36844"/>
                  </a:cubicBezTo>
                  <a:cubicBezTo>
                    <a:pt x="74845" y="37283"/>
                    <a:pt x="74450" y="37748"/>
                    <a:pt x="74043" y="38204"/>
                  </a:cubicBezTo>
                  <a:cubicBezTo>
                    <a:pt x="77178" y="33842"/>
                    <a:pt x="80308" y="29474"/>
                    <a:pt x="83426" y="25100"/>
                  </a:cubicBezTo>
                  <a:cubicBezTo>
                    <a:pt x="85083" y="22790"/>
                    <a:pt x="86697" y="20449"/>
                    <a:pt x="88273" y="18082"/>
                  </a:cubicBezTo>
                  <a:cubicBezTo>
                    <a:pt x="88417" y="17865"/>
                    <a:pt x="88914" y="17039"/>
                    <a:pt x="89434" y="16156"/>
                  </a:cubicBezTo>
                  <a:cubicBezTo>
                    <a:pt x="90251" y="15076"/>
                    <a:pt x="90987" y="13936"/>
                    <a:pt x="91633" y="12744"/>
                  </a:cubicBezTo>
                  <a:lnTo>
                    <a:pt x="91633" y="12744"/>
                  </a:lnTo>
                  <a:cubicBezTo>
                    <a:pt x="92023" y="12824"/>
                    <a:pt x="90704" y="15714"/>
                    <a:pt x="90282" y="16488"/>
                  </a:cubicBezTo>
                  <a:cubicBezTo>
                    <a:pt x="89933" y="17126"/>
                    <a:pt x="89535" y="17735"/>
                    <a:pt x="89119" y="18336"/>
                  </a:cubicBezTo>
                  <a:cubicBezTo>
                    <a:pt x="87817" y="19834"/>
                    <a:pt x="86570" y="21387"/>
                    <a:pt x="85438" y="23013"/>
                  </a:cubicBezTo>
                  <a:cubicBezTo>
                    <a:pt x="83356" y="25516"/>
                    <a:pt x="81234" y="27955"/>
                    <a:pt x="79494" y="30730"/>
                  </a:cubicBezTo>
                  <a:cubicBezTo>
                    <a:pt x="79431" y="30830"/>
                    <a:pt x="79522" y="30958"/>
                    <a:pt x="79627" y="30958"/>
                  </a:cubicBezTo>
                  <a:cubicBezTo>
                    <a:pt x="79651" y="30958"/>
                    <a:pt x="79677" y="30951"/>
                    <a:pt x="79701" y="30935"/>
                  </a:cubicBezTo>
                  <a:cubicBezTo>
                    <a:pt x="80518" y="30369"/>
                    <a:pt x="81301" y="29754"/>
                    <a:pt x="82043" y="29093"/>
                  </a:cubicBezTo>
                  <a:lnTo>
                    <a:pt x="82043" y="29093"/>
                  </a:lnTo>
                  <a:cubicBezTo>
                    <a:pt x="81858" y="29540"/>
                    <a:pt x="81682" y="29991"/>
                    <a:pt x="81520" y="30450"/>
                  </a:cubicBezTo>
                  <a:cubicBezTo>
                    <a:pt x="81486" y="30545"/>
                    <a:pt x="81580" y="30652"/>
                    <a:pt x="81677" y="30652"/>
                  </a:cubicBezTo>
                  <a:cubicBezTo>
                    <a:pt x="81703" y="30652"/>
                    <a:pt x="81730" y="30644"/>
                    <a:pt x="81754" y="30626"/>
                  </a:cubicBezTo>
                  <a:cubicBezTo>
                    <a:pt x="82375" y="30155"/>
                    <a:pt x="82967" y="29656"/>
                    <a:pt x="83535" y="29139"/>
                  </a:cubicBezTo>
                  <a:lnTo>
                    <a:pt x="83535" y="29139"/>
                  </a:lnTo>
                  <a:cubicBezTo>
                    <a:pt x="83189" y="29817"/>
                    <a:pt x="82886" y="30519"/>
                    <a:pt x="82626" y="31238"/>
                  </a:cubicBezTo>
                  <a:cubicBezTo>
                    <a:pt x="82586" y="31346"/>
                    <a:pt x="82683" y="31430"/>
                    <a:pt x="82780" y="31430"/>
                  </a:cubicBezTo>
                  <a:cubicBezTo>
                    <a:pt x="82818" y="31430"/>
                    <a:pt x="82856" y="31417"/>
                    <a:pt x="82886" y="31388"/>
                  </a:cubicBezTo>
                  <a:cubicBezTo>
                    <a:pt x="83258" y="31015"/>
                    <a:pt x="83631" y="30640"/>
                    <a:pt x="84003" y="30265"/>
                  </a:cubicBezTo>
                  <a:lnTo>
                    <a:pt x="84003" y="30265"/>
                  </a:lnTo>
                  <a:cubicBezTo>
                    <a:pt x="83908" y="30481"/>
                    <a:pt x="83807" y="30698"/>
                    <a:pt x="83726" y="30920"/>
                  </a:cubicBezTo>
                  <a:cubicBezTo>
                    <a:pt x="83685" y="31038"/>
                    <a:pt x="83782" y="31114"/>
                    <a:pt x="83881" y="31114"/>
                  </a:cubicBezTo>
                  <a:cubicBezTo>
                    <a:pt x="83921" y="31114"/>
                    <a:pt x="83960" y="31102"/>
                    <a:pt x="83992" y="31076"/>
                  </a:cubicBezTo>
                  <a:cubicBezTo>
                    <a:pt x="88712" y="27095"/>
                    <a:pt x="91850" y="21812"/>
                    <a:pt x="95877" y="17198"/>
                  </a:cubicBezTo>
                  <a:lnTo>
                    <a:pt x="95877" y="17198"/>
                  </a:lnTo>
                  <a:cubicBezTo>
                    <a:pt x="94113" y="19219"/>
                    <a:pt x="92491" y="22279"/>
                    <a:pt x="90634" y="24531"/>
                  </a:cubicBezTo>
                  <a:cubicBezTo>
                    <a:pt x="88686" y="26899"/>
                    <a:pt x="86682" y="29214"/>
                    <a:pt x="84840" y="31668"/>
                  </a:cubicBezTo>
                  <a:cubicBezTo>
                    <a:pt x="84757" y="31779"/>
                    <a:pt x="84877" y="31911"/>
                    <a:pt x="84991" y="31911"/>
                  </a:cubicBezTo>
                  <a:cubicBezTo>
                    <a:pt x="85029" y="31911"/>
                    <a:pt x="85065" y="31897"/>
                    <a:pt x="85094" y="31864"/>
                  </a:cubicBezTo>
                  <a:cubicBezTo>
                    <a:pt x="87294" y="29370"/>
                    <a:pt x="89353" y="26771"/>
                    <a:pt x="91394" y="24147"/>
                  </a:cubicBezTo>
                  <a:cubicBezTo>
                    <a:pt x="92107" y="23232"/>
                    <a:pt x="92982" y="22291"/>
                    <a:pt x="93848" y="21327"/>
                  </a:cubicBezTo>
                  <a:lnTo>
                    <a:pt x="93848" y="21327"/>
                  </a:lnTo>
                  <a:cubicBezTo>
                    <a:pt x="92777" y="22735"/>
                    <a:pt x="91801" y="24216"/>
                    <a:pt x="90932" y="25758"/>
                  </a:cubicBezTo>
                  <a:cubicBezTo>
                    <a:pt x="89298" y="27788"/>
                    <a:pt x="87661" y="29814"/>
                    <a:pt x="86258" y="31983"/>
                  </a:cubicBezTo>
                  <a:cubicBezTo>
                    <a:pt x="86180" y="32101"/>
                    <a:pt x="86288" y="32225"/>
                    <a:pt x="86401" y="32225"/>
                  </a:cubicBezTo>
                  <a:cubicBezTo>
                    <a:pt x="86439" y="32225"/>
                    <a:pt x="86477" y="32211"/>
                    <a:pt x="86509" y="32179"/>
                  </a:cubicBezTo>
                  <a:cubicBezTo>
                    <a:pt x="88224" y="30487"/>
                    <a:pt x="89820" y="28709"/>
                    <a:pt x="91368" y="26884"/>
                  </a:cubicBezTo>
                  <a:cubicBezTo>
                    <a:pt x="92193" y="26307"/>
                    <a:pt x="92985" y="25698"/>
                    <a:pt x="93721" y="25025"/>
                  </a:cubicBezTo>
                  <a:lnTo>
                    <a:pt x="93721" y="25025"/>
                  </a:lnTo>
                  <a:cubicBezTo>
                    <a:pt x="93253" y="25692"/>
                    <a:pt x="92806" y="26376"/>
                    <a:pt x="92390" y="27095"/>
                  </a:cubicBezTo>
                  <a:cubicBezTo>
                    <a:pt x="92312" y="27231"/>
                    <a:pt x="92421" y="27347"/>
                    <a:pt x="92543" y="27347"/>
                  </a:cubicBezTo>
                  <a:cubicBezTo>
                    <a:pt x="92583" y="27347"/>
                    <a:pt x="92625" y="27334"/>
                    <a:pt x="92661" y="27306"/>
                  </a:cubicBezTo>
                  <a:cubicBezTo>
                    <a:pt x="93819" y="26388"/>
                    <a:pt x="94927" y="25406"/>
                    <a:pt x="95981" y="24364"/>
                  </a:cubicBezTo>
                  <a:lnTo>
                    <a:pt x="95981" y="24364"/>
                  </a:lnTo>
                  <a:cubicBezTo>
                    <a:pt x="95187" y="25366"/>
                    <a:pt x="94405" y="26376"/>
                    <a:pt x="93654" y="27412"/>
                  </a:cubicBezTo>
                  <a:cubicBezTo>
                    <a:pt x="93577" y="27523"/>
                    <a:pt x="93689" y="27668"/>
                    <a:pt x="93805" y="27668"/>
                  </a:cubicBezTo>
                  <a:cubicBezTo>
                    <a:pt x="93831" y="27668"/>
                    <a:pt x="93858" y="27660"/>
                    <a:pt x="93882" y="27643"/>
                  </a:cubicBezTo>
                  <a:cubicBezTo>
                    <a:pt x="94538" y="27190"/>
                    <a:pt x="95164" y="26705"/>
                    <a:pt x="95770" y="26200"/>
                  </a:cubicBezTo>
                  <a:lnTo>
                    <a:pt x="95770" y="26200"/>
                  </a:lnTo>
                  <a:cubicBezTo>
                    <a:pt x="95641" y="26393"/>
                    <a:pt x="95508" y="26581"/>
                    <a:pt x="95381" y="26777"/>
                  </a:cubicBezTo>
                  <a:cubicBezTo>
                    <a:pt x="95301" y="26907"/>
                    <a:pt x="95415" y="27035"/>
                    <a:pt x="95537" y="27035"/>
                  </a:cubicBezTo>
                  <a:cubicBezTo>
                    <a:pt x="95578" y="27035"/>
                    <a:pt x="95620" y="27021"/>
                    <a:pt x="95655" y="26988"/>
                  </a:cubicBezTo>
                  <a:cubicBezTo>
                    <a:pt x="97041" y="25698"/>
                    <a:pt x="98213" y="24237"/>
                    <a:pt x="99316" y="22721"/>
                  </a:cubicBezTo>
                  <a:cubicBezTo>
                    <a:pt x="101533" y="20227"/>
                    <a:pt x="103470" y="17458"/>
                    <a:pt x="105373" y="14718"/>
                  </a:cubicBezTo>
                  <a:cubicBezTo>
                    <a:pt x="105757" y="14325"/>
                    <a:pt x="105964" y="14167"/>
                    <a:pt x="106050" y="14167"/>
                  </a:cubicBezTo>
                  <a:cubicBezTo>
                    <a:pt x="106391" y="14167"/>
                    <a:pt x="104797" y="16674"/>
                    <a:pt x="104723" y="16782"/>
                  </a:cubicBezTo>
                  <a:cubicBezTo>
                    <a:pt x="103655" y="18370"/>
                    <a:pt x="102312" y="19814"/>
                    <a:pt x="101045" y="21249"/>
                  </a:cubicBezTo>
                  <a:cubicBezTo>
                    <a:pt x="99102" y="23449"/>
                    <a:pt x="97188" y="25605"/>
                    <a:pt x="95540" y="28036"/>
                  </a:cubicBezTo>
                  <a:cubicBezTo>
                    <a:pt x="95453" y="28164"/>
                    <a:pt x="95574" y="28300"/>
                    <a:pt x="95698" y="28300"/>
                  </a:cubicBezTo>
                  <a:cubicBezTo>
                    <a:pt x="95739" y="28300"/>
                    <a:pt x="95780" y="28285"/>
                    <a:pt x="95814" y="28250"/>
                  </a:cubicBezTo>
                  <a:cubicBezTo>
                    <a:pt x="98914" y="25083"/>
                    <a:pt x="101775" y="21711"/>
                    <a:pt x="104648" y="18336"/>
                  </a:cubicBezTo>
                  <a:cubicBezTo>
                    <a:pt x="104978" y="17948"/>
                    <a:pt x="106705" y="15615"/>
                    <a:pt x="106899" y="15615"/>
                  </a:cubicBezTo>
                  <a:cubicBezTo>
                    <a:pt x="106971" y="15615"/>
                    <a:pt x="106831" y="15937"/>
                    <a:pt x="106328" y="16803"/>
                  </a:cubicBezTo>
                  <a:cubicBezTo>
                    <a:pt x="106178" y="17063"/>
                    <a:pt x="106002" y="17305"/>
                    <a:pt x="105840" y="17559"/>
                  </a:cubicBezTo>
                  <a:cubicBezTo>
                    <a:pt x="103135" y="20388"/>
                    <a:pt x="100843" y="23639"/>
                    <a:pt x="98305" y="26601"/>
                  </a:cubicBezTo>
                  <a:cubicBezTo>
                    <a:pt x="96175" y="29081"/>
                    <a:pt x="94067" y="31555"/>
                    <a:pt x="92095" y="34133"/>
                  </a:cubicBezTo>
                  <a:cubicBezTo>
                    <a:pt x="91963" y="34286"/>
                    <a:pt x="91835" y="34442"/>
                    <a:pt x="91703" y="34595"/>
                  </a:cubicBezTo>
                  <a:cubicBezTo>
                    <a:pt x="91356" y="34997"/>
                    <a:pt x="89555" y="37434"/>
                    <a:pt x="89352" y="37434"/>
                  </a:cubicBezTo>
                  <a:cubicBezTo>
                    <a:pt x="89278" y="37434"/>
                    <a:pt x="89419" y="37107"/>
                    <a:pt x="89924" y="36232"/>
                  </a:cubicBezTo>
                  <a:cubicBezTo>
                    <a:pt x="91371" y="33729"/>
                    <a:pt x="93530" y="31607"/>
                    <a:pt x="95499" y="29508"/>
                  </a:cubicBezTo>
                  <a:cubicBezTo>
                    <a:pt x="95617" y="29384"/>
                    <a:pt x="95499" y="29210"/>
                    <a:pt x="95367" y="29210"/>
                  </a:cubicBezTo>
                  <a:cubicBezTo>
                    <a:pt x="95327" y="29210"/>
                    <a:pt x="95287" y="29226"/>
                    <a:pt x="95251" y="29263"/>
                  </a:cubicBezTo>
                  <a:cubicBezTo>
                    <a:pt x="93282" y="31345"/>
                    <a:pt x="91264" y="33363"/>
                    <a:pt x="89428" y="35565"/>
                  </a:cubicBezTo>
                  <a:cubicBezTo>
                    <a:pt x="89320" y="35693"/>
                    <a:pt x="89434" y="35864"/>
                    <a:pt x="89556" y="35864"/>
                  </a:cubicBezTo>
                  <a:cubicBezTo>
                    <a:pt x="89595" y="35864"/>
                    <a:pt x="89634" y="35848"/>
                    <a:pt x="89667" y="35808"/>
                  </a:cubicBezTo>
                  <a:cubicBezTo>
                    <a:pt x="89901" y="35528"/>
                    <a:pt x="90144" y="35262"/>
                    <a:pt x="90380" y="34988"/>
                  </a:cubicBezTo>
                  <a:lnTo>
                    <a:pt x="90380" y="34988"/>
                  </a:lnTo>
                  <a:cubicBezTo>
                    <a:pt x="89595" y="36125"/>
                    <a:pt x="88888" y="37315"/>
                    <a:pt x="88290" y="38588"/>
                  </a:cubicBezTo>
                  <a:cubicBezTo>
                    <a:pt x="88230" y="38717"/>
                    <a:pt x="88337" y="38866"/>
                    <a:pt x="88453" y="38866"/>
                  </a:cubicBezTo>
                  <a:cubicBezTo>
                    <a:pt x="88493" y="38866"/>
                    <a:pt x="88535" y="38848"/>
                    <a:pt x="88570" y="38805"/>
                  </a:cubicBezTo>
                  <a:cubicBezTo>
                    <a:pt x="88925" y="38383"/>
                    <a:pt x="89280" y="37956"/>
                    <a:pt x="89636" y="37531"/>
                  </a:cubicBezTo>
                  <a:lnTo>
                    <a:pt x="89636" y="37531"/>
                  </a:lnTo>
                  <a:cubicBezTo>
                    <a:pt x="89145" y="38253"/>
                    <a:pt x="88663" y="38984"/>
                    <a:pt x="88201" y="39731"/>
                  </a:cubicBezTo>
                  <a:cubicBezTo>
                    <a:pt x="88161" y="39796"/>
                    <a:pt x="88220" y="39885"/>
                    <a:pt x="88287" y="39885"/>
                  </a:cubicBezTo>
                  <a:cubicBezTo>
                    <a:pt x="88303" y="39885"/>
                    <a:pt x="88320" y="39880"/>
                    <a:pt x="88336" y="39867"/>
                  </a:cubicBezTo>
                  <a:lnTo>
                    <a:pt x="88772" y="39535"/>
                  </a:lnTo>
                  <a:cubicBezTo>
                    <a:pt x="88807" y="39592"/>
                    <a:pt x="88871" y="39633"/>
                    <a:pt x="88934" y="39633"/>
                  </a:cubicBezTo>
                  <a:cubicBezTo>
                    <a:pt x="88970" y="39633"/>
                    <a:pt x="89006" y="39620"/>
                    <a:pt x="89035" y="39587"/>
                  </a:cubicBezTo>
                  <a:cubicBezTo>
                    <a:pt x="92185" y="36134"/>
                    <a:pt x="95228" y="32597"/>
                    <a:pt x="98369" y="29139"/>
                  </a:cubicBezTo>
                  <a:lnTo>
                    <a:pt x="98369" y="29139"/>
                  </a:lnTo>
                  <a:cubicBezTo>
                    <a:pt x="97765" y="29970"/>
                    <a:pt x="97223" y="30845"/>
                    <a:pt x="96801" y="31818"/>
                  </a:cubicBezTo>
                  <a:cubicBezTo>
                    <a:pt x="96749" y="31939"/>
                    <a:pt x="96810" y="32072"/>
                    <a:pt x="96951" y="32078"/>
                  </a:cubicBezTo>
                  <a:cubicBezTo>
                    <a:pt x="96985" y="32079"/>
                    <a:pt x="97018" y="32080"/>
                    <a:pt x="97052" y="32080"/>
                  </a:cubicBezTo>
                  <a:cubicBezTo>
                    <a:pt x="97218" y="32080"/>
                    <a:pt x="97386" y="32062"/>
                    <a:pt x="97549" y="32029"/>
                  </a:cubicBezTo>
                  <a:lnTo>
                    <a:pt x="97549" y="32029"/>
                  </a:lnTo>
                  <a:cubicBezTo>
                    <a:pt x="96524" y="33259"/>
                    <a:pt x="95514" y="34497"/>
                    <a:pt x="94509" y="35747"/>
                  </a:cubicBezTo>
                  <a:cubicBezTo>
                    <a:pt x="93856" y="36564"/>
                    <a:pt x="92875" y="37407"/>
                    <a:pt x="91965" y="38276"/>
                  </a:cubicBezTo>
                  <a:cubicBezTo>
                    <a:pt x="93406" y="36195"/>
                    <a:pt x="94994" y="34200"/>
                    <a:pt x="96455" y="32144"/>
                  </a:cubicBezTo>
                  <a:cubicBezTo>
                    <a:pt x="96533" y="32035"/>
                    <a:pt x="96421" y="31907"/>
                    <a:pt x="96311" y="31907"/>
                  </a:cubicBezTo>
                  <a:cubicBezTo>
                    <a:pt x="96275" y="31907"/>
                    <a:pt x="96239" y="31921"/>
                    <a:pt x="96209" y="31954"/>
                  </a:cubicBezTo>
                  <a:cubicBezTo>
                    <a:pt x="93498" y="34991"/>
                    <a:pt x="90889" y="38048"/>
                    <a:pt x="88625" y="41435"/>
                  </a:cubicBezTo>
                  <a:cubicBezTo>
                    <a:pt x="88547" y="41550"/>
                    <a:pt x="88656" y="41669"/>
                    <a:pt x="88768" y="41669"/>
                  </a:cubicBezTo>
                  <a:cubicBezTo>
                    <a:pt x="88804" y="41669"/>
                    <a:pt x="88840" y="41657"/>
                    <a:pt x="88871" y="41628"/>
                  </a:cubicBezTo>
                  <a:lnTo>
                    <a:pt x="89410" y="41123"/>
                  </a:lnTo>
                  <a:lnTo>
                    <a:pt x="89410" y="41123"/>
                  </a:lnTo>
                  <a:cubicBezTo>
                    <a:pt x="89346" y="41241"/>
                    <a:pt x="89442" y="41358"/>
                    <a:pt x="89550" y="41358"/>
                  </a:cubicBezTo>
                  <a:cubicBezTo>
                    <a:pt x="89587" y="41358"/>
                    <a:pt x="89625" y="41345"/>
                    <a:pt x="89659" y="41313"/>
                  </a:cubicBezTo>
                  <a:lnTo>
                    <a:pt x="89685" y="41290"/>
                  </a:lnTo>
                  <a:lnTo>
                    <a:pt x="89685" y="41290"/>
                  </a:lnTo>
                  <a:cubicBezTo>
                    <a:pt x="89370" y="41816"/>
                    <a:pt x="89067" y="42335"/>
                    <a:pt x="88778" y="42852"/>
                  </a:cubicBezTo>
                  <a:cubicBezTo>
                    <a:pt x="88716" y="42968"/>
                    <a:pt x="88817" y="43097"/>
                    <a:pt x="88923" y="43097"/>
                  </a:cubicBezTo>
                  <a:cubicBezTo>
                    <a:pt x="88960" y="43097"/>
                    <a:pt x="88998" y="43082"/>
                    <a:pt x="89029" y="43046"/>
                  </a:cubicBezTo>
                  <a:cubicBezTo>
                    <a:pt x="89664" y="42324"/>
                    <a:pt x="90323" y="41628"/>
                    <a:pt x="90972" y="40924"/>
                  </a:cubicBezTo>
                  <a:lnTo>
                    <a:pt x="90972" y="40924"/>
                  </a:lnTo>
                  <a:cubicBezTo>
                    <a:pt x="90008" y="42197"/>
                    <a:pt x="89119" y="43525"/>
                    <a:pt x="88305" y="44899"/>
                  </a:cubicBezTo>
                  <a:cubicBezTo>
                    <a:pt x="88236" y="45020"/>
                    <a:pt x="88339" y="45142"/>
                    <a:pt x="88450" y="45142"/>
                  </a:cubicBezTo>
                  <a:cubicBezTo>
                    <a:pt x="88488" y="45142"/>
                    <a:pt x="88526" y="45128"/>
                    <a:pt x="88559" y="45095"/>
                  </a:cubicBezTo>
                  <a:cubicBezTo>
                    <a:pt x="90009" y="43660"/>
                    <a:pt x="91324" y="42117"/>
                    <a:pt x="92667" y="40580"/>
                  </a:cubicBezTo>
                  <a:lnTo>
                    <a:pt x="92667" y="40580"/>
                  </a:lnTo>
                  <a:cubicBezTo>
                    <a:pt x="91520" y="41894"/>
                    <a:pt x="90231" y="43807"/>
                    <a:pt x="89093" y="45375"/>
                  </a:cubicBezTo>
                  <a:cubicBezTo>
                    <a:pt x="89012" y="45489"/>
                    <a:pt x="89127" y="45618"/>
                    <a:pt x="89242" y="45618"/>
                  </a:cubicBezTo>
                  <a:cubicBezTo>
                    <a:pt x="89279" y="45618"/>
                    <a:pt x="89316" y="45604"/>
                    <a:pt x="89347" y="45572"/>
                  </a:cubicBezTo>
                  <a:cubicBezTo>
                    <a:pt x="89578" y="45323"/>
                    <a:pt x="90848" y="43938"/>
                    <a:pt x="91544" y="43080"/>
                  </a:cubicBezTo>
                  <a:cubicBezTo>
                    <a:pt x="92104" y="42636"/>
                    <a:pt x="92632" y="42151"/>
                    <a:pt x="93126" y="41631"/>
                  </a:cubicBezTo>
                  <a:cubicBezTo>
                    <a:pt x="93243" y="41517"/>
                    <a:pt x="93133" y="41359"/>
                    <a:pt x="93006" y="41359"/>
                  </a:cubicBezTo>
                  <a:cubicBezTo>
                    <a:pt x="92970" y="41359"/>
                    <a:pt x="92932" y="41372"/>
                    <a:pt x="92898" y="41403"/>
                  </a:cubicBezTo>
                  <a:cubicBezTo>
                    <a:pt x="92595" y="41671"/>
                    <a:pt x="92228" y="42050"/>
                    <a:pt x="91861" y="42445"/>
                  </a:cubicBezTo>
                  <a:cubicBezTo>
                    <a:pt x="91694" y="42555"/>
                    <a:pt x="91532" y="42673"/>
                    <a:pt x="91382" y="42800"/>
                  </a:cubicBezTo>
                  <a:cubicBezTo>
                    <a:pt x="92211" y="41689"/>
                    <a:pt x="93036" y="40583"/>
                    <a:pt x="93781" y="39393"/>
                  </a:cubicBezTo>
                  <a:cubicBezTo>
                    <a:pt x="93855" y="39277"/>
                    <a:pt x="93747" y="39150"/>
                    <a:pt x="93634" y="39150"/>
                  </a:cubicBezTo>
                  <a:cubicBezTo>
                    <a:pt x="93597" y="39150"/>
                    <a:pt x="93559" y="39164"/>
                    <a:pt x="93527" y="39197"/>
                  </a:cubicBezTo>
                  <a:cubicBezTo>
                    <a:pt x="92269" y="40534"/>
                    <a:pt x="90222" y="42283"/>
                    <a:pt x="89361" y="43741"/>
                  </a:cubicBezTo>
                  <a:cubicBezTo>
                    <a:pt x="90900" y="41131"/>
                    <a:pt x="93022" y="38856"/>
                    <a:pt x="95017" y="36590"/>
                  </a:cubicBezTo>
                  <a:cubicBezTo>
                    <a:pt x="95121" y="36473"/>
                    <a:pt x="95015" y="36314"/>
                    <a:pt x="94896" y="36314"/>
                  </a:cubicBezTo>
                  <a:cubicBezTo>
                    <a:pt x="94860" y="36314"/>
                    <a:pt x="94822" y="36329"/>
                    <a:pt x="94789" y="36365"/>
                  </a:cubicBezTo>
                  <a:cubicBezTo>
                    <a:pt x="93576" y="37656"/>
                    <a:pt x="92358" y="38946"/>
                    <a:pt x="91137" y="40231"/>
                  </a:cubicBezTo>
                  <a:cubicBezTo>
                    <a:pt x="90408" y="41004"/>
                    <a:pt x="89957" y="41554"/>
                    <a:pt x="89906" y="41554"/>
                  </a:cubicBezTo>
                  <a:cubicBezTo>
                    <a:pt x="89869" y="41554"/>
                    <a:pt x="90050" y="41254"/>
                    <a:pt x="90499" y="40522"/>
                  </a:cubicBezTo>
                  <a:cubicBezTo>
                    <a:pt x="93308" y="37858"/>
                    <a:pt x="95742" y="34829"/>
                    <a:pt x="98201" y="31830"/>
                  </a:cubicBezTo>
                  <a:cubicBezTo>
                    <a:pt x="98245" y="31812"/>
                    <a:pt x="98288" y="31792"/>
                    <a:pt x="98331" y="31769"/>
                  </a:cubicBezTo>
                  <a:cubicBezTo>
                    <a:pt x="98342" y="31787"/>
                    <a:pt x="98360" y="31801"/>
                    <a:pt x="98379" y="31801"/>
                  </a:cubicBezTo>
                  <a:cubicBezTo>
                    <a:pt x="98391" y="31801"/>
                    <a:pt x="98404" y="31795"/>
                    <a:pt x="98415" y="31780"/>
                  </a:cubicBezTo>
                  <a:cubicBezTo>
                    <a:pt x="98444" y="31743"/>
                    <a:pt x="98467" y="31714"/>
                    <a:pt x="98493" y="31679"/>
                  </a:cubicBezTo>
                  <a:cubicBezTo>
                    <a:pt x="100153" y="30738"/>
                    <a:pt x="101400" y="28377"/>
                    <a:pt x="102523" y="27161"/>
                  </a:cubicBezTo>
                  <a:cubicBezTo>
                    <a:pt x="103996" y="25565"/>
                    <a:pt x="105321" y="23827"/>
                    <a:pt x="106724" y="22170"/>
                  </a:cubicBezTo>
                  <a:cubicBezTo>
                    <a:pt x="107431" y="21335"/>
                    <a:pt x="108182" y="20553"/>
                    <a:pt x="108950" y="19776"/>
                  </a:cubicBezTo>
                  <a:cubicBezTo>
                    <a:pt x="108976" y="19747"/>
                    <a:pt x="108996" y="19730"/>
                    <a:pt x="109022" y="19704"/>
                  </a:cubicBezTo>
                  <a:lnTo>
                    <a:pt x="109022" y="19704"/>
                  </a:lnTo>
                  <a:cubicBezTo>
                    <a:pt x="106767" y="24274"/>
                    <a:pt x="102292" y="27586"/>
                    <a:pt x="99321" y="31665"/>
                  </a:cubicBezTo>
                  <a:cubicBezTo>
                    <a:pt x="99235" y="31784"/>
                    <a:pt x="99360" y="31925"/>
                    <a:pt x="99480" y="31925"/>
                  </a:cubicBezTo>
                  <a:cubicBezTo>
                    <a:pt x="99520" y="31925"/>
                    <a:pt x="99559" y="31909"/>
                    <a:pt x="99590" y="31873"/>
                  </a:cubicBezTo>
                  <a:cubicBezTo>
                    <a:pt x="101241" y="29933"/>
                    <a:pt x="102948" y="28045"/>
                    <a:pt x="104662" y="26159"/>
                  </a:cubicBezTo>
                  <a:cubicBezTo>
                    <a:pt x="105272" y="25493"/>
                    <a:pt x="106112" y="24569"/>
                    <a:pt x="106588" y="23902"/>
                  </a:cubicBezTo>
                  <a:lnTo>
                    <a:pt x="106588" y="23902"/>
                  </a:lnTo>
                  <a:cubicBezTo>
                    <a:pt x="105849" y="25057"/>
                    <a:pt x="105035" y="26165"/>
                    <a:pt x="104206" y="27257"/>
                  </a:cubicBezTo>
                  <a:cubicBezTo>
                    <a:pt x="104112" y="27382"/>
                    <a:pt x="104236" y="27505"/>
                    <a:pt x="104362" y="27505"/>
                  </a:cubicBezTo>
                  <a:cubicBezTo>
                    <a:pt x="104402" y="27505"/>
                    <a:pt x="104442" y="27493"/>
                    <a:pt x="104475" y="27464"/>
                  </a:cubicBezTo>
                  <a:cubicBezTo>
                    <a:pt x="104949" y="27052"/>
                    <a:pt x="106133" y="25638"/>
                    <a:pt x="106351" y="25638"/>
                  </a:cubicBezTo>
                  <a:cubicBezTo>
                    <a:pt x="106458" y="25638"/>
                    <a:pt x="106333" y="25978"/>
                    <a:pt x="105780" y="26942"/>
                  </a:cubicBezTo>
                  <a:cubicBezTo>
                    <a:pt x="105704" y="27074"/>
                    <a:pt x="105812" y="27192"/>
                    <a:pt x="105933" y="27192"/>
                  </a:cubicBezTo>
                  <a:cubicBezTo>
                    <a:pt x="105973" y="27192"/>
                    <a:pt x="106015" y="27179"/>
                    <a:pt x="106051" y="27150"/>
                  </a:cubicBezTo>
                  <a:cubicBezTo>
                    <a:pt x="106351" y="26899"/>
                    <a:pt x="106268" y="26974"/>
                    <a:pt x="106516" y="26621"/>
                  </a:cubicBezTo>
                  <a:cubicBezTo>
                    <a:pt x="106583" y="26528"/>
                    <a:pt x="106489" y="26421"/>
                    <a:pt x="106394" y="26421"/>
                  </a:cubicBezTo>
                  <a:cubicBezTo>
                    <a:pt x="106364" y="26421"/>
                    <a:pt x="106333" y="26433"/>
                    <a:pt x="106308" y="26460"/>
                  </a:cubicBezTo>
                  <a:cubicBezTo>
                    <a:pt x="106597" y="26142"/>
                    <a:pt x="106833" y="25516"/>
                    <a:pt x="107038" y="25025"/>
                  </a:cubicBezTo>
                  <a:cubicBezTo>
                    <a:pt x="107089" y="24906"/>
                    <a:pt x="106976" y="24813"/>
                    <a:pt x="106867" y="24813"/>
                  </a:cubicBezTo>
                  <a:cubicBezTo>
                    <a:pt x="106825" y="24813"/>
                    <a:pt x="106784" y="24826"/>
                    <a:pt x="106753" y="24857"/>
                  </a:cubicBezTo>
                  <a:cubicBezTo>
                    <a:pt x="106357" y="25259"/>
                    <a:pt x="105956" y="25651"/>
                    <a:pt x="105552" y="26041"/>
                  </a:cubicBezTo>
                  <a:cubicBezTo>
                    <a:pt x="105537" y="26050"/>
                    <a:pt x="105526" y="26058"/>
                    <a:pt x="105511" y="26070"/>
                  </a:cubicBezTo>
                  <a:cubicBezTo>
                    <a:pt x="106268" y="25031"/>
                    <a:pt x="106975" y="23954"/>
                    <a:pt x="107651" y="22862"/>
                  </a:cubicBezTo>
                  <a:cubicBezTo>
                    <a:pt x="107723" y="22744"/>
                    <a:pt x="107625" y="22623"/>
                    <a:pt x="107515" y="22608"/>
                  </a:cubicBezTo>
                  <a:cubicBezTo>
                    <a:pt x="108341" y="21511"/>
                    <a:pt x="109065" y="20351"/>
                    <a:pt x="109643" y="19101"/>
                  </a:cubicBezTo>
                  <a:cubicBezTo>
                    <a:pt x="109886" y="18880"/>
                    <a:pt x="110021" y="18784"/>
                    <a:pt x="110077" y="18784"/>
                  </a:cubicBezTo>
                  <a:cubicBezTo>
                    <a:pt x="110261" y="18784"/>
                    <a:pt x="109590" y="19813"/>
                    <a:pt x="109085" y="20795"/>
                  </a:cubicBezTo>
                  <a:cubicBezTo>
                    <a:pt x="109012" y="20927"/>
                    <a:pt x="109121" y="21059"/>
                    <a:pt x="109242" y="21059"/>
                  </a:cubicBezTo>
                  <a:cubicBezTo>
                    <a:pt x="109283" y="21059"/>
                    <a:pt x="109325" y="21044"/>
                    <a:pt x="109363" y="21009"/>
                  </a:cubicBezTo>
                  <a:cubicBezTo>
                    <a:pt x="110396" y="20056"/>
                    <a:pt x="110946" y="19490"/>
                    <a:pt x="111018" y="19490"/>
                  </a:cubicBezTo>
                  <a:cubicBezTo>
                    <a:pt x="111084" y="19490"/>
                    <a:pt x="110740" y="19976"/>
                    <a:pt x="109992" y="21090"/>
                  </a:cubicBezTo>
                  <a:cubicBezTo>
                    <a:pt x="109946" y="21070"/>
                    <a:pt x="109908" y="21055"/>
                    <a:pt x="109856" y="21035"/>
                  </a:cubicBezTo>
                  <a:cubicBezTo>
                    <a:pt x="109844" y="21030"/>
                    <a:pt x="109832" y="21027"/>
                    <a:pt x="109820" y="21027"/>
                  </a:cubicBezTo>
                  <a:cubicBezTo>
                    <a:pt x="109725" y="21027"/>
                    <a:pt x="109669" y="21194"/>
                    <a:pt x="109772" y="21240"/>
                  </a:cubicBezTo>
                  <a:cubicBezTo>
                    <a:pt x="109798" y="21252"/>
                    <a:pt x="109833" y="21275"/>
                    <a:pt x="109868" y="21292"/>
                  </a:cubicBezTo>
                  <a:cubicBezTo>
                    <a:pt x="109806" y="21416"/>
                    <a:pt x="109915" y="21527"/>
                    <a:pt x="110032" y="21527"/>
                  </a:cubicBezTo>
                  <a:cubicBezTo>
                    <a:pt x="110073" y="21527"/>
                    <a:pt x="110115" y="21514"/>
                    <a:pt x="110151" y="21483"/>
                  </a:cubicBezTo>
                  <a:lnTo>
                    <a:pt x="110159" y="21477"/>
                  </a:lnTo>
                  <a:cubicBezTo>
                    <a:pt x="111055" y="22101"/>
                    <a:pt x="112684" y="23551"/>
                    <a:pt x="113576" y="23551"/>
                  </a:cubicBezTo>
                  <a:cubicBezTo>
                    <a:pt x="113682" y="23551"/>
                    <a:pt x="113778" y="23531"/>
                    <a:pt x="113860" y="23486"/>
                  </a:cubicBezTo>
                  <a:cubicBezTo>
                    <a:pt x="114481" y="23145"/>
                    <a:pt x="115922" y="22496"/>
                    <a:pt x="115417" y="21445"/>
                  </a:cubicBezTo>
                  <a:cubicBezTo>
                    <a:pt x="114395" y="19320"/>
                    <a:pt x="111860" y="18024"/>
                    <a:pt x="110376" y="16208"/>
                  </a:cubicBezTo>
                  <a:cubicBezTo>
                    <a:pt x="109075" y="14616"/>
                    <a:pt x="106938" y="11528"/>
                    <a:pt x="104501" y="11528"/>
                  </a:cubicBezTo>
                  <a:cubicBezTo>
                    <a:pt x="104494" y="11528"/>
                    <a:pt x="104487" y="11528"/>
                    <a:pt x="104481" y="11528"/>
                  </a:cubicBezTo>
                  <a:cubicBezTo>
                    <a:pt x="103173" y="11537"/>
                    <a:pt x="102968" y="12308"/>
                    <a:pt x="102393" y="13436"/>
                  </a:cubicBezTo>
                  <a:cubicBezTo>
                    <a:pt x="101555" y="15087"/>
                    <a:pt x="99546" y="15250"/>
                    <a:pt x="97834" y="15250"/>
                  </a:cubicBezTo>
                  <a:cubicBezTo>
                    <a:pt x="97453" y="15250"/>
                    <a:pt x="97087" y="15242"/>
                    <a:pt x="96752" y="15241"/>
                  </a:cubicBezTo>
                  <a:cubicBezTo>
                    <a:pt x="93882" y="15229"/>
                    <a:pt x="93571" y="12547"/>
                    <a:pt x="92292" y="10907"/>
                  </a:cubicBezTo>
                  <a:cubicBezTo>
                    <a:pt x="91807" y="10284"/>
                    <a:pt x="90718" y="10067"/>
                    <a:pt x="90046" y="9859"/>
                  </a:cubicBezTo>
                  <a:cubicBezTo>
                    <a:pt x="82126" y="7423"/>
                    <a:pt x="88103" y="8604"/>
                    <a:pt x="84938" y="6753"/>
                  </a:cubicBezTo>
                  <a:cubicBezTo>
                    <a:pt x="84413" y="6444"/>
                    <a:pt x="83948" y="6324"/>
                    <a:pt x="83512" y="6324"/>
                  </a:cubicBezTo>
                  <a:cubicBezTo>
                    <a:pt x="82630" y="6324"/>
                    <a:pt x="81865" y="6818"/>
                    <a:pt x="80951" y="7252"/>
                  </a:cubicBezTo>
                  <a:cubicBezTo>
                    <a:pt x="80914" y="7157"/>
                    <a:pt x="80874" y="7059"/>
                    <a:pt x="80833" y="6961"/>
                  </a:cubicBezTo>
                  <a:cubicBezTo>
                    <a:pt x="80839" y="6952"/>
                    <a:pt x="80845" y="6941"/>
                    <a:pt x="80850" y="6932"/>
                  </a:cubicBezTo>
                  <a:cubicBezTo>
                    <a:pt x="80897" y="6845"/>
                    <a:pt x="80839" y="6739"/>
                    <a:pt x="80741" y="6736"/>
                  </a:cubicBezTo>
                  <a:cubicBezTo>
                    <a:pt x="80481" y="6109"/>
                    <a:pt x="80172" y="5497"/>
                    <a:pt x="79583" y="5154"/>
                  </a:cubicBezTo>
                  <a:cubicBezTo>
                    <a:pt x="79303" y="4989"/>
                    <a:pt x="79013" y="4921"/>
                    <a:pt x="78722" y="4921"/>
                  </a:cubicBezTo>
                  <a:cubicBezTo>
                    <a:pt x="77823" y="4921"/>
                    <a:pt x="76913" y="5575"/>
                    <a:pt x="76237" y="6075"/>
                  </a:cubicBezTo>
                  <a:cubicBezTo>
                    <a:pt x="75914" y="6314"/>
                    <a:pt x="75593" y="6606"/>
                    <a:pt x="75258" y="6868"/>
                  </a:cubicBezTo>
                  <a:cubicBezTo>
                    <a:pt x="75236" y="6860"/>
                    <a:pt x="75214" y="6855"/>
                    <a:pt x="75191" y="6855"/>
                  </a:cubicBezTo>
                  <a:cubicBezTo>
                    <a:pt x="75158" y="6855"/>
                    <a:pt x="75126" y="6867"/>
                    <a:pt x="75100" y="6900"/>
                  </a:cubicBezTo>
                  <a:cubicBezTo>
                    <a:pt x="75045" y="6967"/>
                    <a:pt x="74993" y="7036"/>
                    <a:pt x="74941" y="7102"/>
                  </a:cubicBezTo>
                  <a:cubicBezTo>
                    <a:pt x="74513" y="7398"/>
                    <a:pt x="74055" y="7615"/>
                    <a:pt x="73525" y="7615"/>
                  </a:cubicBezTo>
                  <a:cubicBezTo>
                    <a:pt x="73407" y="7615"/>
                    <a:pt x="73285" y="7605"/>
                    <a:pt x="73159" y="7582"/>
                  </a:cubicBezTo>
                  <a:cubicBezTo>
                    <a:pt x="73105" y="7570"/>
                    <a:pt x="73053" y="7556"/>
                    <a:pt x="72998" y="7541"/>
                  </a:cubicBezTo>
                  <a:cubicBezTo>
                    <a:pt x="73038" y="7426"/>
                    <a:pt x="72946" y="7329"/>
                    <a:pt x="72846" y="7329"/>
                  </a:cubicBezTo>
                  <a:cubicBezTo>
                    <a:pt x="72808" y="7329"/>
                    <a:pt x="72769" y="7342"/>
                    <a:pt x="72735" y="7374"/>
                  </a:cubicBezTo>
                  <a:cubicBezTo>
                    <a:pt x="72706" y="7400"/>
                    <a:pt x="72680" y="7429"/>
                    <a:pt x="72651" y="7455"/>
                  </a:cubicBezTo>
                  <a:cubicBezTo>
                    <a:pt x="72267" y="7345"/>
                    <a:pt x="71892" y="7221"/>
                    <a:pt x="71479" y="7195"/>
                  </a:cubicBezTo>
                  <a:cubicBezTo>
                    <a:pt x="71452" y="7193"/>
                    <a:pt x="71426" y="7192"/>
                    <a:pt x="71399" y="7192"/>
                  </a:cubicBezTo>
                  <a:cubicBezTo>
                    <a:pt x="70626" y="7192"/>
                    <a:pt x="70229" y="7960"/>
                    <a:pt x="69984" y="8658"/>
                  </a:cubicBezTo>
                  <a:cubicBezTo>
                    <a:pt x="69951" y="8616"/>
                    <a:pt x="69901" y="8594"/>
                    <a:pt x="69851" y="8594"/>
                  </a:cubicBezTo>
                  <a:cubicBezTo>
                    <a:pt x="69813" y="8594"/>
                    <a:pt x="69775" y="8606"/>
                    <a:pt x="69744" y="8632"/>
                  </a:cubicBezTo>
                  <a:cubicBezTo>
                    <a:pt x="69715" y="8656"/>
                    <a:pt x="69692" y="8682"/>
                    <a:pt x="69663" y="8705"/>
                  </a:cubicBezTo>
                  <a:cubicBezTo>
                    <a:pt x="68719" y="6412"/>
                    <a:pt x="69741" y="4458"/>
                    <a:pt x="67131" y="2942"/>
                  </a:cubicBezTo>
                  <a:cubicBezTo>
                    <a:pt x="66996" y="2864"/>
                    <a:pt x="66857" y="2795"/>
                    <a:pt x="66716" y="2734"/>
                  </a:cubicBezTo>
                  <a:cubicBezTo>
                    <a:pt x="66701" y="2661"/>
                    <a:pt x="66630" y="2611"/>
                    <a:pt x="66552" y="2611"/>
                  </a:cubicBezTo>
                  <a:cubicBezTo>
                    <a:pt x="66520" y="2611"/>
                    <a:pt x="66486" y="2619"/>
                    <a:pt x="66456" y="2639"/>
                  </a:cubicBezTo>
                  <a:cubicBezTo>
                    <a:pt x="66096" y="2512"/>
                    <a:pt x="65727" y="2444"/>
                    <a:pt x="65367" y="2444"/>
                  </a:cubicBezTo>
                  <a:cubicBezTo>
                    <a:pt x="64654" y="2444"/>
                    <a:pt x="63976" y="2714"/>
                    <a:pt x="63474" y="3338"/>
                  </a:cubicBezTo>
                  <a:cubicBezTo>
                    <a:pt x="63416" y="3410"/>
                    <a:pt x="63333" y="3439"/>
                    <a:pt x="63234" y="3439"/>
                  </a:cubicBezTo>
                  <a:cubicBezTo>
                    <a:pt x="62844" y="3439"/>
                    <a:pt x="62216" y="2989"/>
                    <a:pt x="62016" y="2948"/>
                  </a:cubicBezTo>
                  <a:cubicBezTo>
                    <a:pt x="60699" y="2665"/>
                    <a:pt x="59345" y="2792"/>
                    <a:pt x="58294" y="2116"/>
                  </a:cubicBezTo>
                  <a:cubicBezTo>
                    <a:pt x="58361" y="1992"/>
                    <a:pt x="58439" y="1871"/>
                    <a:pt x="58505" y="1747"/>
                  </a:cubicBezTo>
                  <a:cubicBezTo>
                    <a:pt x="58567" y="1626"/>
                    <a:pt x="58464" y="1493"/>
                    <a:pt x="58354" y="1493"/>
                  </a:cubicBezTo>
                  <a:cubicBezTo>
                    <a:pt x="58317" y="1493"/>
                    <a:pt x="58278" y="1508"/>
                    <a:pt x="58245" y="1545"/>
                  </a:cubicBezTo>
                  <a:cubicBezTo>
                    <a:pt x="58150" y="1655"/>
                    <a:pt x="58058" y="1761"/>
                    <a:pt x="57962" y="1868"/>
                  </a:cubicBezTo>
                  <a:cubicBezTo>
                    <a:pt x="57665" y="1600"/>
                    <a:pt x="57419" y="1279"/>
                    <a:pt x="57238" y="921"/>
                  </a:cubicBezTo>
                  <a:cubicBezTo>
                    <a:pt x="56888" y="249"/>
                    <a:pt x="56486" y="1"/>
                    <a:pt x="560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0" name="Google Shape;3670;p53"/>
            <p:cNvSpPr/>
            <p:nvPr/>
          </p:nvSpPr>
          <p:spPr>
            <a:xfrm>
              <a:off x="3821825" y="993775"/>
              <a:ext cx="392800" cy="417775"/>
            </a:xfrm>
            <a:custGeom>
              <a:avLst/>
              <a:gdLst/>
              <a:ahLst/>
              <a:cxnLst/>
              <a:rect l="l" t="t" r="r" b="b"/>
              <a:pathLst>
                <a:path w="15712" h="16711" extrusionOk="0">
                  <a:moveTo>
                    <a:pt x="8892" y="351"/>
                  </a:moveTo>
                  <a:lnTo>
                    <a:pt x="8892" y="351"/>
                  </a:lnTo>
                  <a:cubicBezTo>
                    <a:pt x="8237" y="625"/>
                    <a:pt x="7645" y="1027"/>
                    <a:pt x="7149" y="1535"/>
                  </a:cubicBezTo>
                  <a:cubicBezTo>
                    <a:pt x="7154" y="1437"/>
                    <a:pt x="7160" y="1344"/>
                    <a:pt x="7160" y="1237"/>
                  </a:cubicBezTo>
                  <a:cubicBezTo>
                    <a:pt x="7160" y="1125"/>
                    <a:pt x="7081" y="1071"/>
                    <a:pt x="6996" y="1071"/>
                  </a:cubicBezTo>
                  <a:cubicBezTo>
                    <a:pt x="6959" y="1071"/>
                    <a:pt x="6921" y="1081"/>
                    <a:pt x="6889" y="1102"/>
                  </a:cubicBezTo>
                  <a:cubicBezTo>
                    <a:pt x="7342" y="588"/>
                    <a:pt x="8073" y="389"/>
                    <a:pt x="8892" y="351"/>
                  </a:cubicBezTo>
                  <a:close/>
                  <a:moveTo>
                    <a:pt x="3410" y="2629"/>
                  </a:moveTo>
                  <a:lnTo>
                    <a:pt x="3410" y="2629"/>
                  </a:lnTo>
                  <a:cubicBezTo>
                    <a:pt x="3408" y="2631"/>
                    <a:pt x="3407" y="2634"/>
                    <a:pt x="3405" y="2636"/>
                  </a:cubicBezTo>
                  <a:lnTo>
                    <a:pt x="3405" y="2636"/>
                  </a:lnTo>
                  <a:cubicBezTo>
                    <a:pt x="3407" y="2633"/>
                    <a:pt x="3408" y="2631"/>
                    <a:pt x="3410" y="2629"/>
                  </a:cubicBezTo>
                  <a:close/>
                  <a:moveTo>
                    <a:pt x="9943" y="377"/>
                  </a:moveTo>
                  <a:cubicBezTo>
                    <a:pt x="10304" y="409"/>
                    <a:pt x="10665" y="458"/>
                    <a:pt x="11020" y="513"/>
                  </a:cubicBezTo>
                  <a:cubicBezTo>
                    <a:pt x="9585" y="1705"/>
                    <a:pt x="7951" y="3050"/>
                    <a:pt x="6433" y="4471"/>
                  </a:cubicBezTo>
                  <a:cubicBezTo>
                    <a:pt x="6964" y="3908"/>
                    <a:pt x="7486" y="3336"/>
                    <a:pt x="7971" y="2739"/>
                  </a:cubicBezTo>
                  <a:cubicBezTo>
                    <a:pt x="8673" y="1988"/>
                    <a:pt x="9343" y="1211"/>
                    <a:pt x="9943" y="377"/>
                  </a:cubicBezTo>
                  <a:close/>
                  <a:moveTo>
                    <a:pt x="3407" y="2537"/>
                  </a:moveTo>
                  <a:lnTo>
                    <a:pt x="3407" y="2537"/>
                  </a:lnTo>
                  <a:cubicBezTo>
                    <a:pt x="2573" y="3564"/>
                    <a:pt x="1741" y="4586"/>
                    <a:pt x="994" y="5686"/>
                  </a:cubicBezTo>
                  <a:cubicBezTo>
                    <a:pt x="1074" y="5132"/>
                    <a:pt x="1251" y="4595"/>
                    <a:pt x="1516" y="4101"/>
                  </a:cubicBezTo>
                  <a:cubicBezTo>
                    <a:pt x="1935" y="3154"/>
                    <a:pt x="2625" y="2687"/>
                    <a:pt x="3407" y="2537"/>
                  </a:cubicBezTo>
                  <a:close/>
                  <a:moveTo>
                    <a:pt x="5038" y="2609"/>
                  </a:moveTo>
                  <a:cubicBezTo>
                    <a:pt x="5217" y="2652"/>
                    <a:pt x="5393" y="2704"/>
                    <a:pt x="5570" y="2765"/>
                  </a:cubicBezTo>
                  <a:cubicBezTo>
                    <a:pt x="4548" y="3841"/>
                    <a:pt x="3554" y="4938"/>
                    <a:pt x="2584" y="6062"/>
                  </a:cubicBezTo>
                  <a:cubicBezTo>
                    <a:pt x="3364" y="4881"/>
                    <a:pt x="4169" y="3726"/>
                    <a:pt x="5038" y="2609"/>
                  </a:cubicBezTo>
                  <a:close/>
                  <a:moveTo>
                    <a:pt x="4010" y="2481"/>
                  </a:moveTo>
                  <a:cubicBezTo>
                    <a:pt x="4220" y="2481"/>
                    <a:pt x="4431" y="2499"/>
                    <a:pt x="4640" y="2531"/>
                  </a:cubicBezTo>
                  <a:cubicBezTo>
                    <a:pt x="3427" y="3631"/>
                    <a:pt x="2394" y="4861"/>
                    <a:pt x="1375" y="6151"/>
                  </a:cubicBezTo>
                  <a:cubicBezTo>
                    <a:pt x="2232" y="5066"/>
                    <a:pt x="3032" y="3720"/>
                    <a:pt x="3849" y="2485"/>
                  </a:cubicBezTo>
                  <a:cubicBezTo>
                    <a:pt x="3902" y="2482"/>
                    <a:pt x="3956" y="2481"/>
                    <a:pt x="4010" y="2481"/>
                  </a:cubicBezTo>
                  <a:close/>
                  <a:moveTo>
                    <a:pt x="2656" y="3727"/>
                  </a:moveTo>
                  <a:cubicBezTo>
                    <a:pt x="2041" y="4656"/>
                    <a:pt x="1471" y="5609"/>
                    <a:pt x="959" y="6604"/>
                  </a:cubicBezTo>
                  <a:cubicBezTo>
                    <a:pt x="956" y="6500"/>
                    <a:pt x="953" y="6396"/>
                    <a:pt x="956" y="6293"/>
                  </a:cubicBezTo>
                  <a:lnTo>
                    <a:pt x="953" y="6293"/>
                  </a:lnTo>
                  <a:cubicBezTo>
                    <a:pt x="1022" y="6212"/>
                    <a:pt x="1089" y="6131"/>
                    <a:pt x="1155" y="6050"/>
                  </a:cubicBezTo>
                  <a:cubicBezTo>
                    <a:pt x="1210" y="5986"/>
                    <a:pt x="1153" y="5901"/>
                    <a:pt x="1091" y="5901"/>
                  </a:cubicBezTo>
                  <a:cubicBezTo>
                    <a:pt x="1071" y="5901"/>
                    <a:pt x="1051" y="5909"/>
                    <a:pt x="1034" y="5929"/>
                  </a:cubicBezTo>
                  <a:cubicBezTo>
                    <a:pt x="1522" y="5359"/>
                    <a:pt x="2147" y="4469"/>
                    <a:pt x="2656" y="3727"/>
                  </a:cubicBezTo>
                  <a:close/>
                  <a:moveTo>
                    <a:pt x="4328" y="3022"/>
                  </a:moveTo>
                  <a:lnTo>
                    <a:pt x="4328" y="3022"/>
                  </a:lnTo>
                  <a:cubicBezTo>
                    <a:pt x="3176" y="4486"/>
                    <a:pt x="2192" y="6085"/>
                    <a:pt x="1170" y="7644"/>
                  </a:cubicBezTo>
                  <a:cubicBezTo>
                    <a:pt x="1124" y="7528"/>
                    <a:pt x="1080" y="7410"/>
                    <a:pt x="1031" y="7294"/>
                  </a:cubicBezTo>
                  <a:cubicBezTo>
                    <a:pt x="1017" y="7213"/>
                    <a:pt x="1017" y="7136"/>
                    <a:pt x="1005" y="7055"/>
                  </a:cubicBezTo>
                  <a:cubicBezTo>
                    <a:pt x="1017" y="7049"/>
                    <a:pt x="1028" y="7049"/>
                    <a:pt x="1040" y="7037"/>
                  </a:cubicBezTo>
                  <a:cubicBezTo>
                    <a:pt x="2065" y="5750"/>
                    <a:pt x="3560" y="3998"/>
                    <a:pt x="4328" y="3022"/>
                  </a:cubicBezTo>
                  <a:close/>
                  <a:moveTo>
                    <a:pt x="8566" y="1428"/>
                  </a:moveTo>
                  <a:lnTo>
                    <a:pt x="8566" y="1428"/>
                  </a:lnTo>
                  <a:cubicBezTo>
                    <a:pt x="7948" y="2337"/>
                    <a:pt x="7186" y="3160"/>
                    <a:pt x="6444" y="3963"/>
                  </a:cubicBezTo>
                  <a:cubicBezTo>
                    <a:pt x="5136" y="5383"/>
                    <a:pt x="3719" y="6702"/>
                    <a:pt x="2420" y="8134"/>
                  </a:cubicBezTo>
                  <a:cubicBezTo>
                    <a:pt x="3551" y="6887"/>
                    <a:pt x="4588" y="5343"/>
                    <a:pt x="5561" y="3792"/>
                  </a:cubicBezTo>
                  <a:lnTo>
                    <a:pt x="5561" y="3792"/>
                  </a:lnTo>
                  <a:cubicBezTo>
                    <a:pt x="5549" y="3815"/>
                    <a:pt x="5535" y="3839"/>
                    <a:pt x="5523" y="3862"/>
                  </a:cubicBezTo>
                  <a:cubicBezTo>
                    <a:pt x="5457" y="3982"/>
                    <a:pt x="5557" y="4107"/>
                    <a:pt x="5668" y="4107"/>
                  </a:cubicBezTo>
                  <a:cubicBezTo>
                    <a:pt x="5706" y="4107"/>
                    <a:pt x="5746" y="4093"/>
                    <a:pt x="5780" y="4058"/>
                  </a:cubicBezTo>
                  <a:cubicBezTo>
                    <a:pt x="6681" y="3160"/>
                    <a:pt x="7590" y="2277"/>
                    <a:pt x="8543" y="1431"/>
                  </a:cubicBezTo>
                  <a:cubicBezTo>
                    <a:pt x="8552" y="1431"/>
                    <a:pt x="8558" y="1431"/>
                    <a:pt x="8566" y="1428"/>
                  </a:cubicBezTo>
                  <a:close/>
                  <a:moveTo>
                    <a:pt x="10618" y="1071"/>
                  </a:moveTo>
                  <a:cubicBezTo>
                    <a:pt x="10624" y="1071"/>
                    <a:pt x="10465" y="1255"/>
                    <a:pt x="10030" y="1751"/>
                  </a:cubicBezTo>
                  <a:cubicBezTo>
                    <a:pt x="7507" y="4630"/>
                    <a:pt x="4475" y="6962"/>
                    <a:pt x="2131" y="10005"/>
                  </a:cubicBezTo>
                  <a:cubicBezTo>
                    <a:pt x="1851" y="9344"/>
                    <a:pt x="1583" y="8680"/>
                    <a:pt x="1320" y="8013"/>
                  </a:cubicBezTo>
                  <a:lnTo>
                    <a:pt x="1317" y="8013"/>
                  </a:lnTo>
                  <a:cubicBezTo>
                    <a:pt x="2798" y="6269"/>
                    <a:pt x="4288" y="4540"/>
                    <a:pt x="5858" y="2880"/>
                  </a:cubicBezTo>
                  <a:lnTo>
                    <a:pt x="5858" y="2880"/>
                  </a:lnTo>
                  <a:cubicBezTo>
                    <a:pt x="4380" y="4445"/>
                    <a:pt x="3130" y="6855"/>
                    <a:pt x="1900" y="8744"/>
                  </a:cubicBezTo>
                  <a:cubicBezTo>
                    <a:pt x="1825" y="8857"/>
                    <a:pt x="1934" y="8981"/>
                    <a:pt x="2045" y="8981"/>
                  </a:cubicBezTo>
                  <a:cubicBezTo>
                    <a:pt x="2075" y="8981"/>
                    <a:pt x="2105" y="8972"/>
                    <a:pt x="2131" y="8951"/>
                  </a:cubicBezTo>
                  <a:lnTo>
                    <a:pt x="2131" y="8951"/>
                  </a:lnTo>
                  <a:cubicBezTo>
                    <a:pt x="2105" y="8989"/>
                    <a:pt x="2079" y="9021"/>
                    <a:pt x="2053" y="9058"/>
                  </a:cubicBezTo>
                  <a:cubicBezTo>
                    <a:pt x="1971" y="9180"/>
                    <a:pt x="2084" y="9301"/>
                    <a:pt x="2203" y="9301"/>
                  </a:cubicBezTo>
                  <a:cubicBezTo>
                    <a:pt x="2242" y="9301"/>
                    <a:pt x="2282" y="9288"/>
                    <a:pt x="2316" y="9257"/>
                  </a:cubicBezTo>
                  <a:cubicBezTo>
                    <a:pt x="3982" y="7733"/>
                    <a:pt x="5570" y="6128"/>
                    <a:pt x="7169" y="4531"/>
                  </a:cubicBezTo>
                  <a:cubicBezTo>
                    <a:pt x="7853" y="3847"/>
                    <a:pt x="8549" y="3180"/>
                    <a:pt x="9253" y="2519"/>
                  </a:cubicBezTo>
                  <a:cubicBezTo>
                    <a:pt x="9525" y="2264"/>
                    <a:pt x="10604" y="1071"/>
                    <a:pt x="10618" y="1071"/>
                  </a:cubicBezTo>
                  <a:close/>
                  <a:moveTo>
                    <a:pt x="11465" y="588"/>
                  </a:moveTo>
                  <a:cubicBezTo>
                    <a:pt x="12097" y="700"/>
                    <a:pt x="12683" y="822"/>
                    <a:pt x="13128" y="885"/>
                  </a:cubicBezTo>
                  <a:cubicBezTo>
                    <a:pt x="13691" y="966"/>
                    <a:pt x="15446" y="764"/>
                    <a:pt x="15258" y="1460"/>
                  </a:cubicBezTo>
                  <a:cubicBezTo>
                    <a:pt x="14987" y="2441"/>
                    <a:pt x="13792" y="3076"/>
                    <a:pt x="12983" y="3544"/>
                  </a:cubicBezTo>
                  <a:cubicBezTo>
                    <a:pt x="12221" y="3986"/>
                    <a:pt x="10913" y="4595"/>
                    <a:pt x="10059" y="5311"/>
                  </a:cubicBezTo>
                  <a:cubicBezTo>
                    <a:pt x="10382" y="5014"/>
                    <a:pt x="10697" y="4705"/>
                    <a:pt x="11032" y="4413"/>
                  </a:cubicBezTo>
                  <a:cubicBezTo>
                    <a:pt x="11421" y="4070"/>
                    <a:pt x="11823" y="3738"/>
                    <a:pt x="12224" y="3408"/>
                  </a:cubicBezTo>
                  <a:lnTo>
                    <a:pt x="12224" y="3408"/>
                  </a:lnTo>
                  <a:cubicBezTo>
                    <a:pt x="12201" y="3440"/>
                    <a:pt x="12172" y="3466"/>
                    <a:pt x="12149" y="3498"/>
                  </a:cubicBezTo>
                  <a:cubicBezTo>
                    <a:pt x="12055" y="3620"/>
                    <a:pt x="12138" y="3816"/>
                    <a:pt x="12273" y="3816"/>
                  </a:cubicBezTo>
                  <a:cubicBezTo>
                    <a:pt x="12304" y="3816"/>
                    <a:pt x="12337" y="3806"/>
                    <a:pt x="12371" y="3784"/>
                  </a:cubicBezTo>
                  <a:cubicBezTo>
                    <a:pt x="13200" y="3229"/>
                    <a:pt x="13913" y="2655"/>
                    <a:pt x="14482" y="1829"/>
                  </a:cubicBezTo>
                  <a:cubicBezTo>
                    <a:pt x="14577" y="1694"/>
                    <a:pt x="14451" y="1564"/>
                    <a:pt x="14321" y="1564"/>
                  </a:cubicBezTo>
                  <a:cubicBezTo>
                    <a:pt x="14266" y="1564"/>
                    <a:pt x="14210" y="1587"/>
                    <a:pt x="14170" y="1644"/>
                  </a:cubicBezTo>
                  <a:lnTo>
                    <a:pt x="14161" y="1656"/>
                  </a:lnTo>
                  <a:cubicBezTo>
                    <a:pt x="14125" y="1603"/>
                    <a:pt x="14063" y="1565"/>
                    <a:pt x="13998" y="1565"/>
                  </a:cubicBezTo>
                  <a:cubicBezTo>
                    <a:pt x="13960" y="1565"/>
                    <a:pt x="13921" y="1577"/>
                    <a:pt x="13884" y="1607"/>
                  </a:cubicBezTo>
                  <a:cubicBezTo>
                    <a:pt x="12868" y="2418"/>
                    <a:pt x="11863" y="3235"/>
                    <a:pt x="10884" y="4081"/>
                  </a:cubicBezTo>
                  <a:cubicBezTo>
                    <a:pt x="11719" y="3195"/>
                    <a:pt x="12550" y="2308"/>
                    <a:pt x="13353" y="1393"/>
                  </a:cubicBezTo>
                  <a:cubicBezTo>
                    <a:pt x="13478" y="1259"/>
                    <a:pt x="13358" y="1082"/>
                    <a:pt x="13217" y="1082"/>
                  </a:cubicBezTo>
                  <a:cubicBezTo>
                    <a:pt x="13175" y="1082"/>
                    <a:pt x="13132" y="1097"/>
                    <a:pt x="13093" y="1133"/>
                  </a:cubicBezTo>
                  <a:cubicBezTo>
                    <a:pt x="9577" y="4127"/>
                    <a:pt x="6453" y="7528"/>
                    <a:pt x="3107" y="10707"/>
                  </a:cubicBezTo>
                  <a:cubicBezTo>
                    <a:pt x="4389" y="9488"/>
                    <a:pt x="5953" y="7358"/>
                    <a:pt x="7400" y="5859"/>
                  </a:cubicBezTo>
                  <a:cubicBezTo>
                    <a:pt x="8924" y="4280"/>
                    <a:pt x="10535" y="2779"/>
                    <a:pt x="12091" y="1234"/>
                  </a:cubicBezTo>
                  <a:cubicBezTo>
                    <a:pt x="12218" y="1107"/>
                    <a:pt x="12099" y="932"/>
                    <a:pt x="11961" y="932"/>
                  </a:cubicBezTo>
                  <a:cubicBezTo>
                    <a:pt x="11920" y="932"/>
                    <a:pt x="11878" y="947"/>
                    <a:pt x="11840" y="983"/>
                  </a:cubicBezTo>
                  <a:cubicBezTo>
                    <a:pt x="11603" y="1200"/>
                    <a:pt x="11378" y="1428"/>
                    <a:pt x="11147" y="1647"/>
                  </a:cubicBezTo>
                  <a:cubicBezTo>
                    <a:pt x="11123" y="1641"/>
                    <a:pt x="11099" y="1638"/>
                    <a:pt x="11075" y="1638"/>
                  </a:cubicBezTo>
                  <a:cubicBezTo>
                    <a:pt x="10883" y="1638"/>
                    <a:pt x="10705" y="1835"/>
                    <a:pt x="10535" y="2233"/>
                  </a:cubicBezTo>
                  <a:cubicBezTo>
                    <a:pt x="8145" y="4552"/>
                    <a:pt x="5867" y="6985"/>
                    <a:pt x="3335" y="9159"/>
                  </a:cubicBezTo>
                  <a:cubicBezTo>
                    <a:pt x="4573" y="8094"/>
                    <a:pt x="5809" y="6408"/>
                    <a:pt x="7082" y="5195"/>
                  </a:cubicBezTo>
                  <a:cubicBezTo>
                    <a:pt x="8621" y="3729"/>
                    <a:pt x="10117" y="2251"/>
                    <a:pt x="11459" y="602"/>
                  </a:cubicBezTo>
                  <a:cubicBezTo>
                    <a:pt x="11462" y="596"/>
                    <a:pt x="11459" y="591"/>
                    <a:pt x="11465" y="588"/>
                  </a:cubicBezTo>
                  <a:close/>
                  <a:moveTo>
                    <a:pt x="8791" y="9180"/>
                  </a:moveTo>
                  <a:cubicBezTo>
                    <a:pt x="8431" y="9653"/>
                    <a:pt x="8061" y="10124"/>
                    <a:pt x="7686" y="10588"/>
                  </a:cubicBezTo>
                  <a:cubicBezTo>
                    <a:pt x="7670" y="10576"/>
                    <a:pt x="7650" y="10569"/>
                    <a:pt x="7630" y="10569"/>
                  </a:cubicBezTo>
                  <a:cubicBezTo>
                    <a:pt x="7618" y="10569"/>
                    <a:pt x="7605" y="10571"/>
                    <a:pt x="7593" y="10577"/>
                  </a:cubicBezTo>
                  <a:cubicBezTo>
                    <a:pt x="7480" y="10628"/>
                    <a:pt x="7376" y="10680"/>
                    <a:pt x="7280" y="10732"/>
                  </a:cubicBezTo>
                  <a:lnTo>
                    <a:pt x="7280" y="10732"/>
                  </a:lnTo>
                  <a:cubicBezTo>
                    <a:pt x="7288" y="10718"/>
                    <a:pt x="7287" y="10701"/>
                    <a:pt x="7270" y="10687"/>
                  </a:cubicBezTo>
                  <a:cubicBezTo>
                    <a:pt x="7128" y="10562"/>
                    <a:pt x="8047" y="9780"/>
                    <a:pt x="8791" y="9180"/>
                  </a:cubicBezTo>
                  <a:close/>
                  <a:moveTo>
                    <a:pt x="4319" y="8741"/>
                  </a:moveTo>
                  <a:lnTo>
                    <a:pt x="4319" y="8741"/>
                  </a:lnTo>
                  <a:cubicBezTo>
                    <a:pt x="3705" y="9503"/>
                    <a:pt x="3124" y="10294"/>
                    <a:pt x="2570" y="11108"/>
                  </a:cubicBezTo>
                  <a:cubicBezTo>
                    <a:pt x="2495" y="10900"/>
                    <a:pt x="2423" y="10692"/>
                    <a:pt x="2327" y="10479"/>
                  </a:cubicBezTo>
                  <a:cubicBezTo>
                    <a:pt x="2319" y="10458"/>
                    <a:pt x="2313" y="10438"/>
                    <a:pt x="2304" y="10418"/>
                  </a:cubicBezTo>
                  <a:cubicBezTo>
                    <a:pt x="2994" y="9881"/>
                    <a:pt x="3664" y="9318"/>
                    <a:pt x="4319" y="8741"/>
                  </a:cubicBezTo>
                  <a:close/>
                  <a:moveTo>
                    <a:pt x="9577" y="9777"/>
                  </a:moveTo>
                  <a:cubicBezTo>
                    <a:pt x="9118" y="10343"/>
                    <a:pt x="8667" y="10915"/>
                    <a:pt x="8214" y="11483"/>
                  </a:cubicBezTo>
                  <a:cubicBezTo>
                    <a:pt x="8078" y="11339"/>
                    <a:pt x="7925" y="11212"/>
                    <a:pt x="7755" y="11108"/>
                  </a:cubicBezTo>
                  <a:cubicBezTo>
                    <a:pt x="8399" y="10713"/>
                    <a:pt x="8991" y="10251"/>
                    <a:pt x="9577" y="9777"/>
                  </a:cubicBezTo>
                  <a:close/>
                  <a:moveTo>
                    <a:pt x="10353" y="10473"/>
                  </a:moveTo>
                  <a:lnTo>
                    <a:pt x="10353" y="10473"/>
                  </a:lnTo>
                  <a:cubicBezTo>
                    <a:pt x="9903" y="11180"/>
                    <a:pt x="9435" y="11876"/>
                    <a:pt x="8947" y="12560"/>
                  </a:cubicBezTo>
                  <a:cubicBezTo>
                    <a:pt x="8826" y="12355"/>
                    <a:pt x="8705" y="12147"/>
                    <a:pt x="8575" y="11954"/>
                  </a:cubicBezTo>
                  <a:cubicBezTo>
                    <a:pt x="9152" y="11440"/>
                    <a:pt x="9735" y="10938"/>
                    <a:pt x="10353" y="10473"/>
                  </a:cubicBezTo>
                  <a:close/>
                  <a:moveTo>
                    <a:pt x="10633" y="3830"/>
                  </a:moveTo>
                  <a:lnTo>
                    <a:pt x="10633" y="3830"/>
                  </a:lnTo>
                  <a:cubicBezTo>
                    <a:pt x="9484" y="5060"/>
                    <a:pt x="8332" y="6284"/>
                    <a:pt x="7267" y="7595"/>
                  </a:cubicBezTo>
                  <a:cubicBezTo>
                    <a:pt x="7215" y="7661"/>
                    <a:pt x="7212" y="7753"/>
                    <a:pt x="7264" y="7820"/>
                  </a:cubicBezTo>
                  <a:cubicBezTo>
                    <a:pt x="5751" y="9171"/>
                    <a:pt x="4293" y="10571"/>
                    <a:pt x="2934" y="12081"/>
                  </a:cubicBezTo>
                  <a:cubicBezTo>
                    <a:pt x="2885" y="12136"/>
                    <a:pt x="2933" y="12211"/>
                    <a:pt x="2988" y="12211"/>
                  </a:cubicBezTo>
                  <a:cubicBezTo>
                    <a:pt x="3005" y="12211"/>
                    <a:pt x="3022" y="12204"/>
                    <a:pt x="3038" y="12188"/>
                  </a:cubicBezTo>
                  <a:cubicBezTo>
                    <a:pt x="3782" y="11403"/>
                    <a:pt x="4533" y="10623"/>
                    <a:pt x="5301" y="9864"/>
                  </a:cubicBezTo>
                  <a:cubicBezTo>
                    <a:pt x="5999" y="9171"/>
                    <a:pt x="7212" y="8356"/>
                    <a:pt x="7705" y="7745"/>
                  </a:cubicBezTo>
                  <a:lnTo>
                    <a:pt x="7705" y="7745"/>
                  </a:lnTo>
                  <a:cubicBezTo>
                    <a:pt x="6263" y="9543"/>
                    <a:pt x="4606" y="11160"/>
                    <a:pt x="3069" y="12878"/>
                  </a:cubicBezTo>
                  <a:cubicBezTo>
                    <a:pt x="2965" y="12433"/>
                    <a:pt x="2859" y="11994"/>
                    <a:pt x="2723" y="11556"/>
                  </a:cubicBezTo>
                  <a:cubicBezTo>
                    <a:pt x="5353" y="9113"/>
                    <a:pt x="7827" y="6515"/>
                    <a:pt x="10417" y="4029"/>
                  </a:cubicBezTo>
                  <a:cubicBezTo>
                    <a:pt x="10489" y="3963"/>
                    <a:pt x="10564" y="3899"/>
                    <a:pt x="10633" y="3830"/>
                  </a:cubicBezTo>
                  <a:close/>
                  <a:moveTo>
                    <a:pt x="6684" y="9999"/>
                  </a:moveTo>
                  <a:lnTo>
                    <a:pt x="6684" y="9999"/>
                  </a:lnTo>
                  <a:cubicBezTo>
                    <a:pt x="5477" y="11221"/>
                    <a:pt x="4340" y="12505"/>
                    <a:pt x="3309" y="13882"/>
                  </a:cubicBezTo>
                  <a:cubicBezTo>
                    <a:pt x="3260" y="13683"/>
                    <a:pt x="3217" y="13493"/>
                    <a:pt x="3170" y="13299"/>
                  </a:cubicBezTo>
                  <a:cubicBezTo>
                    <a:pt x="3973" y="12497"/>
                    <a:pt x="4781" y="11703"/>
                    <a:pt x="5613" y="10929"/>
                  </a:cubicBezTo>
                  <a:cubicBezTo>
                    <a:pt x="5959" y="10609"/>
                    <a:pt x="6323" y="10303"/>
                    <a:pt x="6684" y="9999"/>
                  </a:cubicBezTo>
                  <a:close/>
                  <a:moveTo>
                    <a:pt x="10867" y="8683"/>
                  </a:moveTo>
                  <a:cubicBezTo>
                    <a:pt x="11947" y="9413"/>
                    <a:pt x="12602" y="10542"/>
                    <a:pt x="12403" y="11885"/>
                  </a:cubicBezTo>
                  <a:cubicBezTo>
                    <a:pt x="12295" y="12613"/>
                    <a:pt x="11454" y="14017"/>
                    <a:pt x="10547" y="14017"/>
                  </a:cubicBezTo>
                  <a:cubicBezTo>
                    <a:pt x="10408" y="14017"/>
                    <a:pt x="10268" y="13984"/>
                    <a:pt x="10128" y="13911"/>
                  </a:cubicBezTo>
                  <a:cubicBezTo>
                    <a:pt x="9730" y="13701"/>
                    <a:pt x="9447" y="13343"/>
                    <a:pt x="9190" y="12950"/>
                  </a:cubicBezTo>
                  <a:cubicBezTo>
                    <a:pt x="9675" y="12396"/>
                    <a:pt x="10189" y="11870"/>
                    <a:pt x="10729" y="11374"/>
                  </a:cubicBezTo>
                  <a:lnTo>
                    <a:pt x="10729" y="11374"/>
                  </a:lnTo>
                  <a:cubicBezTo>
                    <a:pt x="10411" y="11925"/>
                    <a:pt x="10030" y="12433"/>
                    <a:pt x="9623" y="12944"/>
                  </a:cubicBezTo>
                  <a:cubicBezTo>
                    <a:pt x="9505" y="13091"/>
                    <a:pt x="9615" y="13269"/>
                    <a:pt x="9760" y="13269"/>
                  </a:cubicBezTo>
                  <a:cubicBezTo>
                    <a:pt x="9803" y="13269"/>
                    <a:pt x="9850" y="13253"/>
                    <a:pt x="9894" y="13216"/>
                  </a:cubicBezTo>
                  <a:cubicBezTo>
                    <a:pt x="10362" y="12820"/>
                    <a:pt x="10798" y="12393"/>
                    <a:pt x="11237" y="11968"/>
                  </a:cubicBezTo>
                  <a:lnTo>
                    <a:pt x="11237" y="11968"/>
                  </a:lnTo>
                  <a:cubicBezTo>
                    <a:pt x="11026" y="12373"/>
                    <a:pt x="10795" y="12762"/>
                    <a:pt x="10538" y="13140"/>
                  </a:cubicBezTo>
                  <a:cubicBezTo>
                    <a:pt x="10469" y="13295"/>
                    <a:pt x="10583" y="13425"/>
                    <a:pt x="10708" y="13425"/>
                  </a:cubicBezTo>
                  <a:cubicBezTo>
                    <a:pt x="10765" y="13425"/>
                    <a:pt x="10825" y="13398"/>
                    <a:pt x="10870" y="13334"/>
                  </a:cubicBezTo>
                  <a:cubicBezTo>
                    <a:pt x="11058" y="12915"/>
                    <a:pt x="11384" y="12595"/>
                    <a:pt x="11641" y="12222"/>
                  </a:cubicBezTo>
                  <a:cubicBezTo>
                    <a:pt x="11681" y="12162"/>
                    <a:pt x="11664" y="12101"/>
                    <a:pt x="11629" y="12052"/>
                  </a:cubicBezTo>
                  <a:cubicBezTo>
                    <a:pt x="11794" y="11743"/>
                    <a:pt x="11956" y="11431"/>
                    <a:pt x="12129" y="11128"/>
                  </a:cubicBezTo>
                  <a:cubicBezTo>
                    <a:pt x="12215" y="10979"/>
                    <a:pt x="12094" y="10846"/>
                    <a:pt x="11960" y="10846"/>
                  </a:cubicBezTo>
                  <a:cubicBezTo>
                    <a:pt x="11915" y="10846"/>
                    <a:pt x="11869" y="10860"/>
                    <a:pt x="11829" y="10894"/>
                  </a:cubicBezTo>
                  <a:cubicBezTo>
                    <a:pt x="11534" y="11140"/>
                    <a:pt x="11263" y="11408"/>
                    <a:pt x="10988" y="11674"/>
                  </a:cubicBezTo>
                  <a:cubicBezTo>
                    <a:pt x="11196" y="11336"/>
                    <a:pt x="11375" y="10981"/>
                    <a:pt x="11520" y="10609"/>
                  </a:cubicBezTo>
                  <a:cubicBezTo>
                    <a:pt x="11571" y="10468"/>
                    <a:pt x="11454" y="10377"/>
                    <a:pt x="11334" y="10377"/>
                  </a:cubicBezTo>
                  <a:cubicBezTo>
                    <a:pt x="11286" y="10377"/>
                    <a:pt x="11237" y="10392"/>
                    <a:pt x="11199" y="10424"/>
                  </a:cubicBezTo>
                  <a:cubicBezTo>
                    <a:pt x="10890" y="10687"/>
                    <a:pt x="10599" y="10967"/>
                    <a:pt x="10307" y="11247"/>
                  </a:cubicBezTo>
                  <a:cubicBezTo>
                    <a:pt x="10607" y="10790"/>
                    <a:pt x="10905" y="10337"/>
                    <a:pt x="11182" y="9864"/>
                  </a:cubicBezTo>
                  <a:cubicBezTo>
                    <a:pt x="11254" y="9738"/>
                    <a:pt x="11148" y="9580"/>
                    <a:pt x="11019" y="9580"/>
                  </a:cubicBezTo>
                  <a:cubicBezTo>
                    <a:pt x="10988" y="9580"/>
                    <a:pt x="10956" y="9589"/>
                    <a:pt x="10925" y="9610"/>
                  </a:cubicBezTo>
                  <a:cubicBezTo>
                    <a:pt x="10229" y="10063"/>
                    <a:pt x="9588" y="10585"/>
                    <a:pt x="8962" y="11125"/>
                  </a:cubicBezTo>
                  <a:cubicBezTo>
                    <a:pt x="9588" y="10352"/>
                    <a:pt x="10218" y="9581"/>
                    <a:pt x="10833" y="8796"/>
                  </a:cubicBezTo>
                  <a:cubicBezTo>
                    <a:pt x="10856" y="8764"/>
                    <a:pt x="10867" y="8723"/>
                    <a:pt x="10867" y="8683"/>
                  </a:cubicBezTo>
                  <a:close/>
                  <a:moveTo>
                    <a:pt x="5015" y="12629"/>
                  </a:moveTo>
                  <a:lnTo>
                    <a:pt x="5015" y="12629"/>
                  </a:lnTo>
                  <a:cubicBezTo>
                    <a:pt x="4957" y="12716"/>
                    <a:pt x="4897" y="12800"/>
                    <a:pt x="4839" y="12886"/>
                  </a:cubicBezTo>
                  <a:cubicBezTo>
                    <a:pt x="4392" y="13556"/>
                    <a:pt x="3990" y="14258"/>
                    <a:pt x="3595" y="14959"/>
                  </a:cubicBezTo>
                  <a:cubicBezTo>
                    <a:pt x="3523" y="14743"/>
                    <a:pt x="3465" y="14526"/>
                    <a:pt x="3413" y="14315"/>
                  </a:cubicBezTo>
                  <a:cubicBezTo>
                    <a:pt x="3419" y="14310"/>
                    <a:pt x="3424" y="14313"/>
                    <a:pt x="3427" y="14310"/>
                  </a:cubicBezTo>
                  <a:cubicBezTo>
                    <a:pt x="3961" y="13753"/>
                    <a:pt x="4481" y="13184"/>
                    <a:pt x="5015" y="12629"/>
                  </a:cubicBezTo>
                  <a:close/>
                  <a:moveTo>
                    <a:pt x="5870" y="13285"/>
                  </a:moveTo>
                  <a:cubicBezTo>
                    <a:pt x="5344" y="13811"/>
                    <a:pt x="4579" y="14881"/>
                    <a:pt x="3961" y="15629"/>
                  </a:cubicBezTo>
                  <a:cubicBezTo>
                    <a:pt x="3950" y="15646"/>
                    <a:pt x="3941" y="15669"/>
                    <a:pt x="3938" y="15693"/>
                  </a:cubicBezTo>
                  <a:cubicBezTo>
                    <a:pt x="3872" y="15594"/>
                    <a:pt x="3814" y="15493"/>
                    <a:pt x="3765" y="15389"/>
                  </a:cubicBezTo>
                  <a:lnTo>
                    <a:pt x="5870" y="13285"/>
                  </a:lnTo>
                  <a:close/>
                  <a:moveTo>
                    <a:pt x="6280" y="12880"/>
                  </a:moveTo>
                  <a:cubicBezTo>
                    <a:pt x="6336" y="13421"/>
                    <a:pt x="6491" y="14002"/>
                    <a:pt x="6545" y="14443"/>
                  </a:cubicBezTo>
                  <a:cubicBezTo>
                    <a:pt x="6504" y="15465"/>
                    <a:pt x="6056" y="15969"/>
                    <a:pt x="5209" y="15969"/>
                  </a:cubicBezTo>
                  <a:cubicBezTo>
                    <a:pt x="5179" y="15969"/>
                    <a:pt x="5148" y="15968"/>
                    <a:pt x="5116" y="15967"/>
                  </a:cubicBezTo>
                  <a:cubicBezTo>
                    <a:pt x="5512" y="15404"/>
                    <a:pt x="5893" y="14832"/>
                    <a:pt x="6291" y="14272"/>
                  </a:cubicBezTo>
                  <a:cubicBezTo>
                    <a:pt x="6382" y="14146"/>
                    <a:pt x="6253" y="13999"/>
                    <a:pt x="6126" y="13999"/>
                  </a:cubicBezTo>
                  <a:cubicBezTo>
                    <a:pt x="6084" y="13999"/>
                    <a:pt x="6042" y="14015"/>
                    <a:pt x="6008" y="14053"/>
                  </a:cubicBezTo>
                  <a:cubicBezTo>
                    <a:pt x="5705" y="14437"/>
                    <a:pt x="5339" y="14766"/>
                    <a:pt x="4923" y="15023"/>
                  </a:cubicBezTo>
                  <a:lnTo>
                    <a:pt x="4897" y="15043"/>
                  </a:lnTo>
                  <a:cubicBezTo>
                    <a:pt x="4929" y="15005"/>
                    <a:pt x="4960" y="14974"/>
                    <a:pt x="4992" y="14933"/>
                  </a:cubicBezTo>
                  <a:cubicBezTo>
                    <a:pt x="5496" y="14300"/>
                    <a:pt x="5928" y="13611"/>
                    <a:pt x="6280" y="12880"/>
                  </a:cubicBezTo>
                  <a:close/>
                  <a:moveTo>
                    <a:pt x="9420" y="0"/>
                  </a:moveTo>
                  <a:cubicBezTo>
                    <a:pt x="7823" y="0"/>
                    <a:pt x="6529" y="434"/>
                    <a:pt x="6309" y="1979"/>
                  </a:cubicBezTo>
                  <a:cubicBezTo>
                    <a:pt x="6228" y="2063"/>
                    <a:pt x="6150" y="2150"/>
                    <a:pt x="6069" y="2236"/>
                  </a:cubicBezTo>
                  <a:cubicBezTo>
                    <a:pt x="5885" y="2286"/>
                    <a:pt x="5680" y="2307"/>
                    <a:pt x="5460" y="2307"/>
                  </a:cubicBezTo>
                  <a:cubicBezTo>
                    <a:pt x="5359" y="2307"/>
                    <a:pt x="5255" y="2302"/>
                    <a:pt x="5148" y="2294"/>
                  </a:cubicBezTo>
                  <a:cubicBezTo>
                    <a:pt x="5123" y="2248"/>
                    <a:pt x="5077" y="2223"/>
                    <a:pt x="5029" y="2223"/>
                  </a:cubicBezTo>
                  <a:cubicBezTo>
                    <a:pt x="4994" y="2223"/>
                    <a:pt x="4959" y="2237"/>
                    <a:pt x="4931" y="2265"/>
                  </a:cubicBezTo>
                  <a:cubicBezTo>
                    <a:pt x="4926" y="2268"/>
                    <a:pt x="4923" y="2271"/>
                    <a:pt x="4920" y="2274"/>
                  </a:cubicBezTo>
                  <a:cubicBezTo>
                    <a:pt x="4628" y="2242"/>
                    <a:pt x="4337" y="2207"/>
                    <a:pt x="4060" y="2176"/>
                  </a:cubicBezTo>
                  <a:cubicBezTo>
                    <a:pt x="4106" y="2106"/>
                    <a:pt x="4152" y="2031"/>
                    <a:pt x="4204" y="1959"/>
                  </a:cubicBezTo>
                  <a:cubicBezTo>
                    <a:pt x="4265" y="1870"/>
                    <a:pt x="4171" y="1763"/>
                    <a:pt x="4082" y="1763"/>
                  </a:cubicBezTo>
                  <a:cubicBezTo>
                    <a:pt x="4053" y="1763"/>
                    <a:pt x="4024" y="1775"/>
                    <a:pt x="4002" y="1803"/>
                  </a:cubicBezTo>
                  <a:cubicBezTo>
                    <a:pt x="3909" y="1919"/>
                    <a:pt x="3817" y="2034"/>
                    <a:pt x="3725" y="2147"/>
                  </a:cubicBezTo>
                  <a:cubicBezTo>
                    <a:pt x="3644" y="2143"/>
                    <a:pt x="3566" y="2140"/>
                    <a:pt x="3491" y="2140"/>
                  </a:cubicBezTo>
                  <a:cubicBezTo>
                    <a:pt x="3350" y="2140"/>
                    <a:pt x="3220" y="2149"/>
                    <a:pt x="3107" y="2176"/>
                  </a:cubicBezTo>
                  <a:cubicBezTo>
                    <a:pt x="1981" y="2435"/>
                    <a:pt x="1326" y="3619"/>
                    <a:pt x="907" y="4566"/>
                  </a:cubicBezTo>
                  <a:cubicBezTo>
                    <a:pt x="0" y="6625"/>
                    <a:pt x="1025" y="8466"/>
                    <a:pt x="1886" y="10334"/>
                  </a:cubicBezTo>
                  <a:cubicBezTo>
                    <a:pt x="1842" y="10424"/>
                    <a:pt x="1900" y="10522"/>
                    <a:pt x="1987" y="10562"/>
                  </a:cubicBezTo>
                  <a:cubicBezTo>
                    <a:pt x="2120" y="10854"/>
                    <a:pt x="2244" y="11148"/>
                    <a:pt x="2353" y="11446"/>
                  </a:cubicBezTo>
                  <a:cubicBezTo>
                    <a:pt x="2319" y="11521"/>
                    <a:pt x="2350" y="11610"/>
                    <a:pt x="2426" y="11648"/>
                  </a:cubicBezTo>
                  <a:cubicBezTo>
                    <a:pt x="2564" y="12029"/>
                    <a:pt x="2668" y="12422"/>
                    <a:pt x="2737" y="12823"/>
                  </a:cubicBezTo>
                  <a:cubicBezTo>
                    <a:pt x="2755" y="12936"/>
                    <a:pt x="2775" y="13057"/>
                    <a:pt x="2795" y="13184"/>
                  </a:cubicBezTo>
                  <a:cubicBezTo>
                    <a:pt x="2766" y="13213"/>
                    <a:pt x="2737" y="13242"/>
                    <a:pt x="2711" y="13273"/>
                  </a:cubicBezTo>
                  <a:cubicBezTo>
                    <a:pt x="2611" y="13384"/>
                    <a:pt x="2693" y="13554"/>
                    <a:pt x="2836" y="13554"/>
                  </a:cubicBezTo>
                  <a:cubicBezTo>
                    <a:pt x="2841" y="13554"/>
                    <a:pt x="2847" y="13554"/>
                    <a:pt x="2853" y="13553"/>
                  </a:cubicBezTo>
                  <a:cubicBezTo>
                    <a:pt x="3075" y="14902"/>
                    <a:pt x="3497" y="16625"/>
                    <a:pt x="4966" y="16709"/>
                  </a:cubicBezTo>
                  <a:cubicBezTo>
                    <a:pt x="4982" y="16710"/>
                    <a:pt x="4998" y="16710"/>
                    <a:pt x="5014" y="16710"/>
                  </a:cubicBezTo>
                  <a:cubicBezTo>
                    <a:pt x="5713" y="16710"/>
                    <a:pt x="6378" y="15921"/>
                    <a:pt x="6747" y="15439"/>
                  </a:cubicBezTo>
                  <a:cubicBezTo>
                    <a:pt x="7865" y="13969"/>
                    <a:pt x="5209" y="12269"/>
                    <a:pt x="7449" y="10883"/>
                  </a:cubicBezTo>
                  <a:lnTo>
                    <a:pt x="7449" y="10883"/>
                  </a:lnTo>
                  <a:lnTo>
                    <a:pt x="7432" y="10906"/>
                  </a:lnTo>
                  <a:cubicBezTo>
                    <a:pt x="7420" y="10920"/>
                    <a:pt x="7423" y="10935"/>
                    <a:pt x="7417" y="10949"/>
                  </a:cubicBezTo>
                  <a:cubicBezTo>
                    <a:pt x="7299" y="10949"/>
                    <a:pt x="7235" y="11111"/>
                    <a:pt x="7316" y="11203"/>
                  </a:cubicBezTo>
                  <a:cubicBezTo>
                    <a:pt x="7518" y="11428"/>
                    <a:pt x="7700" y="11662"/>
                    <a:pt x="7891" y="11893"/>
                  </a:cubicBezTo>
                  <a:cubicBezTo>
                    <a:pt x="7738" y="12090"/>
                    <a:pt x="7579" y="12277"/>
                    <a:pt x="7429" y="12474"/>
                  </a:cubicBezTo>
                  <a:lnTo>
                    <a:pt x="7426" y="12476"/>
                  </a:lnTo>
                  <a:cubicBezTo>
                    <a:pt x="7417" y="12488"/>
                    <a:pt x="7406" y="12500"/>
                    <a:pt x="7397" y="12511"/>
                  </a:cubicBezTo>
                  <a:cubicBezTo>
                    <a:pt x="7296" y="12645"/>
                    <a:pt x="7431" y="12780"/>
                    <a:pt x="7566" y="12780"/>
                  </a:cubicBezTo>
                  <a:cubicBezTo>
                    <a:pt x="7608" y="12780"/>
                    <a:pt x="7651" y="12767"/>
                    <a:pt x="7686" y="12736"/>
                  </a:cubicBezTo>
                  <a:cubicBezTo>
                    <a:pt x="7862" y="12583"/>
                    <a:pt x="8032" y="12430"/>
                    <a:pt x="8205" y="12277"/>
                  </a:cubicBezTo>
                  <a:cubicBezTo>
                    <a:pt x="8373" y="12485"/>
                    <a:pt x="8543" y="12693"/>
                    <a:pt x="8708" y="12904"/>
                  </a:cubicBezTo>
                  <a:cubicBezTo>
                    <a:pt x="8690" y="12930"/>
                    <a:pt x="8673" y="12956"/>
                    <a:pt x="8653" y="12982"/>
                  </a:cubicBezTo>
                  <a:cubicBezTo>
                    <a:pt x="8559" y="13114"/>
                    <a:pt x="8696" y="13270"/>
                    <a:pt x="8829" y="13270"/>
                  </a:cubicBezTo>
                  <a:cubicBezTo>
                    <a:pt x="8873" y="13270"/>
                    <a:pt x="8916" y="13253"/>
                    <a:pt x="8950" y="13213"/>
                  </a:cubicBezTo>
                  <a:cubicBezTo>
                    <a:pt x="9080" y="13377"/>
                    <a:pt x="9207" y="13545"/>
                    <a:pt x="9343" y="13709"/>
                  </a:cubicBezTo>
                  <a:cubicBezTo>
                    <a:pt x="9685" y="14124"/>
                    <a:pt x="10090" y="14388"/>
                    <a:pt x="10549" y="14388"/>
                  </a:cubicBezTo>
                  <a:cubicBezTo>
                    <a:pt x="10745" y="14388"/>
                    <a:pt x="10950" y="14340"/>
                    <a:pt x="11165" y="14235"/>
                  </a:cubicBezTo>
                  <a:cubicBezTo>
                    <a:pt x="12227" y="13709"/>
                    <a:pt x="12836" y="12349"/>
                    <a:pt x="12801" y="11226"/>
                  </a:cubicBezTo>
                  <a:cubicBezTo>
                    <a:pt x="12761" y="9959"/>
                    <a:pt x="11834" y="8925"/>
                    <a:pt x="10755" y="8388"/>
                  </a:cubicBezTo>
                  <a:cubicBezTo>
                    <a:pt x="10740" y="8381"/>
                    <a:pt x="10726" y="8378"/>
                    <a:pt x="10712" y="8378"/>
                  </a:cubicBezTo>
                  <a:cubicBezTo>
                    <a:pt x="10650" y="8378"/>
                    <a:pt x="10600" y="8443"/>
                    <a:pt x="10633" y="8507"/>
                  </a:cubicBezTo>
                  <a:cubicBezTo>
                    <a:pt x="10630" y="8510"/>
                    <a:pt x="10627" y="8510"/>
                    <a:pt x="10623" y="8510"/>
                  </a:cubicBezTo>
                  <a:cubicBezTo>
                    <a:pt x="10620" y="8510"/>
                    <a:pt x="10616" y="8510"/>
                    <a:pt x="10613" y="8513"/>
                  </a:cubicBezTo>
                  <a:cubicBezTo>
                    <a:pt x="9860" y="9067"/>
                    <a:pt x="9152" y="9682"/>
                    <a:pt x="8402" y="10239"/>
                  </a:cubicBezTo>
                  <a:cubicBezTo>
                    <a:pt x="8866" y="9650"/>
                    <a:pt x="9320" y="9055"/>
                    <a:pt x="9735" y="8432"/>
                  </a:cubicBezTo>
                  <a:cubicBezTo>
                    <a:pt x="9812" y="8314"/>
                    <a:pt x="9706" y="8209"/>
                    <a:pt x="9595" y="8209"/>
                  </a:cubicBezTo>
                  <a:cubicBezTo>
                    <a:pt x="9560" y="8209"/>
                    <a:pt x="9524" y="8220"/>
                    <a:pt x="9493" y="8244"/>
                  </a:cubicBezTo>
                  <a:cubicBezTo>
                    <a:pt x="9239" y="8452"/>
                    <a:pt x="6623" y="10487"/>
                    <a:pt x="7218" y="10756"/>
                  </a:cubicBezTo>
                  <a:cubicBezTo>
                    <a:pt x="7223" y="10758"/>
                    <a:pt x="7227" y="10759"/>
                    <a:pt x="7232" y="10759"/>
                  </a:cubicBezTo>
                  <a:lnTo>
                    <a:pt x="7232" y="10759"/>
                  </a:lnTo>
                  <a:cubicBezTo>
                    <a:pt x="6631" y="11102"/>
                    <a:pt x="6384" y="11495"/>
                    <a:pt x="6277" y="12283"/>
                  </a:cubicBezTo>
                  <a:cubicBezTo>
                    <a:pt x="6265" y="12413"/>
                    <a:pt x="6262" y="12543"/>
                    <a:pt x="6274" y="12676"/>
                  </a:cubicBezTo>
                  <a:cubicBezTo>
                    <a:pt x="6239" y="12622"/>
                    <a:pt x="6184" y="12584"/>
                    <a:pt x="6125" y="12584"/>
                  </a:cubicBezTo>
                  <a:cubicBezTo>
                    <a:pt x="6087" y="12584"/>
                    <a:pt x="6046" y="12600"/>
                    <a:pt x="6008" y="12638"/>
                  </a:cubicBezTo>
                  <a:cubicBezTo>
                    <a:pt x="5351" y="13295"/>
                    <a:pt x="4398" y="14274"/>
                    <a:pt x="4113" y="14778"/>
                  </a:cubicBezTo>
                  <a:lnTo>
                    <a:pt x="4113" y="14778"/>
                  </a:lnTo>
                  <a:cubicBezTo>
                    <a:pt x="4768" y="13618"/>
                    <a:pt x="5507" y="12513"/>
                    <a:pt x="6294" y="11440"/>
                  </a:cubicBezTo>
                  <a:cubicBezTo>
                    <a:pt x="6393" y="11304"/>
                    <a:pt x="6261" y="11181"/>
                    <a:pt x="6128" y="11181"/>
                  </a:cubicBezTo>
                  <a:cubicBezTo>
                    <a:pt x="6086" y="11181"/>
                    <a:pt x="6044" y="11193"/>
                    <a:pt x="6008" y="11221"/>
                  </a:cubicBezTo>
                  <a:cubicBezTo>
                    <a:pt x="5959" y="11255"/>
                    <a:pt x="5922" y="11299"/>
                    <a:pt x="5876" y="11336"/>
                  </a:cubicBezTo>
                  <a:cubicBezTo>
                    <a:pt x="6900" y="10230"/>
                    <a:pt x="7995" y="9188"/>
                    <a:pt x="9095" y="8163"/>
                  </a:cubicBezTo>
                  <a:cubicBezTo>
                    <a:pt x="9214" y="8054"/>
                    <a:pt x="9104" y="7861"/>
                    <a:pt x="8970" y="7861"/>
                  </a:cubicBezTo>
                  <a:cubicBezTo>
                    <a:pt x="8942" y="7861"/>
                    <a:pt x="8912" y="7869"/>
                    <a:pt x="8884" y="7889"/>
                  </a:cubicBezTo>
                  <a:cubicBezTo>
                    <a:pt x="7902" y="8565"/>
                    <a:pt x="6978" y="9304"/>
                    <a:pt x="6086" y="10080"/>
                  </a:cubicBezTo>
                  <a:cubicBezTo>
                    <a:pt x="6106" y="10057"/>
                    <a:pt x="6130" y="10037"/>
                    <a:pt x="6150" y="10014"/>
                  </a:cubicBezTo>
                  <a:cubicBezTo>
                    <a:pt x="7082" y="9006"/>
                    <a:pt x="7966" y="7955"/>
                    <a:pt x="8791" y="6861"/>
                  </a:cubicBezTo>
                  <a:cubicBezTo>
                    <a:pt x="8866" y="6760"/>
                    <a:pt x="8789" y="6671"/>
                    <a:pt x="8690" y="6645"/>
                  </a:cubicBezTo>
                  <a:cubicBezTo>
                    <a:pt x="9045" y="6284"/>
                    <a:pt x="9406" y="5923"/>
                    <a:pt x="9773" y="5577"/>
                  </a:cubicBezTo>
                  <a:lnTo>
                    <a:pt x="9773" y="5577"/>
                  </a:lnTo>
                  <a:cubicBezTo>
                    <a:pt x="9022" y="6342"/>
                    <a:pt x="8866" y="7219"/>
                    <a:pt x="10411" y="8158"/>
                  </a:cubicBezTo>
                  <a:cubicBezTo>
                    <a:pt x="10435" y="8172"/>
                    <a:pt x="10460" y="8178"/>
                    <a:pt x="10484" y="8178"/>
                  </a:cubicBezTo>
                  <a:cubicBezTo>
                    <a:pt x="10602" y="8178"/>
                    <a:pt x="10699" y="8020"/>
                    <a:pt x="10593" y="7927"/>
                  </a:cubicBezTo>
                  <a:cubicBezTo>
                    <a:pt x="9646" y="7075"/>
                    <a:pt x="9164" y="6327"/>
                    <a:pt x="10359" y="5444"/>
                  </a:cubicBezTo>
                  <a:cubicBezTo>
                    <a:pt x="11136" y="4872"/>
                    <a:pt x="12054" y="4474"/>
                    <a:pt x="12900" y="4018"/>
                  </a:cubicBezTo>
                  <a:cubicBezTo>
                    <a:pt x="14158" y="3333"/>
                    <a:pt x="15706" y="2412"/>
                    <a:pt x="15712" y="801"/>
                  </a:cubicBezTo>
                  <a:cubicBezTo>
                    <a:pt x="15712" y="711"/>
                    <a:pt x="15636" y="613"/>
                    <a:pt x="15542" y="613"/>
                  </a:cubicBezTo>
                  <a:cubicBezTo>
                    <a:pt x="15537" y="613"/>
                    <a:pt x="15532" y="613"/>
                    <a:pt x="15527" y="614"/>
                  </a:cubicBezTo>
                  <a:cubicBezTo>
                    <a:pt x="15412" y="627"/>
                    <a:pt x="15286" y="633"/>
                    <a:pt x="15151" y="633"/>
                  </a:cubicBezTo>
                  <a:cubicBezTo>
                    <a:pt x="13883" y="633"/>
                    <a:pt x="11786" y="107"/>
                    <a:pt x="9946" y="13"/>
                  </a:cubicBezTo>
                  <a:lnTo>
                    <a:pt x="9917" y="13"/>
                  </a:lnTo>
                  <a:cubicBezTo>
                    <a:pt x="9749" y="5"/>
                    <a:pt x="9583" y="0"/>
                    <a:pt x="9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4492625" y="804475"/>
              <a:ext cx="446125" cy="296800"/>
            </a:xfrm>
            <a:custGeom>
              <a:avLst/>
              <a:gdLst/>
              <a:ahLst/>
              <a:cxnLst/>
              <a:rect l="l" t="t" r="r" b="b"/>
              <a:pathLst>
                <a:path w="17845" h="11872" extrusionOk="0">
                  <a:moveTo>
                    <a:pt x="11999" y="965"/>
                  </a:moveTo>
                  <a:lnTo>
                    <a:pt x="11999" y="965"/>
                  </a:lnTo>
                  <a:cubicBezTo>
                    <a:pt x="11996" y="971"/>
                    <a:pt x="11990" y="977"/>
                    <a:pt x="11987" y="983"/>
                  </a:cubicBezTo>
                  <a:cubicBezTo>
                    <a:pt x="11456" y="1445"/>
                    <a:pt x="10942" y="1915"/>
                    <a:pt x="10440" y="2406"/>
                  </a:cubicBezTo>
                  <a:cubicBezTo>
                    <a:pt x="10206" y="2637"/>
                    <a:pt x="9984" y="2885"/>
                    <a:pt x="9779" y="3145"/>
                  </a:cubicBezTo>
                  <a:cubicBezTo>
                    <a:pt x="10197" y="2562"/>
                    <a:pt x="10656" y="2008"/>
                    <a:pt x="11153" y="1485"/>
                  </a:cubicBezTo>
                  <a:cubicBezTo>
                    <a:pt x="11456" y="1167"/>
                    <a:pt x="11742" y="1009"/>
                    <a:pt x="11999" y="965"/>
                  </a:cubicBezTo>
                  <a:close/>
                  <a:moveTo>
                    <a:pt x="14773" y="4565"/>
                  </a:moveTo>
                  <a:lnTo>
                    <a:pt x="14773" y="4565"/>
                  </a:lnTo>
                  <a:cubicBezTo>
                    <a:pt x="14383" y="4892"/>
                    <a:pt x="13997" y="5215"/>
                    <a:pt x="13601" y="5533"/>
                  </a:cubicBezTo>
                  <a:cubicBezTo>
                    <a:pt x="13601" y="5530"/>
                    <a:pt x="13607" y="5527"/>
                    <a:pt x="13607" y="5524"/>
                  </a:cubicBezTo>
                  <a:cubicBezTo>
                    <a:pt x="13589" y="5371"/>
                    <a:pt x="13595" y="5085"/>
                    <a:pt x="13607" y="4733"/>
                  </a:cubicBezTo>
                  <a:cubicBezTo>
                    <a:pt x="13722" y="4783"/>
                    <a:pt x="13835" y="4811"/>
                    <a:pt x="13959" y="4811"/>
                  </a:cubicBezTo>
                  <a:cubicBezTo>
                    <a:pt x="14079" y="4811"/>
                    <a:pt x="14209" y="4785"/>
                    <a:pt x="14360" y="4727"/>
                  </a:cubicBezTo>
                  <a:cubicBezTo>
                    <a:pt x="14508" y="4669"/>
                    <a:pt x="14640" y="4617"/>
                    <a:pt x="14773" y="4565"/>
                  </a:cubicBezTo>
                  <a:close/>
                  <a:moveTo>
                    <a:pt x="12143" y="2265"/>
                  </a:moveTo>
                  <a:cubicBezTo>
                    <a:pt x="11430" y="3318"/>
                    <a:pt x="10544" y="4254"/>
                    <a:pt x="9605" y="5128"/>
                  </a:cubicBezTo>
                  <a:cubicBezTo>
                    <a:pt x="9565" y="5166"/>
                    <a:pt x="9522" y="5203"/>
                    <a:pt x="9478" y="5244"/>
                  </a:cubicBezTo>
                  <a:cubicBezTo>
                    <a:pt x="9187" y="5515"/>
                    <a:pt x="8892" y="5781"/>
                    <a:pt x="8595" y="6041"/>
                  </a:cubicBezTo>
                  <a:cubicBezTo>
                    <a:pt x="8606" y="5642"/>
                    <a:pt x="8682" y="5250"/>
                    <a:pt x="8823" y="4877"/>
                  </a:cubicBezTo>
                  <a:lnTo>
                    <a:pt x="8826" y="4877"/>
                  </a:lnTo>
                  <a:cubicBezTo>
                    <a:pt x="8853" y="4903"/>
                    <a:pt x="8889" y="4916"/>
                    <a:pt x="8925" y="4916"/>
                  </a:cubicBezTo>
                  <a:cubicBezTo>
                    <a:pt x="8953" y="4916"/>
                    <a:pt x="8981" y="4908"/>
                    <a:pt x="9005" y="4892"/>
                  </a:cubicBezTo>
                  <a:cubicBezTo>
                    <a:pt x="10079" y="4150"/>
                    <a:pt x="11488" y="3232"/>
                    <a:pt x="12143" y="2265"/>
                  </a:cubicBezTo>
                  <a:close/>
                  <a:moveTo>
                    <a:pt x="12455" y="1014"/>
                  </a:moveTo>
                  <a:cubicBezTo>
                    <a:pt x="13029" y="1254"/>
                    <a:pt x="13387" y="2132"/>
                    <a:pt x="13367" y="3004"/>
                  </a:cubicBezTo>
                  <a:cubicBezTo>
                    <a:pt x="13356" y="3422"/>
                    <a:pt x="13318" y="3838"/>
                    <a:pt x="13292" y="4254"/>
                  </a:cubicBezTo>
                  <a:cubicBezTo>
                    <a:pt x="13272" y="4259"/>
                    <a:pt x="13255" y="4254"/>
                    <a:pt x="13231" y="4265"/>
                  </a:cubicBezTo>
                  <a:cubicBezTo>
                    <a:pt x="12305" y="4915"/>
                    <a:pt x="11381" y="5567"/>
                    <a:pt x="10486" y="6260"/>
                  </a:cubicBezTo>
                  <a:lnTo>
                    <a:pt x="10486" y="6257"/>
                  </a:lnTo>
                  <a:cubicBezTo>
                    <a:pt x="10324" y="6384"/>
                    <a:pt x="10165" y="6517"/>
                    <a:pt x="10004" y="6644"/>
                  </a:cubicBezTo>
                  <a:cubicBezTo>
                    <a:pt x="11101" y="5437"/>
                    <a:pt x="12131" y="4176"/>
                    <a:pt x="13003" y="2781"/>
                  </a:cubicBezTo>
                  <a:cubicBezTo>
                    <a:pt x="13073" y="2667"/>
                    <a:pt x="12968" y="2517"/>
                    <a:pt x="12850" y="2517"/>
                  </a:cubicBezTo>
                  <a:cubicBezTo>
                    <a:pt x="12822" y="2517"/>
                    <a:pt x="12794" y="2525"/>
                    <a:pt x="12767" y="2545"/>
                  </a:cubicBezTo>
                  <a:cubicBezTo>
                    <a:pt x="12414" y="2799"/>
                    <a:pt x="12065" y="3061"/>
                    <a:pt x="11719" y="3327"/>
                  </a:cubicBezTo>
                  <a:cubicBezTo>
                    <a:pt x="12120" y="2851"/>
                    <a:pt x="12495" y="2351"/>
                    <a:pt x="12847" y="1837"/>
                  </a:cubicBezTo>
                  <a:cubicBezTo>
                    <a:pt x="12935" y="1707"/>
                    <a:pt x="12815" y="1583"/>
                    <a:pt x="12690" y="1583"/>
                  </a:cubicBezTo>
                  <a:cubicBezTo>
                    <a:pt x="12649" y="1583"/>
                    <a:pt x="12608" y="1596"/>
                    <a:pt x="12573" y="1626"/>
                  </a:cubicBezTo>
                  <a:cubicBezTo>
                    <a:pt x="12135" y="2007"/>
                    <a:pt x="9835" y="4153"/>
                    <a:pt x="9557" y="4153"/>
                  </a:cubicBezTo>
                  <a:cubicBezTo>
                    <a:pt x="9458" y="4153"/>
                    <a:pt x="9618" y="3879"/>
                    <a:pt x="10212" y="3154"/>
                  </a:cubicBezTo>
                  <a:cubicBezTo>
                    <a:pt x="10861" y="2360"/>
                    <a:pt x="11664" y="1684"/>
                    <a:pt x="12455" y="1014"/>
                  </a:cubicBezTo>
                  <a:close/>
                  <a:moveTo>
                    <a:pt x="3179" y="4756"/>
                  </a:moveTo>
                  <a:cubicBezTo>
                    <a:pt x="3808" y="4756"/>
                    <a:pt x="4411" y="4956"/>
                    <a:pt x="5015" y="5215"/>
                  </a:cubicBezTo>
                  <a:cubicBezTo>
                    <a:pt x="5003" y="5212"/>
                    <a:pt x="4991" y="5211"/>
                    <a:pt x="4978" y="5211"/>
                  </a:cubicBezTo>
                  <a:cubicBezTo>
                    <a:pt x="4949" y="5211"/>
                    <a:pt x="4921" y="5218"/>
                    <a:pt x="4897" y="5232"/>
                  </a:cubicBezTo>
                  <a:cubicBezTo>
                    <a:pt x="4065" y="5689"/>
                    <a:pt x="3300" y="6211"/>
                    <a:pt x="2547" y="6765"/>
                  </a:cubicBezTo>
                  <a:cubicBezTo>
                    <a:pt x="2682" y="6612"/>
                    <a:pt x="2818" y="6459"/>
                    <a:pt x="2951" y="6303"/>
                  </a:cubicBezTo>
                  <a:cubicBezTo>
                    <a:pt x="3343" y="5853"/>
                    <a:pt x="3505" y="5613"/>
                    <a:pt x="3852" y="5137"/>
                  </a:cubicBezTo>
                  <a:cubicBezTo>
                    <a:pt x="3930" y="5027"/>
                    <a:pt x="3821" y="4913"/>
                    <a:pt x="3711" y="4913"/>
                  </a:cubicBezTo>
                  <a:cubicBezTo>
                    <a:pt x="3688" y="4913"/>
                    <a:pt x="3665" y="4918"/>
                    <a:pt x="3644" y="4929"/>
                  </a:cubicBezTo>
                  <a:cubicBezTo>
                    <a:pt x="3159" y="5178"/>
                    <a:pt x="2827" y="5333"/>
                    <a:pt x="2394" y="5683"/>
                  </a:cubicBezTo>
                  <a:cubicBezTo>
                    <a:pt x="2070" y="5944"/>
                    <a:pt x="1922" y="6047"/>
                    <a:pt x="1888" y="6047"/>
                  </a:cubicBezTo>
                  <a:cubicBezTo>
                    <a:pt x="1786" y="6047"/>
                    <a:pt x="2654" y="5164"/>
                    <a:pt x="2893" y="4811"/>
                  </a:cubicBezTo>
                  <a:lnTo>
                    <a:pt x="2893" y="4814"/>
                  </a:lnTo>
                  <a:cubicBezTo>
                    <a:pt x="2902" y="4799"/>
                    <a:pt x="2905" y="4782"/>
                    <a:pt x="2905" y="4768"/>
                  </a:cubicBezTo>
                  <a:lnTo>
                    <a:pt x="2916" y="4768"/>
                  </a:lnTo>
                  <a:cubicBezTo>
                    <a:pt x="3004" y="4759"/>
                    <a:pt x="3092" y="4756"/>
                    <a:pt x="3179" y="4756"/>
                  </a:cubicBezTo>
                  <a:close/>
                  <a:moveTo>
                    <a:pt x="16751" y="4147"/>
                  </a:moveTo>
                  <a:cubicBezTo>
                    <a:pt x="17651" y="4147"/>
                    <a:pt x="17244" y="4378"/>
                    <a:pt x="16800" y="4909"/>
                  </a:cubicBezTo>
                  <a:cubicBezTo>
                    <a:pt x="16615" y="5131"/>
                    <a:pt x="16439" y="5359"/>
                    <a:pt x="16274" y="5596"/>
                  </a:cubicBezTo>
                  <a:cubicBezTo>
                    <a:pt x="15659" y="6046"/>
                    <a:pt x="15073" y="6529"/>
                    <a:pt x="14505" y="7025"/>
                  </a:cubicBezTo>
                  <a:cubicBezTo>
                    <a:pt x="15192" y="6214"/>
                    <a:pt x="15862" y="5391"/>
                    <a:pt x="16488" y="4528"/>
                  </a:cubicBezTo>
                  <a:cubicBezTo>
                    <a:pt x="16593" y="4383"/>
                    <a:pt x="16452" y="4242"/>
                    <a:pt x="16308" y="4242"/>
                  </a:cubicBezTo>
                  <a:cubicBezTo>
                    <a:pt x="16263" y="4242"/>
                    <a:pt x="16217" y="4256"/>
                    <a:pt x="16179" y="4288"/>
                  </a:cubicBezTo>
                  <a:cubicBezTo>
                    <a:pt x="15685" y="4716"/>
                    <a:pt x="15212" y="5157"/>
                    <a:pt x="14724" y="5590"/>
                  </a:cubicBezTo>
                  <a:cubicBezTo>
                    <a:pt x="15128" y="5154"/>
                    <a:pt x="15506" y="4698"/>
                    <a:pt x="15879" y="4233"/>
                  </a:cubicBezTo>
                  <a:cubicBezTo>
                    <a:pt x="16168" y="4176"/>
                    <a:pt x="16459" y="4147"/>
                    <a:pt x="16751" y="4147"/>
                  </a:cubicBezTo>
                  <a:close/>
                  <a:moveTo>
                    <a:pt x="2376" y="4834"/>
                  </a:moveTo>
                  <a:lnTo>
                    <a:pt x="2376" y="4834"/>
                  </a:lnTo>
                  <a:cubicBezTo>
                    <a:pt x="2096" y="5024"/>
                    <a:pt x="1727" y="5279"/>
                    <a:pt x="1548" y="5408"/>
                  </a:cubicBezTo>
                  <a:cubicBezTo>
                    <a:pt x="1575" y="5371"/>
                    <a:pt x="1561" y="5309"/>
                    <a:pt x="1517" y="5309"/>
                  </a:cubicBezTo>
                  <a:cubicBezTo>
                    <a:pt x="1511" y="5309"/>
                    <a:pt x="1504" y="5310"/>
                    <a:pt x="1496" y="5313"/>
                  </a:cubicBezTo>
                  <a:cubicBezTo>
                    <a:pt x="1360" y="5377"/>
                    <a:pt x="1222" y="5429"/>
                    <a:pt x="1077" y="5469"/>
                  </a:cubicBezTo>
                  <a:cubicBezTo>
                    <a:pt x="1011" y="5486"/>
                    <a:pt x="979" y="5564"/>
                    <a:pt x="1014" y="5622"/>
                  </a:cubicBezTo>
                  <a:lnTo>
                    <a:pt x="1094" y="5746"/>
                  </a:lnTo>
                  <a:cubicBezTo>
                    <a:pt x="1116" y="5785"/>
                    <a:pt x="1156" y="5807"/>
                    <a:pt x="1198" y="5807"/>
                  </a:cubicBezTo>
                  <a:cubicBezTo>
                    <a:pt x="1219" y="5807"/>
                    <a:pt x="1240" y="5801"/>
                    <a:pt x="1259" y="5790"/>
                  </a:cubicBezTo>
                  <a:cubicBezTo>
                    <a:pt x="1770" y="5466"/>
                    <a:pt x="2034" y="5326"/>
                    <a:pt x="2130" y="5326"/>
                  </a:cubicBezTo>
                  <a:cubicBezTo>
                    <a:pt x="2315" y="5326"/>
                    <a:pt x="1878" y="5843"/>
                    <a:pt x="1386" y="6557"/>
                  </a:cubicBezTo>
                  <a:cubicBezTo>
                    <a:pt x="1312" y="6666"/>
                    <a:pt x="1414" y="6775"/>
                    <a:pt x="1519" y="6775"/>
                  </a:cubicBezTo>
                  <a:cubicBezTo>
                    <a:pt x="1553" y="6775"/>
                    <a:pt x="1588" y="6764"/>
                    <a:pt x="1617" y="6736"/>
                  </a:cubicBezTo>
                  <a:cubicBezTo>
                    <a:pt x="1910" y="6464"/>
                    <a:pt x="2992" y="5467"/>
                    <a:pt x="3137" y="5467"/>
                  </a:cubicBezTo>
                  <a:cubicBezTo>
                    <a:pt x="3196" y="5467"/>
                    <a:pt x="3100" y="5633"/>
                    <a:pt x="2731" y="6081"/>
                  </a:cubicBezTo>
                  <a:cubicBezTo>
                    <a:pt x="2399" y="6485"/>
                    <a:pt x="2047" y="6875"/>
                    <a:pt x="1698" y="7268"/>
                  </a:cubicBezTo>
                  <a:cubicBezTo>
                    <a:pt x="1525" y="7040"/>
                    <a:pt x="1340" y="6820"/>
                    <a:pt x="1138" y="6601"/>
                  </a:cubicBezTo>
                  <a:cubicBezTo>
                    <a:pt x="119" y="5486"/>
                    <a:pt x="1314" y="5016"/>
                    <a:pt x="2376" y="4834"/>
                  </a:cubicBezTo>
                  <a:close/>
                  <a:moveTo>
                    <a:pt x="13272" y="4776"/>
                  </a:moveTo>
                  <a:lnTo>
                    <a:pt x="13272" y="4776"/>
                  </a:lnTo>
                  <a:cubicBezTo>
                    <a:pt x="13260" y="5024"/>
                    <a:pt x="13269" y="5273"/>
                    <a:pt x="13292" y="5521"/>
                  </a:cubicBezTo>
                  <a:cubicBezTo>
                    <a:pt x="13304" y="5599"/>
                    <a:pt x="13367" y="5660"/>
                    <a:pt x="13442" y="5663"/>
                  </a:cubicBezTo>
                  <a:cubicBezTo>
                    <a:pt x="12440" y="6474"/>
                    <a:pt x="11442" y="7288"/>
                    <a:pt x="10443" y="8105"/>
                  </a:cubicBezTo>
                  <a:cubicBezTo>
                    <a:pt x="10564" y="7963"/>
                    <a:pt x="10682" y="7819"/>
                    <a:pt x="10803" y="7678"/>
                  </a:cubicBezTo>
                  <a:cubicBezTo>
                    <a:pt x="11632" y="6716"/>
                    <a:pt x="12461" y="5755"/>
                    <a:pt x="13272" y="4776"/>
                  </a:cubicBezTo>
                  <a:close/>
                  <a:moveTo>
                    <a:pt x="4357" y="5902"/>
                  </a:moveTo>
                  <a:cubicBezTo>
                    <a:pt x="3719" y="6716"/>
                    <a:pt x="2971" y="7444"/>
                    <a:pt x="2316" y="8252"/>
                  </a:cubicBezTo>
                  <a:cubicBezTo>
                    <a:pt x="2284" y="8189"/>
                    <a:pt x="2249" y="8119"/>
                    <a:pt x="2218" y="8059"/>
                  </a:cubicBezTo>
                  <a:cubicBezTo>
                    <a:pt x="2137" y="7914"/>
                    <a:pt x="2044" y="7787"/>
                    <a:pt x="1955" y="7655"/>
                  </a:cubicBezTo>
                  <a:cubicBezTo>
                    <a:pt x="2729" y="7141"/>
                    <a:pt x="3953" y="6416"/>
                    <a:pt x="4357" y="5902"/>
                  </a:cubicBezTo>
                  <a:close/>
                  <a:moveTo>
                    <a:pt x="5032" y="6936"/>
                  </a:moveTo>
                  <a:cubicBezTo>
                    <a:pt x="4354" y="7325"/>
                    <a:pt x="3531" y="8613"/>
                    <a:pt x="2939" y="9439"/>
                  </a:cubicBezTo>
                  <a:cubicBezTo>
                    <a:pt x="2780" y="9159"/>
                    <a:pt x="2633" y="8873"/>
                    <a:pt x="2492" y="8593"/>
                  </a:cubicBezTo>
                  <a:lnTo>
                    <a:pt x="2492" y="8590"/>
                  </a:lnTo>
                  <a:cubicBezTo>
                    <a:pt x="3320" y="8004"/>
                    <a:pt x="4149" y="7441"/>
                    <a:pt x="5032" y="6936"/>
                  </a:cubicBezTo>
                  <a:close/>
                  <a:moveTo>
                    <a:pt x="5037" y="5222"/>
                  </a:moveTo>
                  <a:cubicBezTo>
                    <a:pt x="6084" y="5675"/>
                    <a:pt x="7123" y="6289"/>
                    <a:pt x="8257" y="6335"/>
                  </a:cubicBezTo>
                  <a:lnTo>
                    <a:pt x="8260" y="6335"/>
                  </a:lnTo>
                  <a:cubicBezTo>
                    <a:pt x="8205" y="6381"/>
                    <a:pt x="8153" y="6430"/>
                    <a:pt x="8098" y="6477"/>
                  </a:cubicBezTo>
                  <a:cubicBezTo>
                    <a:pt x="7238" y="7222"/>
                    <a:pt x="6349" y="7929"/>
                    <a:pt x="5457" y="8636"/>
                  </a:cubicBezTo>
                  <a:cubicBezTo>
                    <a:pt x="5965" y="8085"/>
                    <a:pt x="6435" y="7496"/>
                    <a:pt x="6860" y="6878"/>
                  </a:cubicBezTo>
                  <a:cubicBezTo>
                    <a:pt x="6949" y="6751"/>
                    <a:pt x="6829" y="6628"/>
                    <a:pt x="6705" y="6628"/>
                  </a:cubicBezTo>
                  <a:cubicBezTo>
                    <a:pt x="6665" y="6628"/>
                    <a:pt x="6625" y="6641"/>
                    <a:pt x="6591" y="6670"/>
                  </a:cubicBezTo>
                  <a:cubicBezTo>
                    <a:pt x="5590" y="7548"/>
                    <a:pt x="4152" y="8483"/>
                    <a:pt x="3378" y="9453"/>
                  </a:cubicBezTo>
                  <a:cubicBezTo>
                    <a:pt x="4160" y="8472"/>
                    <a:pt x="5041" y="7600"/>
                    <a:pt x="5754" y="6560"/>
                  </a:cubicBezTo>
                  <a:cubicBezTo>
                    <a:pt x="5840" y="6436"/>
                    <a:pt x="5722" y="6316"/>
                    <a:pt x="5601" y="6316"/>
                  </a:cubicBezTo>
                  <a:cubicBezTo>
                    <a:pt x="5575" y="6316"/>
                    <a:pt x="5550" y="6321"/>
                    <a:pt x="5526" y="6332"/>
                  </a:cubicBezTo>
                  <a:cubicBezTo>
                    <a:pt x="4588" y="6783"/>
                    <a:pt x="3736" y="7320"/>
                    <a:pt x="2882" y="7912"/>
                  </a:cubicBezTo>
                  <a:cubicBezTo>
                    <a:pt x="3566" y="7438"/>
                    <a:pt x="4464" y="6298"/>
                    <a:pt x="5096" y="5489"/>
                  </a:cubicBezTo>
                  <a:cubicBezTo>
                    <a:pt x="5169" y="5403"/>
                    <a:pt x="5138" y="5270"/>
                    <a:pt x="5037" y="5222"/>
                  </a:cubicBezTo>
                  <a:close/>
                  <a:moveTo>
                    <a:pt x="15593" y="4398"/>
                  </a:moveTo>
                  <a:cubicBezTo>
                    <a:pt x="13604" y="6070"/>
                    <a:pt x="11756" y="7903"/>
                    <a:pt x="10070" y="9878"/>
                  </a:cubicBezTo>
                  <a:cubicBezTo>
                    <a:pt x="9909" y="9690"/>
                    <a:pt x="9738" y="9511"/>
                    <a:pt x="9559" y="9341"/>
                  </a:cubicBezTo>
                  <a:lnTo>
                    <a:pt x="9556" y="9338"/>
                  </a:lnTo>
                  <a:cubicBezTo>
                    <a:pt x="11545" y="7663"/>
                    <a:pt x="13601" y="6070"/>
                    <a:pt x="15593" y="4398"/>
                  </a:cubicBezTo>
                  <a:close/>
                  <a:moveTo>
                    <a:pt x="12492" y="3160"/>
                  </a:moveTo>
                  <a:cubicBezTo>
                    <a:pt x="11614" y="3801"/>
                    <a:pt x="10818" y="5233"/>
                    <a:pt x="10015" y="6136"/>
                  </a:cubicBezTo>
                  <a:cubicBezTo>
                    <a:pt x="9429" y="6794"/>
                    <a:pt x="8814" y="7421"/>
                    <a:pt x="8191" y="8044"/>
                  </a:cubicBezTo>
                  <a:cubicBezTo>
                    <a:pt x="8018" y="8128"/>
                    <a:pt x="7922" y="8223"/>
                    <a:pt x="7905" y="8333"/>
                  </a:cubicBezTo>
                  <a:cubicBezTo>
                    <a:pt x="7818" y="8420"/>
                    <a:pt x="7732" y="8506"/>
                    <a:pt x="7645" y="8593"/>
                  </a:cubicBezTo>
                  <a:cubicBezTo>
                    <a:pt x="6684" y="8795"/>
                    <a:pt x="5858" y="9159"/>
                    <a:pt x="5090" y="9846"/>
                  </a:cubicBezTo>
                  <a:lnTo>
                    <a:pt x="5090" y="9843"/>
                  </a:lnTo>
                  <a:cubicBezTo>
                    <a:pt x="4868" y="10045"/>
                    <a:pt x="4459" y="10686"/>
                    <a:pt x="4042" y="10686"/>
                  </a:cubicBezTo>
                  <a:cubicBezTo>
                    <a:pt x="3934" y="10686"/>
                    <a:pt x="3825" y="10643"/>
                    <a:pt x="3719" y="10539"/>
                  </a:cubicBezTo>
                  <a:cubicBezTo>
                    <a:pt x="3520" y="10345"/>
                    <a:pt x="3346" y="10103"/>
                    <a:pt x="3185" y="9849"/>
                  </a:cubicBezTo>
                  <a:cubicBezTo>
                    <a:pt x="4005" y="9263"/>
                    <a:pt x="4793" y="8653"/>
                    <a:pt x="5566" y="8010"/>
                  </a:cubicBezTo>
                  <a:cubicBezTo>
                    <a:pt x="6045" y="7611"/>
                    <a:pt x="6224" y="7466"/>
                    <a:pt x="6233" y="7466"/>
                  </a:cubicBezTo>
                  <a:lnTo>
                    <a:pt x="6233" y="7466"/>
                  </a:lnTo>
                  <a:cubicBezTo>
                    <a:pt x="6256" y="7466"/>
                    <a:pt x="5306" y="8296"/>
                    <a:pt x="5154" y="8463"/>
                  </a:cubicBezTo>
                  <a:cubicBezTo>
                    <a:pt x="4643" y="9029"/>
                    <a:pt x="4109" y="9569"/>
                    <a:pt x="3598" y="10134"/>
                  </a:cubicBezTo>
                  <a:cubicBezTo>
                    <a:pt x="3481" y="10265"/>
                    <a:pt x="3591" y="10424"/>
                    <a:pt x="3724" y="10424"/>
                  </a:cubicBezTo>
                  <a:cubicBezTo>
                    <a:pt x="3762" y="10424"/>
                    <a:pt x="3803" y="10411"/>
                    <a:pt x="3840" y="10380"/>
                  </a:cubicBezTo>
                  <a:cubicBezTo>
                    <a:pt x="5084" y="9346"/>
                    <a:pt x="6363" y="8356"/>
                    <a:pt x="7608" y="7323"/>
                  </a:cubicBezTo>
                  <a:lnTo>
                    <a:pt x="7608" y="7323"/>
                  </a:lnTo>
                  <a:cubicBezTo>
                    <a:pt x="7319" y="7698"/>
                    <a:pt x="7039" y="8076"/>
                    <a:pt x="6785" y="8474"/>
                  </a:cubicBezTo>
                  <a:cubicBezTo>
                    <a:pt x="6739" y="8550"/>
                    <a:pt x="6803" y="8618"/>
                    <a:pt x="6872" y="8618"/>
                  </a:cubicBezTo>
                  <a:cubicBezTo>
                    <a:pt x="6902" y="8618"/>
                    <a:pt x="6933" y="8605"/>
                    <a:pt x="6955" y="8573"/>
                  </a:cubicBezTo>
                  <a:cubicBezTo>
                    <a:pt x="7590" y="7631"/>
                    <a:pt x="8344" y="6780"/>
                    <a:pt x="9152" y="5980"/>
                  </a:cubicBezTo>
                  <a:cubicBezTo>
                    <a:pt x="9452" y="5706"/>
                    <a:pt x="9753" y="5429"/>
                    <a:pt x="10041" y="5143"/>
                  </a:cubicBezTo>
                  <a:cubicBezTo>
                    <a:pt x="10829" y="4444"/>
                    <a:pt x="11646" y="3778"/>
                    <a:pt x="12492" y="3160"/>
                  </a:cubicBezTo>
                  <a:close/>
                  <a:moveTo>
                    <a:pt x="14857" y="6000"/>
                  </a:moveTo>
                  <a:cubicBezTo>
                    <a:pt x="13595" y="7551"/>
                    <a:pt x="12235" y="9009"/>
                    <a:pt x="10824" y="10432"/>
                  </a:cubicBezTo>
                  <a:cubicBezTo>
                    <a:pt x="10683" y="10573"/>
                    <a:pt x="10816" y="10767"/>
                    <a:pt x="10970" y="10767"/>
                  </a:cubicBezTo>
                  <a:cubicBezTo>
                    <a:pt x="11015" y="10767"/>
                    <a:pt x="11061" y="10751"/>
                    <a:pt x="11104" y="10712"/>
                  </a:cubicBezTo>
                  <a:cubicBezTo>
                    <a:pt x="12394" y="9522"/>
                    <a:pt x="13630" y="8284"/>
                    <a:pt x="14961" y="7149"/>
                  </a:cubicBezTo>
                  <a:lnTo>
                    <a:pt x="14961" y="7149"/>
                  </a:lnTo>
                  <a:cubicBezTo>
                    <a:pt x="14040" y="8209"/>
                    <a:pt x="13139" y="9286"/>
                    <a:pt x="12322" y="10429"/>
                  </a:cubicBezTo>
                  <a:cubicBezTo>
                    <a:pt x="12291" y="10413"/>
                    <a:pt x="12256" y="10405"/>
                    <a:pt x="12220" y="10405"/>
                  </a:cubicBezTo>
                  <a:cubicBezTo>
                    <a:pt x="12150" y="10405"/>
                    <a:pt x="12079" y="10439"/>
                    <a:pt x="12045" y="10521"/>
                  </a:cubicBezTo>
                  <a:cubicBezTo>
                    <a:pt x="11935" y="10784"/>
                    <a:pt x="11828" y="11044"/>
                    <a:pt x="11719" y="11307"/>
                  </a:cubicBezTo>
                  <a:cubicBezTo>
                    <a:pt x="11710" y="11324"/>
                    <a:pt x="11722" y="11338"/>
                    <a:pt x="11719" y="11356"/>
                  </a:cubicBezTo>
                  <a:cubicBezTo>
                    <a:pt x="11237" y="11211"/>
                    <a:pt x="10795" y="10723"/>
                    <a:pt x="10356" y="10210"/>
                  </a:cubicBezTo>
                  <a:cubicBezTo>
                    <a:pt x="11820" y="8766"/>
                    <a:pt x="13324" y="7369"/>
                    <a:pt x="14857" y="6000"/>
                  </a:cubicBezTo>
                  <a:close/>
                  <a:moveTo>
                    <a:pt x="15108" y="7579"/>
                  </a:moveTo>
                  <a:lnTo>
                    <a:pt x="15108" y="7579"/>
                  </a:lnTo>
                  <a:cubicBezTo>
                    <a:pt x="14519" y="8653"/>
                    <a:pt x="13919" y="9725"/>
                    <a:pt x="13142" y="10683"/>
                  </a:cubicBezTo>
                  <a:cubicBezTo>
                    <a:pt x="12778" y="11133"/>
                    <a:pt x="12446" y="11333"/>
                    <a:pt x="12134" y="11382"/>
                  </a:cubicBezTo>
                  <a:cubicBezTo>
                    <a:pt x="13018" y="10025"/>
                    <a:pt x="14051" y="8795"/>
                    <a:pt x="15108" y="7579"/>
                  </a:cubicBezTo>
                  <a:close/>
                  <a:moveTo>
                    <a:pt x="13168" y="1"/>
                  </a:moveTo>
                  <a:cubicBezTo>
                    <a:pt x="13140" y="1"/>
                    <a:pt x="13112" y="9"/>
                    <a:pt x="13084" y="27"/>
                  </a:cubicBezTo>
                  <a:cubicBezTo>
                    <a:pt x="12920" y="140"/>
                    <a:pt x="12888" y="166"/>
                    <a:pt x="12810" y="281"/>
                  </a:cubicBezTo>
                  <a:cubicBezTo>
                    <a:pt x="12736" y="254"/>
                    <a:pt x="12656" y="239"/>
                    <a:pt x="12568" y="239"/>
                  </a:cubicBezTo>
                  <a:cubicBezTo>
                    <a:pt x="12299" y="239"/>
                    <a:pt x="11965" y="378"/>
                    <a:pt x="11548" y="706"/>
                  </a:cubicBezTo>
                  <a:cubicBezTo>
                    <a:pt x="10232" y="1736"/>
                    <a:pt x="9068" y="3341"/>
                    <a:pt x="8503" y="4921"/>
                  </a:cubicBezTo>
                  <a:cubicBezTo>
                    <a:pt x="8384" y="5250"/>
                    <a:pt x="8292" y="5553"/>
                    <a:pt x="8240" y="5899"/>
                  </a:cubicBezTo>
                  <a:cubicBezTo>
                    <a:pt x="8223" y="6011"/>
                    <a:pt x="8118" y="6056"/>
                    <a:pt x="7959" y="6056"/>
                  </a:cubicBezTo>
                  <a:cubicBezTo>
                    <a:pt x="7318" y="6056"/>
                    <a:pt x="5804" y="5321"/>
                    <a:pt x="5774" y="5307"/>
                  </a:cubicBezTo>
                  <a:cubicBezTo>
                    <a:pt x="4824" y="4857"/>
                    <a:pt x="3970" y="4499"/>
                    <a:pt x="2916" y="4410"/>
                  </a:cubicBezTo>
                  <a:cubicBezTo>
                    <a:pt x="2872" y="4406"/>
                    <a:pt x="2819" y="4404"/>
                    <a:pt x="2758" y="4404"/>
                  </a:cubicBezTo>
                  <a:cubicBezTo>
                    <a:pt x="1977" y="4404"/>
                    <a:pt x="0" y="4727"/>
                    <a:pt x="0" y="5628"/>
                  </a:cubicBezTo>
                  <a:cubicBezTo>
                    <a:pt x="0" y="6009"/>
                    <a:pt x="393" y="6347"/>
                    <a:pt x="624" y="6592"/>
                  </a:cubicBezTo>
                  <a:cubicBezTo>
                    <a:pt x="910" y="6904"/>
                    <a:pt x="1175" y="7236"/>
                    <a:pt x="1418" y="7585"/>
                  </a:cubicBezTo>
                  <a:cubicBezTo>
                    <a:pt x="1360" y="7652"/>
                    <a:pt x="1302" y="7715"/>
                    <a:pt x="1245" y="7779"/>
                  </a:cubicBezTo>
                  <a:cubicBezTo>
                    <a:pt x="1131" y="7894"/>
                    <a:pt x="1237" y="8052"/>
                    <a:pt x="1360" y="8052"/>
                  </a:cubicBezTo>
                  <a:cubicBezTo>
                    <a:pt x="1397" y="8052"/>
                    <a:pt x="1435" y="8038"/>
                    <a:pt x="1470" y="8004"/>
                  </a:cubicBezTo>
                  <a:cubicBezTo>
                    <a:pt x="1510" y="7969"/>
                    <a:pt x="1568" y="7926"/>
                    <a:pt x="1623" y="7888"/>
                  </a:cubicBezTo>
                  <a:cubicBezTo>
                    <a:pt x="2013" y="8477"/>
                    <a:pt x="2362" y="9089"/>
                    <a:pt x="2729" y="9722"/>
                  </a:cubicBezTo>
                  <a:cubicBezTo>
                    <a:pt x="2705" y="9753"/>
                    <a:pt x="2677" y="9791"/>
                    <a:pt x="2656" y="9820"/>
                  </a:cubicBezTo>
                  <a:cubicBezTo>
                    <a:pt x="2567" y="9933"/>
                    <a:pt x="2646" y="10117"/>
                    <a:pt x="2771" y="10117"/>
                  </a:cubicBezTo>
                  <a:cubicBezTo>
                    <a:pt x="2799" y="10117"/>
                    <a:pt x="2830" y="10107"/>
                    <a:pt x="2861" y="10085"/>
                  </a:cubicBezTo>
                  <a:cubicBezTo>
                    <a:pt x="2882" y="10071"/>
                    <a:pt x="2899" y="10057"/>
                    <a:pt x="2916" y="10045"/>
                  </a:cubicBezTo>
                  <a:cubicBezTo>
                    <a:pt x="3152" y="10454"/>
                    <a:pt x="3578" y="11155"/>
                    <a:pt x="4053" y="11155"/>
                  </a:cubicBezTo>
                  <a:cubicBezTo>
                    <a:pt x="4118" y="11155"/>
                    <a:pt x="4184" y="11142"/>
                    <a:pt x="4250" y="11113"/>
                  </a:cubicBezTo>
                  <a:cubicBezTo>
                    <a:pt x="4622" y="10949"/>
                    <a:pt x="4871" y="10585"/>
                    <a:pt x="5136" y="10290"/>
                  </a:cubicBezTo>
                  <a:cubicBezTo>
                    <a:pt x="5754" y="9606"/>
                    <a:pt x="6513" y="9190"/>
                    <a:pt x="7351" y="8919"/>
                  </a:cubicBezTo>
                  <a:lnTo>
                    <a:pt x="7351" y="8919"/>
                  </a:lnTo>
                  <a:cubicBezTo>
                    <a:pt x="7292" y="9038"/>
                    <a:pt x="7391" y="9172"/>
                    <a:pt x="7510" y="9172"/>
                  </a:cubicBezTo>
                  <a:cubicBezTo>
                    <a:pt x="7550" y="9172"/>
                    <a:pt x="7592" y="9157"/>
                    <a:pt x="7631" y="9121"/>
                  </a:cubicBezTo>
                  <a:cubicBezTo>
                    <a:pt x="7787" y="8983"/>
                    <a:pt x="7951" y="8858"/>
                    <a:pt x="8110" y="8720"/>
                  </a:cubicBezTo>
                  <a:cubicBezTo>
                    <a:pt x="8147" y="8711"/>
                    <a:pt x="8185" y="8700"/>
                    <a:pt x="8222" y="8691"/>
                  </a:cubicBezTo>
                  <a:cubicBezTo>
                    <a:pt x="8283" y="8682"/>
                    <a:pt x="8315" y="8619"/>
                    <a:pt x="8292" y="8567"/>
                  </a:cubicBezTo>
                  <a:cubicBezTo>
                    <a:pt x="9757" y="7295"/>
                    <a:pt x="11283" y="6097"/>
                    <a:pt x="12864" y="4975"/>
                  </a:cubicBezTo>
                  <a:lnTo>
                    <a:pt x="12864" y="4975"/>
                  </a:lnTo>
                  <a:cubicBezTo>
                    <a:pt x="11733" y="5779"/>
                    <a:pt x="10326" y="7595"/>
                    <a:pt x="9167" y="9023"/>
                  </a:cubicBezTo>
                  <a:cubicBezTo>
                    <a:pt x="9091" y="8974"/>
                    <a:pt x="9014" y="8931"/>
                    <a:pt x="8930" y="8893"/>
                  </a:cubicBezTo>
                  <a:cubicBezTo>
                    <a:pt x="8905" y="8882"/>
                    <a:pt x="8881" y="8878"/>
                    <a:pt x="8859" y="8878"/>
                  </a:cubicBezTo>
                  <a:cubicBezTo>
                    <a:pt x="8716" y="8878"/>
                    <a:pt x="8624" y="9067"/>
                    <a:pt x="8774" y="9162"/>
                  </a:cubicBezTo>
                  <a:cubicBezTo>
                    <a:pt x="8835" y="9199"/>
                    <a:pt x="8892" y="9245"/>
                    <a:pt x="8947" y="9291"/>
                  </a:cubicBezTo>
                  <a:cubicBezTo>
                    <a:pt x="8895" y="9358"/>
                    <a:pt x="8837" y="9427"/>
                    <a:pt x="8785" y="9491"/>
                  </a:cubicBezTo>
                  <a:cubicBezTo>
                    <a:pt x="8654" y="9626"/>
                    <a:pt x="8778" y="9812"/>
                    <a:pt x="8923" y="9812"/>
                  </a:cubicBezTo>
                  <a:cubicBezTo>
                    <a:pt x="8966" y="9812"/>
                    <a:pt x="9011" y="9795"/>
                    <a:pt x="9051" y="9756"/>
                  </a:cubicBezTo>
                  <a:cubicBezTo>
                    <a:pt x="9117" y="9701"/>
                    <a:pt x="9187" y="9649"/>
                    <a:pt x="9250" y="9592"/>
                  </a:cubicBezTo>
                  <a:cubicBezTo>
                    <a:pt x="9418" y="9777"/>
                    <a:pt x="9594" y="9990"/>
                    <a:pt x="9779" y="10212"/>
                  </a:cubicBezTo>
                  <a:cubicBezTo>
                    <a:pt x="9761" y="10233"/>
                    <a:pt x="9744" y="10253"/>
                    <a:pt x="9727" y="10273"/>
                  </a:cubicBezTo>
                  <a:cubicBezTo>
                    <a:pt x="9607" y="10419"/>
                    <a:pt x="9726" y="10608"/>
                    <a:pt x="9869" y="10608"/>
                  </a:cubicBezTo>
                  <a:cubicBezTo>
                    <a:pt x="9913" y="10608"/>
                    <a:pt x="9959" y="10590"/>
                    <a:pt x="10001" y="10547"/>
                  </a:cubicBezTo>
                  <a:cubicBezTo>
                    <a:pt x="10012" y="10539"/>
                    <a:pt x="10024" y="10527"/>
                    <a:pt x="10033" y="10518"/>
                  </a:cubicBezTo>
                  <a:cubicBezTo>
                    <a:pt x="10608" y="11204"/>
                    <a:pt x="11251" y="11871"/>
                    <a:pt x="11924" y="11871"/>
                  </a:cubicBezTo>
                  <a:cubicBezTo>
                    <a:pt x="12081" y="11871"/>
                    <a:pt x="12240" y="11835"/>
                    <a:pt x="12400" y="11754"/>
                  </a:cubicBezTo>
                  <a:cubicBezTo>
                    <a:pt x="14031" y="10931"/>
                    <a:pt x="14961" y="8590"/>
                    <a:pt x="15778" y="7077"/>
                  </a:cubicBezTo>
                  <a:cubicBezTo>
                    <a:pt x="15957" y="6742"/>
                    <a:pt x="16165" y="6430"/>
                    <a:pt x="16370" y="6119"/>
                  </a:cubicBezTo>
                  <a:cubicBezTo>
                    <a:pt x="16453" y="6021"/>
                    <a:pt x="16537" y="5925"/>
                    <a:pt x="16621" y="5827"/>
                  </a:cubicBezTo>
                  <a:cubicBezTo>
                    <a:pt x="16655" y="5784"/>
                    <a:pt x="16673" y="5729"/>
                    <a:pt x="16664" y="5674"/>
                  </a:cubicBezTo>
                  <a:cubicBezTo>
                    <a:pt x="16924" y="5310"/>
                    <a:pt x="17192" y="4955"/>
                    <a:pt x="17490" y="4609"/>
                  </a:cubicBezTo>
                  <a:cubicBezTo>
                    <a:pt x="17631" y="4438"/>
                    <a:pt x="17845" y="4213"/>
                    <a:pt x="17703" y="3985"/>
                  </a:cubicBezTo>
                  <a:cubicBezTo>
                    <a:pt x="17607" y="3829"/>
                    <a:pt x="17341" y="3791"/>
                    <a:pt x="17072" y="3791"/>
                  </a:cubicBezTo>
                  <a:cubicBezTo>
                    <a:pt x="16818" y="3791"/>
                    <a:pt x="16561" y="3825"/>
                    <a:pt x="16439" y="3826"/>
                  </a:cubicBezTo>
                  <a:lnTo>
                    <a:pt x="16188" y="3826"/>
                  </a:lnTo>
                  <a:cubicBezTo>
                    <a:pt x="16213" y="3713"/>
                    <a:pt x="16105" y="3617"/>
                    <a:pt x="15993" y="3617"/>
                  </a:cubicBezTo>
                  <a:cubicBezTo>
                    <a:pt x="15950" y="3617"/>
                    <a:pt x="15907" y="3630"/>
                    <a:pt x="15870" y="3662"/>
                  </a:cubicBezTo>
                  <a:cubicBezTo>
                    <a:pt x="15795" y="3725"/>
                    <a:pt x="15717" y="3786"/>
                    <a:pt x="15642" y="3849"/>
                  </a:cubicBezTo>
                  <a:cubicBezTo>
                    <a:pt x="15417" y="3867"/>
                    <a:pt x="15195" y="3919"/>
                    <a:pt x="14984" y="4002"/>
                  </a:cubicBezTo>
                  <a:cubicBezTo>
                    <a:pt x="14492" y="4206"/>
                    <a:pt x="14345" y="4586"/>
                    <a:pt x="13932" y="4586"/>
                  </a:cubicBezTo>
                  <a:cubicBezTo>
                    <a:pt x="13842" y="4586"/>
                    <a:pt x="13738" y="4568"/>
                    <a:pt x="13615" y="4525"/>
                  </a:cubicBezTo>
                  <a:cubicBezTo>
                    <a:pt x="13662" y="3217"/>
                    <a:pt x="13725" y="1156"/>
                    <a:pt x="13084" y="472"/>
                  </a:cubicBezTo>
                  <a:cubicBezTo>
                    <a:pt x="13151" y="411"/>
                    <a:pt x="13223" y="353"/>
                    <a:pt x="13289" y="293"/>
                  </a:cubicBezTo>
                  <a:cubicBezTo>
                    <a:pt x="13406" y="187"/>
                    <a:pt x="13300" y="1"/>
                    <a:pt x="13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5432550" y="952075"/>
              <a:ext cx="328650" cy="322675"/>
            </a:xfrm>
            <a:custGeom>
              <a:avLst/>
              <a:gdLst/>
              <a:ahLst/>
              <a:cxnLst/>
              <a:rect l="l" t="t" r="r" b="b"/>
              <a:pathLst>
                <a:path w="13146" h="12907" extrusionOk="0">
                  <a:moveTo>
                    <a:pt x="3747" y="539"/>
                  </a:moveTo>
                  <a:cubicBezTo>
                    <a:pt x="4006" y="539"/>
                    <a:pt x="4243" y="605"/>
                    <a:pt x="4435" y="731"/>
                  </a:cubicBezTo>
                  <a:cubicBezTo>
                    <a:pt x="3436" y="1638"/>
                    <a:pt x="2536" y="2640"/>
                    <a:pt x="1537" y="3549"/>
                  </a:cubicBezTo>
                  <a:lnTo>
                    <a:pt x="1467" y="3613"/>
                  </a:lnTo>
                  <a:cubicBezTo>
                    <a:pt x="1467" y="3601"/>
                    <a:pt x="1470" y="3590"/>
                    <a:pt x="1470" y="3578"/>
                  </a:cubicBezTo>
                  <a:cubicBezTo>
                    <a:pt x="1811" y="3255"/>
                    <a:pt x="2261" y="2833"/>
                    <a:pt x="2305" y="2790"/>
                  </a:cubicBezTo>
                  <a:cubicBezTo>
                    <a:pt x="2911" y="2161"/>
                    <a:pt x="3477" y="1511"/>
                    <a:pt x="4028" y="832"/>
                  </a:cubicBezTo>
                  <a:cubicBezTo>
                    <a:pt x="4132" y="726"/>
                    <a:pt x="4035" y="580"/>
                    <a:pt x="3922" y="580"/>
                  </a:cubicBezTo>
                  <a:cubicBezTo>
                    <a:pt x="3888" y="580"/>
                    <a:pt x="3852" y="593"/>
                    <a:pt x="3820" y="625"/>
                  </a:cubicBezTo>
                  <a:cubicBezTo>
                    <a:pt x="3327" y="1055"/>
                    <a:pt x="1583" y="2397"/>
                    <a:pt x="1306" y="3399"/>
                  </a:cubicBezTo>
                  <a:cubicBezTo>
                    <a:pt x="1081" y="3630"/>
                    <a:pt x="852" y="3855"/>
                    <a:pt x="630" y="4092"/>
                  </a:cubicBezTo>
                  <a:cubicBezTo>
                    <a:pt x="884" y="3125"/>
                    <a:pt x="1381" y="2262"/>
                    <a:pt x="2013" y="1488"/>
                  </a:cubicBezTo>
                  <a:cubicBezTo>
                    <a:pt x="2545" y="838"/>
                    <a:pt x="3196" y="539"/>
                    <a:pt x="3747" y="539"/>
                  </a:cubicBezTo>
                  <a:close/>
                  <a:moveTo>
                    <a:pt x="4764" y="1089"/>
                  </a:moveTo>
                  <a:cubicBezTo>
                    <a:pt x="4909" y="1349"/>
                    <a:pt x="4955" y="1696"/>
                    <a:pt x="4865" y="2117"/>
                  </a:cubicBezTo>
                  <a:cubicBezTo>
                    <a:pt x="4271" y="2533"/>
                    <a:pt x="3685" y="2954"/>
                    <a:pt x="3113" y="3405"/>
                  </a:cubicBezTo>
                  <a:cubicBezTo>
                    <a:pt x="2847" y="3613"/>
                    <a:pt x="2169" y="4233"/>
                    <a:pt x="1690" y="4681"/>
                  </a:cubicBezTo>
                  <a:cubicBezTo>
                    <a:pt x="2862" y="3575"/>
                    <a:pt x="3970" y="2478"/>
                    <a:pt x="4764" y="1089"/>
                  </a:cubicBezTo>
                  <a:close/>
                  <a:moveTo>
                    <a:pt x="4424" y="1188"/>
                  </a:moveTo>
                  <a:lnTo>
                    <a:pt x="4424" y="1188"/>
                  </a:lnTo>
                  <a:cubicBezTo>
                    <a:pt x="3269" y="2308"/>
                    <a:pt x="1898" y="3922"/>
                    <a:pt x="567" y="5247"/>
                  </a:cubicBezTo>
                  <a:cubicBezTo>
                    <a:pt x="518" y="5056"/>
                    <a:pt x="500" y="4857"/>
                    <a:pt x="518" y="4658"/>
                  </a:cubicBezTo>
                  <a:lnTo>
                    <a:pt x="518" y="4658"/>
                  </a:lnTo>
                  <a:lnTo>
                    <a:pt x="518" y="4661"/>
                  </a:lnTo>
                  <a:cubicBezTo>
                    <a:pt x="522" y="4658"/>
                    <a:pt x="526" y="4658"/>
                    <a:pt x="531" y="4658"/>
                  </a:cubicBezTo>
                  <a:cubicBezTo>
                    <a:pt x="535" y="4658"/>
                    <a:pt x="539" y="4658"/>
                    <a:pt x="544" y="4655"/>
                  </a:cubicBezTo>
                  <a:cubicBezTo>
                    <a:pt x="2051" y="3722"/>
                    <a:pt x="3159" y="2412"/>
                    <a:pt x="4424" y="1188"/>
                  </a:cubicBezTo>
                  <a:close/>
                  <a:moveTo>
                    <a:pt x="4747" y="3116"/>
                  </a:moveTo>
                  <a:cubicBezTo>
                    <a:pt x="4897" y="3249"/>
                    <a:pt x="5039" y="3393"/>
                    <a:pt x="5174" y="3543"/>
                  </a:cubicBezTo>
                  <a:lnTo>
                    <a:pt x="5171" y="3546"/>
                  </a:lnTo>
                  <a:cubicBezTo>
                    <a:pt x="5145" y="3546"/>
                    <a:pt x="5117" y="3552"/>
                    <a:pt x="5093" y="3566"/>
                  </a:cubicBezTo>
                  <a:cubicBezTo>
                    <a:pt x="4034" y="4320"/>
                    <a:pt x="3061" y="5172"/>
                    <a:pt x="2235" y="6176"/>
                  </a:cubicBezTo>
                  <a:cubicBezTo>
                    <a:pt x="3078" y="5149"/>
                    <a:pt x="3947" y="4164"/>
                    <a:pt x="4747" y="3116"/>
                  </a:cubicBezTo>
                  <a:close/>
                  <a:moveTo>
                    <a:pt x="4695" y="2643"/>
                  </a:moveTo>
                  <a:cubicBezTo>
                    <a:pt x="3584" y="3474"/>
                    <a:pt x="2449" y="5322"/>
                    <a:pt x="1516" y="6482"/>
                  </a:cubicBezTo>
                  <a:cubicBezTo>
                    <a:pt x="1177" y="6200"/>
                    <a:pt x="909" y="5935"/>
                    <a:pt x="732" y="5636"/>
                  </a:cubicBezTo>
                  <a:lnTo>
                    <a:pt x="732" y="5636"/>
                  </a:lnTo>
                  <a:cubicBezTo>
                    <a:pt x="2100" y="4695"/>
                    <a:pt x="3365" y="3633"/>
                    <a:pt x="4695" y="2643"/>
                  </a:cubicBezTo>
                  <a:close/>
                  <a:moveTo>
                    <a:pt x="4670" y="4324"/>
                  </a:moveTo>
                  <a:cubicBezTo>
                    <a:pt x="4733" y="4324"/>
                    <a:pt x="4598" y="4547"/>
                    <a:pt x="4268" y="4996"/>
                  </a:cubicBezTo>
                  <a:cubicBezTo>
                    <a:pt x="3777" y="5792"/>
                    <a:pt x="3119" y="6520"/>
                    <a:pt x="2504" y="7233"/>
                  </a:cubicBezTo>
                  <a:cubicBezTo>
                    <a:pt x="2328" y="7022"/>
                    <a:pt x="2149" y="6817"/>
                    <a:pt x="1973" y="6618"/>
                  </a:cubicBezTo>
                  <a:cubicBezTo>
                    <a:pt x="2715" y="6052"/>
                    <a:pt x="3402" y="5437"/>
                    <a:pt x="4095" y="4799"/>
                  </a:cubicBezTo>
                  <a:cubicBezTo>
                    <a:pt x="4426" y="4482"/>
                    <a:pt x="4618" y="4324"/>
                    <a:pt x="4670" y="4324"/>
                  </a:cubicBezTo>
                  <a:close/>
                  <a:moveTo>
                    <a:pt x="5024" y="5828"/>
                  </a:moveTo>
                  <a:lnTo>
                    <a:pt x="5024" y="5828"/>
                  </a:lnTo>
                  <a:cubicBezTo>
                    <a:pt x="4428" y="6609"/>
                    <a:pt x="3863" y="7399"/>
                    <a:pt x="3327" y="8215"/>
                  </a:cubicBezTo>
                  <a:cubicBezTo>
                    <a:pt x="3139" y="7992"/>
                    <a:pt x="2954" y="7773"/>
                    <a:pt x="2769" y="7551"/>
                  </a:cubicBezTo>
                  <a:lnTo>
                    <a:pt x="2772" y="7551"/>
                  </a:lnTo>
                  <a:cubicBezTo>
                    <a:pt x="3579" y="7055"/>
                    <a:pt x="4570" y="6421"/>
                    <a:pt x="5024" y="5828"/>
                  </a:cubicBezTo>
                  <a:close/>
                  <a:moveTo>
                    <a:pt x="6222" y="6976"/>
                  </a:moveTo>
                  <a:lnTo>
                    <a:pt x="6222" y="6976"/>
                  </a:lnTo>
                  <a:cubicBezTo>
                    <a:pt x="5558" y="7452"/>
                    <a:pt x="4932" y="8601"/>
                    <a:pt x="4403" y="9378"/>
                  </a:cubicBezTo>
                  <a:cubicBezTo>
                    <a:pt x="4190" y="9173"/>
                    <a:pt x="3985" y="8957"/>
                    <a:pt x="3783" y="8737"/>
                  </a:cubicBezTo>
                  <a:cubicBezTo>
                    <a:pt x="4603" y="8157"/>
                    <a:pt x="5405" y="7559"/>
                    <a:pt x="6222" y="6976"/>
                  </a:cubicBezTo>
                  <a:close/>
                  <a:moveTo>
                    <a:pt x="8913" y="7588"/>
                  </a:moveTo>
                  <a:cubicBezTo>
                    <a:pt x="9124" y="7637"/>
                    <a:pt x="9340" y="7669"/>
                    <a:pt x="9557" y="7678"/>
                  </a:cubicBezTo>
                  <a:cubicBezTo>
                    <a:pt x="8668" y="8316"/>
                    <a:pt x="7738" y="9150"/>
                    <a:pt x="7143" y="9748"/>
                  </a:cubicBezTo>
                  <a:cubicBezTo>
                    <a:pt x="7799" y="9084"/>
                    <a:pt x="8390" y="8362"/>
                    <a:pt x="8913" y="7588"/>
                  </a:cubicBezTo>
                  <a:close/>
                  <a:moveTo>
                    <a:pt x="5345" y="3751"/>
                  </a:moveTo>
                  <a:lnTo>
                    <a:pt x="5345" y="3751"/>
                  </a:lnTo>
                  <a:cubicBezTo>
                    <a:pt x="6381" y="5042"/>
                    <a:pt x="6956" y="6745"/>
                    <a:pt x="8388" y="7406"/>
                  </a:cubicBezTo>
                  <a:cubicBezTo>
                    <a:pt x="7396" y="8199"/>
                    <a:pt x="6419" y="9005"/>
                    <a:pt x="5434" y="9804"/>
                  </a:cubicBezTo>
                  <a:lnTo>
                    <a:pt x="5434" y="9804"/>
                  </a:lnTo>
                  <a:cubicBezTo>
                    <a:pt x="6262" y="9132"/>
                    <a:pt x="6821" y="8340"/>
                    <a:pt x="7394" y="7441"/>
                  </a:cubicBezTo>
                  <a:cubicBezTo>
                    <a:pt x="7477" y="7312"/>
                    <a:pt x="7358" y="7154"/>
                    <a:pt x="7226" y="7154"/>
                  </a:cubicBezTo>
                  <a:cubicBezTo>
                    <a:pt x="7195" y="7154"/>
                    <a:pt x="7164" y="7162"/>
                    <a:pt x="7135" y="7181"/>
                  </a:cubicBezTo>
                  <a:cubicBezTo>
                    <a:pt x="6644" y="7501"/>
                    <a:pt x="6170" y="7854"/>
                    <a:pt x="5723" y="8235"/>
                  </a:cubicBezTo>
                  <a:cubicBezTo>
                    <a:pt x="6141" y="7666"/>
                    <a:pt x="6543" y="7094"/>
                    <a:pt x="6918" y="6494"/>
                  </a:cubicBezTo>
                  <a:cubicBezTo>
                    <a:pt x="6995" y="6370"/>
                    <a:pt x="6882" y="6213"/>
                    <a:pt x="6753" y="6213"/>
                  </a:cubicBezTo>
                  <a:cubicBezTo>
                    <a:pt x="6724" y="6213"/>
                    <a:pt x="6693" y="6221"/>
                    <a:pt x="6664" y="6240"/>
                  </a:cubicBezTo>
                  <a:cubicBezTo>
                    <a:pt x="5599" y="6947"/>
                    <a:pt x="4588" y="7730"/>
                    <a:pt x="3552" y="8474"/>
                  </a:cubicBezTo>
                  <a:lnTo>
                    <a:pt x="3549" y="8472"/>
                  </a:lnTo>
                  <a:cubicBezTo>
                    <a:pt x="4383" y="7845"/>
                    <a:pt x="5171" y="6231"/>
                    <a:pt x="5812" y="5388"/>
                  </a:cubicBezTo>
                  <a:cubicBezTo>
                    <a:pt x="5899" y="5271"/>
                    <a:pt x="5775" y="5111"/>
                    <a:pt x="5650" y="5111"/>
                  </a:cubicBezTo>
                  <a:cubicBezTo>
                    <a:pt x="5620" y="5111"/>
                    <a:pt x="5591" y="5120"/>
                    <a:pt x="5564" y="5140"/>
                  </a:cubicBezTo>
                  <a:cubicBezTo>
                    <a:pt x="4767" y="5723"/>
                    <a:pt x="3656" y="6430"/>
                    <a:pt x="3113" y="7063"/>
                  </a:cubicBezTo>
                  <a:cubicBezTo>
                    <a:pt x="3979" y="6049"/>
                    <a:pt x="4733" y="5007"/>
                    <a:pt x="5339" y="3812"/>
                  </a:cubicBezTo>
                  <a:cubicBezTo>
                    <a:pt x="5345" y="3792"/>
                    <a:pt x="5348" y="3771"/>
                    <a:pt x="5345" y="3751"/>
                  </a:cubicBezTo>
                  <a:close/>
                  <a:moveTo>
                    <a:pt x="6653" y="7898"/>
                  </a:moveTo>
                  <a:lnTo>
                    <a:pt x="6653" y="7898"/>
                  </a:lnTo>
                  <a:cubicBezTo>
                    <a:pt x="6197" y="8610"/>
                    <a:pt x="5606" y="9275"/>
                    <a:pt x="5062" y="9947"/>
                  </a:cubicBezTo>
                  <a:cubicBezTo>
                    <a:pt x="4943" y="9857"/>
                    <a:pt x="4831" y="9759"/>
                    <a:pt x="4718" y="9661"/>
                  </a:cubicBezTo>
                  <a:cubicBezTo>
                    <a:pt x="5331" y="9111"/>
                    <a:pt x="6341" y="8383"/>
                    <a:pt x="6653" y="7898"/>
                  </a:cubicBezTo>
                  <a:close/>
                  <a:moveTo>
                    <a:pt x="10397" y="7672"/>
                  </a:moveTo>
                  <a:cubicBezTo>
                    <a:pt x="10976" y="7672"/>
                    <a:pt x="11410" y="7774"/>
                    <a:pt x="11578" y="8581"/>
                  </a:cubicBezTo>
                  <a:cubicBezTo>
                    <a:pt x="11563" y="8584"/>
                    <a:pt x="11552" y="8581"/>
                    <a:pt x="11540" y="8587"/>
                  </a:cubicBezTo>
                  <a:cubicBezTo>
                    <a:pt x="10550" y="9216"/>
                    <a:pt x="9724" y="9973"/>
                    <a:pt x="8875" y="10775"/>
                  </a:cubicBezTo>
                  <a:cubicBezTo>
                    <a:pt x="9057" y="10585"/>
                    <a:pt x="9254" y="10371"/>
                    <a:pt x="9421" y="10160"/>
                  </a:cubicBezTo>
                  <a:cubicBezTo>
                    <a:pt x="9929" y="9531"/>
                    <a:pt x="10414" y="8902"/>
                    <a:pt x="10870" y="8229"/>
                  </a:cubicBezTo>
                  <a:cubicBezTo>
                    <a:pt x="10962" y="8095"/>
                    <a:pt x="10831" y="7930"/>
                    <a:pt x="10691" y="7930"/>
                  </a:cubicBezTo>
                  <a:cubicBezTo>
                    <a:pt x="10659" y="7930"/>
                    <a:pt x="10626" y="7938"/>
                    <a:pt x="10596" y="7958"/>
                  </a:cubicBezTo>
                  <a:cubicBezTo>
                    <a:pt x="9964" y="8353"/>
                    <a:pt x="9384" y="8801"/>
                    <a:pt x="8818" y="9268"/>
                  </a:cubicBezTo>
                  <a:cubicBezTo>
                    <a:pt x="9239" y="8786"/>
                    <a:pt x="9652" y="8301"/>
                    <a:pt x="10048" y="7796"/>
                  </a:cubicBezTo>
                  <a:cubicBezTo>
                    <a:pt x="10071" y="7761"/>
                    <a:pt x="10085" y="7721"/>
                    <a:pt x="10085" y="7678"/>
                  </a:cubicBezTo>
                  <a:cubicBezTo>
                    <a:pt x="10193" y="7675"/>
                    <a:pt x="10297" y="7672"/>
                    <a:pt x="10397" y="7672"/>
                  </a:cubicBezTo>
                  <a:close/>
                  <a:moveTo>
                    <a:pt x="8434" y="7894"/>
                  </a:moveTo>
                  <a:cubicBezTo>
                    <a:pt x="8558" y="7894"/>
                    <a:pt x="6647" y="9702"/>
                    <a:pt x="6309" y="10045"/>
                  </a:cubicBezTo>
                  <a:cubicBezTo>
                    <a:pt x="6183" y="10168"/>
                    <a:pt x="6295" y="10378"/>
                    <a:pt x="6442" y="10378"/>
                  </a:cubicBezTo>
                  <a:cubicBezTo>
                    <a:pt x="6474" y="10378"/>
                    <a:pt x="6507" y="10368"/>
                    <a:pt x="6540" y="10345"/>
                  </a:cubicBezTo>
                  <a:cubicBezTo>
                    <a:pt x="7452" y="9730"/>
                    <a:pt x="8664" y="8934"/>
                    <a:pt x="9288" y="8140"/>
                  </a:cubicBezTo>
                  <a:lnTo>
                    <a:pt x="9288" y="8140"/>
                  </a:lnTo>
                  <a:cubicBezTo>
                    <a:pt x="8696" y="8893"/>
                    <a:pt x="8041" y="9598"/>
                    <a:pt x="7392" y="10305"/>
                  </a:cubicBezTo>
                  <a:cubicBezTo>
                    <a:pt x="7384" y="10305"/>
                    <a:pt x="7378" y="10296"/>
                    <a:pt x="7369" y="10296"/>
                  </a:cubicBezTo>
                  <a:cubicBezTo>
                    <a:pt x="7368" y="10296"/>
                    <a:pt x="7367" y="10296"/>
                    <a:pt x="7366" y="10296"/>
                  </a:cubicBezTo>
                  <a:cubicBezTo>
                    <a:pt x="7008" y="10464"/>
                    <a:pt x="6765" y="10643"/>
                    <a:pt x="6606" y="10824"/>
                  </a:cubicBezTo>
                  <a:cubicBezTo>
                    <a:pt x="6203" y="10677"/>
                    <a:pt x="5834" y="10473"/>
                    <a:pt x="5485" y="10243"/>
                  </a:cubicBezTo>
                  <a:lnTo>
                    <a:pt x="5485" y="10243"/>
                  </a:lnTo>
                  <a:cubicBezTo>
                    <a:pt x="6235" y="9640"/>
                    <a:pt x="6982" y="9037"/>
                    <a:pt x="7726" y="8428"/>
                  </a:cubicBezTo>
                  <a:cubicBezTo>
                    <a:pt x="8191" y="8046"/>
                    <a:pt x="8398" y="7894"/>
                    <a:pt x="8434" y="7894"/>
                  </a:cubicBezTo>
                  <a:close/>
                  <a:moveTo>
                    <a:pt x="11618" y="9883"/>
                  </a:moveTo>
                  <a:lnTo>
                    <a:pt x="11618" y="9883"/>
                  </a:lnTo>
                  <a:cubicBezTo>
                    <a:pt x="11468" y="10989"/>
                    <a:pt x="10827" y="11907"/>
                    <a:pt x="9742" y="12329"/>
                  </a:cubicBezTo>
                  <a:lnTo>
                    <a:pt x="9742" y="12331"/>
                  </a:lnTo>
                  <a:cubicBezTo>
                    <a:pt x="9594" y="12386"/>
                    <a:pt x="9441" y="12421"/>
                    <a:pt x="9285" y="12438"/>
                  </a:cubicBezTo>
                  <a:cubicBezTo>
                    <a:pt x="9707" y="11930"/>
                    <a:pt x="10143" y="11442"/>
                    <a:pt x="10605" y="10960"/>
                  </a:cubicBezTo>
                  <a:cubicBezTo>
                    <a:pt x="10735" y="10807"/>
                    <a:pt x="10853" y="10645"/>
                    <a:pt x="10957" y="10478"/>
                  </a:cubicBezTo>
                  <a:cubicBezTo>
                    <a:pt x="10969" y="10472"/>
                    <a:pt x="10977" y="10478"/>
                    <a:pt x="10986" y="10469"/>
                  </a:cubicBezTo>
                  <a:cubicBezTo>
                    <a:pt x="11220" y="10299"/>
                    <a:pt x="11430" y="10103"/>
                    <a:pt x="11618" y="9883"/>
                  </a:cubicBezTo>
                  <a:close/>
                  <a:moveTo>
                    <a:pt x="10091" y="8670"/>
                  </a:moveTo>
                  <a:cubicBezTo>
                    <a:pt x="9347" y="9758"/>
                    <a:pt x="8435" y="10723"/>
                    <a:pt x="7689" y="11812"/>
                  </a:cubicBezTo>
                  <a:cubicBezTo>
                    <a:pt x="7586" y="11965"/>
                    <a:pt x="7725" y="12101"/>
                    <a:pt x="7869" y="12101"/>
                  </a:cubicBezTo>
                  <a:cubicBezTo>
                    <a:pt x="7916" y="12101"/>
                    <a:pt x="7963" y="12087"/>
                    <a:pt x="8004" y="12054"/>
                  </a:cubicBezTo>
                  <a:cubicBezTo>
                    <a:pt x="9087" y="11178"/>
                    <a:pt x="10041" y="10167"/>
                    <a:pt x="11148" y="9313"/>
                  </a:cubicBezTo>
                  <a:lnTo>
                    <a:pt x="11148" y="9313"/>
                  </a:lnTo>
                  <a:cubicBezTo>
                    <a:pt x="10512" y="9805"/>
                    <a:pt x="9954" y="10668"/>
                    <a:pt x="9418" y="11480"/>
                  </a:cubicBezTo>
                  <a:cubicBezTo>
                    <a:pt x="9257" y="11598"/>
                    <a:pt x="9181" y="11716"/>
                    <a:pt x="9184" y="11835"/>
                  </a:cubicBezTo>
                  <a:cubicBezTo>
                    <a:pt x="9037" y="12054"/>
                    <a:pt x="8890" y="12262"/>
                    <a:pt x="8746" y="12453"/>
                  </a:cubicBezTo>
                  <a:cubicBezTo>
                    <a:pt x="7703" y="12404"/>
                    <a:pt x="6520" y="11921"/>
                    <a:pt x="6745" y="11185"/>
                  </a:cubicBezTo>
                  <a:lnTo>
                    <a:pt x="6745" y="11185"/>
                  </a:lnTo>
                  <a:cubicBezTo>
                    <a:pt x="6774" y="11268"/>
                    <a:pt x="6850" y="11314"/>
                    <a:pt x="6928" y="11314"/>
                  </a:cubicBezTo>
                  <a:cubicBezTo>
                    <a:pt x="6973" y="11314"/>
                    <a:pt x="7019" y="11299"/>
                    <a:pt x="7057" y="11266"/>
                  </a:cubicBezTo>
                  <a:cubicBezTo>
                    <a:pt x="7952" y="10550"/>
                    <a:pt x="9498" y="9535"/>
                    <a:pt x="10091" y="8670"/>
                  </a:cubicBezTo>
                  <a:close/>
                  <a:moveTo>
                    <a:pt x="4438" y="0"/>
                  </a:moveTo>
                  <a:cubicBezTo>
                    <a:pt x="4048" y="0"/>
                    <a:pt x="3634" y="102"/>
                    <a:pt x="3361" y="192"/>
                  </a:cubicBezTo>
                  <a:cubicBezTo>
                    <a:pt x="1179" y="913"/>
                    <a:pt x="330" y="3465"/>
                    <a:pt x="12" y="5489"/>
                  </a:cubicBezTo>
                  <a:cubicBezTo>
                    <a:pt x="1" y="5561"/>
                    <a:pt x="18" y="5634"/>
                    <a:pt x="87" y="5674"/>
                  </a:cubicBezTo>
                  <a:cubicBezTo>
                    <a:pt x="604" y="5954"/>
                    <a:pt x="942" y="6381"/>
                    <a:pt x="1395" y="6725"/>
                  </a:cubicBezTo>
                  <a:cubicBezTo>
                    <a:pt x="1404" y="6817"/>
                    <a:pt x="1470" y="6903"/>
                    <a:pt x="1557" y="6903"/>
                  </a:cubicBezTo>
                  <a:cubicBezTo>
                    <a:pt x="1586" y="6903"/>
                    <a:pt x="1619" y="6893"/>
                    <a:pt x="1652" y="6869"/>
                  </a:cubicBezTo>
                  <a:cubicBezTo>
                    <a:pt x="1721" y="6820"/>
                    <a:pt x="1782" y="6760"/>
                    <a:pt x="1851" y="6710"/>
                  </a:cubicBezTo>
                  <a:cubicBezTo>
                    <a:pt x="2019" y="6936"/>
                    <a:pt x="2192" y="7167"/>
                    <a:pt x="2368" y="7406"/>
                  </a:cubicBezTo>
                  <a:cubicBezTo>
                    <a:pt x="2297" y="7525"/>
                    <a:pt x="2377" y="7673"/>
                    <a:pt x="2503" y="7673"/>
                  </a:cubicBezTo>
                  <a:cubicBezTo>
                    <a:pt x="2520" y="7673"/>
                    <a:pt x="2539" y="7670"/>
                    <a:pt x="2559" y="7663"/>
                  </a:cubicBezTo>
                  <a:cubicBezTo>
                    <a:pt x="2755" y="7926"/>
                    <a:pt x="2954" y="8191"/>
                    <a:pt x="3168" y="8454"/>
                  </a:cubicBezTo>
                  <a:cubicBezTo>
                    <a:pt x="3055" y="8633"/>
                    <a:pt x="2928" y="8801"/>
                    <a:pt x="2821" y="8983"/>
                  </a:cubicBezTo>
                  <a:cubicBezTo>
                    <a:pt x="2747" y="9106"/>
                    <a:pt x="2853" y="9262"/>
                    <a:pt x="2979" y="9262"/>
                  </a:cubicBezTo>
                  <a:cubicBezTo>
                    <a:pt x="3009" y="9262"/>
                    <a:pt x="3040" y="9254"/>
                    <a:pt x="3070" y="9234"/>
                  </a:cubicBezTo>
                  <a:cubicBezTo>
                    <a:pt x="3228" y="9130"/>
                    <a:pt x="3387" y="9008"/>
                    <a:pt x="3546" y="8899"/>
                  </a:cubicBezTo>
                  <a:cubicBezTo>
                    <a:pt x="3765" y="9156"/>
                    <a:pt x="3993" y="9401"/>
                    <a:pt x="4230" y="9632"/>
                  </a:cubicBezTo>
                  <a:cubicBezTo>
                    <a:pt x="4161" y="9756"/>
                    <a:pt x="4277" y="9874"/>
                    <a:pt x="4399" y="9874"/>
                  </a:cubicBezTo>
                  <a:cubicBezTo>
                    <a:pt x="4425" y="9874"/>
                    <a:pt x="4451" y="9869"/>
                    <a:pt x="4476" y="9857"/>
                  </a:cubicBezTo>
                  <a:cubicBezTo>
                    <a:pt x="4603" y="9973"/>
                    <a:pt x="4735" y="10082"/>
                    <a:pt x="4868" y="10186"/>
                  </a:cubicBezTo>
                  <a:cubicBezTo>
                    <a:pt x="4813" y="10256"/>
                    <a:pt x="4756" y="10325"/>
                    <a:pt x="4701" y="10397"/>
                  </a:cubicBezTo>
                  <a:cubicBezTo>
                    <a:pt x="4593" y="10540"/>
                    <a:pt x="4734" y="10671"/>
                    <a:pt x="4877" y="10671"/>
                  </a:cubicBezTo>
                  <a:cubicBezTo>
                    <a:pt x="4922" y="10671"/>
                    <a:pt x="4967" y="10658"/>
                    <a:pt x="5004" y="10628"/>
                  </a:cubicBezTo>
                  <a:cubicBezTo>
                    <a:pt x="5082" y="10567"/>
                    <a:pt x="5157" y="10504"/>
                    <a:pt x="5235" y="10443"/>
                  </a:cubicBezTo>
                  <a:cubicBezTo>
                    <a:pt x="5619" y="10697"/>
                    <a:pt x="6020" y="10914"/>
                    <a:pt x="6456" y="11041"/>
                  </a:cubicBezTo>
                  <a:cubicBezTo>
                    <a:pt x="6055" y="11864"/>
                    <a:pt x="7288" y="12701"/>
                    <a:pt x="8491" y="12828"/>
                  </a:cubicBezTo>
                  <a:cubicBezTo>
                    <a:pt x="8515" y="12830"/>
                    <a:pt x="8538" y="12831"/>
                    <a:pt x="8561" y="12831"/>
                  </a:cubicBezTo>
                  <a:cubicBezTo>
                    <a:pt x="8586" y="12831"/>
                    <a:pt x="8611" y="12830"/>
                    <a:pt x="8636" y="12830"/>
                  </a:cubicBezTo>
                  <a:cubicBezTo>
                    <a:pt x="8650" y="12830"/>
                    <a:pt x="8665" y="12830"/>
                    <a:pt x="8679" y="12831"/>
                  </a:cubicBezTo>
                  <a:cubicBezTo>
                    <a:pt x="8718" y="12876"/>
                    <a:pt x="8770" y="12907"/>
                    <a:pt x="8822" y="12907"/>
                  </a:cubicBezTo>
                  <a:cubicBezTo>
                    <a:pt x="8865" y="12907"/>
                    <a:pt x="8908" y="12887"/>
                    <a:pt x="8945" y="12840"/>
                  </a:cubicBezTo>
                  <a:lnTo>
                    <a:pt x="8948" y="12837"/>
                  </a:lnTo>
                  <a:cubicBezTo>
                    <a:pt x="11254" y="12684"/>
                    <a:pt x="13145" y="9612"/>
                    <a:pt x="11540" y="7652"/>
                  </a:cubicBezTo>
                  <a:cubicBezTo>
                    <a:pt x="11355" y="7424"/>
                    <a:pt x="10919" y="7340"/>
                    <a:pt x="10657" y="7334"/>
                  </a:cubicBezTo>
                  <a:cubicBezTo>
                    <a:pt x="10082" y="7320"/>
                    <a:pt x="9589" y="7317"/>
                    <a:pt x="9141" y="7242"/>
                  </a:cubicBezTo>
                  <a:cubicBezTo>
                    <a:pt x="9188" y="7110"/>
                    <a:pt x="9076" y="7004"/>
                    <a:pt x="8954" y="7004"/>
                  </a:cubicBezTo>
                  <a:cubicBezTo>
                    <a:pt x="8911" y="7004"/>
                    <a:pt x="8866" y="7018"/>
                    <a:pt x="8826" y="7048"/>
                  </a:cubicBezTo>
                  <a:cubicBezTo>
                    <a:pt x="8789" y="7080"/>
                    <a:pt x="8751" y="7112"/>
                    <a:pt x="8714" y="7141"/>
                  </a:cubicBezTo>
                  <a:cubicBezTo>
                    <a:pt x="8174" y="6970"/>
                    <a:pt x="7680" y="6638"/>
                    <a:pt x="7163" y="5957"/>
                  </a:cubicBezTo>
                  <a:cubicBezTo>
                    <a:pt x="6577" y="5186"/>
                    <a:pt x="6251" y="4225"/>
                    <a:pt x="5610" y="3491"/>
                  </a:cubicBezTo>
                  <a:cubicBezTo>
                    <a:pt x="5287" y="3119"/>
                    <a:pt x="5235" y="2761"/>
                    <a:pt x="5267" y="2394"/>
                  </a:cubicBezTo>
                  <a:cubicBezTo>
                    <a:pt x="5342" y="2288"/>
                    <a:pt x="5423" y="2186"/>
                    <a:pt x="5495" y="2080"/>
                  </a:cubicBezTo>
                  <a:cubicBezTo>
                    <a:pt x="5570" y="1970"/>
                    <a:pt x="5480" y="1831"/>
                    <a:pt x="5368" y="1811"/>
                  </a:cubicBezTo>
                  <a:cubicBezTo>
                    <a:pt x="5440" y="1488"/>
                    <a:pt x="5512" y="1150"/>
                    <a:pt x="5477" y="786"/>
                  </a:cubicBezTo>
                  <a:cubicBezTo>
                    <a:pt x="5423" y="176"/>
                    <a:pt x="4952" y="0"/>
                    <a:pt x="44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6326800" y="1440800"/>
              <a:ext cx="161475" cy="100175"/>
            </a:xfrm>
            <a:custGeom>
              <a:avLst/>
              <a:gdLst/>
              <a:ahLst/>
              <a:cxnLst/>
              <a:rect l="l" t="t" r="r" b="b"/>
              <a:pathLst>
                <a:path w="6459" h="4007" extrusionOk="0">
                  <a:moveTo>
                    <a:pt x="6014" y="1169"/>
                  </a:moveTo>
                  <a:cubicBezTo>
                    <a:pt x="6055" y="1299"/>
                    <a:pt x="6072" y="1432"/>
                    <a:pt x="6066" y="1565"/>
                  </a:cubicBezTo>
                  <a:cubicBezTo>
                    <a:pt x="6058" y="1949"/>
                    <a:pt x="5844" y="2298"/>
                    <a:pt x="5558" y="2546"/>
                  </a:cubicBezTo>
                  <a:cubicBezTo>
                    <a:pt x="5512" y="2581"/>
                    <a:pt x="5463" y="2613"/>
                    <a:pt x="5411" y="2639"/>
                  </a:cubicBezTo>
                  <a:cubicBezTo>
                    <a:pt x="5387" y="2619"/>
                    <a:pt x="5359" y="2607"/>
                    <a:pt x="5329" y="2607"/>
                  </a:cubicBezTo>
                  <a:cubicBezTo>
                    <a:pt x="5316" y="2607"/>
                    <a:pt x="5304" y="2609"/>
                    <a:pt x="5292" y="2614"/>
                  </a:cubicBezTo>
                  <a:lnTo>
                    <a:pt x="5292" y="2614"/>
                  </a:lnTo>
                  <a:cubicBezTo>
                    <a:pt x="5458" y="2544"/>
                    <a:pt x="5826" y="1681"/>
                    <a:pt x="6014" y="1169"/>
                  </a:cubicBezTo>
                  <a:close/>
                  <a:moveTo>
                    <a:pt x="5024" y="1429"/>
                  </a:moveTo>
                  <a:cubicBezTo>
                    <a:pt x="4718" y="1998"/>
                    <a:pt x="4360" y="2532"/>
                    <a:pt x="3988" y="3075"/>
                  </a:cubicBezTo>
                  <a:cubicBezTo>
                    <a:pt x="3843" y="3132"/>
                    <a:pt x="3699" y="3187"/>
                    <a:pt x="3555" y="3242"/>
                  </a:cubicBezTo>
                  <a:cubicBezTo>
                    <a:pt x="4054" y="2644"/>
                    <a:pt x="4542" y="2041"/>
                    <a:pt x="5024" y="1429"/>
                  </a:cubicBezTo>
                  <a:close/>
                  <a:moveTo>
                    <a:pt x="4592" y="353"/>
                  </a:moveTo>
                  <a:cubicBezTo>
                    <a:pt x="4866" y="353"/>
                    <a:pt x="5140" y="398"/>
                    <a:pt x="5376" y="499"/>
                  </a:cubicBezTo>
                  <a:cubicBezTo>
                    <a:pt x="4966" y="1059"/>
                    <a:pt x="4536" y="1605"/>
                    <a:pt x="4100" y="2142"/>
                  </a:cubicBezTo>
                  <a:cubicBezTo>
                    <a:pt x="4311" y="1755"/>
                    <a:pt x="4499" y="1351"/>
                    <a:pt x="4658" y="938"/>
                  </a:cubicBezTo>
                  <a:cubicBezTo>
                    <a:pt x="4663" y="927"/>
                    <a:pt x="4666" y="915"/>
                    <a:pt x="4672" y="904"/>
                  </a:cubicBezTo>
                  <a:cubicBezTo>
                    <a:pt x="4710" y="802"/>
                    <a:pt x="4626" y="737"/>
                    <a:pt x="4540" y="737"/>
                  </a:cubicBezTo>
                  <a:cubicBezTo>
                    <a:pt x="4495" y="737"/>
                    <a:pt x="4449" y="756"/>
                    <a:pt x="4421" y="797"/>
                  </a:cubicBezTo>
                  <a:cubicBezTo>
                    <a:pt x="3814" y="1657"/>
                    <a:pt x="3240" y="2526"/>
                    <a:pt x="2492" y="3254"/>
                  </a:cubicBezTo>
                  <a:cubicBezTo>
                    <a:pt x="2882" y="2503"/>
                    <a:pt x="3249" y="1752"/>
                    <a:pt x="3410" y="904"/>
                  </a:cubicBezTo>
                  <a:cubicBezTo>
                    <a:pt x="3427" y="816"/>
                    <a:pt x="3350" y="725"/>
                    <a:pt x="3270" y="725"/>
                  </a:cubicBezTo>
                  <a:cubicBezTo>
                    <a:pt x="3240" y="725"/>
                    <a:pt x="3209" y="739"/>
                    <a:pt x="3182" y="771"/>
                  </a:cubicBezTo>
                  <a:cubicBezTo>
                    <a:pt x="2538" y="1553"/>
                    <a:pt x="1909" y="2347"/>
                    <a:pt x="1242" y="3109"/>
                  </a:cubicBezTo>
                  <a:cubicBezTo>
                    <a:pt x="1514" y="2529"/>
                    <a:pt x="1805" y="1957"/>
                    <a:pt x="2126" y="1400"/>
                  </a:cubicBezTo>
                  <a:cubicBezTo>
                    <a:pt x="2169" y="1322"/>
                    <a:pt x="2120" y="1256"/>
                    <a:pt x="2053" y="1233"/>
                  </a:cubicBezTo>
                  <a:cubicBezTo>
                    <a:pt x="2680" y="849"/>
                    <a:pt x="3364" y="548"/>
                    <a:pt x="4083" y="404"/>
                  </a:cubicBezTo>
                  <a:cubicBezTo>
                    <a:pt x="4247" y="371"/>
                    <a:pt x="4419" y="353"/>
                    <a:pt x="4592" y="353"/>
                  </a:cubicBezTo>
                  <a:close/>
                  <a:moveTo>
                    <a:pt x="1756" y="1432"/>
                  </a:moveTo>
                  <a:lnTo>
                    <a:pt x="1756" y="1432"/>
                  </a:lnTo>
                  <a:cubicBezTo>
                    <a:pt x="1196" y="1975"/>
                    <a:pt x="757" y="2627"/>
                    <a:pt x="466" y="3352"/>
                  </a:cubicBezTo>
                  <a:cubicBezTo>
                    <a:pt x="405" y="3280"/>
                    <a:pt x="370" y="3190"/>
                    <a:pt x="359" y="3095"/>
                  </a:cubicBezTo>
                  <a:cubicBezTo>
                    <a:pt x="304" y="2471"/>
                    <a:pt x="1109" y="1888"/>
                    <a:pt x="1537" y="1576"/>
                  </a:cubicBezTo>
                  <a:cubicBezTo>
                    <a:pt x="1609" y="1524"/>
                    <a:pt x="1681" y="1481"/>
                    <a:pt x="1756" y="1432"/>
                  </a:cubicBezTo>
                  <a:close/>
                  <a:moveTo>
                    <a:pt x="1508" y="2021"/>
                  </a:moveTo>
                  <a:lnTo>
                    <a:pt x="1508" y="2021"/>
                  </a:lnTo>
                  <a:cubicBezTo>
                    <a:pt x="1236" y="2523"/>
                    <a:pt x="982" y="3034"/>
                    <a:pt x="757" y="3560"/>
                  </a:cubicBezTo>
                  <a:cubicBezTo>
                    <a:pt x="685" y="3531"/>
                    <a:pt x="621" y="3493"/>
                    <a:pt x="561" y="3447"/>
                  </a:cubicBezTo>
                  <a:cubicBezTo>
                    <a:pt x="812" y="2933"/>
                    <a:pt x="1130" y="2451"/>
                    <a:pt x="1508" y="2021"/>
                  </a:cubicBezTo>
                  <a:close/>
                  <a:moveTo>
                    <a:pt x="2977" y="1455"/>
                  </a:moveTo>
                  <a:cubicBezTo>
                    <a:pt x="2735" y="2220"/>
                    <a:pt x="2354" y="2919"/>
                    <a:pt x="1981" y="3638"/>
                  </a:cubicBezTo>
                  <a:cubicBezTo>
                    <a:pt x="1848" y="3652"/>
                    <a:pt x="1716" y="3675"/>
                    <a:pt x="1580" y="3678"/>
                  </a:cubicBezTo>
                  <a:cubicBezTo>
                    <a:pt x="1549" y="3679"/>
                    <a:pt x="1518" y="3680"/>
                    <a:pt x="1486" y="3680"/>
                  </a:cubicBezTo>
                  <a:cubicBezTo>
                    <a:pt x="1362" y="3680"/>
                    <a:pt x="1238" y="3670"/>
                    <a:pt x="1115" y="3652"/>
                  </a:cubicBezTo>
                  <a:cubicBezTo>
                    <a:pt x="1768" y="2948"/>
                    <a:pt x="2374" y="2203"/>
                    <a:pt x="2977" y="1455"/>
                  </a:cubicBezTo>
                  <a:close/>
                  <a:moveTo>
                    <a:pt x="4571" y="1"/>
                  </a:moveTo>
                  <a:cubicBezTo>
                    <a:pt x="4443" y="1"/>
                    <a:pt x="4316" y="10"/>
                    <a:pt x="4193" y="29"/>
                  </a:cubicBezTo>
                  <a:cubicBezTo>
                    <a:pt x="3073" y="196"/>
                    <a:pt x="2027" y="756"/>
                    <a:pt x="1132" y="1435"/>
                  </a:cubicBezTo>
                  <a:cubicBezTo>
                    <a:pt x="624" y="1822"/>
                    <a:pt x="1" y="2399"/>
                    <a:pt x="9" y="3095"/>
                  </a:cubicBezTo>
                  <a:cubicBezTo>
                    <a:pt x="15" y="3490"/>
                    <a:pt x="301" y="3727"/>
                    <a:pt x="633" y="3863"/>
                  </a:cubicBezTo>
                  <a:cubicBezTo>
                    <a:pt x="629" y="3935"/>
                    <a:pt x="699" y="3989"/>
                    <a:pt x="767" y="3989"/>
                  </a:cubicBezTo>
                  <a:cubicBezTo>
                    <a:pt x="797" y="3989"/>
                    <a:pt x="827" y="3979"/>
                    <a:pt x="850" y="3955"/>
                  </a:cubicBezTo>
                  <a:cubicBezTo>
                    <a:pt x="855" y="3949"/>
                    <a:pt x="861" y="3941"/>
                    <a:pt x="867" y="3935"/>
                  </a:cubicBezTo>
                  <a:cubicBezTo>
                    <a:pt x="933" y="3949"/>
                    <a:pt x="997" y="3970"/>
                    <a:pt x="1060" y="3981"/>
                  </a:cubicBezTo>
                  <a:cubicBezTo>
                    <a:pt x="1189" y="3996"/>
                    <a:pt x="1319" y="4004"/>
                    <a:pt x="1449" y="4004"/>
                  </a:cubicBezTo>
                  <a:cubicBezTo>
                    <a:pt x="1612" y="4004"/>
                    <a:pt x="1775" y="3992"/>
                    <a:pt x="1938" y="3970"/>
                  </a:cubicBezTo>
                  <a:cubicBezTo>
                    <a:pt x="1959" y="3994"/>
                    <a:pt x="1988" y="4006"/>
                    <a:pt x="2018" y="4006"/>
                  </a:cubicBezTo>
                  <a:cubicBezTo>
                    <a:pt x="2043" y="4006"/>
                    <a:pt x="2067" y="3998"/>
                    <a:pt x="2088" y="3981"/>
                  </a:cubicBezTo>
                  <a:cubicBezTo>
                    <a:pt x="2108" y="3967"/>
                    <a:pt x="2123" y="3949"/>
                    <a:pt x="2140" y="3932"/>
                  </a:cubicBezTo>
                  <a:cubicBezTo>
                    <a:pt x="2469" y="3877"/>
                    <a:pt x="2792" y="3791"/>
                    <a:pt x="3107" y="3681"/>
                  </a:cubicBezTo>
                  <a:cubicBezTo>
                    <a:pt x="3116" y="3684"/>
                    <a:pt x="3126" y="3685"/>
                    <a:pt x="3135" y="3685"/>
                  </a:cubicBezTo>
                  <a:cubicBezTo>
                    <a:pt x="3167" y="3685"/>
                    <a:pt x="3197" y="3670"/>
                    <a:pt x="3220" y="3643"/>
                  </a:cubicBezTo>
                  <a:cubicBezTo>
                    <a:pt x="3436" y="3563"/>
                    <a:pt x="3650" y="3476"/>
                    <a:pt x="3855" y="3389"/>
                  </a:cubicBezTo>
                  <a:cubicBezTo>
                    <a:pt x="3890" y="3372"/>
                    <a:pt x="3927" y="3355"/>
                    <a:pt x="3962" y="3334"/>
                  </a:cubicBezTo>
                  <a:cubicBezTo>
                    <a:pt x="3995" y="3366"/>
                    <a:pt x="4038" y="3388"/>
                    <a:pt x="4079" y="3388"/>
                  </a:cubicBezTo>
                  <a:cubicBezTo>
                    <a:pt x="4113" y="3388"/>
                    <a:pt x="4145" y="3374"/>
                    <a:pt x="4172" y="3340"/>
                  </a:cubicBezTo>
                  <a:lnTo>
                    <a:pt x="4274" y="3216"/>
                  </a:lnTo>
                  <a:cubicBezTo>
                    <a:pt x="4395" y="3247"/>
                    <a:pt x="4516" y="3261"/>
                    <a:pt x="4637" y="3261"/>
                  </a:cubicBezTo>
                  <a:cubicBezTo>
                    <a:pt x="5535" y="3261"/>
                    <a:pt x="6357" y="2453"/>
                    <a:pt x="6416" y="1565"/>
                  </a:cubicBezTo>
                  <a:cubicBezTo>
                    <a:pt x="6459" y="950"/>
                    <a:pt x="6159" y="528"/>
                    <a:pt x="5720" y="280"/>
                  </a:cubicBezTo>
                  <a:cubicBezTo>
                    <a:pt x="5711" y="274"/>
                    <a:pt x="5700" y="268"/>
                    <a:pt x="5691" y="266"/>
                  </a:cubicBezTo>
                  <a:cubicBezTo>
                    <a:pt x="5361" y="87"/>
                    <a:pt x="4960" y="1"/>
                    <a:pt x="4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6512725" y="1459400"/>
              <a:ext cx="130525" cy="109825"/>
            </a:xfrm>
            <a:custGeom>
              <a:avLst/>
              <a:gdLst/>
              <a:ahLst/>
              <a:cxnLst/>
              <a:rect l="l" t="t" r="r" b="b"/>
              <a:pathLst>
                <a:path w="5221" h="4393" extrusionOk="0">
                  <a:moveTo>
                    <a:pt x="3659" y="2908"/>
                  </a:moveTo>
                  <a:cubicBezTo>
                    <a:pt x="3543" y="3272"/>
                    <a:pt x="3404" y="3627"/>
                    <a:pt x="3249" y="3973"/>
                  </a:cubicBezTo>
                  <a:cubicBezTo>
                    <a:pt x="3240" y="3996"/>
                    <a:pt x="3240" y="4022"/>
                    <a:pt x="3243" y="4045"/>
                  </a:cubicBezTo>
                  <a:cubicBezTo>
                    <a:pt x="2940" y="3965"/>
                    <a:pt x="2663" y="3780"/>
                    <a:pt x="2411" y="3563"/>
                  </a:cubicBezTo>
                  <a:cubicBezTo>
                    <a:pt x="2414" y="3558"/>
                    <a:pt x="2420" y="3560"/>
                    <a:pt x="2423" y="3558"/>
                  </a:cubicBezTo>
                  <a:cubicBezTo>
                    <a:pt x="2599" y="3341"/>
                    <a:pt x="2790" y="3136"/>
                    <a:pt x="2992" y="2943"/>
                  </a:cubicBezTo>
                  <a:lnTo>
                    <a:pt x="2992" y="2946"/>
                  </a:lnTo>
                  <a:cubicBezTo>
                    <a:pt x="2925" y="3081"/>
                    <a:pt x="2856" y="3214"/>
                    <a:pt x="2778" y="3344"/>
                  </a:cubicBezTo>
                  <a:cubicBezTo>
                    <a:pt x="2696" y="3482"/>
                    <a:pt x="2809" y="3597"/>
                    <a:pt x="2930" y="3597"/>
                  </a:cubicBezTo>
                  <a:cubicBezTo>
                    <a:pt x="2984" y="3597"/>
                    <a:pt x="3040" y="3574"/>
                    <a:pt x="3081" y="3520"/>
                  </a:cubicBezTo>
                  <a:cubicBezTo>
                    <a:pt x="3254" y="3301"/>
                    <a:pt x="3448" y="3093"/>
                    <a:pt x="3659" y="2908"/>
                  </a:cubicBezTo>
                  <a:close/>
                  <a:moveTo>
                    <a:pt x="362" y="1"/>
                  </a:moveTo>
                  <a:cubicBezTo>
                    <a:pt x="354" y="1"/>
                    <a:pt x="346" y="1"/>
                    <a:pt x="338" y="1"/>
                  </a:cubicBezTo>
                  <a:cubicBezTo>
                    <a:pt x="185" y="1"/>
                    <a:pt x="145" y="238"/>
                    <a:pt x="301" y="269"/>
                  </a:cubicBezTo>
                  <a:cubicBezTo>
                    <a:pt x="951" y="399"/>
                    <a:pt x="1629" y="714"/>
                    <a:pt x="2227" y="982"/>
                  </a:cubicBezTo>
                  <a:cubicBezTo>
                    <a:pt x="2668" y="1182"/>
                    <a:pt x="3280" y="1470"/>
                    <a:pt x="3757" y="1854"/>
                  </a:cubicBezTo>
                  <a:cubicBezTo>
                    <a:pt x="3740" y="1848"/>
                    <a:pt x="3723" y="1845"/>
                    <a:pt x="3706" y="1845"/>
                  </a:cubicBezTo>
                  <a:cubicBezTo>
                    <a:pt x="3666" y="1845"/>
                    <a:pt x="3625" y="1861"/>
                    <a:pt x="3595" y="1892"/>
                  </a:cubicBezTo>
                  <a:cubicBezTo>
                    <a:pt x="3298" y="2178"/>
                    <a:pt x="3000" y="2455"/>
                    <a:pt x="2712" y="2741"/>
                  </a:cubicBezTo>
                  <a:cubicBezTo>
                    <a:pt x="2787" y="2515"/>
                    <a:pt x="2862" y="2287"/>
                    <a:pt x="2937" y="2059"/>
                  </a:cubicBezTo>
                  <a:cubicBezTo>
                    <a:pt x="2976" y="1943"/>
                    <a:pt x="2871" y="1845"/>
                    <a:pt x="2766" y="1845"/>
                  </a:cubicBezTo>
                  <a:cubicBezTo>
                    <a:pt x="2725" y="1845"/>
                    <a:pt x="2683" y="1860"/>
                    <a:pt x="2651" y="1895"/>
                  </a:cubicBezTo>
                  <a:cubicBezTo>
                    <a:pt x="2579" y="1973"/>
                    <a:pt x="2518" y="2059"/>
                    <a:pt x="2452" y="2140"/>
                  </a:cubicBezTo>
                  <a:cubicBezTo>
                    <a:pt x="2510" y="1955"/>
                    <a:pt x="2556" y="1768"/>
                    <a:pt x="2616" y="1586"/>
                  </a:cubicBezTo>
                  <a:cubicBezTo>
                    <a:pt x="2657" y="1461"/>
                    <a:pt x="2564" y="1387"/>
                    <a:pt x="2465" y="1387"/>
                  </a:cubicBezTo>
                  <a:cubicBezTo>
                    <a:pt x="2410" y="1387"/>
                    <a:pt x="2353" y="1409"/>
                    <a:pt x="2316" y="1459"/>
                  </a:cubicBezTo>
                  <a:cubicBezTo>
                    <a:pt x="2100" y="1747"/>
                    <a:pt x="1848" y="2010"/>
                    <a:pt x="1603" y="2276"/>
                  </a:cubicBezTo>
                  <a:cubicBezTo>
                    <a:pt x="1646" y="1926"/>
                    <a:pt x="1669" y="1577"/>
                    <a:pt x="1669" y="1228"/>
                  </a:cubicBezTo>
                  <a:cubicBezTo>
                    <a:pt x="1669" y="1130"/>
                    <a:pt x="1593" y="1074"/>
                    <a:pt x="1514" y="1074"/>
                  </a:cubicBezTo>
                  <a:cubicBezTo>
                    <a:pt x="1463" y="1074"/>
                    <a:pt x="1411" y="1097"/>
                    <a:pt x="1378" y="1147"/>
                  </a:cubicBezTo>
                  <a:cubicBezTo>
                    <a:pt x="1222" y="1387"/>
                    <a:pt x="1005" y="1554"/>
                    <a:pt x="774" y="1704"/>
                  </a:cubicBezTo>
                  <a:cubicBezTo>
                    <a:pt x="757" y="1678"/>
                    <a:pt x="740" y="1649"/>
                    <a:pt x="722" y="1620"/>
                  </a:cubicBezTo>
                  <a:cubicBezTo>
                    <a:pt x="731" y="1340"/>
                    <a:pt x="751" y="1060"/>
                    <a:pt x="847" y="789"/>
                  </a:cubicBezTo>
                  <a:cubicBezTo>
                    <a:pt x="879" y="695"/>
                    <a:pt x="804" y="634"/>
                    <a:pt x="727" y="634"/>
                  </a:cubicBezTo>
                  <a:cubicBezTo>
                    <a:pt x="685" y="634"/>
                    <a:pt x="643" y="652"/>
                    <a:pt x="616" y="691"/>
                  </a:cubicBezTo>
                  <a:cubicBezTo>
                    <a:pt x="538" y="809"/>
                    <a:pt x="471" y="939"/>
                    <a:pt x="416" y="1075"/>
                  </a:cubicBezTo>
                  <a:cubicBezTo>
                    <a:pt x="336" y="899"/>
                    <a:pt x="252" y="725"/>
                    <a:pt x="206" y="552"/>
                  </a:cubicBezTo>
                  <a:cubicBezTo>
                    <a:pt x="194" y="507"/>
                    <a:pt x="162" y="488"/>
                    <a:pt x="128" y="488"/>
                  </a:cubicBezTo>
                  <a:cubicBezTo>
                    <a:pt x="84" y="488"/>
                    <a:pt x="36" y="521"/>
                    <a:pt x="30" y="575"/>
                  </a:cubicBezTo>
                  <a:cubicBezTo>
                    <a:pt x="1" y="847"/>
                    <a:pt x="139" y="1135"/>
                    <a:pt x="289" y="1398"/>
                  </a:cubicBezTo>
                  <a:cubicBezTo>
                    <a:pt x="261" y="1493"/>
                    <a:pt x="229" y="1583"/>
                    <a:pt x="194" y="1684"/>
                  </a:cubicBezTo>
                  <a:cubicBezTo>
                    <a:pt x="181" y="1726"/>
                    <a:pt x="221" y="1759"/>
                    <a:pt x="257" y="1759"/>
                  </a:cubicBezTo>
                  <a:cubicBezTo>
                    <a:pt x="276" y="1759"/>
                    <a:pt x="294" y="1751"/>
                    <a:pt x="304" y="1730"/>
                  </a:cubicBezTo>
                  <a:cubicBezTo>
                    <a:pt x="330" y="1675"/>
                    <a:pt x="359" y="1620"/>
                    <a:pt x="385" y="1563"/>
                  </a:cubicBezTo>
                  <a:lnTo>
                    <a:pt x="431" y="1641"/>
                  </a:lnTo>
                  <a:cubicBezTo>
                    <a:pt x="425" y="1765"/>
                    <a:pt x="422" y="1889"/>
                    <a:pt x="419" y="2013"/>
                  </a:cubicBezTo>
                  <a:cubicBezTo>
                    <a:pt x="417" y="2102"/>
                    <a:pt x="489" y="2159"/>
                    <a:pt x="566" y="2159"/>
                  </a:cubicBezTo>
                  <a:cubicBezTo>
                    <a:pt x="592" y="2159"/>
                    <a:pt x="618" y="2153"/>
                    <a:pt x="642" y="2140"/>
                  </a:cubicBezTo>
                  <a:cubicBezTo>
                    <a:pt x="673" y="2123"/>
                    <a:pt x="699" y="2103"/>
                    <a:pt x="731" y="2085"/>
                  </a:cubicBezTo>
                  <a:cubicBezTo>
                    <a:pt x="881" y="2313"/>
                    <a:pt x="1028" y="2541"/>
                    <a:pt x="1199" y="2755"/>
                  </a:cubicBezTo>
                  <a:cubicBezTo>
                    <a:pt x="1199" y="2758"/>
                    <a:pt x="1199" y="2758"/>
                    <a:pt x="1199" y="2758"/>
                  </a:cubicBezTo>
                  <a:cubicBezTo>
                    <a:pt x="1167" y="2878"/>
                    <a:pt x="1254" y="2947"/>
                    <a:pt x="1347" y="2947"/>
                  </a:cubicBezTo>
                  <a:cubicBezTo>
                    <a:pt x="1355" y="2947"/>
                    <a:pt x="1362" y="2946"/>
                    <a:pt x="1369" y="2946"/>
                  </a:cubicBezTo>
                  <a:cubicBezTo>
                    <a:pt x="1577" y="3200"/>
                    <a:pt x="1799" y="3439"/>
                    <a:pt x="2033" y="3667"/>
                  </a:cubicBezTo>
                  <a:cubicBezTo>
                    <a:pt x="2493" y="4099"/>
                    <a:pt x="3030" y="4392"/>
                    <a:pt x="3525" y="4392"/>
                  </a:cubicBezTo>
                  <a:cubicBezTo>
                    <a:pt x="3981" y="4392"/>
                    <a:pt x="4403" y="4143"/>
                    <a:pt x="4698" y="3523"/>
                  </a:cubicBezTo>
                  <a:cubicBezTo>
                    <a:pt x="5220" y="2429"/>
                    <a:pt x="3950" y="1531"/>
                    <a:pt x="3150" y="1069"/>
                  </a:cubicBezTo>
                  <a:cubicBezTo>
                    <a:pt x="2406" y="640"/>
                    <a:pt x="1257" y="1"/>
                    <a:pt x="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6382025" y="1568650"/>
              <a:ext cx="133400" cy="76300"/>
            </a:xfrm>
            <a:custGeom>
              <a:avLst/>
              <a:gdLst/>
              <a:ahLst/>
              <a:cxnLst/>
              <a:rect l="l" t="t" r="r" b="b"/>
              <a:pathLst>
                <a:path w="5336" h="3052" extrusionOk="0">
                  <a:moveTo>
                    <a:pt x="1828" y="975"/>
                  </a:moveTo>
                  <a:cubicBezTo>
                    <a:pt x="1793" y="1321"/>
                    <a:pt x="1802" y="1670"/>
                    <a:pt x="1718" y="2014"/>
                  </a:cubicBezTo>
                  <a:cubicBezTo>
                    <a:pt x="1718" y="2031"/>
                    <a:pt x="1718" y="2049"/>
                    <a:pt x="1724" y="2063"/>
                  </a:cubicBezTo>
                  <a:cubicBezTo>
                    <a:pt x="1582" y="2000"/>
                    <a:pt x="1452" y="1919"/>
                    <a:pt x="1334" y="1818"/>
                  </a:cubicBezTo>
                  <a:cubicBezTo>
                    <a:pt x="1464" y="1500"/>
                    <a:pt x="1603" y="1217"/>
                    <a:pt x="1828" y="975"/>
                  </a:cubicBezTo>
                  <a:close/>
                  <a:moveTo>
                    <a:pt x="2916" y="943"/>
                  </a:moveTo>
                  <a:cubicBezTo>
                    <a:pt x="3505" y="1107"/>
                    <a:pt x="4033" y="1442"/>
                    <a:pt x="4429" y="1910"/>
                  </a:cubicBezTo>
                  <a:cubicBezTo>
                    <a:pt x="4409" y="1899"/>
                    <a:pt x="4388" y="1894"/>
                    <a:pt x="4368" y="1894"/>
                  </a:cubicBezTo>
                  <a:cubicBezTo>
                    <a:pt x="4343" y="1894"/>
                    <a:pt x="4318" y="1902"/>
                    <a:pt x="4296" y="1916"/>
                  </a:cubicBezTo>
                  <a:cubicBezTo>
                    <a:pt x="4166" y="2005"/>
                    <a:pt x="4071" y="2121"/>
                    <a:pt x="3976" y="2239"/>
                  </a:cubicBezTo>
                  <a:cubicBezTo>
                    <a:pt x="3984" y="2092"/>
                    <a:pt x="3953" y="1945"/>
                    <a:pt x="3883" y="1818"/>
                  </a:cubicBezTo>
                  <a:cubicBezTo>
                    <a:pt x="3856" y="1768"/>
                    <a:pt x="3796" y="1737"/>
                    <a:pt x="3738" y="1737"/>
                  </a:cubicBezTo>
                  <a:cubicBezTo>
                    <a:pt x="3699" y="1737"/>
                    <a:pt x="3661" y="1751"/>
                    <a:pt x="3635" y="1783"/>
                  </a:cubicBezTo>
                  <a:cubicBezTo>
                    <a:pt x="3554" y="1884"/>
                    <a:pt x="3479" y="2023"/>
                    <a:pt x="3390" y="2141"/>
                  </a:cubicBezTo>
                  <a:cubicBezTo>
                    <a:pt x="3445" y="1913"/>
                    <a:pt x="3494" y="1685"/>
                    <a:pt x="3580" y="1465"/>
                  </a:cubicBezTo>
                  <a:cubicBezTo>
                    <a:pt x="3624" y="1355"/>
                    <a:pt x="3525" y="1273"/>
                    <a:pt x="3427" y="1273"/>
                  </a:cubicBezTo>
                  <a:cubicBezTo>
                    <a:pt x="3389" y="1273"/>
                    <a:pt x="3352" y="1285"/>
                    <a:pt x="3323" y="1312"/>
                  </a:cubicBezTo>
                  <a:cubicBezTo>
                    <a:pt x="3089" y="1538"/>
                    <a:pt x="2853" y="1751"/>
                    <a:pt x="2627" y="1974"/>
                  </a:cubicBezTo>
                  <a:cubicBezTo>
                    <a:pt x="2714" y="1627"/>
                    <a:pt x="2809" y="1284"/>
                    <a:pt x="2916" y="943"/>
                  </a:cubicBezTo>
                  <a:close/>
                  <a:moveTo>
                    <a:pt x="2713" y="1"/>
                  </a:moveTo>
                  <a:cubicBezTo>
                    <a:pt x="2702" y="1"/>
                    <a:pt x="2691" y="2"/>
                    <a:pt x="2679" y="5"/>
                  </a:cubicBezTo>
                  <a:cubicBezTo>
                    <a:pt x="1871" y="186"/>
                    <a:pt x="0" y="1139"/>
                    <a:pt x="1126" y="2109"/>
                  </a:cubicBezTo>
                  <a:cubicBezTo>
                    <a:pt x="1865" y="2741"/>
                    <a:pt x="3084" y="2961"/>
                    <a:pt x="4158" y="2981"/>
                  </a:cubicBezTo>
                  <a:cubicBezTo>
                    <a:pt x="4175" y="3001"/>
                    <a:pt x="4192" y="3019"/>
                    <a:pt x="4212" y="3030"/>
                  </a:cubicBezTo>
                  <a:cubicBezTo>
                    <a:pt x="4236" y="3045"/>
                    <a:pt x="4261" y="3052"/>
                    <a:pt x="4286" y="3052"/>
                  </a:cubicBezTo>
                  <a:cubicBezTo>
                    <a:pt x="4311" y="3052"/>
                    <a:pt x="4337" y="3045"/>
                    <a:pt x="4360" y="3030"/>
                  </a:cubicBezTo>
                  <a:cubicBezTo>
                    <a:pt x="4377" y="3019"/>
                    <a:pt x="4383" y="2996"/>
                    <a:pt x="4397" y="2978"/>
                  </a:cubicBezTo>
                  <a:cubicBezTo>
                    <a:pt x="4654" y="2975"/>
                    <a:pt x="4902" y="2967"/>
                    <a:pt x="5128" y="2946"/>
                  </a:cubicBezTo>
                  <a:cubicBezTo>
                    <a:pt x="5226" y="2935"/>
                    <a:pt x="5336" y="2843"/>
                    <a:pt x="5289" y="2733"/>
                  </a:cubicBezTo>
                  <a:cubicBezTo>
                    <a:pt x="4926" y="1812"/>
                    <a:pt x="3976" y="897"/>
                    <a:pt x="2939" y="732"/>
                  </a:cubicBezTo>
                  <a:cubicBezTo>
                    <a:pt x="2911" y="680"/>
                    <a:pt x="2857" y="652"/>
                    <a:pt x="2804" y="652"/>
                  </a:cubicBezTo>
                  <a:cubicBezTo>
                    <a:pt x="2760" y="652"/>
                    <a:pt x="2716" y="670"/>
                    <a:pt x="2685" y="709"/>
                  </a:cubicBezTo>
                  <a:cubicBezTo>
                    <a:pt x="2657" y="708"/>
                    <a:pt x="2629" y="707"/>
                    <a:pt x="2601" y="707"/>
                  </a:cubicBezTo>
                  <a:cubicBezTo>
                    <a:pt x="2441" y="707"/>
                    <a:pt x="2280" y="728"/>
                    <a:pt x="2125" y="770"/>
                  </a:cubicBezTo>
                  <a:cubicBezTo>
                    <a:pt x="2131" y="738"/>
                    <a:pt x="2134" y="703"/>
                    <a:pt x="2140" y="671"/>
                  </a:cubicBezTo>
                  <a:cubicBezTo>
                    <a:pt x="2148" y="637"/>
                    <a:pt x="2142" y="599"/>
                    <a:pt x="2122" y="570"/>
                  </a:cubicBezTo>
                  <a:cubicBezTo>
                    <a:pt x="2382" y="458"/>
                    <a:pt x="2633" y="365"/>
                    <a:pt x="2795" y="276"/>
                  </a:cubicBezTo>
                  <a:cubicBezTo>
                    <a:pt x="2934" y="198"/>
                    <a:pt x="2855" y="1"/>
                    <a:pt x="27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7159050" y="1734200"/>
              <a:ext cx="125325" cy="71225"/>
            </a:xfrm>
            <a:custGeom>
              <a:avLst/>
              <a:gdLst/>
              <a:ahLst/>
              <a:cxnLst/>
              <a:rect l="l" t="t" r="r" b="b"/>
              <a:pathLst>
                <a:path w="5013" h="2849" extrusionOk="0">
                  <a:moveTo>
                    <a:pt x="4164" y="877"/>
                  </a:moveTo>
                  <a:cubicBezTo>
                    <a:pt x="4660" y="1273"/>
                    <a:pt x="4923" y="1856"/>
                    <a:pt x="4190" y="2327"/>
                  </a:cubicBezTo>
                  <a:cubicBezTo>
                    <a:pt x="4057" y="2404"/>
                    <a:pt x="3913" y="2462"/>
                    <a:pt x="3760" y="2491"/>
                  </a:cubicBezTo>
                  <a:cubicBezTo>
                    <a:pt x="3786" y="2480"/>
                    <a:pt x="3809" y="2462"/>
                    <a:pt x="3823" y="2436"/>
                  </a:cubicBezTo>
                  <a:cubicBezTo>
                    <a:pt x="3982" y="2133"/>
                    <a:pt x="4279" y="1986"/>
                    <a:pt x="4343" y="1622"/>
                  </a:cubicBezTo>
                  <a:cubicBezTo>
                    <a:pt x="4364" y="1502"/>
                    <a:pt x="4270" y="1393"/>
                    <a:pt x="4164" y="1393"/>
                  </a:cubicBezTo>
                  <a:cubicBezTo>
                    <a:pt x="4122" y="1393"/>
                    <a:pt x="4079" y="1410"/>
                    <a:pt x="4040" y="1449"/>
                  </a:cubicBezTo>
                  <a:lnTo>
                    <a:pt x="3875" y="1613"/>
                  </a:lnTo>
                  <a:cubicBezTo>
                    <a:pt x="3959" y="1414"/>
                    <a:pt x="4054" y="1221"/>
                    <a:pt x="4164" y="1036"/>
                  </a:cubicBezTo>
                  <a:cubicBezTo>
                    <a:pt x="4193" y="987"/>
                    <a:pt x="4193" y="926"/>
                    <a:pt x="4164" y="877"/>
                  </a:cubicBezTo>
                  <a:close/>
                  <a:moveTo>
                    <a:pt x="3063" y="1"/>
                  </a:moveTo>
                  <a:cubicBezTo>
                    <a:pt x="3020" y="1"/>
                    <a:pt x="2977" y="17"/>
                    <a:pt x="2946" y="52"/>
                  </a:cubicBezTo>
                  <a:cubicBezTo>
                    <a:pt x="2934" y="51"/>
                    <a:pt x="2922" y="51"/>
                    <a:pt x="2910" y="51"/>
                  </a:cubicBezTo>
                  <a:cubicBezTo>
                    <a:pt x="1862" y="51"/>
                    <a:pt x="782" y="563"/>
                    <a:pt x="642" y="1596"/>
                  </a:cubicBezTo>
                  <a:cubicBezTo>
                    <a:pt x="630" y="1687"/>
                    <a:pt x="714" y="1771"/>
                    <a:pt x="792" y="1771"/>
                  </a:cubicBezTo>
                  <a:cubicBezTo>
                    <a:pt x="830" y="1771"/>
                    <a:pt x="867" y="1751"/>
                    <a:pt x="890" y="1700"/>
                  </a:cubicBezTo>
                  <a:cubicBezTo>
                    <a:pt x="1268" y="877"/>
                    <a:pt x="1851" y="438"/>
                    <a:pt x="2654" y="410"/>
                  </a:cubicBezTo>
                  <a:lnTo>
                    <a:pt x="2654" y="410"/>
                  </a:lnTo>
                  <a:cubicBezTo>
                    <a:pt x="2492" y="620"/>
                    <a:pt x="2331" y="831"/>
                    <a:pt x="2163" y="1036"/>
                  </a:cubicBezTo>
                  <a:cubicBezTo>
                    <a:pt x="2195" y="981"/>
                    <a:pt x="2218" y="921"/>
                    <a:pt x="2253" y="866"/>
                  </a:cubicBezTo>
                  <a:cubicBezTo>
                    <a:pt x="2324" y="749"/>
                    <a:pt x="2223" y="638"/>
                    <a:pt x="2114" y="638"/>
                  </a:cubicBezTo>
                  <a:cubicBezTo>
                    <a:pt x="2079" y="638"/>
                    <a:pt x="2042" y="650"/>
                    <a:pt x="2010" y="678"/>
                  </a:cubicBezTo>
                  <a:cubicBezTo>
                    <a:pt x="1675" y="975"/>
                    <a:pt x="1306" y="1420"/>
                    <a:pt x="1378" y="1893"/>
                  </a:cubicBezTo>
                  <a:cubicBezTo>
                    <a:pt x="1366" y="1917"/>
                    <a:pt x="1355" y="1940"/>
                    <a:pt x="1346" y="1963"/>
                  </a:cubicBezTo>
                  <a:cubicBezTo>
                    <a:pt x="1286" y="2087"/>
                    <a:pt x="1382" y="2218"/>
                    <a:pt x="1493" y="2218"/>
                  </a:cubicBezTo>
                  <a:cubicBezTo>
                    <a:pt x="1532" y="2218"/>
                    <a:pt x="1572" y="2202"/>
                    <a:pt x="1609" y="2165"/>
                  </a:cubicBezTo>
                  <a:cubicBezTo>
                    <a:pt x="1817" y="1957"/>
                    <a:pt x="2004" y="1732"/>
                    <a:pt x="2195" y="1510"/>
                  </a:cubicBezTo>
                  <a:lnTo>
                    <a:pt x="2195" y="1510"/>
                  </a:lnTo>
                  <a:lnTo>
                    <a:pt x="1970" y="1960"/>
                  </a:lnTo>
                  <a:cubicBezTo>
                    <a:pt x="1905" y="2089"/>
                    <a:pt x="2008" y="2223"/>
                    <a:pt x="2125" y="2223"/>
                  </a:cubicBezTo>
                  <a:cubicBezTo>
                    <a:pt x="2165" y="2223"/>
                    <a:pt x="2207" y="2207"/>
                    <a:pt x="2244" y="2171"/>
                  </a:cubicBezTo>
                  <a:cubicBezTo>
                    <a:pt x="2351" y="2061"/>
                    <a:pt x="2461" y="1951"/>
                    <a:pt x="2570" y="1844"/>
                  </a:cubicBezTo>
                  <a:lnTo>
                    <a:pt x="2570" y="1844"/>
                  </a:lnTo>
                  <a:cubicBezTo>
                    <a:pt x="2475" y="1989"/>
                    <a:pt x="2385" y="2133"/>
                    <a:pt x="2282" y="2275"/>
                  </a:cubicBezTo>
                  <a:cubicBezTo>
                    <a:pt x="2244" y="2321"/>
                    <a:pt x="2244" y="2384"/>
                    <a:pt x="2279" y="2433"/>
                  </a:cubicBezTo>
                  <a:cubicBezTo>
                    <a:pt x="1961" y="2370"/>
                    <a:pt x="1658" y="2295"/>
                    <a:pt x="1413" y="2240"/>
                  </a:cubicBezTo>
                  <a:cubicBezTo>
                    <a:pt x="1069" y="2162"/>
                    <a:pt x="731" y="2061"/>
                    <a:pt x="388" y="1989"/>
                  </a:cubicBezTo>
                  <a:cubicBezTo>
                    <a:pt x="362" y="1983"/>
                    <a:pt x="336" y="1983"/>
                    <a:pt x="310" y="1980"/>
                  </a:cubicBezTo>
                  <a:cubicBezTo>
                    <a:pt x="249" y="1957"/>
                    <a:pt x="186" y="1934"/>
                    <a:pt x="122" y="1917"/>
                  </a:cubicBezTo>
                  <a:cubicBezTo>
                    <a:pt x="114" y="1914"/>
                    <a:pt x="106" y="1913"/>
                    <a:pt x="98" y="1913"/>
                  </a:cubicBezTo>
                  <a:cubicBezTo>
                    <a:pt x="68" y="1913"/>
                    <a:pt x="40" y="1929"/>
                    <a:pt x="24" y="1954"/>
                  </a:cubicBezTo>
                  <a:cubicBezTo>
                    <a:pt x="1" y="1995"/>
                    <a:pt x="15" y="2049"/>
                    <a:pt x="56" y="2072"/>
                  </a:cubicBezTo>
                  <a:cubicBezTo>
                    <a:pt x="621" y="2362"/>
                    <a:pt x="2084" y="2849"/>
                    <a:pt x="3268" y="2849"/>
                  </a:cubicBezTo>
                  <a:cubicBezTo>
                    <a:pt x="4187" y="2849"/>
                    <a:pt x="4938" y="2555"/>
                    <a:pt x="4972" y="1648"/>
                  </a:cubicBezTo>
                  <a:cubicBezTo>
                    <a:pt x="5013" y="684"/>
                    <a:pt x="4158" y="158"/>
                    <a:pt x="3197" y="72"/>
                  </a:cubicBezTo>
                  <a:cubicBezTo>
                    <a:pt x="3165" y="25"/>
                    <a:pt x="3114" y="1"/>
                    <a:pt x="30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5991550" y="3413900"/>
              <a:ext cx="83825" cy="164550"/>
            </a:xfrm>
            <a:custGeom>
              <a:avLst/>
              <a:gdLst/>
              <a:ahLst/>
              <a:cxnLst/>
              <a:rect l="l" t="t" r="r" b="b"/>
              <a:pathLst>
                <a:path w="3353" h="6582" extrusionOk="0">
                  <a:moveTo>
                    <a:pt x="1886" y="674"/>
                  </a:moveTo>
                  <a:cubicBezTo>
                    <a:pt x="1542" y="1225"/>
                    <a:pt x="1294" y="1802"/>
                    <a:pt x="1034" y="2394"/>
                  </a:cubicBezTo>
                  <a:cubicBezTo>
                    <a:pt x="1009" y="2446"/>
                    <a:pt x="1050" y="2496"/>
                    <a:pt x="1098" y="2496"/>
                  </a:cubicBezTo>
                  <a:cubicBezTo>
                    <a:pt x="1111" y="2496"/>
                    <a:pt x="1125" y="2492"/>
                    <a:pt x="1138" y="2484"/>
                  </a:cubicBezTo>
                  <a:lnTo>
                    <a:pt x="1138" y="2484"/>
                  </a:lnTo>
                  <a:cubicBezTo>
                    <a:pt x="1023" y="2752"/>
                    <a:pt x="901" y="3021"/>
                    <a:pt x="789" y="3289"/>
                  </a:cubicBezTo>
                  <a:cubicBezTo>
                    <a:pt x="737" y="3411"/>
                    <a:pt x="839" y="3562"/>
                    <a:pt x="948" y="3562"/>
                  </a:cubicBezTo>
                  <a:cubicBezTo>
                    <a:pt x="987" y="3562"/>
                    <a:pt x="1026" y="3544"/>
                    <a:pt x="1060" y="3500"/>
                  </a:cubicBezTo>
                  <a:cubicBezTo>
                    <a:pt x="1493" y="2954"/>
                    <a:pt x="1889" y="2386"/>
                    <a:pt x="2270" y="1805"/>
                  </a:cubicBezTo>
                  <a:lnTo>
                    <a:pt x="2270" y="1805"/>
                  </a:lnTo>
                  <a:cubicBezTo>
                    <a:pt x="2013" y="2683"/>
                    <a:pt x="1632" y="3520"/>
                    <a:pt x="1259" y="4369"/>
                  </a:cubicBezTo>
                  <a:cubicBezTo>
                    <a:pt x="373" y="3252"/>
                    <a:pt x="188" y="1854"/>
                    <a:pt x="1658" y="818"/>
                  </a:cubicBezTo>
                  <a:cubicBezTo>
                    <a:pt x="1704" y="786"/>
                    <a:pt x="1788" y="731"/>
                    <a:pt x="1886" y="674"/>
                  </a:cubicBezTo>
                  <a:close/>
                  <a:moveTo>
                    <a:pt x="3004" y="1"/>
                  </a:moveTo>
                  <a:cubicBezTo>
                    <a:pt x="2989" y="1"/>
                    <a:pt x="2975" y="3"/>
                    <a:pt x="2960" y="7"/>
                  </a:cubicBezTo>
                  <a:cubicBezTo>
                    <a:pt x="1606" y="243"/>
                    <a:pt x="477" y="1017"/>
                    <a:pt x="217" y="2426"/>
                  </a:cubicBezTo>
                  <a:cubicBezTo>
                    <a:pt x="1" y="3598"/>
                    <a:pt x="777" y="4865"/>
                    <a:pt x="1843" y="5316"/>
                  </a:cubicBezTo>
                  <a:cubicBezTo>
                    <a:pt x="1859" y="5322"/>
                    <a:pt x="1876" y="5325"/>
                    <a:pt x="1894" y="5325"/>
                  </a:cubicBezTo>
                  <a:cubicBezTo>
                    <a:pt x="1945" y="5325"/>
                    <a:pt x="1996" y="5298"/>
                    <a:pt x="2022" y="5252"/>
                  </a:cubicBezTo>
                  <a:lnTo>
                    <a:pt x="2022" y="5252"/>
                  </a:lnTo>
                  <a:cubicBezTo>
                    <a:pt x="2019" y="5360"/>
                    <a:pt x="2113" y="5459"/>
                    <a:pt x="2211" y="5459"/>
                  </a:cubicBezTo>
                  <a:cubicBezTo>
                    <a:pt x="2252" y="5459"/>
                    <a:pt x="2295" y="5441"/>
                    <a:pt x="2330" y="5400"/>
                  </a:cubicBezTo>
                  <a:cubicBezTo>
                    <a:pt x="2504" y="5192"/>
                    <a:pt x="2622" y="4923"/>
                    <a:pt x="2792" y="4721"/>
                  </a:cubicBezTo>
                  <a:cubicBezTo>
                    <a:pt x="2795" y="4718"/>
                    <a:pt x="2798" y="4718"/>
                    <a:pt x="2801" y="4715"/>
                  </a:cubicBezTo>
                  <a:lnTo>
                    <a:pt x="2844" y="4652"/>
                  </a:lnTo>
                  <a:cubicBezTo>
                    <a:pt x="2920" y="4534"/>
                    <a:pt x="2814" y="4406"/>
                    <a:pt x="2697" y="4406"/>
                  </a:cubicBezTo>
                  <a:cubicBezTo>
                    <a:pt x="2671" y="4406"/>
                    <a:pt x="2644" y="4412"/>
                    <a:pt x="2619" y="4427"/>
                  </a:cubicBezTo>
                  <a:cubicBezTo>
                    <a:pt x="2556" y="4464"/>
                    <a:pt x="2501" y="4510"/>
                    <a:pt x="2455" y="4565"/>
                  </a:cubicBezTo>
                  <a:cubicBezTo>
                    <a:pt x="2466" y="4291"/>
                    <a:pt x="2475" y="4017"/>
                    <a:pt x="2535" y="3742"/>
                  </a:cubicBezTo>
                  <a:cubicBezTo>
                    <a:pt x="2562" y="3622"/>
                    <a:pt x="2459" y="3510"/>
                    <a:pt x="2350" y="3510"/>
                  </a:cubicBezTo>
                  <a:cubicBezTo>
                    <a:pt x="2331" y="3510"/>
                    <a:pt x="2312" y="3513"/>
                    <a:pt x="2293" y="3520"/>
                  </a:cubicBezTo>
                  <a:cubicBezTo>
                    <a:pt x="2463" y="3026"/>
                    <a:pt x="2596" y="2521"/>
                    <a:pt x="2691" y="2010"/>
                  </a:cubicBezTo>
                  <a:cubicBezTo>
                    <a:pt x="2706" y="1947"/>
                    <a:pt x="2683" y="1883"/>
                    <a:pt x="2636" y="1840"/>
                  </a:cubicBezTo>
                  <a:cubicBezTo>
                    <a:pt x="2723" y="1534"/>
                    <a:pt x="2792" y="1219"/>
                    <a:pt x="2841" y="904"/>
                  </a:cubicBezTo>
                  <a:cubicBezTo>
                    <a:pt x="2862" y="778"/>
                    <a:pt x="2762" y="679"/>
                    <a:pt x="2660" y="679"/>
                  </a:cubicBezTo>
                  <a:cubicBezTo>
                    <a:pt x="2608" y="679"/>
                    <a:pt x="2555" y="705"/>
                    <a:pt x="2518" y="766"/>
                  </a:cubicBezTo>
                  <a:cubicBezTo>
                    <a:pt x="2247" y="1216"/>
                    <a:pt x="1961" y="1655"/>
                    <a:pt x="1666" y="2085"/>
                  </a:cubicBezTo>
                  <a:cubicBezTo>
                    <a:pt x="1854" y="1644"/>
                    <a:pt x="2033" y="1199"/>
                    <a:pt x="2183" y="740"/>
                  </a:cubicBezTo>
                  <a:cubicBezTo>
                    <a:pt x="2212" y="650"/>
                    <a:pt x="2157" y="590"/>
                    <a:pt x="2088" y="570"/>
                  </a:cubicBezTo>
                  <a:cubicBezTo>
                    <a:pt x="2270" y="480"/>
                    <a:pt x="2471" y="404"/>
                    <a:pt x="2626" y="404"/>
                  </a:cubicBezTo>
                  <a:cubicBezTo>
                    <a:pt x="2766" y="404"/>
                    <a:pt x="2868" y="466"/>
                    <a:pt x="2885" y="636"/>
                  </a:cubicBezTo>
                  <a:cubicBezTo>
                    <a:pt x="2945" y="1257"/>
                    <a:pt x="2971" y="1880"/>
                    <a:pt x="2986" y="2504"/>
                  </a:cubicBezTo>
                  <a:cubicBezTo>
                    <a:pt x="3015" y="3852"/>
                    <a:pt x="2853" y="5197"/>
                    <a:pt x="2504" y="6502"/>
                  </a:cubicBezTo>
                  <a:cubicBezTo>
                    <a:pt x="2490" y="6550"/>
                    <a:pt x="2527" y="6581"/>
                    <a:pt x="2565" y="6581"/>
                  </a:cubicBezTo>
                  <a:cubicBezTo>
                    <a:pt x="2591" y="6581"/>
                    <a:pt x="2617" y="6567"/>
                    <a:pt x="2628" y="6534"/>
                  </a:cubicBezTo>
                  <a:cubicBezTo>
                    <a:pt x="3350" y="4461"/>
                    <a:pt x="3352" y="2331"/>
                    <a:pt x="3171" y="165"/>
                  </a:cubicBezTo>
                  <a:cubicBezTo>
                    <a:pt x="3168" y="71"/>
                    <a:pt x="3091" y="1"/>
                    <a:pt x="30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5981225" y="3763550"/>
              <a:ext cx="150150" cy="137775"/>
            </a:xfrm>
            <a:custGeom>
              <a:avLst/>
              <a:gdLst/>
              <a:ahLst/>
              <a:cxnLst/>
              <a:rect l="l" t="t" r="r" b="b"/>
              <a:pathLst>
                <a:path w="6006" h="5511" extrusionOk="0">
                  <a:moveTo>
                    <a:pt x="4571" y="248"/>
                  </a:moveTo>
                  <a:lnTo>
                    <a:pt x="4571" y="248"/>
                  </a:lnTo>
                  <a:cubicBezTo>
                    <a:pt x="5010" y="268"/>
                    <a:pt x="5391" y="493"/>
                    <a:pt x="5622" y="1047"/>
                  </a:cubicBezTo>
                  <a:cubicBezTo>
                    <a:pt x="5437" y="1169"/>
                    <a:pt x="5267" y="1313"/>
                    <a:pt x="5111" y="1472"/>
                  </a:cubicBezTo>
                  <a:cubicBezTo>
                    <a:pt x="5189" y="1299"/>
                    <a:pt x="5255" y="1120"/>
                    <a:pt x="5310" y="938"/>
                  </a:cubicBezTo>
                  <a:cubicBezTo>
                    <a:pt x="5349" y="822"/>
                    <a:pt x="5240" y="698"/>
                    <a:pt x="5126" y="698"/>
                  </a:cubicBezTo>
                  <a:cubicBezTo>
                    <a:pt x="5095" y="698"/>
                    <a:pt x="5064" y="707"/>
                    <a:pt x="5036" y="727"/>
                  </a:cubicBezTo>
                  <a:cubicBezTo>
                    <a:pt x="4828" y="883"/>
                    <a:pt x="4629" y="1053"/>
                    <a:pt x="4444" y="1238"/>
                  </a:cubicBezTo>
                  <a:cubicBezTo>
                    <a:pt x="4548" y="990"/>
                    <a:pt x="4629" y="730"/>
                    <a:pt x="4684" y="467"/>
                  </a:cubicBezTo>
                  <a:cubicBezTo>
                    <a:pt x="4695" y="378"/>
                    <a:pt x="4652" y="288"/>
                    <a:pt x="4571" y="248"/>
                  </a:cubicBezTo>
                  <a:close/>
                  <a:moveTo>
                    <a:pt x="3607" y="461"/>
                  </a:moveTo>
                  <a:cubicBezTo>
                    <a:pt x="2833" y="1429"/>
                    <a:pt x="2235" y="2540"/>
                    <a:pt x="1404" y="3449"/>
                  </a:cubicBezTo>
                  <a:cubicBezTo>
                    <a:pt x="1837" y="2560"/>
                    <a:pt x="2365" y="1726"/>
                    <a:pt x="2862" y="869"/>
                  </a:cubicBezTo>
                  <a:cubicBezTo>
                    <a:pt x="3096" y="710"/>
                    <a:pt x="3344" y="574"/>
                    <a:pt x="3607" y="461"/>
                  </a:cubicBezTo>
                  <a:close/>
                  <a:moveTo>
                    <a:pt x="4149" y="952"/>
                  </a:moveTo>
                  <a:cubicBezTo>
                    <a:pt x="3809" y="1876"/>
                    <a:pt x="3159" y="2661"/>
                    <a:pt x="2605" y="3473"/>
                  </a:cubicBezTo>
                  <a:cubicBezTo>
                    <a:pt x="2516" y="3604"/>
                    <a:pt x="2651" y="3760"/>
                    <a:pt x="2781" y="3760"/>
                  </a:cubicBezTo>
                  <a:cubicBezTo>
                    <a:pt x="2825" y="3760"/>
                    <a:pt x="2868" y="3743"/>
                    <a:pt x="2902" y="3701"/>
                  </a:cubicBezTo>
                  <a:cubicBezTo>
                    <a:pt x="2914" y="3689"/>
                    <a:pt x="2922" y="3675"/>
                    <a:pt x="2931" y="3663"/>
                  </a:cubicBezTo>
                  <a:cubicBezTo>
                    <a:pt x="3494" y="2964"/>
                    <a:pt x="3996" y="2199"/>
                    <a:pt x="4634" y="1570"/>
                  </a:cubicBezTo>
                  <a:lnTo>
                    <a:pt x="4634" y="1570"/>
                  </a:lnTo>
                  <a:cubicBezTo>
                    <a:pt x="4562" y="1706"/>
                    <a:pt x="4484" y="1839"/>
                    <a:pt x="4398" y="1966"/>
                  </a:cubicBezTo>
                  <a:cubicBezTo>
                    <a:pt x="4346" y="2038"/>
                    <a:pt x="4297" y="2095"/>
                    <a:pt x="4326" y="2188"/>
                  </a:cubicBezTo>
                  <a:cubicBezTo>
                    <a:pt x="4337" y="2231"/>
                    <a:pt x="4372" y="2269"/>
                    <a:pt x="4415" y="2286"/>
                  </a:cubicBezTo>
                  <a:cubicBezTo>
                    <a:pt x="4253" y="2491"/>
                    <a:pt x="4097" y="2693"/>
                    <a:pt x="3947" y="2866"/>
                  </a:cubicBezTo>
                  <a:cubicBezTo>
                    <a:pt x="3243" y="3672"/>
                    <a:pt x="2388" y="4838"/>
                    <a:pt x="1340" y="5208"/>
                  </a:cubicBezTo>
                  <a:cubicBezTo>
                    <a:pt x="1275" y="5231"/>
                    <a:pt x="1216" y="5241"/>
                    <a:pt x="1164" y="5241"/>
                  </a:cubicBezTo>
                  <a:cubicBezTo>
                    <a:pt x="733" y="5241"/>
                    <a:pt x="696" y="4536"/>
                    <a:pt x="691" y="4119"/>
                  </a:cubicBezTo>
                  <a:lnTo>
                    <a:pt x="691" y="4119"/>
                  </a:lnTo>
                  <a:cubicBezTo>
                    <a:pt x="702" y="4122"/>
                    <a:pt x="711" y="4122"/>
                    <a:pt x="720" y="4122"/>
                  </a:cubicBezTo>
                  <a:cubicBezTo>
                    <a:pt x="717" y="4131"/>
                    <a:pt x="711" y="4139"/>
                    <a:pt x="708" y="4151"/>
                  </a:cubicBezTo>
                  <a:cubicBezTo>
                    <a:pt x="654" y="4281"/>
                    <a:pt x="766" y="4361"/>
                    <a:pt x="879" y="4361"/>
                  </a:cubicBezTo>
                  <a:cubicBezTo>
                    <a:pt x="923" y="4361"/>
                    <a:pt x="968" y="4348"/>
                    <a:pt x="1003" y="4321"/>
                  </a:cubicBezTo>
                  <a:cubicBezTo>
                    <a:pt x="1467" y="3955"/>
                    <a:pt x="1851" y="3519"/>
                    <a:pt x="2204" y="3054"/>
                  </a:cubicBezTo>
                  <a:lnTo>
                    <a:pt x="2204" y="3054"/>
                  </a:lnTo>
                  <a:cubicBezTo>
                    <a:pt x="1932" y="3519"/>
                    <a:pt x="1661" y="3984"/>
                    <a:pt x="1346" y="4417"/>
                  </a:cubicBezTo>
                  <a:cubicBezTo>
                    <a:pt x="1245" y="4557"/>
                    <a:pt x="1374" y="4686"/>
                    <a:pt x="1510" y="4686"/>
                  </a:cubicBezTo>
                  <a:cubicBezTo>
                    <a:pt x="1568" y="4686"/>
                    <a:pt x="1626" y="4663"/>
                    <a:pt x="1669" y="4607"/>
                  </a:cubicBezTo>
                  <a:cubicBezTo>
                    <a:pt x="2449" y="3574"/>
                    <a:pt x="3266" y="2563"/>
                    <a:pt x="3751" y="1374"/>
                  </a:cubicBezTo>
                  <a:cubicBezTo>
                    <a:pt x="3875" y="1226"/>
                    <a:pt x="4008" y="1085"/>
                    <a:pt x="4149" y="952"/>
                  </a:cubicBezTo>
                  <a:close/>
                  <a:moveTo>
                    <a:pt x="4508" y="1"/>
                  </a:moveTo>
                  <a:cubicBezTo>
                    <a:pt x="3949" y="1"/>
                    <a:pt x="3318" y="250"/>
                    <a:pt x="2767" y="588"/>
                  </a:cubicBezTo>
                  <a:cubicBezTo>
                    <a:pt x="2763" y="588"/>
                    <a:pt x="2760" y="588"/>
                    <a:pt x="2757" y="588"/>
                  </a:cubicBezTo>
                  <a:cubicBezTo>
                    <a:pt x="2723" y="588"/>
                    <a:pt x="2689" y="602"/>
                    <a:pt x="2663" y="626"/>
                  </a:cubicBezTo>
                  <a:cubicBezTo>
                    <a:pt x="2642" y="646"/>
                    <a:pt x="2625" y="669"/>
                    <a:pt x="2605" y="690"/>
                  </a:cubicBezTo>
                  <a:cubicBezTo>
                    <a:pt x="2582" y="710"/>
                    <a:pt x="2547" y="721"/>
                    <a:pt x="2521" y="739"/>
                  </a:cubicBezTo>
                  <a:cubicBezTo>
                    <a:pt x="1118" y="1709"/>
                    <a:pt x="1" y="3204"/>
                    <a:pt x="494" y="4977"/>
                  </a:cubicBezTo>
                  <a:cubicBezTo>
                    <a:pt x="599" y="5353"/>
                    <a:pt x="800" y="5511"/>
                    <a:pt x="1067" y="5511"/>
                  </a:cubicBezTo>
                  <a:cubicBezTo>
                    <a:pt x="2301" y="5511"/>
                    <a:pt x="4929" y="2122"/>
                    <a:pt x="5734" y="1336"/>
                  </a:cubicBezTo>
                  <a:cubicBezTo>
                    <a:pt x="5754" y="1378"/>
                    <a:pt x="5790" y="1396"/>
                    <a:pt x="5825" y="1396"/>
                  </a:cubicBezTo>
                  <a:cubicBezTo>
                    <a:pt x="5888" y="1396"/>
                    <a:pt x="5950" y="1341"/>
                    <a:pt x="5928" y="1264"/>
                  </a:cubicBezTo>
                  <a:cubicBezTo>
                    <a:pt x="5919" y="1235"/>
                    <a:pt x="5910" y="1212"/>
                    <a:pt x="5905" y="1186"/>
                  </a:cubicBezTo>
                  <a:cubicBezTo>
                    <a:pt x="6006" y="1111"/>
                    <a:pt x="5957" y="949"/>
                    <a:pt x="5830" y="944"/>
                  </a:cubicBezTo>
                  <a:cubicBezTo>
                    <a:pt x="5569" y="258"/>
                    <a:pt x="5076" y="1"/>
                    <a:pt x="45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6073900" y="3620300"/>
              <a:ext cx="92475" cy="102900"/>
            </a:xfrm>
            <a:custGeom>
              <a:avLst/>
              <a:gdLst/>
              <a:ahLst/>
              <a:cxnLst/>
              <a:rect l="l" t="t" r="r" b="b"/>
              <a:pathLst>
                <a:path w="3699" h="4116" extrusionOk="0">
                  <a:moveTo>
                    <a:pt x="1898" y="334"/>
                  </a:moveTo>
                  <a:cubicBezTo>
                    <a:pt x="2336" y="334"/>
                    <a:pt x="2717" y="589"/>
                    <a:pt x="2980" y="931"/>
                  </a:cubicBezTo>
                  <a:cubicBezTo>
                    <a:pt x="2922" y="934"/>
                    <a:pt x="2870" y="963"/>
                    <a:pt x="2836" y="1009"/>
                  </a:cubicBezTo>
                  <a:cubicBezTo>
                    <a:pt x="2645" y="1269"/>
                    <a:pt x="2469" y="1538"/>
                    <a:pt x="2293" y="1809"/>
                  </a:cubicBezTo>
                  <a:cubicBezTo>
                    <a:pt x="2388" y="1489"/>
                    <a:pt x="2484" y="1168"/>
                    <a:pt x="2553" y="842"/>
                  </a:cubicBezTo>
                  <a:cubicBezTo>
                    <a:pt x="2583" y="699"/>
                    <a:pt x="2480" y="606"/>
                    <a:pt x="2370" y="606"/>
                  </a:cubicBezTo>
                  <a:cubicBezTo>
                    <a:pt x="2310" y="606"/>
                    <a:pt x="2248" y="633"/>
                    <a:pt x="2203" y="695"/>
                  </a:cubicBezTo>
                  <a:cubicBezTo>
                    <a:pt x="1981" y="1009"/>
                    <a:pt x="1782" y="1338"/>
                    <a:pt x="1603" y="1679"/>
                  </a:cubicBezTo>
                  <a:cubicBezTo>
                    <a:pt x="1692" y="1240"/>
                    <a:pt x="1747" y="793"/>
                    <a:pt x="1768" y="345"/>
                  </a:cubicBezTo>
                  <a:cubicBezTo>
                    <a:pt x="1805" y="342"/>
                    <a:pt x="1840" y="334"/>
                    <a:pt x="1883" y="334"/>
                  </a:cubicBezTo>
                  <a:cubicBezTo>
                    <a:pt x="1888" y="334"/>
                    <a:pt x="1893" y="334"/>
                    <a:pt x="1898" y="334"/>
                  </a:cubicBezTo>
                  <a:close/>
                  <a:moveTo>
                    <a:pt x="1288" y="1263"/>
                  </a:moveTo>
                  <a:cubicBezTo>
                    <a:pt x="1193" y="1849"/>
                    <a:pt x="1052" y="2430"/>
                    <a:pt x="942" y="3019"/>
                  </a:cubicBezTo>
                  <a:cubicBezTo>
                    <a:pt x="858" y="2929"/>
                    <a:pt x="783" y="2834"/>
                    <a:pt x="714" y="2736"/>
                  </a:cubicBezTo>
                  <a:cubicBezTo>
                    <a:pt x="653" y="2638"/>
                    <a:pt x="601" y="2536"/>
                    <a:pt x="561" y="2433"/>
                  </a:cubicBezTo>
                  <a:cubicBezTo>
                    <a:pt x="564" y="2427"/>
                    <a:pt x="569" y="2427"/>
                    <a:pt x="572" y="2421"/>
                  </a:cubicBezTo>
                  <a:cubicBezTo>
                    <a:pt x="613" y="2332"/>
                    <a:pt x="653" y="2245"/>
                    <a:pt x="694" y="2155"/>
                  </a:cubicBezTo>
                  <a:cubicBezTo>
                    <a:pt x="907" y="1867"/>
                    <a:pt x="1106" y="1566"/>
                    <a:pt x="1288" y="1263"/>
                  </a:cubicBezTo>
                  <a:close/>
                  <a:moveTo>
                    <a:pt x="1845" y="2008"/>
                  </a:moveTo>
                  <a:lnTo>
                    <a:pt x="1845" y="2008"/>
                  </a:lnTo>
                  <a:cubicBezTo>
                    <a:pt x="1710" y="2430"/>
                    <a:pt x="1560" y="2845"/>
                    <a:pt x="1398" y="3258"/>
                  </a:cubicBezTo>
                  <a:cubicBezTo>
                    <a:pt x="1343" y="3395"/>
                    <a:pt x="1464" y="3494"/>
                    <a:pt x="1585" y="3494"/>
                  </a:cubicBezTo>
                  <a:cubicBezTo>
                    <a:pt x="1647" y="3494"/>
                    <a:pt x="1710" y="3468"/>
                    <a:pt x="1747" y="3405"/>
                  </a:cubicBezTo>
                  <a:cubicBezTo>
                    <a:pt x="2007" y="2970"/>
                    <a:pt x="2273" y="2539"/>
                    <a:pt x="2547" y="2112"/>
                  </a:cubicBezTo>
                  <a:lnTo>
                    <a:pt x="2547" y="2112"/>
                  </a:lnTo>
                  <a:cubicBezTo>
                    <a:pt x="2446" y="2499"/>
                    <a:pt x="2325" y="2883"/>
                    <a:pt x="2186" y="3258"/>
                  </a:cubicBezTo>
                  <a:cubicBezTo>
                    <a:pt x="2135" y="3394"/>
                    <a:pt x="2260" y="3498"/>
                    <a:pt x="2379" y="3498"/>
                  </a:cubicBezTo>
                  <a:cubicBezTo>
                    <a:pt x="2440" y="3498"/>
                    <a:pt x="2499" y="3470"/>
                    <a:pt x="2533" y="3405"/>
                  </a:cubicBezTo>
                  <a:cubicBezTo>
                    <a:pt x="2570" y="3333"/>
                    <a:pt x="2611" y="3264"/>
                    <a:pt x="2651" y="3195"/>
                  </a:cubicBezTo>
                  <a:cubicBezTo>
                    <a:pt x="2665" y="3224"/>
                    <a:pt x="2683" y="3252"/>
                    <a:pt x="2703" y="3281"/>
                  </a:cubicBezTo>
                  <a:cubicBezTo>
                    <a:pt x="2544" y="3449"/>
                    <a:pt x="2368" y="3599"/>
                    <a:pt x="2178" y="3735"/>
                  </a:cubicBezTo>
                  <a:cubicBezTo>
                    <a:pt x="2131" y="3769"/>
                    <a:pt x="2077" y="3784"/>
                    <a:pt x="2017" y="3784"/>
                  </a:cubicBezTo>
                  <a:cubicBezTo>
                    <a:pt x="1785" y="3784"/>
                    <a:pt x="1473" y="3549"/>
                    <a:pt x="1210" y="3296"/>
                  </a:cubicBezTo>
                  <a:cubicBezTo>
                    <a:pt x="1248" y="3276"/>
                    <a:pt x="1277" y="3244"/>
                    <a:pt x="1294" y="3203"/>
                  </a:cubicBezTo>
                  <a:cubicBezTo>
                    <a:pt x="1459" y="2796"/>
                    <a:pt x="1641" y="2395"/>
                    <a:pt x="1845" y="2008"/>
                  </a:cubicBezTo>
                  <a:close/>
                  <a:moveTo>
                    <a:pt x="1401" y="0"/>
                  </a:moveTo>
                  <a:cubicBezTo>
                    <a:pt x="1357" y="0"/>
                    <a:pt x="1314" y="23"/>
                    <a:pt x="1285" y="80"/>
                  </a:cubicBezTo>
                  <a:cubicBezTo>
                    <a:pt x="1268" y="109"/>
                    <a:pt x="1254" y="140"/>
                    <a:pt x="1236" y="172"/>
                  </a:cubicBezTo>
                  <a:cubicBezTo>
                    <a:pt x="823" y="360"/>
                    <a:pt x="477" y="723"/>
                    <a:pt x="252" y="1136"/>
                  </a:cubicBezTo>
                  <a:cubicBezTo>
                    <a:pt x="252" y="1128"/>
                    <a:pt x="249" y="1119"/>
                    <a:pt x="249" y="1107"/>
                  </a:cubicBezTo>
                  <a:cubicBezTo>
                    <a:pt x="245" y="1042"/>
                    <a:pt x="194" y="1010"/>
                    <a:pt x="144" y="1010"/>
                  </a:cubicBezTo>
                  <a:cubicBezTo>
                    <a:pt x="95" y="1010"/>
                    <a:pt x="45" y="1042"/>
                    <a:pt x="44" y="1107"/>
                  </a:cubicBezTo>
                  <a:cubicBezTo>
                    <a:pt x="41" y="1263"/>
                    <a:pt x="50" y="1419"/>
                    <a:pt x="67" y="1572"/>
                  </a:cubicBezTo>
                  <a:cubicBezTo>
                    <a:pt x="53" y="1624"/>
                    <a:pt x="30" y="1679"/>
                    <a:pt x="18" y="1731"/>
                  </a:cubicBezTo>
                  <a:cubicBezTo>
                    <a:pt x="1" y="1803"/>
                    <a:pt x="50" y="1875"/>
                    <a:pt x="125" y="1890"/>
                  </a:cubicBezTo>
                  <a:cubicBezTo>
                    <a:pt x="145" y="1985"/>
                    <a:pt x="191" y="2069"/>
                    <a:pt x="220" y="2158"/>
                  </a:cubicBezTo>
                  <a:cubicBezTo>
                    <a:pt x="200" y="2196"/>
                    <a:pt x="183" y="2236"/>
                    <a:pt x="162" y="2274"/>
                  </a:cubicBezTo>
                  <a:cubicBezTo>
                    <a:pt x="85" y="2420"/>
                    <a:pt x="197" y="2539"/>
                    <a:pt x="321" y="2539"/>
                  </a:cubicBezTo>
                  <a:cubicBezTo>
                    <a:pt x="331" y="2539"/>
                    <a:pt x="342" y="2538"/>
                    <a:pt x="353" y="2536"/>
                  </a:cubicBezTo>
                  <a:cubicBezTo>
                    <a:pt x="682" y="3247"/>
                    <a:pt x="1271" y="3801"/>
                    <a:pt x="2079" y="4104"/>
                  </a:cubicBezTo>
                  <a:cubicBezTo>
                    <a:pt x="2100" y="4112"/>
                    <a:pt x="2122" y="4115"/>
                    <a:pt x="2145" y="4115"/>
                  </a:cubicBezTo>
                  <a:cubicBezTo>
                    <a:pt x="2495" y="4115"/>
                    <a:pt x="3131" y="3299"/>
                    <a:pt x="3280" y="3085"/>
                  </a:cubicBezTo>
                  <a:cubicBezTo>
                    <a:pt x="3557" y="2692"/>
                    <a:pt x="3699" y="2176"/>
                    <a:pt x="3633" y="1696"/>
                  </a:cubicBezTo>
                  <a:cubicBezTo>
                    <a:pt x="3520" y="885"/>
                    <a:pt x="2911" y="186"/>
                    <a:pt x="2088" y="51"/>
                  </a:cubicBezTo>
                  <a:cubicBezTo>
                    <a:pt x="2010" y="37"/>
                    <a:pt x="1931" y="31"/>
                    <a:pt x="1851" y="31"/>
                  </a:cubicBezTo>
                  <a:cubicBezTo>
                    <a:pt x="1744" y="31"/>
                    <a:pt x="1636" y="43"/>
                    <a:pt x="1531" y="68"/>
                  </a:cubicBezTo>
                  <a:cubicBezTo>
                    <a:pt x="1498" y="27"/>
                    <a:pt x="1449" y="0"/>
                    <a:pt x="1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5776700" y="3655450"/>
              <a:ext cx="255650" cy="229725"/>
            </a:xfrm>
            <a:custGeom>
              <a:avLst/>
              <a:gdLst/>
              <a:ahLst/>
              <a:cxnLst/>
              <a:rect l="l" t="t" r="r" b="b"/>
              <a:pathLst>
                <a:path w="10226" h="9189" extrusionOk="0">
                  <a:moveTo>
                    <a:pt x="7218" y="594"/>
                  </a:moveTo>
                  <a:cubicBezTo>
                    <a:pt x="7145" y="654"/>
                    <a:pt x="7070" y="715"/>
                    <a:pt x="6998" y="775"/>
                  </a:cubicBezTo>
                  <a:cubicBezTo>
                    <a:pt x="6305" y="1258"/>
                    <a:pt x="5736" y="1835"/>
                    <a:pt x="5283" y="2600"/>
                  </a:cubicBezTo>
                  <a:cubicBezTo>
                    <a:pt x="5208" y="2727"/>
                    <a:pt x="5327" y="2872"/>
                    <a:pt x="5447" y="2872"/>
                  </a:cubicBezTo>
                  <a:cubicBezTo>
                    <a:pt x="5487" y="2872"/>
                    <a:pt x="5528" y="2856"/>
                    <a:pt x="5560" y="2816"/>
                  </a:cubicBezTo>
                  <a:cubicBezTo>
                    <a:pt x="6144" y="2121"/>
                    <a:pt x="6730" y="1468"/>
                    <a:pt x="7417" y="888"/>
                  </a:cubicBezTo>
                  <a:lnTo>
                    <a:pt x="7417" y="888"/>
                  </a:lnTo>
                  <a:cubicBezTo>
                    <a:pt x="7345" y="1102"/>
                    <a:pt x="6929" y="1693"/>
                    <a:pt x="6779" y="1933"/>
                  </a:cubicBezTo>
                  <a:cubicBezTo>
                    <a:pt x="6435" y="2473"/>
                    <a:pt x="6060" y="2998"/>
                    <a:pt x="5690" y="3521"/>
                  </a:cubicBezTo>
                  <a:cubicBezTo>
                    <a:pt x="5627" y="3567"/>
                    <a:pt x="5583" y="3634"/>
                    <a:pt x="5560" y="3706"/>
                  </a:cubicBezTo>
                  <a:cubicBezTo>
                    <a:pt x="5413" y="3914"/>
                    <a:pt x="5266" y="4121"/>
                    <a:pt x="5127" y="4332"/>
                  </a:cubicBezTo>
                  <a:cubicBezTo>
                    <a:pt x="5084" y="4401"/>
                    <a:pt x="5107" y="4468"/>
                    <a:pt x="5150" y="4523"/>
                  </a:cubicBezTo>
                  <a:cubicBezTo>
                    <a:pt x="5003" y="4448"/>
                    <a:pt x="4853" y="4373"/>
                    <a:pt x="4703" y="4300"/>
                  </a:cubicBezTo>
                  <a:cubicBezTo>
                    <a:pt x="4726" y="3388"/>
                    <a:pt x="4798" y="2404"/>
                    <a:pt x="5367" y="1705"/>
                  </a:cubicBezTo>
                  <a:cubicBezTo>
                    <a:pt x="5630" y="1379"/>
                    <a:pt x="6409" y="905"/>
                    <a:pt x="7218" y="594"/>
                  </a:cubicBezTo>
                  <a:close/>
                  <a:moveTo>
                    <a:pt x="2142" y="3823"/>
                  </a:moveTo>
                  <a:cubicBezTo>
                    <a:pt x="2505" y="3823"/>
                    <a:pt x="2867" y="3881"/>
                    <a:pt x="3213" y="3997"/>
                  </a:cubicBezTo>
                  <a:lnTo>
                    <a:pt x="3216" y="3997"/>
                  </a:lnTo>
                  <a:cubicBezTo>
                    <a:pt x="3646" y="4110"/>
                    <a:pt x="4062" y="4306"/>
                    <a:pt x="4472" y="4514"/>
                  </a:cubicBezTo>
                  <a:cubicBezTo>
                    <a:pt x="4475" y="4586"/>
                    <a:pt x="4475" y="4650"/>
                    <a:pt x="4478" y="4722"/>
                  </a:cubicBezTo>
                  <a:cubicBezTo>
                    <a:pt x="4473" y="4721"/>
                    <a:pt x="4469" y="4721"/>
                    <a:pt x="4465" y="4721"/>
                  </a:cubicBezTo>
                  <a:cubicBezTo>
                    <a:pt x="4442" y="4721"/>
                    <a:pt x="4419" y="4727"/>
                    <a:pt x="4400" y="4739"/>
                  </a:cubicBezTo>
                  <a:cubicBezTo>
                    <a:pt x="3782" y="5172"/>
                    <a:pt x="3288" y="5672"/>
                    <a:pt x="2798" y="6238"/>
                  </a:cubicBezTo>
                  <a:cubicBezTo>
                    <a:pt x="2803" y="6183"/>
                    <a:pt x="2812" y="6142"/>
                    <a:pt x="2818" y="6070"/>
                  </a:cubicBezTo>
                  <a:cubicBezTo>
                    <a:pt x="2919" y="5579"/>
                    <a:pt x="3063" y="5097"/>
                    <a:pt x="3251" y="4630"/>
                  </a:cubicBezTo>
                  <a:cubicBezTo>
                    <a:pt x="3299" y="4509"/>
                    <a:pt x="3178" y="4400"/>
                    <a:pt x="3064" y="4400"/>
                  </a:cubicBezTo>
                  <a:cubicBezTo>
                    <a:pt x="3020" y="4400"/>
                    <a:pt x="2977" y="4416"/>
                    <a:pt x="2945" y="4453"/>
                  </a:cubicBezTo>
                  <a:cubicBezTo>
                    <a:pt x="2630" y="4835"/>
                    <a:pt x="2269" y="5158"/>
                    <a:pt x="1943" y="5513"/>
                  </a:cubicBezTo>
                  <a:cubicBezTo>
                    <a:pt x="2006" y="5115"/>
                    <a:pt x="2070" y="4713"/>
                    <a:pt x="2142" y="4315"/>
                  </a:cubicBezTo>
                  <a:cubicBezTo>
                    <a:pt x="2165" y="4182"/>
                    <a:pt x="2073" y="4098"/>
                    <a:pt x="1973" y="4098"/>
                  </a:cubicBezTo>
                  <a:cubicBezTo>
                    <a:pt x="1919" y="4098"/>
                    <a:pt x="1862" y="4123"/>
                    <a:pt x="1819" y="4179"/>
                  </a:cubicBezTo>
                  <a:cubicBezTo>
                    <a:pt x="1706" y="4228"/>
                    <a:pt x="1597" y="4286"/>
                    <a:pt x="1493" y="4352"/>
                  </a:cubicBezTo>
                  <a:cubicBezTo>
                    <a:pt x="1519" y="4191"/>
                    <a:pt x="1553" y="4035"/>
                    <a:pt x="1576" y="3870"/>
                  </a:cubicBezTo>
                  <a:cubicBezTo>
                    <a:pt x="1764" y="3839"/>
                    <a:pt x="1953" y="3823"/>
                    <a:pt x="2142" y="3823"/>
                  </a:cubicBezTo>
                  <a:close/>
                  <a:moveTo>
                    <a:pt x="8594" y="289"/>
                  </a:moveTo>
                  <a:cubicBezTo>
                    <a:pt x="9159" y="289"/>
                    <a:pt x="9534" y="547"/>
                    <a:pt x="9415" y="1266"/>
                  </a:cubicBezTo>
                  <a:lnTo>
                    <a:pt x="9415" y="1269"/>
                  </a:lnTo>
                  <a:cubicBezTo>
                    <a:pt x="9094" y="3200"/>
                    <a:pt x="8834" y="4803"/>
                    <a:pt x="7804" y="6547"/>
                  </a:cubicBezTo>
                  <a:cubicBezTo>
                    <a:pt x="7945" y="6125"/>
                    <a:pt x="8058" y="5698"/>
                    <a:pt x="8144" y="5265"/>
                  </a:cubicBezTo>
                  <a:cubicBezTo>
                    <a:pt x="8174" y="5146"/>
                    <a:pt x="8083" y="5035"/>
                    <a:pt x="7965" y="5035"/>
                  </a:cubicBezTo>
                  <a:cubicBezTo>
                    <a:pt x="7956" y="5035"/>
                    <a:pt x="7948" y="5035"/>
                    <a:pt x="7939" y="5037"/>
                  </a:cubicBezTo>
                  <a:cubicBezTo>
                    <a:pt x="8277" y="4560"/>
                    <a:pt x="8606" y="4078"/>
                    <a:pt x="8909" y="3579"/>
                  </a:cubicBezTo>
                  <a:cubicBezTo>
                    <a:pt x="8996" y="3438"/>
                    <a:pt x="8870" y="3289"/>
                    <a:pt x="8737" y="3289"/>
                  </a:cubicBezTo>
                  <a:cubicBezTo>
                    <a:pt x="8693" y="3289"/>
                    <a:pt x="8647" y="3306"/>
                    <a:pt x="8609" y="3345"/>
                  </a:cubicBezTo>
                  <a:cubicBezTo>
                    <a:pt x="8499" y="3460"/>
                    <a:pt x="8398" y="3587"/>
                    <a:pt x="8291" y="3706"/>
                  </a:cubicBezTo>
                  <a:cubicBezTo>
                    <a:pt x="8765" y="2871"/>
                    <a:pt x="9166" y="1988"/>
                    <a:pt x="9397" y="1012"/>
                  </a:cubicBezTo>
                  <a:cubicBezTo>
                    <a:pt x="9428" y="890"/>
                    <a:pt x="9321" y="772"/>
                    <a:pt x="9210" y="772"/>
                  </a:cubicBezTo>
                  <a:cubicBezTo>
                    <a:pt x="9166" y="772"/>
                    <a:pt x="9122" y="790"/>
                    <a:pt x="9085" y="833"/>
                  </a:cubicBezTo>
                  <a:cubicBezTo>
                    <a:pt x="8557" y="1448"/>
                    <a:pt x="8040" y="2075"/>
                    <a:pt x="7524" y="2704"/>
                  </a:cubicBezTo>
                  <a:cubicBezTo>
                    <a:pt x="7714" y="2308"/>
                    <a:pt x="7873" y="1901"/>
                    <a:pt x="8006" y="1486"/>
                  </a:cubicBezTo>
                  <a:cubicBezTo>
                    <a:pt x="8092" y="1341"/>
                    <a:pt x="8185" y="1200"/>
                    <a:pt x="8271" y="1055"/>
                  </a:cubicBezTo>
                  <a:cubicBezTo>
                    <a:pt x="8343" y="934"/>
                    <a:pt x="8268" y="839"/>
                    <a:pt x="8164" y="813"/>
                  </a:cubicBezTo>
                  <a:cubicBezTo>
                    <a:pt x="8202" y="645"/>
                    <a:pt x="8242" y="481"/>
                    <a:pt x="8266" y="313"/>
                  </a:cubicBezTo>
                  <a:cubicBezTo>
                    <a:pt x="8380" y="297"/>
                    <a:pt x="8490" y="289"/>
                    <a:pt x="8594" y="289"/>
                  </a:cubicBezTo>
                  <a:close/>
                  <a:moveTo>
                    <a:pt x="2604" y="5343"/>
                  </a:moveTo>
                  <a:cubicBezTo>
                    <a:pt x="2474" y="5790"/>
                    <a:pt x="2399" y="6266"/>
                    <a:pt x="2304" y="6720"/>
                  </a:cubicBezTo>
                  <a:cubicBezTo>
                    <a:pt x="2174" y="6503"/>
                    <a:pt x="2047" y="6295"/>
                    <a:pt x="1923" y="6102"/>
                  </a:cubicBezTo>
                  <a:cubicBezTo>
                    <a:pt x="2119" y="5822"/>
                    <a:pt x="2347" y="5568"/>
                    <a:pt x="2601" y="5343"/>
                  </a:cubicBezTo>
                  <a:close/>
                  <a:moveTo>
                    <a:pt x="6262" y="3530"/>
                  </a:moveTo>
                  <a:cubicBezTo>
                    <a:pt x="5901" y="4075"/>
                    <a:pt x="5540" y="4621"/>
                    <a:pt x="5159" y="5155"/>
                  </a:cubicBezTo>
                  <a:cubicBezTo>
                    <a:pt x="4691" y="5815"/>
                    <a:pt x="3979" y="6646"/>
                    <a:pt x="3774" y="7200"/>
                  </a:cubicBezTo>
                  <a:lnTo>
                    <a:pt x="3774" y="7200"/>
                  </a:lnTo>
                  <a:cubicBezTo>
                    <a:pt x="4039" y="6473"/>
                    <a:pt x="4361" y="5766"/>
                    <a:pt x="4628" y="5039"/>
                  </a:cubicBezTo>
                  <a:cubicBezTo>
                    <a:pt x="4663" y="5028"/>
                    <a:pt x="4686" y="4993"/>
                    <a:pt x="4689" y="4959"/>
                  </a:cubicBezTo>
                  <a:cubicBezTo>
                    <a:pt x="4691" y="4852"/>
                    <a:pt x="4691" y="4739"/>
                    <a:pt x="4694" y="4627"/>
                  </a:cubicBezTo>
                  <a:cubicBezTo>
                    <a:pt x="4853" y="4710"/>
                    <a:pt x="5012" y="4794"/>
                    <a:pt x="5168" y="4875"/>
                  </a:cubicBezTo>
                  <a:cubicBezTo>
                    <a:pt x="5192" y="4887"/>
                    <a:pt x="5215" y="4892"/>
                    <a:pt x="5238" y="4892"/>
                  </a:cubicBezTo>
                  <a:cubicBezTo>
                    <a:pt x="5378" y="4892"/>
                    <a:pt x="5473" y="4686"/>
                    <a:pt x="5321" y="4609"/>
                  </a:cubicBezTo>
                  <a:lnTo>
                    <a:pt x="5301" y="4601"/>
                  </a:lnTo>
                  <a:cubicBezTo>
                    <a:pt x="5338" y="4598"/>
                    <a:pt x="5379" y="4580"/>
                    <a:pt x="5404" y="4549"/>
                  </a:cubicBezTo>
                  <a:cubicBezTo>
                    <a:pt x="5693" y="4211"/>
                    <a:pt x="5976" y="3870"/>
                    <a:pt x="6262" y="3530"/>
                  </a:cubicBezTo>
                  <a:close/>
                  <a:moveTo>
                    <a:pt x="4111" y="5415"/>
                  </a:moveTo>
                  <a:cubicBezTo>
                    <a:pt x="3834" y="6180"/>
                    <a:pt x="3490" y="6919"/>
                    <a:pt x="3213" y="7684"/>
                  </a:cubicBezTo>
                  <a:cubicBezTo>
                    <a:pt x="3184" y="7762"/>
                    <a:pt x="3228" y="7834"/>
                    <a:pt x="3288" y="7877"/>
                  </a:cubicBezTo>
                  <a:lnTo>
                    <a:pt x="3257" y="7915"/>
                  </a:lnTo>
                  <a:cubicBezTo>
                    <a:pt x="3245" y="7926"/>
                    <a:pt x="3251" y="7941"/>
                    <a:pt x="3245" y="7955"/>
                  </a:cubicBezTo>
                  <a:cubicBezTo>
                    <a:pt x="2977" y="7710"/>
                    <a:pt x="2748" y="7407"/>
                    <a:pt x="2541" y="7092"/>
                  </a:cubicBezTo>
                  <a:cubicBezTo>
                    <a:pt x="2552" y="7083"/>
                    <a:pt x="2564" y="7086"/>
                    <a:pt x="2572" y="7072"/>
                  </a:cubicBezTo>
                  <a:cubicBezTo>
                    <a:pt x="2913" y="6653"/>
                    <a:pt x="3944" y="5874"/>
                    <a:pt x="4111" y="5415"/>
                  </a:cubicBezTo>
                  <a:close/>
                  <a:moveTo>
                    <a:pt x="7547" y="6085"/>
                  </a:moveTo>
                  <a:lnTo>
                    <a:pt x="7547" y="6085"/>
                  </a:lnTo>
                  <a:cubicBezTo>
                    <a:pt x="7394" y="6607"/>
                    <a:pt x="7206" y="7121"/>
                    <a:pt x="6984" y="7620"/>
                  </a:cubicBezTo>
                  <a:cubicBezTo>
                    <a:pt x="6608" y="8004"/>
                    <a:pt x="6178" y="8302"/>
                    <a:pt x="5699" y="8461"/>
                  </a:cubicBezTo>
                  <a:cubicBezTo>
                    <a:pt x="6337" y="7687"/>
                    <a:pt x="6952" y="6893"/>
                    <a:pt x="7547" y="6085"/>
                  </a:cubicBezTo>
                  <a:close/>
                  <a:moveTo>
                    <a:pt x="8839" y="1488"/>
                  </a:moveTo>
                  <a:cubicBezTo>
                    <a:pt x="8874" y="1488"/>
                    <a:pt x="8858" y="1610"/>
                    <a:pt x="8756" y="1933"/>
                  </a:cubicBezTo>
                  <a:cubicBezTo>
                    <a:pt x="7971" y="4442"/>
                    <a:pt x="5907" y="6393"/>
                    <a:pt x="4426" y="8533"/>
                  </a:cubicBezTo>
                  <a:cubicBezTo>
                    <a:pt x="4224" y="8492"/>
                    <a:pt x="4024" y="8429"/>
                    <a:pt x="3834" y="8348"/>
                  </a:cubicBezTo>
                  <a:cubicBezTo>
                    <a:pt x="3727" y="8302"/>
                    <a:pt x="3623" y="8244"/>
                    <a:pt x="3525" y="8178"/>
                  </a:cubicBezTo>
                  <a:cubicBezTo>
                    <a:pt x="4296" y="7265"/>
                    <a:pt x="5148" y="6298"/>
                    <a:pt x="5921" y="5276"/>
                  </a:cubicBezTo>
                  <a:cubicBezTo>
                    <a:pt x="6092" y="5063"/>
                    <a:pt x="6265" y="4852"/>
                    <a:pt x="6438" y="4638"/>
                  </a:cubicBezTo>
                  <a:cubicBezTo>
                    <a:pt x="6978" y="3960"/>
                    <a:pt x="7524" y="3284"/>
                    <a:pt x="8072" y="2612"/>
                  </a:cubicBezTo>
                  <a:cubicBezTo>
                    <a:pt x="8286" y="2347"/>
                    <a:pt x="8745" y="1488"/>
                    <a:pt x="8839" y="1488"/>
                  </a:cubicBezTo>
                  <a:close/>
                  <a:moveTo>
                    <a:pt x="8108" y="0"/>
                  </a:moveTo>
                  <a:cubicBezTo>
                    <a:pt x="8095" y="0"/>
                    <a:pt x="8082" y="2"/>
                    <a:pt x="8069" y="5"/>
                  </a:cubicBezTo>
                  <a:cubicBezTo>
                    <a:pt x="8060" y="4"/>
                    <a:pt x="8050" y="4"/>
                    <a:pt x="8040" y="4"/>
                  </a:cubicBezTo>
                  <a:cubicBezTo>
                    <a:pt x="6835" y="4"/>
                    <a:pt x="5647" y="892"/>
                    <a:pt x="4919" y="1789"/>
                  </a:cubicBezTo>
                  <a:cubicBezTo>
                    <a:pt x="4455" y="2360"/>
                    <a:pt x="4432" y="3348"/>
                    <a:pt x="4458" y="4185"/>
                  </a:cubicBezTo>
                  <a:cubicBezTo>
                    <a:pt x="3680" y="3827"/>
                    <a:pt x="2901" y="3552"/>
                    <a:pt x="2138" y="3552"/>
                  </a:cubicBezTo>
                  <a:cubicBezTo>
                    <a:pt x="1965" y="3552"/>
                    <a:pt x="1793" y="3566"/>
                    <a:pt x="1623" y="3596"/>
                  </a:cubicBezTo>
                  <a:cubicBezTo>
                    <a:pt x="1625" y="3570"/>
                    <a:pt x="1628" y="3541"/>
                    <a:pt x="1634" y="3515"/>
                  </a:cubicBezTo>
                  <a:cubicBezTo>
                    <a:pt x="1652" y="3431"/>
                    <a:pt x="1580" y="3331"/>
                    <a:pt x="1496" y="3331"/>
                  </a:cubicBezTo>
                  <a:cubicBezTo>
                    <a:pt x="1473" y="3331"/>
                    <a:pt x="1449" y="3339"/>
                    <a:pt x="1426" y="3356"/>
                  </a:cubicBezTo>
                  <a:cubicBezTo>
                    <a:pt x="1224" y="3504"/>
                    <a:pt x="1036" y="3674"/>
                    <a:pt x="866" y="3859"/>
                  </a:cubicBezTo>
                  <a:cubicBezTo>
                    <a:pt x="580" y="4000"/>
                    <a:pt x="318" y="4182"/>
                    <a:pt x="84" y="4401"/>
                  </a:cubicBezTo>
                  <a:cubicBezTo>
                    <a:pt x="0" y="4482"/>
                    <a:pt x="32" y="4609"/>
                    <a:pt x="121" y="4670"/>
                  </a:cubicBezTo>
                  <a:cubicBezTo>
                    <a:pt x="286" y="4788"/>
                    <a:pt x="442" y="4918"/>
                    <a:pt x="586" y="5063"/>
                  </a:cubicBezTo>
                  <a:cubicBezTo>
                    <a:pt x="601" y="5120"/>
                    <a:pt x="609" y="5175"/>
                    <a:pt x="629" y="5236"/>
                  </a:cubicBezTo>
                  <a:cubicBezTo>
                    <a:pt x="643" y="5273"/>
                    <a:pt x="677" y="5293"/>
                    <a:pt x="712" y="5293"/>
                  </a:cubicBezTo>
                  <a:cubicBezTo>
                    <a:pt x="737" y="5293"/>
                    <a:pt x="762" y="5283"/>
                    <a:pt x="780" y="5262"/>
                  </a:cubicBezTo>
                  <a:cubicBezTo>
                    <a:pt x="808" y="5294"/>
                    <a:pt x="837" y="5331"/>
                    <a:pt x="866" y="5366"/>
                  </a:cubicBezTo>
                  <a:cubicBezTo>
                    <a:pt x="866" y="5447"/>
                    <a:pt x="927" y="5516"/>
                    <a:pt x="1008" y="5527"/>
                  </a:cubicBezTo>
                  <a:cubicBezTo>
                    <a:pt x="1175" y="5732"/>
                    <a:pt x="1337" y="5955"/>
                    <a:pt x="1495" y="6180"/>
                  </a:cubicBezTo>
                  <a:cubicBezTo>
                    <a:pt x="1501" y="6240"/>
                    <a:pt x="1539" y="6292"/>
                    <a:pt x="1591" y="6318"/>
                  </a:cubicBezTo>
                  <a:cubicBezTo>
                    <a:pt x="2333" y="7390"/>
                    <a:pt x="3052" y="8533"/>
                    <a:pt x="4201" y="8850"/>
                  </a:cubicBezTo>
                  <a:cubicBezTo>
                    <a:pt x="4192" y="8868"/>
                    <a:pt x="4180" y="8882"/>
                    <a:pt x="4172" y="8897"/>
                  </a:cubicBezTo>
                  <a:cubicBezTo>
                    <a:pt x="4083" y="9030"/>
                    <a:pt x="4217" y="9188"/>
                    <a:pt x="4348" y="9188"/>
                  </a:cubicBezTo>
                  <a:cubicBezTo>
                    <a:pt x="4391" y="9188"/>
                    <a:pt x="4435" y="9170"/>
                    <a:pt x="4469" y="9127"/>
                  </a:cubicBezTo>
                  <a:cubicBezTo>
                    <a:pt x="4481" y="9113"/>
                    <a:pt x="4489" y="9102"/>
                    <a:pt x="4498" y="9087"/>
                  </a:cubicBezTo>
                  <a:cubicBezTo>
                    <a:pt x="4541" y="9035"/>
                    <a:pt x="4582" y="8980"/>
                    <a:pt x="4625" y="8925"/>
                  </a:cubicBezTo>
                  <a:cubicBezTo>
                    <a:pt x="4713" y="8935"/>
                    <a:pt x="4801" y="8940"/>
                    <a:pt x="4890" y="8940"/>
                  </a:cubicBezTo>
                  <a:cubicBezTo>
                    <a:pt x="5013" y="8940"/>
                    <a:pt x="5136" y="8931"/>
                    <a:pt x="5257" y="8914"/>
                  </a:cubicBezTo>
                  <a:cubicBezTo>
                    <a:pt x="5788" y="8836"/>
                    <a:pt x="6262" y="8625"/>
                    <a:pt x="6686" y="8328"/>
                  </a:cubicBezTo>
                  <a:lnTo>
                    <a:pt x="6686" y="8328"/>
                  </a:lnTo>
                  <a:cubicBezTo>
                    <a:pt x="6671" y="8455"/>
                    <a:pt x="6779" y="8558"/>
                    <a:pt x="6882" y="8558"/>
                  </a:cubicBezTo>
                  <a:cubicBezTo>
                    <a:pt x="6936" y="8558"/>
                    <a:pt x="6988" y="8529"/>
                    <a:pt x="7021" y="8461"/>
                  </a:cubicBezTo>
                  <a:cubicBezTo>
                    <a:pt x="7131" y="8230"/>
                    <a:pt x="7238" y="7999"/>
                    <a:pt x="7339" y="7771"/>
                  </a:cubicBezTo>
                  <a:cubicBezTo>
                    <a:pt x="8514" y="6552"/>
                    <a:pt x="9198" y="4627"/>
                    <a:pt x="9495" y="3154"/>
                  </a:cubicBezTo>
                  <a:cubicBezTo>
                    <a:pt x="9848" y="1419"/>
                    <a:pt x="10226" y="146"/>
                    <a:pt x="8205" y="5"/>
                  </a:cubicBezTo>
                  <a:lnTo>
                    <a:pt x="8147" y="5"/>
                  </a:lnTo>
                  <a:cubicBezTo>
                    <a:pt x="8134" y="2"/>
                    <a:pt x="8121" y="0"/>
                    <a:pt x="8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6225900" y="3825325"/>
              <a:ext cx="398875" cy="192375"/>
            </a:xfrm>
            <a:custGeom>
              <a:avLst/>
              <a:gdLst/>
              <a:ahLst/>
              <a:cxnLst/>
              <a:rect l="l" t="t" r="r" b="b"/>
              <a:pathLst>
                <a:path w="15955" h="7695" extrusionOk="0">
                  <a:moveTo>
                    <a:pt x="1482" y="889"/>
                  </a:moveTo>
                  <a:cubicBezTo>
                    <a:pt x="1467" y="915"/>
                    <a:pt x="1453" y="944"/>
                    <a:pt x="1462" y="967"/>
                  </a:cubicBezTo>
                  <a:cubicBezTo>
                    <a:pt x="1586" y="1313"/>
                    <a:pt x="1568" y="1273"/>
                    <a:pt x="1730" y="1611"/>
                  </a:cubicBezTo>
                  <a:cubicBezTo>
                    <a:pt x="1742" y="1633"/>
                    <a:pt x="1765" y="1647"/>
                    <a:pt x="1789" y="1647"/>
                  </a:cubicBezTo>
                  <a:cubicBezTo>
                    <a:pt x="1794" y="1647"/>
                    <a:pt x="1798" y="1646"/>
                    <a:pt x="1802" y="1645"/>
                  </a:cubicBezTo>
                  <a:cubicBezTo>
                    <a:pt x="1808" y="1677"/>
                    <a:pt x="1811" y="1715"/>
                    <a:pt x="1814" y="1749"/>
                  </a:cubicBezTo>
                  <a:cubicBezTo>
                    <a:pt x="1516" y="1539"/>
                    <a:pt x="1219" y="1331"/>
                    <a:pt x="922" y="1120"/>
                  </a:cubicBezTo>
                  <a:lnTo>
                    <a:pt x="1482" y="889"/>
                  </a:lnTo>
                  <a:close/>
                  <a:moveTo>
                    <a:pt x="2667" y="1481"/>
                  </a:moveTo>
                  <a:cubicBezTo>
                    <a:pt x="2752" y="1481"/>
                    <a:pt x="2647" y="1773"/>
                    <a:pt x="2616" y="2318"/>
                  </a:cubicBezTo>
                  <a:cubicBezTo>
                    <a:pt x="2536" y="2257"/>
                    <a:pt x="2452" y="2200"/>
                    <a:pt x="2368" y="2142"/>
                  </a:cubicBezTo>
                  <a:cubicBezTo>
                    <a:pt x="2276" y="2078"/>
                    <a:pt x="2183" y="2012"/>
                    <a:pt x="2091" y="1946"/>
                  </a:cubicBezTo>
                  <a:cubicBezTo>
                    <a:pt x="2446" y="1631"/>
                    <a:pt x="2606" y="1481"/>
                    <a:pt x="2667" y="1481"/>
                  </a:cubicBezTo>
                  <a:close/>
                  <a:moveTo>
                    <a:pt x="3643" y="1612"/>
                  </a:moveTo>
                  <a:cubicBezTo>
                    <a:pt x="3764" y="1612"/>
                    <a:pt x="3545" y="2219"/>
                    <a:pt x="3295" y="2806"/>
                  </a:cubicBezTo>
                  <a:cubicBezTo>
                    <a:pt x="3168" y="2711"/>
                    <a:pt x="3038" y="2618"/>
                    <a:pt x="2908" y="2526"/>
                  </a:cubicBezTo>
                  <a:cubicBezTo>
                    <a:pt x="3348" y="1861"/>
                    <a:pt x="3566" y="1612"/>
                    <a:pt x="3643" y="1612"/>
                  </a:cubicBezTo>
                  <a:close/>
                  <a:moveTo>
                    <a:pt x="2567" y="439"/>
                  </a:moveTo>
                  <a:cubicBezTo>
                    <a:pt x="3586" y="658"/>
                    <a:pt x="4435" y="1146"/>
                    <a:pt x="5117" y="1902"/>
                  </a:cubicBezTo>
                  <a:cubicBezTo>
                    <a:pt x="5148" y="1940"/>
                    <a:pt x="5194" y="1992"/>
                    <a:pt x="5235" y="2038"/>
                  </a:cubicBezTo>
                  <a:cubicBezTo>
                    <a:pt x="4840" y="2537"/>
                    <a:pt x="4569" y="3038"/>
                    <a:pt x="4480" y="3038"/>
                  </a:cubicBezTo>
                  <a:cubicBezTo>
                    <a:pt x="4411" y="3038"/>
                    <a:pt x="4449" y="2742"/>
                    <a:pt x="4620" y="1923"/>
                  </a:cubicBezTo>
                  <a:cubicBezTo>
                    <a:pt x="4641" y="1827"/>
                    <a:pt x="4556" y="1731"/>
                    <a:pt x="4469" y="1731"/>
                  </a:cubicBezTo>
                  <a:cubicBezTo>
                    <a:pt x="4436" y="1731"/>
                    <a:pt x="4403" y="1745"/>
                    <a:pt x="4375" y="1778"/>
                  </a:cubicBezTo>
                  <a:cubicBezTo>
                    <a:pt x="3960" y="2275"/>
                    <a:pt x="3763" y="2482"/>
                    <a:pt x="3693" y="2482"/>
                  </a:cubicBezTo>
                  <a:cubicBezTo>
                    <a:pt x="3576" y="2482"/>
                    <a:pt x="3816" y="1901"/>
                    <a:pt x="3988" y="1134"/>
                  </a:cubicBezTo>
                  <a:cubicBezTo>
                    <a:pt x="4006" y="1040"/>
                    <a:pt x="3923" y="946"/>
                    <a:pt x="3839" y="946"/>
                  </a:cubicBezTo>
                  <a:cubicBezTo>
                    <a:pt x="3807" y="946"/>
                    <a:pt x="3774" y="960"/>
                    <a:pt x="3748" y="993"/>
                  </a:cubicBezTo>
                  <a:cubicBezTo>
                    <a:pt x="3446" y="1365"/>
                    <a:pt x="3084" y="1946"/>
                    <a:pt x="2945" y="1946"/>
                  </a:cubicBezTo>
                  <a:cubicBezTo>
                    <a:pt x="2853" y="1946"/>
                    <a:pt x="2857" y="1697"/>
                    <a:pt x="3035" y="976"/>
                  </a:cubicBezTo>
                  <a:cubicBezTo>
                    <a:pt x="3058" y="884"/>
                    <a:pt x="2977" y="797"/>
                    <a:pt x="2894" y="797"/>
                  </a:cubicBezTo>
                  <a:cubicBezTo>
                    <a:pt x="2862" y="797"/>
                    <a:pt x="2830" y="809"/>
                    <a:pt x="2804" y="840"/>
                  </a:cubicBezTo>
                  <a:cubicBezTo>
                    <a:pt x="2547" y="1135"/>
                    <a:pt x="2352" y="1310"/>
                    <a:pt x="2228" y="1310"/>
                  </a:cubicBezTo>
                  <a:cubicBezTo>
                    <a:pt x="2096" y="1310"/>
                    <a:pt x="2044" y="1110"/>
                    <a:pt x="2082" y="641"/>
                  </a:cubicBezTo>
                  <a:lnTo>
                    <a:pt x="2567" y="439"/>
                  </a:lnTo>
                  <a:close/>
                  <a:moveTo>
                    <a:pt x="4183" y="2425"/>
                  </a:moveTo>
                  <a:cubicBezTo>
                    <a:pt x="4257" y="2425"/>
                    <a:pt x="4209" y="2679"/>
                    <a:pt x="4063" y="3372"/>
                  </a:cubicBezTo>
                  <a:lnTo>
                    <a:pt x="4063" y="3375"/>
                  </a:lnTo>
                  <a:cubicBezTo>
                    <a:pt x="3898" y="3248"/>
                    <a:pt x="3734" y="3126"/>
                    <a:pt x="3569" y="3005"/>
                  </a:cubicBezTo>
                  <a:cubicBezTo>
                    <a:pt x="3911" y="2682"/>
                    <a:pt x="4108" y="2425"/>
                    <a:pt x="4183" y="2425"/>
                  </a:cubicBezTo>
                  <a:close/>
                  <a:moveTo>
                    <a:pt x="5506" y="2338"/>
                  </a:moveTo>
                  <a:cubicBezTo>
                    <a:pt x="5625" y="2465"/>
                    <a:pt x="5766" y="2572"/>
                    <a:pt x="5925" y="2650"/>
                  </a:cubicBezTo>
                  <a:cubicBezTo>
                    <a:pt x="5587" y="3054"/>
                    <a:pt x="5267" y="3464"/>
                    <a:pt x="4952" y="3897"/>
                  </a:cubicBezTo>
                  <a:cubicBezTo>
                    <a:pt x="5119" y="3666"/>
                    <a:pt x="5356" y="2916"/>
                    <a:pt x="5506" y="2338"/>
                  </a:cubicBezTo>
                  <a:close/>
                  <a:moveTo>
                    <a:pt x="5153" y="2627"/>
                  </a:moveTo>
                  <a:cubicBezTo>
                    <a:pt x="5278" y="2627"/>
                    <a:pt x="4986" y="3335"/>
                    <a:pt x="4738" y="3923"/>
                  </a:cubicBezTo>
                  <a:cubicBezTo>
                    <a:pt x="4611" y="3816"/>
                    <a:pt x="4481" y="3710"/>
                    <a:pt x="4351" y="3606"/>
                  </a:cubicBezTo>
                  <a:lnTo>
                    <a:pt x="4354" y="3606"/>
                  </a:lnTo>
                  <a:cubicBezTo>
                    <a:pt x="4845" y="2890"/>
                    <a:pt x="5077" y="2627"/>
                    <a:pt x="5153" y="2627"/>
                  </a:cubicBezTo>
                  <a:close/>
                  <a:moveTo>
                    <a:pt x="6852" y="2699"/>
                  </a:moveTo>
                  <a:lnTo>
                    <a:pt x="6852" y="2699"/>
                  </a:lnTo>
                  <a:cubicBezTo>
                    <a:pt x="6435" y="3207"/>
                    <a:pt x="6033" y="3727"/>
                    <a:pt x="5620" y="4252"/>
                  </a:cubicBezTo>
                  <a:lnTo>
                    <a:pt x="5620" y="4252"/>
                  </a:lnTo>
                  <a:cubicBezTo>
                    <a:pt x="5872" y="3929"/>
                    <a:pt x="6152" y="3300"/>
                    <a:pt x="6390" y="2716"/>
                  </a:cubicBezTo>
                  <a:cubicBezTo>
                    <a:pt x="6554" y="2714"/>
                    <a:pt x="6710" y="2711"/>
                    <a:pt x="6852" y="2699"/>
                  </a:cubicBezTo>
                  <a:close/>
                  <a:moveTo>
                    <a:pt x="6051" y="2982"/>
                  </a:moveTo>
                  <a:cubicBezTo>
                    <a:pt x="6137" y="2982"/>
                    <a:pt x="5623" y="3913"/>
                    <a:pt x="5321" y="4460"/>
                  </a:cubicBezTo>
                  <a:cubicBezTo>
                    <a:pt x="5238" y="4379"/>
                    <a:pt x="5160" y="4301"/>
                    <a:pt x="5076" y="4223"/>
                  </a:cubicBezTo>
                  <a:cubicBezTo>
                    <a:pt x="5267" y="3975"/>
                    <a:pt x="5454" y="3730"/>
                    <a:pt x="5636" y="3476"/>
                  </a:cubicBezTo>
                  <a:cubicBezTo>
                    <a:pt x="5895" y="3121"/>
                    <a:pt x="6018" y="2982"/>
                    <a:pt x="6051" y="2982"/>
                  </a:cubicBezTo>
                  <a:close/>
                  <a:moveTo>
                    <a:pt x="7894" y="2566"/>
                  </a:moveTo>
                  <a:lnTo>
                    <a:pt x="7894" y="2566"/>
                  </a:lnTo>
                  <a:cubicBezTo>
                    <a:pt x="7426" y="3199"/>
                    <a:pt x="6976" y="3845"/>
                    <a:pt x="6546" y="4512"/>
                  </a:cubicBezTo>
                  <a:cubicBezTo>
                    <a:pt x="6791" y="4128"/>
                    <a:pt x="7192" y="3363"/>
                    <a:pt x="7478" y="2621"/>
                  </a:cubicBezTo>
                  <a:lnTo>
                    <a:pt x="7478" y="2624"/>
                  </a:lnTo>
                  <a:cubicBezTo>
                    <a:pt x="7620" y="2601"/>
                    <a:pt x="7758" y="2584"/>
                    <a:pt x="7894" y="2566"/>
                  </a:cubicBezTo>
                  <a:close/>
                  <a:moveTo>
                    <a:pt x="7155" y="2898"/>
                  </a:moveTo>
                  <a:cubicBezTo>
                    <a:pt x="7326" y="2898"/>
                    <a:pt x="6364" y="4611"/>
                    <a:pt x="6075" y="5269"/>
                  </a:cubicBezTo>
                  <a:cubicBezTo>
                    <a:pt x="6072" y="5274"/>
                    <a:pt x="6075" y="5280"/>
                    <a:pt x="6075" y="5289"/>
                  </a:cubicBezTo>
                  <a:cubicBezTo>
                    <a:pt x="5922" y="5098"/>
                    <a:pt x="5763" y="4916"/>
                    <a:pt x="5596" y="4737"/>
                  </a:cubicBezTo>
                  <a:cubicBezTo>
                    <a:pt x="5835" y="4469"/>
                    <a:pt x="6055" y="4212"/>
                    <a:pt x="6292" y="3897"/>
                  </a:cubicBezTo>
                  <a:cubicBezTo>
                    <a:pt x="6838" y="3172"/>
                    <a:pt x="7087" y="2898"/>
                    <a:pt x="7155" y="2898"/>
                  </a:cubicBezTo>
                  <a:close/>
                  <a:moveTo>
                    <a:pt x="8618" y="2546"/>
                  </a:moveTo>
                  <a:cubicBezTo>
                    <a:pt x="8800" y="2563"/>
                    <a:pt x="8985" y="2595"/>
                    <a:pt x="9164" y="2644"/>
                  </a:cubicBezTo>
                  <a:cubicBezTo>
                    <a:pt x="8323" y="3574"/>
                    <a:pt x="7627" y="4577"/>
                    <a:pt x="6921" y="5613"/>
                  </a:cubicBezTo>
                  <a:lnTo>
                    <a:pt x="6921" y="5613"/>
                  </a:lnTo>
                  <a:cubicBezTo>
                    <a:pt x="7533" y="4712"/>
                    <a:pt x="8175" y="3695"/>
                    <a:pt x="8618" y="2546"/>
                  </a:cubicBezTo>
                  <a:close/>
                  <a:moveTo>
                    <a:pt x="9513" y="2754"/>
                  </a:moveTo>
                  <a:cubicBezTo>
                    <a:pt x="9788" y="2849"/>
                    <a:pt x="10050" y="2962"/>
                    <a:pt x="10307" y="3092"/>
                  </a:cubicBezTo>
                  <a:cubicBezTo>
                    <a:pt x="10440" y="3158"/>
                    <a:pt x="10570" y="3236"/>
                    <a:pt x="10703" y="3308"/>
                  </a:cubicBezTo>
                  <a:lnTo>
                    <a:pt x="10703" y="3311"/>
                  </a:lnTo>
                  <a:cubicBezTo>
                    <a:pt x="10686" y="3317"/>
                    <a:pt x="10668" y="3317"/>
                    <a:pt x="10654" y="3334"/>
                  </a:cubicBezTo>
                  <a:cubicBezTo>
                    <a:pt x="9931" y="4126"/>
                    <a:pt x="9334" y="4954"/>
                    <a:pt x="8735" y="5842"/>
                  </a:cubicBezTo>
                  <a:lnTo>
                    <a:pt x="8735" y="5842"/>
                  </a:lnTo>
                  <a:cubicBezTo>
                    <a:pt x="9040" y="5388"/>
                    <a:pt x="9546" y="4495"/>
                    <a:pt x="9843" y="3663"/>
                  </a:cubicBezTo>
                  <a:cubicBezTo>
                    <a:pt x="9884" y="3549"/>
                    <a:pt x="9770" y="3440"/>
                    <a:pt x="9664" y="3440"/>
                  </a:cubicBezTo>
                  <a:cubicBezTo>
                    <a:pt x="9623" y="3440"/>
                    <a:pt x="9583" y="3456"/>
                    <a:pt x="9554" y="3493"/>
                  </a:cubicBezTo>
                  <a:cubicBezTo>
                    <a:pt x="9360" y="3747"/>
                    <a:pt x="9184" y="4007"/>
                    <a:pt x="9002" y="4264"/>
                  </a:cubicBezTo>
                  <a:cubicBezTo>
                    <a:pt x="9233" y="3741"/>
                    <a:pt x="9352" y="3317"/>
                    <a:pt x="9513" y="2754"/>
                  </a:cubicBezTo>
                  <a:close/>
                  <a:moveTo>
                    <a:pt x="8333" y="2535"/>
                  </a:moveTo>
                  <a:cubicBezTo>
                    <a:pt x="7998" y="3689"/>
                    <a:pt x="7250" y="4821"/>
                    <a:pt x="6641" y="5898"/>
                  </a:cubicBezTo>
                  <a:cubicBezTo>
                    <a:pt x="6616" y="5883"/>
                    <a:pt x="6588" y="5875"/>
                    <a:pt x="6561" y="5875"/>
                  </a:cubicBezTo>
                  <a:cubicBezTo>
                    <a:pt x="6541" y="5875"/>
                    <a:pt x="6521" y="5879"/>
                    <a:pt x="6502" y="5886"/>
                  </a:cubicBezTo>
                  <a:lnTo>
                    <a:pt x="6502" y="5884"/>
                  </a:lnTo>
                  <a:cubicBezTo>
                    <a:pt x="6419" y="5751"/>
                    <a:pt x="6323" y="5624"/>
                    <a:pt x="6228" y="5497"/>
                  </a:cubicBezTo>
                  <a:cubicBezTo>
                    <a:pt x="6280" y="5497"/>
                    <a:pt x="6326" y="5468"/>
                    <a:pt x="6349" y="5424"/>
                  </a:cubicBezTo>
                  <a:cubicBezTo>
                    <a:pt x="6852" y="4631"/>
                    <a:pt x="8041" y="3424"/>
                    <a:pt x="8330" y="2535"/>
                  </a:cubicBezTo>
                  <a:close/>
                  <a:moveTo>
                    <a:pt x="10948" y="3447"/>
                  </a:moveTo>
                  <a:lnTo>
                    <a:pt x="10948" y="3447"/>
                  </a:lnTo>
                  <a:cubicBezTo>
                    <a:pt x="11373" y="3684"/>
                    <a:pt x="11788" y="3935"/>
                    <a:pt x="12201" y="4197"/>
                  </a:cubicBezTo>
                  <a:cubicBezTo>
                    <a:pt x="11884" y="4584"/>
                    <a:pt x="11575" y="4977"/>
                    <a:pt x="11263" y="5367"/>
                  </a:cubicBezTo>
                  <a:cubicBezTo>
                    <a:pt x="11404" y="5015"/>
                    <a:pt x="11477" y="4703"/>
                    <a:pt x="11581" y="4293"/>
                  </a:cubicBezTo>
                  <a:cubicBezTo>
                    <a:pt x="11612" y="4172"/>
                    <a:pt x="11510" y="4066"/>
                    <a:pt x="11403" y="4066"/>
                  </a:cubicBezTo>
                  <a:cubicBezTo>
                    <a:pt x="11361" y="4066"/>
                    <a:pt x="11319" y="4082"/>
                    <a:pt x="11283" y="4120"/>
                  </a:cubicBezTo>
                  <a:cubicBezTo>
                    <a:pt x="10719" y="4716"/>
                    <a:pt x="10186" y="5341"/>
                    <a:pt x="9687" y="5992"/>
                  </a:cubicBezTo>
                  <a:lnTo>
                    <a:pt x="9687" y="5992"/>
                  </a:lnTo>
                  <a:cubicBezTo>
                    <a:pt x="10151" y="5385"/>
                    <a:pt x="10631" y="4423"/>
                    <a:pt x="10951" y="3505"/>
                  </a:cubicBezTo>
                  <a:cubicBezTo>
                    <a:pt x="10954" y="3484"/>
                    <a:pt x="10954" y="3464"/>
                    <a:pt x="10948" y="3447"/>
                  </a:cubicBezTo>
                  <a:close/>
                  <a:moveTo>
                    <a:pt x="12594" y="4443"/>
                  </a:moveTo>
                  <a:lnTo>
                    <a:pt x="12594" y="4446"/>
                  </a:lnTo>
                  <a:cubicBezTo>
                    <a:pt x="12744" y="4541"/>
                    <a:pt x="12894" y="4639"/>
                    <a:pt x="13047" y="4737"/>
                  </a:cubicBezTo>
                  <a:cubicBezTo>
                    <a:pt x="13036" y="4743"/>
                    <a:pt x="13027" y="4740"/>
                    <a:pt x="13018" y="4752"/>
                  </a:cubicBezTo>
                  <a:cubicBezTo>
                    <a:pt x="12603" y="5199"/>
                    <a:pt x="12262" y="5563"/>
                    <a:pt x="11895" y="6048"/>
                  </a:cubicBezTo>
                  <a:cubicBezTo>
                    <a:pt x="12028" y="5869"/>
                    <a:pt x="12389" y="5090"/>
                    <a:pt x="12594" y="4443"/>
                  </a:cubicBezTo>
                  <a:close/>
                  <a:moveTo>
                    <a:pt x="8956" y="3363"/>
                  </a:moveTo>
                  <a:cubicBezTo>
                    <a:pt x="8486" y="3961"/>
                    <a:pt x="8018" y="5413"/>
                    <a:pt x="7628" y="6354"/>
                  </a:cubicBezTo>
                  <a:cubicBezTo>
                    <a:pt x="7415" y="6267"/>
                    <a:pt x="7204" y="6169"/>
                    <a:pt x="6999" y="6068"/>
                  </a:cubicBezTo>
                  <a:cubicBezTo>
                    <a:pt x="7640" y="5162"/>
                    <a:pt x="8260" y="4238"/>
                    <a:pt x="8953" y="3366"/>
                  </a:cubicBezTo>
                  <a:lnTo>
                    <a:pt x="8956" y="3363"/>
                  </a:lnTo>
                  <a:close/>
                  <a:moveTo>
                    <a:pt x="9332" y="4353"/>
                  </a:moveTo>
                  <a:cubicBezTo>
                    <a:pt x="9409" y="4353"/>
                    <a:pt x="8430" y="6183"/>
                    <a:pt x="8269" y="6519"/>
                  </a:cubicBezTo>
                  <a:cubicBezTo>
                    <a:pt x="8260" y="6542"/>
                    <a:pt x="8258" y="6565"/>
                    <a:pt x="8263" y="6591"/>
                  </a:cubicBezTo>
                  <a:cubicBezTo>
                    <a:pt x="8171" y="6559"/>
                    <a:pt x="8084" y="6522"/>
                    <a:pt x="7995" y="6490"/>
                  </a:cubicBezTo>
                  <a:cubicBezTo>
                    <a:pt x="8304" y="5959"/>
                    <a:pt x="8616" y="5427"/>
                    <a:pt x="8948" y="4902"/>
                  </a:cubicBezTo>
                  <a:lnTo>
                    <a:pt x="8950" y="4899"/>
                  </a:lnTo>
                  <a:cubicBezTo>
                    <a:pt x="9198" y="4507"/>
                    <a:pt x="9309" y="4353"/>
                    <a:pt x="9332" y="4353"/>
                  </a:cubicBezTo>
                  <a:close/>
                  <a:moveTo>
                    <a:pt x="10362" y="4180"/>
                  </a:moveTo>
                  <a:lnTo>
                    <a:pt x="10362" y="4180"/>
                  </a:lnTo>
                  <a:cubicBezTo>
                    <a:pt x="9862" y="4826"/>
                    <a:pt x="9546" y="5934"/>
                    <a:pt x="9210" y="6677"/>
                  </a:cubicBezTo>
                  <a:cubicBezTo>
                    <a:pt x="9181" y="6735"/>
                    <a:pt x="9190" y="6804"/>
                    <a:pt x="9230" y="6856"/>
                  </a:cubicBezTo>
                  <a:cubicBezTo>
                    <a:pt x="9011" y="6807"/>
                    <a:pt x="8795" y="6750"/>
                    <a:pt x="8578" y="6683"/>
                  </a:cubicBezTo>
                  <a:cubicBezTo>
                    <a:pt x="9164" y="5838"/>
                    <a:pt x="9730" y="4991"/>
                    <a:pt x="10362" y="4180"/>
                  </a:cubicBezTo>
                  <a:close/>
                  <a:moveTo>
                    <a:pt x="11109" y="4843"/>
                  </a:moveTo>
                  <a:cubicBezTo>
                    <a:pt x="11250" y="4843"/>
                    <a:pt x="10183" y="6783"/>
                    <a:pt x="10157" y="6833"/>
                  </a:cubicBezTo>
                  <a:cubicBezTo>
                    <a:pt x="10117" y="6903"/>
                    <a:pt x="10134" y="6992"/>
                    <a:pt x="10198" y="7041"/>
                  </a:cubicBezTo>
                  <a:cubicBezTo>
                    <a:pt x="10111" y="7027"/>
                    <a:pt x="10022" y="7012"/>
                    <a:pt x="9935" y="7001"/>
                  </a:cubicBezTo>
                  <a:cubicBezTo>
                    <a:pt x="9773" y="6972"/>
                    <a:pt x="9612" y="6934"/>
                    <a:pt x="9450" y="6900"/>
                  </a:cubicBezTo>
                  <a:lnTo>
                    <a:pt x="9453" y="6900"/>
                  </a:lnTo>
                  <a:cubicBezTo>
                    <a:pt x="9476" y="6888"/>
                    <a:pt x="9499" y="6874"/>
                    <a:pt x="9519" y="6854"/>
                  </a:cubicBezTo>
                  <a:cubicBezTo>
                    <a:pt x="9955" y="6190"/>
                    <a:pt x="10443" y="5557"/>
                    <a:pt x="10974" y="4965"/>
                  </a:cubicBezTo>
                  <a:cubicBezTo>
                    <a:pt x="11046" y="4881"/>
                    <a:pt x="11089" y="4843"/>
                    <a:pt x="11109" y="4843"/>
                  </a:cubicBezTo>
                  <a:close/>
                  <a:moveTo>
                    <a:pt x="12727" y="7223"/>
                  </a:moveTo>
                  <a:cubicBezTo>
                    <a:pt x="12727" y="7223"/>
                    <a:pt x="12727" y="7223"/>
                    <a:pt x="12728" y="7223"/>
                  </a:cubicBezTo>
                  <a:lnTo>
                    <a:pt x="12728" y="7223"/>
                  </a:lnTo>
                  <a:cubicBezTo>
                    <a:pt x="12728" y="7223"/>
                    <a:pt x="12729" y="7223"/>
                    <a:pt x="12730" y="7223"/>
                  </a:cubicBezTo>
                  <a:close/>
                  <a:moveTo>
                    <a:pt x="12175" y="4749"/>
                  </a:moveTo>
                  <a:lnTo>
                    <a:pt x="12175" y="4749"/>
                  </a:lnTo>
                  <a:cubicBezTo>
                    <a:pt x="12014" y="5422"/>
                    <a:pt x="11667" y="6083"/>
                    <a:pt x="11399" y="6721"/>
                  </a:cubicBezTo>
                  <a:cubicBezTo>
                    <a:pt x="11346" y="6848"/>
                    <a:pt x="11451" y="6926"/>
                    <a:pt x="11560" y="6926"/>
                  </a:cubicBezTo>
                  <a:cubicBezTo>
                    <a:pt x="11619" y="6926"/>
                    <a:pt x="11679" y="6903"/>
                    <a:pt x="11716" y="6854"/>
                  </a:cubicBezTo>
                  <a:cubicBezTo>
                    <a:pt x="12453" y="5887"/>
                    <a:pt x="12726" y="5550"/>
                    <a:pt x="12755" y="5550"/>
                  </a:cubicBezTo>
                  <a:cubicBezTo>
                    <a:pt x="12802" y="5550"/>
                    <a:pt x="12179" y="6475"/>
                    <a:pt x="11884" y="6992"/>
                  </a:cubicBezTo>
                  <a:cubicBezTo>
                    <a:pt x="11823" y="7099"/>
                    <a:pt x="11898" y="7206"/>
                    <a:pt x="11990" y="7240"/>
                  </a:cubicBezTo>
                  <a:lnTo>
                    <a:pt x="11990" y="7243"/>
                  </a:lnTo>
                  <a:cubicBezTo>
                    <a:pt x="11451" y="7226"/>
                    <a:pt x="10902" y="7154"/>
                    <a:pt x="10374" y="7070"/>
                  </a:cubicBezTo>
                  <a:cubicBezTo>
                    <a:pt x="10408" y="7059"/>
                    <a:pt x="10437" y="7041"/>
                    <a:pt x="10460" y="7012"/>
                  </a:cubicBezTo>
                  <a:cubicBezTo>
                    <a:pt x="10931" y="6343"/>
                    <a:pt x="12008" y="5445"/>
                    <a:pt x="12175" y="4749"/>
                  </a:cubicBezTo>
                  <a:close/>
                  <a:moveTo>
                    <a:pt x="14268" y="5491"/>
                  </a:moveTo>
                  <a:lnTo>
                    <a:pt x="14268" y="5491"/>
                  </a:lnTo>
                  <a:cubicBezTo>
                    <a:pt x="14416" y="5580"/>
                    <a:pt x="14560" y="5673"/>
                    <a:pt x="14710" y="5756"/>
                  </a:cubicBezTo>
                  <a:cubicBezTo>
                    <a:pt x="14527" y="6757"/>
                    <a:pt x="14007" y="7259"/>
                    <a:pt x="13148" y="7259"/>
                  </a:cubicBezTo>
                  <a:cubicBezTo>
                    <a:pt x="13016" y="7259"/>
                    <a:pt x="12876" y="7247"/>
                    <a:pt x="12728" y="7223"/>
                  </a:cubicBezTo>
                  <a:lnTo>
                    <a:pt x="12728" y="7223"/>
                  </a:lnTo>
                  <a:cubicBezTo>
                    <a:pt x="12552" y="7238"/>
                    <a:pt x="12376" y="7244"/>
                    <a:pt x="12198" y="7244"/>
                  </a:cubicBezTo>
                  <a:cubicBezTo>
                    <a:pt x="12164" y="7244"/>
                    <a:pt x="12129" y="7244"/>
                    <a:pt x="12094" y="7243"/>
                  </a:cubicBezTo>
                  <a:cubicBezTo>
                    <a:pt x="12123" y="7238"/>
                    <a:pt x="12146" y="7226"/>
                    <a:pt x="12167" y="7206"/>
                  </a:cubicBezTo>
                  <a:cubicBezTo>
                    <a:pt x="12686" y="6625"/>
                    <a:pt x="13125" y="5550"/>
                    <a:pt x="13251" y="5550"/>
                  </a:cubicBezTo>
                  <a:cubicBezTo>
                    <a:pt x="13323" y="5550"/>
                    <a:pt x="13295" y="5896"/>
                    <a:pt x="13125" y="6874"/>
                  </a:cubicBezTo>
                  <a:cubicBezTo>
                    <a:pt x="13102" y="7001"/>
                    <a:pt x="13213" y="7108"/>
                    <a:pt x="13320" y="7108"/>
                  </a:cubicBezTo>
                  <a:cubicBezTo>
                    <a:pt x="13374" y="7108"/>
                    <a:pt x="13426" y="7081"/>
                    <a:pt x="13460" y="7015"/>
                  </a:cubicBezTo>
                  <a:cubicBezTo>
                    <a:pt x="13552" y="6833"/>
                    <a:pt x="13630" y="6646"/>
                    <a:pt x="13697" y="6452"/>
                  </a:cubicBezTo>
                  <a:lnTo>
                    <a:pt x="13697" y="6452"/>
                  </a:lnTo>
                  <a:cubicBezTo>
                    <a:pt x="13682" y="6530"/>
                    <a:pt x="13665" y="6617"/>
                    <a:pt x="13648" y="6732"/>
                  </a:cubicBezTo>
                  <a:cubicBezTo>
                    <a:pt x="13627" y="6864"/>
                    <a:pt x="13732" y="6967"/>
                    <a:pt x="13839" y="6967"/>
                  </a:cubicBezTo>
                  <a:cubicBezTo>
                    <a:pt x="13894" y="6967"/>
                    <a:pt x="13949" y="6940"/>
                    <a:pt x="13988" y="6877"/>
                  </a:cubicBezTo>
                  <a:cubicBezTo>
                    <a:pt x="14023" y="6819"/>
                    <a:pt x="14058" y="6761"/>
                    <a:pt x="14092" y="6703"/>
                  </a:cubicBezTo>
                  <a:cubicBezTo>
                    <a:pt x="14121" y="6657"/>
                    <a:pt x="14127" y="6602"/>
                    <a:pt x="14110" y="6553"/>
                  </a:cubicBezTo>
                  <a:cubicBezTo>
                    <a:pt x="14121" y="6481"/>
                    <a:pt x="14124" y="6403"/>
                    <a:pt x="14121" y="6328"/>
                  </a:cubicBezTo>
                  <a:cubicBezTo>
                    <a:pt x="14216" y="5967"/>
                    <a:pt x="14228" y="5860"/>
                    <a:pt x="14274" y="5505"/>
                  </a:cubicBezTo>
                  <a:cubicBezTo>
                    <a:pt x="14274" y="5500"/>
                    <a:pt x="14268" y="5497"/>
                    <a:pt x="14268" y="5491"/>
                  </a:cubicBezTo>
                  <a:close/>
                  <a:moveTo>
                    <a:pt x="1796" y="0"/>
                  </a:moveTo>
                  <a:cubicBezTo>
                    <a:pt x="1272" y="0"/>
                    <a:pt x="775" y="193"/>
                    <a:pt x="113" y="649"/>
                  </a:cubicBezTo>
                  <a:cubicBezTo>
                    <a:pt x="1" y="727"/>
                    <a:pt x="7" y="866"/>
                    <a:pt x="113" y="944"/>
                  </a:cubicBezTo>
                  <a:cubicBezTo>
                    <a:pt x="1615" y="2067"/>
                    <a:pt x="3188" y="3069"/>
                    <a:pt x="4588" y="4275"/>
                  </a:cubicBezTo>
                  <a:cubicBezTo>
                    <a:pt x="4551" y="4371"/>
                    <a:pt x="4516" y="4457"/>
                    <a:pt x="4490" y="4521"/>
                  </a:cubicBezTo>
                  <a:cubicBezTo>
                    <a:pt x="4447" y="4635"/>
                    <a:pt x="4536" y="4703"/>
                    <a:pt x="4630" y="4703"/>
                  </a:cubicBezTo>
                  <a:cubicBezTo>
                    <a:pt x="4681" y="4703"/>
                    <a:pt x="4734" y="4683"/>
                    <a:pt x="4767" y="4639"/>
                  </a:cubicBezTo>
                  <a:cubicBezTo>
                    <a:pt x="4799" y="4599"/>
                    <a:pt x="4825" y="4558"/>
                    <a:pt x="4857" y="4518"/>
                  </a:cubicBezTo>
                  <a:cubicBezTo>
                    <a:pt x="4952" y="4605"/>
                    <a:pt x="5050" y="4688"/>
                    <a:pt x="5145" y="4778"/>
                  </a:cubicBezTo>
                  <a:cubicBezTo>
                    <a:pt x="5140" y="4784"/>
                    <a:pt x="5134" y="4795"/>
                    <a:pt x="5131" y="4801"/>
                  </a:cubicBezTo>
                  <a:cubicBezTo>
                    <a:pt x="5072" y="4911"/>
                    <a:pt x="5168" y="5032"/>
                    <a:pt x="5270" y="5032"/>
                  </a:cubicBezTo>
                  <a:cubicBezTo>
                    <a:pt x="5303" y="5032"/>
                    <a:pt x="5336" y="5020"/>
                    <a:pt x="5365" y="4991"/>
                  </a:cubicBezTo>
                  <a:cubicBezTo>
                    <a:pt x="5757" y="5375"/>
                    <a:pt x="6124" y="5785"/>
                    <a:pt x="6465" y="6218"/>
                  </a:cubicBezTo>
                  <a:cubicBezTo>
                    <a:pt x="6436" y="6267"/>
                    <a:pt x="6407" y="6319"/>
                    <a:pt x="6381" y="6369"/>
                  </a:cubicBezTo>
                  <a:cubicBezTo>
                    <a:pt x="6311" y="6502"/>
                    <a:pt x="6416" y="6612"/>
                    <a:pt x="6528" y="6612"/>
                  </a:cubicBezTo>
                  <a:cubicBezTo>
                    <a:pt x="6579" y="6612"/>
                    <a:pt x="6631" y="6589"/>
                    <a:pt x="6670" y="6536"/>
                  </a:cubicBezTo>
                  <a:cubicBezTo>
                    <a:pt x="6678" y="6524"/>
                    <a:pt x="6687" y="6513"/>
                    <a:pt x="6696" y="6498"/>
                  </a:cubicBezTo>
                  <a:cubicBezTo>
                    <a:pt x="6701" y="6507"/>
                    <a:pt x="6707" y="6516"/>
                    <a:pt x="6713" y="6524"/>
                  </a:cubicBezTo>
                  <a:cubicBezTo>
                    <a:pt x="6728" y="6545"/>
                    <a:pt x="6748" y="6554"/>
                    <a:pt x="6768" y="6554"/>
                  </a:cubicBezTo>
                  <a:cubicBezTo>
                    <a:pt x="6814" y="6554"/>
                    <a:pt x="6858" y="6507"/>
                    <a:pt x="6831" y="6455"/>
                  </a:cubicBezTo>
                  <a:cubicBezTo>
                    <a:pt x="6817" y="6426"/>
                    <a:pt x="6800" y="6400"/>
                    <a:pt x="6782" y="6374"/>
                  </a:cubicBezTo>
                  <a:cubicBezTo>
                    <a:pt x="6785" y="6371"/>
                    <a:pt x="6785" y="6369"/>
                    <a:pt x="6788" y="6369"/>
                  </a:cubicBezTo>
                  <a:cubicBezTo>
                    <a:pt x="7002" y="6475"/>
                    <a:pt x="7238" y="6579"/>
                    <a:pt x="7484" y="6683"/>
                  </a:cubicBezTo>
                  <a:cubicBezTo>
                    <a:pt x="7422" y="6816"/>
                    <a:pt x="7531" y="6935"/>
                    <a:pt x="7641" y="6935"/>
                  </a:cubicBezTo>
                  <a:cubicBezTo>
                    <a:pt x="7691" y="6935"/>
                    <a:pt x="7741" y="6910"/>
                    <a:pt x="7775" y="6851"/>
                  </a:cubicBezTo>
                  <a:cubicBezTo>
                    <a:pt x="7784" y="6836"/>
                    <a:pt x="7793" y="6825"/>
                    <a:pt x="7799" y="6813"/>
                  </a:cubicBezTo>
                  <a:cubicBezTo>
                    <a:pt x="9081" y="7310"/>
                    <a:pt x="10659" y="7694"/>
                    <a:pt x="12129" y="7694"/>
                  </a:cubicBezTo>
                  <a:cubicBezTo>
                    <a:pt x="13658" y="7694"/>
                    <a:pt x="15069" y="7278"/>
                    <a:pt x="15905" y="6140"/>
                  </a:cubicBezTo>
                  <a:cubicBezTo>
                    <a:pt x="15954" y="6057"/>
                    <a:pt x="15925" y="5950"/>
                    <a:pt x="15842" y="5904"/>
                  </a:cubicBezTo>
                  <a:cubicBezTo>
                    <a:pt x="13812" y="4954"/>
                    <a:pt x="11208" y="2347"/>
                    <a:pt x="8769" y="2113"/>
                  </a:cubicBezTo>
                  <a:cubicBezTo>
                    <a:pt x="8806" y="1998"/>
                    <a:pt x="8858" y="1891"/>
                    <a:pt x="8890" y="1770"/>
                  </a:cubicBezTo>
                  <a:cubicBezTo>
                    <a:pt x="8919" y="1662"/>
                    <a:pt x="8820" y="1557"/>
                    <a:pt x="8721" y="1557"/>
                  </a:cubicBezTo>
                  <a:cubicBezTo>
                    <a:pt x="8682" y="1557"/>
                    <a:pt x="8643" y="1573"/>
                    <a:pt x="8613" y="1611"/>
                  </a:cubicBezTo>
                  <a:cubicBezTo>
                    <a:pt x="8483" y="1770"/>
                    <a:pt x="8367" y="1940"/>
                    <a:pt x="8240" y="2104"/>
                  </a:cubicBezTo>
                  <a:cubicBezTo>
                    <a:pt x="8032" y="2113"/>
                    <a:pt x="7822" y="2148"/>
                    <a:pt x="7620" y="2203"/>
                  </a:cubicBezTo>
                  <a:cubicBezTo>
                    <a:pt x="7622" y="2114"/>
                    <a:pt x="7542" y="2044"/>
                    <a:pt x="7461" y="2044"/>
                  </a:cubicBezTo>
                  <a:cubicBezTo>
                    <a:pt x="7425" y="2044"/>
                    <a:pt x="7389" y="2058"/>
                    <a:pt x="7360" y="2090"/>
                  </a:cubicBezTo>
                  <a:cubicBezTo>
                    <a:pt x="7308" y="2148"/>
                    <a:pt x="7262" y="2208"/>
                    <a:pt x="7212" y="2269"/>
                  </a:cubicBezTo>
                  <a:cubicBezTo>
                    <a:pt x="7179" y="2272"/>
                    <a:pt x="7144" y="2273"/>
                    <a:pt x="7109" y="2273"/>
                  </a:cubicBezTo>
                  <a:cubicBezTo>
                    <a:pt x="6015" y="2273"/>
                    <a:pt x="4457" y="822"/>
                    <a:pt x="3511" y="450"/>
                  </a:cubicBezTo>
                  <a:cubicBezTo>
                    <a:pt x="2808" y="170"/>
                    <a:pt x="229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6167800" y="4229200"/>
              <a:ext cx="43975" cy="65425"/>
            </a:xfrm>
            <a:custGeom>
              <a:avLst/>
              <a:gdLst/>
              <a:ahLst/>
              <a:cxnLst/>
              <a:rect l="l" t="t" r="r" b="b"/>
              <a:pathLst>
                <a:path w="1759" h="2617" extrusionOk="0">
                  <a:moveTo>
                    <a:pt x="1759" y="0"/>
                  </a:moveTo>
                  <a:cubicBezTo>
                    <a:pt x="1236" y="792"/>
                    <a:pt x="702" y="1574"/>
                    <a:pt x="168" y="2359"/>
                  </a:cubicBezTo>
                  <a:cubicBezTo>
                    <a:pt x="113" y="2446"/>
                    <a:pt x="56" y="2529"/>
                    <a:pt x="1" y="2616"/>
                  </a:cubicBezTo>
                  <a:cubicBezTo>
                    <a:pt x="598" y="1750"/>
                    <a:pt x="1190" y="881"/>
                    <a:pt x="1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6091225" y="4333200"/>
              <a:ext cx="12375" cy="16700"/>
            </a:xfrm>
            <a:custGeom>
              <a:avLst/>
              <a:gdLst/>
              <a:ahLst/>
              <a:cxnLst/>
              <a:rect l="l" t="t" r="r" b="b"/>
              <a:pathLst>
                <a:path w="495" h="668" extrusionOk="0">
                  <a:moveTo>
                    <a:pt x="494" y="1"/>
                  </a:moveTo>
                  <a:lnTo>
                    <a:pt x="494" y="1"/>
                  </a:lnTo>
                  <a:cubicBezTo>
                    <a:pt x="330" y="223"/>
                    <a:pt x="165" y="445"/>
                    <a:pt x="1" y="668"/>
                  </a:cubicBezTo>
                  <a:lnTo>
                    <a:pt x="451" y="73"/>
                  </a:lnTo>
                  <a:cubicBezTo>
                    <a:pt x="465" y="50"/>
                    <a:pt x="483" y="27"/>
                    <a:pt x="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6144775" y="4219175"/>
              <a:ext cx="40950" cy="59275"/>
            </a:xfrm>
            <a:custGeom>
              <a:avLst/>
              <a:gdLst/>
              <a:ahLst/>
              <a:cxnLst/>
              <a:rect l="l" t="t" r="r" b="b"/>
              <a:pathLst>
                <a:path w="1638" h="2371" extrusionOk="0">
                  <a:moveTo>
                    <a:pt x="1638" y="0"/>
                  </a:moveTo>
                  <a:cubicBezTo>
                    <a:pt x="1147" y="736"/>
                    <a:pt x="639" y="1464"/>
                    <a:pt x="113" y="2180"/>
                  </a:cubicBezTo>
                  <a:lnTo>
                    <a:pt x="1" y="2370"/>
                  </a:lnTo>
                  <a:cubicBezTo>
                    <a:pt x="569" y="1591"/>
                    <a:pt x="1118" y="803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5868925" y="3998175"/>
              <a:ext cx="673275" cy="683025"/>
            </a:xfrm>
            <a:custGeom>
              <a:avLst/>
              <a:gdLst/>
              <a:ahLst/>
              <a:cxnLst/>
              <a:rect l="l" t="t" r="r" b="b"/>
              <a:pathLst>
                <a:path w="26931" h="27321" extrusionOk="0">
                  <a:moveTo>
                    <a:pt x="16994" y="936"/>
                  </a:moveTo>
                  <a:lnTo>
                    <a:pt x="16994" y="936"/>
                  </a:lnTo>
                  <a:cubicBezTo>
                    <a:pt x="16693" y="1244"/>
                    <a:pt x="16407" y="1565"/>
                    <a:pt x="16133" y="1903"/>
                  </a:cubicBezTo>
                  <a:cubicBezTo>
                    <a:pt x="16217" y="1628"/>
                    <a:pt x="16286" y="1348"/>
                    <a:pt x="16358" y="1065"/>
                  </a:cubicBezTo>
                  <a:cubicBezTo>
                    <a:pt x="16569" y="1022"/>
                    <a:pt x="16783" y="976"/>
                    <a:pt x="16994" y="936"/>
                  </a:cubicBezTo>
                  <a:close/>
                  <a:moveTo>
                    <a:pt x="19886" y="684"/>
                  </a:moveTo>
                  <a:cubicBezTo>
                    <a:pt x="20394" y="693"/>
                    <a:pt x="20905" y="742"/>
                    <a:pt x="21408" y="835"/>
                  </a:cubicBezTo>
                  <a:cubicBezTo>
                    <a:pt x="20911" y="1571"/>
                    <a:pt x="20409" y="2316"/>
                    <a:pt x="19901" y="3063"/>
                  </a:cubicBezTo>
                  <a:cubicBezTo>
                    <a:pt x="20227" y="2388"/>
                    <a:pt x="20533" y="1703"/>
                    <a:pt x="20804" y="996"/>
                  </a:cubicBezTo>
                  <a:cubicBezTo>
                    <a:pt x="20846" y="888"/>
                    <a:pt x="20740" y="793"/>
                    <a:pt x="20639" y="793"/>
                  </a:cubicBezTo>
                  <a:cubicBezTo>
                    <a:pt x="20600" y="793"/>
                    <a:pt x="20562" y="807"/>
                    <a:pt x="20533" y="840"/>
                  </a:cubicBezTo>
                  <a:cubicBezTo>
                    <a:pt x="19941" y="1527"/>
                    <a:pt x="19361" y="2240"/>
                    <a:pt x="18789" y="2971"/>
                  </a:cubicBezTo>
                  <a:cubicBezTo>
                    <a:pt x="19182" y="2217"/>
                    <a:pt x="19549" y="1455"/>
                    <a:pt x="19886" y="684"/>
                  </a:cubicBezTo>
                  <a:close/>
                  <a:moveTo>
                    <a:pt x="8844" y="4002"/>
                  </a:moveTo>
                  <a:cubicBezTo>
                    <a:pt x="8220" y="4807"/>
                    <a:pt x="7602" y="5615"/>
                    <a:pt x="7002" y="6432"/>
                  </a:cubicBezTo>
                  <a:cubicBezTo>
                    <a:pt x="7253" y="5887"/>
                    <a:pt x="7489" y="5335"/>
                    <a:pt x="7706" y="4769"/>
                  </a:cubicBezTo>
                  <a:lnTo>
                    <a:pt x="7706" y="4764"/>
                  </a:lnTo>
                  <a:cubicBezTo>
                    <a:pt x="7937" y="4602"/>
                    <a:pt x="8171" y="4437"/>
                    <a:pt x="8399" y="4282"/>
                  </a:cubicBezTo>
                  <a:cubicBezTo>
                    <a:pt x="8532" y="4189"/>
                    <a:pt x="8693" y="4094"/>
                    <a:pt x="8844" y="4002"/>
                  </a:cubicBezTo>
                  <a:close/>
                  <a:moveTo>
                    <a:pt x="7071" y="5676"/>
                  </a:moveTo>
                  <a:cubicBezTo>
                    <a:pt x="7267" y="5676"/>
                    <a:pt x="6872" y="6451"/>
                    <a:pt x="6447" y="7206"/>
                  </a:cubicBezTo>
                  <a:cubicBezTo>
                    <a:pt x="5535" y="8468"/>
                    <a:pt x="4649" y="9747"/>
                    <a:pt x="3785" y="11040"/>
                  </a:cubicBezTo>
                  <a:lnTo>
                    <a:pt x="3785" y="11037"/>
                  </a:lnTo>
                  <a:cubicBezTo>
                    <a:pt x="4735" y="9360"/>
                    <a:pt x="5824" y="7755"/>
                    <a:pt x="6739" y="6057"/>
                  </a:cubicBezTo>
                  <a:cubicBezTo>
                    <a:pt x="6762" y="6008"/>
                    <a:pt x="6750" y="5950"/>
                    <a:pt x="6713" y="5913"/>
                  </a:cubicBezTo>
                  <a:cubicBezTo>
                    <a:pt x="6897" y="5747"/>
                    <a:pt x="7011" y="5676"/>
                    <a:pt x="7071" y="5676"/>
                  </a:cubicBezTo>
                  <a:close/>
                  <a:moveTo>
                    <a:pt x="4123" y="7529"/>
                  </a:moveTo>
                  <a:cubicBezTo>
                    <a:pt x="4016" y="7662"/>
                    <a:pt x="3907" y="7789"/>
                    <a:pt x="3803" y="7925"/>
                  </a:cubicBezTo>
                  <a:cubicBezTo>
                    <a:pt x="3367" y="8491"/>
                    <a:pt x="2940" y="9065"/>
                    <a:pt x="2489" y="9623"/>
                  </a:cubicBezTo>
                  <a:cubicBezTo>
                    <a:pt x="2264" y="9897"/>
                    <a:pt x="2030" y="10160"/>
                    <a:pt x="1782" y="10414"/>
                  </a:cubicBezTo>
                  <a:cubicBezTo>
                    <a:pt x="1548" y="10529"/>
                    <a:pt x="1383" y="10754"/>
                    <a:pt x="1346" y="11011"/>
                  </a:cubicBezTo>
                  <a:cubicBezTo>
                    <a:pt x="1335" y="10978"/>
                    <a:pt x="1304" y="10955"/>
                    <a:pt x="1270" y="10955"/>
                  </a:cubicBezTo>
                  <a:cubicBezTo>
                    <a:pt x="1258" y="10955"/>
                    <a:pt x="1245" y="10958"/>
                    <a:pt x="1233" y="10965"/>
                  </a:cubicBezTo>
                  <a:lnTo>
                    <a:pt x="1066" y="11049"/>
                  </a:lnTo>
                  <a:cubicBezTo>
                    <a:pt x="1265" y="10630"/>
                    <a:pt x="1557" y="10186"/>
                    <a:pt x="1967" y="9698"/>
                  </a:cubicBezTo>
                  <a:cubicBezTo>
                    <a:pt x="2599" y="8947"/>
                    <a:pt x="3338" y="8222"/>
                    <a:pt x="4123" y="7529"/>
                  </a:cubicBezTo>
                  <a:close/>
                  <a:moveTo>
                    <a:pt x="2105" y="10339"/>
                  </a:moveTo>
                  <a:cubicBezTo>
                    <a:pt x="1753" y="10870"/>
                    <a:pt x="1404" y="11404"/>
                    <a:pt x="1037" y="11929"/>
                  </a:cubicBezTo>
                  <a:cubicBezTo>
                    <a:pt x="948" y="12059"/>
                    <a:pt x="872" y="12169"/>
                    <a:pt x="806" y="12270"/>
                  </a:cubicBezTo>
                  <a:cubicBezTo>
                    <a:pt x="774" y="12305"/>
                    <a:pt x="745" y="12345"/>
                    <a:pt x="714" y="12383"/>
                  </a:cubicBezTo>
                  <a:cubicBezTo>
                    <a:pt x="734" y="12056"/>
                    <a:pt x="800" y="11733"/>
                    <a:pt x="910" y="11424"/>
                  </a:cubicBezTo>
                  <a:cubicBezTo>
                    <a:pt x="1049" y="11317"/>
                    <a:pt x="1187" y="11210"/>
                    <a:pt x="1317" y="11098"/>
                  </a:cubicBezTo>
                  <a:lnTo>
                    <a:pt x="1317" y="11101"/>
                  </a:lnTo>
                  <a:cubicBezTo>
                    <a:pt x="1317" y="11101"/>
                    <a:pt x="1317" y="11101"/>
                    <a:pt x="1317" y="11101"/>
                  </a:cubicBezTo>
                  <a:cubicBezTo>
                    <a:pt x="1317" y="11101"/>
                    <a:pt x="1318" y="11097"/>
                    <a:pt x="1320" y="11095"/>
                  </a:cubicBezTo>
                  <a:cubicBezTo>
                    <a:pt x="1597" y="10855"/>
                    <a:pt x="1857" y="10601"/>
                    <a:pt x="2105" y="10339"/>
                  </a:cubicBezTo>
                  <a:close/>
                  <a:moveTo>
                    <a:pt x="15556" y="1250"/>
                  </a:moveTo>
                  <a:lnTo>
                    <a:pt x="15556" y="1250"/>
                  </a:lnTo>
                  <a:cubicBezTo>
                    <a:pt x="15461" y="1383"/>
                    <a:pt x="15365" y="1519"/>
                    <a:pt x="15270" y="1652"/>
                  </a:cubicBezTo>
                  <a:cubicBezTo>
                    <a:pt x="15311" y="1534"/>
                    <a:pt x="15215" y="1428"/>
                    <a:pt x="15122" y="1428"/>
                  </a:cubicBezTo>
                  <a:cubicBezTo>
                    <a:pt x="15078" y="1428"/>
                    <a:pt x="15035" y="1451"/>
                    <a:pt x="15007" y="1507"/>
                  </a:cubicBezTo>
                  <a:cubicBezTo>
                    <a:pt x="14566" y="2411"/>
                    <a:pt x="14081" y="3297"/>
                    <a:pt x="13578" y="4181"/>
                  </a:cubicBezTo>
                  <a:cubicBezTo>
                    <a:pt x="12900" y="5249"/>
                    <a:pt x="12242" y="6331"/>
                    <a:pt x="11595" y="7428"/>
                  </a:cubicBezTo>
                  <a:cubicBezTo>
                    <a:pt x="10381" y="9311"/>
                    <a:pt x="9103" y="11155"/>
                    <a:pt x="7840" y="12967"/>
                  </a:cubicBezTo>
                  <a:lnTo>
                    <a:pt x="7840" y="12967"/>
                  </a:lnTo>
                  <a:cubicBezTo>
                    <a:pt x="10239" y="9490"/>
                    <a:pt x="12558" y="5988"/>
                    <a:pt x="14023" y="1940"/>
                  </a:cubicBezTo>
                  <a:lnTo>
                    <a:pt x="14023" y="1937"/>
                  </a:lnTo>
                  <a:cubicBezTo>
                    <a:pt x="14060" y="1835"/>
                    <a:pt x="13964" y="1745"/>
                    <a:pt x="13871" y="1745"/>
                  </a:cubicBezTo>
                  <a:cubicBezTo>
                    <a:pt x="13835" y="1745"/>
                    <a:pt x="13799" y="1759"/>
                    <a:pt x="13772" y="1790"/>
                  </a:cubicBezTo>
                  <a:cubicBezTo>
                    <a:pt x="12132" y="3661"/>
                    <a:pt x="11029" y="5864"/>
                    <a:pt x="9609" y="7890"/>
                  </a:cubicBezTo>
                  <a:cubicBezTo>
                    <a:pt x="9305" y="8323"/>
                    <a:pt x="8991" y="8748"/>
                    <a:pt x="8682" y="9172"/>
                  </a:cubicBezTo>
                  <a:cubicBezTo>
                    <a:pt x="10146" y="7030"/>
                    <a:pt x="11534" y="4865"/>
                    <a:pt x="12591" y="2445"/>
                  </a:cubicBezTo>
                  <a:cubicBezTo>
                    <a:pt x="12625" y="2359"/>
                    <a:pt x="12579" y="2258"/>
                    <a:pt x="12487" y="2229"/>
                  </a:cubicBezTo>
                  <a:cubicBezTo>
                    <a:pt x="13489" y="1839"/>
                    <a:pt x="14514" y="1513"/>
                    <a:pt x="15556" y="1250"/>
                  </a:cubicBezTo>
                  <a:close/>
                  <a:moveTo>
                    <a:pt x="5163" y="9432"/>
                  </a:moveTo>
                  <a:lnTo>
                    <a:pt x="5163" y="9432"/>
                  </a:lnTo>
                  <a:cubicBezTo>
                    <a:pt x="4556" y="10442"/>
                    <a:pt x="3875" y="11418"/>
                    <a:pt x="3214" y="12391"/>
                  </a:cubicBezTo>
                  <a:cubicBezTo>
                    <a:pt x="3227" y="12372"/>
                    <a:pt x="3234" y="12363"/>
                    <a:pt x="3234" y="12363"/>
                  </a:cubicBezTo>
                  <a:lnTo>
                    <a:pt x="3234" y="12363"/>
                  </a:lnTo>
                  <a:cubicBezTo>
                    <a:pt x="3239" y="12363"/>
                    <a:pt x="2983" y="12764"/>
                    <a:pt x="2674" y="13243"/>
                  </a:cubicBezTo>
                  <a:cubicBezTo>
                    <a:pt x="2706" y="13168"/>
                    <a:pt x="2737" y="13096"/>
                    <a:pt x="2769" y="13021"/>
                  </a:cubicBezTo>
                  <a:cubicBezTo>
                    <a:pt x="3269" y="12247"/>
                    <a:pt x="3774" y="11479"/>
                    <a:pt x="4282" y="10711"/>
                  </a:cubicBezTo>
                  <a:cubicBezTo>
                    <a:pt x="4568" y="10278"/>
                    <a:pt x="4868" y="9856"/>
                    <a:pt x="5163" y="9432"/>
                  </a:cubicBezTo>
                  <a:close/>
                  <a:moveTo>
                    <a:pt x="8994" y="4166"/>
                  </a:moveTo>
                  <a:lnTo>
                    <a:pt x="8994" y="4166"/>
                  </a:lnTo>
                  <a:cubicBezTo>
                    <a:pt x="8523" y="4974"/>
                    <a:pt x="8021" y="5763"/>
                    <a:pt x="7492" y="6533"/>
                  </a:cubicBezTo>
                  <a:cubicBezTo>
                    <a:pt x="6101" y="8641"/>
                    <a:pt x="4750" y="10656"/>
                    <a:pt x="3549" y="12882"/>
                  </a:cubicBezTo>
                  <a:cubicBezTo>
                    <a:pt x="3269" y="13402"/>
                    <a:pt x="2752" y="13904"/>
                    <a:pt x="2299" y="14164"/>
                  </a:cubicBezTo>
                  <a:cubicBezTo>
                    <a:pt x="2316" y="14123"/>
                    <a:pt x="2330" y="14083"/>
                    <a:pt x="2348" y="14043"/>
                  </a:cubicBezTo>
                  <a:lnTo>
                    <a:pt x="2348" y="14040"/>
                  </a:lnTo>
                  <a:cubicBezTo>
                    <a:pt x="3823" y="12007"/>
                    <a:pt x="5226" y="9931"/>
                    <a:pt x="6378" y="7708"/>
                  </a:cubicBezTo>
                  <a:cubicBezTo>
                    <a:pt x="6589" y="7417"/>
                    <a:pt x="6797" y="7122"/>
                    <a:pt x="7007" y="6831"/>
                  </a:cubicBezTo>
                  <a:cubicBezTo>
                    <a:pt x="7668" y="5942"/>
                    <a:pt x="8330" y="5052"/>
                    <a:pt x="8994" y="4166"/>
                  </a:cubicBezTo>
                  <a:close/>
                  <a:moveTo>
                    <a:pt x="6263" y="6614"/>
                  </a:moveTo>
                  <a:cubicBezTo>
                    <a:pt x="5549" y="7460"/>
                    <a:pt x="5047" y="8523"/>
                    <a:pt x="4470" y="9461"/>
                  </a:cubicBezTo>
                  <a:cubicBezTo>
                    <a:pt x="3785" y="10575"/>
                    <a:pt x="3159" y="11667"/>
                    <a:pt x="2619" y="12792"/>
                  </a:cubicBezTo>
                  <a:cubicBezTo>
                    <a:pt x="2293" y="13298"/>
                    <a:pt x="1975" y="13812"/>
                    <a:pt x="1652" y="14323"/>
                  </a:cubicBezTo>
                  <a:cubicBezTo>
                    <a:pt x="1343" y="14227"/>
                    <a:pt x="1317" y="13685"/>
                    <a:pt x="1990" y="12377"/>
                  </a:cubicBezTo>
                  <a:cubicBezTo>
                    <a:pt x="2489" y="11407"/>
                    <a:pt x="3171" y="10520"/>
                    <a:pt x="3809" y="9643"/>
                  </a:cubicBezTo>
                  <a:cubicBezTo>
                    <a:pt x="4571" y="8595"/>
                    <a:pt x="5425" y="7605"/>
                    <a:pt x="6263" y="6614"/>
                  </a:cubicBezTo>
                  <a:close/>
                  <a:moveTo>
                    <a:pt x="12334" y="2287"/>
                  </a:moveTo>
                  <a:lnTo>
                    <a:pt x="12334" y="2287"/>
                  </a:lnTo>
                  <a:cubicBezTo>
                    <a:pt x="11475" y="3200"/>
                    <a:pt x="10664" y="4157"/>
                    <a:pt x="9905" y="5153"/>
                  </a:cubicBezTo>
                  <a:lnTo>
                    <a:pt x="9905" y="5153"/>
                  </a:lnTo>
                  <a:cubicBezTo>
                    <a:pt x="10232" y="4572"/>
                    <a:pt x="10558" y="3994"/>
                    <a:pt x="10859" y="3392"/>
                  </a:cubicBezTo>
                  <a:cubicBezTo>
                    <a:pt x="10920" y="3270"/>
                    <a:pt x="10826" y="3168"/>
                    <a:pt x="10725" y="3168"/>
                  </a:cubicBezTo>
                  <a:cubicBezTo>
                    <a:pt x="10679" y="3168"/>
                    <a:pt x="10631" y="3190"/>
                    <a:pt x="10596" y="3239"/>
                  </a:cubicBezTo>
                  <a:cubicBezTo>
                    <a:pt x="8217" y="6557"/>
                    <a:pt x="6248" y="10128"/>
                    <a:pt x="3990" y="13526"/>
                  </a:cubicBezTo>
                  <a:cubicBezTo>
                    <a:pt x="2786" y="15340"/>
                    <a:pt x="2185" y="16002"/>
                    <a:pt x="1960" y="16002"/>
                  </a:cubicBezTo>
                  <a:cubicBezTo>
                    <a:pt x="1854" y="16002"/>
                    <a:pt x="1831" y="15858"/>
                    <a:pt x="1866" y="15619"/>
                  </a:cubicBezTo>
                  <a:cubicBezTo>
                    <a:pt x="2902" y="14585"/>
                    <a:pt x="3606" y="13370"/>
                    <a:pt x="4340" y="12013"/>
                  </a:cubicBezTo>
                  <a:cubicBezTo>
                    <a:pt x="5925" y="9077"/>
                    <a:pt x="7983" y="6456"/>
                    <a:pt x="9617" y="3548"/>
                  </a:cubicBezTo>
                  <a:cubicBezTo>
                    <a:pt x="10498" y="3072"/>
                    <a:pt x="11404" y="2650"/>
                    <a:pt x="12334" y="2287"/>
                  </a:cubicBezTo>
                  <a:close/>
                  <a:moveTo>
                    <a:pt x="4579" y="13018"/>
                  </a:moveTo>
                  <a:cubicBezTo>
                    <a:pt x="3693" y="14519"/>
                    <a:pt x="2856" y="16037"/>
                    <a:pt x="2102" y="17568"/>
                  </a:cubicBezTo>
                  <a:cubicBezTo>
                    <a:pt x="2050" y="17264"/>
                    <a:pt x="1978" y="16967"/>
                    <a:pt x="1889" y="16673"/>
                  </a:cubicBezTo>
                  <a:cubicBezTo>
                    <a:pt x="1886" y="16661"/>
                    <a:pt x="1880" y="16650"/>
                    <a:pt x="1877" y="16635"/>
                  </a:cubicBezTo>
                  <a:cubicBezTo>
                    <a:pt x="2841" y="15472"/>
                    <a:pt x="3734" y="14262"/>
                    <a:pt x="4579" y="13018"/>
                  </a:cubicBezTo>
                  <a:close/>
                  <a:moveTo>
                    <a:pt x="8829" y="18663"/>
                  </a:moveTo>
                  <a:cubicBezTo>
                    <a:pt x="8810" y="18696"/>
                    <a:pt x="8792" y="18728"/>
                    <a:pt x="8774" y="18760"/>
                  </a:cubicBezTo>
                  <a:lnTo>
                    <a:pt x="8829" y="18663"/>
                  </a:lnTo>
                  <a:close/>
                  <a:moveTo>
                    <a:pt x="9352" y="11343"/>
                  </a:moveTo>
                  <a:lnTo>
                    <a:pt x="9352" y="11343"/>
                  </a:lnTo>
                  <a:cubicBezTo>
                    <a:pt x="7853" y="13988"/>
                    <a:pt x="6346" y="16618"/>
                    <a:pt x="4698" y="19109"/>
                  </a:cubicBezTo>
                  <a:cubicBezTo>
                    <a:pt x="5639" y="17599"/>
                    <a:pt x="7028" y="14874"/>
                    <a:pt x="8468" y="12562"/>
                  </a:cubicBezTo>
                  <a:cubicBezTo>
                    <a:pt x="8763" y="12157"/>
                    <a:pt x="9057" y="11750"/>
                    <a:pt x="9352" y="11343"/>
                  </a:cubicBezTo>
                  <a:close/>
                  <a:moveTo>
                    <a:pt x="19424" y="684"/>
                  </a:moveTo>
                  <a:cubicBezTo>
                    <a:pt x="17421" y="3805"/>
                    <a:pt x="15391" y="6912"/>
                    <a:pt x="13376" y="10027"/>
                  </a:cubicBezTo>
                  <a:cubicBezTo>
                    <a:pt x="12166" y="11898"/>
                    <a:pt x="10980" y="13783"/>
                    <a:pt x="9814" y="15679"/>
                  </a:cubicBezTo>
                  <a:cubicBezTo>
                    <a:pt x="9545" y="16113"/>
                    <a:pt x="7640" y="19711"/>
                    <a:pt x="7514" y="19711"/>
                  </a:cubicBezTo>
                  <a:cubicBezTo>
                    <a:pt x="7484" y="19711"/>
                    <a:pt x="7555" y="19507"/>
                    <a:pt x="7772" y="19008"/>
                  </a:cubicBezTo>
                  <a:cubicBezTo>
                    <a:pt x="8615" y="17083"/>
                    <a:pt x="9684" y="15293"/>
                    <a:pt x="10824" y="13549"/>
                  </a:cubicBezTo>
                  <a:cubicBezTo>
                    <a:pt x="11205" y="12989"/>
                    <a:pt x="11583" y="12423"/>
                    <a:pt x="11956" y="11857"/>
                  </a:cubicBezTo>
                  <a:lnTo>
                    <a:pt x="11956" y="11857"/>
                  </a:lnTo>
                  <a:cubicBezTo>
                    <a:pt x="11889" y="11953"/>
                    <a:pt x="11822" y="12050"/>
                    <a:pt x="11755" y="12146"/>
                  </a:cubicBezTo>
                  <a:lnTo>
                    <a:pt x="11755" y="12146"/>
                  </a:lnTo>
                  <a:cubicBezTo>
                    <a:pt x="11879" y="11964"/>
                    <a:pt x="12003" y="11782"/>
                    <a:pt x="12126" y="11600"/>
                  </a:cubicBezTo>
                  <a:cubicBezTo>
                    <a:pt x="13463" y="9556"/>
                    <a:pt x="14713" y="7466"/>
                    <a:pt x="15720" y="5312"/>
                  </a:cubicBezTo>
                  <a:cubicBezTo>
                    <a:pt x="16342" y="4233"/>
                    <a:pt x="16975" y="3076"/>
                    <a:pt x="17251" y="2211"/>
                  </a:cubicBezTo>
                  <a:lnTo>
                    <a:pt x="17251" y="2211"/>
                  </a:lnTo>
                  <a:cubicBezTo>
                    <a:pt x="16448" y="4737"/>
                    <a:pt x="15159" y="7024"/>
                    <a:pt x="13717" y="9241"/>
                  </a:cubicBezTo>
                  <a:cubicBezTo>
                    <a:pt x="15426" y="6666"/>
                    <a:pt x="17011" y="4019"/>
                    <a:pt x="17969" y="996"/>
                  </a:cubicBezTo>
                  <a:cubicBezTo>
                    <a:pt x="17995" y="915"/>
                    <a:pt x="17938" y="840"/>
                    <a:pt x="17865" y="809"/>
                  </a:cubicBezTo>
                  <a:cubicBezTo>
                    <a:pt x="18382" y="739"/>
                    <a:pt x="18902" y="699"/>
                    <a:pt x="19424" y="684"/>
                  </a:cubicBezTo>
                  <a:close/>
                  <a:moveTo>
                    <a:pt x="21422" y="1490"/>
                  </a:moveTo>
                  <a:cubicBezTo>
                    <a:pt x="20126" y="5232"/>
                    <a:pt x="17819" y="8667"/>
                    <a:pt x="15807" y="12048"/>
                  </a:cubicBezTo>
                  <a:cubicBezTo>
                    <a:pt x="14297" y="14580"/>
                    <a:pt x="13108" y="17371"/>
                    <a:pt x="11439" y="19799"/>
                  </a:cubicBezTo>
                  <a:cubicBezTo>
                    <a:pt x="9975" y="19909"/>
                    <a:pt x="8581" y="20492"/>
                    <a:pt x="7126" y="20911"/>
                  </a:cubicBezTo>
                  <a:cubicBezTo>
                    <a:pt x="10844" y="14392"/>
                    <a:pt x="15016" y="8159"/>
                    <a:pt x="19084" y="1857"/>
                  </a:cubicBezTo>
                  <a:lnTo>
                    <a:pt x="19084" y="1857"/>
                  </a:lnTo>
                  <a:cubicBezTo>
                    <a:pt x="17202" y="4773"/>
                    <a:pt x="15083" y="8086"/>
                    <a:pt x="13021" y="11473"/>
                  </a:cubicBezTo>
                  <a:cubicBezTo>
                    <a:pt x="12880" y="11707"/>
                    <a:pt x="12735" y="11941"/>
                    <a:pt x="12594" y="12175"/>
                  </a:cubicBezTo>
                  <a:cubicBezTo>
                    <a:pt x="11375" y="14190"/>
                    <a:pt x="10189" y="16219"/>
                    <a:pt x="9086" y="18211"/>
                  </a:cubicBezTo>
                  <a:lnTo>
                    <a:pt x="8829" y="18663"/>
                  </a:lnTo>
                  <a:lnTo>
                    <a:pt x="8829" y="18663"/>
                  </a:lnTo>
                  <a:cubicBezTo>
                    <a:pt x="8875" y="18585"/>
                    <a:pt x="8923" y="18506"/>
                    <a:pt x="8968" y="18428"/>
                  </a:cubicBezTo>
                  <a:lnTo>
                    <a:pt x="8968" y="18428"/>
                  </a:lnTo>
                  <a:cubicBezTo>
                    <a:pt x="8662" y="18985"/>
                    <a:pt x="8353" y="19542"/>
                    <a:pt x="8064" y="20088"/>
                  </a:cubicBezTo>
                  <a:cubicBezTo>
                    <a:pt x="7994" y="20217"/>
                    <a:pt x="8107" y="20335"/>
                    <a:pt x="8217" y="20335"/>
                  </a:cubicBezTo>
                  <a:cubicBezTo>
                    <a:pt x="8266" y="20335"/>
                    <a:pt x="8315" y="20311"/>
                    <a:pt x="8347" y="20253"/>
                  </a:cubicBezTo>
                  <a:cubicBezTo>
                    <a:pt x="11471" y="14398"/>
                    <a:pt x="15385" y="9013"/>
                    <a:pt x="18936" y="3418"/>
                  </a:cubicBezTo>
                  <a:cubicBezTo>
                    <a:pt x="18998" y="3321"/>
                    <a:pt x="19035" y="3278"/>
                    <a:pt x="19052" y="3278"/>
                  </a:cubicBezTo>
                  <a:cubicBezTo>
                    <a:pt x="19148" y="3278"/>
                    <a:pt x="18615" y="4646"/>
                    <a:pt x="18281" y="5465"/>
                  </a:cubicBezTo>
                  <a:cubicBezTo>
                    <a:pt x="16618" y="7948"/>
                    <a:pt x="14981" y="10480"/>
                    <a:pt x="13506" y="13052"/>
                  </a:cubicBezTo>
                  <a:cubicBezTo>
                    <a:pt x="12120" y="15206"/>
                    <a:pt x="10836" y="17403"/>
                    <a:pt x="9796" y="19773"/>
                  </a:cubicBezTo>
                  <a:cubicBezTo>
                    <a:pt x="9739" y="19902"/>
                    <a:pt x="9844" y="20021"/>
                    <a:pt x="9950" y="20021"/>
                  </a:cubicBezTo>
                  <a:cubicBezTo>
                    <a:pt x="9998" y="20021"/>
                    <a:pt x="10046" y="19996"/>
                    <a:pt x="10079" y="19938"/>
                  </a:cubicBezTo>
                  <a:cubicBezTo>
                    <a:pt x="12002" y="16592"/>
                    <a:pt x="13965" y="13272"/>
                    <a:pt x="15972" y="9978"/>
                  </a:cubicBezTo>
                  <a:cubicBezTo>
                    <a:pt x="17559" y="7377"/>
                    <a:pt x="20438" y="4331"/>
                    <a:pt x="21422" y="1490"/>
                  </a:cubicBezTo>
                  <a:close/>
                  <a:moveTo>
                    <a:pt x="9868" y="14938"/>
                  </a:moveTo>
                  <a:cubicBezTo>
                    <a:pt x="8598" y="16880"/>
                    <a:pt x="7440" y="18884"/>
                    <a:pt x="6606" y="21049"/>
                  </a:cubicBezTo>
                  <a:cubicBezTo>
                    <a:pt x="6303" y="21127"/>
                    <a:pt x="5994" y="21188"/>
                    <a:pt x="5679" y="21234"/>
                  </a:cubicBezTo>
                  <a:cubicBezTo>
                    <a:pt x="6929" y="19306"/>
                    <a:pt x="8208" y="17394"/>
                    <a:pt x="9490" y="15486"/>
                  </a:cubicBezTo>
                  <a:lnTo>
                    <a:pt x="9868" y="14938"/>
                  </a:lnTo>
                  <a:close/>
                  <a:moveTo>
                    <a:pt x="22067" y="0"/>
                  </a:moveTo>
                  <a:cubicBezTo>
                    <a:pt x="22010" y="0"/>
                    <a:pt x="21952" y="24"/>
                    <a:pt x="21916" y="78"/>
                  </a:cubicBezTo>
                  <a:cubicBezTo>
                    <a:pt x="21841" y="191"/>
                    <a:pt x="21763" y="306"/>
                    <a:pt x="21688" y="419"/>
                  </a:cubicBezTo>
                  <a:cubicBezTo>
                    <a:pt x="21131" y="306"/>
                    <a:pt x="20562" y="246"/>
                    <a:pt x="19993" y="246"/>
                  </a:cubicBezTo>
                  <a:cubicBezTo>
                    <a:pt x="19961" y="191"/>
                    <a:pt x="19905" y="155"/>
                    <a:pt x="19846" y="155"/>
                  </a:cubicBezTo>
                  <a:cubicBezTo>
                    <a:pt x="19799" y="155"/>
                    <a:pt x="19751" y="179"/>
                    <a:pt x="19713" y="237"/>
                  </a:cubicBezTo>
                  <a:cubicBezTo>
                    <a:pt x="19713" y="240"/>
                    <a:pt x="19710" y="240"/>
                    <a:pt x="19707" y="243"/>
                  </a:cubicBezTo>
                  <a:cubicBezTo>
                    <a:pt x="18668" y="257"/>
                    <a:pt x="17565" y="416"/>
                    <a:pt x="16459" y="667"/>
                  </a:cubicBezTo>
                  <a:cubicBezTo>
                    <a:pt x="16485" y="563"/>
                    <a:pt x="16517" y="465"/>
                    <a:pt x="16540" y="364"/>
                  </a:cubicBezTo>
                  <a:cubicBezTo>
                    <a:pt x="16563" y="252"/>
                    <a:pt x="16482" y="181"/>
                    <a:pt x="16396" y="181"/>
                  </a:cubicBezTo>
                  <a:cubicBezTo>
                    <a:pt x="16349" y="181"/>
                    <a:pt x="16301" y="202"/>
                    <a:pt x="16266" y="248"/>
                  </a:cubicBezTo>
                  <a:cubicBezTo>
                    <a:pt x="16127" y="430"/>
                    <a:pt x="16000" y="624"/>
                    <a:pt x="15868" y="809"/>
                  </a:cubicBezTo>
                  <a:cubicBezTo>
                    <a:pt x="13691" y="1363"/>
                    <a:pt x="11552" y="2240"/>
                    <a:pt x="9900" y="3058"/>
                  </a:cubicBezTo>
                  <a:cubicBezTo>
                    <a:pt x="9938" y="2962"/>
                    <a:pt x="9855" y="2858"/>
                    <a:pt x="9770" y="2858"/>
                  </a:cubicBezTo>
                  <a:cubicBezTo>
                    <a:pt x="9738" y="2858"/>
                    <a:pt x="9707" y="2871"/>
                    <a:pt x="9681" y="2904"/>
                  </a:cubicBezTo>
                  <a:cubicBezTo>
                    <a:pt x="9568" y="3049"/>
                    <a:pt x="9461" y="3193"/>
                    <a:pt x="9349" y="3338"/>
                  </a:cubicBezTo>
                  <a:cubicBezTo>
                    <a:pt x="8927" y="3557"/>
                    <a:pt x="8543" y="3771"/>
                    <a:pt x="8211" y="3964"/>
                  </a:cubicBezTo>
                  <a:cubicBezTo>
                    <a:pt x="5310" y="5688"/>
                    <a:pt x="1617" y="8606"/>
                    <a:pt x="200" y="11727"/>
                  </a:cubicBezTo>
                  <a:cubicBezTo>
                    <a:pt x="6" y="12160"/>
                    <a:pt x="1" y="12651"/>
                    <a:pt x="90" y="13148"/>
                  </a:cubicBezTo>
                  <a:cubicBezTo>
                    <a:pt x="87" y="13148"/>
                    <a:pt x="87" y="13150"/>
                    <a:pt x="84" y="13153"/>
                  </a:cubicBezTo>
                  <a:cubicBezTo>
                    <a:pt x="32" y="13220"/>
                    <a:pt x="58" y="13318"/>
                    <a:pt x="139" y="13350"/>
                  </a:cubicBezTo>
                  <a:cubicBezTo>
                    <a:pt x="217" y="13676"/>
                    <a:pt x="321" y="13996"/>
                    <a:pt x="448" y="14308"/>
                  </a:cubicBezTo>
                  <a:cubicBezTo>
                    <a:pt x="448" y="14372"/>
                    <a:pt x="437" y="14435"/>
                    <a:pt x="442" y="14499"/>
                  </a:cubicBezTo>
                  <a:cubicBezTo>
                    <a:pt x="442" y="14525"/>
                    <a:pt x="462" y="14539"/>
                    <a:pt x="483" y="14539"/>
                  </a:cubicBezTo>
                  <a:cubicBezTo>
                    <a:pt x="502" y="14539"/>
                    <a:pt x="522" y="14527"/>
                    <a:pt x="526" y="14502"/>
                  </a:cubicBezTo>
                  <a:cubicBezTo>
                    <a:pt x="592" y="14660"/>
                    <a:pt x="659" y="14813"/>
                    <a:pt x="725" y="14958"/>
                  </a:cubicBezTo>
                  <a:cubicBezTo>
                    <a:pt x="708" y="15223"/>
                    <a:pt x="717" y="15492"/>
                    <a:pt x="745" y="15755"/>
                  </a:cubicBezTo>
                  <a:cubicBezTo>
                    <a:pt x="725" y="15786"/>
                    <a:pt x="705" y="15818"/>
                    <a:pt x="688" y="15850"/>
                  </a:cubicBezTo>
                  <a:cubicBezTo>
                    <a:pt x="627" y="15948"/>
                    <a:pt x="702" y="16023"/>
                    <a:pt x="786" y="16032"/>
                  </a:cubicBezTo>
                  <a:cubicBezTo>
                    <a:pt x="800" y="16110"/>
                    <a:pt x="803" y="16188"/>
                    <a:pt x="823" y="16268"/>
                  </a:cubicBezTo>
                  <a:cubicBezTo>
                    <a:pt x="838" y="16325"/>
                    <a:pt x="904" y="16373"/>
                    <a:pt x="965" y="16373"/>
                  </a:cubicBezTo>
                  <a:cubicBezTo>
                    <a:pt x="988" y="16373"/>
                    <a:pt x="1010" y="16367"/>
                    <a:pt x="1028" y="16352"/>
                  </a:cubicBezTo>
                  <a:cubicBezTo>
                    <a:pt x="1101" y="16297"/>
                    <a:pt x="1158" y="16242"/>
                    <a:pt x="1222" y="16190"/>
                  </a:cubicBezTo>
                  <a:cubicBezTo>
                    <a:pt x="1254" y="16286"/>
                    <a:pt x="1280" y="16381"/>
                    <a:pt x="1306" y="16473"/>
                  </a:cubicBezTo>
                  <a:cubicBezTo>
                    <a:pt x="1254" y="16696"/>
                    <a:pt x="1199" y="16915"/>
                    <a:pt x="1158" y="17143"/>
                  </a:cubicBezTo>
                  <a:cubicBezTo>
                    <a:pt x="1144" y="17222"/>
                    <a:pt x="1210" y="17300"/>
                    <a:pt x="1280" y="17300"/>
                  </a:cubicBezTo>
                  <a:cubicBezTo>
                    <a:pt x="1307" y="17300"/>
                    <a:pt x="1334" y="17289"/>
                    <a:pt x="1357" y="17262"/>
                  </a:cubicBezTo>
                  <a:cubicBezTo>
                    <a:pt x="1395" y="17221"/>
                    <a:pt x="1424" y="17178"/>
                    <a:pt x="1459" y="17140"/>
                  </a:cubicBezTo>
                  <a:cubicBezTo>
                    <a:pt x="1811" y="18994"/>
                    <a:pt x="1554" y="20538"/>
                    <a:pt x="3003" y="22002"/>
                  </a:cubicBezTo>
                  <a:cubicBezTo>
                    <a:pt x="3029" y="22028"/>
                    <a:pt x="3057" y="22039"/>
                    <a:pt x="3084" y="22039"/>
                  </a:cubicBezTo>
                  <a:cubicBezTo>
                    <a:pt x="3172" y="22039"/>
                    <a:pt x="3246" y="21923"/>
                    <a:pt x="3171" y="21835"/>
                  </a:cubicBezTo>
                  <a:cubicBezTo>
                    <a:pt x="2590" y="21153"/>
                    <a:pt x="2414" y="19438"/>
                    <a:pt x="2186" y="18038"/>
                  </a:cubicBezTo>
                  <a:lnTo>
                    <a:pt x="2186" y="18035"/>
                  </a:lnTo>
                  <a:cubicBezTo>
                    <a:pt x="3580" y="15734"/>
                    <a:pt x="4917" y="13402"/>
                    <a:pt x="6297" y="11092"/>
                  </a:cubicBezTo>
                  <a:cubicBezTo>
                    <a:pt x="7689" y="8762"/>
                    <a:pt x="11000" y="5356"/>
                    <a:pt x="11779" y="3560"/>
                  </a:cubicBezTo>
                  <a:lnTo>
                    <a:pt x="11779" y="3560"/>
                  </a:lnTo>
                  <a:cubicBezTo>
                    <a:pt x="10099" y="7431"/>
                    <a:pt x="7357" y="10673"/>
                    <a:pt x="5067" y="14196"/>
                  </a:cubicBezTo>
                  <a:cubicBezTo>
                    <a:pt x="4553" y="14958"/>
                    <a:pt x="4054" y="15734"/>
                    <a:pt x="3589" y="16540"/>
                  </a:cubicBezTo>
                  <a:cubicBezTo>
                    <a:pt x="2837" y="17841"/>
                    <a:pt x="2609" y="18271"/>
                    <a:pt x="2640" y="18271"/>
                  </a:cubicBezTo>
                  <a:cubicBezTo>
                    <a:pt x="2665" y="18271"/>
                    <a:pt x="2844" y="18014"/>
                    <a:pt x="3055" y="17703"/>
                  </a:cubicBezTo>
                  <a:lnTo>
                    <a:pt x="3055" y="17703"/>
                  </a:lnTo>
                  <a:cubicBezTo>
                    <a:pt x="2818" y="18188"/>
                    <a:pt x="2593" y="18676"/>
                    <a:pt x="2391" y="19181"/>
                  </a:cubicBezTo>
                  <a:cubicBezTo>
                    <a:pt x="2347" y="19290"/>
                    <a:pt x="2436" y="19360"/>
                    <a:pt x="2528" y="19360"/>
                  </a:cubicBezTo>
                  <a:cubicBezTo>
                    <a:pt x="2588" y="19360"/>
                    <a:pt x="2650" y="19330"/>
                    <a:pt x="2677" y="19262"/>
                  </a:cubicBezTo>
                  <a:cubicBezTo>
                    <a:pt x="4978" y="13616"/>
                    <a:pt x="9305" y="8896"/>
                    <a:pt x="12570" y="3783"/>
                  </a:cubicBezTo>
                  <a:lnTo>
                    <a:pt x="12570" y="3783"/>
                  </a:lnTo>
                  <a:cubicBezTo>
                    <a:pt x="12206" y="4354"/>
                    <a:pt x="11788" y="6271"/>
                    <a:pt x="11332" y="7111"/>
                  </a:cubicBezTo>
                  <a:cubicBezTo>
                    <a:pt x="10610" y="8439"/>
                    <a:pt x="9753" y="9695"/>
                    <a:pt x="8921" y="10956"/>
                  </a:cubicBezTo>
                  <a:cubicBezTo>
                    <a:pt x="6993" y="13869"/>
                    <a:pt x="4897" y="16661"/>
                    <a:pt x="3032" y="19617"/>
                  </a:cubicBezTo>
                  <a:cubicBezTo>
                    <a:pt x="2960" y="19734"/>
                    <a:pt x="3062" y="19839"/>
                    <a:pt x="3168" y="19839"/>
                  </a:cubicBezTo>
                  <a:cubicBezTo>
                    <a:pt x="3214" y="19839"/>
                    <a:pt x="3261" y="19819"/>
                    <a:pt x="3295" y="19770"/>
                  </a:cubicBezTo>
                  <a:cubicBezTo>
                    <a:pt x="3895" y="18898"/>
                    <a:pt x="4519" y="18044"/>
                    <a:pt x="5137" y="17184"/>
                  </a:cubicBezTo>
                  <a:lnTo>
                    <a:pt x="5137" y="17184"/>
                  </a:lnTo>
                  <a:cubicBezTo>
                    <a:pt x="4493" y="18364"/>
                    <a:pt x="3924" y="19594"/>
                    <a:pt x="3488" y="20911"/>
                  </a:cubicBezTo>
                  <a:cubicBezTo>
                    <a:pt x="3450" y="21026"/>
                    <a:pt x="3543" y="21101"/>
                    <a:pt x="3638" y="21101"/>
                  </a:cubicBezTo>
                  <a:cubicBezTo>
                    <a:pt x="3688" y="21101"/>
                    <a:pt x="3739" y="21080"/>
                    <a:pt x="3771" y="21032"/>
                  </a:cubicBezTo>
                  <a:cubicBezTo>
                    <a:pt x="6289" y="17345"/>
                    <a:pt x="8705" y="13595"/>
                    <a:pt x="11020" y="9784"/>
                  </a:cubicBezTo>
                  <a:cubicBezTo>
                    <a:pt x="12088" y="8017"/>
                    <a:pt x="13064" y="6199"/>
                    <a:pt x="14150" y="4443"/>
                  </a:cubicBezTo>
                  <a:cubicBezTo>
                    <a:pt x="14439" y="3975"/>
                    <a:pt x="15635" y="1450"/>
                    <a:pt x="15865" y="1450"/>
                  </a:cubicBezTo>
                  <a:cubicBezTo>
                    <a:pt x="15942" y="1450"/>
                    <a:pt x="15909" y="1738"/>
                    <a:pt x="15694" y="2489"/>
                  </a:cubicBezTo>
                  <a:cubicBezTo>
                    <a:pt x="13962" y="4856"/>
                    <a:pt x="12738" y="7758"/>
                    <a:pt x="11280" y="10223"/>
                  </a:cubicBezTo>
                  <a:cubicBezTo>
                    <a:pt x="10657" y="11285"/>
                    <a:pt x="10024" y="12342"/>
                    <a:pt x="9389" y="13396"/>
                  </a:cubicBezTo>
                  <a:cubicBezTo>
                    <a:pt x="9978" y="12602"/>
                    <a:pt x="10567" y="11811"/>
                    <a:pt x="11147" y="11014"/>
                  </a:cubicBezTo>
                  <a:cubicBezTo>
                    <a:pt x="12556" y="8598"/>
                    <a:pt x="13928" y="6158"/>
                    <a:pt x="15290" y="3713"/>
                  </a:cubicBezTo>
                  <a:lnTo>
                    <a:pt x="15290" y="3713"/>
                  </a:lnTo>
                  <a:cubicBezTo>
                    <a:pt x="14638" y="5520"/>
                    <a:pt x="13725" y="7209"/>
                    <a:pt x="12672" y="8837"/>
                  </a:cubicBezTo>
                  <a:cubicBezTo>
                    <a:pt x="13959" y="6912"/>
                    <a:pt x="15088" y="4899"/>
                    <a:pt x="15868" y="2682"/>
                  </a:cubicBezTo>
                  <a:cubicBezTo>
                    <a:pt x="16099" y="2280"/>
                    <a:pt x="16224" y="2110"/>
                    <a:pt x="16269" y="2110"/>
                  </a:cubicBezTo>
                  <a:cubicBezTo>
                    <a:pt x="16390" y="2110"/>
                    <a:pt x="15953" y="3301"/>
                    <a:pt x="15455" y="4536"/>
                  </a:cubicBezTo>
                  <a:cubicBezTo>
                    <a:pt x="14799" y="5838"/>
                    <a:pt x="14193" y="7174"/>
                    <a:pt x="13518" y="8471"/>
                  </a:cubicBezTo>
                  <a:cubicBezTo>
                    <a:pt x="12732" y="9698"/>
                    <a:pt x="11878" y="10887"/>
                    <a:pt x="11046" y="12079"/>
                  </a:cubicBezTo>
                  <a:cubicBezTo>
                    <a:pt x="8962" y="15070"/>
                    <a:pt x="7209" y="18209"/>
                    <a:pt x="5275" y="21292"/>
                  </a:cubicBezTo>
                  <a:cubicBezTo>
                    <a:pt x="5070" y="21312"/>
                    <a:pt x="4865" y="21324"/>
                    <a:pt x="4654" y="21326"/>
                  </a:cubicBezTo>
                  <a:cubicBezTo>
                    <a:pt x="6929" y="18044"/>
                    <a:pt x="9025" y="14652"/>
                    <a:pt x="11038" y="11208"/>
                  </a:cubicBezTo>
                  <a:lnTo>
                    <a:pt x="11038" y="11208"/>
                  </a:lnTo>
                  <a:cubicBezTo>
                    <a:pt x="10483" y="11964"/>
                    <a:pt x="9917" y="12717"/>
                    <a:pt x="9346" y="13468"/>
                  </a:cubicBezTo>
                  <a:cubicBezTo>
                    <a:pt x="8607" y="14692"/>
                    <a:pt x="7862" y="15908"/>
                    <a:pt x="7108" y="17120"/>
                  </a:cubicBezTo>
                  <a:cubicBezTo>
                    <a:pt x="6815" y="17587"/>
                    <a:pt x="4598" y="21245"/>
                    <a:pt x="4452" y="21245"/>
                  </a:cubicBezTo>
                  <a:cubicBezTo>
                    <a:pt x="4413" y="21245"/>
                    <a:pt x="4523" y="20983"/>
                    <a:pt x="4857" y="20328"/>
                  </a:cubicBezTo>
                  <a:cubicBezTo>
                    <a:pt x="5991" y="18102"/>
                    <a:pt x="7420" y="16063"/>
                    <a:pt x="8898" y="14063"/>
                  </a:cubicBezTo>
                  <a:lnTo>
                    <a:pt x="8898" y="14063"/>
                  </a:lnTo>
                  <a:cubicBezTo>
                    <a:pt x="7120" y="16398"/>
                    <a:pt x="5368" y="18748"/>
                    <a:pt x="4063" y="21306"/>
                  </a:cubicBezTo>
                  <a:cubicBezTo>
                    <a:pt x="3742" y="21289"/>
                    <a:pt x="3427" y="21243"/>
                    <a:pt x="3116" y="21176"/>
                  </a:cubicBezTo>
                  <a:cubicBezTo>
                    <a:pt x="3108" y="21175"/>
                    <a:pt x="3101" y="21174"/>
                    <a:pt x="3094" y="21174"/>
                  </a:cubicBezTo>
                  <a:cubicBezTo>
                    <a:pt x="3001" y="21174"/>
                    <a:pt x="2970" y="21314"/>
                    <a:pt x="3069" y="21341"/>
                  </a:cubicBezTo>
                  <a:cubicBezTo>
                    <a:pt x="3358" y="21422"/>
                    <a:pt x="3653" y="21488"/>
                    <a:pt x="3950" y="21537"/>
                  </a:cubicBezTo>
                  <a:cubicBezTo>
                    <a:pt x="3800" y="21840"/>
                    <a:pt x="3647" y="22143"/>
                    <a:pt x="3511" y="22452"/>
                  </a:cubicBezTo>
                  <a:cubicBezTo>
                    <a:pt x="3456" y="22574"/>
                    <a:pt x="3546" y="22676"/>
                    <a:pt x="3645" y="22676"/>
                  </a:cubicBezTo>
                  <a:cubicBezTo>
                    <a:pt x="3690" y="22676"/>
                    <a:pt x="3736" y="22655"/>
                    <a:pt x="3771" y="22605"/>
                  </a:cubicBezTo>
                  <a:cubicBezTo>
                    <a:pt x="4008" y="22273"/>
                    <a:pt x="4236" y="21933"/>
                    <a:pt x="4470" y="21598"/>
                  </a:cubicBezTo>
                  <a:cubicBezTo>
                    <a:pt x="4694" y="21621"/>
                    <a:pt x="4919" y="21632"/>
                    <a:pt x="5143" y="21632"/>
                  </a:cubicBezTo>
                  <a:cubicBezTo>
                    <a:pt x="5593" y="21632"/>
                    <a:pt x="6041" y="21586"/>
                    <a:pt x="6482" y="21494"/>
                  </a:cubicBezTo>
                  <a:cubicBezTo>
                    <a:pt x="6511" y="21550"/>
                    <a:pt x="6576" y="21584"/>
                    <a:pt x="6640" y="21584"/>
                  </a:cubicBezTo>
                  <a:cubicBezTo>
                    <a:pt x="6693" y="21584"/>
                    <a:pt x="6744" y="21561"/>
                    <a:pt x="6774" y="21508"/>
                  </a:cubicBezTo>
                  <a:cubicBezTo>
                    <a:pt x="6794" y="21474"/>
                    <a:pt x="6814" y="21439"/>
                    <a:pt x="6834" y="21407"/>
                  </a:cubicBezTo>
                  <a:cubicBezTo>
                    <a:pt x="7784" y="21165"/>
                    <a:pt x="8745" y="20766"/>
                    <a:pt x="9923" y="20316"/>
                  </a:cubicBezTo>
                  <a:cubicBezTo>
                    <a:pt x="10379" y="20137"/>
                    <a:pt x="10862" y="20024"/>
                    <a:pt x="11352" y="19987"/>
                  </a:cubicBezTo>
                  <a:lnTo>
                    <a:pt x="11352" y="19987"/>
                  </a:lnTo>
                  <a:cubicBezTo>
                    <a:pt x="11335" y="20090"/>
                    <a:pt x="11430" y="20175"/>
                    <a:pt x="11528" y="20175"/>
                  </a:cubicBezTo>
                  <a:cubicBezTo>
                    <a:pt x="11579" y="20175"/>
                    <a:pt x="11631" y="20152"/>
                    <a:pt x="11670" y="20097"/>
                  </a:cubicBezTo>
                  <a:cubicBezTo>
                    <a:pt x="11693" y="20059"/>
                    <a:pt x="11716" y="20019"/>
                    <a:pt x="11742" y="19984"/>
                  </a:cubicBezTo>
                  <a:cubicBezTo>
                    <a:pt x="14212" y="20064"/>
                    <a:pt x="15408" y="22542"/>
                    <a:pt x="17853" y="22542"/>
                  </a:cubicBezTo>
                  <a:cubicBezTo>
                    <a:pt x="17969" y="22542"/>
                    <a:pt x="18087" y="22536"/>
                    <a:pt x="18209" y="22525"/>
                  </a:cubicBezTo>
                  <a:cubicBezTo>
                    <a:pt x="19004" y="22447"/>
                    <a:pt x="19748" y="22165"/>
                    <a:pt x="20413" y="22165"/>
                  </a:cubicBezTo>
                  <a:cubicBezTo>
                    <a:pt x="21091" y="22165"/>
                    <a:pt x="21686" y="22459"/>
                    <a:pt x="22167" y="23564"/>
                  </a:cubicBezTo>
                  <a:cubicBezTo>
                    <a:pt x="22892" y="25221"/>
                    <a:pt x="26267" y="26084"/>
                    <a:pt x="26607" y="27213"/>
                  </a:cubicBezTo>
                  <a:cubicBezTo>
                    <a:pt x="26629" y="27288"/>
                    <a:pt x="26688" y="27321"/>
                    <a:pt x="26748" y="27321"/>
                  </a:cubicBezTo>
                  <a:cubicBezTo>
                    <a:pt x="26838" y="27321"/>
                    <a:pt x="26930" y="27247"/>
                    <a:pt x="26899" y="27132"/>
                  </a:cubicBezTo>
                  <a:cubicBezTo>
                    <a:pt x="26573" y="25960"/>
                    <a:pt x="26396" y="25516"/>
                    <a:pt x="25123" y="25414"/>
                  </a:cubicBezTo>
                  <a:cubicBezTo>
                    <a:pt x="23098" y="25247"/>
                    <a:pt x="22452" y="21302"/>
                    <a:pt x="20729" y="21302"/>
                  </a:cubicBezTo>
                  <a:cubicBezTo>
                    <a:pt x="20666" y="21302"/>
                    <a:pt x="20602" y="21307"/>
                    <a:pt x="20536" y="21318"/>
                  </a:cubicBezTo>
                  <a:cubicBezTo>
                    <a:pt x="19880" y="21426"/>
                    <a:pt x="19307" y="21475"/>
                    <a:pt x="18785" y="21475"/>
                  </a:cubicBezTo>
                  <a:cubicBezTo>
                    <a:pt x="16999" y="21475"/>
                    <a:pt x="15812" y="20901"/>
                    <a:pt x="13954" y="20166"/>
                  </a:cubicBezTo>
                  <a:cubicBezTo>
                    <a:pt x="13313" y="19908"/>
                    <a:pt x="12628" y="19776"/>
                    <a:pt x="11938" y="19776"/>
                  </a:cubicBezTo>
                  <a:cubicBezTo>
                    <a:pt x="11916" y="19776"/>
                    <a:pt x="11894" y="19776"/>
                    <a:pt x="11872" y="19776"/>
                  </a:cubicBezTo>
                  <a:cubicBezTo>
                    <a:pt x="13749" y="16996"/>
                    <a:pt x="15154" y="13820"/>
                    <a:pt x="16872" y="10942"/>
                  </a:cubicBezTo>
                  <a:cubicBezTo>
                    <a:pt x="18801" y="7700"/>
                    <a:pt x="20651" y="4469"/>
                    <a:pt x="21965" y="938"/>
                  </a:cubicBezTo>
                  <a:cubicBezTo>
                    <a:pt x="23351" y="1296"/>
                    <a:pt x="24480" y="2047"/>
                    <a:pt x="25132" y="3349"/>
                  </a:cubicBezTo>
                  <a:cubicBezTo>
                    <a:pt x="25149" y="3383"/>
                    <a:pt x="25176" y="3397"/>
                    <a:pt x="25203" y="3397"/>
                  </a:cubicBezTo>
                  <a:cubicBezTo>
                    <a:pt x="25264" y="3397"/>
                    <a:pt x="25328" y="3327"/>
                    <a:pt x="25297" y="3251"/>
                  </a:cubicBezTo>
                  <a:cubicBezTo>
                    <a:pt x="24661" y="1761"/>
                    <a:pt x="23527" y="915"/>
                    <a:pt x="22121" y="520"/>
                  </a:cubicBezTo>
                  <a:cubicBezTo>
                    <a:pt x="22155" y="419"/>
                    <a:pt x="22199" y="318"/>
                    <a:pt x="22233" y="211"/>
                  </a:cubicBezTo>
                  <a:cubicBezTo>
                    <a:pt x="22279" y="85"/>
                    <a:pt x="22174" y="0"/>
                    <a:pt x="2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6158125" y="4021950"/>
              <a:ext cx="552250" cy="774725"/>
            </a:xfrm>
            <a:custGeom>
              <a:avLst/>
              <a:gdLst/>
              <a:ahLst/>
              <a:cxnLst/>
              <a:rect l="l" t="t" r="r" b="b"/>
              <a:pathLst>
                <a:path w="22090" h="30989" extrusionOk="0">
                  <a:moveTo>
                    <a:pt x="15989" y="6166"/>
                  </a:moveTo>
                  <a:cubicBezTo>
                    <a:pt x="16269" y="6541"/>
                    <a:pt x="16558" y="6913"/>
                    <a:pt x="16855" y="7280"/>
                  </a:cubicBezTo>
                  <a:cubicBezTo>
                    <a:pt x="16849" y="7283"/>
                    <a:pt x="16844" y="7280"/>
                    <a:pt x="16838" y="7286"/>
                  </a:cubicBezTo>
                  <a:cubicBezTo>
                    <a:pt x="16162" y="8045"/>
                    <a:pt x="15547" y="8845"/>
                    <a:pt x="14956" y="9659"/>
                  </a:cubicBezTo>
                  <a:lnTo>
                    <a:pt x="14956" y="9656"/>
                  </a:lnTo>
                  <a:cubicBezTo>
                    <a:pt x="15412" y="8495"/>
                    <a:pt x="15773" y="7326"/>
                    <a:pt x="15989" y="6166"/>
                  </a:cubicBezTo>
                  <a:close/>
                  <a:moveTo>
                    <a:pt x="12229" y="1494"/>
                  </a:moveTo>
                  <a:cubicBezTo>
                    <a:pt x="12401" y="1494"/>
                    <a:pt x="10586" y="5644"/>
                    <a:pt x="10598" y="5644"/>
                  </a:cubicBezTo>
                  <a:cubicBezTo>
                    <a:pt x="10598" y="5644"/>
                    <a:pt x="10601" y="5640"/>
                    <a:pt x="10605" y="5631"/>
                  </a:cubicBezTo>
                  <a:lnTo>
                    <a:pt x="10605" y="5631"/>
                  </a:lnTo>
                  <a:cubicBezTo>
                    <a:pt x="9737" y="7439"/>
                    <a:pt x="8644" y="9155"/>
                    <a:pt x="7605" y="10869"/>
                  </a:cubicBezTo>
                  <a:cubicBezTo>
                    <a:pt x="7195" y="11544"/>
                    <a:pt x="6794" y="12217"/>
                    <a:pt x="6401" y="12889"/>
                  </a:cubicBezTo>
                  <a:cubicBezTo>
                    <a:pt x="8252" y="9607"/>
                    <a:pt x="9753" y="6033"/>
                    <a:pt x="11416" y="2874"/>
                  </a:cubicBezTo>
                  <a:cubicBezTo>
                    <a:pt x="11941" y="1877"/>
                    <a:pt x="12177" y="1494"/>
                    <a:pt x="12229" y="1494"/>
                  </a:cubicBezTo>
                  <a:close/>
                  <a:moveTo>
                    <a:pt x="10980" y="1051"/>
                  </a:moveTo>
                  <a:cubicBezTo>
                    <a:pt x="11092" y="1051"/>
                    <a:pt x="8823" y="4849"/>
                    <a:pt x="8414" y="5646"/>
                  </a:cubicBezTo>
                  <a:cubicBezTo>
                    <a:pt x="6950" y="8493"/>
                    <a:pt x="5674" y="11385"/>
                    <a:pt x="4011" y="14036"/>
                  </a:cubicBezTo>
                  <a:cubicBezTo>
                    <a:pt x="4857" y="12292"/>
                    <a:pt x="5685" y="10545"/>
                    <a:pt x="6485" y="8767"/>
                  </a:cubicBezTo>
                  <a:cubicBezTo>
                    <a:pt x="7409" y="6717"/>
                    <a:pt x="8492" y="4742"/>
                    <a:pt x="9724" y="2860"/>
                  </a:cubicBezTo>
                  <a:cubicBezTo>
                    <a:pt x="10587" y="1547"/>
                    <a:pt x="10939" y="1051"/>
                    <a:pt x="10980" y="1051"/>
                  </a:cubicBezTo>
                  <a:close/>
                  <a:moveTo>
                    <a:pt x="19378" y="10386"/>
                  </a:moveTo>
                  <a:cubicBezTo>
                    <a:pt x="19549" y="10606"/>
                    <a:pt x="19719" y="10825"/>
                    <a:pt x="19884" y="11048"/>
                  </a:cubicBezTo>
                  <a:cubicBezTo>
                    <a:pt x="18937" y="12361"/>
                    <a:pt x="18022" y="13805"/>
                    <a:pt x="17167" y="15271"/>
                  </a:cubicBezTo>
                  <a:cubicBezTo>
                    <a:pt x="17987" y="13686"/>
                    <a:pt x="18758" y="12078"/>
                    <a:pt x="19378" y="10386"/>
                  </a:cubicBezTo>
                  <a:close/>
                  <a:moveTo>
                    <a:pt x="15325" y="5219"/>
                  </a:moveTo>
                  <a:cubicBezTo>
                    <a:pt x="15469" y="5432"/>
                    <a:pt x="15608" y="5652"/>
                    <a:pt x="15761" y="5860"/>
                  </a:cubicBezTo>
                  <a:cubicBezTo>
                    <a:pt x="15744" y="5874"/>
                    <a:pt x="15723" y="5880"/>
                    <a:pt x="15709" y="5903"/>
                  </a:cubicBezTo>
                  <a:cubicBezTo>
                    <a:pt x="14315" y="8207"/>
                    <a:pt x="13041" y="10568"/>
                    <a:pt x="11762" y="12936"/>
                  </a:cubicBezTo>
                  <a:cubicBezTo>
                    <a:pt x="10821" y="14682"/>
                    <a:pt x="8728" y="17041"/>
                    <a:pt x="8070" y="18427"/>
                  </a:cubicBezTo>
                  <a:cubicBezTo>
                    <a:pt x="10238" y="13857"/>
                    <a:pt x="13503" y="9979"/>
                    <a:pt x="15325" y="5219"/>
                  </a:cubicBezTo>
                  <a:close/>
                  <a:moveTo>
                    <a:pt x="21610" y="16456"/>
                  </a:moveTo>
                  <a:cubicBezTo>
                    <a:pt x="21523" y="17572"/>
                    <a:pt x="21127" y="18653"/>
                    <a:pt x="20331" y="19590"/>
                  </a:cubicBezTo>
                  <a:cubicBezTo>
                    <a:pt x="20851" y="18592"/>
                    <a:pt x="21289" y="17564"/>
                    <a:pt x="21610" y="16456"/>
                  </a:cubicBezTo>
                  <a:close/>
                  <a:moveTo>
                    <a:pt x="14419" y="3703"/>
                  </a:moveTo>
                  <a:cubicBezTo>
                    <a:pt x="14638" y="4125"/>
                    <a:pt x="14875" y="4532"/>
                    <a:pt x="15129" y="4930"/>
                  </a:cubicBezTo>
                  <a:cubicBezTo>
                    <a:pt x="15114" y="4942"/>
                    <a:pt x="15094" y="4944"/>
                    <a:pt x="15083" y="4962"/>
                  </a:cubicBezTo>
                  <a:cubicBezTo>
                    <a:pt x="11806" y="9624"/>
                    <a:pt x="9632" y="14922"/>
                    <a:pt x="6422" y="19625"/>
                  </a:cubicBezTo>
                  <a:cubicBezTo>
                    <a:pt x="7646" y="17832"/>
                    <a:pt x="8642" y="14477"/>
                    <a:pt x="9851" y="12312"/>
                  </a:cubicBezTo>
                  <a:cubicBezTo>
                    <a:pt x="11439" y="9468"/>
                    <a:pt x="13062" y="6671"/>
                    <a:pt x="14419" y="3706"/>
                  </a:cubicBezTo>
                  <a:lnTo>
                    <a:pt x="14419" y="3703"/>
                  </a:lnTo>
                  <a:close/>
                  <a:moveTo>
                    <a:pt x="20143" y="11423"/>
                  </a:moveTo>
                  <a:cubicBezTo>
                    <a:pt x="20914" y="12578"/>
                    <a:pt x="21454" y="13932"/>
                    <a:pt x="21593" y="15294"/>
                  </a:cubicBezTo>
                  <a:cubicBezTo>
                    <a:pt x="21564" y="15303"/>
                    <a:pt x="21541" y="15323"/>
                    <a:pt x="21521" y="15346"/>
                  </a:cubicBezTo>
                  <a:cubicBezTo>
                    <a:pt x="21056" y="16016"/>
                    <a:pt x="20620" y="16703"/>
                    <a:pt x="20198" y="17396"/>
                  </a:cubicBezTo>
                  <a:cubicBezTo>
                    <a:pt x="20458" y="16611"/>
                    <a:pt x="20704" y="15817"/>
                    <a:pt x="20903" y="15011"/>
                  </a:cubicBezTo>
                  <a:cubicBezTo>
                    <a:pt x="20934" y="14899"/>
                    <a:pt x="20828" y="14783"/>
                    <a:pt x="20725" y="14783"/>
                  </a:cubicBezTo>
                  <a:cubicBezTo>
                    <a:pt x="20685" y="14783"/>
                    <a:pt x="20645" y="14800"/>
                    <a:pt x="20614" y="14841"/>
                  </a:cubicBezTo>
                  <a:lnTo>
                    <a:pt x="20611" y="14841"/>
                  </a:lnTo>
                  <a:cubicBezTo>
                    <a:pt x="20418" y="15089"/>
                    <a:pt x="20227" y="15341"/>
                    <a:pt x="20037" y="15589"/>
                  </a:cubicBezTo>
                  <a:cubicBezTo>
                    <a:pt x="20377" y="14887"/>
                    <a:pt x="20721" y="14189"/>
                    <a:pt x="21038" y="13476"/>
                  </a:cubicBezTo>
                  <a:cubicBezTo>
                    <a:pt x="21096" y="13342"/>
                    <a:pt x="20989" y="13221"/>
                    <a:pt x="20881" y="13221"/>
                  </a:cubicBezTo>
                  <a:cubicBezTo>
                    <a:pt x="20833" y="13221"/>
                    <a:pt x="20784" y="13246"/>
                    <a:pt x="20750" y="13305"/>
                  </a:cubicBezTo>
                  <a:cubicBezTo>
                    <a:pt x="19312" y="15750"/>
                    <a:pt x="17635" y="18034"/>
                    <a:pt x="16116" y="20407"/>
                  </a:cubicBezTo>
                  <a:cubicBezTo>
                    <a:pt x="17583" y="17468"/>
                    <a:pt x="19075" y="14549"/>
                    <a:pt x="20143" y="11423"/>
                  </a:cubicBezTo>
                  <a:close/>
                  <a:moveTo>
                    <a:pt x="17077" y="7557"/>
                  </a:moveTo>
                  <a:cubicBezTo>
                    <a:pt x="17756" y="8389"/>
                    <a:pt x="18457" y="9209"/>
                    <a:pt x="19133" y="10063"/>
                  </a:cubicBezTo>
                  <a:cubicBezTo>
                    <a:pt x="16942" y="13802"/>
                    <a:pt x="14932" y="17639"/>
                    <a:pt x="12707" y="21351"/>
                  </a:cubicBezTo>
                  <a:cubicBezTo>
                    <a:pt x="14785" y="17754"/>
                    <a:pt x="16561" y="13819"/>
                    <a:pt x="18518" y="10167"/>
                  </a:cubicBezTo>
                  <a:cubicBezTo>
                    <a:pt x="18590" y="10034"/>
                    <a:pt x="18481" y="9918"/>
                    <a:pt x="18367" y="9918"/>
                  </a:cubicBezTo>
                  <a:cubicBezTo>
                    <a:pt x="18316" y="9918"/>
                    <a:pt x="18264" y="9941"/>
                    <a:pt x="18227" y="9997"/>
                  </a:cubicBezTo>
                  <a:cubicBezTo>
                    <a:pt x="16662" y="12301"/>
                    <a:pt x="15172" y="14651"/>
                    <a:pt x="13685" y="17006"/>
                  </a:cubicBezTo>
                  <a:cubicBezTo>
                    <a:pt x="13390" y="17477"/>
                    <a:pt x="11134" y="21307"/>
                    <a:pt x="11066" y="21307"/>
                  </a:cubicBezTo>
                  <a:cubicBezTo>
                    <a:pt x="11047" y="21307"/>
                    <a:pt x="11201" y="21005"/>
                    <a:pt x="11618" y="20243"/>
                  </a:cubicBezTo>
                  <a:cubicBezTo>
                    <a:pt x="13700" y="16449"/>
                    <a:pt x="16439" y="13213"/>
                    <a:pt x="17747" y="9024"/>
                  </a:cubicBezTo>
                  <a:cubicBezTo>
                    <a:pt x="17787" y="8898"/>
                    <a:pt x="17691" y="8821"/>
                    <a:pt x="17590" y="8821"/>
                  </a:cubicBezTo>
                  <a:cubicBezTo>
                    <a:pt x="17535" y="8821"/>
                    <a:pt x="17479" y="8844"/>
                    <a:pt x="17441" y="8894"/>
                  </a:cubicBezTo>
                  <a:cubicBezTo>
                    <a:pt x="16601" y="10028"/>
                    <a:pt x="15784" y="11175"/>
                    <a:pt x="14987" y="12332"/>
                  </a:cubicBezTo>
                  <a:lnTo>
                    <a:pt x="14987" y="12332"/>
                  </a:lnTo>
                  <a:cubicBezTo>
                    <a:pt x="15787" y="10793"/>
                    <a:pt x="16512" y="9217"/>
                    <a:pt x="17077" y="7557"/>
                  </a:cubicBezTo>
                  <a:close/>
                  <a:moveTo>
                    <a:pt x="21052" y="16721"/>
                  </a:moveTo>
                  <a:cubicBezTo>
                    <a:pt x="21243" y="16721"/>
                    <a:pt x="20090" y="19347"/>
                    <a:pt x="19612" y="20211"/>
                  </a:cubicBezTo>
                  <a:cubicBezTo>
                    <a:pt x="18865" y="21568"/>
                    <a:pt x="18013" y="22829"/>
                    <a:pt x="17190" y="24103"/>
                  </a:cubicBezTo>
                  <a:cubicBezTo>
                    <a:pt x="18091" y="22518"/>
                    <a:pt x="18882" y="20872"/>
                    <a:pt x="19552" y="19177"/>
                  </a:cubicBezTo>
                  <a:cubicBezTo>
                    <a:pt x="19734" y="18845"/>
                    <a:pt x="19907" y="18510"/>
                    <a:pt x="20094" y="18181"/>
                  </a:cubicBezTo>
                  <a:cubicBezTo>
                    <a:pt x="20698" y="17121"/>
                    <a:pt x="20977" y="16721"/>
                    <a:pt x="21052" y="16721"/>
                  </a:cubicBezTo>
                  <a:close/>
                  <a:moveTo>
                    <a:pt x="16702" y="25358"/>
                  </a:moveTo>
                  <a:lnTo>
                    <a:pt x="16702" y="25358"/>
                  </a:lnTo>
                  <a:cubicBezTo>
                    <a:pt x="16653" y="25604"/>
                    <a:pt x="16621" y="25852"/>
                    <a:pt x="16613" y="26100"/>
                  </a:cubicBezTo>
                  <a:cubicBezTo>
                    <a:pt x="16587" y="26796"/>
                    <a:pt x="16624" y="27475"/>
                    <a:pt x="16610" y="28153"/>
                  </a:cubicBezTo>
                  <a:cubicBezTo>
                    <a:pt x="16361" y="28597"/>
                    <a:pt x="16251" y="28779"/>
                    <a:pt x="16213" y="28779"/>
                  </a:cubicBezTo>
                  <a:cubicBezTo>
                    <a:pt x="16144" y="28779"/>
                    <a:pt x="16328" y="28151"/>
                    <a:pt x="16353" y="27408"/>
                  </a:cubicBezTo>
                  <a:cubicBezTo>
                    <a:pt x="16356" y="27292"/>
                    <a:pt x="16266" y="27229"/>
                    <a:pt x="16173" y="27229"/>
                  </a:cubicBezTo>
                  <a:cubicBezTo>
                    <a:pt x="16111" y="27229"/>
                    <a:pt x="16047" y="27257"/>
                    <a:pt x="16009" y="27316"/>
                  </a:cubicBezTo>
                  <a:cubicBezTo>
                    <a:pt x="15485" y="28108"/>
                    <a:pt x="15254" y="28401"/>
                    <a:pt x="15200" y="28401"/>
                  </a:cubicBezTo>
                  <a:cubicBezTo>
                    <a:pt x="15058" y="28401"/>
                    <a:pt x="16122" y="26395"/>
                    <a:pt x="16281" y="26095"/>
                  </a:cubicBezTo>
                  <a:cubicBezTo>
                    <a:pt x="16413" y="25846"/>
                    <a:pt x="16558" y="25601"/>
                    <a:pt x="16702" y="25358"/>
                  </a:cubicBezTo>
                  <a:close/>
                  <a:moveTo>
                    <a:pt x="15911" y="26207"/>
                  </a:moveTo>
                  <a:cubicBezTo>
                    <a:pt x="15348" y="27212"/>
                    <a:pt x="14852" y="28257"/>
                    <a:pt x="14479" y="29392"/>
                  </a:cubicBezTo>
                  <a:cubicBezTo>
                    <a:pt x="14320" y="29244"/>
                    <a:pt x="14170" y="29088"/>
                    <a:pt x="14032" y="28921"/>
                  </a:cubicBezTo>
                  <a:lnTo>
                    <a:pt x="14032" y="28918"/>
                  </a:lnTo>
                  <a:cubicBezTo>
                    <a:pt x="14687" y="28038"/>
                    <a:pt x="15316" y="27134"/>
                    <a:pt x="15911" y="26207"/>
                  </a:cubicBezTo>
                  <a:close/>
                  <a:moveTo>
                    <a:pt x="15552" y="28593"/>
                  </a:moveTo>
                  <a:cubicBezTo>
                    <a:pt x="15706" y="28593"/>
                    <a:pt x="15748" y="28968"/>
                    <a:pt x="15674" y="29721"/>
                  </a:cubicBezTo>
                  <a:cubicBezTo>
                    <a:pt x="15643" y="29855"/>
                    <a:pt x="15743" y="29945"/>
                    <a:pt x="15850" y="29945"/>
                  </a:cubicBezTo>
                  <a:cubicBezTo>
                    <a:pt x="15899" y="29945"/>
                    <a:pt x="15950" y="29925"/>
                    <a:pt x="15989" y="29882"/>
                  </a:cubicBezTo>
                  <a:lnTo>
                    <a:pt x="15989" y="29882"/>
                  </a:lnTo>
                  <a:lnTo>
                    <a:pt x="15931" y="30154"/>
                  </a:lnTo>
                  <a:cubicBezTo>
                    <a:pt x="15917" y="30217"/>
                    <a:pt x="15937" y="30281"/>
                    <a:pt x="15983" y="30324"/>
                  </a:cubicBezTo>
                  <a:cubicBezTo>
                    <a:pt x="15951" y="30333"/>
                    <a:pt x="15917" y="30338"/>
                    <a:pt x="15882" y="30338"/>
                  </a:cubicBezTo>
                  <a:cubicBezTo>
                    <a:pt x="15588" y="30338"/>
                    <a:pt x="15218" y="30024"/>
                    <a:pt x="14779" y="29660"/>
                  </a:cubicBezTo>
                  <a:lnTo>
                    <a:pt x="14779" y="29657"/>
                  </a:lnTo>
                  <a:cubicBezTo>
                    <a:pt x="15144" y="28948"/>
                    <a:pt x="15402" y="28593"/>
                    <a:pt x="15552" y="28593"/>
                  </a:cubicBezTo>
                  <a:close/>
                  <a:moveTo>
                    <a:pt x="11906" y="0"/>
                  </a:moveTo>
                  <a:cubicBezTo>
                    <a:pt x="11868" y="0"/>
                    <a:pt x="11829" y="13"/>
                    <a:pt x="11797" y="42"/>
                  </a:cubicBezTo>
                  <a:cubicBezTo>
                    <a:pt x="9228" y="2407"/>
                    <a:pt x="7680" y="5484"/>
                    <a:pt x="6214" y="8611"/>
                  </a:cubicBezTo>
                  <a:cubicBezTo>
                    <a:pt x="5082" y="11022"/>
                    <a:pt x="3774" y="13455"/>
                    <a:pt x="2706" y="15944"/>
                  </a:cubicBezTo>
                  <a:cubicBezTo>
                    <a:pt x="1918" y="16998"/>
                    <a:pt x="1029" y="17973"/>
                    <a:pt x="53" y="18857"/>
                  </a:cubicBezTo>
                  <a:cubicBezTo>
                    <a:pt x="1" y="18902"/>
                    <a:pt x="50" y="18970"/>
                    <a:pt x="105" y="18970"/>
                  </a:cubicBezTo>
                  <a:cubicBezTo>
                    <a:pt x="120" y="18970"/>
                    <a:pt x="136" y="18965"/>
                    <a:pt x="151" y="18952"/>
                  </a:cubicBezTo>
                  <a:cubicBezTo>
                    <a:pt x="971" y="18239"/>
                    <a:pt x="1730" y="17460"/>
                    <a:pt x="2426" y="16622"/>
                  </a:cubicBezTo>
                  <a:lnTo>
                    <a:pt x="2426" y="16622"/>
                  </a:lnTo>
                  <a:cubicBezTo>
                    <a:pt x="2100" y="17416"/>
                    <a:pt x="1799" y="18219"/>
                    <a:pt x="1548" y="19027"/>
                  </a:cubicBezTo>
                  <a:cubicBezTo>
                    <a:pt x="1517" y="19123"/>
                    <a:pt x="1599" y="19197"/>
                    <a:pt x="1684" y="19197"/>
                  </a:cubicBezTo>
                  <a:cubicBezTo>
                    <a:pt x="1716" y="19197"/>
                    <a:pt x="1750" y="19186"/>
                    <a:pt x="1776" y="19160"/>
                  </a:cubicBezTo>
                  <a:cubicBezTo>
                    <a:pt x="3433" y="17564"/>
                    <a:pt x="4802" y="15641"/>
                    <a:pt x="6012" y="13582"/>
                  </a:cubicBezTo>
                  <a:lnTo>
                    <a:pt x="6012" y="13582"/>
                  </a:lnTo>
                  <a:cubicBezTo>
                    <a:pt x="4782" y="15736"/>
                    <a:pt x="3653" y="17927"/>
                    <a:pt x="2784" y="20280"/>
                  </a:cubicBezTo>
                  <a:cubicBezTo>
                    <a:pt x="2742" y="20396"/>
                    <a:pt x="2841" y="20475"/>
                    <a:pt x="2940" y="20475"/>
                  </a:cubicBezTo>
                  <a:cubicBezTo>
                    <a:pt x="2992" y="20475"/>
                    <a:pt x="3044" y="20454"/>
                    <a:pt x="3075" y="20404"/>
                  </a:cubicBezTo>
                  <a:cubicBezTo>
                    <a:pt x="6471" y="15136"/>
                    <a:pt x="9687" y="9766"/>
                    <a:pt x="12678" y="4254"/>
                  </a:cubicBezTo>
                  <a:lnTo>
                    <a:pt x="12678" y="4254"/>
                  </a:lnTo>
                  <a:cubicBezTo>
                    <a:pt x="10045" y="9110"/>
                    <a:pt x="6621" y="15072"/>
                    <a:pt x="4216" y="20557"/>
                  </a:cubicBezTo>
                  <a:cubicBezTo>
                    <a:pt x="4160" y="20684"/>
                    <a:pt x="4262" y="20799"/>
                    <a:pt x="4366" y="20799"/>
                  </a:cubicBezTo>
                  <a:cubicBezTo>
                    <a:pt x="4414" y="20799"/>
                    <a:pt x="4462" y="20776"/>
                    <a:pt x="4496" y="20719"/>
                  </a:cubicBezTo>
                  <a:cubicBezTo>
                    <a:pt x="6055" y="18147"/>
                    <a:pt x="7703" y="15531"/>
                    <a:pt x="9268" y="12881"/>
                  </a:cubicBezTo>
                  <a:lnTo>
                    <a:pt x="9268" y="12881"/>
                  </a:lnTo>
                  <a:cubicBezTo>
                    <a:pt x="7828" y="15465"/>
                    <a:pt x="6448" y="18077"/>
                    <a:pt x="5460" y="20910"/>
                  </a:cubicBezTo>
                  <a:cubicBezTo>
                    <a:pt x="5417" y="21032"/>
                    <a:pt x="5510" y="21104"/>
                    <a:pt x="5609" y="21104"/>
                  </a:cubicBezTo>
                  <a:cubicBezTo>
                    <a:pt x="5663" y="21104"/>
                    <a:pt x="5720" y="21082"/>
                    <a:pt x="5758" y="21034"/>
                  </a:cubicBezTo>
                  <a:cubicBezTo>
                    <a:pt x="6615" y="19905"/>
                    <a:pt x="7397" y="18730"/>
                    <a:pt x="8134" y="17532"/>
                  </a:cubicBezTo>
                  <a:lnTo>
                    <a:pt x="8134" y="17532"/>
                  </a:lnTo>
                  <a:cubicBezTo>
                    <a:pt x="7562" y="18713"/>
                    <a:pt x="7028" y="19896"/>
                    <a:pt x="6560" y="21068"/>
                  </a:cubicBezTo>
                  <a:cubicBezTo>
                    <a:pt x="6516" y="21177"/>
                    <a:pt x="6627" y="21279"/>
                    <a:pt x="6730" y="21279"/>
                  </a:cubicBezTo>
                  <a:cubicBezTo>
                    <a:pt x="6770" y="21279"/>
                    <a:pt x="6809" y="21263"/>
                    <a:pt x="6837" y="21227"/>
                  </a:cubicBezTo>
                  <a:cubicBezTo>
                    <a:pt x="8838" y="18675"/>
                    <a:pt x="10489" y="15950"/>
                    <a:pt x="12051" y="13109"/>
                  </a:cubicBezTo>
                  <a:cubicBezTo>
                    <a:pt x="12828" y="11697"/>
                    <a:pt x="13584" y="10274"/>
                    <a:pt x="14361" y="8865"/>
                  </a:cubicBezTo>
                  <a:cubicBezTo>
                    <a:pt x="14969" y="7759"/>
                    <a:pt x="15248" y="7342"/>
                    <a:pt x="15319" y="7342"/>
                  </a:cubicBezTo>
                  <a:cubicBezTo>
                    <a:pt x="15504" y="7342"/>
                    <a:pt x="14303" y="10133"/>
                    <a:pt x="13818" y="11045"/>
                  </a:cubicBezTo>
                  <a:cubicBezTo>
                    <a:pt x="13463" y="11714"/>
                    <a:pt x="13096" y="12378"/>
                    <a:pt x="12727" y="13040"/>
                  </a:cubicBezTo>
                  <a:cubicBezTo>
                    <a:pt x="11122" y="15701"/>
                    <a:pt x="9704" y="18487"/>
                    <a:pt x="8148" y="21184"/>
                  </a:cubicBezTo>
                  <a:cubicBezTo>
                    <a:pt x="8072" y="21316"/>
                    <a:pt x="8187" y="21436"/>
                    <a:pt x="8301" y="21436"/>
                  </a:cubicBezTo>
                  <a:cubicBezTo>
                    <a:pt x="8352" y="21436"/>
                    <a:pt x="8403" y="21412"/>
                    <a:pt x="8437" y="21354"/>
                  </a:cubicBezTo>
                  <a:cubicBezTo>
                    <a:pt x="10287" y="18193"/>
                    <a:pt x="12727" y="14656"/>
                    <a:pt x="14375" y="11030"/>
                  </a:cubicBezTo>
                  <a:cubicBezTo>
                    <a:pt x="15112" y="9964"/>
                    <a:pt x="16126" y="8556"/>
                    <a:pt x="16320" y="8556"/>
                  </a:cubicBezTo>
                  <a:cubicBezTo>
                    <a:pt x="16366" y="8556"/>
                    <a:pt x="16365" y="8636"/>
                    <a:pt x="16304" y="8819"/>
                  </a:cubicBezTo>
                  <a:cubicBezTo>
                    <a:pt x="15475" y="11290"/>
                    <a:pt x="13980" y="13608"/>
                    <a:pt x="12660" y="15840"/>
                  </a:cubicBezTo>
                  <a:cubicBezTo>
                    <a:pt x="12432" y="16221"/>
                    <a:pt x="12219" y="16605"/>
                    <a:pt x="11993" y="16986"/>
                  </a:cubicBezTo>
                  <a:cubicBezTo>
                    <a:pt x="11607" y="17633"/>
                    <a:pt x="11228" y="18285"/>
                    <a:pt x="10859" y="18944"/>
                  </a:cubicBezTo>
                  <a:cubicBezTo>
                    <a:pt x="10663" y="19287"/>
                    <a:pt x="10458" y="19625"/>
                    <a:pt x="10264" y="19971"/>
                  </a:cubicBezTo>
                  <a:cubicBezTo>
                    <a:pt x="10339" y="19838"/>
                    <a:pt x="10452" y="19659"/>
                    <a:pt x="10579" y="19466"/>
                  </a:cubicBezTo>
                  <a:lnTo>
                    <a:pt x="10579" y="19466"/>
                  </a:lnTo>
                  <a:cubicBezTo>
                    <a:pt x="10238" y="20090"/>
                    <a:pt x="9886" y="20705"/>
                    <a:pt x="9565" y="21343"/>
                  </a:cubicBezTo>
                  <a:cubicBezTo>
                    <a:pt x="9498" y="21476"/>
                    <a:pt x="9614" y="21599"/>
                    <a:pt x="9725" y="21599"/>
                  </a:cubicBezTo>
                  <a:cubicBezTo>
                    <a:pt x="9776" y="21599"/>
                    <a:pt x="9826" y="21574"/>
                    <a:pt x="9857" y="21513"/>
                  </a:cubicBezTo>
                  <a:cubicBezTo>
                    <a:pt x="10873" y="19521"/>
                    <a:pt x="12022" y="17607"/>
                    <a:pt x="13140" y="15678"/>
                  </a:cubicBezTo>
                  <a:cubicBezTo>
                    <a:pt x="13988" y="14310"/>
                    <a:pt x="14909" y="12993"/>
                    <a:pt x="15830" y="11674"/>
                  </a:cubicBezTo>
                  <a:cubicBezTo>
                    <a:pt x="16516" y="10689"/>
                    <a:pt x="16835" y="10314"/>
                    <a:pt x="16922" y="10314"/>
                  </a:cubicBezTo>
                  <a:cubicBezTo>
                    <a:pt x="17161" y="10314"/>
                    <a:pt x="15654" y="13144"/>
                    <a:pt x="15178" y="13984"/>
                  </a:cubicBezTo>
                  <a:cubicBezTo>
                    <a:pt x="13518" y="16908"/>
                    <a:pt x="11488" y="19553"/>
                    <a:pt x="10039" y="22604"/>
                  </a:cubicBezTo>
                  <a:cubicBezTo>
                    <a:pt x="9971" y="22734"/>
                    <a:pt x="10079" y="22850"/>
                    <a:pt x="10190" y="22850"/>
                  </a:cubicBezTo>
                  <a:cubicBezTo>
                    <a:pt x="10240" y="22850"/>
                    <a:pt x="10291" y="22827"/>
                    <a:pt x="10328" y="22772"/>
                  </a:cubicBezTo>
                  <a:cubicBezTo>
                    <a:pt x="12824" y="19094"/>
                    <a:pt x="15126" y="15291"/>
                    <a:pt x="17567" y="11579"/>
                  </a:cubicBezTo>
                  <a:lnTo>
                    <a:pt x="17567" y="11579"/>
                  </a:lnTo>
                  <a:cubicBezTo>
                    <a:pt x="15017" y="15458"/>
                    <a:pt x="12826" y="20014"/>
                    <a:pt x="10824" y="24336"/>
                  </a:cubicBezTo>
                  <a:cubicBezTo>
                    <a:pt x="10761" y="24471"/>
                    <a:pt x="10865" y="24589"/>
                    <a:pt x="10976" y="24589"/>
                  </a:cubicBezTo>
                  <a:cubicBezTo>
                    <a:pt x="11026" y="24589"/>
                    <a:pt x="11078" y="24564"/>
                    <a:pt x="11116" y="24507"/>
                  </a:cubicBezTo>
                  <a:cubicBezTo>
                    <a:pt x="13877" y="20366"/>
                    <a:pt x="16156" y="15959"/>
                    <a:pt x="18608" y="11633"/>
                  </a:cubicBezTo>
                  <a:lnTo>
                    <a:pt x="18608" y="11633"/>
                  </a:lnTo>
                  <a:cubicBezTo>
                    <a:pt x="16584" y="15205"/>
                    <a:pt x="14306" y="19782"/>
                    <a:pt x="12556" y="23863"/>
                  </a:cubicBezTo>
                  <a:cubicBezTo>
                    <a:pt x="12497" y="23999"/>
                    <a:pt x="12615" y="24123"/>
                    <a:pt x="12723" y="24123"/>
                  </a:cubicBezTo>
                  <a:cubicBezTo>
                    <a:pt x="12773" y="24123"/>
                    <a:pt x="12821" y="24097"/>
                    <a:pt x="12848" y="24033"/>
                  </a:cubicBezTo>
                  <a:cubicBezTo>
                    <a:pt x="14465" y="20364"/>
                    <a:pt x="16382" y="16885"/>
                    <a:pt x="18561" y="13522"/>
                  </a:cubicBezTo>
                  <a:cubicBezTo>
                    <a:pt x="19072" y="12733"/>
                    <a:pt x="19325" y="12419"/>
                    <a:pt x="19404" y="12419"/>
                  </a:cubicBezTo>
                  <a:cubicBezTo>
                    <a:pt x="19679" y="12419"/>
                    <a:pt x="17844" y="16232"/>
                    <a:pt x="17435" y="17076"/>
                  </a:cubicBezTo>
                  <a:cubicBezTo>
                    <a:pt x="16246" y="19535"/>
                    <a:pt x="14921" y="21920"/>
                    <a:pt x="13789" y="24409"/>
                  </a:cubicBezTo>
                  <a:cubicBezTo>
                    <a:pt x="14113" y="23698"/>
                    <a:pt x="14531" y="22968"/>
                    <a:pt x="15005" y="22232"/>
                  </a:cubicBezTo>
                  <a:lnTo>
                    <a:pt x="15005" y="22232"/>
                  </a:lnTo>
                  <a:cubicBezTo>
                    <a:pt x="14315" y="23421"/>
                    <a:pt x="13682" y="24648"/>
                    <a:pt x="13166" y="25947"/>
                  </a:cubicBezTo>
                  <a:cubicBezTo>
                    <a:pt x="13117" y="26073"/>
                    <a:pt x="13219" y="26154"/>
                    <a:pt x="13325" y="26154"/>
                  </a:cubicBezTo>
                  <a:cubicBezTo>
                    <a:pt x="13394" y="26154"/>
                    <a:pt x="13466" y="26120"/>
                    <a:pt x="13498" y="26040"/>
                  </a:cubicBezTo>
                  <a:cubicBezTo>
                    <a:pt x="14190" y="24339"/>
                    <a:pt x="14984" y="22688"/>
                    <a:pt x="15799" y="21048"/>
                  </a:cubicBezTo>
                  <a:cubicBezTo>
                    <a:pt x="17014" y="19316"/>
                    <a:pt x="18408" y="17581"/>
                    <a:pt x="19494" y="15981"/>
                  </a:cubicBezTo>
                  <a:cubicBezTo>
                    <a:pt x="20062" y="15146"/>
                    <a:pt x="20292" y="14830"/>
                    <a:pt x="20316" y="14830"/>
                  </a:cubicBezTo>
                  <a:lnTo>
                    <a:pt x="20316" y="14830"/>
                  </a:lnTo>
                  <a:cubicBezTo>
                    <a:pt x="20359" y="14830"/>
                    <a:pt x="19789" y="15772"/>
                    <a:pt x="19286" y="16611"/>
                  </a:cubicBezTo>
                  <a:cubicBezTo>
                    <a:pt x="17389" y="19247"/>
                    <a:pt x="15781" y="22053"/>
                    <a:pt x="14733" y="25159"/>
                  </a:cubicBezTo>
                  <a:cubicBezTo>
                    <a:pt x="14691" y="25285"/>
                    <a:pt x="14810" y="25385"/>
                    <a:pt x="14921" y="25385"/>
                  </a:cubicBezTo>
                  <a:cubicBezTo>
                    <a:pt x="14978" y="25385"/>
                    <a:pt x="15032" y="25359"/>
                    <a:pt x="15062" y="25298"/>
                  </a:cubicBezTo>
                  <a:cubicBezTo>
                    <a:pt x="16399" y="22596"/>
                    <a:pt x="17848" y="19960"/>
                    <a:pt x="19211" y="17275"/>
                  </a:cubicBezTo>
                  <a:cubicBezTo>
                    <a:pt x="19689" y="16565"/>
                    <a:pt x="19946" y="16277"/>
                    <a:pt x="20051" y="16277"/>
                  </a:cubicBezTo>
                  <a:cubicBezTo>
                    <a:pt x="20292" y="16277"/>
                    <a:pt x="19713" y="17816"/>
                    <a:pt x="19130" y="19226"/>
                  </a:cubicBezTo>
                  <a:cubicBezTo>
                    <a:pt x="17375" y="22347"/>
                    <a:pt x="15813" y="25578"/>
                    <a:pt x="13812" y="28560"/>
                  </a:cubicBezTo>
                  <a:cubicBezTo>
                    <a:pt x="13746" y="28199"/>
                    <a:pt x="13679" y="27835"/>
                    <a:pt x="13613" y="27475"/>
                  </a:cubicBezTo>
                  <a:cubicBezTo>
                    <a:pt x="13663" y="26901"/>
                    <a:pt x="13917" y="26615"/>
                    <a:pt x="14371" y="26615"/>
                  </a:cubicBezTo>
                  <a:cubicBezTo>
                    <a:pt x="14472" y="26615"/>
                    <a:pt x="14583" y="26629"/>
                    <a:pt x="14704" y="26658"/>
                  </a:cubicBezTo>
                  <a:cubicBezTo>
                    <a:pt x="14697" y="26686"/>
                    <a:pt x="14721" y="26705"/>
                    <a:pt x="14744" y="26705"/>
                  </a:cubicBezTo>
                  <a:cubicBezTo>
                    <a:pt x="14758" y="26705"/>
                    <a:pt x="14772" y="26697"/>
                    <a:pt x="14777" y="26678"/>
                  </a:cubicBezTo>
                  <a:cubicBezTo>
                    <a:pt x="14916" y="26096"/>
                    <a:pt x="14838" y="25879"/>
                    <a:pt x="14660" y="25879"/>
                  </a:cubicBezTo>
                  <a:cubicBezTo>
                    <a:pt x="14439" y="25879"/>
                    <a:pt x="14063" y="26218"/>
                    <a:pt x="13766" y="26611"/>
                  </a:cubicBezTo>
                  <a:cubicBezTo>
                    <a:pt x="13131" y="27457"/>
                    <a:pt x="13212" y="28196"/>
                    <a:pt x="13619" y="28855"/>
                  </a:cubicBezTo>
                  <a:cubicBezTo>
                    <a:pt x="13576" y="28918"/>
                    <a:pt x="13535" y="28987"/>
                    <a:pt x="13489" y="29054"/>
                  </a:cubicBezTo>
                  <a:cubicBezTo>
                    <a:pt x="13394" y="29189"/>
                    <a:pt x="13518" y="29313"/>
                    <a:pt x="13649" y="29313"/>
                  </a:cubicBezTo>
                  <a:cubicBezTo>
                    <a:pt x="13705" y="29313"/>
                    <a:pt x="13762" y="29290"/>
                    <a:pt x="13804" y="29236"/>
                  </a:cubicBezTo>
                  <a:cubicBezTo>
                    <a:pt x="13818" y="29215"/>
                    <a:pt x="13832" y="29192"/>
                    <a:pt x="13850" y="29172"/>
                  </a:cubicBezTo>
                  <a:cubicBezTo>
                    <a:pt x="14410" y="29865"/>
                    <a:pt x="15290" y="30457"/>
                    <a:pt x="15975" y="30965"/>
                  </a:cubicBezTo>
                  <a:cubicBezTo>
                    <a:pt x="15996" y="30981"/>
                    <a:pt x="16021" y="30989"/>
                    <a:pt x="16047" y="30989"/>
                  </a:cubicBezTo>
                  <a:cubicBezTo>
                    <a:pt x="16102" y="30989"/>
                    <a:pt x="16161" y="30955"/>
                    <a:pt x="16188" y="30910"/>
                  </a:cubicBezTo>
                  <a:cubicBezTo>
                    <a:pt x="16627" y="30154"/>
                    <a:pt x="16821" y="29383"/>
                    <a:pt x="16898" y="28569"/>
                  </a:cubicBezTo>
                  <a:cubicBezTo>
                    <a:pt x="16922" y="28462"/>
                    <a:pt x="16956" y="28358"/>
                    <a:pt x="16974" y="28248"/>
                  </a:cubicBezTo>
                  <a:cubicBezTo>
                    <a:pt x="16985" y="28193"/>
                    <a:pt x="16971" y="28139"/>
                    <a:pt x="16936" y="28095"/>
                  </a:cubicBezTo>
                  <a:cubicBezTo>
                    <a:pt x="16945" y="27864"/>
                    <a:pt x="16953" y="27631"/>
                    <a:pt x="16950" y="27388"/>
                  </a:cubicBezTo>
                  <a:cubicBezTo>
                    <a:pt x="16913" y="25396"/>
                    <a:pt x="16976" y="24025"/>
                    <a:pt x="19159" y="23303"/>
                  </a:cubicBezTo>
                  <a:cubicBezTo>
                    <a:pt x="19320" y="23250"/>
                    <a:pt x="19273" y="23016"/>
                    <a:pt x="19125" y="23016"/>
                  </a:cubicBezTo>
                  <a:cubicBezTo>
                    <a:pt x="19111" y="23016"/>
                    <a:pt x="19097" y="23018"/>
                    <a:pt x="19081" y="23023"/>
                  </a:cubicBezTo>
                  <a:cubicBezTo>
                    <a:pt x="18654" y="23135"/>
                    <a:pt x="18247" y="23314"/>
                    <a:pt x="17877" y="23554"/>
                  </a:cubicBezTo>
                  <a:cubicBezTo>
                    <a:pt x="18076" y="23262"/>
                    <a:pt x="18276" y="22971"/>
                    <a:pt x="18472" y="22682"/>
                  </a:cubicBezTo>
                  <a:cubicBezTo>
                    <a:pt x="18810" y="22177"/>
                    <a:pt x="19133" y="21672"/>
                    <a:pt x="19442" y="21167"/>
                  </a:cubicBezTo>
                  <a:lnTo>
                    <a:pt x="19442" y="21167"/>
                  </a:lnTo>
                  <a:cubicBezTo>
                    <a:pt x="19352" y="21499"/>
                    <a:pt x="19300" y="21856"/>
                    <a:pt x="19249" y="22287"/>
                  </a:cubicBezTo>
                  <a:cubicBezTo>
                    <a:pt x="19242" y="22341"/>
                    <a:pt x="19293" y="22373"/>
                    <a:pt x="19342" y="22373"/>
                  </a:cubicBezTo>
                  <a:cubicBezTo>
                    <a:pt x="19381" y="22373"/>
                    <a:pt x="19418" y="22353"/>
                    <a:pt x="19425" y="22310"/>
                  </a:cubicBezTo>
                  <a:cubicBezTo>
                    <a:pt x="19739" y="20321"/>
                    <a:pt x="21645" y="19483"/>
                    <a:pt x="21887" y="17725"/>
                  </a:cubicBezTo>
                  <a:cubicBezTo>
                    <a:pt x="22089" y="16276"/>
                    <a:pt x="21861" y="15084"/>
                    <a:pt x="21474" y="13669"/>
                  </a:cubicBezTo>
                  <a:cubicBezTo>
                    <a:pt x="21209" y="12690"/>
                    <a:pt x="20782" y="11801"/>
                    <a:pt x="20265" y="10958"/>
                  </a:cubicBezTo>
                  <a:cubicBezTo>
                    <a:pt x="20262" y="10952"/>
                    <a:pt x="20259" y="10947"/>
                    <a:pt x="20256" y="10941"/>
                  </a:cubicBezTo>
                  <a:cubicBezTo>
                    <a:pt x="18391" y="7904"/>
                    <a:pt x="15319" y="5499"/>
                    <a:pt x="14003" y="2092"/>
                  </a:cubicBezTo>
                  <a:cubicBezTo>
                    <a:pt x="13976" y="2025"/>
                    <a:pt x="13917" y="1996"/>
                    <a:pt x="13859" y="1996"/>
                  </a:cubicBezTo>
                  <a:cubicBezTo>
                    <a:pt x="13772" y="1996"/>
                    <a:pt x="13687" y="2063"/>
                    <a:pt x="13726" y="2167"/>
                  </a:cubicBezTo>
                  <a:cubicBezTo>
                    <a:pt x="13890" y="2615"/>
                    <a:pt x="14081" y="3051"/>
                    <a:pt x="14292" y="3475"/>
                  </a:cubicBezTo>
                  <a:cubicBezTo>
                    <a:pt x="14280" y="3472"/>
                    <a:pt x="14269" y="3471"/>
                    <a:pt x="14258" y="3471"/>
                  </a:cubicBezTo>
                  <a:cubicBezTo>
                    <a:pt x="14209" y="3471"/>
                    <a:pt x="14162" y="3497"/>
                    <a:pt x="14138" y="3544"/>
                  </a:cubicBezTo>
                  <a:cubicBezTo>
                    <a:pt x="12343" y="6630"/>
                    <a:pt x="10573" y="9728"/>
                    <a:pt x="8789" y="12823"/>
                  </a:cubicBezTo>
                  <a:cubicBezTo>
                    <a:pt x="7894" y="14373"/>
                    <a:pt x="6990" y="15921"/>
                    <a:pt x="6078" y="17462"/>
                  </a:cubicBezTo>
                  <a:cubicBezTo>
                    <a:pt x="5916" y="17734"/>
                    <a:pt x="5089" y="19388"/>
                    <a:pt x="5080" y="19388"/>
                  </a:cubicBezTo>
                  <a:cubicBezTo>
                    <a:pt x="5076" y="19388"/>
                    <a:pt x="5258" y="19012"/>
                    <a:pt x="5786" y="17930"/>
                  </a:cubicBezTo>
                  <a:cubicBezTo>
                    <a:pt x="8304" y="12783"/>
                    <a:pt x="11690" y="8218"/>
                    <a:pt x="13486" y="2721"/>
                  </a:cubicBezTo>
                  <a:cubicBezTo>
                    <a:pt x="13524" y="2608"/>
                    <a:pt x="13424" y="2521"/>
                    <a:pt x="13326" y="2521"/>
                  </a:cubicBezTo>
                  <a:cubicBezTo>
                    <a:pt x="13275" y="2521"/>
                    <a:pt x="13224" y="2545"/>
                    <a:pt x="13194" y="2600"/>
                  </a:cubicBezTo>
                  <a:cubicBezTo>
                    <a:pt x="11604" y="5594"/>
                    <a:pt x="9949" y="8553"/>
                    <a:pt x="8235" y="11478"/>
                  </a:cubicBezTo>
                  <a:cubicBezTo>
                    <a:pt x="7368" y="12953"/>
                    <a:pt x="6474" y="14408"/>
                    <a:pt x="5576" y="15866"/>
                  </a:cubicBezTo>
                  <a:cubicBezTo>
                    <a:pt x="4969" y="16842"/>
                    <a:pt x="4357" y="17812"/>
                    <a:pt x="3740" y="18782"/>
                  </a:cubicBezTo>
                  <a:cubicBezTo>
                    <a:pt x="4037" y="17916"/>
                    <a:pt x="4406" y="17079"/>
                    <a:pt x="4848" y="16276"/>
                  </a:cubicBezTo>
                  <a:cubicBezTo>
                    <a:pt x="7527" y="10814"/>
                    <a:pt x="11355" y="6148"/>
                    <a:pt x="13013" y="204"/>
                  </a:cubicBezTo>
                  <a:cubicBezTo>
                    <a:pt x="13045" y="87"/>
                    <a:pt x="12952" y="7"/>
                    <a:pt x="12857" y="7"/>
                  </a:cubicBezTo>
                  <a:cubicBezTo>
                    <a:pt x="12807" y="7"/>
                    <a:pt x="12757" y="29"/>
                    <a:pt x="12724" y="80"/>
                  </a:cubicBezTo>
                  <a:cubicBezTo>
                    <a:pt x="9915" y="4483"/>
                    <a:pt x="7790" y="9289"/>
                    <a:pt x="5336" y="13888"/>
                  </a:cubicBezTo>
                  <a:cubicBezTo>
                    <a:pt x="4903" y="14682"/>
                    <a:pt x="4438" y="15456"/>
                    <a:pt x="3939" y="16207"/>
                  </a:cubicBezTo>
                  <a:cubicBezTo>
                    <a:pt x="2957" y="17756"/>
                    <a:pt x="2504" y="18300"/>
                    <a:pt x="2356" y="18300"/>
                  </a:cubicBezTo>
                  <a:cubicBezTo>
                    <a:pt x="2071" y="18300"/>
                    <a:pt x="2905" y="16302"/>
                    <a:pt x="3269" y="15566"/>
                  </a:cubicBezTo>
                  <a:cubicBezTo>
                    <a:pt x="3278" y="15548"/>
                    <a:pt x="3283" y="15531"/>
                    <a:pt x="3292" y="15514"/>
                  </a:cubicBezTo>
                  <a:cubicBezTo>
                    <a:pt x="6762" y="10822"/>
                    <a:pt x="8587" y="5002"/>
                    <a:pt x="12057" y="244"/>
                  </a:cubicBezTo>
                  <a:cubicBezTo>
                    <a:pt x="12145" y="124"/>
                    <a:pt x="12026" y="0"/>
                    <a:pt x="11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6920800" y="4536575"/>
              <a:ext cx="288650" cy="364500"/>
            </a:xfrm>
            <a:custGeom>
              <a:avLst/>
              <a:gdLst/>
              <a:ahLst/>
              <a:cxnLst/>
              <a:rect l="l" t="t" r="r" b="b"/>
              <a:pathLst>
                <a:path w="11546" h="14580" extrusionOk="0">
                  <a:moveTo>
                    <a:pt x="6419" y="882"/>
                  </a:moveTo>
                  <a:lnTo>
                    <a:pt x="6419" y="882"/>
                  </a:lnTo>
                  <a:cubicBezTo>
                    <a:pt x="6707" y="1162"/>
                    <a:pt x="6999" y="1436"/>
                    <a:pt x="7293" y="1707"/>
                  </a:cubicBezTo>
                  <a:cubicBezTo>
                    <a:pt x="7178" y="1898"/>
                    <a:pt x="7068" y="2094"/>
                    <a:pt x="6956" y="2288"/>
                  </a:cubicBezTo>
                  <a:cubicBezTo>
                    <a:pt x="7028" y="2074"/>
                    <a:pt x="7071" y="1855"/>
                    <a:pt x="7088" y="1629"/>
                  </a:cubicBezTo>
                  <a:cubicBezTo>
                    <a:pt x="7094" y="1529"/>
                    <a:pt x="7008" y="1467"/>
                    <a:pt x="6922" y="1467"/>
                  </a:cubicBezTo>
                  <a:cubicBezTo>
                    <a:pt x="6881" y="1467"/>
                    <a:pt x="6840" y="1481"/>
                    <a:pt x="6808" y="1511"/>
                  </a:cubicBezTo>
                  <a:lnTo>
                    <a:pt x="6808" y="1514"/>
                  </a:lnTo>
                  <a:cubicBezTo>
                    <a:pt x="6678" y="1644"/>
                    <a:pt x="6557" y="1777"/>
                    <a:pt x="6445" y="1918"/>
                  </a:cubicBezTo>
                  <a:cubicBezTo>
                    <a:pt x="6439" y="1572"/>
                    <a:pt x="6430" y="1228"/>
                    <a:pt x="6419" y="882"/>
                  </a:cubicBezTo>
                  <a:close/>
                  <a:moveTo>
                    <a:pt x="8951" y="2513"/>
                  </a:moveTo>
                  <a:cubicBezTo>
                    <a:pt x="9335" y="3044"/>
                    <a:pt x="9718" y="3572"/>
                    <a:pt x="10102" y="4101"/>
                  </a:cubicBezTo>
                  <a:cubicBezTo>
                    <a:pt x="9791" y="4378"/>
                    <a:pt x="9485" y="4658"/>
                    <a:pt x="9182" y="4944"/>
                  </a:cubicBezTo>
                  <a:lnTo>
                    <a:pt x="9182" y="4947"/>
                  </a:lnTo>
                  <a:cubicBezTo>
                    <a:pt x="9156" y="4970"/>
                    <a:pt x="9135" y="5004"/>
                    <a:pt x="9109" y="5027"/>
                  </a:cubicBezTo>
                  <a:cubicBezTo>
                    <a:pt x="9153" y="4886"/>
                    <a:pt x="9193" y="4745"/>
                    <a:pt x="9231" y="4600"/>
                  </a:cubicBezTo>
                  <a:cubicBezTo>
                    <a:pt x="9340" y="4447"/>
                    <a:pt x="9349" y="4384"/>
                    <a:pt x="9473" y="4043"/>
                  </a:cubicBezTo>
                  <a:cubicBezTo>
                    <a:pt x="9502" y="3962"/>
                    <a:pt x="9462" y="3899"/>
                    <a:pt x="9407" y="3858"/>
                  </a:cubicBezTo>
                  <a:cubicBezTo>
                    <a:pt x="9427" y="3760"/>
                    <a:pt x="9450" y="3668"/>
                    <a:pt x="9467" y="3570"/>
                  </a:cubicBezTo>
                  <a:cubicBezTo>
                    <a:pt x="9494" y="3435"/>
                    <a:pt x="9387" y="3330"/>
                    <a:pt x="9277" y="3330"/>
                  </a:cubicBezTo>
                  <a:cubicBezTo>
                    <a:pt x="9221" y="3330"/>
                    <a:pt x="9163" y="3358"/>
                    <a:pt x="9124" y="3425"/>
                  </a:cubicBezTo>
                  <a:cubicBezTo>
                    <a:pt x="8541" y="4407"/>
                    <a:pt x="7940" y="5377"/>
                    <a:pt x="7354" y="6358"/>
                  </a:cubicBezTo>
                  <a:cubicBezTo>
                    <a:pt x="7337" y="6393"/>
                    <a:pt x="7319" y="6428"/>
                    <a:pt x="7299" y="6459"/>
                  </a:cubicBezTo>
                  <a:cubicBezTo>
                    <a:pt x="7744" y="5204"/>
                    <a:pt x="8125" y="3933"/>
                    <a:pt x="8313" y="2594"/>
                  </a:cubicBezTo>
                  <a:cubicBezTo>
                    <a:pt x="8353" y="2628"/>
                    <a:pt x="8390" y="2663"/>
                    <a:pt x="8431" y="2698"/>
                  </a:cubicBezTo>
                  <a:cubicBezTo>
                    <a:pt x="8466" y="2725"/>
                    <a:pt x="8513" y="2747"/>
                    <a:pt x="8560" y="2747"/>
                  </a:cubicBezTo>
                  <a:cubicBezTo>
                    <a:pt x="8586" y="2747"/>
                    <a:pt x="8612" y="2740"/>
                    <a:pt x="8636" y="2724"/>
                  </a:cubicBezTo>
                  <a:cubicBezTo>
                    <a:pt x="8737" y="2649"/>
                    <a:pt x="8841" y="2576"/>
                    <a:pt x="8951" y="2513"/>
                  </a:cubicBezTo>
                  <a:close/>
                  <a:moveTo>
                    <a:pt x="8572" y="5068"/>
                  </a:moveTo>
                  <a:lnTo>
                    <a:pt x="8572" y="5068"/>
                  </a:lnTo>
                  <a:cubicBezTo>
                    <a:pt x="8419" y="5466"/>
                    <a:pt x="8295" y="5873"/>
                    <a:pt x="8203" y="6286"/>
                  </a:cubicBezTo>
                  <a:cubicBezTo>
                    <a:pt x="7949" y="6728"/>
                    <a:pt x="7715" y="7184"/>
                    <a:pt x="7452" y="7577"/>
                  </a:cubicBezTo>
                  <a:cubicBezTo>
                    <a:pt x="7132" y="8065"/>
                    <a:pt x="6780" y="8529"/>
                    <a:pt x="6419" y="8986"/>
                  </a:cubicBezTo>
                  <a:lnTo>
                    <a:pt x="6416" y="8988"/>
                  </a:lnTo>
                  <a:cubicBezTo>
                    <a:pt x="7042" y="7629"/>
                    <a:pt x="7787" y="6350"/>
                    <a:pt x="8572" y="5068"/>
                  </a:cubicBezTo>
                  <a:close/>
                  <a:moveTo>
                    <a:pt x="7959" y="3159"/>
                  </a:moveTo>
                  <a:cubicBezTo>
                    <a:pt x="8064" y="3159"/>
                    <a:pt x="7620" y="4366"/>
                    <a:pt x="7545" y="4649"/>
                  </a:cubicBezTo>
                  <a:cubicBezTo>
                    <a:pt x="7114" y="6292"/>
                    <a:pt x="6390" y="7865"/>
                    <a:pt x="5801" y="9456"/>
                  </a:cubicBezTo>
                  <a:cubicBezTo>
                    <a:pt x="5772" y="9537"/>
                    <a:pt x="5818" y="9603"/>
                    <a:pt x="5882" y="9644"/>
                  </a:cubicBezTo>
                  <a:cubicBezTo>
                    <a:pt x="5325" y="10295"/>
                    <a:pt x="4731" y="10915"/>
                    <a:pt x="4114" y="11518"/>
                  </a:cubicBezTo>
                  <a:lnTo>
                    <a:pt x="4114" y="11518"/>
                  </a:lnTo>
                  <a:cubicBezTo>
                    <a:pt x="5049" y="9493"/>
                    <a:pt x="5989" y="7480"/>
                    <a:pt x="6736" y="5394"/>
                  </a:cubicBezTo>
                  <a:cubicBezTo>
                    <a:pt x="6982" y="4912"/>
                    <a:pt x="7224" y="4427"/>
                    <a:pt x="7472" y="3948"/>
                  </a:cubicBezTo>
                  <a:cubicBezTo>
                    <a:pt x="7775" y="3370"/>
                    <a:pt x="7915" y="3159"/>
                    <a:pt x="7959" y="3159"/>
                  </a:cubicBezTo>
                  <a:close/>
                  <a:moveTo>
                    <a:pt x="5362" y="5264"/>
                  </a:moveTo>
                  <a:lnTo>
                    <a:pt x="5362" y="5264"/>
                  </a:lnTo>
                  <a:cubicBezTo>
                    <a:pt x="4857" y="6301"/>
                    <a:pt x="4369" y="7346"/>
                    <a:pt x="3884" y="8397"/>
                  </a:cubicBezTo>
                  <a:cubicBezTo>
                    <a:pt x="4011" y="8050"/>
                    <a:pt x="4129" y="7701"/>
                    <a:pt x="4225" y="7337"/>
                  </a:cubicBezTo>
                  <a:cubicBezTo>
                    <a:pt x="4254" y="7231"/>
                    <a:pt x="4177" y="7165"/>
                    <a:pt x="4093" y="7165"/>
                  </a:cubicBezTo>
                  <a:cubicBezTo>
                    <a:pt x="4047" y="7165"/>
                    <a:pt x="4000" y="7185"/>
                    <a:pt x="3968" y="7227"/>
                  </a:cubicBezTo>
                  <a:cubicBezTo>
                    <a:pt x="3332" y="8073"/>
                    <a:pt x="2749" y="8954"/>
                    <a:pt x="2221" y="9869"/>
                  </a:cubicBezTo>
                  <a:cubicBezTo>
                    <a:pt x="1955" y="10342"/>
                    <a:pt x="1707" y="10822"/>
                    <a:pt x="1473" y="11307"/>
                  </a:cubicBezTo>
                  <a:cubicBezTo>
                    <a:pt x="1215" y="11822"/>
                    <a:pt x="1100" y="12017"/>
                    <a:pt x="1073" y="12017"/>
                  </a:cubicBezTo>
                  <a:cubicBezTo>
                    <a:pt x="996" y="12017"/>
                    <a:pt x="1661" y="10382"/>
                    <a:pt x="1753" y="10152"/>
                  </a:cubicBezTo>
                  <a:cubicBezTo>
                    <a:pt x="2068" y="9762"/>
                    <a:pt x="2374" y="9367"/>
                    <a:pt x="2622" y="8936"/>
                  </a:cubicBezTo>
                  <a:cubicBezTo>
                    <a:pt x="2676" y="8846"/>
                    <a:pt x="2593" y="8744"/>
                    <a:pt x="2508" y="8744"/>
                  </a:cubicBezTo>
                  <a:cubicBezTo>
                    <a:pt x="2479" y="8744"/>
                    <a:pt x="2450" y="8756"/>
                    <a:pt x="2426" y="8783"/>
                  </a:cubicBezTo>
                  <a:cubicBezTo>
                    <a:pt x="2316" y="8913"/>
                    <a:pt x="2218" y="9043"/>
                    <a:pt x="2123" y="9176"/>
                  </a:cubicBezTo>
                  <a:cubicBezTo>
                    <a:pt x="2122" y="9171"/>
                    <a:pt x="2120" y="9169"/>
                    <a:pt x="2116" y="9169"/>
                  </a:cubicBezTo>
                  <a:cubicBezTo>
                    <a:pt x="2047" y="9169"/>
                    <a:pt x="1493" y="10194"/>
                    <a:pt x="1239" y="10533"/>
                  </a:cubicBezTo>
                  <a:cubicBezTo>
                    <a:pt x="1121" y="10692"/>
                    <a:pt x="994" y="10851"/>
                    <a:pt x="867" y="11006"/>
                  </a:cubicBezTo>
                  <a:cubicBezTo>
                    <a:pt x="956" y="10669"/>
                    <a:pt x="1031" y="10435"/>
                    <a:pt x="1034" y="10426"/>
                  </a:cubicBezTo>
                  <a:cubicBezTo>
                    <a:pt x="2114" y="8469"/>
                    <a:pt x="4086" y="7109"/>
                    <a:pt x="5362" y="5264"/>
                  </a:cubicBezTo>
                  <a:close/>
                  <a:moveTo>
                    <a:pt x="7418" y="2074"/>
                  </a:moveTo>
                  <a:cubicBezTo>
                    <a:pt x="6889" y="2960"/>
                    <a:pt x="6647" y="4280"/>
                    <a:pt x="6335" y="5432"/>
                  </a:cubicBezTo>
                  <a:cubicBezTo>
                    <a:pt x="5247" y="7606"/>
                    <a:pt x="4250" y="9823"/>
                    <a:pt x="3451" y="12130"/>
                  </a:cubicBezTo>
                  <a:lnTo>
                    <a:pt x="3451" y="12132"/>
                  </a:lnTo>
                  <a:cubicBezTo>
                    <a:pt x="2850" y="12649"/>
                    <a:pt x="2206" y="13111"/>
                    <a:pt x="1548" y="13547"/>
                  </a:cubicBezTo>
                  <a:cubicBezTo>
                    <a:pt x="3073" y="11027"/>
                    <a:pt x="4242" y="8333"/>
                    <a:pt x="5495" y="5674"/>
                  </a:cubicBezTo>
                  <a:cubicBezTo>
                    <a:pt x="6078" y="4441"/>
                    <a:pt x="6719" y="3243"/>
                    <a:pt x="7418" y="2074"/>
                  </a:cubicBezTo>
                  <a:close/>
                  <a:moveTo>
                    <a:pt x="3757" y="7993"/>
                  </a:moveTo>
                  <a:cubicBezTo>
                    <a:pt x="3214" y="9999"/>
                    <a:pt x="1877" y="11786"/>
                    <a:pt x="1109" y="13717"/>
                  </a:cubicBezTo>
                  <a:cubicBezTo>
                    <a:pt x="1095" y="13752"/>
                    <a:pt x="1098" y="13792"/>
                    <a:pt x="1118" y="13824"/>
                  </a:cubicBezTo>
                  <a:cubicBezTo>
                    <a:pt x="993" y="13901"/>
                    <a:pt x="889" y="13936"/>
                    <a:pt x="804" y="13936"/>
                  </a:cubicBezTo>
                  <a:cubicBezTo>
                    <a:pt x="251" y="13936"/>
                    <a:pt x="513" y="12438"/>
                    <a:pt x="766" y="11399"/>
                  </a:cubicBezTo>
                  <a:lnTo>
                    <a:pt x="766" y="11399"/>
                  </a:lnTo>
                  <a:lnTo>
                    <a:pt x="766" y="11402"/>
                  </a:lnTo>
                  <a:cubicBezTo>
                    <a:pt x="933" y="11174"/>
                    <a:pt x="1112" y="10955"/>
                    <a:pt x="1291" y="10732"/>
                  </a:cubicBezTo>
                  <a:lnTo>
                    <a:pt x="1291" y="10732"/>
                  </a:lnTo>
                  <a:cubicBezTo>
                    <a:pt x="1057" y="11376"/>
                    <a:pt x="913" y="12057"/>
                    <a:pt x="812" y="12811"/>
                  </a:cubicBezTo>
                  <a:cubicBezTo>
                    <a:pt x="801" y="12888"/>
                    <a:pt x="876" y="12937"/>
                    <a:pt x="946" y="12937"/>
                  </a:cubicBezTo>
                  <a:cubicBezTo>
                    <a:pt x="989" y="12937"/>
                    <a:pt x="1030" y="12919"/>
                    <a:pt x="1049" y="12877"/>
                  </a:cubicBezTo>
                  <a:cubicBezTo>
                    <a:pt x="1476" y="11896"/>
                    <a:pt x="1944" y="10946"/>
                    <a:pt x="2455" y="10005"/>
                  </a:cubicBezTo>
                  <a:cubicBezTo>
                    <a:pt x="2769" y="9427"/>
                    <a:pt x="3598" y="8579"/>
                    <a:pt x="3757" y="7993"/>
                  </a:cubicBezTo>
                  <a:close/>
                  <a:moveTo>
                    <a:pt x="5927" y="1"/>
                  </a:moveTo>
                  <a:cubicBezTo>
                    <a:pt x="5797" y="1"/>
                    <a:pt x="5683" y="169"/>
                    <a:pt x="5801" y="287"/>
                  </a:cubicBezTo>
                  <a:cubicBezTo>
                    <a:pt x="5954" y="440"/>
                    <a:pt x="6104" y="576"/>
                    <a:pt x="6254" y="723"/>
                  </a:cubicBezTo>
                  <a:cubicBezTo>
                    <a:pt x="6225" y="732"/>
                    <a:pt x="6202" y="752"/>
                    <a:pt x="6188" y="778"/>
                  </a:cubicBezTo>
                  <a:cubicBezTo>
                    <a:pt x="6049" y="1052"/>
                    <a:pt x="5879" y="1306"/>
                    <a:pt x="5740" y="1580"/>
                  </a:cubicBezTo>
                  <a:cubicBezTo>
                    <a:pt x="5702" y="1656"/>
                    <a:pt x="5764" y="1722"/>
                    <a:pt x="5826" y="1722"/>
                  </a:cubicBezTo>
                  <a:cubicBezTo>
                    <a:pt x="5855" y="1722"/>
                    <a:pt x="5883" y="1708"/>
                    <a:pt x="5902" y="1676"/>
                  </a:cubicBezTo>
                  <a:cubicBezTo>
                    <a:pt x="5983" y="1537"/>
                    <a:pt x="6072" y="1407"/>
                    <a:pt x="6159" y="1277"/>
                  </a:cubicBezTo>
                  <a:lnTo>
                    <a:pt x="6159" y="1277"/>
                  </a:lnTo>
                  <a:cubicBezTo>
                    <a:pt x="6147" y="1655"/>
                    <a:pt x="6133" y="2037"/>
                    <a:pt x="6130" y="2415"/>
                  </a:cubicBezTo>
                  <a:cubicBezTo>
                    <a:pt x="6133" y="2516"/>
                    <a:pt x="6215" y="2576"/>
                    <a:pt x="6297" y="2576"/>
                  </a:cubicBezTo>
                  <a:cubicBezTo>
                    <a:pt x="6349" y="2576"/>
                    <a:pt x="6401" y="2552"/>
                    <a:pt x="6433" y="2498"/>
                  </a:cubicBezTo>
                  <a:cubicBezTo>
                    <a:pt x="6497" y="2392"/>
                    <a:pt x="6569" y="2291"/>
                    <a:pt x="6647" y="2195"/>
                  </a:cubicBezTo>
                  <a:lnTo>
                    <a:pt x="6647" y="2195"/>
                  </a:lnTo>
                  <a:cubicBezTo>
                    <a:pt x="6471" y="2741"/>
                    <a:pt x="6141" y="3249"/>
                    <a:pt x="6014" y="3801"/>
                  </a:cubicBezTo>
                  <a:cubicBezTo>
                    <a:pt x="6009" y="3838"/>
                    <a:pt x="6020" y="3878"/>
                    <a:pt x="6046" y="3907"/>
                  </a:cubicBezTo>
                  <a:cubicBezTo>
                    <a:pt x="5986" y="4029"/>
                    <a:pt x="5925" y="4150"/>
                    <a:pt x="5864" y="4271"/>
                  </a:cubicBezTo>
                  <a:cubicBezTo>
                    <a:pt x="6170" y="3038"/>
                    <a:pt x="5570" y="1468"/>
                    <a:pt x="5365" y="359"/>
                  </a:cubicBezTo>
                  <a:cubicBezTo>
                    <a:pt x="5356" y="308"/>
                    <a:pt x="5311" y="285"/>
                    <a:pt x="5266" y="285"/>
                  </a:cubicBezTo>
                  <a:cubicBezTo>
                    <a:pt x="5208" y="285"/>
                    <a:pt x="5149" y="322"/>
                    <a:pt x="5157" y="388"/>
                  </a:cubicBezTo>
                  <a:cubicBezTo>
                    <a:pt x="5336" y="1806"/>
                    <a:pt x="5925" y="3336"/>
                    <a:pt x="5342" y="4716"/>
                  </a:cubicBezTo>
                  <a:cubicBezTo>
                    <a:pt x="4741" y="6130"/>
                    <a:pt x="3127" y="7435"/>
                    <a:pt x="2077" y="8558"/>
                  </a:cubicBezTo>
                  <a:cubicBezTo>
                    <a:pt x="1034" y="9670"/>
                    <a:pt x="316" y="10796"/>
                    <a:pt x="105" y="12080"/>
                  </a:cubicBezTo>
                  <a:cubicBezTo>
                    <a:pt x="96" y="12101"/>
                    <a:pt x="82" y="12118"/>
                    <a:pt x="73" y="12135"/>
                  </a:cubicBezTo>
                  <a:cubicBezTo>
                    <a:pt x="53" y="12170"/>
                    <a:pt x="61" y="12213"/>
                    <a:pt x="90" y="12239"/>
                  </a:cubicBezTo>
                  <a:cubicBezTo>
                    <a:pt x="1" y="12923"/>
                    <a:pt x="44" y="13654"/>
                    <a:pt x="278" y="14454"/>
                  </a:cubicBezTo>
                  <a:cubicBezTo>
                    <a:pt x="301" y="14531"/>
                    <a:pt x="373" y="14580"/>
                    <a:pt x="448" y="14580"/>
                  </a:cubicBezTo>
                  <a:cubicBezTo>
                    <a:pt x="476" y="14580"/>
                    <a:pt x="505" y="14573"/>
                    <a:pt x="532" y="14557"/>
                  </a:cubicBezTo>
                  <a:cubicBezTo>
                    <a:pt x="1638" y="13922"/>
                    <a:pt x="2680" y="13183"/>
                    <a:pt x="3644" y="12349"/>
                  </a:cubicBezTo>
                  <a:cubicBezTo>
                    <a:pt x="3696" y="12349"/>
                    <a:pt x="3745" y="12320"/>
                    <a:pt x="3768" y="12271"/>
                  </a:cubicBezTo>
                  <a:lnTo>
                    <a:pt x="3783" y="12239"/>
                  </a:lnTo>
                  <a:cubicBezTo>
                    <a:pt x="4825" y="11318"/>
                    <a:pt x="5789" y="10314"/>
                    <a:pt x="6661" y="9231"/>
                  </a:cubicBezTo>
                  <a:cubicBezTo>
                    <a:pt x="7316" y="8428"/>
                    <a:pt x="7882" y="7557"/>
                    <a:pt x="8434" y="6676"/>
                  </a:cubicBezTo>
                  <a:cubicBezTo>
                    <a:pt x="8466" y="6664"/>
                    <a:pt x="8489" y="6638"/>
                    <a:pt x="8506" y="6610"/>
                  </a:cubicBezTo>
                  <a:cubicBezTo>
                    <a:pt x="8526" y="6563"/>
                    <a:pt x="8543" y="6517"/>
                    <a:pt x="8564" y="6471"/>
                  </a:cubicBezTo>
                  <a:cubicBezTo>
                    <a:pt x="8607" y="6399"/>
                    <a:pt x="8653" y="6332"/>
                    <a:pt x="8696" y="6263"/>
                  </a:cubicBezTo>
                  <a:cubicBezTo>
                    <a:pt x="9372" y="5172"/>
                    <a:pt x="10362" y="4502"/>
                    <a:pt x="11064" y="3463"/>
                  </a:cubicBezTo>
                  <a:cubicBezTo>
                    <a:pt x="11546" y="2750"/>
                    <a:pt x="10613" y="1996"/>
                    <a:pt x="10050" y="1849"/>
                  </a:cubicBezTo>
                  <a:cubicBezTo>
                    <a:pt x="10013" y="1839"/>
                    <a:pt x="9970" y="1835"/>
                    <a:pt x="9922" y="1835"/>
                  </a:cubicBezTo>
                  <a:cubicBezTo>
                    <a:pt x="9665" y="1835"/>
                    <a:pt x="9283" y="1963"/>
                    <a:pt x="9112" y="2051"/>
                  </a:cubicBezTo>
                  <a:cubicBezTo>
                    <a:pt x="8957" y="2131"/>
                    <a:pt x="8802" y="2167"/>
                    <a:pt x="8648" y="2167"/>
                  </a:cubicBezTo>
                  <a:cubicBezTo>
                    <a:pt x="8348" y="2167"/>
                    <a:pt x="8052" y="2031"/>
                    <a:pt x="7764" y="1823"/>
                  </a:cubicBezTo>
                  <a:cubicBezTo>
                    <a:pt x="7799" y="1667"/>
                    <a:pt x="7839" y="1514"/>
                    <a:pt x="7868" y="1355"/>
                  </a:cubicBezTo>
                  <a:cubicBezTo>
                    <a:pt x="7893" y="1238"/>
                    <a:pt x="7802" y="1152"/>
                    <a:pt x="7707" y="1152"/>
                  </a:cubicBezTo>
                  <a:cubicBezTo>
                    <a:pt x="7657" y="1152"/>
                    <a:pt x="7606" y="1175"/>
                    <a:pt x="7571" y="1231"/>
                  </a:cubicBezTo>
                  <a:cubicBezTo>
                    <a:pt x="7510" y="1326"/>
                    <a:pt x="7461" y="1427"/>
                    <a:pt x="7400" y="1523"/>
                  </a:cubicBezTo>
                  <a:cubicBezTo>
                    <a:pt x="6898" y="1052"/>
                    <a:pt x="6433" y="440"/>
                    <a:pt x="6040" y="50"/>
                  </a:cubicBezTo>
                  <a:cubicBezTo>
                    <a:pt x="6005" y="15"/>
                    <a:pt x="5965" y="1"/>
                    <a:pt x="5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4490450" y="4030275"/>
              <a:ext cx="166950" cy="327500"/>
            </a:xfrm>
            <a:custGeom>
              <a:avLst/>
              <a:gdLst/>
              <a:ahLst/>
              <a:cxnLst/>
              <a:rect l="l" t="t" r="r" b="b"/>
              <a:pathLst>
                <a:path w="6678" h="13100" extrusionOk="0">
                  <a:moveTo>
                    <a:pt x="5313" y="627"/>
                  </a:moveTo>
                  <a:cubicBezTo>
                    <a:pt x="5708" y="988"/>
                    <a:pt x="5962" y="1620"/>
                    <a:pt x="6066" y="2212"/>
                  </a:cubicBezTo>
                  <a:cubicBezTo>
                    <a:pt x="6045" y="2201"/>
                    <a:pt x="6022" y="2196"/>
                    <a:pt x="5999" y="2196"/>
                  </a:cubicBezTo>
                  <a:cubicBezTo>
                    <a:pt x="5963" y="2196"/>
                    <a:pt x="5927" y="2209"/>
                    <a:pt x="5899" y="2235"/>
                  </a:cubicBezTo>
                  <a:cubicBezTo>
                    <a:pt x="5437" y="2692"/>
                    <a:pt x="4998" y="3174"/>
                    <a:pt x="4582" y="3673"/>
                  </a:cubicBezTo>
                  <a:cubicBezTo>
                    <a:pt x="4929" y="3000"/>
                    <a:pt x="5246" y="2310"/>
                    <a:pt x="5529" y="1600"/>
                  </a:cubicBezTo>
                  <a:cubicBezTo>
                    <a:pt x="5573" y="1492"/>
                    <a:pt x="5473" y="1411"/>
                    <a:pt x="5375" y="1411"/>
                  </a:cubicBezTo>
                  <a:cubicBezTo>
                    <a:pt x="5338" y="1411"/>
                    <a:pt x="5301" y="1423"/>
                    <a:pt x="5272" y="1450"/>
                  </a:cubicBezTo>
                  <a:cubicBezTo>
                    <a:pt x="5024" y="1693"/>
                    <a:pt x="4802" y="1955"/>
                    <a:pt x="4571" y="2212"/>
                  </a:cubicBezTo>
                  <a:cubicBezTo>
                    <a:pt x="4836" y="1693"/>
                    <a:pt x="5085" y="1167"/>
                    <a:pt x="5313" y="627"/>
                  </a:cubicBezTo>
                  <a:close/>
                  <a:moveTo>
                    <a:pt x="4610" y="335"/>
                  </a:moveTo>
                  <a:cubicBezTo>
                    <a:pt x="4766" y="335"/>
                    <a:pt x="4909" y="371"/>
                    <a:pt x="5041" y="437"/>
                  </a:cubicBezTo>
                  <a:cubicBezTo>
                    <a:pt x="4002" y="1577"/>
                    <a:pt x="3145" y="2842"/>
                    <a:pt x="2172" y="4037"/>
                  </a:cubicBezTo>
                  <a:cubicBezTo>
                    <a:pt x="2966" y="3061"/>
                    <a:pt x="3462" y="1600"/>
                    <a:pt x="4126" y="443"/>
                  </a:cubicBezTo>
                  <a:cubicBezTo>
                    <a:pt x="4298" y="369"/>
                    <a:pt x="4460" y="335"/>
                    <a:pt x="4610" y="335"/>
                  </a:cubicBezTo>
                  <a:close/>
                  <a:moveTo>
                    <a:pt x="6107" y="2495"/>
                  </a:moveTo>
                  <a:cubicBezTo>
                    <a:pt x="6121" y="2648"/>
                    <a:pt x="6127" y="2801"/>
                    <a:pt x="6121" y="2957"/>
                  </a:cubicBezTo>
                  <a:cubicBezTo>
                    <a:pt x="6115" y="3078"/>
                    <a:pt x="6084" y="3203"/>
                    <a:pt x="6069" y="3324"/>
                  </a:cubicBezTo>
                  <a:cubicBezTo>
                    <a:pt x="5411" y="4066"/>
                    <a:pt x="4799" y="4837"/>
                    <a:pt x="4210" y="5628"/>
                  </a:cubicBezTo>
                  <a:cubicBezTo>
                    <a:pt x="4834" y="4580"/>
                    <a:pt x="5457" y="3532"/>
                    <a:pt x="6107" y="2495"/>
                  </a:cubicBezTo>
                  <a:close/>
                  <a:moveTo>
                    <a:pt x="5806" y="4611"/>
                  </a:moveTo>
                  <a:lnTo>
                    <a:pt x="5806" y="4611"/>
                  </a:lnTo>
                  <a:cubicBezTo>
                    <a:pt x="5711" y="4941"/>
                    <a:pt x="5604" y="5267"/>
                    <a:pt x="5486" y="5587"/>
                  </a:cubicBezTo>
                  <a:cubicBezTo>
                    <a:pt x="5076" y="6173"/>
                    <a:pt x="4675" y="6759"/>
                    <a:pt x="4285" y="7354"/>
                  </a:cubicBezTo>
                  <a:cubicBezTo>
                    <a:pt x="4793" y="6442"/>
                    <a:pt x="5304" y="5529"/>
                    <a:pt x="5806" y="4611"/>
                  </a:cubicBezTo>
                  <a:close/>
                  <a:moveTo>
                    <a:pt x="3494" y="879"/>
                  </a:moveTo>
                  <a:lnTo>
                    <a:pt x="3494" y="879"/>
                  </a:lnTo>
                  <a:cubicBezTo>
                    <a:pt x="3456" y="939"/>
                    <a:pt x="3428" y="1003"/>
                    <a:pt x="3396" y="1063"/>
                  </a:cubicBezTo>
                  <a:cubicBezTo>
                    <a:pt x="2449" y="2668"/>
                    <a:pt x="1638" y="4314"/>
                    <a:pt x="1063" y="6110"/>
                  </a:cubicBezTo>
                  <a:cubicBezTo>
                    <a:pt x="1047" y="6160"/>
                    <a:pt x="1087" y="6192"/>
                    <a:pt x="1128" y="6192"/>
                  </a:cubicBezTo>
                  <a:cubicBezTo>
                    <a:pt x="1155" y="6192"/>
                    <a:pt x="1182" y="6178"/>
                    <a:pt x="1193" y="6147"/>
                  </a:cubicBezTo>
                  <a:cubicBezTo>
                    <a:pt x="1349" y="5703"/>
                    <a:pt x="1519" y="5270"/>
                    <a:pt x="1701" y="4842"/>
                  </a:cubicBezTo>
                  <a:cubicBezTo>
                    <a:pt x="1722" y="4856"/>
                    <a:pt x="1747" y="4863"/>
                    <a:pt x="1771" y="4863"/>
                  </a:cubicBezTo>
                  <a:cubicBezTo>
                    <a:pt x="1806" y="4863"/>
                    <a:pt x="1842" y="4848"/>
                    <a:pt x="1866" y="4819"/>
                  </a:cubicBezTo>
                  <a:cubicBezTo>
                    <a:pt x="2411" y="4227"/>
                    <a:pt x="2902" y="3621"/>
                    <a:pt x="3387" y="2983"/>
                  </a:cubicBezTo>
                  <a:cubicBezTo>
                    <a:pt x="3840" y="2351"/>
                    <a:pt x="4317" y="1733"/>
                    <a:pt x="4808" y="1130"/>
                  </a:cubicBezTo>
                  <a:lnTo>
                    <a:pt x="4808" y="1130"/>
                  </a:lnTo>
                  <a:cubicBezTo>
                    <a:pt x="4556" y="1641"/>
                    <a:pt x="4297" y="2149"/>
                    <a:pt x="4031" y="2648"/>
                  </a:cubicBezTo>
                  <a:cubicBezTo>
                    <a:pt x="3933" y="2836"/>
                    <a:pt x="3820" y="3018"/>
                    <a:pt x="3719" y="3200"/>
                  </a:cubicBezTo>
                  <a:cubicBezTo>
                    <a:pt x="2576" y="4649"/>
                    <a:pt x="1652" y="6260"/>
                    <a:pt x="982" y="7978"/>
                  </a:cubicBezTo>
                  <a:cubicBezTo>
                    <a:pt x="940" y="8085"/>
                    <a:pt x="1042" y="8168"/>
                    <a:pt x="1137" y="8168"/>
                  </a:cubicBezTo>
                  <a:cubicBezTo>
                    <a:pt x="1186" y="8168"/>
                    <a:pt x="1233" y="8147"/>
                    <a:pt x="1259" y="8096"/>
                  </a:cubicBezTo>
                  <a:cubicBezTo>
                    <a:pt x="2105" y="6476"/>
                    <a:pt x="3087" y="4932"/>
                    <a:pt x="3973" y="3338"/>
                  </a:cubicBezTo>
                  <a:cubicBezTo>
                    <a:pt x="4135" y="3133"/>
                    <a:pt x="4294" y="2931"/>
                    <a:pt x="4458" y="2732"/>
                  </a:cubicBezTo>
                  <a:cubicBezTo>
                    <a:pt x="4733" y="2399"/>
                    <a:pt x="4873" y="2266"/>
                    <a:pt x="4922" y="2266"/>
                  </a:cubicBezTo>
                  <a:cubicBezTo>
                    <a:pt x="5102" y="2266"/>
                    <a:pt x="4032" y="4082"/>
                    <a:pt x="3887" y="4346"/>
                  </a:cubicBezTo>
                  <a:cubicBezTo>
                    <a:pt x="3690" y="4710"/>
                    <a:pt x="3480" y="5068"/>
                    <a:pt x="3269" y="5426"/>
                  </a:cubicBezTo>
                  <a:cubicBezTo>
                    <a:pt x="2455" y="6615"/>
                    <a:pt x="1733" y="7871"/>
                    <a:pt x="1037" y="9156"/>
                  </a:cubicBezTo>
                  <a:lnTo>
                    <a:pt x="1049" y="9164"/>
                  </a:lnTo>
                  <a:cubicBezTo>
                    <a:pt x="925" y="9384"/>
                    <a:pt x="798" y="9603"/>
                    <a:pt x="679" y="9828"/>
                  </a:cubicBezTo>
                  <a:cubicBezTo>
                    <a:pt x="653" y="8639"/>
                    <a:pt x="806" y="7377"/>
                    <a:pt x="901" y="6780"/>
                  </a:cubicBezTo>
                  <a:cubicBezTo>
                    <a:pt x="1219" y="4828"/>
                    <a:pt x="1883" y="2227"/>
                    <a:pt x="3494" y="879"/>
                  </a:cubicBezTo>
                  <a:close/>
                  <a:moveTo>
                    <a:pt x="5381" y="3053"/>
                  </a:moveTo>
                  <a:lnTo>
                    <a:pt x="5381" y="3053"/>
                  </a:lnTo>
                  <a:cubicBezTo>
                    <a:pt x="3828" y="5524"/>
                    <a:pt x="2378" y="8054"/>
                    <a:pt x="959" y="10602"/>
                  </a:cubicBezTo>
                  <a:cubicBezTo>
                    <a:pt x="945" y="10631"/>
                    <a:pt x="927" y="10657"/>
                    <a:pt x="910" y="10686"/>
                  </a:cubicBezTo>
                  <a:lnTo>
                    <a:pt x="913" y="10686"/>
                  </a:lnTo>
                  <a:cubicBezTo>
                    <a:pt x="867" y="10769"/>
                    <a:pt x="818" y="10850"/>
                    <a:pt x="772" y="10934"/>
                  </a:cubicBezTo>
                  <a:cubicBezTo>
                    <a:pt x="722" y="10614"/>
                    <a:pt x="694" y="10293"/>
                    <a:pt x="682" y="9973"/>
                  </a:cubicBezTo>
                  <a:lnTo>
                    <a:pt x="682" y="9973"/>
                  </a:lnTo>
                  <a:cubicBezTo>
                    <a:pt x="713" y="10026"/>
                    <a:pt x="772" y="10063"/>
                    <a:pt x="830" y="10063"/>
                  </a:cubicBezTo>
                  <a:cubicBezTo>
                    <a:pt x="875" y="10063"/>
                    <a:pt x="919" y="10041"/>
                    <a:pt x="948" y="9987"/>
                  </a:cubicBezTo>
                  <a:cubicBezTo>
                    <a:pt x="2203" y="7633"/>
                    <a:pt x="4248" y="4853"/>
                    <a:pt x="5381" y="3053"/>
                  </a:cubicBezTo>
                  <a:close/>
                  <a:moveTo>
                    <a:pt x="4758" y="7299"/>
                  </a:moveTo>
                  <a:lnTo>
                    <a:pt x="4758" y="7299"/>
                  </a:lnTo>
                  <a:cubicBezTo>
                    <a:pt x="4138" y="8671"/>
                    <a:pt x="3462" y="10166"/>
                    <a:pt x="2472" y="10989"/>
                  </a:cubicBezTo>
                  <a:cubicBezTo>
                    <a:pt x="3122" y="9883"/>
                    <a:pt x="3786" y="8783"/>
                    <a:pt x="4481" y="7706"/>
                  </a:cubicBezTo>
                  <a:cubicBezTo>
                    <a:pt x="4571" y="7568"/>
                    <a:pt x="4666" y="7438"/>
                    <a:pt x="4758" y="7299"/>
                  </a:cubicBezTo>
                  <a:close/>
                  <a:moveTo>
                    <a:pt x="4111" y="0"/>
                  </a:moveTo>
                  <a:cubicBezTo>
                    <a:pt x="4067" y="0"/>
                    <a:pt x="4024" y="20"/>
                    <a:pt x="3993" y="67"/>
                  </a:cubicBezTo>
                  <a:cubicBezTo>
                    <a:pt x="3976" y="96"/>
                    <a:pt x="3962" y="125"/>
                    <a:pt x="3944" y="151"/>
                  </a:cubicBezTo>
                  <a:cubicBezTo>
                    <a:pt x="1880" y="688"/>
                    <a:pt x="1008" y="4577"/>
                    <a:pt x="659" y="6173"/>
                  </a:cubicBezTo>
                  <a:cubicBezTo>
                    <a:pt x="359" y="7550"/>
                    <a:pt x="1" y="9762"/>
                    <a:pt x="509" y="11416"/>
                  </a:cubicBezTo>
                  <a:cubicBezTo>
                    <a:pt x="474" y="11494"/>
                    <a:pt x="503" y="11584"/>
                    <a:pt x="578" y="11624"/>
                  </a:cubicBezTo>
                  <a:cubicBezTo>
                    <a:pt x="795" y="12219"/>
                    <a:pt x="1132" y="12730"/>
                    <a:pt x="1643" y="13082"/>
                  </a:cubicBezTo>
                  <a:cubicBezTo>
                    <a:pt x="1664" y="13093"/>
                    <a:pt x="1686" y="13099"/>
                    <a:pt x="1708" y="13099"/>
                  </a:cubicBezTo>
                  <a:cubicBezTo>
                    <a:pt x="1731" y="13099"/>
                    <a:pt x="1753" y="13093"/>
                    <a:pt x="1773" y="13082"/>
                  </a:cubicBezTo>
                  <a:cubicBezTo>
                    <a:pt x="2111" y="12816"/>
                    <a:pt x="2463" y="12577"/>
                    <a:pt x="2833" y="12360"/>
                  </a:cubicBezTo>
                  <a:cubicBezTo>
                    <a:pt x="2884" y="12328"/>
                    <a:pt x="2853" y="12257"/>
                    <a:pt x="2805" y="12257"/>
                  </a:cubicBezTo>
                  <a:cubicBezTo>
                    <a:pt x="2796" y="12257"/>
                    <a:pt x="2787" y="12260"/>
                    <a:pt x="2778" y="12265"/>
                  </a:cubicBezTo>
                  <a:cubicBezTo>
                    <a:pt x="2454" y="12449"/>
                    <a:pt x="2177" y="12532"/>
                    <a:pt x="1941" y="12532"/>
                  </a:cubicBezTo>
                  <a:cubicBezTo>
                    <a:pt x="1391" y="12532"/>
                    <a:pt x="1065" y="12082"/>
                    <a:pt x="881" y="11431"/>
                  </a:cubicBezTo>
                  <a:cubicBezTo>
                    <a:pt x="2357" y="8825"/>
                    <a:pt x="3954" y="6320"/>
                    <a:pt x="5898" y="4031"/>
                  </a:cubicBezTo>
                  <a:lnTo>
                    <a:pt x="5898" y="4031"/>
                  </a:lnTo>
                  <a:cubicBezTo>
                    <a:pt x="4387" y="5812"/>
                    <a:pt x="3160" y="8413"/>
                    <a:pt x="2053" y="10743"/>
                  </a:cubicBezTo>
                  <a:cubicBezTo>
                    <a:pt x="1874" y="10922"/>
                    <a:pt x="1808" y="11064"/>
                    <a:pt x="1845" y="11176"/>
                  </a:cubicBezTo>
                  <a:cubicBezTo>
                    <a:pt x="1710" y="11462"/>
                    <a:pt x="1577" y="11748"/>
                    <a:pt x="1444" y="12019"/>
                  </a:cubicBezTo>
                  <a:cubicBezTo>
                    <a:pt x="1373" y="12165"/>
                    <a:pt x="1493" y="12296"/>
                    <a:pt x="1613" y="12296"/>
                  </a:cubicBezTo>
                  <a:cubicBezTo>
                    <a:pt x="1667" y="12296"/>
                    <a:pt x="1722" y="12269"/>
                    <a:pt x="1759" y="12204"/>
                  </a:cubicBezTo>
                  <a:cubicBezTo>
                    <a:pt x="1958" y="11858"/>
                    <a:pt x="2163" y="11520"/>
                    <a:pt x="2365" y="11176"/>
                  </a:cubicBezTo>
                  <a:cubicBezTo>
                    <a:pt x="2383" y="11272"/>
                    <a:pt x="2467" y="11332"/>
                    <a:pt x="2556" y="11332"/>
                  </a:cubicBezTo>
                  <a:cubicBezTo>
                    <a:pt x="2593" y="11332"/>
                    <a:pt x="2631" y="11321"/>
                    <a:pt x="2665" y="11298"/>
                  </a:cubicBezTo>
                  <a:lnTo>
                    <a:pt x="2665" y="11298"/>
                  </a:lnTo>
                  <a:cubicBezTo>
                    <a:pt x="2512" y="11532"/>
                    <a:pt x="2365" y="11771"/>
                    <a:pt x="2206" y="11999"/>
                  </a:cubicBezTo>
                  <a:cubicBezTo>
                    <a:pt x="2111" y="12137"/>
                    <a:pt x="2240" y="12268"/>
                    <a:pt x="2372" y="12268"/>
                  </a:cubicBezTo>
                  <a:cubicBezTo>
                    <a:pt x="2428" y="12268"/>
                    <a:pt x="2484" y="12244"/>
                    <a:pt x="2524" y="12187"/>
                  </a:cubicBezTo>
                  <a:cubicBezTo>
                    <a:pt x="2746" y="11864"/>
                    <a:pt x="3188" y="11127"/>
                    <a:pt x="3696" y="10172"/>
                  </a:cubicBezTo>
                  <a:cubicBezTo>
                    <a:pt x="4831" y="8581"/>
                    <a:pt x="5538" y="6300"/>
                    <a:pt x="6485" y="4802"/>
                  </a:cubicBezTo>
                  <a:cubicBezTo>
                    <a:pt x="6575" y="4660"/>
                    <a:pt x="6453" y="4534"/>
                    <a:pt x="6324" y="4534"/>
                  </a:cubicBezTo>
                  <a:cubicBezTo>
                    <a:pt x="6267" y="4534"/>
                    <a:pt x="6209" y="4559"/>
                    <a:pt x="6167" y="4617"/>
                  </a:cubicBezTo>
                  <a:cubicBezTo>
                    <a:pt x="6110" y="4695"/>
                    <a:pt x="6058" y="4773"/>
                    <a:pt x="6003" y="4851"/>
                  </a:cubicBezTo>
                  <a:cubicBezTo>
                    <a:pt x="6121" y="4458"/>
                    <a:pt x="6225" y="4072"/>
                    <a:pt x="6303" y="3702"/>
                  </a:cubicBezTo>
                  <a:cubicBezTo>
                    <a:pt x="6361" y="3592"/>
                    <a:pt x="6421" y="3488"/>
                    <a:pt x="6479" y="3382"/>
                  </a:cubicBezTo>
                  <a:cubicBezTo>
                    <a:pt x="6520" y="3295"/>
                    <a:pt x="6488" y="3191"/>
                    <a:pt x="6407" y="3145"/>
                  </a:cubicBezTo>
                  <a:cubicBezTo>
                    <a:pt x="6678" y="1384"/>
                    <a:pt x="6301" y="73"/>
                    <a:pt x="4607" y="73"/>
                  </a:cubicBezTo>
                  <a:cubicBezTo>
                    <a:pt x="4496" y="73"/>
                    <a:pt x="4379" y="79"/>
                    <a:pt x="4256" y="90"/>
                  </a:cubicBezTo>
                  <a:cubicBezTo>
                    <a:pt x="4229" y="37"/>
                    <a:pt x="4170" y="0"/>
                    <a:pt x="4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33550" y="2129125"/>
              <a:ext cx="18850" cy="19225"/>
            </a:xfrm>
            <a:custGeom>
              <a:avLst/>
              <a:gdLst/>
              <a:ahLst/>
              <a:cxnLst/>
              <a:rect l="l" t="t" r="r" b="b"/>
              <a:pathLst>
                <a:path w="754" h="769" extrusionOk="0">
                  <a:moveTo>
                    <a:pt x="754" y="0"/>
                  </a:moveTo>
                  <a:lnTo>
                    <a:pt x="754" y="0"/>
                  </a:lnTo>
                  <a:cubicBezTo>
                    <a:pt x="658" y="93"/>
                    <a:pt x="563" y="188"/>
                    <a:pt x="471" y="280"/>
                  </a:cubicBezTo>
                  <a:cubicBezTo>
                    <a:pt x="312" y="442"/>
                    <a:pt x="162" y="609"/>
                    <a:pt x="0" y="768"/>
                  </a:cubicBezTo>
                  <a:cubicBezTo>
                    <a:pt x="245" y="529"/>
                    <a:pt x="497" y="272"/>
                    <a:pt x="7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535825" y="2847850"/>
              <a:ext cx="14525" cy="17925"/>
            </a:xfrm>
            <a:custGeom>
              <a:avLst/>
              <a:gdLst/>
              <a:ahLst/>
              <a:cxnLst/>
              <a:rect l="l" t="t" r="r" b="b"/>
              <a:pathLst>
                <a:path w="581" h="717" extrusionOk="0">
                  <a:moveTo>
                    <a:pt x="581" y="0"/>
                  </a:moveTo>
                  <a:cubicBezTo>
                    <a:pt x="387" y="234"/>
                    <a:pt x="194" y="474"/>
                    <a:pt x="0" y="716"/>
                  </a:cubicBezTo>
                  <a:lnTo>
                    <a:pt x="5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637725" y="3318000"/>
              <a:ext cx="22850" cy="21675"/>
            </a:xfrm>
            <a:custGeom>
              <a:avLst/>
              <a:gdLst/>
              <a:ahLst/>
              <a:cxnLst/>
              <a:rect l="l" t="t" r="r" b="b"/>
              <a:pathLst>
                <a:path w="914" h="867" extrusionOk="0">
                  <a:moveTo>
                    <a:pt x="913" y="0"/>
                  </a:moveTo>
                  <a:cubicBezTo>
                    <a:pt x="598" y="286"/>
                    <a:pt x="292" y="575"/>
                    <a:pt x="1" y="866"/>
                  </a:cubicBezTo>
                  <a:cubicBezTo>
                    <a:pt x="177" y="716"/>
                    <a:pt x="356" y="563"/>
                    <a:pt x="535" y="413"/>
                  </a:cubicBezTo>
                  <a:cubicBezTo>
                    <a:pt x="659" y="274"/>
                    <a:pt x="786" y="139"/>
                    <a:pt x="9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580550" y="3339650"/>
              <a:ext cx="57200" cy="68650"/>
            </a:xfrm>
            <a:custGeom>
              <a:avLst/>
              <a:gdLst/>
              <a:ahLst/>
              <a:cxnLst/>
              <a:rect l="l" t="t" r="r" b="b"/>
              <a:pathLst>
                <a:path w="2288" h="2746" extrusionOk="0">
                  <a:moveTo>
                    <a:pt x="2288" y="0"/>
                  </a:moveTo>
                  <a:cubicBezTo>
                    <a:pt x="1404" y="748"/>
                    <a:pt x="570" y="1519"/>
                    <a:pt x="39" y="2598"/>
                  </a:cubicBezTo>
                  <a:cubicBezTo>
                    <a:pt x="1" y="2674"/>
                    <a:pt x="69" y="2746"/>
                    <a:pt x="134" y="2746"/>
                  </a:cubicBezTo>
                  <a:cubicBezTo>
                    <a:pt x="163" y="2746"/>
                    <a:pt x="191" y="2731"/>
                    <a:pt x="209" y="2697"/>
                  </a:cubicBezTo>
                  <a:cubicBezTo>
                    <a:pt x="697" y="1755"/>
                    <a:pt x="1433" y="858"/>
                    <a:pt x="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583350" y="3416000"/>
              <a:ext cx="9150" cy="13450"/>
            </a:xfrm>
            <a:custGeom>
              <a:avLst/>
              <a:gdLst/>
              <a:ahLst/>
              <a:cxnLst/>
              <a:rect l="l" t="t" r="r" b="b"/>
              <a:pathLst>
                <a:path w="366" h="538" extrusionOk="0">
                  <a:moveTo>
                    <a:pt x="348" y="1"/>
                  </a:moveTo>
                  <a:cubicBezTo>
                    <a:pt x="247" y="139"/>
                    <a:pt x="140" y="269"/>
                    <a:pt x="45" y="411"/>
                  </a:cubicBezTo>
                  <a:cubicBezTo>
                    <a:pt x="1" y="475"/>
                    <a:pt x="62" y="538"/>
                    <a:pt x="123" y="538"/>
                  </a:cubicBezTo>
                  <a:cubicBezTo>
                    <a:pt x="150" y="538"/>
                    <a:pt x="177" y="526"/>
                    <a:pt x="195" y="497"/>
                  </a:cubicBezTo>
                  <a:cubicBezTo>
                    <a:pt x="366" y="237"/>
                    <a:pt x="314" y="364"/>
                    <a:pt x="366" y="32"/>
                  </a:cubicBezTo>
                  <a:cubicBezTo>
                    <a:pt x="366" y="18"/>
                    <a:pt x="360" y="6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989675" y="1551075"/>
              <a:ext cx="1615425" cy="1865375"/>
            </a:xfrm>
            <a:custGeom>
              <a:avLst/>
              <a:gdLst/>
              <a:ahLst/>
              <a:cxnLst/>
              <a:rect l="l" t="t" r="r" b="b"/>
              <a:pathLst>
                <a:path w="64617" h="74615" extrusionOk="0">
                  <a:moveTo>
                    <a:pt x="11291" y="720"/>
                  </a:moveTo>
                  <a:cubicBezTo>
                    <a:pt x="11481" y="783"/>
                    <a:pt x="11676" y="855"/>
                    <a:pt x="11883" y="944"/>
                  </a:cubicBezTo>
                  <a:cubicBezTo>
                    <a:pt x="11901" y="950"/>
                    <a:pt x="11918" y="962"/>
                    <a:pt x="11938" y="970"/>
                  </a:cubicBezTo>
                  <a:cubicBezTo>
                    <a:pt x="11525" y="1198"/>
                    <a:pt x="11136" y="1467"/>
                    <a:pt x="10775" y="1773"/>
                  </a:cubicBezTo>
                  <a:cubicBezTo>
                    <a:pt x="10997" y="1447"/>
                    <a:pt x="11170" y="1092"/>
                    <a:pt x="11291" y="720"/>
                  </a:cubicBezTo>
                  <a:close/>
                  <a:moveTo>
                    <a:pt x="8786" y="696"/>
                  </a:moveTo>
                  <a:lnTo>
                    <a:pt x="8783" y="699"/>
                  </a:lnTo>
                  <a:cubicBezTo>
                    <a:pt x="8277" y="1253"/>
                    <a:pt x="7841" y="1845"/>
                    <a:pt x="7426" y="2466"/>
                  </a:cubicBezTo>
                  <a:cubicBezTo>
                    <a:pt x="7680" y="1657"/>
                    <a:pt x="8116" y="1022"/>
                    <a:pt x="8786" y="696"/>
                  </a:cubicBezTo>
                  <a:close/>
                  <a:moveTo>
                    <a:pt x="13024" y="1504"/>
                  </a:moveTo>
                  <a:cubicBezTo>
                    <a:pt x="13182" y="1591"/>
                    <a:pt x="13341" y="1683"/>
                    <a:pt x="13497" y="1776"/>
                  </a:cubicBezTo>
                  <a:cubicBezTo>
                    <a:pt x="13122" y="2085"/>
                    <a:pt x="12755" y="2405"/>
                    <a:pt x="12406" y="2734"/>
                  </a:cubicBezTo>
                  <a:cubicBezTo>
                    <a:pt x="12648" y="2345"/>
                    <a:pt x="12856" y="1932"/>
                    <a:pt x="13024" y="1504"/>
                  </a:cubicBezTo>
                  <a:close/>
                  <a:moveTo>
                    <a:pt x="9998" y="1502"/>
                  </a:moveTo>
                  <a:lnTo>
                    <a:pt x="9998" y="1502"/>
                  </a:lnTo>
                  <a:cubicBezTo>
                    <a:pt x="9470" y="2137"/>
                    <a:pt x="8973" y="2798"/>
                    <a:pt x="8511" y="3485"/>
                  </a:cubicBezTo>
                  <a:cubicBezTo>
                    <a:pt x="8454" y="3537"/>
                    <a:pt x="8404" y="3592"/>
                    <a:pt x="8341" y="3647"/>
                  </a:cubicBezTo>
                  <a:lnTo>
                    <a:pt x="8303" y="3675"/>
                  </a:lnTo>
                  <a:cubicBezTo>
                    <a:pt x="8598" y="3147"/>
                    <a:pt x="8884" y="2610"/>
                    <a:pt x="9195" y="2093"/>
                  </a:cubicBezTo>
                  <a:cubicBezTo>
                    <a:pt x="9588" y="1747"/>
                    <a:pt x="9845" y="1559"/>
                    <a:pt x="9998" y="1502"/>
                  </a:cubicBezTo>
                  <a:close/>
                  <a:moveTo>
                    <a:pt x="34203" y="2004"/>
                  </a:moveTo>
                  <a:lnTo>
                    <a:pt x="34206" y="2007"/>
                  </a:lnTo>
                  <a:cubicBezTo>
                    <a:pt x="33493" y="2766"/>
                    <a:pt x="32751" y="3494"/>
                    <a:pt x="32006" y="4224"/>
                  </a:cubicBezTo>
                  <a:cubicBezTo>
                    <a:pt x="32603" y="3569"/>
                    <a:pt x="33181" y="2899"/>
                    <a:pt x="33677" y="2154"/>
                  </a:cubicBezTo>
                  <a:cubicBezTo>
                    <a:pt x="33706" y="2114"/>
                    <a:pt x="33700" y="2056"/>
                    <a:pt x="33666" y="2021"/>
                  </a:cubicBezTo>
                  <a:cubicBezTo>
                    <a:pt x="33845" y="2015"/>
                    <a:pt x="34021" y="2007"/>
                    <a:pt x="34203" y="2004"/>
                  </a:cubicBezTo>
                  <a:close/>
                  <a:moveTo>
                    <a:pt x="8898" y="1049"/>
                  </a:moveTo>
                  <a:cubicBezTo>
                    <a:pt x="8960" y="1049"/>
                    <a:pt x="8863" y="1315"/>
                    <a:pt x="8503" y="2013"/>
                  </a:cubicBezTo>
                  <a:cubicBezTo>
                    <a:pt x="8090" y="2815"/>
                    <a:pt x="7605" y="3589"/>
                    <a:pt x="7143" y="4371"/>
                  </a:cubicBezTo>
                  <a:lnTo>
                    <a:pt x="7143" y="4371"/>
                  </a:lnTo>
                  <a:cubicBezTo>
                    <a:pt x="7149" y="3988"/>
                    <a:pt x="7183" y="3608"/>
                    <a:pt x="7244" y="3234"/>
                  </a:cubicBezTo>
                  <a:cubicBezTo>
                    <a:pt x="7777" y="2451"/>
                    <a:pt x="8756" y="1049"/>
                    <a:pt x="8898" y="1049"/>
                  </a:cubicBezTo>
                  <a:close/>
                  <a:moveTo>
                    <a:pt x="9878" y="464"/>
                  </a:moveTo>
                  <a:cubicBezTo>
                    <a:pt x="9987" y="464"/>
                    <a:pt x="10095" y="469"/>
                    <a:pt x="10203" y="480"/>
                  </a:cubicBezTo>
                  <a:cubicBezTo>
                    <a:pt x="9129" y="1608"/>
                    <a:pt x="8407" y="2928"/>
                    <a:pt x="7625" y="4244"/>
                  </a:cubicBezTo>
                  <a:cubicBezTo>
                    <a:pt x="7508" y="4340"/>
                    <a:pt x="7445" y="4387"/>
                    <a:pt x="7426" y="4387"/>
                  </a:cubicBezTo>
                  <a:cubicBezTo>
                    <a:pt x="7369" y="4387"/>
                    <a:pt x="7716" y="3958"/>
                    <a:pt x="8208" y="3138"/>
                  </a:cubicBezTo>
                  <a:cubicBezTo>
                    <a:pt x="8719" y="2284"/>
                    <a:pt x="9167" y="1395"/>
                    <a:pt x="9553" y="480"/>
                  </a:cubicBezTo>
                  <a:cubicBezTo>
                    <a:pt x="9662" y="469"/>
                    <a:pt x="9770" y="464"/>
                    <a:pt x="9878" y="464"/>
                  </a:cubicBezTo>
                  <a:close/>
                  <a:moveTo>
                    <a:pt x="33455" y="2027"/>
                  </a:moveTo>
                  <a:cubicBezTo>
                    <a:pt x="32557" y="2847"/>
                    <a:pt x="31726" y="3730"/>
                    <a:pt x="30891" y="4614"/>
                  </a:cubicBezTo>
                  <a:cubicBezTo>
                    <a:pt x="31584" y="3831"/>
                    <a:pt x="32240" y="2994"/>
                    <a:pt x="32719" y="2163"/>
                  </a:cubicBezTo>
                  <a:cubicBezTo>
                    <a:pt x="32739" y="2128"/>
                    <a:pt x="32742" y="2085"/>
                    <a:pt x="32725" y="2047"/>
                  </a:cubicBezTo>
                  <a:lnTo>
                    <a:pt x="32725" y="2047"/>
                  </a:lnTo>
                  <a:lnTo>
                    <a:pt x="32727" y="2050"/>
                  </a:lnTo>
                  <a:cubicBezTo>
                    <a:pt x="32970" y="2041"/>
                    <a:pt x="33210" y="2033"/>
                    <a:pt x="33455" y="2027"/>
                  </a:cubicBezTo>
                  <a:close/>
                  <a:moveTo>
                    <a:pt x="11814" y="1320"/>
                  </a:moveTo>
                  <a:cubicBezTo>
                    <a:pt x="11199" y="1767"/>
                    <a:pt x="10500" y="3075"/>
                    <a:pt x="9834" y="3661"/>
                  </a:cubicBezTo>
                  <a:cubicBezTo>
                    <a:pt x="9548" y="3912"/>
                    <a:pt x="9066" y="4426"/>
                    <a:pt x="8653" y="4865"/>
                  </a:cubicBezTo>
                  <a:cubicBezTo>
                    <a:pt x="9224" y="4039"/>
                    <a:pt x="9851" y="3211"/>
                    <a:pt x="10001" y="3017"/>
                  </a:cubicBezTo>
                  <a:cubicBezTo>
                    <a:pt x="10521" y="2365"/>
                    <a:pt x="11130" y="1793"/>
                    <a:pt x="11814" y="1320"/>
                  </a:cubicBezTo>
                  <a:close/>
                  <a:moveTo>
                    <a:pt x="13729" y="2767"/>
                  </a:moveTo>
                  <a:cubicBezTo>
                    <a:pt x="13890" y="2767"/>
                    <a:pt x="13580" y="3384"/>
                    <a:pt x="12983" y="3981"/>
                  </a:cubicBezTo>
                  <a:cubicBezTo>
                    <a:pt x="12605" y="4360"/>
                    <a:pt x="12218" y="4723"/>
                    <a:pt x="11831" y="5090"/>
                  </a:cubicBezTo>
                  <a:cubicBezTo>
                    <a:pt x="12129" y="4599"/>
                    <a:pt x="12455" y="4129"/>
                    <a:pt x="12810" y="3675"/>
                  </a:cubicBezTo>
                  <a:cubicBezTo>
                    <a:pt x="13337" y="3015"/>
                    <a:pt x="13628" y="2767"/>
                    <a:pt x="13729" y="2767"/>
                  </a:cubicBezTo>
                  <a:close/>
                  <a:moveTo>
                    <a:pt x="27687" y="3751"/>
                  </a:moveTo>
                  <a:lnTo>
                    <a:pt x="27687" y="3751"/>
                  </a:lnTo>
                  <a:cubicBezTo>
                    <a:pt x="27514" y="3840"/>
                    <a:pt x="27346" y="3938"/>
                    <a:pt x="27184" y="4045"/>
                  </a:cubicBezTo>
                  <a:cubicBezTo>
                    <a:pt x="27164" y="4014"/>
                    <a:pt x="27132" y="3999"/>
                    <a:pt x="27098" y="3999"/>
                  </a:cubicBezTo>
                  <a:cubicBezTo>
                    <a:pt x="27075" y="3999"/>
                    <a:pt x="27052" y="4006"/>
                    <a:pt x="27031" y="4022"/>
                  </a:cubicBezTo>
                  <a:cubicBezTo>
                    <a:pt x="26538" y="4377"/>
                    <a:pt x="26157" y="4781"/>
                    <a:pt x="25781" y="5252"/>
                  </a:cubicBezTo>
                  <a:cubicBezTo>
                    <a:pt x="25582" y="4758"/>
                    <a:pt x="25848" y="4236"/>
                    <a:pt x="27254" y="3837"/>
                  </a:cubicBezTo>
                  <a:cubicBezTo>
                    <a:pt x="27395" y="3800"/>
                    <a:pt x="27540" y="3771"/>
                    <a:pt x="27687" y="3751"/>
                  </a:cubicBezTo>
                  <a:close/>
                  <a:moveTo>
                    <a:pt x="35086" y="1998"/>
                  </a:moveTo>
                  <a:cubicBezTo>
                    <a:pt x="34073" y="3098"/>
                    <a:pt x="33019" y="4181"/>
                    <a:pt x="31994" y="5275"/>
                  </a:cubicBezTo>
                  <a:cubicBezTo>
                    <a:pt x="32944" y="4250"/>
                    <a:pt x="33868" y="3219"/>
                    <a:pt x="34633" y="2001"/>
                  </a:cubicBezTo>
                  <a:cubicBezTo>
                    <a:pt x="34780" y="1998"/>
                    <a:pt x="34933" y="1998"/>
                    <a:pt x="35083" y="1998"/>
                  </a:cubicBezTo>
                  <a:close/>
                  <a:moveTo>
                    <a:pt x="29197" y="3658"/>
                  </a:moveTo>
                  <a:cubicBezTo>
                    <a:pt x="28844" y="4033"/>
                    <a:pt x="28484" y="4400"/>
                    <a:pt x="28126" y="4770"/>
                  </a:cubicBezTo>
                  <a:cubicBezTo>
                    <a:pt x="28336" y="4484"/>
                    <a:pt x="28536" y="4192"/>
                    <a:pt x="28723" y="3880"/>
                  </a:cubicBezTo>
                  <a:cubicBezTo>
                    <a:pt x="28784" y="3783"/>
                    <a:pt x="28696" y="3682"/>
                    <a:pt x="28604" y="3682"/>
                  </a:cubicBezTo>
                  <a:cubicBezTo>
                    <a:pt x="28573" y="3682"/>
                    <a:pt x="28542" y="3693"/>
                    <a:pt x="28515" y="3719"/>
                  </a:cubicBezTo>
                  <a:cubicBezTo>
                    <a:pt x="27931" y="4300"/>
                    <a:pt x="27352" y="4854"/>
                    <a:pt x="26696" y="5355"/>
                  </a:cubicBezTo>
                  <a:lnTo>
                    <a:pt x="26696" y="5355"/>
                  </a:lnTo>
                  <a:cubicBezTo>
                    <a:pt x="27239" y="4939"/>
                    <a:pt x="27685" y="4292"/>
                    <a:pt x="28169" y="3805"/>
                  </a:cubicBezTo>
                  <a:cubicBezTo>
                    <a:pt x="28198" y="3776"/>
                    <a:pt x="28212" y="3730"/>
                    <a:pt x="28201" y="3690"/>
                  </a:cubicBezTo>
                  <a:cubicBezTo>
                    <a:pt x="28533" y="3664"/>
                    <a:pt x="28868" y="3658"/>
                    <a:pt x="29197" y="3658"/>
                  </a:cubicBezTo>
                  <a:close/>
                  <a:moveTo>
                    <a:pt x="32430" y="2059"/>
                  </a:moveTo>
                  <a:cubicBezTo>
                    <a:pt x="31229" y="3086"/>
                    <a:pt x="30196" y="4273"/>
                    <a:pt x="29148" y="5451"/>
                  </a:cubicBezTo>
                  <a:cubicBezTo>
                    <a:pt x="29482" y="5012"/>
                    <a:pt x="29835" y="4588"/>
                    <a:pt x="30187" y="4166"/>
                  </a:cubicBezTo>
                  <a:lnTo>
                    <a:pt x="30187" y="4169"/>
                  </a:lnTo>
                  <a:cubicBezTo>
                    <a:pt x="30767" y="3473"/>
                    <a:pt x="31350" y="2783"/>
                    <a:pt x="31910" y="2076"/>
                  </a:cubicBezTo>
                  <a:cubicBezTo>
                    <a:pt x="32081" y="2067"/>
                    <a:pt x="32257" y="2064"/>
                    <a:pt x="32430" y="2059"/>
                  </a:cubicBezTo>
                  <a:close/>
                  <a:moveTo>
                    <a:pt x="21419" y="3285"/>
                  </a:moveTo>
                  <a:cubicBezTo>
                    <a:pt x="21443" y="3285"/>
                    <a:pt x="21467" y="3289"/>
                    <a:pt x="21491" y="3294"/>
                  </a:cubicBezTo>
                  <a:cubicBezTo>
                    <a:pt x="20847" y="4051"/>
                    <a:pt x="20227" y="4822"/>
                    <a:pt x="19615" y="5601"/>
                  </a:cubicBezTo>
                  <a:cubicBezTo>
                    <a:pt x="19583" y="5581"/>
                    <a:pt x="19554" y="5561"/>
                    <a:pt x="19522" y="5540"/>
                  </a:cubicBezTo>
                  <a:cubicBezTo>
                    <a:pt x="20028" y="4796"/>
                    <a:pt x="20530" y="4036"/>
                    <a:pt x="21168" y="3407"/>
                  </a:cubicBezTo>
                  <a:cubicBezTo>
                    <a:pt x="21253" y="3322"/>
                    <a:pt x="21336" y="3285"/>
                    <a:pt x="21419" y="3285"/>
                  </a:cubicBezTo>
                  <a:close/>
                  <a:moveTo>
                    <a:pt x="9126" y="3450"/>
                  </a:moveTo>
                  <a:cubicBezTo>
                    <a:pt x="9112" y="3473"/>
                    <a:pt x="9103" y="3491"/>
                    <a:pt x="9086" y="3517"/>
                  </a:cubicBezTo>
                  <a:cubicBezTo>
                    <a:pt x="8543" y="4371"/>
                    <a:pt x="7914" y="5171"/>
                    <a:pt x="7209" y="5901"/>
                  </a:cubicBezTo>
                  <a:cubicBezTo>
                    <a:pt x="7195" y="5771"/>
                    <a:pt x="7183" y="5639"/>
                    <a:pt x="7175" y="5506"/>
                  </a:cubicBezTo>
                  <a:cubicBezTo>
                    <a:pt x="7175" y="5506"/>
                    <a:pt x="7175" y="5506"/>
                    <a:pt x="7177" y="5503"/>
                  </a:cubicBezTo>
                  <a:cubicBezTo>
                    <a:pt x="7458" y="5102"/>
                    <a:pt x="7740" y="4703"/>
                    <a:pt x="8032" y="4313"/>
                  </a:cubicBezTo>
                  <a:cubicBezTo>
                    <a:pt x="8393" y="4031"/>
                    <a:pt x="8762" y="3745"/>
                    <a:pt x="9126" y="3450"/>
                  </a:cubicBezTo>
                  <a:close/>
                  <a:moveTo>
                    <a:pt x="46761" y="5915"/>
                  </a:moveTo>
                  <a:cubicBezTo>
                    <a:pt x="46762" y="5917"/>
                    <a:pt x="46763" y="5919"/>
                    <a:pt x="46764" y="5922"/>
                  </a:cubicBezTo>
                  <a:cubicBezTo>
                    <a:pt x="46763" y="5919"/>
                    <a:pt x="46762" y="5917"/>
                    <a:pt x="46761" y="5915"/>
                  </a:cubicBezTo>
                  <a:close/>
                  <a:moveTo>
                    <a:pt x="38568" y="2090"/>
                  </a:moveTo>
                  <a:cubicBezTo>
                    <a:pt x="39215" y="2131"/>
                    <a:pt x="39858" y="2192"/>
                    <a:pt x="40499" y="2269"/>
                  </a:cubicBezTo>
                  <a:lnTo>
                    <a:pt x="40502" y="2269"/>
                  </a:lnTo>
                  <a:cubicBezTo>
                    <a:pt x="39209" y="3499"/>
                    <a:pt x="37947" y="4752"/>
                    <a:pt x="36729" y="6054"/>
                  </a:cubicBezTo>
                  <a:cubicBezTo>
                    <a:pt x="37598" y="4793"/>
                    <a:pt x="38464" y="3551"/>
                    <a:pt x="39483" y="2402"/>
                  </a:cubicBezTo>
                  <a:cubicBezTo>
                    <a:pt x="39572" y="2302"/>
                    <a:pt x="39488" y="2174"/>
                    <a:pt x="39386" y="2174"/>
                  </a:cubicBezTo>
                  <a:cubicBezTo>
                    <a:pt x="39356" y="2174"/>
                    <a:pt x="39324" y="2185"/>
                    <a:pt x="39295" y="2212"/>
                  </a:cubicBezTo>
                  <a:cubicBezTo>
                    <a:pt x="38525" y="2925"/>
                    <a:pt x="37835" y="3687"/>
                    <a:pt x="37150" y="4481"/>
                  </a:cubicBezTo>
                  <a:cubicBezTo>
                    <a:pt x="36983" y="4677"/>
                    <a:pt x="36258" y="5309"/>
                    <a:pt x="35623" y="5872"/>
                  </a:cubicBezTo>
                  <a:cubicBezTo>
                    <a:pt x="35762" y="5685"/>
                    <a:pt x="35892" y="5512"/>
                    <a:pt x="36007" y="5373"/>
                  </a:cubicBezTo>
                  <a:cubicBezTo>
                    <a:pt x="36896" y="4319"/>
                    <a:pt x="37814" y="3251"/>
                    <a:pt x="38568" y="2090"/>
                  </a:cubicBezTo>
                  <a:close/>
                  <a:moveTo>
                    <a:pt x="27636" y="3943"/>
                  </a:moveTo>
                  <a:cubicBezTo>
                    <a:pt x="27639" y="3943"/>
                    <a:pt x="27624" y="3960"/>
                    <a:pt x="27586" y="3999"/>
                  </a:cubicBezTo>
                  <a:cubicBezTo>
                    <a:pt x="27075" y="4510"/>
                    <a:pt x="26619" y="5076"/>
                    <a:pt x="26229" y="5685"/>
                  </a:cubicBezTo>
                  <a:cubicBezTo>
                    <a:pt x="26171" y="5778"/>
                    <a:pt x="26254" y="5894"/>
                    <a:pt x="26347" y="5894"/>
                  </a:cubicBezTo>
                  <a:cubicBezTo>
                    <a:pt x="26369" y="5894"/>
                    <a:pt x="26392" y="5887"/>
                    <a:pt x="26414" y="5872"/>
                  </a:cubicBezTo>
                  <a:cubicBezTo>
                    <a:pt x="26904" y="5538"/>
                    <a:pt x="27372" y="5168"/>
                    <a:pt x="27811" y="4770"/>
                  </a:cubicBezTo>
                  <a:lnTo>
                    <a:pt x="27811" y="4770"/>
                  </a:lnTo>
                  <a:cubicBezTo>
                    <a:pt x="27742" y="4850"/>
                    <a:pt x="27669" y="4937"/>
                    <a:pt x="27586" y="5041"/>
                  </a:cubicBezTo>
                  <a:cubicBezTo>
                    <a:pt x="27280" y="5428"/>
                    <a:pt x="26936" y="5792"/>
                    <a:pt x="26613" y="6161"/>
                  </a:cubicBezTo>
                  <a:cubicBezTo>
                    <a:pt x="26350" y="5971"/>
                    <a:pt x="26096" y="5745"/>
                    <a:pt x="25926" y="5506"/>
                  </a:cubicBezTo>
                  <a:cubicBezTo>
                    <a:pt x="26142" y="5286"/>
                    <a:pt x="26362" y="5073"/>
                    <a:pt x="26587" y="4865"/>
                  </a:cubicBezTo>
                  <a:lnTo>
                    <a:pt x="26587" y="4865"/>
                  </a:lnTo>
                  <a:cubicBezTo>
                    <a:pt x="26544" y="4906"/>
                    <a:pt x="26525" y="4923"/>
                    <a:pt x="26526" y="4923"/>
                  </a:cubicBezTo>
                  <a:cubicBezTo>
                    <a:pt x="26535" y="4923"/>
                    <a:pt x="27612" y="3943"/>
                    <a:pt x="27636" y="3943"/>
                  </a:cubicBezTo>
                  <a:close/>
                  <a:moveTo>
                    <a:pt x="15235" y="2905"/>
                  </a:moveTo>
                  <a:cubicBezTo>
                    <a:pt x="15407" y="3028"/>
                    <a:pt x="15582" y="3151"/>
                    <a:pt x="15754" y="3277"/>
                  </a:cubicBezTo>
                  <a:lnTo>
                    <a:pt x="15754" y="3277"/>
                  </a:lnTo>
                  <a:lnTo>
                    <a:pt x="12546" y="6486"/>
                  </a:lnTo>
                  <a:lnTo>
                    <a:pt x="12546" y="6486"/>
                  </a:lnTo>
                  <a:cubicBezTo>
                    <a:pt x="13673" y="5356"/>
                    <a:pt x="14479" y="4316"/>
                    <a:pt x="15235" y="2905"/>
                  </a:cubicBezTo>
                  <a:close/>
                  <a:moveTo>
                    <a:pt x="28247" y="5027"/>
                  </a:moveTo>
                  <a:lnTo>
                    <a:pt x="28247" y="5027"/>
                  </a:lnTo>
                  <a:cubicBezTo>
                    <a:pt x="27886" y="5526"/>
                    <a:pt x="27534" y="6030"/>
                    <a:pt x="27185" y="6535"/>
                  </a:cubicBezTo>
                  <a:lnTo>
                    <a:pt x="27185" y="6535"/>
                  </a:lnTo>
                  <a:cubicBezTo>
                    <a:pt x="27079" y="6472"/>
                    <a:pt x="26961" y="6400"/>
                    <a:pt x="26838" y="6317"/>
                  </a:cubicBezTo>
                  <a:cubicBezTo>
                    <a:pt x="26962" y="6213"/>
                    <a:pt x="27078" y="6103"/>
                    <a:pt x="27199" y="5997"/>
                  </a:cubicBezTo>
                  <a:cubicBezTo>
                    <a:pt x="27222" y="5982"/>
                    <a:pt x="27245" y="5962"/>
                    <a:pt x="27265" y="5939"/>
                  </a:cubicBezTo>
                  <a:cubicBezTo>
                    <a:pt x="27600" y="5641"/>
                    <a:pt x="27929" y="5338"/>
                    <a:pt x="28247" y="5027"/>
                  </a:cubicBezTo>
                  <a:close/>
                  <a:moveTo>
                    <a:pt x="37855" y="2555"/>
                  </a:moveTo>
                  <a:cubicBezTo>
                    <a:pt x="37298" y="3306"/>
                    <a:pt x="36703" y="4033"/>
                    <a:pt x="36114" y="4758"/>
                  </a:cubicBezTo>
                  <a:cubicBezTo>
                    <a:pt x="35730" y="5234"/>
                    <a:pt x="35205" y="6103"/>
                    <a:pt x="34642" y="6704"/>
                  </a:cubicBezTo>
                  <a:cubicBezTo>
                    <a:pt x="35014" y="5128"/>
                    <a:pt x="36712" y="3597"/>
                    <a:pt x="37852" y="2555"/>
                  </a:cubicBezTo>
                  <a:close/>
                  <a:moveTo>
                    <a:pt x="12348" y="1164"/>
                  </a:moveTo>
                  <a:cubicBezTo>
                    <a:pt x="12461" y="1219"/>
                    <a:pt x="12576" y="1271"/>
                    <a:pt x="12689" y="1328"/>
                  </a:cubicBezTo>
                  <a:cubicBezTo>
                    <a:pt x="11410" y="2645"/>
                    <a:pt x="10301" y="4062"/>
                    <a:pt x="9308" y="5572"/>
                  </a:cubicBezTo>
                  <a:cubicBezTo>
                    <a:pt x="9100" y="5748"/>
                    <a:pt x="8892" y="5922"/>
                    <a:pt x="8696" y="6092"/>
                  </a:cubicBezTo>
                  <a:cubicBezTo>
                    <a:pt x="8140" y="6564"/>
                    <a:pt x="7834" y="6757"/>
                    <a:pt x="7704" y="6757"/>
                  </a:cubicBezTo>
                  <a:cubicBezTo>
                    <a:pt x="7459" y="6757"/>
                    <a:pt x="7849" y="6064"/>
                    <a:pt x="8378" y="5272"/>
                  </a:cubicBezTo>
                  <a:cubicBezTo>
                    <a:pt x="9836" y="4013"/>
                    <a:pt x="11378" y="2864"/>
                    <a:pt x="12348" y="1164"/>
                  </a:cubicBezTo>
                  <a:close/>
                  <a:moveTo>
                    <a:pt x="35493" y="1995"/>
                  </a:moveTo>
                  <a:cubicBezTo>
                    <a:pt x="35710" y="1995"/>
                    <a:pt x="35926" y="1998"/>
                    <a:pt x="36146" y="2001"/>
                  </a:cubicBezTo>
                  <a:lnTo>
                    <a:pt x="36149" y="2001"/>
                  </a:lnTo>
                  <a:cubicBezTo>
                    <a:pt x="34509" y="3546"/>
                    <a:pt x="32771" y="5255"/>
                    <a:pt x="31385" y="6868"/>
                  </a:cubicBezTo>
                  <a:cubicBezTo>
                    <a:pt x="32748" y="5240"/>
                    <a:pt x="34214" y="3701"/>
                    <a:pt x="35493" y="1995"/>
                  </a:cubicBezTo>
                  <a:close/>
                  <a:moveTo>
                    <a:pt x="16768" y="4028"/>
                  </a:moveTo>
                  <a:lnTo>
                    <a:pt x="17236" y="4377"/>
                  </a:lnTo>
                  <a:cubicBezTo>
                    <a:pt x="16324" y="5234"/>
                    <a:pt x="15550" y="6204"/>
                    <a:pt x="14779" y="7180"/>
                  </a:cubicBezTo>
                  <a:cubicBezTo>
                    <a:pt x="15521" y="6181"/>
                    <a:pt x="16188" y="5128"/>
                    <a:pt x="16768" y="4028"/>
                  </a:cubicBezTo>
                  <a:close/>
                  <a:moveTo>
                    <a:pt x="32234" y="2448"/>
                  </a:moveTo>
                  <a:cubicBezTo>
                    <a:pt x="31212" y="4241"/>
                    <a:pt x="29425" y="5480"/>
                    <a:pt x="28264" y="7189"/>
                  </a:cubicBezTo>
                  <a:cubicBezTo>
                    <a:pt x="28193" y="7141"/>
                    <a:pt x="28125" y="7090"/>
                    <a:pt x="28051" y="7044"/>
                  </a:cubicBezTo>
                  <a:lnTo>
                    <a:pt x="28051" y="7044"/>
                  </a:lnTo>
                  <a:cubicBezTo>
                    <a:pt x="28761" y="6311"/>
                    <a:pt x="29434" y="5552"/>
                    <a:pt x="30109" y="4787"/>
                  </a:cubicBezTo>
                  <a:cubicBezTo>
                    <a:pt x="30759" y="4048"/>
                    <a:pt x="31824" y="3167"/>
                    <a:pt x="32234" y="2448"/>
                  </a:cubicBezTo>
                  <a:close/>
                  <a:moveTo>
                    <a:pt x="16029" y="3482"/>
                  </a:moveTo>
                  <a:cubicBezTo>
                    <a:pt x="16168" y="3580"/>
                    <a:pt x="16300" y="3678"/>
                    <a:pt x="16436" y="3779"/>
                  </a:cubicBezTo>
                  <a:cubicBezTo>
                    <a:pt x="15243" y="4950"/>
                    <a:pt x="14058" y="6110"/>
                    <a:pt x="12978" y="7388"/>
                  </a:cubicBezTo>
                  <a:lnTo>
                    <a:pt x="12978" y="7388"/>
                  </a:lnTo>
                  <a:cubicBezTo>
                    <a:pt x="13837" y="6370"/>
                    <a:pt x="15192" y="4873"/>
                    <a:pt x="16029" y="3482"/>
                  </a:cubicBezTo>
                  <a:close/>
                  <a:moveTo>
                    <a:pt x="36504" y="2007"/>
                  </a:moveTo>
                  <a:cubicBezTo>
                    <a:pt x="36668" y="2010"/>
                    <a:pt x="36836" y="2010"/>
                    <a:pt x="37000" y="2015"/>
                  </a:cubicBezTo>
                  <a:cubicBezTo>
                    <a:pt x="35987" y="3098"/>
                    <a:pt x="34968" y="4178"/>
                    <a:pt x="33946" y="5255"/>
                  </a:cubicBezTo>
                  <a:cubicBezTo>
                    <a:pt x="33233" y="6005"/>
                    <a:pt x="32523" y="6762"/>
                    <a:pt x="31821" y="7521"/>
                  </a:cubicBezTo>
                  <a:cubicBezTo>
                    <a:pt x="33357" y="5682"/>
                    <a:pt x="35075" y="4002"/>
                    <a:pt x="36492" y="2056"/>
                  </a:cubicBezTo>
                  <a:cubicBezTo>
                    <a:pt x="36501" y="2039"/>
                    <a:pt x="36498" y="2021"/>
                    <a:pt x="36501" y="2007"/>
                  </a:cubicBezTo>
                  <a:close/>
                  <a:moveTo>
                    <a:pt x="30623" y="5399"/>
                  </a:moveTo>
                  <a:lnTo>
                    <a:pt x="30623" y="5399"/>
                  </a:lnTo>
                  <a:cubicBezTo>
                    <a:pt x="30196" y="5852"/>
                    <a:pt x="29797" y="6331"/>
                    <a:pt x="29425" y="6837"/>
                  </a:cubicBezTo>
                  <a:cubicBezTo>
                    <a:pt x="29200" y="7076"/>
                    <a:pt x="28969" y="7313"/>
                    <a:pt x="28749" y="7561"/>
                  </a:cubicBezTo>
                  <a:cubicBezTo>
                    <a:pt x="28669" y="7487"/>
                    <a:pt x="28576" y="7430"/>
                    <a:pt x="28493" y="7365"/>
                  </a:cubicBezTo>
                  <a:lnTo>
                    <a:pt x="28493" y="7365"/>
                  </a:lnTo>
                  <a:cubicBezTo>
                    <a:pt x="29177" y="6773"/>
                    <a:pt x="29913" y="6100"/>
                    <a:pt x="30623" y="5399"/>
                  </a:cubicBezTo>
                  <a:close/>
                  <a:moveTo>
                    <a:pt x="34792" y="5543"/>
                  </a:moveTo>
                  <a:cubicBezTo>
                    <a:pt x="34526" y="6049"/>
                    <a:pt x="34344" y="6554"/>
                    <a:pt x="34304" y="7024"/>
                  </a:cubicBezTo>
                  <a:cubicBezTo>
                    <a:pt x="34191" y="7117"/>
                    <a:pt x="34067" y="7198"/>
                    <a:pt x="33937" y="7264"/>
                  </a:cubicBezTo>
                  <a:cubicBezTo>
                    <a:pt x="33853" y="7299"/>
                    <a:pt x="33853" y="7374"/>
                    <a:pt x="33894" y="7428"/>
                  </a:cubicBezTo>
                  <a:lnTo>
                    <a:pt x="33894" y="7428"/>
                  </a:lnTo>
                  <a:cubicBezTo>
                    <a:pt x="33869" y="7427"/>
                    <a:pt x="33843" y="7427"/>
                    <a:pt x="33818" y="7427"/>
                  </a:cubicBezTo>
                  <a:cubicBezTo>
                    <a:pt x="33522" y="7427"/>
                    <a:pt x="33230" y="7502"/>
                    <a:pt x="32973" y="7645"/>
                  </a:cubicBezTo>
                  <a:cubicBezTo>
                    <a:pt x="33585" y="6938"/>
                    <a:pt x="34194" y="6245"/>
                    <a:pt x="34792" y="5543"/>
                  </a:cubicBezTo>
                  <a:close/>
                  <a:moveTo>
                    <a:pt x="40886" y="2316"/>
                  </a:moveTo>
                  <a:cubicBezTo>
                    <a:pt x="40981" y="2327"/>
                    <a:pt x="41080" y="2339"/>
                    <a:pt x="41178" y="2353"/>
                  </a:cubicBezTo>
                  <a:lnTo>
                    <a:pt x="41181" y="2353"/>
                  </a:lnTo>
                  <a:cubicBezTo>
                    <a:pt x="39431" y="4134"/>
                    <a:pt x="37713" y="5945"/>
                    <a:pt x="36027" y="7781"/>
                  </a:cubicBezTo>
                  <a:cubicBezTo>
                    <a:pt x="36934" y="6791"/>
                    <a:pt x="38559" y="4824"/>
                    <a:pt x="40032" y="3222"/>
                  </a:cubicBezTo>
                  <a:cubicBezTo>
                    <a:pt x="40268" y="3107"/>
                    <a:pt x="40392" y="2974"/>
                    <a:pt x="40401" y="2821"/>
                  </a:cubicBezTo>
                  <a:cubicBezTo>
                    <a:pt x="40566" y="2645"/>
                    <a:pt x="40727" y="2477"/>
                    <a:pt x="40886" y="2316"/>
                  </a:cubicBezTo>
                  <a:close/>
                  <a:moveTo>
                    <a:pt x="38770" y="2801"/>
                  </a:moveTo>
                  <a:cubicBezTo>
                    <a:pt x="37376" y="4374"/>
                    <a:pt x="36310" y="6236"/>
                    <a:pt x="35060" y="7922"/>
                  </a:cubicBezTo>
                  <a:cubicBezTo>
                    <a:pt x="34965" y="7824"/>
                    <a:pt x="34855" y="7737"/>
                    <a:pt x="34734" y="7671"/>
                  </a:cubicBezTo>
                  <a:cubicBezTo>
                    <a:pt x="34541" y="7564"/>
                    <a:pt x="34330" y="7492"/>
                    <a:pt x="34110" y="7457"/>
                  </a:cubicBezTo>
                  <a:cubicBezTo>
                    <a:pt x="34174" y="7426"/>
                    <a:pt x="34234" y="7388"/>
                    <a:pt x="34295" y="7348"/>
                  </a:cubicBezTo>
                  <a:lnTo>
                    <a:pt x="34298" y="7351"/>
                  </a:lnTo>
                  <a:lnTo>
                    <a:pt x="34298" y="7371"/>
                  </a:lnTo>
                  <a:cubicBezTo>
                    <a:pt x="34304" y="7454"/>
                    <a:pt x="34363" y="7502"/>
                    <a:pt x="34429" y="7502"/>
                  </a:cubicBezTo>
                  <a:cubicBezTo>
                    <a:pt x="34462" y="7502"/>
                    <a:pt x="34496" y="7491"/>
                    <a:pt x="34526" y="7466"/>
                  </a:cubicBezTo>
                  <a:cubicBezTo>
                    <a:pt x="36192" y="6155"/>
                    <a:pt x="37615" y="4103"/>
                    <a:pt x="38770" y="2801"/>
                  </a:cubicBezTo>
                  <a:close/>
                  <a:moveTo>
                    <a:pt x="41735" y="2443"/>
                  </a:moveTo>
                  <a:lnTo>
                    <a:pt x="41735" y="2446"/>
                  </a:lnTo>
                  <a:cubicBezTo>
                    <a:pt x="41911" y="2474"/>
                    <a:pt x="42087" y="2498"/>
                    <a:pt x="42260" y="2529"/>
                  </a:cubicBezTo>
                  <a:cubicBezTo>
                    <a:pt x="42304" y="2538"/>
                    <a:pt x="42347" y="2552"/>
                    <a:pt x="42390" y="2561"/>
                  </a:cubicBezTo>
                  <a:cubicBezTo>
                    <a:pt x="42249" y="2717"/>
                    <a:pt x="42116" y="2876"/>
                    <a:pt x="41977" y="3032"/>
                  </a:cubicBezTo>
                  <a:cubicBezTo>
                    <a:pt x="41957" y="3016"/>
                    <a:pt x="41935" y="3008"/>
                    <a:pt x="41912" y="3008"/>
                  </a:cubicBezTo>
                  <a:cubicBezTo>
                    <a:pt x="41800" y="3008"/>
                    <a:pt x="41658" y="3203"/>
                    <a:pt x="41490" y="3592"/>
                  </a:cubicBezTo>
                  <a:cubicBezTo>
                    <a:pt x="41149" y="3984"/>
                    <a:pt x="40814" y="4380"/>
                    <a:pt x="40479" y="4778"/>
                  </a:cubicBezTo>
                  <a:cubicBezTo>
                    <a:pt x="40433" y="4827"/>
                    <a:pt x="40390" y="4882"/>
                    <a:pt x="40343" y="4931"/>
                  </a:cubicBezTo>
                  <a:cubicBezTo>
                    <a:pt x="39593" y="5774"/>
                    <a:pt x="38805" y="6583"/>
                    <a:pt x="38008" y="7379"/>
                  </a:cubicBezTo>
                  <a:cubicBezTo>
                    <a:pt x="37754" y="7628"/>
                    <a:pt x="37494" y="7867"/>
                    <a:pt x="37237" y="8110"/>
                  </a:cubicBezTo>
                  <a:cubicBezTo>
                    <a:pt x="37442" y="7818"/>
                    <a:pt x="37638" y="7521"/>
                    <a:pt x="37837" y="7244"/>
                  </a:cubicBezTo>
                  <a:cubicBezTo>
                    <a:pt x="39059" y="5526"/>
                    <a:pt x="40690" y="4264"/>
                    <a:pt x="41735" y="2443"/>
                  </a:cubicBezTo>
                  <a:close/>
                  <a:moveTo>
                    <a:pt x="15183" y="4334"/>
                  </a:moveTo>
                  <a:cubicBezTo>
                    <a:pt x="14124" y="5393"/>
                    <a:pt x="13214" y="6869"/>
                    <a:pt x="12380" y="8171"/>
                  </a:cubicBezTo>
                  <a:cubicBezTo>
                    <a:pt x="12210" y="7986"/>
                    <a:pt x="12072" y="7773"/>
                    <a:pt x="11977" y="7540"/>
                  </a:cubicBezTo>
                  <a:lnTo>
                    <a:pt x="11977" y="7540"/>
                  </a:lnTo>
                  <a:lnTo>
                    <a:pt x="15183" y="4334"/>
                  </a:lnTo>
                  <a:close/>
                  <a:moveTo>
                    <a:pt x="8670" y="6551"/>
                  </a:moveTo>
                  <a:lnTo>
                    <a:pt x="8670" y="6551"/>
                  </a:lnTo>
                  <a:cubicBezTo>
                    <a:pt x="8327" y="7114"/>
                    <a:pt x="8003" y="7694"/>
                    <a:pt x="7688" y="8283"/>
                  </a:cubicBezTo>
                  <a:cubicBezTo>
                    <a:pt x="7611" y="8015"/>
                    <a:pt x="7536" y="7739"/>
                    <a:pt x="7473" y="7451"/>
                  </a:cubicBezTo>
                  <a:lnTo>
                    <a:pt x="7473" y="7451"/>
                  </a:lnTo>
                  <a:cubicBezTo>
                    <a:pt x="7862" y="7163"/>
                    <a:pt x="8266" y="6863"/>
                    <a:pt x="8670" y="6551"/>
                  </a:cubicBezTo>
                  <a:close/>
                  <a:moveTo>
                    <a:pt x="13783" y="1937"/>
                  </a:moveTo>
                  <a:cubicBezTo>
                    <a:pt x="13953" y="2041"/>
                    <a:pt x="14121" y="2154"/>
                    <a:pt x="14291" y="2264"/>
                  </a:cubicBezTo>
                  <a:lnTo>
                    <a:pt x="14288" y="2264"/>
                  </a:lnTo>
                  <a:cubicBezTo>
                    <a:pt x="12576" y="2775"/>
                    <a:pt x="11470" y="4608"/>
                    <a:pt x="10474" y="6398"/>
                  </a:cubicBezTo>
                  <a:cubicBezTo>
                    <a:pt x="10114" y="6747"/>
                    <a:pt x="9747" y="7091"/>
                    <a:pt x="9392" y="7446"/>
                  </a:cubicBezTo>
                  <a:cubicBezTo>
                    <a:pt x="8758" y="8088"/>
                    <a:pt x="8512" y="8327"/>
                    <a:pt x="8492" y="8327"/>
                  </a:cubicBezTo>
                  <a:cubicBezTo>
                    <a:pt x="8446" y="8327"/>
                    <a:pt x="9639" y="7017"/>
                    <a:pt x="9989" y="6508"/>
                  </a:cubicBezTo>
                  <a:cubicBezTo>
                    <a:pt x="11115" y="4868"/>
                    <a:pt x="12412" y="3372"/>
                    <a:pt x="13783" y="1937"/>
                  </a:cubicBezTo>
                  <a:close/>
                  <a:moveTo>
                    <a:pt x="37142" y="6005"/>
                  </a:moveTo>
                  <a:cubicBezTo>
                    <a:pt x="36522" y="6790"/>
                    <a:pt x="35930" y="7594"/>
                    <a:pt x="35408" y="8451"/>
                  </a:cubicBezTo>
                  <a:lnTo>
                    <a:pt x="35408" y="8451"/>
                  </a:lnTo>
                  <a:cubicBezTo>
                    <a:pt x="35359" y="8345"/>
                    <a:pt x="35302" y="8245"/>
                    <a:pt x="35236" y="8147"/>
                  </a:cubicBezTo>
                  <a:cubicBezTo>
                    <a:pt x="35848" y="7411"/>
                    <a:pt x="36486" y="6704"/>
                    <a:pt x="37142" y="6005"/>
                  </a:cubicBezTo>
                  <a:close/>
                  <a:moveTo>
                    <a:pt x="33520" y="3197"/>
                  </a:moveTo>
                  <a:cubicBezTo>
                    <a:pt x="32024" y="4645"/>
                    <a:pt x="30610" y="6331"/>
                    <a:pt x="29257" y="7914"/>
                  </a:cubicBezTo>
                  <a:cubicBezTo>
                    <a:pt x="29164" y="8025"/>
                    <a:pt x="29255" y="8168"/>
                    <a:pt x="29368" y="8168"/>
                  </a:cubicBezTo>
                  <a:cubicBezTo>
                    <a:pt x="29402" y="8168"/>
                    <a:pt x="29438" y="8155"/>
                    <a:pt x="29471" y="8124"/>
                  </a:cubicBezTo>
                  <a:cubicBezTo>
                    <a:pt x="31157" y="6560"/>
                    <a:pt x="32765" y="4940"/>
                    <a:pt x="34338" y="3263"/>
                  </a:cubicBezTo>
                  <a:lnTo>
                    <a:pt x="34338" y="3263"/>
                  </a:lnTo>
                  <a:cubicBezTo>
                    <a:pt x="32676" y="5038"/>
                    <a:pt x="31039" y="6796"/>
                    <a:pt x="29529" y="8710"/>
                  </a:cubicBezTo>
                  <a:cubicBezTo>
                    <a:pt x="29471" y="8537"/>
                    <a:pt x="29393" y="8367"/>
                    <a:pt x="29298" y="8208"/>
                  </a:cubicBezTo>
                  <a:cubicBezTo>
                    <a:pt x="29200" y="8052"/>
                    <a:pt x="29084" y="7902"/>
                    <a:pt x="28960" y="7766"/>
                  </a:cubicBezTo>
                  <a:cubicBezTo>
                    <a:pt x="30391" y="6146"/>
                    <a:pt x="31965" y="4700"/>
                    <a:pt x="33520" y="3197"/>
                  </a:cubicBezTo>
                  <a:close/>
                  <a:moveTo>
                    <a:pt x="17568" y="4619"/>
                  </a:moveTo>
                  <a:cubicBezTo>
                    <a:pt x="18099" y="5012"/>
                    <a:pt x="18632" y="5396"/>
                    <a:pt x="19183" y="5756"/>
                  </a:cubicBezTo>
                  <a:lnTo>
                    <a:pt x="19183" y="5756"/>
                  </a:lnTo>
                  <a:cubicBezTo>
                    <a:pt x="19120" y="5868"/>
                    <a:pt x="19063" y="5977"/>
                    <a:pt x="19008" y="6077"/>
                  </a:cubicBezTo>
                  <a:cubicBezTo>
                    <a:pt x="18981" y="6125"/>
                    <a:pt x="19021" y="6169"/>
                    <a:pt x="19062" y="6169"/>
                  </a:cubicBezTo>
                  <a:cubicBezTo>
                    <a:pt x="19081" y="6169"/>
                    <a:pt x="19100" y="6160"/>
                    <a:pt x="19112" y="6138"/>
                  </a:cubicBezTo>
                  <a:cubicBezTo>
                    <a:pt x="19182" y="6043"/>
                    <a:pt x="19248" y="5942"/>
                    <a:pt x="19317" y="5844"/>
                  </a:cubicBezTo>
                  <a:lnTo>
                    <a:pt x="19390" y="5890"/>
                  </a:lnTo>
                  <a:cubicBezTo>
                    <a:pt x="18596" y="6906"/>
                    <a:pt x="17810" y="7931"/>
                    <a:pt x="16999" y="8936"/>
                  </a:cubicBezTo>
                  <a:cubicBezTo>
                    <a:pt x="17628" y="7986"/>
                    <a:pt x="18243" y="7024"/>
                    <a:pt x="18844" y="6057"/>
                  </a:cubicBezTo>
                  <a:cubicBezTo>
                    <a:pt x="18914" y="5946"/>
                    <a:pt x="18809" y="5791"/>
                    <a:pt x="18692" y="5791"/>
                  </a:cubicBezTo>
                  <a:cubicBezTo>
                    <a:pt x="18664" y="5791"/>
                    <a:pt x="18635" y="5800"/>
                    <a:pt x="18607" y="5820"/>
                  </a:cubicBezTo>
                  <a:cubicBezTo>
                    <a:pt x="18376" y="5991"/>
                    <a:pt x="18145" y="6167"/>
                    <a:pt x="17914" y="6343"/>
                  </a:cubicBezTo>
                  <a:cubicBezTo>
                    <a:pt x="18047" y="6103"/>
                    <a:pt x="18177" y="5864"/>
                    <a:pt x="18304" y="5627"/>
                  </a:cubicBezTo>
                  <a:cubicBezTo>
                    <a:pt x="18367" y="5510"/>
                    <a:pt x="18272" y="5360"/>
                    <a:pt x="18153" y="5360"/>
                  </a:cubicBezTo>
                  <a:cubicBezTo>
                    <a:pt x="18125" y="5360"/>
                    <a:pt x="18096" y="5368"/>
                    <a:pt x="18067" y="5387"/>
                  </a:cubicBezTo>
                  <a:cubicBezTo>
                    <a:pt x="17383" y="5849"/>
                    <a:pt x="16768" y="6372"/>
                    <a:pt x="16185" y="6929"/>
                  </a:cubicBezTo>
                  <a:cubicBezTo>
                    <a:pt x="16733" y="6216"/>
                    <a:pt x="17198" y="5439"/>
                    <a:pt x="17568" y="4619"/>
                  </a:cubicBezTo>
                  <a:close/>
                  <a:moveTo>
                    <a:pt x="12822" y="2503"/>
                  </a:moveTo>
                  <a:lnTo>
                    <a:pt x="12822" y="2503"/>
                  </a:lnTo>
                  <a:cubicBezTo>
                    <a:pt x="10939" y="4464"/>
                    <a:pt x="9366" y="6750"/>
                    <a:pt x="7948" y="9063"/>
                  </a:cubicBezTo>
                  <a:cubicBezTo>
                    <a:pt x="7899" y="8930"/>
                    <a:pt x="7850" y="8791"/>
                    <a:pt x="7801" y="8647"/>
                  </a:cubicBezTo>
                  <a:cubicBezTo>
                    <a:pt x="7810" y="8641"/>
                    <a:pt x="7821" y="8641"/>
                    <a:pt x="7827" y="8632"/>
                  </a:cubicBezTo>
                  <a:cubicBezTo>
                    <a:pt x="8771" y="7264"/>
                    <a:pt x="10099" y="5595"/>
                    <a:pt x="11280" y="4221"/>
                  </a:cubicBezTo>
                  <a:cubicBezTo>
                    <a:pt x="11407" y="4083"/>
                    <a:pt x="11525" y="3941"/>
                    <a:pt x="11644" y="3797"/>
                  </a:cubicBezTo>
                  <a:cubicBezTo>
                    <a:pt x="12077" y="3303"/>
                    <a:pt x="12478" y="2858"/>
                    <a:pt x="12822" y="2503"/>
                  </a:cubicBezTo>
                  <a:close/>
                  <a:moveTo>
                    <a:pt x="14770" y="2578"/>
                  </a:moveTo>
                  <a:cubicBezTo>
                    <a:pt x="14828" y="2619"/>
                    <a:pt x="14886" y="2659"/>
                    <a:pt x="14944" y="2700"/>
                  </a:cubicBezTo>
                  <a:cubicBezTo>
                    <a:pt x="12966" y="4784"/>
                    <a:pt x="11069" y="6995"/>
                    <a:pt x="9250" y="9115"/>
                  </a:cubicBezTo>
                  <a:cubicBezTo>
                    <a:pt x="10015" y="8220"/>
                    <a:pt x="10607" y="7183"/>
                    <a:pt x="11205" y="6150"/>
                  </a:cubicBezTo>
                  <a:cubicBezTo>
                    <a:pt x="12406" y="4975"/>
                    <a:pt x="13627" y="3817"/>
                    <a:pt x="14770" y="2578"/>
                  </a:cubicBezTo>
                  <a:close/>
                  <a:moveTo>
                    <a:pt x="14415" y="3822"/>
                  </a:moveTo>
                  <a:cubicBezTo>
                    <a:pt x="14558" y="3822"/>
                    <a:pt x="12588" y="6205"/>
                    <a:pt x="11840" y="7151"/>
                  </a:cubicBezTo>
                  <a:cubicBezTo>
                    <a:pt x="11820" y="7082"/>
                    <a:pt x="11800" y="7019"/>
                    <a:pt x="11776" y="6941"/>
                  </a:cubicBezTo>
                  <a:cubicBezTo>
                    <a:pt x="11753" y="6856"/>
                    <a:pt x="11691" y="6819"/>
                    <a:pt x="11625" y="6819"/>
                  </a:cubicBezTo>
                  <a:cubicBezTo>
                    <a:pt x="11554" y="6819"/>
                    <a:pt x="11479" y="6864"/>
                    <a:pt x="11447" y="6941"/>
                  </a:cubicBezTo>
                  <a:cubicBezTo>
                    <a:pt x="10925" y="8240"/>
                    <a:pt x="10229" y="9167"/>
                    <a:pt x="9008" y="9412"/>
                  </a:cubicBezTo>
                  <a:lnTo>
                    <a:pt x="13411" y="4793"/>
                  </a:lnTo>
                  <a:cubicBezTo>
                    <a:pt x="14075" y="4096"/>
                    <a:pt x="14367" y="3822"/>
                    <a:pt x="14415" y="3822"/>
                  </a:cubicBezTo>
                  <a:close/>
                  <a:moveTo>
                    <a:pt x="41400" y="2460"/>
                  </a:moveTo>
                  <a:cubicBezTo>
                    <a:pt x="40759" y="3768"/>
                    <a:pt x="39544" y="4822"/>
                    <a:pt x="38556" y="5872"/>
                  </a:cubicBezTo>
                  <a:lnTo>
                    <a:pt x="38559" y="5872"/>
                  </a:lnTo>
                  <a:cubicBezTo>
                    <a:pt x="37710" y="6782"/>
                    <a:pt x="37055" y="7839"/>
                    <a:pt x="36273" y="8797"/>
                  </a:cubicBezTo>
                  <a:cubicBezTo>
                    <a:pt x="36253" y="8814"/>
                    <a:pt x="36238" y="8832"/>
                    <a:pt x="36224" y="8855"/>
                  </a:cubicBezTo>
                  <a:cubicBezTo>
                    <a:pt x="36062" y="9048"/>
                    <a:pt x="35900" y="9239"/>
                    <a:pt x="35727" y="9421"/>
                  </a:cubicBezTo>
                  <a:cubicBezTo>
                    <a:pt x="35661" y="9178"/>
                    <a:pt x="35594" y="8933"/>
                    <a:pt x="35511" y="8696"/>
                  </a:cubicBezTo>
                  <a:lnTo>
                    <a:pt x="35511" y="8696"/>
                  </a:lnTo>
                  <a:cubicBezTo>
                    <a:pt x="35513" y="8696"/>
                    <a:pt x="35516" y="8696"/>
                    <a:pt x="35518" y="8696"/>
                  </a:cubicBezTo>
                  <a:cubicBezTo>
                    <a:pt x="35551" y="8696"/>
                    <a:pt x="35584" y="8680"/>
                    <a:pt x="35606" y="8656"/>
                  </a:cubicBezTo>
                  <a:cubicBezTo>
                    <a:pt x="36639" y="7515"/>
                    <a:pt x="37687" y="6392"/>
                    <a:pt x="38750" y="5281"/>
                  </a:cubicBezTo>
                  <a:cubicBezTo>
                    <a:pt x="39544" y="4446"/>
                    <a:pt x="40898" y="3482"/>
                    <a:pt x="41400" y="2460"/>
                  </a:cubicBezTo>
                  <a:close/>
                  <a:moveTo>
                    <a:pt x="9874" y="7483"/>
                  </a:moveTo>
                  <a:lnTo>
                    <a:pt x="9874" y="7483"/>
                  </a:lnTo>
                  <a:cubicBezTo>
                    <a:pt x="9478" y="8176"/>
                    <a:pt x="9089" y="8814"/>
                    <a:pt x="8664" y="9305"/>
                  </a:cubicBezTo>
                  <a:lnTo>
                    <a:pt x="8664" y="9308"/>
                  </a:lnTo>
                  <a:cubicBezTo>
                    <a:pt x="8627" y="9351"/>
                    <a:pt x="8618" y="9415"/>
                    <a:pt x="8641" y="9467"/>
                  </a:cubicBezTo>
                  <a:cubicBezTo>
                    <a:pt x="8520" y="9479"/>
                    <a:pt x="8398" y="9484"/>
                    <a:pt x="8276" y="9484"/>
                  </a:cubicBezTo>
                  <a:cubicBezTo>
                    <a:pt x="8222" y="9484"/>
                    <a:pt x="8169" y="9483"/>
                    <a:pt x="8116" y="9481"/>
                  </a:cubicBezTo>
                  <a:cubicBezTo>
                    <a:pt x="8113" y="9473"/>
                    <a:pt x="8107" y="9461"/>
                    <a:pt x="8104" y="9452"/>
                  </a:cubicBezTo>
                  <a:cubicBezTo>
                    <a:pt x="8664" y="8765"/>
                    <a:pt x="9259" y="8116"/>
                    <a:pt x="9874" y="7483"/>
                  </a:cubicBezTo>
                  <a:close/>
                  <a:moveTo>
                    <a:pt x="42719" y="2639"/>
                  </a:moveTo>
                  <a:cubicBezTo>
                    <a:pt x="42861" y="2674"/>
                    <a:pt x="43005" y="2714"/>
                    <a:pt x="43147" y="2760"/>
                  </a:cubicBezTo>
                  <a:lnTo>
                    <a:pt x="43150" y="2760"/>
                  </a:lnTo>
                  <a:cubicBezTo>
                    <a:pt x="42976" y="2962"/>
                    <a:pt x="42803" y="3162"/>
                    <a:pt x="42630" y="3364"/>
                  </a:cubicBezTo>
                  <a:cubicBezTo>
                    <a:pt x="42609" y="3348"/>
                    <a:pt x="42587" y="3341"/>
                    <a:pt x="42564" y="3341"/>
                  </a:cubicBezTo>
                  <a:cubicBezTo>
                    <a:pt x="42448" y="3341"/>
                    <a:pt x="42309" y="3533"/>
                    <a:pt x="42148" y="3921"/>
                  </a:cubicBezTo>
                  <a:cubicBezTo>
                    <a:pt x="41695" y="4446"/>
                    <a:pt x="41247" y="4975"/>
                    <a:pt x="40805" y="5509"/>
                  </a:cubicBezTo>
                  <a:cubicBezTo>
                    <a:pt x="39601" y="6848"/>
                    <a:pt x="37918" y="8407"/>
                    <a:pt x="37107" y="9542"/>
                  </a:cubicBezTo>
                  <a:cubicBezTo>
                    <a:pt x="38279" y="7899"/>
                    <a:pt x="39549" y="6334"/>
                    <a:pt x="40854" y="4796"/>
                  </a:cubicBezTo>
                  <a:cubicBezTo>
                    <a:pt x="41487" y="4088"/>
                    <a:pt x="42110" y="3369"/>
                    <a:pt x="42719" y="2639"/>
                  </a:cubicBezTo>
                  <a:close/>
                  <a:moveTo>
                    <a:pt x="35258" y="3129"/>
                  </a:moveTo>
                  <a:cubicBezTo>
                    <a:pt x="35294" y="3129"/>
                    <a:pt x="35137" y="3342"/>
                    <a:pt x="34668" y="3898"/>
                  </a:cubicBezTo>
                  <a:cubicBezTo>
                    <a:pt x="32970" y="5904"/>
                    <a:pt x="31148" y="7749"/>
                    <a:pt x="29635" y="9900"/>
                  </a:cubicBezTo>
                  <a:cubicBezTo>
                    <a:pt x="29682" y="9608"/>
                    <a:pt x="29676" y="9308"/>
                    <a:pt x="29618" y="9016"/>
                  </a:cubicBezTo>
                  <a:lnTo>
                    <a:pt x="29621" y="9016"/>
                  </a:lnTo>
                  <a:cubicBezTo>
                    <a:pt x="29647" y="9014"/>
                    <a:pt x="29667" y="9002"/>
                    <a:pt x="29685" y="8985"/>
                  </a:cubicBezTo>
                  <a:cubicBezTo>
                    <a:pt x="30727" y="7735"/>
                    <a:pt x="31809" y="6568"/>
                    <a:pt x="32958" y="5413"/>
                  </a:cubicBezTo>
                  <a:cubicBezTo>
                    <a:pt x="32998" y="5374"/>
                    <a:pt x="35142" y="3129"/>
                    <a:pt x="35258" y="3129"/>
                  </a:cubicBezTo>
                  <a:close/>
                  <a:moveTo>
                    <a:pt x="43401" y="2850"/>
                  </a:moveTo>
                  <a:lnTo>
                    <a:pt x="43401" y="2850"/>
                  </a:lnTo>
                  <a:cubicBezTo>
                    <a:pt x="43626" y="2933"/>
                    <a:pt x="43845" y="3026"/>
                    <a:pt x="44059" y="3133"/>
                  </a:cubicBezTo>
                  <a:cubicBezTo>
                    <a:pt x="42448" y="4712"/>
                    <a:pt x="40944" y="6389"/>
                    <a:pt x="39414" y="8046"/>
                  </a:cubicBezTo>
                  <a:cubicBezTo>
                    <a:pt x="38888" y="8615"/>
                    <a:pt x="38034" y="9499"/>
                    <a:pt x="37736" y="9949"/>
                  </a:cubicBezTo>
                  <a:cubicBezTo>
                    <a:pt x="38553" y="8710"/>
                    <a:pt x="39492" y="7550"/>
                    <a:pt x="40427" y="6398"/>
                  </a:cubicBezTo>
                  <a:cubicBezTo>
                    <a:pt x="40733" y="6020"/>
                    <a:pt x="41056" y="5656"/>
                    <a:pt x="41374" y="5286"/>
                  </a:cubicBezTo>
                  <a:cubicBezTo>
                    <a:pt x="42047" y="4516"/>
                    <a:pt x="42714" y="3736"/>
                    <a:pt x="43372" y="2951"/>
                  </a:cubicBezTo>
                  <a:cubicBezTo>
                    <a:pt x="43392" y="2922"/>
                    <a:pt x="43404" y="2884"/>
                    <a:pt x="43401" y="2850"/>
                  </a:cubicBezTo>
                  <a:close/>
                  <a:moveTo>
                    <a:pt x="16054" y="4697"/>
                  </a:moveTo>
                  <a:lnTo>
                    <a:pt x="16054" y="4697"/>
                  </a:lnTo>
                  <a:cubicBezTo>
                    <a:pt x="15049" y="6645"/>
                    <a:pt x="13447" y="8318"/>
                    <a:pt x="12062" y="10030"/>
                  </a:cubicBezTo>
                  <a:cubicBezTo>
                    <a:pt x="12189" y="9646"/>
                    <a:pt x="12432" y="9253"/>
                    <a:pt x="12827" y="8858"/>
                  </a:cubicBezTo>
                  <a:cubicBezTo>
                    <a:pt x="12891" y="8791"/>
                    <a:pt x="12891" y="8684"/>
                    <a:pt x="12827" y="8621"/>
                  </a:cubicBezTo>
                  <a:cubicBezTo>
                    <a:pt x="12761" y="8554"/>
                    <a:pt x="12700" y="8497"/>
                    <a:pt x="12643" y="8442"/>
                  </a:cubicBezTo>
                  <a:cubicBezTo>
                    <a:pt x="13537" y="7317"/>
                    <a:pt x="15635" y="5506"/>
                    <a:pt x="16054" y="4697"/>
                  </a:cubicBezTo>
                  <a:close/>
                  <a:moveTo>
                    <a:pt x="44348" y="3274"/>
                  </a:moveTo>
                  <a:cubicBezTo>
                    <a:pt x="44530" y="3378"/>
                    <a:pt x="44703" y="3491"/>
                    <a:pt x="44873" y="3609"/>
                  </a:cubicBezTo>
                  <a:cubicBezTo>
                    <a:pt x="43155" y="5789"/>
                    <a:pt x="41403" y="7931"/>
                    <a:pt x="39336" y="9787"/>
                  </a:cubicBezTo>
                  <a:cubicBezTo>
                    <a:pt x="38774" y="10292"/>
                    <a:pt x="38498" y="10495"/>
                    <a:pt x="38418" y="10495"/>
                  </a:cubicBezTo>
                  <a:cubicBezTo>
                    <a:pt x="38123" y="10495"/>
                    <a:pt x="40460" y="7764"/>
                    <a:pt x="40950" y="7183"/>
                  </a:cubicBezTo>
                  <a:cubicBezTo>
                    <a:pt x="42064" y="5867"/>
                    <a:pt x="43233" y="4596"/>
                    <a:pt x="44348" y="3280"/>
                  </a:cubicBezTo>
                  <a:cubicBezTo>
                    <a:pt x="44348" y="3277"/>
                    <a:pt x="44345" y="3274"/>
                    <a:pt x="44348" y="3274"/>
                  </a:cubicBezTo>
                  <a:close/>
                  <a:moveTo>
                    <a:pt x="21820" y="3566"/>
                  </a:moveTo>
                  <a:cubicBezTo>
                    <a:pt x="22106" y="3953"/>
                    <a:pt x="22360" y="4671"/>
                    <a:pt x="22548" y="5318"/>
                  </a:cubicBezTo>
                  <a:cubicBezTo>
                    <a:pt x="20974" y="7004"/>
                    <a:pt x="19678" y="8898"/>
                    <a:pt x="18304" y="10731"/>
                  </a:cubicBezTo>
                  <a:cubicBezTo>
                    <a:pt x="19684" y="8860"/>
                    <a:pt x="20946" y="6903"/>
                    <a:pt x="22077" y="4871"/>
                  </a:cubicBezTo>
                  <a:cubicBezTo>
                    <a:pt x="22148" y="4746"/>
                    <a:pt x="22034" y="4602"/>
                    <a:pt x="21917" y="4602"/>
                  </a:cubicBezTo>
                  <a:cubicBezTo>
                    <a:pt x="21877" y="4602"/>
                    <a:pt x="21836" y="4619"/>
                    <a:pt x="21803" y="4660"/>
                  </a:cubicBezTo>
                  <a:cubicBezTo>
                    <a:pt x="21379" y="5162"/>
                    <a:pt x="20946" y="5659"/>
                    <a:pt x="20510" y="6155"/>
                  </a:cubicBezTo>
                  <a:cubicBezTo>
                    <a:pt x="20980" y="5298"/>
                    <a:pt x="21413" y="4429"/>
                    <a:pt x="21820" y="3566"/>
                  </a:cubicBezTo>
                  <a:close/>
                  <a:moveTo>
                    <a:pt x="47959" y="7047"/>
                  </a:moveTo>
                  <a:cubicBezTo>
                    <a:pt x="48159" y="7189"/>
                    <a:pt x="48352" y="7339"/>
                    <a:pt x="48542" y="7501"/>
                  </a:cubicBezTo>
                  <a:cubicBezTo>
                    <a:pt x="47209" y="8613"/>
                    <a:pt x="46033" y="9842"/>
                    <a:pt x="44843" y="11103"/>
                  </a:cubicBezTo>
                  <a:lnTo>
                    <a:pt x="44843" y="11103"/>
                  </a:lnTo>
                  <a:cubicBezTo>
                    <a:pt x="46022" y="9852"/>
                    <a:pt x="47013" y="8481"/>
                    <a:pt x="47959" y="7047"/>
                  </a:cubicBezTo>
                  <a:close/>
                  <a:moveTo>
                    <a:pt x="41022" y="6678"/>
                  </a:moveTo>
                  <a:lnTo>
                    <a:pt x="41022" y="6678"/>
                  </a:lnTo>
                  <a:cubicBezTo>
                    <a:pt x="39818" y="8078"/>
                    <a:pt x="38649" y="9504"/>
                    <a:pt x="37644" y="11072"/>
                  </a:cubicBezTo>
                  <a:cubicBezTo>
                    <a:pt x="37633" y="11089"/>
                    <a:pt x="37630" y="11112"/>
                    <a:pt x="37630" y="11133"/>
                  </a:cubicBezTo>
                  <a:cubicBezTo>
                    <a:pt x="37194" y="10945"/>
                    <a:pt x="36709" y="10801"/>
                    <a:pt x="36460" y="10656"/>
                  </a:cubicBezTo>
                  <a:cubicBezTo>
                    <a:pt x="36117" y="10457"/>
                    <a:pt x="35946" y="10116"/>
                    <a:pt x="35822" y="9735"/>
                  </a:cubicBezTo>
                  <a:cubicBezTo>
                    <a:pt x="36723" y="8979"/>
                    <a:pt x="37578" y="8173"/>
                    <a:pt x="38412" y="7353"/>
                  </a:cubicBezTo>
                  <a:lnTo>
                    <a:pt x="38412" y="7353"/>
                  </a:lnTo>
                  <a:cubicBezTo>
                    <a:pt x="37713" y="8260"/>
                    <a:pt x="37023" y="9172"/>
                    <a:pt x="36354" y="10105"/>
                  </a:cubicBezTo>
                  <a:cubicBezTo>
                    <a:pt x="36279" y="10205"/>
                    <a:pt x="36381" y="10311"/>
                    <a:pt x="36483" y="10311"/>
                  </a:cubicBezTo>
                  <a:cubicBezTo>
                    <a:pt x="36516" y="10311"/>
                    <a:pt x="36549" y="10300"/>
                    <a:pt x="36576" y="10275"/>
                  </a:cubicBezTo>
                  <a:lnTo>
                    <a:pt x="36579" y="10275"/>
                  </a:lnTo>
                  <a:cubicBezTo>
                    <a:pt x="37237" y="9666"/>
                    <a:pt x="37878" y="9037"/>
                    <a:pt x="38501" y="8396"/>
                  </a:cubicBezTo>
                  <a:lnTo>
                    <a:pt x="38501" y="8396"/>
                  </a:lnTo>
                  <a:cubicBezTo>
                    <a:pt x="37982" y="9094"/>
                    <a:pt x="37477" y="9805"/>
                    <a:pt x="36994" y="10532"/>
                  </a:cubicBezTo>
                  <a:cubicBezTo>
                    <a:pt x="36923" y="10640"/>
                    <a:pt x="37024" y="10752"/>
                    <a:pt x="37129" y="10752"/>
                  </a:cubicBezTo>
                  <a:cubicBezTo>
                    <a:pt x="37164" y="10752"/>
                    <a:pt x="37199" y="10740"/>
                    <a:pt x="37228" y="10711"/>
                  </a:cubicBezTo>
                  <a:cubicBezTo>
                    <a:pt x="38496" y="9475"/>
                    <a:pt x="39801" y="8058"/>
                    <a:pt x="41022" y="6678"/>
                  </a:cubicBezTo>
                  <a:close/>
                  <a:moveTo>
                    <a:pt x="45119" y="3800"/>
                  </a:moveTo>
                  <a:cubicBezTo>
                    <a:pt x="45315" y="3955"/>
                    <a:pt x="45502" y="4126"/>
                    <a:pt x="45679" y="4305"/>
                  </a:cubicBezTo>
                  <a:lnTo>
                    <a:pt x="45679" y="4308"/>
                  </a:lnTo>
                  <a:cubicBezTo>
                    <a:pt x="44437" y="5488"/>
                    <a:pt x="43279" y="6741"/>
                    <a:pt x="42136" y="8020"/>
                  </a:cubicBezTo>
                  <a:cubicBezTo>
                    <a:pt x="41209" y="9054"/>
                    <a:pt x="39878" y="10150"/>
                    <a:pt x="39186" y="11281"/>
                  </a:cubicBezTo>
                  <a:lnTo>
                    <a:pt x="39186" y="11281"/>
                  </a:lnTo>
                  <a:cubicBezTo>
                    <a:pt x="40843" y="8567"/>
                    <a:pt x="43348" y="6449"/>
                    <a:pt x="45119" y="3800"/>
                  </a:cubicBezTo>
                  <a:close/>
                  <a:moveTo>
                    <a:pt x="16676" y="7787"/>
                  </a:moveTo>
                  <a:lnTo>
                    <a:pt x="16676" y="7787"/>
                  </a:lnTo>
                  <a:cubicBezTo>
                    <a:pt x="16029" y="8863"/>
                    <a:pt x="15296" y="9877"/>
                    <a:pt x="14508" y="10858"/>
                  </a:cubicBezTo>
                  <a:cubicBezTo>
                    <a:pt x="14139" y="11316"/>
                    <a:pt x="13950" y="11493"/>
                    <a:pt x="13881" y="11493"/>
                  </a:cubicBezTo>
                  <a:cubicBezTo>
                    <a:pt x="13671" y="11493"/>
                    <a:pt x="14566" y="9861"/>
                    <a:pt x="14909" y="9464"/>
                  </a:cubicBezTo>
                  <a:cubicBezTo>
                    <a:pt x="15434" y="8852"/>
                    <a:pt x="16052" y="8312"/>
                    <a:pt x="16676" y="7787"/>
                  </a:cubicBezTo>
                  <a:close/>
                  <a:moveTo>
                    <a:pt x="16973" y="5182"/>
                  </a:moveTo>
                  <a:lnTo>
                    <a:pt x="16973" y="5182"/>
                  </a:lnTo>
                  <a:cubicBezTo>
                    <a:pt x="16578" y="6121"/>
                    <a:pt x="15986" y="6984"/>
                    <a:pt x="15322" y="7810"/>
                  </a:cubicBezTo>
                  <a:cubicBezTo>
                    <a:pt x="14799" y="8381"/>
                    <a:pt x="14297" y="8973"/>
                    <a:pt x="13803" y="9579"/>
                  </a:cubicBezTo>
                  <a:cubicBezTo>
                    <a:pt x="13237" y="10220"/>
                    <a:pt x="12683" y="10861"/>
                    <a:pt x="12192" y="11522"/>
                  </a:cubicBezTo>
                  <a:cubicBezTo>
                    <a:pt x="12042" y="11251"/>
                    <a:pt x="11961" y="10948"/>
                    <a:pt x="11961" y="10642"/>
                  </a:cubicBezTo>
                  <a:cubicBezTo>
                    <a:pt x="11981" y="10633"/>
                    <a:pt x="12005" y="10636"/>
                    <a:pt x="12028" y="10619"/>
                  </a:cubicBezTo>
                  <a:cubicBezTo>
                    <a:pt x="13520" y="9441"/>
                    <a:pt x="16300" y="6773"/>
                    <a:pt x="16973" y="5182"/>
                  </a:cubicBezTo>
                  <a:close/>
                  <a:moveTo>
                    <a:pt x="40297" y="9299"/>
                  </a:moveTo>
                  <a:cubicBezTo>
                    <a:pt x="39656" y="10105"/>
                    <a:pt x="39041" y="10930"/>
                    <a:pt x="38501" y="11820"/>
                  </a:cubicBezTo>
                  <a:lnTo>
                    <a:pt x="38501" y="11823"/>
                  </a:lnTo>
                  <a:cubicBezTo>
                    <a:pt x="38493" y="11837"/>
                    <a:pt x="38499" y="11851"/>
                    <a:pt x="38493" y="11866"/>
                  </a:cubicBezTo>
                  <a:cubicBezTo>
                    <a:pt x="38478" y="11828"/>
                    <a:pt x="38470" y="11782"/>
                    <a:pt x="38452" y="11745"/>
                  </a:cubicBezTo>
                  <a:cubicBezTo>
                    <a:pt x="38366" y="11545"/>
                    <a:pt x="38144" y="11387"/>
                    <a:pt x="37875" y="11248"/>
                  </a:cubicBezTo>
                  <a:cubicBezTo>
                    <a:pt x="38741" y="10668"/>
                    <a:pt x="39541" y="10007"/>
                    <a:pt x="40297" y="9299"/>
                  </a:cubicBezTo>
                  <a:close/>
                  <a:moveTo>
                    <a:pt x="46608" y="5636"/>
                  </a:moveTo>
                  <a:cubicBezTo>
                    <a:pt x="46656" y="5732"/>
                    <a:pt x="46718" y="5814"/>
                    <a:pt x="46761" y="5915"/>
                  </a:cubicBezTo>
                  <a:lnTo>
                    <a:pt x="46761" y="5915"/>
                  </a:lnTo>
                  <a:cubicBezTo>
                    <a:pt x="46723" y="5824"/>
                    <a:pt x="46710" y="5786"/>
                    <a:pt x="46715" y="5786"/>
                  </a:cubicBezTo>
                  <a:cubicBezTo>
                    <a:pt x="46740" y="5786"/>
                    <a:pt x="47114" y="6498"/>
                    <a:pt x="47252" y="6580"/>
                  </a:cubicBezTo>
                  <a:cubicBezTo>
                    <a:pt x="47396" y="6663"/>
                    <a:pt x="47538" y="6759"/>
                    <a:pt x="47679" y="6857"/>
                  </a:cubicBezTo>
                  <a:lnTo>
                    <a:pt x="43770" y="10763"/>
                  </a:lnTo>
                  <a:cubicBezTo>
                    <a:pt x="45015" y="9519"/>
                    <a:pt x="46039" y="8017"/>
                    <a:pt x="47053" y="6583"/>
                  </a:cubicBezTo>
                  <a:cubicBezTo>
                    <a:pt x="47127" y="6478"/>
                    <a:pt x="47025" y="6367"/>
                    <a:pt x="46921" y="6367"/>
                  </a:cubicBezTo>
                  <a:cubicBezTo>
                    <a:pt x="46887" y="6367"/>
                    <a:pt x="46853" y="6379"/>
                    <a:pt x="46825" y="6407"/>
                  </a:cubicBezTo>
                  <a:cubicBezTo>
                    <a:pt x="45038" y="8162"/>
                    <a:pt x="43363" y="10015"/>
                    <a:pt x="41677" y="11869"/>
                  </a:cubicBezTo>
                  <a:cubicBezTo>
                    <a:pt x="43343" y="9807"/>
                    <a:pt x="44994" y="7735"/>
                    <a:pt x="46608" y="5636"/>
                  </a:cubicBezTo>
                  <a:close/>
                  <a:moveTo>
                    <a:pt x="48753" y="7685"/>
                  </a:moveTo>
                  <a:cubicBezTo>
                    <a:pt x="48941" y="7850"/>
                    <a:pt x="49126" y="8020"/>
                    <a:pt x="49308" y="8199"/>
                  </a:cubicBezTo>
                  <a:cubicBezTo>
                    <a:pt x="47974" y="9346"/>
                    <a:pt x="46721" y="10665"/>
                    <a:pt x="45702" y="11877"/>
                  </a:cubicBezTo>
                  <a:cubicBezTo>
                    <a:pt x="46813" y="10555"/>
                    <a:pt x="47795" y="9123"/>
                    <a:pt x="48753" y="7685"/>
                  </a:cubicBezTo>
                  <a:close/>
                  <a:moveTo>
                    <a:pt x="47070" y="7859"/>
                  </a:moveTo>
                  <a:lnTo>
                    <a:pt x="47070" y="7859"/>
                  </a:lnTo>
                  <a:cubicBezTo>
                    <a:pt x="46169" y="8760"/>
                    <a:pt x="45023" y="10555"/>
                    <a:pt x="44013" y="11889"/>
                  </a:cubicBezTo>
                  <a:cubicBezTo>
                    <a:pt x="43773" y="11788"/>
                    <a:pt x="43528" y="11710"/>
                    <a:pt x="43274" y="11658"/>
                  </a:cubicBezTo>
                  <a:lnTo>
                    <a:pt x="43271" y="11658"/>
                  </a:lnTo>
                  <a:lnTo>
                    <a:pt x="47070" y="7859"/>
                  </a:lnTo>
                  <a:close/>
                  <a:moveTo>
                    <a:pt x="17648" y="6045"/>
                  </a:moveTo>
                  <a:cubicBezTo>
                    <a:pt x="17761" y="6045"/>
                    <a:pt x="17541" y="6430"/>
                    <a:pt x="17285" y="6837"/>
                  </a:cubicBezTo>
                  <a:cubicBezTo>
                    <a:pt x="15409" y="8314"/>
                    <a:pt x="13642" y="9980"/>
                    <a:pt x="12762" y="12211"/>
                  </a:cubicBezTo>
                  <a:lnTo>
                    <a:pt x="12762" y="12211"/>
                  </a:lnTo>
                  <a:cubicBezTo>
                    <a:pt x="12627" y="12098"/>
                    <a:pt x="12506" y="11972"/>
                    <a:pt x="12397" y="11837"/>
                  </a:cubicBezTo>
                  <a:cubicBezTo>
                    <a:pt x="13792" y="10183"/>
                    <a:pt x="15097" y="8471"/>
                    <a:pt x="16624" y="6929"/>
                  </a:cubicBezTo>
                  <a:cubicBezTo>
                    <a:pt x="17265" y="6281"/>
                    <a:pt x="17559" y="6045"/>
                    <a:pt x="17648" y="6045"/>
                  </a:cubicBezTo>
                  <a:close/>
                  <a:moveTo>
                    <a:pt x="32124" y="8566"/>
                  </a:moveTo>
                  <a:cubicBezTo>
                    <a:pt x="32150" y="8598"/>
                    <a:pt x="32185" y="8624"/>
                    <a:pt x="32225" y="8638"/>
                  </a:cubicBezTo>
                  <a:cubicBezTo>
                    <a:pt x="32318" y="9152"/>
                    <a:pt x="32447" y="9654"/>
                    <a:pt x="32577" y="10154"/>
                  </a:cubicBezTo>
                  <a:cubicBezTo>
                    <a:pt x="32548" y="10130"/>
                    <a:pt x="32514" y="10114"/>
                    <a:pt x="32479" y="10114"/>
                  </a:cubicBezTo>
                  <a:cubicBezTo>
                    <a:pt x="32455" y="10114"/>
                    <a:pt x="32431" y="10122"/>
                    <a:pt x="32407" y="10139"/>
                  </a:cubicBezTo>
                  <a:lnTo>
                    <a:pt x="32404" y="10142"/>
                  </a:lnTo>
                  <a:cubicBezTo>
                    <a:pt x="31215" y="11032"/>
                    <a:pt x="31694" y="10616"/>
                    <a:pt x="30623" y="11672"/>
                  </a:cubicBezTo>
                  <a:cubicBezTo>
                    <a:pt x="30134" y="12154"/>
                    <a:pt x="29917" y="12345"/>
                    <a:pt x="29882" y="12345"/>
                  </a:cubicBezTo>
                  <a:cubicBezTo>
                    <a:pt x="29754" y="12345"/>
                    <a:pt x="31957" y="9885"/>
                    <a:pt x="32277" y="9530"/>
                  </a:cubicBezTo>
                  <a:cubicBezTo>
                    <a:pt x="32382" y="9415"/>
                    <a:pt x="32282" y="9263"/>
                    <a:pt x="32161" y="9263"/>
                  </a:cubicBezTo>
                  <a:cubicBezTo>
                    <a:pt x="32125" y="9263"/>
                    <a:pt x="32087" y="9276"/>
                    <a:pt x="32052" y="9308"/>
                  </a:cubicBezTo>
                  <a:cubicBezTo>
                    <a:pt x="31965" y="9388"/>
                    <a:pt x="30108" y="11213"/>
                    <a:pt x="29905" y="11213"/>
                  </a:cubicBezTo>
                  <a:cubicBezTo>
                    <a:pt x="29837" y="11213"/>
                    <a:pt x="29956" y="11007"/>
                    <a:pt x="30392" y="10460"/>
                  </a:cubicBezTo>
                  <a:cubicBezTo>
                    <a:pt x="30920" y="9796"/>
                    <a:pt x="31529" y="9187"/>
                    <a:pt x="32124" y="8566"/>
                  </a:cubicBezTo>
                  <a:close/>
                  <a:moveTo>
                    <a:pt x="47751" y="8517"/>
                  </a:moveTo>
                  <a:cubicBezTo>
                    <a:pt x="46755" y="9487"/>
                    <a:pt x="45858" y="11164"/>
                    <a:pt x="44870" y="12412"/>
                  </a:cubicBezTo>
                  <a:lnTo>
                    <a:pt x="44870" y="12414"/>
                  </a:lnTo>
                  <a:cubicBezTo>
                    <a:pt x="44697" y="12261"/>
                    <a:pt x="44506" y="12131"/>
                    <a:pt x="44301" y="12025"/>
                  </a:cubicBezTo>
                  <a:cubicBezTo>
                    <a:pt x="45462" y="10867"/>
                    <a:pt x="46574" y="9663"/>
                    <a:pt x="47751" y="8517"/>
                  </a:cubicBezTo>
                  <a:close/>
                  <a:moveTo>
                    <a:pt x="45901" y="4544"/>
                  </a:moveTo>
                  <a:cubicBezTo>
                    <a:pt x="45982" y="4640"/>
                    <a:pt x="46060" y="4741"/>
                    <a:pt x="46135" y="4845"/>
                  </a:cubicBezTo>
                  <a:lnTo>
                    <a:pt x="46138" y="4848"/>
                  </a:lnTo>
                  <a:cubicBezTo>
                    <a:pt x="46094" y="4856"/>
                    <a:pt x="46057" y="4879"/>
                    <a:pt x="46031" y="4917"/>
                  </a:cubicBezTo>
                  <a:cubicBezTo>
                    <a:pt x="44104" y="7776"/>
                    <a:pt x="41756" y="10309"/>
                    <a:pt x="39108" y="12511"/>
                  </a:cubicBezTo>
                  <a:lnTo>
                    <a:pt x="39108" y="12511"/>
                  </a:lnTo>
                  <a:cubicBezTo>
                    <a:pt x="40433" y="11408"/>
                    <a:pt x="41451" y="9777"/>
                    <a:pt x="42555" y="8459"/>
                  </a:cubicBezTo>
                  <a:cubicBezTo>
                    <a:pt x="43663" y="7143"/>
                    <a:pt x="44787" y="5849"/>
                    <a:pt x="45901" y="4544"/>
                  </a:cubicBezTo>
                  <a:close/>
                  <a:moveTo>
                    <a:pt x="43317" y="7082"/>
                  </a:moveTo>
                  <a:cubicBezTo>
                    <a:pt x="41744" y="8930"/>
                    <a:pt x="40193" y="10792"/>
                    <a:pt x="38718" y="12720"/>
                  </a:cubicBezTo>
                  <a:cubicBezTo>
                    <a:pt x="38680" y="12481"/>
                    <a:pt x="38620" y="12244"/>
                    <a:pt x="38542" y="12016"/>
                  </a:cubicBezTo>
                  <a:lnTo>
                    <a:pt x="38542" y="12016"/>
                  </a:lnTo>
                  <a:cubicBezTo>
                    <a:pt x="38570" y="12037"/>
                    <a:pt x="38602" y="12047"/>
                    <a:pt x="38634" y="12047"/>
                  </a:cubicBezTo>
                  <a:cubicBezTo>
                    <a:pt x="38672" y="12047"/>
                    <a:pt x="38710" y="12033"/>
                    <a:pt x="38738" y="12004"/>
                  </a:cubicBezTo>
                  <a:lnTo>
                    <a:pt x="38738" y="12007"/>
                  </a:lnTo>
                  <a:cubicBezTo>
                    <a:pt x="40303" y="10526"/>
                    <a:pt x="41888" y="8742"/>
                    <a:pt x="43317" y="7082"/>
                  </a:cubicBezTo>
                  <a:close/>
                  <a:moveTo>
                    <a:pt x="49567" y="8462"/>
                  </a:moveTo>
                  <a:cubicBezTo>
                    <a:pt x="49683" y="8580"/>
                    <a:pt x="49795" y="8699"/>
                    <a:pt x="49908" y="8823"/>
                  </a:cubicBezTo>
                  <a:cubicBezTo>
                    <a:pt x="48603" y="10209"/>
                    <a:pt x="47194" y="11473"/>
                    <a:pt x="45791" y="12758"/>
                  </a:cubicBezTo>
                  <a:cubicBezTo>
                    <a:pt x="47171" y="11493"/>
                    <a:pt x="48401" y="9986"/>
                    <a:pt x="49567" y="8462"/>
                  </a:cubicBezTo>
                  <a:close/>
                  <a:moveTo>
                    <a:pt x="17883" y="6875"/>
                  </a:moveTo>
                  <a:cubicBezTo>
                    <a:pt x="18182" y="6875"/>
                    <a:pt x="16693" y="8775"/>
                    <a:pt x="16632" y="8869"/>
                  </a:cubicBezTo>
                  <a:cubicBezTo>
                    <a:pt x="15755" y="10203"/>
                    <a:pt x="14808" y="11485"/>
                    <a:pt x="13829" y="12746"/>
                  </a:cubicBezTo>
                  <a:cubicBezTo>
                    <a:pt x="13818" y="12761"/>
                    <a:pt x="13820" y="12778"/>
                    <a:pt x="13815" y="12795"/>
                  </a:cubicBezTo>
                  <a:cubicBezTo>
                    <a:pt x="13604" y="12723"/>
                    <a:pt x="13402" y="12631"/>
                    <a:pt x="13208" y="12521"/>
                  </a:cubicBezTo>
                  <a:cubicBezTo>
                    <a:pt x="15036" y="11121"/>
                    <a:pt x="16352" y="9129"/>
                    <a:pt x="17490" y="7111"/>
                  </a:cubicBezTo>
                  <a:cubicBezTo>
                    <a:pt x="17702" y="6945"/>
                    <a:pt x="17825" y="6875"/>
                    <a:pt x="17883" y="6875"/>
                  </a:cubicBezTo>
                  <a:close/>
                  <a:moveTo>
                    <a:pt x="52050" y="11551"/>
                  </a:moveTo>
                  <a:cubicBezTo>
                    <a:pt x="52111" y="11638"/>
                    <a:pt x="52169" y="11724"/>
                    <a:pt x="52229" y="11814"/>
                  </a:cubicBezTo>
                  <a:cubicBezTo>
                    <a:pt x="51790" y="12175"/>
                    <a:pt x="51372" y="12547"/>
                    <a:pt x="50973" y="12940"/>
                  </a:cubicBezTo>
                  <a:cubicBezTo>
                    <a:pt x="51337" y="12484"/>
                    <a:pt x="51695" y="12019"/>
                    <a:pt x="52050" y="11551"/>
                  </a:cubicBezTo>
                  <a:close/>
                  <a:moveTo>
                    <a:pt x="21315" y="3849"/>
                  </a:moveTo>
                  <a:lnTo>
                    <a:pt x="21315" y="3849"/>
                  </a:lnTo>
                  <a:cubicBezTo>
                    <a:pt x="21035" y="4429"/>
                    <a:pt x="20738" y="5001"/>
                    <a:pt x="20426" y="5566"/>
                  </a:cubicBezTo>
                  <a:cubicBezTo>
                    <a:pt x="20036" y="6297"/>
                    <a:pt x="19609" y="6998"/>
                    <a:pt x="19164" y="7691"/>
                  </a:cubicBezTo>
                  <a:cubicBezTo>
                    <a:pt x="17657" y="9395"/>
                    <a:pt x="16147" y="11098"/>
                    <a:pt x="14770" y="12888"/>
                  </a:cubicBezTo>
                  <a:cubicBezTo>
                    <a:pt x="14744" y="12917"/>
                    <a:pt x="14736" y="12957"/>
                    <a:pt x="14741" y="12998"/>
                  </a:cubicBezTo>
                  <a:cubicBezTo>
                    <a:pt x="14542" y="12977"/>
                    <a:pt x="14346" y="12946"/>
                    <a:pt x="14150" y="12897"/>
                  </a:cubicBezTo>
                  <a:cubicBezTo>
                    <a:pt x="15963" y="10653"/>
                    <a:pt x="17955" y="8566"/>
                    <a:pt x="19704" y="6274"/>
                  </a:cubicBezTo>
                  <a:cubicBezTo>
                    <a:pt x="20261" y="5477"/>
                    <a:pt x="20795" y="4669"/>
                    <a:pt x="21315" y="3849"/>
                  </a:cubicBezTo>
                  <a:close/>
                  <a:moveTo>
                    <a:pt x="48768" y="8993"/>
                  </a:moveTo>
                  <a:cubicBezTo>
                    <a:pt x="47518" y="10154"/>
                    <a:pt x="46426" y="11742"/>
                    <a:pt x="45326" y="13110"/>
                  </a:cubicBezTo>
                  <a:lnTo>
                    <a:pt x="45323" y="13110"/>
                  </a:lnTo>
                  <a:cubicBezTo>
                    <a:pt x="45321" y="13099"/>
                    <a:pt x="45321" y="13087"/>
                    <a:pt x="45318" y="13073"/>
                  </a:cubicBezTo>
                  <a:cubicBezTo>
                    <a:pt x="45263" y="12920"/>
                    <a:pt x="45182" y="12775"/>
                    <a:pt x="45078" y="12648"/>
                  </a:cubicBezTo>
                  <a:cubicBezTo>
                    <a:pt x="46294" y="11410"/>
                    <a:pt x="47497" y="10171"/>
                    <a:pt x="48768" y="8993"/>
                  </a:cubicBezTo>
                  <a:close/>
                  <a:moveTo>
                    <a:pt x="22675" y="5789"/>
                  </a:moveTo>
                  <a:cubicBezTo>
                    <a:pt x="22782" y="6196"/>
                    <a:pt x="22851" y="6510"/>
                    <a:pt x="22874" y="6591"/>
                  </a:cubicBezTo>
                  <a:cubicBezTo>
                    <a:pt x="22992" y="7059"/>
                    <a:pt x="23143" y="7506"/>
                    <a:pt x="23293" y="7954"/>
                  </a:cubicBezTo>
                  <a:cubicBezTo>
                    <a:pt x="23244" y="7963"/>
                    <a:pt x="23203" y="7994"/>
                    <a:pt x="23177" y="8035"/>
                  </a:cubicBezTo>
                  <a:cubicBezTo>
                    <a:pt x="21911" y="9993"/>
                    <a:pt x="19856" y="12208"/>
                    <a:pt x="18804" y="13680"/>
                  </a:cubicBezTo>
                  <a:lnTo>
                    <a:pt x="18804" y="13680"/>
                  </a:lnTo>
                  <a:cubicBezTo>
                    <a:pt x="20310" y="11571"/>
                    <a:pt x="21726" y="9425"/>
                    <a:pt x="22941" y="7134"/>
                  </a:cubicBezTo>
                  <a:cubicBezTo>
                    <a:pt x="23007" y="7010"/>
                    <a:pt x="22895" y="6864"/>
                    <a:pt x="22780" y="6864"/>
                  </a:cubicBezTo>
                  <a:cubicBezTo>
                    <a:pt x="22740" y="6864"/>
                    <a:pt x="22700" y="6882"/>
                    <a:pt x="22666" y="6923"/>
                  </a:cubicBezTo>
                  <a:cubicBezTo>
                    <a:pt x="20908" y="9045"/>
                    <a:pt x="19372" y="11338"/>
                    <a:pt x="17559" y="13413"/>
                  </a:cubicBezTo>
                  <a:cubicBezTo>
                    <a:pt x="19488" y="11205"/>
                    <a:pt x="21159" y="8468"/>
                    <a:pt x="22675" y="5789"/>
                  </a:cubicBezTo>
                  <a:close/>
                  <a:moveTo>
                    <a:pt x="36760" y="2729"/>
                  </a:moveTo>
                  <a:cubicBezTo>
                    <a:pt x="36796" y="2729"/>
                    <a:pt x="36288" y="3352"/>
                    <a:pt x="34728" y="5171"/>
                  </a:cubicBezTo>
                  <a:cubicBezTo>
                    <a:pt x="32742" y="7483"/>
                    <a:pt x="30320" y="9600"/>
                    <a:pt x="28798" y="12250"/>
                  </a:cubicBezTo>
                  <a:cubicBezTo>
                    <a:pt x="28731" y="12367"/>
                    <a:pt x="28831" y="12484"/>
                    <a:pt x="28939" y="12484"/>
                  </a:cubicBezTo>
                  <a:cubicBezTo>
                    <a:pt x="28975" y="12484"/>
                    <a:pt x="29012" y="12471"/>
                    <a:pt x="29044" y="12440"/>
                  </a:cubicBezTo>
                  <a:cubicBezTo>
                    <a:pt x="30376" y="11154"/>
                    <a:pt x="30879" y="10669"/>
                    <a:pt x="30903" y="10669"/>
                  </a:cubicBezTo>
                  <a:cubicBezTo>
                    <a:pt x="30952" y="10669"/>
                    <a:pt x="29162" y="12533"/>
                    <a:pt x="28193" y="13866"/>
                  </a:cubicBezTo>
                  <a:lnTo>
                    <a:pt x="28193" y="13866"/>
                  </a:lnTo>
                  <a:cubicBezTo>
                    <a:pt x="28373" y="12741"/>
                    <a:pt x="29128" y="11651"/>
                    <a:pt x="29485" y="10549"/>
                  </a:cubicBezTo>
                  <a:cubicBezTo>
                    <a:pt x="29523" y="10549"/>
                    <a:pt x="29560" y="10532"/>
                    <a:pt x="29586" y="10503"/>
                  </a:cubicBezTo>
                  <a:cubicBezTo>
                    <a:pt x="31079" y="8794"/>
                    <a:pt x="32612" y="7131"/>
                    <a:pt x="34171" y="5480"/>
                  </a:cubicBezTo>
                  <a:cubicBezTo>
                    <a:pt x="34796" y="4817"/>
                    <a:pt x="36692" y="2729"/>
                    <a:pt x="36760" y="2729"/>
                  </a:cubicBezTo>
                  <a:close/>
                  <a:moveTo>
                    <a:pt x="23414" y="8329"/>
                  </a:moveTo>
                  <a:cubicBezTo>
                    <a:pt x="23602" y="8858"/>
                    <a:pt x="23810" y="9377"/>
                    <a:pt x="24035" y="9903"/>
                  </a:cubicBezTo>
                  <a:cubicBezTo>
                    <a:pt x="24064" y="9969"/>
                    <a:pt x="24098" y="10038"/>
                    <a:pt x="24130" y="10105"/>
                  </a:cubicBezTo>
                  <a:cubicBezTo>
                    <a:pt x="23169" y="11491"/>
                    <a:pt x="22173" y="12764"/>
                    <a:pt x="20937" y="13910"/>
                  </a:cubicBezTo>
                  <a:cubicBezTo>
                    <a:pt x="22077" y="12850"/>
                    <a:pt x="23010" y="10890"/>
                    <a:pt x="23694" y="9507"/>
                  </a:cubicBezTo>
                  <a:cubicBezTo>
                    <a:pt x="23759" y="9378"/>
                    <a:pt x="23655" y="9239"/>
                    <a:pt x="23538" y="9239"/>
                  </a:cubicBezTo>
                  <a:cubicBezTo>
                    <a:pt x="23498" y="9239"/>
                    <a:pt x="23456" y="9255"/>
                    <a:pt x="23420" y="9294"/>
                  </a:cubicBezTo>
                  <a:cubicBezTo>
                    <a:pt x="22222" y="10554"/>
                    <a:pt x="21095" y="11878"/>
                    <a:pt x="20046" y="13260"/>
                  </a:cubicBezTo>
                  <a:lnTo>
                    <a:pt x="20046" y="13260"/>
                  </a:lnTo>
                  <a:cubicBezTo>
                    <a:pt x="21050" y="11933"/>
                    <a:pt x="22463" y="10057"/>
                    <a:pt x="23414" y="8329"/>
                  </a:cubicBezTo>
                  <a:close/>
                  <a:moveTo>
                    <a:pt x="32950" y="11941"/>
                  </a:moveTo>
                  <a:cubicBezTo>
                    <a:pt x="32976" y="12137"/>
                    <a:pt x="33016" y="12331"/>
                    <a:pt x="33028" y="12533"/>
                  </a:cubicBezTo>
                  <a:cubicBezTo>
                    <a:pt x="33042" y="12755"/>
                    <a:pt x="33100" y="12974"/>
                    <a:pt x="33201" y="13174"/>
                  </a:cubicBezTo>
                  <a:cubicBezTo>
                    <a:pt x="33176" y="13161"/>
                    <a:pt x="33148" y="13155"/>
                    <a:pt x="33121" y="13155"/>
                  </a:cubicBezTo>
                  <a:cubicBezTo>
                    <a:pt x="33086" y="13155"/>
                    <a:pt x="33051" y="13165"/>
                    <a:pt x="33022" y="13188"/>
                  </a:cubicBezTo>
                  <a:cubicBezTo>
                    <a:pt x="32667" y="13474"/>
                    <a:pt x="32335" y="13794"/>
                    <a:pt x="31991" y="14100"/>
                  </a:cubicBezTo>
                  <a:cubicBezTo>
                    <a:pt x="32378" y="13396"/>
                    <a:pt x="32710" y="12677"/>
                    <a:pt x="32950" y="11941"/>
                  </a:cubicBezTo>
                  <a:close/>
                  <a:moveTo>
                    <a:pt x="49156" y="9696"/>
                  </a:moveTo>
                  <a:cubicBezTo>
                    <a:pt x="47790" y="11240"/>
                    <a:pt x="46398" y="12738"/>
                    <a:pt x="45119" y="14343"/>
                  </a:cubicBezTo>
                  <a:cubicBezTo>
                    <a:pt x="45246" y="14089"/>
                    <a:pt x="45341" y="13826"/>
                    <a:pt x="45364" y="13561"/>
                  </a:cubicBezTo>
                  <a:lnTo>
                    <a:pt x="45364" y="13563"/>
                  </a:lnTo>
                  <a:cubicBezTo>
                    <a:pt x="46623" y="12347"/>
                    <a:pt x="48532" y="10399"/>
                    <a:pt x="49156" y="9696"/>
                  </a:cubicBezTo>
                  <a:close/>
                  <a:moveTo>
                    <a:pt x="24309" y="10483"/>
                  </a:moveTo>
                  <a:cubicBezTo>
                    <a:pt x="24393" y="10650"/>
                    <a:pt x="24476" y="10815"/>
                    <a:pt x="24563" y="10985"/>
                  </a:cubicBezTo>
                  <a:cubicBezTo>
                    <a:pt x="24540" y="10994"/>
                    <a:pt x="24514" y="10994"/>
                    <a:pt x="24497" y="11017"/>
                  </a:cubicBezTo>
                  <a:cubicBezTo>
                    <a:pt x="23512" y="12172"/>
                    <a:pt x="22444" y="13237"/>
                    <a:pt x="21416" y="14352"/>
                  </a:cubicBezTo>
                  <a:lnTo>
                    <a:pt x="21416" y="14349"/>
                  </a:lnTo>
                  <a:cubicBezTo>
                    <a:pt x="22314" y="13376"/>
                    <a:pt x="23457" y="11932"/>
                    <a:pt x="24309" y="10483"/>
                  </a:cubicBezTo>
                  <a:close/>
                  <a:moveTo>
                    <a:pt x="25571" y="13240"/>
                  </a:moveTo>
                  <a:cubicBezTo>
                    <a:pt x="25620" y="13393"/>
                    <a:pt x="25660" y="13549"/>
                    <a:pt x="25692" y="13702"/>
                  </a:cubicBezTo>
                  <a:cubicBezTo>
                    <a:pt x="25311" y="13950"/>
                    <a:pt x="24944" y="14222"/>
                    <a:pt x="24595" y="14513"/>
                  </a:cubicBezTo>
                  <a:cubicBezTo>
                    <a:pt x="24921" y="14089"/>
                    <a:pt x="25250" y="13667"/>
                    <a:pt x="25571" y="13240"/>
                  </a:cubicBezTo>
                  <a:close/>
                  <a:moveTo>
                    <a:pt x="50113" y="9051"/>
                  </a:moveTo>
                  <a:cubicBezTo>
                    <a:pt x="50148" y="9089"/>
                    <a:pt x="50185" y="9129"/>
                    <a:pt x="50220" y="9169"/>
                  </a:cubicBezTo>
                  <a:cubicBezTo>
                    <a:pt x="48497" y="10942"/>
                    <a:pt x="46932" y="12852"/>
                    <a:pt x="45230" y="14643"/>
                  </a:cubicBezTo>
                  <a:lnTo>
                    <a:pt x="45230" y="14643"/>
                  </a:lnTo>
                  <a:cubicBezTo>
                    <a:pt x="46919" y="12863"/>
                    <a:pt x="48491" y="10895"/>
                    <a:pt x="50113" y="9051"/>
                  </a:cubicBezTo>
                  <a:close/>
                  <a:moveTo>
                    <a:pt x="31480" y="11443"/>
                  </a:moveTo>
                  <a:cubicBezTo>
                    <a:pt x="31564" y="11443"/>
                    <a:pt x="31101" y="12041"/>
                    <a:pt x="29627" y="13766"/>
                  </a:cubicBezTo>
                  <a:cubicBezTo>
                    <a:pt x="29370" y="14066"/>
                    <a:pt x="29096" y="14354"/>
                    <a:pt x="28830" y="14646"/>
                  </a:cubicBezTo>
                  <a:cubicBezTo>
                    <a:pt x="28856" y="14432"/>
                    <a:pt x="28868" y="14216"/>
                    <a:pt x="28862" y="13996"/>
                  </a:cubicBezTo>
                  <a:cubicBezTo>
                    <a:pt x="28862" y="13945"/>
                    <a:pt x="28833" y="13895"/>
                    <a:pt x="28784" y="13869"/>
                  </a:cubicBezTo>
                  <a:cubicBezTo>
                    <a:pt x="29811" y="12974"/>
                    <a:pt x="31345" y="11443"/>
                    <a:pt x="31480" y="11443"/>
                  </a:cubicBezTo>
                  <a:close/>
                  <a:moveTo>
                    <a:pt x="24722" y="11294"/>
                  </a:moveTo>
                  <a:cubicBezTo>
                    <a:pt x="24912" y="11667"/>
                    <a:pt x="25103" y="12045"/>
                    <a:pt x="25270" y="12423"/>
                  </a:cubicBezTo>
                  <a:cubicBezTo>
                    <a:pt x="25253" y="12435"/>
                    <a:pt x="25233" y="12435"/>
                    <a:pt x="25221" y="12452"/>
                  </a:cubicBezTo>
                  <a:cubicBezTo>
                    <a:pt x="24843" y="12992"/>
                    <a:pt x="24450" y="13523"/>
                    <a:pt x="24049" y="14040"/>
                  </a:cubicBezTo>
                  <a:lnTo>
                    <a:pt x="24049" y="14037"/>
                  </a:lnTo>
                  <a:cubicBezTo>
                    <a:pt x="23963" y="14118"/>
                    <a:pt x="23879" y="14201"/>
                    <a:pt x="23795" y="14285"/>
                  </a:cubicBezTo>
                  <a:cubicBezTo>
                    <a:pt x="24318" y="13613"/>
                    <a:pt x="24733" y="12920"/>
                    <a:pt x="25005" y="12051"/>
                  </a:cubicBezTo>
                  <a:cubicBezTo>
                    <a:pt x="25044" y="11920"/>
                    <a:pt x="24944" y="11837"/>
                    <a:pt x="24838" y="11837"/>
                  </a:cubicBezTo>
                  <a:cubicBezTo>
                    <a:pt x="24781" y="11837"/>
                    <a:pt x="24723" y="11861"/>
                    <a:pt x="24684" y="11915"/>
                  </a:cubicBezTo>
                  <a:cubicBezTo>
                    <a:pt x="24174" y="12627"/>
                    <a:pt x="22457" y="14287"/>
                    <a:pt x="22168" y="14809"/>
                  </a:cubicBezTo>
                  <a:lnTo>
                    <a:pt x="22168" y="14809"/>
                  </a:lnTo>
                  <a:cubicBezTo>
                    <a:pt x="22858" y="13559"/>
                    <a:pt x="23897" y="12460"/>
                    <a:pt x="24722" y="11294"/>
                  </a:cubicBezTo>
                  <a:close/>
                  <a:moveTo>
                    <a:pt x="46314" y="5099"/>
                  </a:moveTo>
                  <a:cubicBezTo>
                    <a:pt x="46374" y="5194"/>
                    <a:pt x="46421" y="5298"/>
                    <a:pt x="46475" y="5396"/>
                  </a:cubicBezTo>
                  <a:cubicBezTo>
                    <a:pt x="46444" y="5396"/>
                    <a:pt x="46415" y="5411"/>
                    <a:pt x="46395" y="5437"/>
                  </a:cubicBezTo>
                  <a:cubicBezTo>
                    <a:pt x="43831" y="8751"/>
                    <a:pt x="41166" y="11973"/>
                    <a:pt x="38458" y="15157"/>
                  </a:cubicBezTo>
                  <a:cubicBezTo>
                    <a:pt x="38553" y="14969"/>
                    <a:pt x="38626" y="14770"/>
                    <a:pt x="38675" y="14562"/>
                  </a:cubicBezTo>
                  <a:cubicBezTo>
                    <a:pt x="38779" y="14106"/>
                    <a:pt x="38813" y="13636"/>
                    <a:pt x="38779" y="13171"/>
                  </a:cubicBezTo>
                  <a:cubicBezTo>
                    <a:pt x="41692" y="10881"/>
                    <a:pt x="44232" y="8159"/>
                    <a:pt x="46314" y="5099"/>
                  </a:cubicBezTo>
                  <a:close/>
                  <a:moveTo>
                    <a:pt x="33737" y="7939"/>
                  </a:moveTo>
                  <a:cubicBezTo>
                    <a:pt x="34643" y="7939"/>
                    <a:pt x="35313" y="8946"/>
                    <a:pt x="35537" y="10038"/>
                  </a:cubicBezTo>
                  <a:cubicBezTo>
                    <a:pt x="35603" y="10365"/>
                    <a:pt x="35727" y="10653"/>
                    <a:pt x="36004" y="10853"/>
                  </a:cubicBezTo>
                  <a:cubicBezTo>
                    <a:pt x="36434" y="11159"/>
                    <a:pt x="36891" y="11430"/>
                    <a:pt x="37384" y="11620"/>
                  </a:cubicBezTo>
                  <a:cubicBezTo>
                    <a:pt x="38383" y="12004"/>
                    <a:pt x="38331" y="12790"/>
                    <a:pt x="38325" y="13797"/>
                  </a:cubicBezTo>
                  <a:cubicBezTo>
                    <a:pt x="38325" y="14045"/>
                    <a:pt x="38215" y="15462"/>
                    <a:pt x="37565" y="15462"/>
                  </a:cubicBezTo>
                  <a:cubicBezTo>
                    <a:pt x="37367" y="15462"/>
                    <a:pt x="37120" y="15331"/>
                    <a:pt x="36810" y="14995"/>
                  </a:cubicBezTo>
                  <a:cubicBezTo>
                    <a:pt x="36680" y="14854"/>
                    <a:pt x="36356" y="14406"/>
                    <a:pt x="36195" y="14213"/>
                  </a:cubicBezTo>
                  <a:cubicBezTo>
                    <a:pt x="35744" y="13670"/>
                    <a:pt x="34916" y="13916"/>
                    <a:pt x="34318" y="13656"/>
                  </a:cubicBezTo>
                  <a:cubicBezTo>
                    <a:pt x="33270" y="13200"/>
                    <a:pt x="33458" y="12131"/>
                    <a:pt x="33325" y="11199"/>
                  </a:cubicBezTo>
                  <a:cubicBezTo>
                    <a:pt x="33198" y="10284"/>
                    <a:pt x="32742" y="9429"/>
                    <a:pt x="32488" y="8537"/>
                  </a:cubicBezTo>
                  <a:cubicBezTo>
                    <a:pt x="32935" y="8116"/>
                    <a:pt x="33357" y="7939"/>
                    <a:pt x="33737" y="7939"/>
                  </a:cubicBezTo>
                  <a:close/>
                  <a:moveTo>
                    <a:pt x="50448" y="9438"/>
                  </a:moveTo>
                  <a:cubicBezTo>
                    <a:pt x="50540" y="9548"/>
                    <a:pt x="50633" y="9657"/>
                    <a:pt x="50722" y="9770"/>
                  </a:cubicBezTo>
                  <a:cubicBezTo>
                    <a:pt x="50024" y="10613"/>
                    <a:pt x="49334" y="11462"/>
                    <a:pt x="48641" y="12308"/>
                  </a:cubicBezTo>
                  <a:cubicBezTo>
                    <a:pt x="48118" y="12951"/>
                    <a:pt x="47572" y="13575"/>
                    <a:pt x="47004" y="14178"/>
                  </a:cubicBezTo>
                  <a:cubicBezTo>
                    <a:pt x="46490" y="14834"/>
                    <a:pt x="45817" y="15348"/>
                    <a:pt x="45052" y="15674"/>
                  </a:cubicBezTo>
                  <a:cubicBezTo>
                    <a:pt x="45335" y="15114"/>
                    <a:pt x="45705" y="14600"/>
                    <a:pt x="46109" y="14112"/>
                  </a:cubicBezTo>
                  <a:cubicBezTo>
                    <a:pt x="46426" y="13774"/>
                    <a:pt x="46744" y="13442"/>
                    <a:pt x="47059" y="13093"/>
                  </a:cubicBezTo>
                  <a:cubicBezTo>
                    <a:pt x="47096" y="13050"/>
                    <a:pt x="47180" y="12951"/>
                    <a:pt x="47295" y="12819"/>
                  </a:cubicBezTo>
                  <a:cubicBezTo>
                    <a:pt x="48392" y="11727"/>
                    <a:pt x="49570" y="10676"/>
                    <a:pt x="50448" y="9438"/>
                  </a:cubicBezTo>
                  <a:close/>
                  <a:moveTo>
                    <a:pt x="50927" y="10021"/>
                  </a:moveTo>
                  <a:lnTo>
                    <a:pt x="50927" y="10024"/>
                  </a:lnTo>
                  <a:cubicBezTo>
                    <a:pt x="51074" y="10212"/>
                    <a:pt x="51222" y="10402"/>
                    <a:pt x="51366" y="10598"/>
                  </a:cubicBezTo>
                  <a:cubicBezTo>
                    <a:pt x="51360" y="10601"/>
                    <a:pt x="51354" y="10598"/>
                    <a:pt x="51349" y="10607"/>
                  </a:cubicBezTo>
                  <a:cubicBezTo>
                    <a:pt x="50384" y="11693"/>
                    <a:pt x="49391" y="12735"/>
                    <a:pt x="48358" y="13760"/>
                  </a:cubicBezTo>
                  <a:cubicBezTo>
                    <a:pt x="48166" y="13951"/>
                    <a:pt x="46433" y="15850"/>
                    <a:pt x="46337" y="15850"/>
                  </a:cubicBezTo>
                  <a:cubicBezTo>
                    <a:pt x="46302" y="15850"/>
                    <a:pt x="46492" y="15588"/>
                    <a:pt x="47070" y="14880"/>
                  </a:cubicBezTo>
                  <a:cubicBezTo>
                    <a:pt x="48387" y="13269"/>
                    <a:pt x="49720" y="11713"/>
                    <a:pt x="50927" y="10021"/>
                  </a:cubicBezTo>
                  <a:close/>
                  <a:moveTo>
                    <a:pt x="51548" y="10844"/>
                  </a:moveTo>
                  <a:cubicBezTo>
                    <a:pt x="51655" y="10991"/>
                    <a:pt x="51764" y="11141"/>
                    <a:pt x="51871" y="11294"/>
                  </a:cubicBezTo>
                  <a:cubicBezTo>
                    <a:pt x="50361" y="13032"/>
                    <a:pt x="48467" y="14811"/>
                    <a:pt x="47030" y="16286"/>
                  </a:cubicBezTo>
                  <a:cubicBezTo>
                    <a:pt x="48678" y="14594"/>
                    <a:pt x="50145" y="12741"/>
                    <a:pt x="51548" y="10844"/>
                  </a:cubicBezTo>
                  <a:close/>
                  <a:moveTo>
                    <a:pt x="25778" y="14297"/>
                  </a:moveTo>
                  <a:lnTo>
                    <a:pt x="25778" y="14297"/>
                  </a:lnTo>
                  <a:cubicBezTo>
                    <a:pt x="25781" y="14481"/>
                    <a:pt x="25776" y="14704"/>
                    <a:pt x="25767" y="14946"/>
                  </a:cubicBezTo>
                  <a:cubicBezTo>
                    <a:pt x="25369" y="15466"/>
                    <a:pt x="24959" y="15977"/>
                    <a:pt x="24557" y="16497"/>
                  </a:cubicBezTo>
                  <a:cubicBezTo>
                    <a:pt x="25022" y="15798"/>
                    <a:pt x="25432" y="15062"/>
                    <a:pt x="25778" y="14297"/>
                  </a:cubicBezTo>
                  <a:close/>
                  <a:moveTo>
                    <a:pt x="41186" y="13592"/>
                  </a:moveTo>
                  <a:lnTo>
                    <a:pt x="41186" y="13592"/>
                  </a:lnTo>
                  <a:cubicBezTo>
                    <a:pt x="41005" y="14323"/>
                    <a:pt x="40906" y="15091"/>
                    <a:pt x="40843" y="15864"/>
                  </a:cubicBezTo>
                  <a:lnTo>
                    <a:pt x="40840" y="15864"/>
                  </a:lnTo>
                  <a:cubicBezTo>
                    <a:pt x="40820" y="15853"/>
                    <a:pt x="40797" y="15848"/>
                    <a:pt x="40775" y="15848"/>
                  </a:cubicBezTo>
                  <a:cubicBezTo>
                    <a:pt x="40740" y="15848"/>
                    <a:pt x="40705" y="15861"/>
                    <a:pt x="40678" y="15887"/>
                  </a:cubicBezTo>
                  <a:cubicBezTo>
                    <a:pt x="40392" y="16176"/>
                    <a:pt x="40118" y="16479"/>
                    <a:pt x="39844" y="16782"/>
                  </a:cubicBezTo>
                  <a:cubicBezTo>
                    <a:pt x="40225" y="16168"/>
                    <a:pt x="40586" y="15541"/>
                    <a:pt x="40912" y="14883"/>
                  </a:cubicBezTo>
                  <a:cubicBezTo>
                    <a:pt x="40979" y="14771"/>
                    <a:pt x="40886" y="14657"/>
                    <a:pt x="40784" y="14657"/>
                  </a:cubicBezTo>
                  <a:cubicBezTo>
                    <a:pt x="40749" y="14657"/>
                    <a:pt x="40713" y="14670"/>
                    <a:pt x="40681" y="14701"/>
                  </a:cubicBezTo>
                  <a:cubicBezTo>
                    <a:pt x="40265" y="15076"/>
                    <a:pt x="39870" y="15472"/>
                    <a:pt x="39498" y="15893"/>
                  </a:cubicBezTo>
                  <a:cubicBezTo>
                    <a:pt x="40069" y="15131"/>
                    <a:pt x="40632" y="14366"/>
                    <a:pt x="41186" y="13592"/>
                  </a:cubicBezTo>
                  <a:close/>
                  <a:moveTo>
                    <a:pt x="32120" y="14295"/>
                  </a:moveTo>
                  <a:cubicBezTo>
                    <a:pt x="32271" y="14295"/>
                    <a:pt x="30475" y="16489"/>
                    <a:pt x="30239" y="16762"/>
                  </a:cubicBezTo>
                  <a:cubicBezTo>
                    <a:pt x="30158" y="16858"/>
                    <a:pt x="30071" y="16950"/>
                    <a:pt x="29988" y="17042"/>
                  </a:cubicBezTo>
                  <a:cubicBezTo>
                    <a:pt x="30585" y="16306"/>
                    <a:pt x="31137" y="15529"/>
                    <a:pt x="31636" y="14721"/>
                  </a:cubicBezTo>
                  <a:cubicBezTo>
                    <a:pt x="31939" y="14419"/>
                    <a:pt x="32084" y="14295"/>
                    <a:pt x="32120" y="14295"/>
                  </a:cubicBezTo>
                  <a:close/>
                  <a:moveTo>
                    <a:pt x="35233" y="14262"/>
                  </a:moveTo>
                  <a:cubicBezTo>
                    <a:pt x="35467" y="14279"/>
                    <a:pt x="35695" y="14326"/>
                    <a:pt x="35895" y="14510"/>
                  </a:cubicBezTo>
                  <a:cubicBezTo>
                    <a:pt x="35912" y="14528"/>
                    <a:pt x="35941" y="14565"/>
                    <a:pt x="35967" y="14597"/>
                  </a:cubicBezTo>
                  <a:cubicBezTo>
                    <a:pt x="35961" y="14600"/>
                    <a:pt x="35952" y="14597"/>
                    <a:pt x="35946" y="14603"/>
                  </a:cubicBezTo>
                  <a:cubicBezTo>
                    <a:pt x="35086" y="15498"/>
                    <a:pt x="34255" y="16419"/>
                    <a:pt x="33438" y="17345"/>
                  </a:cubicBezTo>
                  <a:cubicBezTo>
                    <a:pt x="34081" y="16393"/>
                    <a:pt x="34694" y="15411"/>
                    <a:pt x="35222" y="14354"/>
                  </a:cubicBezTo>
                  <a:cubicBezTo>
                    <a:pt x="35233" y="14326"/>
                    <a:pt x="35236" y="14294"/>
                    <a:pt x="35233" y="14262"/>
                  </a:cubicBezTo>
                  <a:close/>
                  <a:moveTo>
                    <a:pt x="52480" y="12189"/>
                  </a:moveTo>
                  <a:cubicBezTo>
                    <a:pt x="52654" y="12446"/>
                    <a:pt x="52824" y="12709"/>
                    <a:pt x="52991" y="12972"/>
                  </a:cubicBezTo>
                  <a:lnTo>
                    <a:pt x="52991" y="12974"/>
                  </a:lnTo>
                  <a:cubicBezTo>
                    <a:pt x="52983" y="12980"/>
                    <a:pt x="52974" y="12974"/>
                    <a:pt x="52965" y="12983"/>
                  </a:cubicBezTo>
                  <a:cubicBezTo>
                    <a:pt x="51323" y="14311"/>
                    <a:pt x="49160" y="16084"/>
                    <a:pt x="47847" y="17692"/>
                  </a:cubicBezTo>
                  <a:cubicBezTo>
                    <a:pt x="49374" y="15821"/>
                    <a:pt x="51060" y="14138"/>
                    <a:pt x="52480" y="12189"/>
                  </a:cubicBezTo>
                  <a:close/>
                  <a:moveTo>
                    <a:pt x="50610" y="11894"/>
                  </a:moveTo>
                  <a:lnTo>
                    <a:pt x="50610" y="11894"/>
                  </a:lnTo>
                  <a:cubicBezTo>
                    <a:pt x="48990" y="13587"/>
                    <a:pt x="47496" y="15393"/>
                    <a:pt x="45860" y="17080"/>
                  </a:cubicBezTo>
                  <a:cubicBezTo>
                    <a:pt x="45760" y="17183"/>
                    <a:pt x="45852" y="17317"/>
                    <a:pt x="45963" y="17317"/>
                  </a:cubicBezTo>
                  <a:cubicBezTo>
                    <a:pt x="45995" y="17317"/>
                    <a:pt x="46029" y="17306"/>
                    <a:pt x="46060" y="17279"/>
                  </a:cubicBezTo>
                  <a:cubicBezTo>
                    <a:pt x="47870" y="15737"/>
                    <a:pt x="49622" y="14176"/>
                    <a:pt x="51262" y="12449"/>
                  </a:cubicBezTo>
                  <a:lnTo>
                    <a:pt x="51262" y="12449"/>
                  </a:lnTo>
                  <a:cubicBezTo>
                    <a:pt x="49680" y="14115"/>
                    <a:pt x="48187" y="15801"/>
                    <a:pt x="46802" y="17643"/>
                  </a:cubicBezTo>
                  <a:cubicBezTo>
                    <a:pt x="46779" y="17669"/>
                    <a:pt x="46773" y="17706"/>
                    <a:pt x="46781" y="17738"/>
                  </a:cubicBezTo>
                  <a:cubicBezTo>
                    <a:pt x="46221" y="17464"/>
                    <a:pt x="45517" y="17279"/>
                    <a:pt x="45121" y="17048"/>
                  </a:cubicBezTo>
                  <a:cubicBezTo>
                    <a:pt x="44876" y="16904"/>
                    <a:pt x="44706" y="16759"/>
                    <a:pt x="44587" y="16609"/>
                  </a:cubicBezTo>
                  <a:cubicBezTo>
                    <a:pt x="45462" y="15994"/>
                    <a:pt x="46239" y="15301"/>
                    <a:pt x="46975" y="14562"/>
                  </a:cubicBezTo>
                  <a:lnTo>
                    <a:pt x="46975" y="14562"/>
                  </a:lnTo>
                  <a:cubicBezTo>
                    <a:pt x="46369" y="15296"/>
                    <a:pt x="45762" y="16026"/>
                    <a:pt x="45182" y="16780"/>
                  </a:cubicBezTo>
                  <a:cubicBezTo>
                    <a:pt x="45099" y="16885"/>
                    <a:pt x="45209" y="17000"/>
                    <a:pt x="45319" y="17000"/>
                  </a:cubicBezTo>
                  <a:cubicBezTo>
                    <a:pt x="45354" y="17000"/>
                    <a:pt x="45390" y="16989"/>
                    <a:pt x="45419" y="16961"/>
                  </a:cubicBezTo>
                  <a:cubicBezTo>
                    <a:pt x="47181" y="15303"/>
                    <a:pt x="48934" y="13645"/>
                    <a:pt x="50610" y="11894"/>
                  </a:cubicBezTo>
                  <a:close/>
                  <a:moveTo>
                    <a:pt x="50353" y="13991"/>
                  </a:moveTo>
                  <a:lnTo>
                    <a:pt x="50353" y="13991"/>
                  </a:lnTo>
                  <a:cubicBezTo>
                    <a:pt x="49342" y="15192"/>
                    <a:pt x="48219" y="16713"/>
                    <a:pt x="47203" y="17998"/>
                  </a:cubicBezTo>
                  <a:cubicBezTo>
                    <a:pt x="47134" y="17943"/>
                    <a:pt x="47059" y="17891"/>
                    <a:pt x="46984" y="17845"/>
                  </a:cubicBezTo>
                  <a:lnTo>
                    <a:pt x="46981" y="17845"/>
                  </a:lnTo>
                  <a:cubicBezTo>
                    <a:pt x="46998" y="17839"/>
                    <a:pt x="47018" y="17839"/>
                    <a:pt x="47033" y="17822"/>
                  </a:cubicBezTo>
                  <a:cubicBezTo>
                    <a:pt x="48161" y="16563"/>
                    <a:pt x="49232" y="15255"/>
                    <a:pt x="50353" y="13991"/>
                  </a:cubicBezTo>
                  <a:close/>
                  <a:moveTo>
                    <a:pt x="49614" y="16476"/>
                  </a:moveTo>
                  <a:lnTo>
                    <a:pt x="49614" y="16476"/>
                  </a:lnTo>
                  <a:cubicBezTo>
                    <a:pt x="48950" y="17233"/>
                    <a:pt x="48300" y="18007"/>
                    <a:pt x="47665" y="18789"/>
                  </a:cubicBezTo>
                  <a:cubicBezTo>
                    <a:pt x="47645" y="18635"/>
                    <a:pt x="47597" y="18486"/>
                    <a:pt x="47517" y="18351"/>
                  </a:cubicBezTo>
                  <a:lnTo>
                    <a:pt x="47517" y="18351"/>
                  </a:lnTo>
                  <a:cubicBezTo>
                    <a:pt x="48244" y="17817"/>
                    <a:pt x="48956" y="17151"/>
                    <a:pt x="49614" y="16476"/>
                  </a:cubicBezTo>
                  <a:close/>
                  <a:moveTo>
                    <a:pt x="26203" y="16448"/>
                  </a:moveTo>
                  <a:cubicBezTo>
                    <a:pt x="26343" y="16546"/>
                    <a:pt x="26506" y="16598"/>
                    <a:pt x="26675" y="16598"/>
                  </a:cubicBezTo>
                  <a:cubicBezTo>
                    <a:pt x="26684" y="16598"/>
                    <a:pt x="26693" y="16598"/>
                    <a:pt x="26702" y="16598"/>
                  </a:cubicBezTo>
                  <a:cubicBezTo>
                    <a:pt x="26809" y="16595"/>
                    <a:pt x="26916" y="16583"/>
                    <a:pt x="27020" y="16569"/>
                  </a:cubicBezTo>
                  <a:lnTo>
                    <a:pt x="27020" y="16569"/>
                  </a:lnTo>
                  <a:cubicBezTo>
                    <a:pt x="25963" y="17651"/>
                    <a:pt x="24895" y="18728"/>
                    <a:pt x="23856" y="19825"/>
                  </a:cubicBezTo>
                  <a:cubicBezTo>
                    <a:pt x="24664" y="18717"/>
                    <a:pt x="25452" y="17594"/>
                    <a:pt x="26203" y="16448"/>
                  </a:cubicBezTo>
                  <a:close/>
                  <a:moveTo>
                    <a:pt x="53144" y="13223"/>
                  </a:moveTo>
                  <a:cubicBezTo>
                    <a:pt x="53243" y="13370"/>
                    <a:pt x="53341" y="13523"/>
                    <a:pt x="53433" y="13673"/>
                  </a:cubicBezTo>
                  <a:lnTo>
                    <a:pt x="53433" y="13676"/>
                  </a:lnTo>
                  <a:cubicBezTo>
                    <a:pt x="52070" y="14871"/>
                    <a:pt x="50887" y="16225"/>
                    <a:pt x="49726" y="17602"/>
                  </a:cubicBezTo>
                  <a:cubicBezTo>
                    <a:pt x="48759" y="18552"/>
                    <a:pt x="47812" y="19528"/>
                    <a:pt x="46932" y="20547"/>
                  </a:cubicBezTo>
                  <a:cubicBezTo>
                    <a:pt x="46981" y="20475"/>
                    <a:pt x="47030" y="20400"/>
                    <a:pt x="47079" y="20336"/>
                  </a:cubicBezTo>
                  <a:cubicBezTo>
                    <a:pt x="47269" y="20074"/>
                    <a:pt x="47454" y="19773"/>
                    <a:pt x="47567" y="19462"/>
                  </a:cubicBezTo>
                  <a:cubicBezTo>
                    <a:pt x="47887" y="19069"/>
                    <a:pt x="48210" y="18679"/>
                    <a:pt x="48531" y="18287"/>
                  </a:cubicBezTo>
                  <a:cubicBezTo>
                    <a:pt x="49983" y="16514"/>
                    <a:pt x="51507" y="14822"/>
                    <a:pt x="53144" y="13223"/>
                  </a:cubicBezTo>
                  <a:close/>
                  <a:moveTo>
                    <a:pt x="28169" y="16560"/>
                  </a:moveTo>
                  <a:lnTo>
                    <a:pt x="28169" y="16560"/>
                  </a:lnTo>
                  <a:cubicBezTo>
                    <a:pt x="26812" y="18131"/>
                    <a:pt x="25415" y="19669"/>
                    <a:pt x="24003" y="21197"/>
                  </a:cubicBezTo>
                  <a:cubicBezTo>
                    <a:pt x="25129" y="19770"/>
                    <a:pt x="26304" y="18388"/>
                    <a:pt x="27600" y="17112"/>
                  </a:cubicBezTo>
                  <a:cubicBezTo>
                    <a:pt x="27788" y="16927"/>
                    <a:pt x="27978" y="16745"/>
                    <a:pt x="28169" y="16560"/>
                  </a:cubicBezTo>
                  <a:close/>
                  <a:moveTo>
                    <a:pt x="55259" y="16718"/>
                  </a:moveTo>
                  <a:lnTo>
                    <a:pt x="55259" y="16718"/>
                  </a:lnTo>
                  <a:cubicBezTo>
                    <a:pt x="55391" y="16940"/>
                    <a:pt x="55524" y="17159"/>
                    <a:pt x="55650" y="17369"/>
                  </a:cubicBezTo>
                  <a:cubicBezTo>
                    <a:pt x="55691" y="17435"/>
                    <a:pt x="55714" y="17501"/>
                    <a:pt x="55748" y="17571"/>
                  </a:cubicBezTo>
                  <a:cubicBezTo>
                    <a:pt x="55746" y="17570"/>
                    <a:pt x="55743" y="17570"/>
                    <a:pt x="55740" y="17570"/>
                  </a:cubicBezTo>
                  <a:cubicBezTo>
                    <a:pt x="55708" y="17570"/>
                    <a:pt x="55677" y="17584"/>
                    <a:pt x="55650" y="17605"/>
                  </a:cubicBezTo>
                  <a:cubicBezTo>
                    <a:pt x="54317" y="18850"/>
                    <a:pt x="52974" y="20403"/>
                    <a:pt x="51712" y="21809"/>
                  </a:cubicBezTo>
                  <a:cubicBezTo>
                    <a:pt x="53078" y="20250"/>
                    <a:pt x="54296" y="18569"/>
                    <a:pt x="55258" y="16722"/>
                  </a:cubicBezTo>
                  <a:cubicBezTo>
                    <a:pt x="55259" y="16721"/>
                    <a:pt x="55259" y="16720"/>
                    <a:pt x="55259" y="16718"/>
                  </a:cubicBezTo>
                  <a:close/>
                  <a:moveTo>
                    <a:pt x="40667" y="18353"/>
                  </a:moveTo>
                  <a:lnTo>
                    <a:pt x="40667" y="18353"/>
                  </a:lnTo>
                  <a:cubicBezTo>
                    <a:pt x="40632" y="18731"/>
                    <a:pt x="40592" y="19135"/>
                    <a:pt x="40563" y="19551"/>
                  </a:cubicBezTo>
                  <a:cubicBezTo>
                    <a:pt x="39942" y="20169"/>
                    <a:pt x="39313" y="20781"/>
                    <a:pt x="38698" y="21407"/>
                  </a:cubicBezTo>
                  <a:lnTo>
                    <a:pt x="38695" y="21407"/>
                  </a:lnTo>
                  <a:cubicBezTo>
                    <a:pt x="38539" y="21566"/>
                    <a:pt x="38389" y="21728"/>
                    <a:pt x="38239" y="21890"/>
                  </a:cubicBezTo>
                  <a:cubicBezTo>
                    <a:pt x="39059" y="20720"/>
                    <a:pt x="39959" y="19606"/>
                    <a:pt x="40667" y="18353"/>
                  </a:cubicBezTo>
                  <a:close/>
                  <a:moveTo>
                    <a:pt x="54100" y="14773"/>
                  </a:moveTo>
                  <a:cubicBezTo>
                    <a:pt x="54279" y="15065"/>
                    <a:pt x="54452" y="15353"/>
                    <a:pt x="54623" y="15639"/>
                  </a:cubicBezTo>
                  <a:lnTo>
                    <a:pt x="54620" y="15642"/>
                  </a:lnTo>
                  <a:cubicBezTo>
                    <a:pt x="54605" y="15651"/>
                    <a:pt x="54588" y="15651"/>
                    <a:pt x="54576" y="15668"/>
                  </a:cubicBezTo>
                  <a:cubicBezTo>
                    <a:pt x="52665" y="18131"/>
                    <a:pt x="49972" y="19753"/>
                    <a:pt x="48020" y="22077"/>
                  </a:cubicBezTo>
                  <a:cubicBezTo>
                    <a:pt x="50075" y="19629"/>
                    <a:pt x="52307" y="17426"/>
                    <a:pt x="54100" y="14773"/>
                  </a:cubicBezTo>
                  <a:close/>
                  <a:moveTo>
                    <a:pt x="40814" y="16222"/>
                  </a:moveTo>
                  <a:cubicBezTo>
                    <a:pt x="40774" y="16788"/>
                    <a:pt x="40742" y="17351"/>
                    <a:pt x="40701" y="17897"/>
                  </a:cubicBezTo>
                  <a:cubicBezTo>
                    <a:pt x="40688" y="17892"/>
                    <a:pt x="40675" y="17890"/>
                    <a:pt x="40662" y="17890"/>
                  </a:cubicBezTo>
                  <a:cubicBezTo>
                    <a:pt x="40628" y="17890"/>
                    <a:pt x="40594" y="17905"/>
                    <a:pt x="40571" y="17934"/>
                  </a:cubicBezTo>
                  <a:cubicBezTo>
                    <a:pt x="39408" y="19248"/>
                    <a:pt x="38484" y="20781"/>
                    <a:pt x="37315" y="22086"/>
                  </a:cubicBezTo>
                  <a:lnTo>
                    <a:pt x="37312" y="22086"/>
                  </a:lnTo>
                  <a:cubicBezTo>
                    <a:pt x="38484" y="20616"/>
                    <a:pt x="39596" y="19098"/>
                    <a:pt x="40595" y="17472"/>
                  </a:cubicBezTo>
                  <a:cubicBezTo>
                    <a:pt x="40664" y="17360"/>
                    <a:pt x="40562" y="17238"/>
                    <a:pt x="40455" y="17238"/>
                  </a:cubicBezTo>
                  <a:cubicBezTo>
                    <a:pt x="40419" y="17238"/>
                    <a:pt x="40383" y="17252"/>
                    <a:pt x="40352" y="17285"/>
                  </a:cubicBezTo>
                  <a:cubicBezTo>
                    <a:pt x="39959" y="17718"/>
                    <a:pt x="39587" y="18168"/>
                    <a:pt x="39223" y="18621"/>
                  </a:cubicBezTo>
                  <a:cubicBezTo>
                    <a:pt x="39772" y="17839"/>
                    <a:pt x="40303" y="17039"/>
                    <a:pt x="40814" y="16222"/>
                  </a:cubicBezTo>
                  <a:close/>
                  <a:moveTo>
                    <a:pt x="39772" y="15789"/>
                  </a:moveTo>
                  <a:lnTo>
                    <a:pt x="39772" y="15789"/>
                  </a:lnTo>
                  <a:cubicBezTo>
                    <a:pt x="39799" y="15789"/>
                    <a:pt x="37608" y="19396"/>
                    <a:pt x="37656" y="19396"/>
                  </a:cubicBezTo>
                  <a:cubicBezTo>
                    <a:pt x="37656" y="19396"/>
                    <a:pt x="37656" y="19396"/>
                    <a:pt x="37656" y="19396"/>
                  </a:cubicBezTo>
                  <a:lnTo>
                    <a:pt x="37656" y="19396"/>
                  </a:lnTo>
                  <a:cubicBezTo>
                    <a:pt x="36820" y="20466"/>
                    <a:pt x="35915" y="21482"/>
                    <a:pt x="35000" y="22493"/>
                  </a:cubicBezTo>
                  <a:cubicBezTo>
                    <a:pt x="35871" y="21402"/>
                    <a:pt x="36732" y="20302"/>
                    <a:pt x="37578" y="19193"/>
                  </a:cubicBezTo>
                  <a:cubicBezTo>
                    <a:pt x="38106" y="18440"/>
                    <a:pt x="38608" y="17666"/>
                    <a:pt x="39082" y="16875"/>
                  </a:cubicBezTo>
                  <a:cubicBezTo>
                    <a:pt x="39571" y="16092"/>
                    <a:pt x="39765" y="15789"/>
                    <a:pt x="39772" y="15789"/>
                  </a:cubicBezTo>
                  <a:close/>
                  <a:moveTo>
                    <a:pt x="54787" y="15925"/>
                  </a:moveTo>
                  <a:lnTo>
                    <a:pt x="55119" y="16479"/>
                  </a:lnTo>
                  <a:cubicBezTo>
                    <a:pt x="55116" y="16479"/>
                    <a:pt x="55114" y="16479"/>
                    <a:pt x="55111" y="16479"/>
                  </a:cubicBezTo>
                  <a:cubicBezTo>
                    <a:pt x="55070" y="16479"/>
                    <a:pt x="55031" y="16499"/>
                    <a:pt x="55006" y="16528"/>
                  </a:cubicBezTo>
                  <a:cubicBezTo>
                    <a:pt x="53153" y="18649"/>
                    <a:pt x="51018" y="20606"/>
                    <a:pt x="49180" y="22668"/>
                  </a:cubicBezTo>
                  <a:lnTo>
                    <a:pt x="49180" y="22668"/>
                  </a:lnTo>
                  <a:cubicBezTo>
                    <a:pt x="51159" y="20447"/>
                    <a:pt x="53282" y="18525"/>
                    <a:pt x="54787" y="15925"/>
                  </a:cubicBezTo>
                  <a:close/>
                  <a:moveTo>
                    <a:pt x="36137" y="14805"/>
                  </a:moveTo>
                  <a:cubicBezTo>
                    <a:pt x="36276" y="14981"/>
                    <a:pt x="36426" y="15186"/>
                    <a:pt x="36509" y="15293"/>
                  </a:cubicBezTo>
                  <a:cubicBezTo>
                    <a:pt x="36559" y="15356"/>
                    <a:pt x="36613" y="15417"/>
                    <a:pt x="36674" y="15469"/>
                  </a:cubicBezTo>
                  <a:cubicBezTo>
                    <a:pt x="34696" y="17178"/>
                    <a:pt x="33296" y="19545"/>
                    <a:pt x="31512" y="21442"/>
                  </a:cubicBezTo>
                  <a:cubicBezTo>
                    <a:pt x="31079" y="21907"/>
                    <a:pt x="30655" y="22377"/>
                    <a:pt x="30227" y="22848"/>
                  </a:cubicBezTo>
                  <a:cubicBezTo>
                    <a:pt x="32369" y="20258"/>
                    <a:pt x="34428" y="17623"/>
                    <a:pt x="36137" y="14805"/>
                  </a:cubicBezTo>
                  <a:close/>
                  <a:moveTo>
                    <a:pt x="49735" y="19742"/>
                  </a:moveTo>
                  <a:lnTo>
                    <a:pt x="49735" y="19742"/>
                  </a:lnTo>
                  <a:cubicBezTo>
                    <a:pt x="48788" y="20781"/>
                    <a:pt x="47829" y="21809"/>
                    <a:pt x="46923" y="22886"/>
                  </a:cubicBezTo>
                  <a:cubicBezTo>
                    <a:pt x="46914" y="22900"/>
                    <a:pt x="46914" y="22917"/>
                    <a:pt x="46908" y="22935"/>
                  </a:cubicBezTo>
                  <a:cubicBezTo>
                    <a:pt x="46833" y="22909"/>
                    <a:pt x="46761" y="22891"/>
                    <a:pt x="46683" y="22874"/>
                  </a:cubicBezTo>
                  <a:cubicBezTo>
                    <a:pt x="46595" y="22863"/>
                    <a:pt x="46508" y="22857"/>
                    <a:pt x="46420" y="22857"/>
                  </a:cubicBezTo>
                  <a:cubicBezTo>
                    <a:pt x="46389" y="22857"/>
                    <a:pt x="46359" y="22858"/>
                    <a:pt x="46328" y="22860"/>
                  </a:cubicBezTo>
                  <a:cubicBezTo>
                    <a:pt x="47509" y="21869"/>
                    <a:pt x="48641" y="20824"/>
                    <a:pt x="49735" y="19742"/>
                  </a:cubicBezTo>
                  <a:close/>
                  <a:moveTo>
                    <a:pt x="53624" y="13985"/>
                  </a:moveTo>
                  <a:cubicBezTo>
                    <a:pt x="53730" y="14155"/>
                    <a:pt x="53834" y="14326"/>
                    <a:pt x="53938" y="14496"/>
                  </a:cubicBezTo>
                  <a:lnTo>
                    <a:pt x="53938" y="14499"/>
                  </a:lnTo>
                  <a:cubicBezTo>
                    <a:pt x="53927" y="14507"/>
                    <a:pt x="53915" y="14507"/>
                    <a:pt x="53909" y="14516"/>
                  </a:cubicBezTo>
                  <a:cubicBezTo>
                    <a:pt x="52527" y="16344"/>
                    <a:pt x="51057" y="18012"/>
                    <a:pt x="49461" y="19643"/>
                  </a:cubicBezTo>
                  <a:cubicBezTo>
                    <a:pt x="48836" y="20281"/>
                    <a:pt x="45783" y="23189"/>
                    <a:pt x="45405" y="23189"/>
                  </a:cubicBezTo>
                  <a:cubicBezTo>
                    <a:pt x="45271" y="23189"/>
                    <a:pt x="45473" y="22825"/>
                    <a:pt x="46236" y="21866"/>
                  </a:cubicBezTo>
                  <a:cubicBezTo>
                    <a:pt x="47431" y="20769"/>
                    <a:pt x="48496" y="19548"/>
                    <a:pt x="49544" y="18301"/>
                  </a:cubicBezTo>
                  <a:cubicBezTo>
                    <a:pt x="50959" y="16918"/>
                    <a:pt x="52391" y="15550"/>
                    <a:pt x="53624" y="13985"/>
                  </a:cubicBezTo>
                  <a:close/>
                  <a:moveTo>
                    <a:pt x="55881" y="17836"/>
                  </a:moveTo>
                  <a:cubicBezTo>
                    <a:pt x="55991" y="18064"/>
                    <a:pt x="56080" y="18301"/>
                    <a:pt x="56156" y="18544"/>
                  </a:cubicBezTo>
                  <a:lnTo>
                    <a:pt x="56156" y="18546"/>
                  </a:lnTo>
                  <a:cubicBezTo>
                    <a:pt x="56131" y="18534"/>
                    <a:pt x="56105" y="18528"/>
                    <a:pt x="56079" y="18528"/>
                  </a:cubicBezTo>
                  <a:cubicBezTo>
                    <a:pt x="56039" y="18528"/>
                    <a:pt x="55999" y="18542"/>
                    <a:pt x="55968" y="18569"/>
                  </a:cubicBezTo>
                  <a:cubicBezTo>
                    <a:pt x="54403" y="20022"/>
                    <a:pt x="52454" y="22195"/>
                    <a:pt x="51410" y="23425"/>
                  </a:cubicBezTo>
                  <a:lnTo>
                    <a:pt x="51410" y="23425"/>
                  </a:lnTo>
                  <a:cubicBezTo>
                    <a:pt x="52952" y="21603"/>
                    <a:pt x="54422" y="19725"/>
                    <a:pt x="55881" y="17836"/>
                  </a:cubicBezTo>
                  <a:close/>
                  <a:moveTo>
                    <a:pt x="54082" y="16954"/>
                  </a:moveTo>
                  <a:cubicBezTo>
                    <a:pt x="54130" y="16954"/>
                    <a:pt x="51975" y="19262"/>
                    <a:pt x="51476" y="19814"/>
                  </a:cubicBezTo>
                  <a:cubicBezTo>
                    <a:pt x="50350" y="21052"/>
                    <a:pt x="49157" y="22222"/>
                    <a:pt x="48043" y="23475"/>
                  </a:cubicBezTo>
                  <a:cubicBezTo>
                    <a:pt x="47792" y="23298"/>
                    <a:pt x="47526" y="23151"/>
                    <a:pt x="47243" y="23036"/>
                  </a:cubicBezTo>
                  <a:cubicBezTo>
                    <a:pt x="49325" y="21436"/>
                    <a:pt x="51311" y="19762"/>
                    <a:pt x="53150" y="17882"/>
                  </a:cubicBezTo>
                  <a:cubicBezTo>
                    <a:pt x="53804" y="17213"/>
                    <a:pt x="54066" y="16954"/>
                    <a:pt x="54082" y="16954"/>
                  </a:cubicBezTo>
                  <a:close/>
                  <a:moveTo>
                    <a:pt x="40716" y="21777"/>
                  </a:moveTo>
                  <a:cubicBezTo>
                    <a:pt x="40753" y="21910"/>
                    <a:pt x="40800" y="22040"/>
                    <a:pt x="40857" y="22167"/>
                  </a:cubicBezTo>
                  <a:lnTo>
                    <a:pt x="40854" y="22167"/>
                  </a:lnTo>
                  <a:cubicBezTo>
                    <a:pt x="40869" y="22196"/>
                    <a:pt x="40892" y="22219"/>
                    <a:pt x="40924" y="22227"/>
                  </a:cubicBezTo>
                  <a:cubicBezTo>
                    <a:pt x="40912" y="22233"/>
                    <a:pt x="40901" y="22233"/>
                    <a:pt x="40892" y="22242"/>
                  </a:cubicBezTo>
                  <a:cubicBezTo>
                    <a:pt x="40364" y="22721"/>
                    <a:pt x="39841" y="23212"/>
                    <a:pt x="39330" y="23711"/>
                  </a:cubicBezTo>
                  <a:cubicBezTo>
                    <a:pt x="39301" y="23740"/>
                    <a:pt x="39272" y="23769"/>
                    <a:pt x="39243" y="23795"/>
                  </a:cubicBezTo>
                  <a:cubicBezTo>
                    <a:pt x="39740" y="23128"/>
                    <a:pt x="40234" y="22455"/>
                    <a:pt x="40716" y="21777"/>
                  </a:cubicBezTo>
                  <a:close/>
                  <a:moveTo>
                    <a:pt x="45176" y="22770"/>
                  </a:moveTo>
                  <a:cubicBezTo>
                    <a:pt x="44925" y="23131"/>
                    <a:pt x="44691" y="23498"/>
                    <a:pt x="44466" y="23870"/>
                  </a:cubicBezTo>
                  <a:cubicBezTo>
                    <a:pt x="44366" y="23752"/>
                    <a:pt x="44279" y="23623"/>
                    <a:pt x="44204" y="23485"/>
                  </a:cubicBezTo>
                  <a:lnTo>
                    <a:pt x="44204" y="23485"/>
                  </a:lnTo>
                  <a:cubicBezTo>
                    <a:pt x="44539" y="23260"/>
                    <a:pt x="44862" y="23018"/>
                    <a:pt x="45176" y="22770"/>
                  </a:cubicBezTo>
                  <a:close/>
                  <a:moveTo>
                    <a:pt x="40537" y="20154"/>
                  </a:moveTo>
                  <a:lnTo>
                    <a:pt x="40537" y="20154"/>
                  </a:lnTo>
                  <a:cubicBezTo>
                    <a:pt x="40525" y="20544"/>
                    <a:pt x="40551" y="20934"/>
                    <a:pt x="40612" y="21321"/>
                  </a:cubicBezTo>
                  <a:cubicBezTo>
                    <a:pt x="39985" y="21878"/>
                    <a:pt x="39344" y="22429"/>
                    <a:pt x="38721" y="22998"/>
                  </a:cubicBezTo>
                  <a:cubicBezTo>
                    <a:pt x="38450" y="23252"/>
                    <a:pt x="38187" y="23512"/>
                    <a:pt x="37933" y="23781"/>
                  </a:cubicBezTo>
                  <a:cubicBezTo>
                    <a:pt x="37654" y="24067"/>
                    <a:pt x="37551" y="24170"/>
                    <a:pt x="37543" y="24170"/>
                  </a:cubicBezTo>
                  <a:cubicBezTo>
                    <a:pt x="37527" y="24170"/>
                    <a:pt x="37935" y="23714"/>
                    <a:pt x="38037" y="23532"/>
                  </a:cubicBezTo>
                  <a:cubicBezTo>
                    <a:pt x="38724" y="22305"/>
                    <a:pt x="39772" y="21332"/>
                    <a:pt x="40537" y="20154"/>
                  </a:cubicBezTo>
                  <a:close/>
                  <a:moveTo>
                    <a:pt x="54296" y="17825"/>
                  </a:moveTo>
                  <a:cubicBezTo>
                    <a:pt x="53156" y="19109"/>
                    <a:pt x="50861" y="22222"/>
                    <a:pt x="48950" y="24173"/>
                  </a:cubicBezTo>
                  <a:cubicBezTo>
                    <a:pt x="48747" y="24006"/>
                    <a:pt x="48545" y="23841"/>
                    <a:pt x="48335" y="23685"/>
                  </a:cubicBezTo>
                  <a:cubicBezTo>
                    <a:pt x="50517" y="21916"/>
                    <a:pt x="52428" y="19926"/>
                    <a:pt x="54296" y="17825"/>
                  </a:cubicBezTo>
                  <a:close/>
                  <a:moveTo>
                    <a:pt x="45476" y="23552"/>
                  </a:moveTo>
                  <a:lnTo>
                    <a:pt x="45476" y="23552"/>
                  </a:lnTo>
                  <a:cubicBezTo>
                    <a:pt x="45401" y="23925"/>
                    <a:pt x="45451" y="24395"/>
                    <a:pt x="45534" y="24860"/>
                  </a:cubicBezTo>
                  <a:cubicBezTo>
                    <a:pt x="45252" y="24641"/>
                    <a:pt x="44984" y="24408"/>
                    <a:pt x="44733" y="24157"/>
                  </a:cubicBezTo>
                  <a:lnTo>
                    <a:pt x="44733" y="24157"/>
                  </a:lnTo>
                  <a:cubicBezTo>
                    <a:pt x="44984" y="23959"/>
                    <a:pt x="45229" y="23751"/>
                    <a:pt x="45476" y="23552"/>
                  </a:cubicBezTo>
                  <a:close/>
                  <a:moveTo>
                    <a:pt x="56228" y="18789"/>
                  </a:moveTo>
                  <a:cubicBezTo>
                    <a:pt x="56303" y="19083"/>
                    <a:pt x="56352" y="19381"/>
                    <a:pt x="56381" y="19681"/>
                  </a:cubicBezTo>
                  <a:lnTo>
                    <a:pt x="56378" y="19684"/>
                  </a:lnTo>
                  <a:cubicBezTo>
                    <a:pt x="54893" y="21434"/>
                    <a:pt x="53204" y="23135"/>
                    <a:pt x="51807" y="24864"/>
                  </a:cubicBezTo>
                  <a:lnTo>
                    <a:pt x="51807" y="24864"/>
                  </a:lnTo>
                  <a:cubicBezTo>
                    <a:pt x="53390" y="22903"/>
                    <a:pt x="54924" y="20951"/>
                    <a:pt x="56228" y="18789"/>
                  </a:cubicBezTo>
                  <a:close/>
                  <a:moveTo>
                    <a:pt x="56398" y="20215"/>
                  </a:moveTo>
                  <a:lnTo>
                    <a:pt x="56398" y="20215"/>
                  </a:lnTo>
                  <a:cubicBezTo>
                    <a:pt x="56404" y="20616"/>
                    <a:pt x="56386" y="21021"/>
                    <a:pt x="56343" y="21422"/>
                  </a:cubicBezTo>
                  <a:lnTo>
                    <a:pt x="56340" y="21425"/>
                  </a:lnTo>
                  <a:cubicBezTo>
                    <a:pt x="55174" y="22603"/>
                    <a:pt x="53035" y="24144"/>
                    <a:pt x="52350" y="25493"/>
                  </a:cubicBezTo>
                  <a:cubicBezTo>
                    <a:pt x="53332" y="23552"/>
                    <a:pt x="55004" y="21910"/>
                    <a:pt x="56398" y="20215"/>
                  </a:cubicBezTo>
                  <a:close/>
                  <a:moveTo>
                    <a:pt x="56254" y="22060"/>
                  </a:moveTo>
                  <a:lnTo>
                    <a:pt x="56254" y="22060"/>
                  </a:lnTo>
                  <a:cubicBezTo>
                    <a:pt x="56193" y="22484"/>
                    <a:pt x="56118" y="22912"/>
                    <a:pt x="56046" y="23336"/>
                  </a:cubicBezTo>
                  <a:lnTo>
                    <a:pt x="56046" y="23339"/>
                  </a:lnTo>
                  <a:cubicBezTo>
                    <a:pt x="55567" y="23878"/>
                    <a:pt x="53872" y="25112"/>
                    <a:pt x="53662" y="25538"/>
                  </a:cubicBezTo>
                  <a:lnTo>
                    <a:pt x="53662" y="25538"/>
                  </a:lnTo>
                  <a:cubicBezTo>
                    <a:pt x="54297" y="24248"/>
                    <a:pt x="55284" y="23134"/>
                    <a:pt x="56254" y="22060"/>
                  </a:cubicBezTo>
                  <a:close/>
                  <a:moveTo>
                    <a:pt x="54901" y="18772"/>
                  </a:moveTo>
                  <a:cubicBezTo>
                    <a:pt x="54987" y="18772"/>
                    <a:pt x="53204" y="20718"/>
                    <a:pt x="52983" y="20995"/>
                  </a:cubicBezTo>
                  <a:cubicBezTo>
                    <a:pt x="52059" y="22144"/>
                    <a:pt x="51106" y="23267"/>
                    <a:pt x="50151" y="24387"/>
                  </a:cubicBezTo>
                  <a:cubicBezTo>
                    <a:pt x="50044" y="24513"/>
                    <a:pt x="50150" y="24678"/>
                    <a:pt x="50276" y="24678"/>
                  </a:cubicBezTo>
                  <a:cubicBezTo>
                    <a:pt x="50314" y="24678"/>
                    <a:pt x="50354" y="24663"/>
                    <a:pt x="50390" y="24626"/>
                  </a:cubicBezTo>
                  <a:cubicBezTo>
                    <a:pt x="51987" y="23004"/>
                    <a:pt x="53558" y="21352"/>
                    <a:pt x="55186" y="19758"/>
                  </a:cubicBezTo>
                  <a:lnTo>
                    <a:pt x="55186" y="19758"/>
                  </a:lnTo>
                  <a:cubicBezTo>
                    <a:pt x="53907" y="21016"/>
                    <a:pt x="52249" y="23759"/>
                    <a:pt x="50815" y="25544"/>
                  </a:cubicBezTo>
                  <a:cubicBezTo>
                    <a:pt x="50630" y="25429"/>
                    <a:pt x="50454" y="25316"/>
                    <a:pt x="50295" y="25218"/>
                  </a:cubicBezTo>
                  <a:cubicBezTo>
                    <a:pt x="49946" y="25005"/>
                    <a:pt x="49588" y="24707"/>
                    <a:pt x="49221" y="24401"/>
                  </a:cubicBezTo>
                  <a:cubicBezTo>
                    <a:pt x="49559" y="24069"/>
                    <a:pt x="49891" y="23737"/>
                    <a:pt x="50226" y="23402"/>
                  </a:cubicBezTo>
                  <a:cubicBezTo>
                    <a:pt x="50416" y="23212"/>
                    <a:pt x="50601" y="23015"/>
                    <a:pt x="50789" y="22819"/>
                  </a:cubicBezTo>
                  <a:lnTo>
                    <a:pt x="50789" y="22819"/>
                  </a:lnTo>
                  <a:cubicBezTo>
                    <a:pt x="50693" y="22920"/>
                    <a:pt x="50601" y="23024"/>
                    <a:pt x="50506" y="23122"/>
                  </a:cubicBezTo>
                  <a:cubicBezTo>
                    <a:pt x="51632" y="21999"/>
                    <a:pt x="52749" y="20870"/>
                    <a:pt x="53872" y="19747"/>
                  </a:cubicBezTo>
                  <a:cubicBezTo>
                    <a:pt x="54584" y="19036"/>
                    <a:pt x="54869" y="18772"/>
                    <a:pt x="54901" y="18772"/>
                  </a:cubicBezTo>
                  <a:close/>
                  <a:moveTo>
                    <a:pt x="19452" y="18048"/>
                  </a:moveTo>
                  <a:cubicBezTo>
                    <a:pt x="19091" y="18484"/>
                    <a:pt x="17065" y="21841"/>
                    <a:pt x="16373" y="22698"/>
                  </a:cubicBezTo>
                  <a:cubicBezTo>
                    <a:pt x="15538" y="23729"/>
                    <a:pt x="14661" y="24716"/>
                    <a:pt x="13780" y="25700"/>
                  </a:cubicBezTo>
                  <a:cubicBezTo>
                    <a:pt x="14014" y="25389"/>
                    <a:pt x="14256" y="25083"/>
                    <a:pt x="14487" y="24771"/>
                  </a:cubicBezTo>
                  <a:cubicBezTo>
                    <a:pt x="16141" y="22511"/>
                    <a:pt x="17657" y="20210"/>
                    <a:pt x="19452" y="18048"/>
                  </a:cubicBezTo>
                  <a:close/>
                  <a:moveTo>
                    <a:pt x="35099" y="22772"/>
                  </a:moveTo>
                  <a:cubicBezTo>
                    <a:pt x="34352" y="23745"/>
                    <a:pt x="33584" y="24708"/>
                    <a:pt x="32765" y="25620"/>
                  </a:cubicBezTo>
                  <a:cubicBezTo>
                    <a:pt x="32644" y="25755"/>
                    <a:pt x="32514" y="25885"/>
                    <a:pt x="32390" y="26021"/>
                  </a:cubicBezTo>
                  <a:cubicBezTo>
                    <a:pt x="33207" y="24967"/>
                    <a:pt x="34050" y="23934"/>
                    <a:pt x="34956" y="22932"/>
                  </a:cubicBezTo>
                  <a:cubicBezTo>
                    <a:pt x="35004" y="22879"/>
                    <a:pt x="35051" y="22826"/>
                    <a:pt x="35099" y="22772"/>
                  </a:cubicBezTo>
                  <a:close/>
                  <a:moveTo>
                    <a:pt x="53525" y="23272"/>
                  </a:moveTo>
                  <a:lnTo>
                    <a:pt x="53525" y="23272"/>
                  </a:lnTo>
                  <a:cubicBezTo>
                    <a:pt x="52853" y="24147"/>
                    <a:pt x="52232" y="25059"/>
                    <a:pt x="51695" y="26064"/>
                  </a:cubicBezTo>
                  <a:lnTo>
                    <a:pt x="51692" y="26064"/>
                  </a:lnTo>
                  <a:cubicBezTo>
                    <a:pt x="51496" y="25957"/>
                    <a:pt x="51305" y="25845"/>
                    <a:pt x="51123" y="25735"/>
                  </a:cubicBezTo>
                  <a:cubicBezTo>
                    <a:pt x="51998" y="24976"/>
                    <a:pt x="52792" y="24133"/>
                    <a:pt x="53525" y="23272"/>
                  </a:cubicBezTo>
                  <a:close/>
                  <a:moveTo>
                    <a:pt x="24396" y="14253"/>
                  </a:moveTo>
                  <a:cubicBezTo>
                    <a:pt x="23870" y="14955"/>
                    <a:pt x="23316" y="15633"/>
                    <a:pt x="22773" y="16321"/>
                  </a:cubicBezTo>
                  <a:cubicBezTo>
                    <a:pt x="22291" y="16883"/>
                    <a:pt x="21835" y="17478"/>
                    <a:pt x="21384" y="18084"/>
                  </a:cubicBezTo>
                  <a:cubicBezTo>
                    <a:pt x="20391" y="19300"/>
                    <a:pt x="19381" y="20501"/>
                    <a:pt x="18353" y="21685"/>
                  </a:cubicBezTo>
                  <a:cubicBezTo>
                    <a:pt x="16993" y="23258"/>
                    <a:pt x="15616" y="24814"/>
                    <a:pt x="14256" y="26379"/>
                  </a:cubicBezTo>
                  <a:cubicBezTo>
                    <a:pt x="16292" y="23858"/>
                    <a:pt x="18604" y="21569"/>
                    <a:pt x="20556" y="18979"/>
                  </a:cubicBezTo>
                  <a:cubicBezTo>
                    <a:pt x="21766" y="17377"/>
                    <a:pt x="23241" y="15792"/>
                    <a:pt x="24396" y="14253"/>
                  </a:cubicBezTo>
                  <a:close/>
                  <a:moveTo>
                    <a:pt x="32820" y="11173"/>
                  </a:moveTo>
                  <a:cubicBezTo>
                    <a:pt x="32869" y="11390"/>
                    <a:pt x="32901" y="11612"/>
                    <a:pt x="32935" y="11834"/>
                  </a:cubicBezTo>
                  <a:cubicBezTo>
                    <a:pt x="32907" y="11786"/>
                    <a:pt x="32852" y="11751"/>
                    <a:pt x="32799" y="11751"/>
                  </a:cubicBezTo>
                  <a:cubicBezTo>
                    <a:pt x="32766" y="11751"/>
                    <a:pt x="32734" y="11765"/>
                    <a:pt x="32710" y="11797"/>
                  </a:cubicBezTo>
                  <a:cubicBezTo>
                    <a:pt x="28720" y="16878"/>
                    <a:pt x="24254" y="21572"/>
                    <a:pt x="20036" y="26468"/>
                  </a:cubicBezTo>
                  <a:cubicBezTo>
                    <a:pt x="21194" y="24932"/>
                    <a:pt x="22320" y="23368"/>
                    <a:pt x="23498" y="21843"/>
                  </a:cubicBezTo>
                  <a:cubicBezTo>
                    <a:pt x="25666" y="19528"/>
                    <a:pt x="27869" y="17253"/>
                    <a:pt x="29939" y="14845"/>
                  </a:cubicBezTo>
                  <a:cubicBezTo>
                    <a:pt x="31039" y="13748"/>
                    <a:pt x="32043" y="12593"/>
                    <a:pt x="32820" y="11173"/>
                  </a:cubicBezTo>
                  <a:close/>
                  <a:moveTo>
                    <a:pt x="55628" y="22239"/>
                  </a:moveTo>
                  <a:lnTo>
                    <a:pt x="55628" y="22239"/>
                  </a:lnTo>
                  <a:cubicBezTo>
                    <a:pt x="54494" y="23522"/>
                    <a:pt x="53573" y="24933"/>
                    <a:pt x="52812" y="26465"/>
                  </a:cubicBezTo>
                  <a:cubicBezTo>
                    <a:pt x="52801" y="26494"/>
                    <a:pt x="52798" y="26526"/>
                    <a:pt x="52801" y="26558"/>
                  </a:cubicBezTo>
                  <a:cubicBezTo>
                    <a:pt x="52558" y="26480"/>
                    <a:pt x="52322" y="26382"/>
                    <a:pt x="52091" y="26269"/>
                  </a:cubicBezTo>
                  <a:cubicBezTo>
                    <a:pt x="53363" y="24992"/>
                    <a:pt x="54612" y="23386"/>
                    <a:pt x="55628" y="22239"/>
                  </a:cubicBezTo>
                  <a:close/>
                  <a:moveTo>
                    <a:pt x="55870" y="24271"/>
                  </a:moveTo>
                  <a:lnTo>
                    <a:pt x="55870" y="24271"/>
                  </a:lnTo>
                  <a:cubicBezTo>
                    <a:pt x="55561" y="25744"/>
                    <a:pt x="54983" y="26439"/>
                    <a:pt x="54291" y="26653"/>
                  </a:cubicBezTo>
                  <a:lnTo>
                    <a:pt x="54288" y="26653"/>
                  </a:lnTo>
                  <a:cubicBezTo>
                    <a:pt x="54291" y="26650"/>
                    <a:pt x="54299" y="26650"/>
                    <a:pt x="54302" y="26644"/>
                  </a:cubicBezTo>
                  <a:cubicBezTo>
                    <a:pt x="54828" y="25851"/>
                    <a:pt x="55359" y="25068"/>
                    <a:pt x="55870" y="24271"/>
                  </a:cubicBezTo>
                  <a:close/>
                  <a:moveTo>
                    <a:pt x="55503" y="24647"/>
                  </a:moveTo>
                  <a:cubicBezTo>
                    <a:pt x="55252" y="24924"/>
                    <a:pt x="54634" y="25654"/>
                    <a:pt x="54426" y="26281"/>
                  </a:cubicBezTo>
                  <a:cubicBezTo>
                    <a:pt x="54470" y="26148"/>
                    <a:pt x="54364" y="26063"/>
                    <a:pt x="54258" y="26063"/>
                  </a:cubicBezTo>
                  <a:cubicBezTo>
                    <a:pt x="54188" y="26063"/>
                    <a:pt x="54117" y="26100"/>
                    <a:pt x="54088" y="26185"/>
                  </a:cubicBezTo>
                  <a:lnTo>
                    <a:pt x="53979" y="26509"/>
                  </a:lnTo>
                  <a:cubicBezTo>
                    <a:pt x="53953" y="26584"/>
                    <a:pt x="53987" y="26668"/>
                    <a:pt x="54062" y="26699"/>
                  </a:cubicBezTo>
                  <a:cubicBezTo>
                    <a:pt x="53945" y="26717"/>
                    <a:pt x="53826" y="26726"/>
                    <a:pt x="53707" y="26726"/>
                  </a:cubicBezTo>
                  <a:cubicBezTo>
                    <a:pt x="53514" y="26726"/>
                    <a:pt x="53320" y="26702"/>
                    <a:pt x="53133" y="26656"/>
                  </a:cubicBezTo>
                  <a:cubicBezTo>
                    <a:pt x="54273" y="25934"/>
                    <a:pt x="53820" y="26289"/>
                    <a:pt x="54865" y="25279"/>
                  </a:cubicBezTo>
                  <a:cubicBezTo>
                    <a:pt x="55191" y="24964"/>
                    <a:pt x="55393" y="24762"/>
                    <a:pt x="55503" y="24647"/>
                  </a:cubicBezTo>
                  <a:close/>
                  <a:moveTo>
                    <a:pt x="34321" y="15394"/>
                  </a:moveTo>
                  <a:lnTo>
                    <a:pt x="34321" y="15394"/>
                  </a:lnTo>
                  <a:cubicBezTo>
                    <a:pt x="33504" y="17025"/>
                    <a:pt x="32292" y="18535"/>
                    <a:pt x="31168" y="19941"/>
                  </a:cubicBezTo>
                  <a:cubicBezTo>
                    <a:pt x="29090" y="22545"/>
                    <a:pt x="26671" y="24863"/>
                    <a:pt x="24318" y="27231"/>
                  </a:cubicBezTo>
                  <a:lnTo>
                    <a:pt x="24318" y="27231"/>
                  </a:lnTo>
                  <a:cubicBezTo>
                    <a:pt x="25291" y="25900"/>
                    <a:pt x="26287" y="24589"/>
                    <a:pt x="27323" y="23327"/>
                  </a:cubicBezTo>
                  <a:cubicBezTo>
                    <a:pt x="28755" y="21581"/>
                    <a:pt x="30591" y="20094"/>
                    <a:pt x="31876" y="18229"/>
                  </a:cubicBezTo>
                  <a:cubicBezTo>
                    <a:pt x="32531" y="17158"/>
                    <a:pt x="33357" y="16199"/>
                    <a:pt x="34321" y="15394"/>
                  </a:cubicBezTo>
                  <a:close/>
                  <a:moveTo>
                    <a:pt x="47336" y="27886"/>
                  </a:moveTo>
                  <a:lnTo>
                    <a:pt x="47336" y="27886"/>
                  </a:lnTo>
                  <a:cubicBezTo>
                    <a:pt x="47308" y="27915"/>
                    <a:pt x="47280" y="27944"/>
                    <a:pt x="47252" y="27973"/>
                  </a:cubicBezTo>
                  <a:lnTo>
                    <a:pt x="47252" y="27973"/>
                  </a:lnTo>
                  <a:cubicBezTo>
                    <a:pt x="47280" y="27944"/>
                    <a:pt x="47308" y="27915"/>
                    <a:pt x="47336" y="27886"/>
                  </a:cubicBezTo>
                  <a:close/>
                  <a:moveTo>
                    <a:pt x="33285" y="13324"/>
                  </a:moveTo>
                  <a:cubicBezTo>
                    <a:pt x="33441" y="13569"/>
                    <a:pt x="33651" y="13774"/>
                    <a:pt x="33897" y="13927"/>
                  </a:cubicBezTo>
                  <a:cubicBezTo>
                    <a:pt x="29436" y="18035"/>
                    <a:pt x="25602" y="23347"/>
                    <a:pt x="21751" y="28039"/>
                  </a:cubicBezTo>
                  <a:cubicBezTo>
                    <a:pt x="21327" y="28559"/>
                    <a:pt x="20891" y="29070"/>
                    <a:pt x="20463" y="29583"/>
                  </a:cubicBezTo>
                  <a:cubicBezTo>
                    <a:pt x="22715" y="26477"/>
                    <a:pt x="24794" y="23270"/>
                    <a:pt x="27352" y="20385"/>
                  </a:cubicBezTo>
                  <a:cubicBezTo>
                    <a:pt x="29396" y="18084"/>
                    <a:pt x="31509" y="15913"/>
                    <a:pt x="33270" y="13382"/>
                  </a:cubicBezTo>
                  <a:cubicBezTo>
                    <a:pt x="33285" y="13361"/>
                    <a:pt x="33282" y="13344"/>
                    <a:pt x="33285" y="13324"/>
                  </a:cubicBezTo>
                  <a:close/>
                  <a:moveTo>
                    <a:pt x="39821" y="17267"/>
                  </a:moveTo>
                  <a:lnTo>
                    <a:pt x="39821" y="17267"/>
                  </a:lnTo>
                  <a:cubicBezTo>
                    <a:pt x="38724" y="19046"/>
                    <a:pt x="37422" y="20715"/>
                    <a:pt x="36134" y="22351"/>
                  </a:cubicBezTo>
                  <a:lnTo>
                    <a:pt x="36134" y="22349"/>
                  </a:lnTo>
                  <a:cubicBezTo>
                    <a:pt x="34076" y="24964"/>
                    <a:pt x="31815" y="27418"/>
                    <a:pt x="29555" y="29866"/>
                  </a:cubicBezTo>
                  <a:cubicBezTo>
                    <a:pt x="30051" y="29168"/>
                    <a:pt x="30554" y="28472"/>
                    <a:pt x="31062" y="27779"/>
                  </a:cubicBezTo>
                  <a:cubicBezTo>
                    <a:pt x="32520" y="26281"/>
                    <a:pt x="33966" y="24768"/>
                    <a:pt x="35334" y="23177"/>
                  </a:cubicBezTo>
                  <a:cubicBezTo>
                    <a:pt x="36411" y="21927"/>
                    <a:pt x="37407" y="20625"/>
                    <a:pt x="38360" y="19283"/>
                  </a:cubicBezTo>
                  <a:cubicBezTo>
                    <a:pt x="38793" y="18575"/>
                    <a:pt x="39281" y="17903"/>
                    <a:pt x="39821" y="17267"/>
                  </a:cubicBezTo>
                  <a:close/>
                  <a:moveTo>
                    <a:pt x="28131" y="23705"/>
                  </a:moveTo>
                  <a:lnTo>
                    <a:pt x="28131" y="23705"/>
                  </a:lnTo>
                  <a:cubicBezTo>
                    <a:pt x="25929" y="26413"/>
                    <a:pt x="23714" y="29119"/>
                    <a:pt x="21304" y="31656"/>
                  </a:cubicBezTo>
                  <a:cubicBezTo>
                    <a:pt x="21127" y="31841"/>
                    <a:pt x="20951" y="32026"/>
                    <a:pt x="20775" y="32211"/>
                  </a:cubicBezTo>
                  <a:cubicBezTo>
                    <a:pt x="21540" y="31116"/>
                    <a:pt x="22308" y="30028"/>
                    <a:pt x="23079" y="28943"/>
                  </a:cubicBezTo>
                  <a:cubicBezTo>
                    <a:pt x="24728" y="27153"/>
                    <a:pt x="26451" y="25443"/>
                    <a:pt x="28131" y="23705"/>
                  </a:cubicBezTo>
                  <a:close/>
                  <a:moveTo>
                    <a:pt x="11309" y="24124"/>
                  </a:moveTo>
                  <a:cubicBezTo>
                    <a:pt x="9169" y="26905"/>
                    <a:pt x="7137" y="29774"/>
                    <a:pt x="5095" y="32636"/>
                  </a:cubicBezTo>
                  <a:lnTo>
                    <a:pt x="5095" y="32636"/>
                  </a:lnTo>
                  <a:cubicBezTo>
                    <a:pt x="6248" y="30910"/>
                    <a:pt x="7430" y="29208"/>
                    <a:pt x="8624" y="27513"/>
                  </a:cubicBezTo>
                  <a:cubicBezTo>
                    <a:pt x="9455" y="26336"/>
                    <a:pt x="10371" y="25221"/>
                    <a:pt x="11309" y="24124"/>
                  </a:cubicBezTo>
                  <a:close/>
                  <a:moveTo>
                    <a:pt x="37041" y="21543"/>
                  </a:moveTo>
                  <a:lnTo>
                    <a:pt x="37041" y="21543"/>
                  </a:lnTo>
                  <a:cubicBezTo>
                    <a:pt x="35996" y="23010"/>
                    <a:pt x="34948" y="24482"/>
                    <a:pt x="33744" y="25839"/>
                  </a:cubicBezTo>
                  <a:cubicBezTo>
                    <a:pt x="32589" y="27141"/>
                    <a:pt x="31423" y="28434"/>
                    <a:pt x="30256" y="29728"/>
                  </a:cubicBezTo>
                  <a:cubicBezTo>
                    <a:pt x="29226" y="30842"/>
                    <a:pt x="28212" y="31977"/>
                    <a:pt x="27216" y="33134"/>
                  </a:cubicBezTo>
                  <a:cubicBezTo>
                    <a:pt x="27208" y="33146"/>
                    <a:pt x="27202" y="33155"/>
                    <a:pt x="27193" y="33163"/>
                  </a:cubicBezTo>
                  <a:cubicBezTo>
                    <a:pt x="27600" y="32600"/>
                    <a:pt x="28007" y="32037"/>
                    <a:pt x="28409" y="31474"/>
                  </a:cubicBezTo>
                  <a:cubicBezTo>
                    <a:pt x="31347" y="28203"/>
                    <a:pt x="34330" y="24990"/>
                    <a:pt x="37041" y="21543"/>
                  </a:cubicBezTo>
                  <a:close/>
                  <a:moveTo>
                    <a:pt x="12507" y="28989"/>
                  </a:moveTo>
                  <a:lnTo>
                    <a:pt x="12507" y="28989"/>
                  </a:lnTo>
                  <a:cubicBezTo>
                    <a:pt x="11355" y="30490"/>
                    <a:pt x="10217" y="32006"/>
                    <a:pt x="9083" y="33518"/>
                  </a:cubicBezTo>
                  <a:cubicBezTo>
                    <a:pt x="9871" y="32450"/>
                    <a:pt x="10642" y="31379"/>
                    <a:pt x="11395" y="30305"/>
                  </a:cubicBezTo>
                  <a:cubicBezTo>
                    <a:pt x="11765" y="29866"/>
                    <a:pt x="12137" y="29428"/>
                    <a:pt x="12507" y="28989"/>
                  </a:cubicBezTo>
                  <a:close/>
                  <a:moveTo>
                    <a:pt x="37075" y="19020"/>
                  </a:moveTo>
                  <a:cubicBezTo>
                    <a:pt x="36169" y="20325"/>
                    <a:pt x="35291" y="21650"/>
                    <a:pt x="34327" y="22842"/>
                  </a:cubicBezTo>
                  <a:cubicBezTo>
                    <a:pt x="31544" y="26289"/>
                    <a:pt x="28622" y="29627"/>
                    <a:pt x="25602" y="32869"/>
                  </a:cubicBezTo>
                  <a:cubicBezTo>
                    <a:pt x="25386" y="33100"/>
                    <a:pt x="25169" y="33328"/>
                    <a:pt x="24953" y="33559"/>
                  </a:cubicBezTo>
                  <a:cubicBezTo>
                    <a:pt x="26382" y="31743"/>
                    <a:pt x="27802" y="29933"/>
                    <a:pt x="29240" y="28157"/>
                  </a:cubicBezTo>
                  <a:lnTo>
                    <a:pt x="29243" y="28160"/>
                  </a:lnTo>
                  <a:cubicBezTo>
                    <a:pt x="31942" y="25189"/>
                    <a:pt x="34572" y="22158"/>
                    <a:pt x="37075" y="19020"/>
                  </a:cubicBezTo>
                  <a:close/>
                  <a:moveTo>
                    <a:pt x="36291" y="16946"/>
                  </a:moveTo>
                  <a:cubicBezTo>
                    <a:pt x="36398" y="16946"/>
                    <a:pt x="33371" y="20880"/>
                    <a:pt x="33436" y="20880"/>
                  </a:cubicBezTo>
                  <a:cubicBezTo>
                    <a:pt x="33438" y="20880"/>
                    <a:pt x="33445" y="20875"/>
                    <a:pt x="33455" y="20865"/>
                  </a:cubicBezTo>
                  <a:lnTo>
                    <a:pt x="33455" y="20868"/>
                  </a:lnTo>
                  <a:cubicBezTo>
                    <a:pt x="31602" y="23088"/>
                    <a:pt x="29650" y="25244"/>
                    <a:pt x="27753" y="27430"/>
                  </a:cubicBezTo>
                  <a:cubicBezTo>
                    <a:pt x="25952" y="29511"/>
                    <a:pt x="24193" y="31616"/>
                    <a:pt x="22404" y="33692"/>
                  </a:cubicBezTo>
                  <a:cubicBezTo>
                    <a:pt x="26145" y="29113"/>
                    <a:pt x="29843" y="24502"/>
                    <a:pt x="33654" y="19978"/>
                  </a:cubicBezTo>
                  <a:cubicBezTo>
                    <a:pt x="34411" y="19080"/>
                    <a:pt x="35176" y="18191"/>
                    <a:pt x="35949" y="17308"/>
                  </a:cubicBezTo>
                  <a:cubicBezTo>
                    <a:pt x="36169" y="17054"/>
                    <a:pt x="36273" y="16946"/>
                    <a:pt x="36291" y="16946"/>
                  </a:cubicBezTo>
                  <a:close/>
                  <a:moveTo>
                    <a:pt x="26339" y="21070"/>
                  </a:moveTo>
                  <a:lnTo>
                    <a:pt x="26339" y="21070"/>
                  </a:lnTo>
                  <a:cubicBezTo>
                    <a:pt x="24846" y="22811"/>
                    <a:pt x="23521" y="24670"/>
                    <a:pt x="22193" y="26549"/>
                  </a:cubicBezTo>
                  <a:cubicBezTo>
                    <a:pt x="20195" y="29376"/>
                    <a:pt x="17956" y="31985"/>
                    <a:pt x="15719" y="34590"/>
                  </a:cubicBezTo>
                  <a:lnTo>
                    <a:pt x="15719" y="34590"/>
                  </a:lnTo>
                  <a:cubicBezTo>
                    <a:pt x="16524" y="33531"/>
                    <a:pt x="17332" y="32483"/>
                    <a:pt x="18148" y="31480"/>
                  </a:cubicBezTo>
                  <a:cubicBezTo>
                    <a:pt x="20631" y="28426"/>
                    <a:pt x="22981" y="25169"/>
                    <a:pt x="25420" y="22014"/>
                  </a:cubicBezTo>
                  <a:cubicBezTo>
                    <a:pt x="25724" y="21699"/>
                    <a:pt x="26030" y="21384"/>
                    <a:pt x="26339" y="21070"/>
                  </a:cubicBezTo>
                  <a:close/>
                  <a:moveTo>
                    <a:pt x="25109" y="17685"/>
                  </a:moveTo>
                  <a:cubicBezTo>
                    <a:pt x="25168" y="17685"/>
                    <a:pt x="21789" y="21943"/>
                    <a:pt x="21217" y="22652"/>
                  </a:cubicBezTo>
                  <a:cubicBezTo>
                    <a:pt x="19456" y="24820"/>
                    <a:pt x="17643" y="26939"/>
                    <a:pt x="15911" y="29130"/>
                  </a:cubicBezTo>
                  <a:lnTo>
                    <a:pt x="15911" y="29127"/>
                  </a:lnTo>
                  <a:cubicBezTo>
                    <a:pt x="14395" y="31050"/>
                    <a:pt x="12879" y="32967"/>
                    <a:pt x="11364" y="34878"/>
                  </a:cubicBezTo>
                  <a:cubicBezTo>
                    <a:pt x="11762" y="34353"/>
                    <a:pt x="12149" y="33839"/>
                    <a:pt x="12524" y="33363"/>
                  </a:cubicBezTo>
                  <a:cubicBezTo>
                    <a:pt x="16364" y="28492"/>
                    <a:pt x="20195" y="23604"/>
                    <a:pt x="24144" y="18821"/>
                  </a:cubicBezTo>
                  <a:cubicBezTo>
                    <a:pt x="24815" y="18009"/>
                    <a:pt x="25093" y="17685"/>
                    <a:pt x="25109" y="17685"/>
                  </a:cubicBezTo>
                  <a:close/>
                  <a:moveTo>
                    <a:pt x="29295" y="22811"/>
                  </a:moveTo>
                  <a:cubicBezTo>
                    <a:pt x="27612" y="24935"/>
                    <a:pt x="25955" y="27115"/>
                    <a:pt x="24361" y="29266"/>
                  </a:cubicBezTo>
                  <a:cubicBezTo>
                    <a:pt x="24228" y="29399"/>
                    <a:pt x="24101" y="29540"/>
                    <a:pt x="23968" y="29673"/>
                  </a:cubicBezTo>
                  <a:cubicBezTo>
                    <a:pt x="22051" y="31587"/>
                    <a:pt x="20207" y="33556"/>
                    <a:pt x="18402" y="35560"/>
                  </a:cubicBezTo>
                  <a:cubicBezTo>
                    <a:pt x="18795" y="35014"/>
                    <a:pt x="19185" y="34465"/>
                    <a:pt x="19574" y="33917"/>
                  </a:cubicBezTo>
                  <a:cubicBezTo>
                    <a:pt x="20221" y="33238"/>
                    <a:pt x="20871" y="32557"/>
                    <a:pt x="21526" y="31879"/>
                  </a:cubicBezTo>
                  <a:cubicBezTo>
                    <a:pt x="24300" y="28997"/>
                    <a:pt x="26795" y="25902"/>
                    <a:pt x="29295" y="22811"/>
                  </a:cubicBezTo>
                  <a:close/>
                  <a:moveTo>
                    <a:pt x="51400" y="31694"/>
                  </a:moveTo>
                  <a:cubicBezTo>
                    <a:pt x="51433" y="31694"/>
                    <a:pt x="51301" y="31889"/>
                    <a:pt x="50875" y="32430"/>
                  </a:cubicBezTo>
                  <a:cubicBezTo>
                    <a:pt x="50442" y="32981"/>
                    <a:pt x="49983" y="33507"/>
                    <a:pt x="49527" y="34038"/>
                  </a:cubicBezTo>
                  <a:cubicBezTo>
                    <a:pt x="48713" y="34621"/>
                    <a:pt x="47919" y="35225"/>
                    <a:pt x="47145" y="35854"/>
                  </a:cubicBezTo>
                  <a:cubicBezTo>
                    <a:pt x="47440" y="35585"/>
                    <a:pt x="47737" y="35326"/>
                    <a:pt x="48023" y="35049"/>
                  </a:cubicBezTo>
                  <a:cubicBezTo>
                    <a:pt x="48713" y="34382"/>
                    <a:pt x="49388" y="33700"/>
                    <a:pt x="50075" y="33030"/>
                  </a:cubicBezTo>
                  <a:cubicBezTo>
                    <a:pt x="50258" y="32855"/>
                    <a:pt x="51319" y="31694"/>
                    <a:pt x="51400" y="31694"/>
                  </a:cubicBezTo>
                  <a:close/>
                  <a:moveTo>
                    <a:pt x="31861" y="13341"/>
                  </a:moveTo>
                  <a:cubicBezTo>
                    <a:pt x="27485" y="18679"/>
                    <a:pt x="22828" y="24219"/>
                    <a:pt x="18365" y="29673"/>
                  </a:cubicBezTo>
                  <a:cubicBezTo>
                    <a:pt x="16549" y="31893"/>
                    <a:pt x="14643" y="34096"/>
                    <a:pt x="12755" y="36319"/>
                  </a:cubicBezTo>
                  <a:cubicBezTo>
                    <a:pt x="13783" y="34832"/>
                    <a:pt x="14796" y="33351"/>
                    <a:pt x="15870" y="31988"/>
                  </a:cubicBezTo>
                  <a:cubicBezTo>
                    <a:pt x="20954" y="25553"/>
                    <a:pt x="26665" y="19675"/>
                    <a:pt x="31861" y="13341"/>
                  </a:cubicBezTo>
                  <a:close/>
                  <a:moveTo>
                    <a:pt x="51174" y="33267"/>
                  </a:moveTo>
                  <a:cubicBezTo>
                    <a:pt x="51207" y="33267"/>
                    <a:pt x="50915" y="33543"/>
                    <a:pt x="50448" y="34073"/>
                  </a:cubicBezTo>
                  <a:cubicBezTo>
                    <a:pt x="49544" y="35095"/>
                    <a:pt x="48557" y="35964"/>
                    <a:pt x="47457" y="36763"/>
                  </a:cubicBezTo>
                  <a:lnTo>
                    <a:pt x="47425" y="36786"/>
                  </a:lnTo>
                  <a:cubicBezTo>
                    <a:pt x="48231" y="35975"/>
                    <a:pt x="49004" y="35135"/>
                    <a:pt x="49746" y="34263"/>
                  </a:cubicBezTo>
                  <a:cubicBezTo>
                    <a:pt x="49972" y="34102"/>
                    <a:pt x="50197" y="33943"/>
                    <a:pt x="50425" y="33784"/>
                  </a:cubicBezTo>
                  <a:cubicBezTo>
                    <a:pt x="50923" y="33436"/>
                    <a:pt x="51148" y="33267"/>
                    <a:pt x="51174" y="33267"/>
                  </a:cubicBezTo>
                  <a:close/>
                  <a:moveTo>
                    <a:pt x="45939" y="7670"/>
                  </a:moveTo>
                  <a:cubicBezTo>
                    <a:pt x="45168" y="8448"/>
                    <a:pt x="43844" y="10297"/>
                    <a:pt x="42881" y="11603"/>
                  </a:cubicBezTo>
                  <a:cubicBezTo>
                    <a:pt x="42803" y="11597"/>
                    <a:pt x="42727" y="11593"/>
                    <a:pt x="42650" y="11593"/>
                  </a:cubicBezTo>
                  <a:cubicBezTo>
                    <a:pt x="42624" y="11593"/>
                    <a:pt x="42598" y="11594"/>
                    <a:pt x="42572" y="11594"/>
                  </a:cubicBezTo>
                  <a:cubicBezTo>
                    <a:pt x="41876" y="11623"/>
                    <a:pt x="41530" y="12420"/>
                    <a:pt x="41331" y="13067"/>
                  </a:cubicBezTo>
                  <a:cubicBezTo>
                    <a:pt x="41324" y="13065"/>
                    <a:pt x="41317" y="13064"/>
                    <a:pt x="41310" y="13064"/>
                  </a:cubicBezTo>
                  <a:cubicBezTo>
                    <a:pt x="41282" y="13064"/>
                    <a:pt x="41254" y="13078"/>
                    <a:pt x="41235" y="13102"/>
                  </a:cubicBezTo>
                  <a:cubicBezTo>
                    <a:pt x="37303" y="18122"/>
                    <a:pt x="33189" y="22989"/>
                    <a:pt x="29096" y="27883"/>
                  </a:cubicBezTo>
                  <a:cubicBezTo>
                    <a:pt x="28180" y="28879"/>
                    <a:pt x="27262" y="29872"/>
                    <a:pt x="26339" y="30862"/>
                  </a:cubicBezTo>
                  <a:cubicBezTo>
                    <a:pt x="24454" y="32868"/>
                    <a:pt x="22543" y="34854"/>
                    <a:pt x="20632" y="36839"/>
                  </a:cubicBezTo>
                  <a:lnTo>
                    <a:pt x="20632" y="36839"/>
                  </a:lnTo>
                  <a:cubicBezTo>
                    <a:pt x="22384" y="34520"/>
                    <a:pt x="24128" y="32224"/>
                    <a:pt x="26001" y="30164"/>
                  </a:cubicBezTo>
                  <a:cubicBezTo>
                    <a:pt x="27283" y="28752"/>
                    <a:pt x="28547" y="27323"/>
                    <a:pt x="29812" y="25894"/>
                  </a:cubicBezTo>
                  <a:cubicBezTo>
                    <a:pt x="31024" y="24586"/>
                    <a:pt x="32214" y="23255"/>
                    <a:pt x="33316" y="21881"/>
                  </a:cubicBezTo>
                  <a:cubicBezTo>
                    <a:pt x="36128" y="18624"/>
                    <a:pt x="38888" y="15325"/>
                    <a:pt x="41593" y="11978"/>
                  </a:cubicBezTo>
                  <a:lnTo>
                    <a:pt x="41593" y="11978"/>
                  </a:lnTo>
                  <a:cubicBezTo>
                    <a:pt x="41572" y="12025"/>
                    <a:pt x="41609" y="12079"/>
                    <a:pt x="41653" y="12079"/>
                  </a:cubicBezTo>
                  <a:cubicBezTo>
                    <a:pt x="41669" y="12079"/>
                    <a:pt x="41685" y="12072"/>
                    <a:pt x="41700" y="12056"/>
                  </a:cubicBezTo>
                  <a:cubicBezTo>
                    <a:pt x="43106" y="10588"/>
                    <a:pt x="44508" y="9113"/>
                    <a:pt x="45939" y="7670"/>
                  </a:cubicBezTo>
                  <a:close/>
                  <a:moveTo>
                    <a:pt x="21384" y="24147"/>
                  </a:moveTo>
                  <a:cubicBezTo>
                    <a:pt x="19040" y="27202"/>
                    <a:pt x="16748" y="30294"/>
                    <a:pt x="14320" y="33282"/>
                  </a:cubicBezTo>
                  <a:cubicBezTo>
                    <a:pt x="13289" y="34546"/>
                    <a:pt x="12189" y="35796"/>
                    <a:pt x="11086" y="37049"/>
                  </a:cubicBezTo>
                  <a:cubicBezTo>
                    <a:pt x="11167" y="36934"/>
                    <a:pt x="11245" y="36833"/>
                    <a:pt x="11312" y="36752"/>
                  </a:cubicBezTo>
                  <a:cubicBezTo>
                    <a:pt x="14623" y="32597"/>
                    <a:pt x="17738" y="28250"/>
                    <a:pt x="21266" y="24274"/>
                  </a:cubicBezTo>
                  <a:cubicBezTo>
                    <a:pt x="21304" y="24231"/>
                    <a:pt x="21344" y="24190"/>
                    <a:pt x="21384" y="24147"/>
                  </a:cubicBezTo>
                  <a:close/>
                  <a:moveTo>
                    <a:pt x="22698" y="18873"/>
                  </a:moveTo>
                  <a:lnTo>
                    <a:pt x="22698" y="18873"/>
                  </a:lnTo>
                  <a:cubicBezTo>
                    <a:pt x="19984" y="22340"/>
                    <a:pt x="17244" y="25787"/>
                    <a:pt x="14479" y="29211"/>
                  </a:cubicBezTo>
                  <a:cubicBezTo>
                    <a:pt x="12663" y="31451"/>
                    <a:pt x="10838" y="33680"/>
                    <a:pt x="8999" y="35897"/>
                  </a:cubicBezTo>
                  <a:cubicBezTo>
                    <a:pt x="8624" y="36353"/>
                    <a:pt x="8246" y="36804"/>
                    <a:pt x="7867" y="37257"/>
                  </a:cubicBezTo>
                  <a:cubicBezTo>
                    <a:pt x="11349" y="32496"/>
                    <a:pt x="14612" y="27609"/>
                    <a:pt x="18598" y="23226"/>
                  </a:cubicBezTo>
                  <a:lnTo>
                    <a:pt x="18598" y="23223"/>
                  </a:lnTo>
                  <a:cubicBezTo>
                    <a:pt x="19947" y="21742"/>
                    <a:pt x="21393" y="20357"/>
                    <a:pt x="22698" y="18873"/>
                  </a:cubicBezTo>
                  <a:close/>
                  <a:moveTo>
                    <a:pt x="29912" y="33039"/>
                  </a:moveTo>
                  <a:cubicBezTo>
                    <a:pt x="29988" y="33039"/>
                    <a:pt x="29587" y="33598"/>
                    <a:pt x="28264" y="35196"/>
                  </a:cubicBezTo>
                  <a:cubicBezTo>
                    <a:pt x="27043" y="36671"/>
                    <a:pt x="25599" y="37990"/>
                    <a:pt x="24274" y="39388"/>
                  </a:cubicBezTo>
                  <a:lnTo>
                    <a:pt x="24274" y="39388"/>
                  </a:lnTo>
                  <a:cubicBezTo>
                    <a:pt x="25458" y="38028"/>
                    <a:pt x="26633" y="36665"/>
                    <a:pt x="27788" y="35282"/>
                  </a:cubicBezTo>
                  <a:lnTo>
                    <a:pt x="27785" y="35279"/>
                  </a:lnTo>
                  <a:cubicBezTo>
                    <a:pt x="28531" y="34383"/>
                    <a:pt x="29794" y="33039"/>
                    <a:pt x="29912" y="33039"/>
                  </a:cubicBezTo>
                  <a:close/>
                  <a:moveTo>
                    <a:pt x="5959" y="36804"/>
                  </a:moveTo>
                  <a:lnTo>
                    <a:pt x="5959" y="36804"/>
                  </a:lnTo>
                  <a:cubicBezTo>
                    <a:pt x="5500" y="37604"/>
                    <a:pt x="5009" y="38383"/>
                    <a:pt x="4438" y="39116"/>
                  </a:cubicBezTo>
                  <a:cubicBezTo>
                    <a:pt x="3987" y="39698"/>
                    <a:pt x="3791" y="39930"/>
                    <a:pt x="3766" y="39930"/>
                  </a:cubicBezTo>
                  <a:cubicBezTo>
                    <a:pt x="3694" y="39930"/>
                    <a:pt x="5171" y="37837"/>
                    <a:pt x="5959" y="36804"/>
                  </a:cubicBezTo>
                  <a:close/>
                  <a:moveTo>
                    <a:pt x="48618" y="35077"/>
                  </a:moveTo>
                  <a:cubicBezTo>
                    <a:pt x="48081" y="35666"/>
                    <a:pt x="47538" y="36255"/>
                    <a:pt x="46978" y="36827"/>
                  </a:cubicBezTo>
                  <a:cubicBezTo>
                    <a:pt x="46576" y="37231"/>
                    <a:pt x="46161" y="37618"/>
                    <a:pt x="45736" y="37996"/>
                  </a:cubicBezTo>
                  <a:cubicBezTo>
                    <a:pt x="45035" y="38513"/>
                    <a:pt x="44359" y="39059"/>
                    <a:pt x="43776" y="39682"/>
                  </a:cubicBezTo>
                  <a:cubicBezTo>
                    <a:pt x="43551" y="39859"/>
                    <a:pt x="43435" y="39934"/>
                    <a:pt x="43400" y="39934"/>
                  </a:cubicBezTo>
                  <a:cubicBezTo>
                    <a:pt x="43235" y="39934"/>
                    <a:pt x="44867" y="38277"/>
                    <a:pt x="45300" y="37843"/>
                  </a:cubicBezTo>
                  <a:cubicBezTo>
                    <a:pt x="46317" y="36824"/>
                    <a:pt x="47451" y="35929"/>
                    <a:pt x="48618" y="35077"/>
                  </a:cubicBezTo>
                  <a:close/>
                  <a:moveTo>
                    <a:pt x="54946" y="37347"/>
                  </a:moveTo>
                  <a:lnTo>
                    <a:pt x="54946" y="37347"/>
                  </a:lnTo>
                  <a:cubicBezTo>
                    <a:pt x="54507" y="37869"/>
                    <a:pt x="54019" y="38444"/>
                    <a:pt x="53525" y="38836"/>
                  </a:cubicBezTo>
                  <a:cubicBezTo>
                    <a:pt x="52997" y="39258"/>
                    <a:pt x="52475" y="39688"/>
                    <a:pt x="51955" y="40121"/>
                  </a:cubicBezTo>
                  <a:cubicBezTo>
                    <a:pt x="52960" y="39206"/>
                    <a:pt x="53956" y="38282"/>
                    <a:pt x="54946" y="37347"/>
                  </a:cubicBezTo>
                  <a:close/>
                  <a:moveTo>
                    <a:pt x="25781" y="15521"/>
                  </a:moveTo>
                  <a:cubicBezTo>
                    <a:pt x="25793" y="15749"/>
                    <a:pt x="25854" y="15971"/>
                    <a:pt x="25957" y="16176"/>
                  </a:cubicBezTo>
                  <a:cubicBezTo>
                    <a:pt x="22320" y="20385"/>
                    <a:pt x="18919" y="24785"/>
                    <a:pt x="15449" y="29130"/>
                  </a:cubicBezTo>
                  <a:cubicBezTo>
                    <a:pt x="12285" y="33088"/>
                    <a:pt x="8985" y="38891"/>
                    <a:pt x="4588" y="41723"/>
                  </a:cubicBezTo>
                  <a:cubicBezTo>
                    <a:pt x="11811" y="33120"/>
                    <a:pt x="18939" y="24430"/>
                    <a:pt x="25781" y="15521"/>
                  </a:cubicBezTo>
                  <a:close/>
                  <a:moveTo>
                    <a:pt x="38074" y="15613"/>
                  </a:moveTo>
                  <a:lnTo>
                    <a:pt x="38074" y="15613"/>
                  </a:lnTo>
                  <a:cubicBezTo>
                    <a:pt x="37413" y="16387"/>
                    <a:pt x="36749" y="17161"/>
                    <a:pt x="36085" y="17934"/>
                  </a:cubicBezTo>
                  <a:cubicBezTo>
                    <a:pt x="36466" y="17288"/>
                    <a:pt x="36824" y="16635"/>
                    <a:pt x="37139" y="15960"/>
                  </a:cubicBezTo>
                  <a:cubicBezTo>
                    <a:pt x="37186" y="15857"/>
                    <a:pt x="37102" y="15739"/>
                    <a:pt x="37010" y="15739"/>
                  </a:cubicBezTo>
                  <a:cubicBezTo>
                    <a:pt x="36978" y="15739"/>
                    <a:pt x="36945" y="15753"/>
                    <a:pt x="36917" y="15786"/>
                  </a:cubicBezTo>
                  <a:cubicBezTo>
                    <a:pt x="30380" y="23313"/>
                    <a:pt x="24234" y="31171"/>
                    <a:pt x="17819" y="38796"/>
                  </a:cubicBezTo>
                  <a:lnTo>
                    <a:pt x="17819" y="38799"/>
                  </a:lnTo>
                  <a:cubicBezTo>
                    <a:pt x="16999" y="39662"/>
                    <a:pt x="16168" y="40517"/>
                    <a:pt x="15307" y="41345"/>
                  </a:cubicBezTo>
                  <a:cubicBezTo>
                    <a:pt x="14998" y="41642"/>
                    <a:pt x="14661" y="41940"/>
                    <a:pt x="14305" y="42240"/>
                  </a:cubicBezTo>
                  <a:cubicBezTo>
                    <a:pt x="17233" y="39085"/>
                    <a:pt x="19964" y="35753"/>
                    <a:pt x="22542" y="32268"/>
                  </a:cubicBezTo>
                  <a:cubicBezTo>
                    <a:pt x="23402" y="31108"/>
                    <a:pt x="24312" y="29967"/>
                    <a:pt x="25239" y="28836"/>
                  </a:cubicBezTo>
                  <a:cubicBezTo>
                    <a:pt x="27488" y="26523"/>
                    <a:pt x="29578" y="24063"/>
                    <a:pt x="31740" y="21673"/>
                  </a:cubicBezTo>
                  <a:cubicBezTo>
                    <a:pt x="33501" y="19730"/>
                    <a:pt x="34948" y="17348"/>
                    <a:pt x="36922" y="15639"/>
                  </a:cubicBezTo>
                  <a:cubicBezTo>
                    <a:pt x="37046" y="15708"/>
                    <a:pt x="37179" y="15752"/>
                    <a:pt x="37318" y="15766"/>
                  </a:cubicBezTo>
                  <a:cubicBezTo>
                    <a:pt x="37374" y="15772"/>
                    <a:pt x="37428" y="15775"/>
                    <a:pt x="37480" y="15775"/>
                  </a:cubicBezTo>
                  <a:cubicBezTo>
                    <a:pt x="37721" y="15775"/>
                    <a:pt x="37915" y="15715"/>
                    <a:pt x="38074" y="15613"/>
                  </a:cubicBezTo>
                  <a:close/>
                  <a:moveTo>
                    <a:pt x="12801" y="35427"/>
                  </a:moveTo>
                  <a:lnTo>
                    <a:pt x="12801" y="35427"/>
                  </a:lnTo>
                  <a:cubicBezTo>
                    <a:pt x="12752" y="35493"/>
                    <a:pt x="12703" y="35554"/>
                    <a:pt x="12657" y="35620"/>
                  </a:cubicBezTo>
                  <a:cubicBezTo>
                    <a:pt x="11912" y="36659"/>
                    <a:pt x="11190" y="37713"/>
                    <a:pt x="10469" y="38770"/>
                  </a:cubicBezTo>
                  <a:cubicBezTo>
                    <a:pt x="9744" y="39844"/>
                    <a:pt x="8965" y="40877"/>
                    <a:pt x="8133" y="41871"/>
                  </a:cubicBezTo>
                  <a:cubicBezTo>
                    <a:pt x="8032" y="42047"/>
                    <a:pt x="7943" y="42191"/>
                    <a:pt x="7859" y="42321"/>
                  </a:cubicBezTo>
                  <a:cubicBezTo>
                    <a:pt x="7752" y="42465"/>
                    <a:pt x="7639" y="42607"/>
                    <a:pt x="7533" y="42751"/>
                  </a:cubicBezTo>
                  <a:cubicBezTo>
                    <a:pt x="7464" y="42816"/>
                    <a:pt x="7406" y="42847"/>
                    <a:pt x="7358" y="42847"/>
                  </a:cubicBezTo>
                  <a:cubicBezTo>
                    <a:pt x="7253" y="42847"/>
                    <a:pt x="7199" y="42690"/>
                    <a:pt x="7195" y="42381"/>
                  </a:cubicBezTo>
                  <a:lnTo>
                    <a:pt x="7195" y="42381"/>
                  </a:lnTo>
                  <a:cubicBezTo>
                    <a:pt x="7925" y="41556"/>
                    <a:pt x="8664" y="40554"/>
                    <a:pt x="9328" y="39604"/>
                  </a:cubicBezTo>
                  <a:cubicBezTo>
                    <a:pt x="10477" y="38207"/>
                    <a:pt x="11635" y="36815"/>
                    <a:pt x="12801" y="35427"/>
                  </a:cubicBezTo>
                  <a:close/>
                  <a:moveTo>
                    <a:pt x="18682" y="38354"/>
                  </a:moveTo>
                  <a:lnTo>
                    <a:pt x="18682" y="38354"/>
                  </a:lnTo>
                  <a:cubicBezTo>
                    <a:pt x="18067" y="39168"/>
                    <a:pt x="17452" y="39991"/>
                    <a:pt x="16832" y="40808"/>
                  </a:cubicBezTo>
                  <a:lnTo>
                    <a:pt x="16835" y="40811"/>
                  </a:lnTo>
                  <a:cubicBezTo>
                    <a:pt x="16468" y="41195"/>
                    <a:pt x="16098" y="41573"/>
                    <a:pt x="15735" y="41960"/>
                  </a:cubicBezTo>
                  <a:cubicBezTo>
                    <a:pt x="15515" y="42191"/>
                    <a:pt x="15140" y="42537"/>
                    <a:pt x="14678" y="42956"/>
                  </a:cubicBezTo>
                  <a:cubicBezTo>
                    <a:pt x="15787" y="41683"/>
                    <a:pt x="16881" y="40395"/>
                    <a:pt x="17960" y="39096"/>
                  </a:cubicBezTo>
                  <a:cubicBezTo>
                    <a:pt x="18203" y="38848"/>
                    <a:pt x="18445" y="38602"/>
                    <a:pt x="18682" y="38354"/>
                  </a:cubicBezTo>
                  <a:close/>
                  <a:moveTo>
                    <a:pt x="28651" y="30262"/>
                  </a:moveTo>
                  <a:lnTo>
                    <a:pt x="28651" y="30262"/>
                  </a:lnTo>
                  <a:cubicBezTo>
                    <a:pt x="28033" y="31131"/>
                    <a:pt x="27418" y="32003"/>
                    <a:pt x="26803" y="32875"/>
                  </a:cubicBezTo>
                  <a:cubicBezTo>
                    <a:pt x="26772" y="32909"/>
                    <a:pt x="26737" y="32947"/>
                    <a:pt x="26705" y="32981"/>
                  </a:cubicBezTo>
                  <a:cubicBezTo>
                    <a:pt x="24843" y="35043"/>
                    <a:pt x="23186" y="37240"/>
                    <a:pt x="21520" y="39434"/>
                  </a:cubicBezTo>
                  <a:cubicBezTo>
                    <a:pt x="20354" y="40643"/>
                    <a:pt x="19163" y="41837"/>
                    <a:pt x="17957" y="43032"/>
                  </a:cubicBezTo>
                  <a:lnTo>
                    <a:pt x="17957" y="43032"/>
                  </a:lnTo>
                  <a:cubicBezTo>
                    <a:pt x="20165" y="40086"/>
                    <a:pt x="22311" y="37086"/>
                    <a:pt x="24719" y="34408"/>
                  </a:cubicBezTo>
                  <a:cubicBezTo>
                    <a:pt x="25992" y="32987"/>
                    <a:pt x="27320" y="31622"/>
                    <a:pt x="28651" y="30262"/>
                  </a:cubicBezTo>
                  <a:close/>
                  <a:moveTo>
                    <a:pt x="56141" y="38068"/>
                  </a:moveTo>
                  <a:lnTo>
                    <a:pt x="56141" y="38068"/>
                  </a:lnTo>
                  <a:cubicBezTo>
                    <a:pt x="54094" y="40147"/>
                    <a:pt x="51860" y="42058"/>
                    <a:pt x="49585" y="43932"/>
                  </a:cubicBezTo>
                  <a:cubicBezTo>
                    <a:pt x="51718" y="41908"/>
                    <a:pt x="53898" y="39945"/>
                    <a:pt x="56141" y="38068"/>
                  </a:cubicBezTo>
                  <a:close/>
                  <a:moveTo>
                    <a:pt x="23264" y="24315"/>
                  </a:moveTo>
                  <a:cubicBezTo>
                    <a:pt x="21875" y="26203"/>
                    <a:pt x="20498" y="28082"/>
                    <a:pt x="19060" y="29849"/>
                  </a:cubicBezTo>
                  <a:cubicBezTo>
                    <a:pt x="16829" y="32589"/>
                    <a:pt x="14516" y="35279"/>
                    <a:pt x="12360" y="38077"/>
                  </a:cubicBezTo>
                  <a:lnTo>
                    <a:pt x="12360" y="38080"/>
                  </a:lnTo>
                  <a:cubicBezTo>
                    <a:pt x="11162" y="39630"/>
                    <a:pt x="9966" y="41178"/>
                    <a:pt x="8690" y="42667"/>
                  </a:cubicBezTo>
                  <a:cubicBezTo>
                    <a:pt x="8041" y="43401"/>
                    <a:pt x="7339" y="44088"/>
                    <a:pt x="6597" y="44726"/>
                  </a:cubicBezTo>
                  <a:cubicBezTo>
                    <a:pt x="7068" y="43883"/>
                    <a:pt x="7654" y="43106"/>
                    <a:pt x="8335" y="42419"/>
                  </a:cubicBezTo>
                  <a:cubicBezTo>
                    <a:pt x="13301" y="36685"/>
                    <a:pt x="17903" y="30649"/>
                    <a:pt x="22796" y="24849"/>
                  </a:cubicBezTo>
                  <a:cubicBezTo>
                    <a:pt x="22946" y="24673"/>
                    <a:pt x="23105" y="24494"/>
                    <a:pt x="23264" y="24315"/>
                  </a:cubicBezTo>
                  <a:close/>
                  <a:moveTo>
                    <a:pt x="59762" y="38778"/>
                  </a:moveTo>
                  <a:cubicBezTo>
                    <a:pt x="59887" y="38778"/>
                    <a:pt x="59708" y="39087"/>
                    <a:pt x="59002" y="39913"/>
                  </a:cubicBezTo>
                  <a:cubicBezTo>
                    <a:pt x="58084" y="40984"/>
                    <a:pt x="56973" y="41931"/>
                    <a:pt x="55979" y="42936"/>
                  </a:cubicBezTo>
                  <a:cubicBezTo>
                    <a:pt x="55477" y="43444"/>
                    <a:pt x="54975" y="43949"/>
                    <a:pt x="54472" y="44451"/>
                  </a:cubicBezTo>
                  <a:cubicBezTo>
                    <a:pt x="54475" y="44386"/>
                    <a:pt x="54429" y="44319"/>
                    <a:pt x="54368" y="44319"/>
                  </a:cubicBezTo>
                  <a:cubicBezTo>
                    <a:pt x="54348" y="44319"/>
                    <a:pt x="54327" y="44326"/>
                    <a:pt x="54305" y="44342"/>
                  </a:cubicBezTo>
                  <a:cubicBezTo>
                    <a:pt x="54039" y="44535"/>
                    <a:pt x="53791" y="44743"/>
                    <a:pt x="53531" y="44937"/>
                  </a:cubicBezTo>
                  <a:cubicBezTo>
                    <a:pt x="54530" y="43782"/>
                    <a:pt x="55526" y="42621"/>
                    <a:pt x="56537" y="41455"/>
                  </a:cubicBezTo>
                  <a:cubicBezTo>
                    <a:pt x="56975" y="40946"/>
                    <a:pt x="59432" y="38778"/>
                    <a:pt x="59762" y="38778"/>
                  </a:cubicBezTo>
                  <a:close/>
                  <a:moveTo>
                    <a:pt x="34203" y="14089"/>
                  </a:moveTo>
                  <a:cubicBezTo>
                    <a:pt x="34304" y="14132"/>
                    <a:pt x="34408" y="14170"/>
                    <a:pt x="34515" y="14201"/>
                  </a:cubicBezTo>
                  <a:cubicBezTo>
                    <a:pt x="34621" y="14227"/>
                    <a:pt x="34731" y="14242"/>
                    <a:pt x="34841" y="14245"/>
                  </a:cubicBezTo>
                  <a:cubicBezTo>
                    <a:pt x="33008" y="15645"/>
                    <a:pt x="32049" y="17530"/>
                    <a:pt x="30533" y="19311"/>
                  </a:cubicBezTo>
                  <a:cubicBezTo>
                    <a:pt x="27874" y="22441"/>
                    <a:pt x="25143" y="25443"/>
                    <a:pt x="22620" y="28691"/>
                  </a:cubicBezTo>
                  <a:cubicBezTo>
                    <a:pt x="22242" y="29182"/>
                    <a:pt x="21875" y="29679"/>
                    <a:pt x="21509" y="30175"/>
                  </a:cubicBezTo>
                  <a:cubicBezTo>
                    <a:pt x="21465" y="30224"/>
                    <a:pt x="21419" y="30271"/>
                    <a:pt x="21379" y="30320"/>
                  </a:cubicBezTo>
                  <a:cubicBezTo>
                    <a:pt x="18855" y="33134"/>
                    <a:pt x="16638" y="36200"/>
                    <a:pt x="14280" y="39151"/>
                  </a:cubicBezTo>
                  <a:cubicBezTo>
                    <a:pt x="13038" y="40525"/>
                    <a:pt x="11820" y="41920"/>
                    <a:pt x="10645" y="43340"/>
                  </a:cubicBezTo>
                  <a:cubicBezTo>
                    <a:pt x="9739" y="44264"/>
                    <a:pt x="8508" y="45486"/>
                    <a:pt x="8369" y="45486"/>
                  </a:cubicBezTo>
                  <a:cubicBezTo>
                    <a:pt x="8296" y="45486"/>
                    <a:pt x="8530" y="45142"/>
                    <a:pt x="9285" y="44226"/>
                  </a:cubicBezTo>
                  <a:cubicBezTo>
                    <a:pt x="10994" y="42151"/>
                    <a:pt x="12830" y="40176"/>
                    <a:pt x="14623" y="38172"/>
                  </a:cubicBezTo>
                  <a:cubicBezTo>
                    <a:pt x="18469" y="33871"/>
                    <a:pt x="22008" y="29295"/>
                    <a:pt x="25565" y="24756"/>
                  </a:cubicBezTo>
                  <a:cubicBezTo>
                    <a:pt x="28380" y="21162"/>
                    <a:pt x="31789" y="17975"/>
                    <a:pt x="34203" y="14089"/>
                  </a:cubicBezTo>
                  <a:close/>
                  <a:moveTo>
                    <a:pt x="16416" y="37358"/>
                  </a:moveTo>
                  <a:lnTo>
                    <a:pt x="16416" y="37358"/>
                  </a:lnTo>
                  <a:cubicBezTo>
                    <a:pt x="15521" y="38614"/>
                    <a:pt x="14597" y="39855"/>
                    <a:pt x="13633" y="41065"/>
                  </a:cubicBezTo>
                  <a:cubicBezTo>
                    <a:pt x="13333" y="41426"/>
                    <a:pt x="13035" y="41787"/>
                    <a:pt x="12735" y="42148"/>
                  </a:cubicBezTo>
                  <a:cubicBezTo>
                    <a:pt x="11823" y="43233"/>
                    <a:pt x="10876" y="44298"/>
                    <a:pt x="9845" y="45309"/>
                  </a:cubicBezTo>
                  <a:lnTo>
                    <a:pt x="9845" y="45312"/>
                  </a:lnTo>
                  <a:cubicBezTo>
                    <a:pt x="9065" y="46076"/>
                    <a:pt x="8751" y="46359"/>
                    <a:pt x="8713" y="46359"/>
                  </a:cubicBezTo>
                  <a:cubicBezTo>
                    <a:pt x="8610" y="46359"/>
                    <a:pt x="10502" y="44318"/>
                    <a:pt x="10746" y="44062"/>
                  </a:cubicBezTo>
                  <a:cubicBezTo>
                    <a:pt x="11852" y="42918"/>
                    <a:pt x="12819" y="41694"/>
                    <a:pt x="13806" y="40450"/>
                  </a:cubicBezTo>
                  <a:cubicBezTo>
                    <a:pt x="14649" y="39385"/>
                    <a:pt x="15527" y="38363"/>
                    <a:pt x="16416" y="37358"/>
                  </a:cubicBezTo>
                  <a:close/>
                  <a:moveTo>
                    <a:pt x="28454" y="35957"/>
                  </a:moveTo>
                  <a:cubicBezTo>
                    <a:pt x="28687" y="35957"/>
                    <a:pt x="28945" y="36054"/>
                    <a:pt x="29228" y="36250"/>
                  </a:cubicBezTo>
                  <a:lnTo>
                    <a:pt x="29228" y="36250"/>
                  </a:lnTo>
                  <a:cubicBezTo>
                    <a:pt x="28385" y="37719"/>
                    <a:pt x="26829" y="38998"/>
                    <a:pt x="25591" y="40153"/>
                  </a:cubicBezTo>
                  <a:cubicBezTo>
                    <a:pt x="23489" y="42104"/>
                    <a:pt x="21517" y="44197"/>
                    <a:pt x="19693" y="46412"/>
                  </a:cubicBezTo>
                  <a:cubicBezTo>
                    <a:pt x="19620" y="46501"/>
                    <a:pt x="19543" y="46585"/>
                    <a:pt x="19467" y="46674"/>
                  </a:cubicBezTo>
                  <a:cubicBezTo>
                    <a:pt x="22155" y="43467"/>
                    <a:pt x="24655" y="40112"/>
                    <a:pt x="27404" y="36951"/>
                  </a:cubicBezTo>
                  <a:cubicBezTo>
                    <a:pt x="27421" y="36908"/>
                    <a:pt x="27438" y="36873"/>
                    <a:pt x="27459" y="36833"/>
                  </a:cubicBezTo>
                  <a:cubicBezTo>
                    <a:pt x="27707" y="36558"/>
                    <a:pt x="27949" y="36284"/>
                    <a:pt x="28183" y="36004"/>
                  </a:cubicBezTo>
                  <a:cubicBezTo>
                    <a:pt x="28269" y="35973"/>
                    <a:pt x="28359" y="35957"/>
                    <a:pt x="28454" y="35957"/>
                  </a:cubicBezTo>
                  <a:close/>
                  <a:moveTo>
                    <a:pt x="22926" y="31209"/>
                  </a:moveTo>
                  <a:lnTo>
                    <a:pt x="22926" y="31209"/>
                  </a:lnTo>
                  <a:cubicBezTo>
                    <a:pt x="20749" y="34168"/>
                    <a:pt x="18509" y="37064"/>
                    <a:pt x="16107" y="39847"/>
                  </a:cubicBezTo>
                  <a:cubicBezTo>
                    <a:pt x="14456" y="41758"/>
                    <a:pt x="12339" y="43585"/>
                    <a:pt x="10596" y="45413"/>
                  </a:cubicBezTo>
                  <a:lnTo>
                    <a:pt x="10596" y="45416"/>
                  </a:lnTo>
                  <a:cubicBezTo>
                    <a:pt x="10157" y="45840"/>
                    <a:pt x="9750" y="46296"/>
                    <a:pt x="9377" y="46781"/>
                  </a:cubicBezTo>
                  <a:cubicBezTo>
                    <a:pt x="9336" y="46833"/>
                    <a:pt x="9291" y="46883"/>
                    <a:pt x="9249" y="46934"/>
                  </a:cubicBezTo>
                  <a:lnTo>
                    <a:pt x="9249" y="46934"/>
                  </a:lnTo>
                  <a:cubicBezTo>
                    <a:pt x="10130" y="45823"/>
                    <a:pt x="11020" y="44717"/>
                    <a:pt x="11921" y="43620"/>
                  </a:cubicBezTo>
                  <a:cubicBezTo>
                    <a:pt x="13543" y="41896"/>
                    <a:pt x="15047" y="40052"/>
                    <a:pt x="16491" y="38149"/>
                  </a:cubicBezTo>
                  <a:cubicBezTo>
                    <a:pt x="18558" y="35767"/>
                    <a:pt x="20703" y="33452"/>
                    <a:pt x="22926" y="31209"/>
                  </a:cubicBezTo>
                  <a:close/>
                  <a:moveTo>
                    <a:pt x="60925" y="40077"/>
                  </a:moveTo>
                  <a:lnTo>
                    <a:pt x="60925" y="40077"/>
                  </a:lnTo>
                  <a:cubicBezTo>
                    <a:pt x="60941" y="40077"/>
                    <a:pt x="56972" y="44563"/>
                    <a:pt x="56427" y="45072"/>
                  </a:cubicBezTo>
                  <a:cubicBezTo>
                    <a:pt x="55772" y="45687"/>
                    <a:pt x="55134" y="46311"/>
                    <a:pt x="54490" y="46934"/>
                  </a:cubicBezTo>
                  <a:cubicBezTo>
                    <a:pt x="56464" y="44925"/>
                    <a:pt x="58405" y="42890"/>
                    <a:pt x="60267" y="40808"/>
                  </a:cubicBezTo>
                  <a:cubicBezTo>
                    <a:pt x="60728" y="40291"/>
                    <a:pt x="60922" y="40077"/>
                    <a:pt x="60925" y="40077"/>
                  </a:cubicBezTo>
                  <a:close/>
                  <a:moveTo>
                    <a:pt x="55777" y="34757"/>
                  </a:moveTo>
                  <a:cubicBezTo>
                    <a:pt x="54660" y="36021"/>
                    <a:pt x="53468" y="37237"/>
                    <a:pt x="52241" y="38423"/>
                  </a:cubicBezTo>
                  <a:cubicBezTo>
                    <a:pt x="51123" y="39408"/>
                    <a:pt x="50018" y="40395"/>
                    <a:pt x="48877" y="41264"/>
                  </a:cubicBezTo>
                  <a:cubicBezTo>
                    <a:pt x="46268" y="43253"/>
                    <a:pt x="43741" y="45315"/>
                    <a:pt x="41311" y="47489"/>
                  </a:cubicBezTo>
                  <a:cubicBezTo>
                    <a:pt x="41721" y="47087"/>
                    <a:pt x="42130" y="46683"/>
                    <a:pt x="42543" y="46282"/>
                  </a:cubicBezTo>
                  <a:cubicBezTo>
                    <a:pt x="44642" y="44339"/>
                    <a:pt x="46767" y="42410"/>
                    <a:pt x="48854" y="40450"/>
                  </a:cubicBezTo>
                  <a:cubicBezTo>
                    <a:pt x="51239" y="38565"/>
                    <a:pt x="53999" y="36769"/>
                    <a:pt x="55777" y="34757"/>
                  </a:cubicBezTo>
                  <a:close/>
                  <a:moveTo>
                    <a:pt x="54215" y="44711"/>
                  </a:moveTo>
                  <a:lnTo>
                    <a:pt x="54215" y="44711"/>
                  </a:lnTo>
                  <a:cubicBezTo>
                    <a:pt x="53144" y="45777"/>
                    <a:pt x="52062" y="46827"/>
                    <a:pt x="50965" y="47867"/>
                  </a:cubicBezTo>
                  <a:cubicBezTo>
                    <a:pt x="51545" y="47214"/>
                    <a:pt x="52119" y="46553"/>
                    <a:pt x="52694" y="45895"/>
                  </a:cubicBezTo>
                  <a:cubicBezTo>
                    <a:pt x="53196" y="45494"/>
                    <a:pt x="53702" y="45101"/>
                    <a:pt x="54215" y="44711"/>
                  </a:cubicBezTo>
                  <a:close/>
                  <a:moveTo>
                    <a:pt x="14698" y="43519"/>
                  </a:moveTo>
                  <a:cubicBezTo>
                    <a:pt x="13722" y="44711"/>
                    <a:pt x="12712" y="45881"/>
                    <a:pt x="11600" y="46975"/>
                  </a:cubicBezTo>
                  <a:lnTo>
                    <a:pt x="11600" y="46978"/>
                  </a:lnTo>
                  <a:cubicBezTo>
                    <a:pt x="11302" y="47271"/>
                    <a:pt x="9989" y="48488"/>
                    <a:pt x="9857" y="48488"/>
                  </a:cubicBezTo>
                  <a:cubicBezTo>
                    <a:pt x="9847" y="48488"/>
                    <a:pt x="9844" y="48481"/>
                    <a:pt x="9848" y="48467"/>
                  </a:cubicBezTo>
                  <a:cubicBezTo>
                    <a:pt x="11000" y="46917"/>
                    <a:pt x="13419" y="44882"/>
                    <a:pt x="14028" y="44226"/>
                  </a:cubicBezTo>
                  <a:cubicBezTo>
                    <a:pt x="14251" y="43990"/>
                    <a:pt x="14479" y="43759"/>
                    <a:pt x="14698" y="43519"/>
                  </a:cubicBezTo>
                  <a:close/>
                  <a:moveTo>
                    <a:pt x="55160" y="42653"/>
                  </a:moveTo>
                  <a:lnTo>
                    <a:pt x="55160" y="42653"/>
                  </a:lnTo>
                  <a:cubicBezTo>
                    <a:pt x="54432" y="43525"/>
                    <a:pt x="53728" y="44426"/>
                    <a:pt x="53017" y="45335"/>
                  </a:cubicBezTo>
                  <a:cubicBezTo>
                    <a:pt x="51533" y="46458"/>
                    <a:pt x="50093" y="47630"/>
                    <a:pt x="48696" y="48848"/>
                  </a:cubicBezTo>
                  <a:cubicBezTo>
                    <a:pt x="50901" y="46836"/>
                    <a:pt x="53081" y="44772"/>
                    <a:pt x="55160" y="42653"/>
                  </a:cubicBezTo>
                  <a:close/>
                  <a:moveTo>
                    <a:pt x="34160" y="33335"/>
                  </a:moveTo>
                  <a:cubicBezTo>
                    <a:pt x="34475" y="33335"/>
                    <a:pt x="31107" y="37483"/>
                    <a:pt x="30649" y="37930"/>
                  </a:cubicBezTo>
                  <a:cubicBezTo>
                    <a:pt x="28813" y="39717"/>
                    <a:pt x="27049" y="41501"/>
                    <a:pt x="25371" y="43438"/>
                  </a:cubicBezTo>
                  <a:cubicBezTo>
                    <a:pt x="25192" y="43646"/>
                    <a:pt x="25011" y="43851"/>
                    <a:pt x="24832" y="44056"/>
                  </a:cubicBezTo>
                  <a:cubicBezTo>
                    <a:pt x="23628" y="45277"/>
                    <a:pt x="22424" y="46487"/>
                    <a:pt x="21205" y="47662"/>
                  </a:cubicBezTo>
                  <a:cubicBezTo>
                    <a:pt x="20484" y="48360"/>
                    <a:pt x="19776" y="49074"/>
                    <a:pt x="19078" y="49795"/>
                  </a:cubicBezTo>
                  <a:lnTo>
                    <a:pt x="19078" y="49795"/>
                  </a:lnTo>
                  <a:cubicBezTo>
                    <a:pt x="21514" y="47006"/>
                    <a:pt x="23908" y="44189"/>
                    <a:pt x="26457" y="41680"/>
                  </a:cubicBezTo>
                  <a:lnTo>
                    <a:pt x="26457" y="41683"/>
                  </a:lnTo>
                  <a:cubicBezTo>
                    <a:pt x="28966" y="39212"/>
                    <a:pt x="30958" y="36304"/>
                    <a:pt x="33498" y="33874"/>
                  </a:cubicBezTo>
                  <a:cubicBezTo>
                    <a:pt x="33894" y="33495"/>
                    <a:pt x="34098" y="33335"/>
                    <a:pt x="34160" y="33335"/>
                  </a:cubicBezTo>
                  <a:close/>
                  <a:moveTo>
                    <a:pt x="56736" y="40043"/>
                  </a:moveTo>
                  <a:lnTo>
                    <a:pt x="56736" y="40043"/>
                  </a:lnTo>
                  <a:cubicBezTo>
                    <a:pt x="53211" y="43230"/>
                    <a:pt x="49758" y="46839"/>
                    <a:pt x="46253" y="50318"/>
                  </a:cubicBezTo>
                  <a:cubicBezTo>
                    <a:pt x="49642" y="46761"/>
                    <a:pt x="53092" y="43285"/>
                    <a:pt x="56736" y="40043"/>
                  </a:cubicBezTo>
                  <a:close/>
                  <a:moveTo>
                    <a:pt x="54604" y="32657"/>
                  </a:moveTo>
                  <a:cubicBezTo>
                    <a:pt x="54727" y="32657"/>
                    <a:pt x="54577" y="32909"/>
                    <a:pt x="53987" y="33559"/>
                  </a:cubicBezTo>
                  <a:cubicBezTo>
                    <a:pt x="53035" y="34610"/>
                    <a:pt x="51828" y="35531"/>
                    <a:pt x="50757" y="36457"/>
                  </a:cubicBezTo>
                  <a:cubicBezTo>
                    <a:pt x="45765" y="40779"/>
                    <a:pt x="41007" y="45497"/>
                    <a:pt x="36186" y="50015"/>
                  </a:cubicBezTo>
                  <a:cubicBezTo>
                    <a:pt x="36048" y="50142"/>
                    <a:pt x="35918" y="50275"/>
                    <a:pt x="35782" y="50402"/>
                  </a:cubicBezTo>
                  <a:cubicBezTo>
                    <a:pt x="37012" y="49042"/>
                    <a:pt x="38247" y="47685"/>
                    <a:pt x="39489" y="46337"/>
                  </a:cubicBezTo>
                  <a:cubicBezTo>
                    <a:pt x="41311" y="44654"/>
                    <a:pt x="43124" y="42965"/>
                    <a:pt x="44928" y="41270"/>
                  </a:cubicBezTo>
                  <a:cubicBezTo>
                    <a:pt x="46294" y="39985"/>
                    <a:pt x="47639" y="38677"/>
                    <a:pt x="48981" y="37367"/>
                  </a:cubicBezTo>
                  <a:lnTo>
                    <a:pt x="48978" y="37367"/>
                  </a:lnTo>
                  <a:cubicBezTo>
                    <a:pt x="50292" y="36278"/>
                    <a:pt x="51545" y="35141"/>
                    <a:pt x="52700" y="33934"/>
                  </a:cubicBezTo>
                  <a:cubicBezTo>
                    <a:pt x="53568" y="33266"/>
                    <a:pt x="54415" y="32657"/>
                    <a:pt x="54604" y="32657"/>
                  </a:cubicBezTo>
                  <a:close/>
                  <a:moveTo>
                    <a:pt x="57258" y="47047"/>
                  </a:moveTo>
                  <a:cubicBezTo>
                    <a:pt x="56052" y="48320"/>
                    <a:pt x="54848" y="49593"/>
                    <a:pt x="53647" y="50872"/>
                  </a:cubicBezTo>
                  <a:cubicBezTo>
                    <a:pt x="53627" y="50805"/>
                    <a:pt x="53567" y="50759"/>
                    <a:pt x="53497" y="50759"/>
                  </a:cubicBezTo>
                  <a:cubicBezTo>
                    <a:pt x="53495" y="50759"/>
                    <a:pt x="53493" y="50760"/>
                    <a:pt x="53491" y="50760"/>
                  </a:cubicBezTo>
                  <a:cubicBezTo>
                    <a:pt x="54470" y="49755"/>
                    <a:pt x="55451" y="48756"/>
                    <a:pt x="56464" y="47783"/>
                  </a:cubicBezTo>
                  <a:lnTo>
                    <a:pt x="56462" y="47783"/>
                  </a:lnTo>
                  <a:cubicBezTo>
                    <a:pt x="56721" y="47535"/>
                    <a:pt x="56990" y="47289"/>
                    <a:pt x="57258" y="47047"/>
                  </a:cubicBezTo>
                  <a:close/>
                  <a:moveTo>
                    <a:pt x="52096" y="39261"/>
                  </a:moveTo>
                  <a:lnTo>
                    <a:pt x="52096" y="39261"/>
                  </a:lnTo>
                  <a:cubicBezTo>
                    <a:pt x="51857" y="39486"/>
                    <a:pt x="51617" y="39711"/>
                    <a:pt x="51375" y="39925"/>
                  </a:cubicBezTo>
                  <a:cubicBezTo>
                    <a:pt x="49166" y="41902"/>
                    <a:pt x="47027" y="43955"/>
                    <a:pt x="44922" y="46039"/>
                  </a:cubicBezTo>
                  <a:cubicBezTo>
                    <a:pt x="42956" y="47772"/>
                    <a:pt x="41005" y="49512"/>
                    <a:pt x="39067" y="51271"/>
                  </a:cubicBezTo>
                  <a:cubicBezTo>
                    <a:pt x="42855" y="47581"/>
                    <a:pt x="46845" y="44044"/>
                    <a:pt x="50662" y="40372"/>
                  </a:cubicBezTo>
                  <a:cubicBezTo>
                    <a:pt x="51144" y="40008"/>
                    <a:pt x="51620" y="39633"/>
                    <a:pt x="52096" y="39261"/>
                  </a:cubicBezTo>
                  <a:close/>
                  <a:moveTo>
                    <a:pt x="30463" y="36349"/>
                  </a:moveTo>
                  <a:cubicBezTo>
                    <a:pt x="30506" y="36349"/>
                    <a:pt x="27598" y="39367"/>
                    <a:pt x="27170" y="39841"/>
                  </a:cubicBezTo>
                  <a:cubicBezTo>
                    <a:pt x="25328" y="41876"/>
                    <a:pt x="23371" y="43813"/>
                    <a:pt x="21442" y="45762"/>
                  </a:cubicBezTo>
                  <a:cubicBezTo>
                    <a:pt x="19626" y="47595"/>
                    <a:pt x="17859" y="49458"/>
                    <a:pt x="16113" y="51343"/>
                  </a:cubicBezTo>
                  <a:cubicBezTo>
                    <a:pt x="16719" y="50656"/>
                    <a:pt x="17322" y="49986"/>
                    <a:pt x="17932" y="49351"/>
                  </a:cubicBezTo>
                  <a:lnTo>
                    <a:pt x="17934" y="49354"/>
                  </a:lnTo>
                  <a:cubicBezTo>
                    <a:pt x="21737" y="45398"/>
                    <a:pt x="25444" y="41377"/>
                    <a:pt x="29315" y="37482"/>
                  </a:cubicBezTo>
                  <a:cubicBezTo>
                    <a:pt x="30128" y="36664"/>
                    <a:pt x="30450" y="36349"/>
                    <a:pt x="30463" y="36349"/>
                  </a:cubicBezTo>
                  <a:close/>
                  <a:moveTo>
                    <a:pt x="12735" y="48897"/>
                  </a:moveTo>
                  <a:lnTo>
                    <a:pt x="12735" y="48897"/>
                  </a:lnTo>
                  <a:cubicBezTo>
                    <a:pt x="12617" y="49036"/>
                    <a:pt x="12510" y="49180"/>
                    <a:pt x="12391" y="49316"/>
                  </a:cubicBezTo>
                  <a:lnTo>
                    <a:pt x="12391" y="49313"/>
                  </a:lnTo>
                  <a:cubicBezTo>
                    <a:pt x="12034" y="49724"/>
                    <a:pt x="9646" y="52019"/>
                    <a:pt x="9603" y="52019"/>
                  </a:cubicBezTo>
                  <a:cubicBezTo>
                    <a:pt x="9588" y="52019"/>
                    <a:pt x="9860" y="51738"/>
                    <a:pt x="10607" y="50996"/>
                  </a:cubicBezTo>
                  <a:cubicBezTo>
                    <a:pt x="11312" y="50295"/>
                    <a:pt x="12022" y="49596"/>
                    <a:pt x="12735" y="48897"/>
                  </a:cubicBezTo>
                  <a:close/>
                  <a:moveTo>
                    <a:pt x="35855" y="34006"/>
                  </a:moveTo>
                  <a:cubicBezTo>
                    <a:pt x="35976" y="34006"/>
                    <a:pt x="34591" y="35688"/>
                    <a:pt x="33752" y="36651"/>
                  </a:cubicBezTo>
                  <a:cubicBezTo>
                    <a:pt x="30507" y="39318"/>
                    <a:pt x="27534" y="42390"/>
                    <a:pt x="24641" y="45358"/>
                  </a:cubicBezTo>
                  <a:cubicBezTo>
                    <a:pt x="22510" y="47541"/>
                    <a:pt x="20403" y="49778"/>
                    <a:pt x="18318" y="52039"/>
                  </a:cubicBezTo>
                  <a:cubicBezTo>
                    <a:pt x="19811" y="50384"/>
                    <a:pt x="21278" y="48716"/>
                    <a:pt x="22727" y="47035"/>
                  </a:cubicBezTo>
                  <a:cubicBezTo>
                    <a:pt x="26890" y="43020"/>
                    <a:pt x="31027" y="38949"/>
                    <a:pt x="34985" y="34832"/>
                  </a:cubicBezTo>
                  <a:cubicBezTo>
                    <a:pt x="35555" y="34240"/>
                    <a:pt x="35810" y="34006"/>
                    <a:pt x="35855" y="34006"/>
                  </a:cubicBezTo>
                  <a:close/>
                  <a:moveTo>
                    <a:pt x="25002" y="39324"/>
                  </a:moveTo>
                  <a:lnTo>
                    <a:pt x="25002" y="39324"/>
                  </a:lnTo>
                  <a:cubicBezTo>
                    <a:pt x="23576" y="41094"/>
                    <a:pt x="22242" y="42950"/>
                    <a:pt x="20833" y="44688"/>
                  </a:cubicBezTo>
                  <a:cubicBezTo>
                    <a:pt x="18699" y="47315"/>
                    <a:pt x="16413" y="49815"/>
                    <a:pt x="14049" y="52240"/>
                  </a:cubicBezTo>
                  <a:lnTo>
                    <a:pt x="14049" y="52240"/>
                  </a:lnTo>
                  <a:cubicBezTo>
                    <a:pt x="16741" y="49033"/>
                    <a:pt x="19231" y="45643"/>
                    <a:pt x="21939" y="42448"/>
                  </a:cubicBezTo>
                  <a:cubicBezTo>
                    <a:pt x="22802" y="41429"/>
                    <a:pt x="23887" y="40395"/>
                    <a:pt x="25002" y="39324"/>
                  </a:cubicBezTo>
                  <a:close/>
                  <a:moveTo>
                    <a:pt x="36531" y="35056"/>
                  </a:moveTo>
                  <a:cubicBezTo>
                    <a:pt x="36636" y="35056"/>
                    <a:pt x="36311" y="35417"/>
                    <a:pt x="35236" y="36385"/>
                  </a:cubicBezTo>
                  <a:lnTo>
                    <a:pt x="35236" y="36388"/>
                  </a:lnTo>
                  <a:cubicBezTo>
                    <a:pt x="33288" y="38143"/>
                    <a:pt x="31506" y="40095"/>
                    <a:pt x="29679" y="41977"/>
                  </a:cubicBezTo>
                  <a:cubicBezTo>
                    <a:pt x="26336" y="45413"/>
                    <a:pt x="22915" y="48765"/>
                    <a:pt x="19655" y="52281"/>
                  </a:cubicBezTo>
                  <a:cubicBezTo>
                    <a:pt x="19144" y="52763"/>
                    <a:pt x="18630" y="53245"/>
                    <a:pt x="18113" y="53733"/>
                  </a:cubicBezTo>
                  <a:cubicBezTo>
                    <a:pt x="20380" y="51302"/>
                    <a:pt x="22577" y="48802"/>
                    <a:pt x="24791" y="46371"/>
                  </a:cubicBezTo>
                  <a:cubicBezTo>
                    <a:pt x="27782" y="43089"/>
                    <a:pt x="31622" y="39977"/>
                    <a:pt x="34546" y="36431"/>
                  </a:cubicBezTo>
                  <a:cubicBezTo>
                    <a:pt x="35465" y="35715"/>
                    <a:pt x="36390" y="35056"/>
                    <a:pt x="36531" y="35056"/>
                  </a:cubicBezTo>
                  <a:close/>
                  <a:moveTo>
                    <a:pt x="38602" y="40586"/>
                  </a:moveTo>
                  <a:cubicBezTo>
                    <a:pt x="38631" y="40586"/>
                    <a:pt x="37746" y="41562"/>
                    <a:pt x="36457" y="43057"/>
                  </a:cubicBezTo>
                  <a:cubicBezTo>
                    <a:pt x="35537" y="44128"/>
                    <a:pt x="34595" y="45185"/>
                    <a:pt x="33666" y="46247"/>
                  </a:cubicBezTo>
                  <a:cubicBezTo>
                    <a:pt x="31529" y="48236"/>
                    <a:pt x="29462" y="50306"/>
                    <a:pt x="27361" y="52281"/>
                  </a:cubicBezTo>
                  <a:cubicBezTo>
                    <a:pt x="26783" y="52827"/>
                    <a:pt x="26188" y="53375"/>
                    <a:pt x="25585" y="53930"/>
                  </a:cubicBezTo>
                  <a:cubicBezTo>
                    <a:pt x="29220" y="50064"/>
                    <a:pt x="32982" y="46302"/>
                    <a:pt x="36691" y="42517"/>
                  </a:cubicBezTo>
                  <a:cubicBezTo>
                    <a:pt x="38020" y="41161"/>
                    <a:pt x="38580" y="40586"/>
                    <a:pt x="38602" y="40586"/>
                  </a:cubicBezTo>
                  <a:close/>
                  <a:moveTo>
                    <a:pt x="37928" y="42923"/>
                  </a:moveTo>
                  <a:lnTo>
                    <a:pt x="37928" y="42923"/>
                  </a:lnTo>
                  <a:cubicBezTo>
                    <a:pt x="37113" y="43623"/>
                    <a:pt x="34997" y="46518"/>
                    <a:pt x="33686" y="47780"/>
                  </a:cubicBezTo>
                  <a:cubicBezTo>
                    <a:pt x="31659" y="49726"/>
                    <a:pt x="29638" y="51678"/>
                    <a:pt x="27620" y="53635"/>
                  </a:cubicBezTo>
                  <a:cubicBezTo>
                    <a:pt x="27078" y="54160"/>
                    <a:pt x="26538" y="54689"/>
                    <a:pt x="25995" y="55223"/>
                  </a:cubicBezTo>
                  <a:cubicBezTo>
                    <a:pt x="26038" y="55177"/>
                    <a:pt x="26082" y="55128"/>
                    <a:pt x="26125" y="55084"/>
                  </a:cubicBezTo>
                  <a:cubicBezTo>
                    <a:pt x="28850" y="52264"/>
                    <a:pt x="31463" y="49336"/>
                    <a:pt x="34038" y="46374"/>
                  </a:cubicBezTo>
                  <a:cubicBezTo>
                    <a:pt x="35324" y="45204"/>
                    <a:pt x="36619" y="44045"/>
                    <a:pt x="37928" y="42923"/>
                  </a:cubicBezTo>
                  <a:close/>
                  <a:moveTo>
                    <a:pt x="44163" y="41155"/>
                  </a:moveTo>
                  <a:cubicBezTo>
                    <a:pt x="42792" y="42497"/>
                    <a:pt x="41452" y="43868"/>
                    <a:pt x="40124" y="45254"/>
                  </a:cubicBezTo>
                  <a:cubicBezTo>
                    <a:pt x="36432" y="48675"/>
                    <a:pt x="32719" y="52079"/>
                    <a:pt x="29047" y="55520"/>
                  </a:cubicBezTo>
                  <a:cubicBezTo>
                    <a:pt x="29130" y="55425"/>
                    <a:pt x="29214" y="55330"/>
                    <a:pt x="29298" y="55237"/>
                  </a:cubicBezTo>
                  <a:lnTo>
                    <a:pt x="29298" y="55234"/>
                  </a:lnTo>
                  <a:cubicBezTo>
                    <a:pt x="31013" y="53419"/>
                    <a:pt x="32727" y="51600"/>
                    <a:pt x="34483" y="49824"/>
                  </a:cubicBezTo>
                  <a:cubicBezTo>
                    <a:pt x="36362" y="47922"/>
                    <a:pt x="38308" y="46080"/>
                    <a:pt x="40274" y="44258"/>
                  </a:cubicBezTo>
                  <a:cubicBezTo>
                    <a:pt x="41518" y="43204"/>
                    <a:pt x="42829" y="42177"/>
                    <a:pt x="44163" y="41155"/>
                  </a:cubicBezTo>
                  <a:close/>
                  <a:moveTo>
                    <a:pt x="25842" y="35539"/>
                  </a:moveTo>
                  <a:cubicBezTo>
                    <a:pt x="24283" y="37679"/>
                    <a:pt x="22738" y="39829"/>
                    <a:pt x="21067" y="41888"/>
                  </a:cubicBezTo>
                  <a:cubicBezTo>
                    <a:pt x="18036" y="45615"/>
                    <a:pt x="14741" y="49117"/>
                    <a:pt x="11722" y="52861"/>
                  </a:cubicBezTo>
                  <a:lnTo>
                    <a:pt x="11725" y="52864"/>
                  </a:lnTo>
                  <a:cubicBezTo>
                    <a:pt x="11147" y="53578"/>
                    <a:pt x="8895" y="55848"/>
                    <a:pt x="8638" y="55848"/>
                  </a:cubicBezTo>
                  <a:cubicBezTo>
                    <a:pt x="8507" y="55848"/>
                    <a:pt x="8893" y="55259"/>
                    <a:pt x="10281" y="53577"/>
                  </a:cubicBezTo>
                  <a:cubicBezTo>
                    <a:pt x="11831" y="51695"/>
                    <a:pt x="13633" y="50000"/>
                    <a:pt x="15304" y="48225"/>
                  </a:cubicBezTo>
                  <a:cubicBezTo>
                    <a:pt x="19063" y="44232"/>
                    <a:pt x="22395" y="39832"/>
                    <a:pt x="25842" y="35539"/>
                  </a:cubicBezTo>
                  <a:close/>
                  <a:moveTo>
                    <a:pt x="19427" y="50202"/>
                  </a:moveTo>
                  <a:lnTo>
                    <a:pt x="19427" y="50202"/>
                  </a:lnTo>
                  <a:cubicBezTo>
                    <a:pt x="18532" y="51210"/>
                    <a:pt x="17640" y="52218"/>
                    <a:pt x="16739" y="53219"/>
                  </a:cubicBezTo>
                  <a:cubicBezTo>
                    <a:pt x="15284" y="54842"/>
                    <a:pt x="13803" y="56438"/>
                    <a:pt x="12293" y="58006"/>
                  </a:cubicBezTo>
                  <a:cubicBezTo>
                    <a:pt x="11690" y="58634"/>
                    <a:pt x="11411" y="58888"/>
                    <a:pt x="11356" y="58888"/>
                  </a:cubicBezTo>
                  <a:cubicBezTo>
                    <a:pt x="11142" y="58888"/>
                    <a:pt x="14296" y="55071"/>
                    <a:pt x="14944" y="54458"/>
                  </a:cubicBezTo>
                  <a:cubicBezTo>
                    <a:pt x="16430" y="53052"/>
                    <a:pt x="17926" y="51634"/>
                    <a:pt x="19427" y="50202"/>
                  </a:cubicBezTo>
                  <a:close/>
                  <a:moveTo>
                    <a:pt x="26333" y="44027"/>
                  </a:moveTo>
                  <a:lnTo>
                    <a:pt x="26333" y="44027"/>
                  </a:lnTo>
                  <a:cubicBezTo>
                    <a:pt x="23781" y="46773"/>
                    <a:pt x="21315" y="49634"/>
                    <a:pt x="18789" y="52379"/>
                  </a:cubicBezTo>
                  <a:cubicBezTo>
                    <a:pt x="17265" y="54033"/>
                    <a:pt x="15761" y="55705"/>
                    <a:pt x="14202" y="57330"/>
                  </a:cubicBezTo>
                  <a:cubicBezTo>
                    <a:pt x="13774" y="57776"/>
                    <a:pt x="11925" y="59679"/>
                    <a:pt x="11856" y="59679"/>
                  </a:cubicBezTo>
                  <a:cubicBezTo>
                    <a:pt x="11826" y="59679"/>
                    <a:pt x="12148" y="59301"/>
                    <a:pt x="13107" y="58248"/>
                  </a:cubicBezTo>
                  <a:cubicBezTo>
                    <a:pt x="16624" y="54394"/>
                    <a:pt x="20201" y="50598"/>
                    <a:pt x="23717" y="46744"/>
                  </a:cubicBezTo>
                  <a:cubicBezTo>
                    <a:pt x="24563" y="45817"/>
                    <a:pt x="25444" y="44916"/>
                    <a:pt x="26333" y="44027"/>
                  </a:cubicBezTo>
                  <a:close/>
                  <a:moveTo>
                    <a:pt x="39269" y="43479"/>
                  </a:moveTo>
                  <a:cubicBezTo>
                    <a:pt x="36806" y="46006"/>
                    <a:pt x="34507" y="48672"/>
                    <a:pt x="31994" y="51155"/>
                  </a:cubicBezTo>
                  <a:cubicBezTo>
                    <a:pt x="29107" y="54010"/>
                    <a:pt x="26287" y="56955"/>
                    <a:pt x="23420" y="59845"/>
                  </a:cubicBezTo>
                  <a:cubicBezTo>
                    <a:pt x="26532" y="56349"/>
                    <a:pt x="29563" y="52795"/>
                    <a:pt x="32676" y="49281"/>
                  </a:cubicBezTo>
                  <a:cubicBezTo>
                    <a:pt x="34162" y="47887"/>
                    <a:pt x="35632" y="46470"/>
                    <a:pt x="37029" y="44994"/>
                  </a:cubicBezTo>
                  <a:cubicBezTo>
                    <a:pt x="37848" y="44457"/>
                    <a:pt x="38791" y="43968"/>
                    <a:pt x="39269" y="43479"/>
                  </a:cubicBezTo>
                  <a:close/>
                  <a:moveTo>
                    <a:pt x="36795" y="37566"/>
                  </a:moveTo>
                  <a:cubicBezTo>
                    <a:pt x="32930" y="40603"/>
                    <a:pt x="29433" y="45370"/>
                    <a:pt x="26174" y="48909"/>
                  </a:cubicBezTo>
                  <a:cubicBezTo>
                    <a:pt x="23654" y="51643"/>
                    <a:pt x="20850" y="55142"/>
                    <a:pt x="17706" y="57908"/>
                  </a:cubicBezTo>
                  <a:cubicBezTo>
                    <a:pt x="19130" y="56170"/>
                    <a:pt x="20463" y="54311"/>
                    <a:pt x="21846" y="52587"/>
                  </a:cubicBezTo>
                  <a:lnTo>
                    <a:pt x="21846" y="52587"/>
                  </a:lnTo>
                  <a:cubicBezTo>
                    <a:pt x="20022" y="54839"/>
                    <a:pt x="18174" y="57114"/>
                    <a:pt x="16191" y="59152"/>
                  </a:cubicBezTo>
                  <a:cubicBezTo>
                    <a:pt x="14987" y="60076"/>
                    <a:pt x="13731" y="60864"/>
                    <a:pt x="12423" y="61444"/>
                  </a:cubicBezTo>
                  <a:cubicBezTo>
                    <a:pt x="14031" y="59429"/>
                    <a:pt x="16283" y="57662"/>
                    <a:pt x="18053" y="55875"/>
                  </a:cubicBezTo>
                  <a:cubicBezTo>
                    <a:pt x="20435" y="53476"/>
                    <a:pt x="22646" y="50890"/>
                    <a:pt x="24924" y="48392"/>
                  </a:cubicBezTo>
                  <a:cubicBezTo>
                    <a:pt x="26454" y="46718"/>
                    <a:pt x="28120" y="45118"/>
                    <a:pt x="29812" y="43545"/>
                  </a:cubicBezTo>
                  <a:lnTo>
                    <a:pt x="29812" y="43545"/>
                  </a:lnTo>
                  <a:cubicBezTo>
                    <a:pt x="28755" y="44656"/>
                    <a:pt x="27713" y="45785"/>
                    <a:pt x="26673" y="46900"/>
                  </a:cubicBezTo>
                  <a:cubicBezTo>
                    <a:pt x="25230" y="48444"/>
                    <a:pt x="23830" y="50142"/>
                    <a:pt x="22427" y="51871"/>
                  </a:cubicBezTo>
                  <a:lnTo>
                    <a:pt x="22427" y="51871"/>
                  </a:lnTo>
                  <a:cubicBezTo>
                    <a:pt x="22788" y="51438"/>
                    <a:pt x="23154" y="51011"/>
                    <a:pt x="23529" y="50607"/>
                  </a:cubicBezTo>
                  <a:cubicBezTo>
                    <a:pt x="27690" y="46117"/>
                    <a:pt x="31856" y="41247"/>
                    <a:pt x="36795" y="37566"/>
                  </a:cubicBezTo>
                  <a:close/>
                  <a:moveTo>
                    <a:pt x="27387" y="45315"/>
                  </a:moveTo>
                  <a:cubicBezTo>
                    <a:pt x="26867" y="45840"/>
                    <a:pt x="26344" y="46366"/>
                    <a:pt x="25836" y="46908"/>
                  </a:cubicBezTo>
                  <a:cubicBezTo>
                    <a:pt x="23131" y="49790"/>
                    <a:pt x="20518" y="52755"/>
                    <a:pt x="17825" y="55644"/>
                  </a:cubicBezTo>
                  <a:cubicBezTo>
                    <a:pt x="15951" y="57651"/>
                    <a:pt x="13578" y="59435"/>
                    <a:pt x="11944" y="61655"/>
                  </a:cubicBezTo>
                  <a:cubicBezTo>
                    <a:pt x="11906" y="61672"/>
                    <a:pt x="11869" y="61693"/>
                    <a:pt x="11828" y="61707"/>
                  </a:cubicBezTo>
                  <a:cubicBezTo>
                    <a:pt x="12195" y="60587"/>
                    <a:pt x="12868" y="59718"/>
                    <a:pt x="13844" y="59100"/>
                  </a:cubicBezTo>
                  <a:cubicBezTo>
                    <a:pt x="15004" y="58119"/>
                    <a:pt x="15971" y="56744"/>
                    <a:pt x="16953" y="55592"/>
                  </a:cubicBezTo>
                  <a:cubicBezTo>
                    <a:pt x="17123" y="55393"/>
                    <a:pt x="17311" y="55206"/>
                    <a:pt x="17484" y="55009"/>
                  </a:cubicBezTo>
                  <a:cubicBezTo>
                    <a:pt x="17634" y="54859"/>
                    <a:pt x="17790" y="54712"/>
                    <a:pt x="17934" y="54559"/>
                  </a:cubicBezTo>
                  <a:cubicBezTo>
                    <a:pt x="18572" y="53895"/>
                    <a:pt x="19199" y="53219"/>
                    <a:pt x="19828" y="52550"/>
                  </a:cubicBezTo>
                  <a:cubicBezTo>
                    <a:pt x="21275" y="51112"/>
                    <a:pt x="22770" y="49717"/>
                    <a:pt x="24202" y="48283"/>
                  </a:cubicBezTo>
                  <a:cubicBezTo>
                    <a:pt x="25230" y="47255"/>
                    <a:pt x="26298" y="46276"/>
                    <a:pt x="27387" y="45315"/>
                  </a:cubicBezTo>
                  <a:close/>
                  <a:moveTo>
                    <a:pt x="45612" y="47341"/>
                  </a:moveTo>
                  <a:lnTo>
                    <a:pt x="45612" y="47341"/>
                  </a:lnTo>
                  <a:cubicBezTo>
                    <a:pt x="41784" y="51152"/>
                    <a:pt x="38068" y="55084"/>
                    <a:pt x="34347" y="58912"/>
                  </a:cubicBezTo>
                  <a:lnTo>
                    <a:pt x="34350" y="58912"/>
                  </a:lnTo>
                  <a:cubicBezTo>
                    <a:pt x="33432" y="59854"/>
                    <a:pt x="32523" y="60803"/>
                    <a:pt x="31619" y="61759"/>
                  </a:cubicBezTo>
                  <a:cubicBezTo>
                    <a:pt x="31763" y="61589"/>
                    <a:pt x="31913" y="61424"/>
                    <a:pt x="32058" y="61257"/>
                  </a:cubicBezTo>
                  <a:cubicBezTo>
                    <a:pt x="35978" y="56684"/>
                    <a:pt x="40049" y="52342"/>
                    <a:pt x="44512" y="48294"/>
                  </a:cubicBezTo>
                  <a:cubicBezTo>
                    <a:pt x="44870" y="47968"/>
                    <a:pt x="45246" y="47659"/>
                    <a:pt x="45612" y="47341"/>
                  </a:cubicBezTo>
                  <a:close/>
                  <a:moveTo>
                    <a:pt x="52348" y="46163"/>
                  </a:moveTo>
                  <a:lnTo>
                    <a:pt x="52348" y="46163"/>
                  </a:lnTo>
                  <a:cubicBezTo>
                    <a:pt x="51750" y="46900"/>
                    <a:pt x="51129" y="47619"/>
                    <a:pt x="50488" y="48320"/>
                  </a:cubicBezTo>
                  <a:cubicBezTo>
                    <a:pt x="49879" y="48886"/>
                    <a:pt x="49264" y="49449"/>
                    <a:pt x="48641" y="50003"/>
                  </a:cubicBezTo>
                  <a:cubicBezTo>
                    <a:pt x="44377" y="53797"/>
                    <a:pt x="40329" y="57807"/>
                    <a:pt x="36264" y="61811"/>
                  </a:cubicBezTo>
                  <a:cubicBezTo>
                    <a:pt x="36065" y="61981"/>
                    <a:pt x="35869" y="62155"/>
                    <a:pt x="35672" y="62328"/>
                  </a:cubicBezTo>
                  <a:cubicBezTo>
                    <a:pt x="40955" y="56652"/>
                    <a:pt x="46282" y="51031"/>
                    <a:pt x="52348" y="46163"/>
                  </a:cubicBezTo>
                  <a:close/>
                  <a:moveTo>
                    <a:pt x="61488" y="39142"/>
                  </a:moveTo>
                  <a:lnTo>
                    <a:pt x="61488" y="39142"/>
                  </a:lnTo>
                  <a:cubicBezTo>
                    <a:pt x="56394" y="43598"/>
                    <a:pt x="51997" y="49062"/>
                    <a:pt x="47099" y="53756"/>
                  </a:cubicBezTo>
                  <a:cubicBezTo>
                    <a:pt x="43975" y="56747"/>
                    <a:pt x="40315" y="59525"/>
                    <a:pt x="37124" y="62614"/>
                  </a:cubicBezTo>
                  <a:cubicBezTo>
                    <a:pt x="39050" y="60731"/>
                    <a:pt x="40941" y="58806"/>
                    <a:pt x="42875" y="56952"/>
                  </a:cubicBezTo>
                  <a:cubicBezTo>
                    <a:pt x="49002" y="51084"/>
                    <a:pt x="54965" y="44545"/>
                    <a:pt x="61488" y="39142"/>
                  </a:cubicBezTo>
                  <a:close/>
                  <a:moveTo>
                    <a:pt x="32346" y="46293"/>
                  </a:moveTo>
                  <a:lnTo>
                    <a:pt x="32346" y="46293"/>
                  </a:lnTo>
                  <a:cubicBezTo>
                    <a:pt x="26393" y="52359"/>
                    <a:pt x="20664" y="58843"/>
                    <a:pt x="15056" y="64032"/>
                  </a:cubicBezTo>
                  <a:lnTo>
                    <a:pt x="15056" y="64032"/>
                  </a:lnTo>
                  <a:cubicBezTo>
                    <a:pt x="19543" y="59881"/>
                    <a:pt x="23537" y="55056"/>
                    <a:pt x="27828" y="50690"/>
                  </a:cubicBezTo>
                  <a:cubicBezTo>
                    <a:pt x="29280" y="49212"/>
                    <a:pt x="30825" y="47766"/>
                    <a:pt x="32346" y="46293"/>
                  </a:cubicBezTo>
                  <a:close/>
                  <a:moveTo>
                    <a:pt x="31521" y="48698"/>
                  </a:moveTo>
                  <a:cubicBezTo>
                    <a:pt x="31232" y="49022"/>
                    <a:pt x="30952" y="49354"/>
                    <a:pt x="30660" y="49680"/>
                  </a:cubicBezTo>
                  <a:cubicBezTo>
                    <a:pt x="26480" y="54374"/>
                    <a:pt x="22048" y="58846"/>
                    <a:pt x="17605" y="63295"/>
                  </a:cubicBezTo>
                  <a:cubicBezTo>
                    <a:pt x="16587" y="64315"/>
                    <a:pt x="16136" y="64710"/>
                    <a:pt x="16051" y="64710"/>
                  </a:cubicBezTo>
                  <a:cubicBezTo>
                    <a:pt x="15803" y="64710"/>
                    <a:pt x="18670" y="61353"/>
                    <a:pt x="19687" y="60336"/>
                  </a:cubicBezTo>
                  <a:cubicBezTo>
                    <a:pt x="21540" y="58482"/>
                    <a:pt x="23414" y="56646"/>
                    <a:pt x="25265" y="54790"/>
                  </a:cubicBezTo>
                  <a:cubicBezTo>
                    <a:pt x="27306" y="52743"/>
                    <a:pt x="29396" y="50699"/>
                    <a:pt x="31521" y="48698"/>
                  </a:cubicBezTo>
                  <a:close/>
                  <a:moveTo>
                    <a:pt x="49625" y="54417"/>
                  </a:moveTo>
                  <a:lnTo>
                    <a:pt x="49625" y="54417"/>
                  </a:lnTo>
                  <a:cubicBezTo>
                    <a:pt x="47853" y="56337"/>
                    <a:pt x="46077" y="58254"/>
                    <a:pt x="44235" y="60113"/>
                  </a:cubicBezTo>
                  <a:cubicBezTo>
                    <a:pt x="43095" y="61262"/>
                    <a:pt x="39063" y="64918"/>
                    <a:pt x="38652" y="64918"/>
                  </a:cubicBezTo>
                  <a:cubicBezTo>
                    <a:pt x="38502" y="64918"/>
                    <a:pt x="38835" y="64432"/>
                    <a:pt x="39965" y="63159"/>
                  </a:cubicBezTo>
                  <a:cubicBezTo>
                    <a:pt x="42523" y="60394"/>
                    <a:pt x="45690" y="58139"/>
                    <a:pt x="48398" y="55552"/>
                  </a:cubicBezTo>
                  <a:cubicBezTo>
                    <a:pt x="48802" y="55168"/>
                    <a:pt x="49215" y="54796"/>
                    <a:pt x="49625" y="54417"/>
                  </a:cubicBezTo>
                  <a:close/>
                  <a:moveTo>
                    <a:pt x="44789" y="60596"/>
                  </a:moveTo>
                  <a:cubicBezTo>
                    <a:pt x="43759" y="61667"/>
                    <a:pt x="42725" y="62738"/>
                    <a:pt x="41654" y="63766"/>
                  </a:cubicBezTo>
                  <a:cubicBezTo>
                    <a:pt x="40692" y="64687"/>
                    <a:pt x="40301" y="65031"/>
                    <a:pt x="40256" y="65031"/>
                  </a:cubicBezTo>
                  <a:cubicBezTo>
                    <a:pt x="40163" y="65031"/>
                    <a:pt x="41619" y="63497"/>
                    <a:pt x="42503" y="62648"/>
                  </a:cubicBezTo>
                  <a:cubicBezTo>
                    <a:pt x="43239" y="61938"/>
                    <a:pt x="44019" y="61271"/>
                    <a:pt x="44789" y="60596"/>
                  </a:cubicBezTo>
                  <a:close/>
                  <a:moveTo>
                    <a:pt x="30585" y="51239"/>
                  </a:moveTo>
                  <a:cubicBezTo>
                    <a:pt x="30274" y="51600"/>
                    <a:pt x="29962" y="51961"/>
                    <a:pt x="29653" y="52327"/>
                  </a:cubicBezTo>
                  <a:cubicBezTo>
                    <a:pt x="26307" y="56274"/>
                    <a:pt x="22811" y="60064"/>
                    <a:pt x="19320" y="63867"/>
                  </a:cubicBezTo>
                  <a:cubicBezTo>
                    <a:pt x="19066" y="64106"/>
                    <a:pt x="18827" y="64352"/>
                    <a:pt x="18572" y="64588"/>
                  </a:cubicBezTo>
                  <a:cubicBezTo>
                    <a:pt x="17284" y="65796"/>
                    <a:pt x="16706" y="66261"/>
                    <a:pt x="16582" y="66261"/>
                  </a:cubicBezTo>
                  <a:cubicBezTo>
                    <a:pt x="16201" y="66261"/>
                    <a:pt x="20054" y="61918"/>
                    <a:pt x="20807" y="61133"/>
                  </a:cubicBezTo>
                  <a:lnTo>
                    <a:pt x="20804" y="61133"/>
                  </a:lnTo>
                  <a:cubicBezTo>
                    <a:pt x="23140" y="58699"/>
                    <a:pt x="25455" y="56242"/>
                    <a:pt x="27851" y="53863"/>
                  </a:cubicBezTo>
                  <a:cubicBezTo>
                    <a:pt x="28743" y="52977"/>
                    <a:pt x="29661" y="52108"/>
                    <a:pt x="30585" y="51239"/>
                  </a:cubicBezTo>
                  <a:close/>
                  <a:moveTo>
                    <a:pt x="55535" y="39477"/>
                  </a:moveTo>
                  <a:lnTo>
                    <a:pt x="55535" y="39477"/>
                  </a:lnTo>
                  <a:cubicBezTo>
                    <a:pt x="54738" y="40352"/>
                    <a:pt x="53993" y="41293"/>
                    <a:pt x="53179" y="42177"/>
                  </a:cubicBezTo>
                  <a:cubicBezTo>
                    <a:pt x="49443" y="46233"/>
                    <a:pt x="45292" y="50018"/>
                    <a:pt x="41348" y="53875"/>
                  </a:cubicBezTo>
                  <a:cubicBezTo>
                    <a:pt x="40208" y="54992"/>
                    <a:pt x="39047" y="56095"/>
                    <a:pt x="37892" y="57195"/>
                  </a:cubicBezTo>
                  <a:cubicBezTo>
                    <a:pt x="34994" y="59833"/>
                    <a:pt x="32110" y="62472"/>
                    <a:pt x="29350" y="65235"/>
                  </a:cubicBezTo>
                  <a:cubicBezTo>
                    <a:pt x="28899" y="65657"/>
                    <a:pt x="28449" y="66078"/>
                    <a:pt x="27999" y="66500"/>
                  </a:cubicBezTo>
                  <a:cubicBezTo>
                    <a:pt x="32046" y="62492"/>
                    <a:pt x="35903" y="58217"/>
                    <a:pt x="40066" y="54400"/>
                  </a:cubicBezTo>
                  <a:cubicBezTo>
                    <a:pt x="45349" y="49559"/>
                    <a:pt x="50338" y="44414"/>
                    <a:pt x="55535" y="39477"/>
                  </a:cubicBezTo>
                  <a:close/>
                  <a:moveTo>
                    <a:pt x="36668" y="48938"/>
                  </a:moveTo>
                  <a:cubicBezTo>
                    <a:pt x="34812" y="50947"/>
                    <a:pt x="32967" y="52974"/>
                    <a:pt x="31108" y="54989"/>
                  </a:cubicBezTo>
                  <a:cubicBezTo>
                    <a:pt x="28192" y="57925"/>
                    <a:pt x="25311" y="60899"/>
                    <a:pt x="22291" y="63731"/>
                  </a:cubicBezTo>
                  <a:cubicBezTo>
                    <a:pt x="20775" y="65151"/>
                    <a:pt x="19164" y="66450"/>
                    <a:pt x="17504" y="67698"/>
                  </a:cubicBezTo>
                  <a:cubicBezTo>
                    <a:pt x="17833" y="67449"/>
                    <a:pt x="19453" y="66058"/>
                    <a:pt x="19889" y="65636"/>
                  </a:cubicBezTo>
                  <a:cubicBezTo>
                    <a:pt x="22161" y="63436"/>
                    <a:pt x="24222" y="61020"/>
                    <a:pt x="26301" y="58638"/>
                  </a:cubicBezTo>
                  <a:cubicBezTo>
                    <a:pt x="26379" y="58546"/>
                    <a:pt x="26460" y="58456"/>
                    <a:pt x="26541" y="58364"/>
                  </a:cubicBezTo>
                  <a:cubicBezTo>
                    <a:pt x="29252" y="55795"/>
                    <a:pt x="31983" y="53248"/>
                    <a:pt x="34734" y="50722"/>
                  </a:cubicBezTo>
                  <a:cubicBezTo>
                    <a:pt x="35381" y="50127"/>
                    <a:pt x="36024" y="49533"/>
                    <a:pt x="36668" y="48938"/>
                  </a:cubicBezTo>
                  <a:close/>
                  <a:moveTo>
                    <a:pt x="20839" y="66116"/>
                  </a:moveTo>
                  <a:lnTo>
                    <a:pt x="20839" y="66116"/>
                  </a:lnTo>
                  <a:cubicBezTo>
                    <a:pt x="20712" y="66260"/>
                    <a:pt x="20582" y="66401"/>
                    <a:pt x="20455" y="66549"/>
                  </a:cubicBezTo>
                  <a:lnTo>
                    <a:pt x="20455" y="66546"/>
                  </a:lnTo>
                  <a:cubicBezTo>
                    <a:pt x="20249" y="66781"/>
                    <a:pt x="18656" y="68156"/>
                    <a:pt x="18579" y="68156"/>
                  </a:cubicBezTo>
                  <a:cubicBezTo>
                    <a:pt x="18546" y="68156"/>
                    <a:pt x="18798" y="67897"/>
                    <a:pt x="19571" y="67175"/>
                  </a:cubicBezTo>
                  <a:cubicBezTo>
                    <a:pt x="19970" y="66803"/>
                    <a:pt x="20400" y="66456"/>
                    <a:pt x="20839" y="66116"/>
                  </a:cubicBezTo>
                  <a:close/>
                  <a:moveTo>
                    <a:pt x="41689" y="49284"/>
                  </a:moveTo>
                  <a:lnTo>
                    <a:pt x="41689" y="49284"/>
                  </a:lnTo>
                  <a:cubicBezTo>
                    <a:pt x="39639" y="51418"/>
                    <a:pt x="37633" y="53589"/>
                    <a:pt x="35629" y="55763"/>
                  </a:cubicBezTo>
                  <a:cubicBezTo>
                    <a:pt x="34047" y="57417"/>
                    <a:pt x="32491" y="59091"/>
                    <a:pt x="30964" y="60789"/>
                  </a:cubicBezTo>
                  <a:cubicBezTo>
                    <a:pt x="28492" y="63416"/>
                    <a:pt x="25981" y="66003"/>
                    <a:pt x="23348" y="68480"/>
                  </a:cubicBezTo>
                  <a:cubicBezTo>
                    <a:pt x="23261" y="68561"/>
                    <a:pt x="23203" y="68619"/>
                    <a:pt x="23125" y="68694"/>
                  </a:cubicBezTo>
                  <a:cubicBezTo>
                    <a:pt x="23197" y="68613"/>
                    <a:pt x="23264" y="68544"/>
                    <a:pt x="23345" y="68451"/>
                  </a:cubicBezTo>
                  <a:cubicBezTo>
                    <a:pt x="24858" y="66748"/>
                    <a:pt x="26321" y="65001"/>
                    <a:pt x="27808" y="63272"/>
                  </a:cubicBezTo>
                  <a:cubicBezTo>
                    <a:pt x="30796" y="59793"/>
                    <a:pt x="33954" y="56513"/>
                    <a:pt x="37277" y="53355"/>
                  </a:cubicBezTo>
                  <a:cubicBezTo>
                    <a:pt x="38727" y="51975"/>
                    <a:pt x="40205" y="50624"/>
                    <a:pt x="41689" y="49284"/>
                  </a:cubicBezTo>
                  <a:close/>
                  <a:moveTo>
                    <a:pt x="47803" y="42529"/>
                  </a:moveTo>
                  <a:lnTo>
                    <a:pt x="47803" y="42529"/>
                  </a:lnTo>
                  <a:cubicBezTo>
                    <a:pt x="45658" y="44463"/>
                    <a:pt x="43502" y="46389"/>
                    <a:pt x="41484" y="48398"/>
                  </a:cubicBezTo>
                  <a:cubicBezTo>
                    <a:pt x="36137" y="53727"/>
                    <a:pt x="30704" y="59025"/>
                    <a:pt x="25614" y="64603"/>
                  </a:cubicBezTo>
                  <a:cubicBezTo>
                    <a:pt x="24603" y="65711"/>
                    <a:pt x="23668" y="66866"/>
                    <a:pt x="22637" y="67955"/>
                  </a:cubicBezTo>
                  <a:cubicBezTo>
                    <a:pt x="22066" y="68557"/>
                    <a:pt x="21642" y="68832"/>
                    <a:pt x="21476" y="68832"/>
                  </a:cubicBezTo>
                  <a:cubicBezTo>
                    <a:pt x="21266" y="68832"/>
                    <a:pt x="21469" y="68390"/>
                    <a:pt x="22308" y="67614"/>
                  </a:cubicBezTo>
                  <a:cubicBezTo>
                    <a:pt x="24603" y="65492"/>
                    <a:pt x="26855" y="63272"/>
                    <a:pt x="28943" y="60942"/>
                  </a:cubicBezTo>
                  <a:cubicBezTo>
                    <a:pt x="34027" y="55266"/>
                    <a:pt x="39007" y="49657"/>
                    <a:pt x="44908" y="44795"/>
                  </a:cubicBezTo>
                  <a:cubicBezTo>
                    <a:pt x="45855" y="44016"/>
                    <a:pt x="46828" y="43268"/>
                    <a:pt x="47803" y="42529"/>
                  </a:cubicBezTo>
                  <a:close/>
                  <a:moveTo>
                    <a:pt x="25547" y="63047"/>
                  </a:moveTo>
                  <a:cubicBezTo>
                    <a:pt x="24173" y="64493"/>
                    <a:pt x="22802" y="65942"/>
                    <a:pt x="21431" y="67395"/>
                  </a:cubicBezTo>
                  <a:cubicBezTo>
                    <a:pt x="21084" y="67761"/>
                    <a:pt x="19699" y="69322"/>
                    <a:pt x="19638" y="69322"/>
                  </a:cubicBezTo>
                  <a:cubicBezTo>
                    <a:pt x="19601" y="69322"/>
                    <a:pt x="20054" y="68745"/>
                    <a:pt x="21526" y="66973"/>
                  </a:cubicBezTo>
                  <a:cubicBezTo>
                    <a:pt x="22718" y="65541"/>
                    <a:pt x="24168" y="64303"/>
                    <a:pt x="25542" y="63052"/>
                  </a:cubicBezTo>
                  <a:lnTo>
                    <a:pt x="25547" y="63047"/>
                  </a:lnTo>
                  <a:close/>
                  <a:moveTo>
                    <a:pt x="44726" y="51178"/>
                  </a:moveTo>
                  <a:cubicBezTo>
                    <a:pt x="42893" y="53089"/>
                    <a:pt x="41074" y="55018"/>
                    <a:pt x="39249" y="56938"/>
                  </a:cubicBezTo>
                  <a:lnTo>
                    <a:pt x="39252" y="56938"/>
                  </a:lnTo>
                  <a:cubicBezTo>
                    <a:pt x="36192" y="59816"/>
                    <a:pt x="33302" y="62801"/>
                    <a:pt x="30464" y="65847"/>
                  </a:cubicBezTo>
                  <a:cubicBezTo>
                    <a:pt x="28723" y="67513"/>
                    <a:pt x="26953" y="69138"/>
                    <a:pt x="25126" y="70697"/>
                  </a:cubicBezTo>
                  <a:cubicBezTo>
                    <a:pt x="24395" y="71319"/>
                    <a:pt x="24060" y="71558"/>
                    <a:pt x="23976" y="71558"/>
                  </a:cubicBezTo>
                  <a:cubicBezTo>
                    <a:pt x="23713" y="71558"/>
                    <a:pt x="25931" y="69199"/>
                    <a:pt x="26131" y="68971"/>
                  </a:cubicBezTo>
                  <a:cubicBezTo>
                    <a:pt x="26136" y="68965"/>
                    <a:pt x="26142" y="68959"/>
                    <a:pt x="26151" y="68953"/>
                  </a:cubicBezTo>
                  <a:cubicBezTo>
                    <a:pt x="29494" y="66032"/>
                    <a:pt x="32600" y="62550"/>
                    <a:pt x="35791" y="59438"/>
                  </a:cubicBezTo>
                  <a:cubicBezTo>
                    <a:pt x="37433" y="57954"/>
                    <a:pt x="39090" y="56487"/>
                    <a:pt x="40730" y="55001"/>
                  </a:cubicBezTo>
                  <a:cubicBezTo>
                    <a:pt x="42096" y="53762"/>
                    <a:pt x="43418" y="52477"/>
                    <a:pt x="44726" y="51178"/>
                  </a:cubicBezTo>
                  <a:close/>
                  <a:moveTo>
                    <a:pt x="9695" y="0"/>
                  </a:moveTo>
                  <a:cubicBezTo>
                    <a:pt x="9637" y="0"/>
                    <a:pt x="9579" y="1"/>
                    <a:pt x="9522" y="3"/>
                  </a:cubicBezTo>
                  <a:lnTo>
                    <a:pt x="9513" y="3"/>
                  </a:lnTo>
                  <a:cubicBezTo>
                    <a:pt x="9395" y="6"/>
                    <a:pt x="9279" y="3"/>
                    <a:pt x="9164" y="15"/>
                  </a:cubicBezTo>
                  <a:cubicBezTo>
                    <a:pt x="6479" y="295"/>
                    <a:pt x="6363" y="3525"/>
                    <a:pt x="6923" y="6268"/>
                  </a:cubicBezTo>
                  <a:cubicBezTo>
                    <a:pt x="6918" y="6300"/>
                    <a:pt x="6923" y="6331"/>
                    <a:pt x="6938" y="6357"/>
                  </a:cubicBezTo>
                  <a:cubicBezTo>
                    <a:pt x="6996" y="6632"/>
                    <a:pt x="7059" y="6897"/>
                    <a:pt x="7128" y="7160"/>
                  </a:cubicBezTo>
                  <a:cubicBezTo>
                    <a:pt x="7088" y="7252"/>
                    <a:pt x="7045" y="7345"/>
                    <a:pt x="7007" y="7437"/>
                  </a:cubicBezTo>
                  <a:cubicBezTo>
                    <a:pt x="6966" y="7537"/>
                    <a:pt x="7069" y="7641"/>
                    <a:pt x="7167" y="7641"/>
                  </a:cubicBezTo>
                  <a:cubicBezTo>
                    <a:pt x="7194" y="7641"/>
                    <a:pt x="7221" y="7633"/>
                    <a:pt x="7244" y="7616"/>
                  </a:cubicBezTo>
                  <a:lnTo>
                    <a:pt x="7258" y="7608"/>
                  </a:lnTo>
                  <a:cubicBezTo>
                    <a:pt x="7356" y="7942"/>
                    <a:pt x="7460" y="8260"/>
                    <a:pt x="7567" y="8549"/>
                  </a:cubicBezTo>
                  <a:cubicBezTo>
                    <a:pt x="7564" y="8589"/>
                    <a:pt x="7579" y="8630"/>
                    <a:pt x="7611" y="8656"/>
                  </a:cubicBezTo>
                  <a:cubicBezTo>
                    <a:pt x="7691" y="8863"/>
                    <a:pt x="7769" y="9051"/>
                    <a:pt x="7850" y="9221"/>
                  </a:cubicBezTo>
                  <a:cubicBezTo>
                    <a:pt x="7824" y="9259"/>
                    <a:pt x="7801" y="9299"/>
                    <a:pt x="7778" y="9337"/>
                  </a:cubicBezTo>
                  <a:cubicBezTo>
                    <a:pt x="7709" y="9451"/>
                    <a:pt x="7813" y="9575"/>
                    <a:pt x="7920" y="9575"/>
                  </a:cubicBezTo>
                  <a:cubicBezTo>
                    <a:pt x="7947" y="9575"/>
                    <a:pt x="7975" y="9567"/>
                    <a:pt x="8000" y="9548"/>
                  </a:cubicBezTo>
                  <a:lnTo>
                    <a:pt x="8000" y="9548"/>
                  </a:lnTo>
                  <a:cubicBezTo>
                    <a:pt x="7969" y="9617"/>
                    <a:pt x="7983" y="9715"/>
                    <a:pt x="8072" y="9744"/>
                  </a:cubicBezTo>
                  <a:cubicBezTo>
                    <a:pt x="8337" y="9829"/>
                    <a:pt x="8587" y="9867"/>
                    <a:pt x="8824" y="9867"/>
                  </a:cubicBezTo>
                  <a:cubicBezTo>
                    <a:pt x="10122" y="9867"/>
                    <a:pt x="11009" y="8700"/>
                    <a:pt x="11566" y="7518"/>
                  </a:cubicBezTo>
                  <a:cubicBezTo>
                    <a:pt x="11638" y="7821"/>
                    <a:pt x="11730" y="8110"/>
                    <a:pt x="11987" y="8312"/>
                  </a:cubicBezTo>
                  <a:cubicBezTo>
                    <a:pt x="12065" y="8370"/>
                    <a:pt x="12129" y="8442"/>
                    <a:pt x="12181" y="8526"/>
                  </a:cubicBezTo>
                  <a:cubicBezTo>
                    <a:pt x="12166" y="8575"/>
                    <a:pt x="12181" y="8632"/>
                    <a:pt x="12224" y="8667"/>
                  </a:cubicBezTo>
                  <a:cubicBezTo>
                    <a:pt x="12325" y="9141"/>
                    <a:pt x="11664" y="9649"/>
                    <a:pt x="11592" y="10255"/>
                  </a:cubicBezTo>
                  <a:cubicBezTo>
                    <a:pt x="11514" y="10890"/>
                    <a:pt x="11675" y="11413"/>
                    <a:pt x="11967" y="11843"/>
                  </a:cubicBezTo>
                  <a:cubicBezTo>
                    <a:pt x="11921" y="11952"/>
                    <a:pt x="12016" y="12065"/>
                    <a:pt x="12126" y="12071"/>
                  </a:cubicBezTo>
                  <a:cubicBezTo>
                    <a:pt x="12276" y="12241"/>
                    <a:pt x="12449" y="12391"/>
                    <a:pt x="12637" y="12521"/>
                  </a:cubicBezTo>
                  <a:cubicBezTo>
                    <a:pt x="12625" y="12550"/>
                    <a:pt x="12611" y="12576"/>
                    <a:pt x="12599" y="12605"/>
                  </a:cubicBezTo>
                  <a:cubicBezTo>
                    <a:pt x="12563" y="12716"/>
                    <a:pt x="12666" y="12828"/>
                    <a:pt x="12772" y="12828"/>
                  </a:cubicBezTo>
                  <a:cubicBezTo>
                    <a:pt x="12801" y="12828"/>
                    <a:pt x="12830" y="12820"/>
                    <a:pt x="12856" y="12801"/>
                  </a:cubicBezTo>
                  <a:cubicBezTo>
                    <a:pt x="12891" y="12778"/>
                    <a:pt x="12923" y="12746"/>
                    <a:pt x="12960" y="12720"/>
                  </a:cubicBezTo>
                  <a:cubicBezTo>
                    <a:pt x="13540" y="13032"/>
                    <a:pt x="14228" y="13203"/>
                    <a:pt x="14900" y="13223"/>
                  </a:cubicBezTo>
                  <a:cubicBezTo>
                    <a:pt x="14903" y="13223"/>
                    <a:pt x="14906" y="13223"/>
                    <a:pt x="14909" y="13223"/>
                  </a:cubicBezTo>
                  <a:cubicBezTo>
                    <a:pt x="14965" y="13223"/>
                    <a:pt x="15007" y="13171"/>
                    <a:pt x="14998" y="13116"/>
                  </a:cubicBezTo>
                  <a:cubicBezTo>
                    <a:pt x="15013" y="13107"/>
                    <a:pt x="15033" y="13110"/>
                    <a:pt x="15047" y="13099"/>
                  </a:cubicBezTo>
                  <a:cubicBezTo>
                    <a:pt x="16485" y="11941"/>
                    <a:pt x="17704" y="10523"/>
                    <a:pt x="18769" y="8988"/>
                  </a:cubicBezTo>
                  <a:cubicBezTo>
                    <a:pt x="19320" y="8396"/>
                    <a:pt x="19854" y="7787"/>
                    <a:pt x="20357" y="7134"/>
                  </a:cubicBezTo>
                  <a:cubicBezTo>
                    <a:pt x="21180" y="6065"/>
                    <a:pt x="21477" y="5680"/>
                    <a:pt x="21481" y="5680"/>
                  </a:cubicBezTo>
                  <a:lnTo>
                    <a:pt x="21481" y="5680"/>
                  </a:lnTo>
                  <a:cubicBezTo>
                    <a:pt x="21489" y="5680"/>
                    <a:pt x="20134" y="7473"/>
                    <a:pt x="19771" y="8043"/>
                  </a:cubicBezTo>
                  <a:cubicBezTo>
                    <a:pt x="18601" y="9880"/>
                    <a:pt x="17311" y="11641"/>
                    <a:pt x="16067" y="13425"/>
                  </a:cubicBezTo>
                  <a:cubicBezTo>
                    <a:pt x="15979" y="13549"/>
                    <a:pt x="16103" y="13688"/>
                    <a:pt x="16227" y="13688"/>
                  </a:cubicBezTo>
                  <a:cubicBezTo>
                    <a:pt x="16267" y="13688"/>
                    <a:pt x="16308" y="13673"/>
                    <a:pt x="16341" y="13638"/>
                  </a:cubicBezTo>
                  <a:cubicBezTo>
                    <a:pt x="18445" y="11387"/>
                    <a:pt x="20048" y="8765"/>
                    <a:pt x="22014" y="6404"/>
                  </a:cubicBezTo>
                  <a:lnTo>
                    <a:pt x="22014" y="6404"/>
                  </a:lnTo>
                  <a:cubicBezTo>
                    <a:pt x="20039" y="8777"/>
                    <a:pt x="18596" y="11785"/>
                    <a:pt x="16713" y="14288"/>
                  </a:cubicBezTo>
                  <a:cubicBezTo>
                    <a:pt x="16619" y="14410"/>
                    <a:pt x="16746" y="14547"/>
                    <a:pt x="16873" y="14547"/>
                  </a:cubicBezTo>
                  <a:cubicBezTo>
                    <a:pt x="16914" y="14547"/>
                    <a:pt x="16954" y="14533"/>
                    <a:pt x="16988" y="14499"/>
                  </a:cubicBezTo>
                  <a:cubicBezTo>
                    <a:pt x="18665" y="12790"/>
                    <a:pt x="20045" y="10896"/>
                    <a:pt x="21471" y="8979"/>
                  </a:cubicBezTo>
                  <a:cubicBezTo>
                    <a:pt x="21931" y="8360"/>
                    <a:pt x="22116" y="8127"/>
                    <a:pt x="22134" y="8127"/>
                  </a:cubicBezTo>
                  <a:cubicBezTo>
                    <a:pt x="22186" y="8127"/>
                    <a:pt x="20816" y="10110"/>
                    <a:pt x="20697" y="10301"/>
                  </a:cubicBezTo>
                  <a:cubicBezTo>
                    <a:pt x="19791" y="11742"/>
                    <a:pt x="18777" y="13119"/>
                    <a:pt x="17790" y="14502"/>
                  </a:cubicBezTo>
                  <a:cubicBezTo>
                    <a:pt x="17698" y="14631"/>
                    <a:pt x="17822" y="14760"/>
                    <a:pt x="17948" y="14760"/>
                  </a:cubicBezTo>
                  <a:cubicBezTo>
                    <a:pt x="17989" y="14760"/>
                    <a:pt x="18030" y="14746"/>
                    <a:pt x="18064" y="14715"/>
                  </a:cubicBezTo>
                  <a:cubicBezTo>
                    <a:pt x="19014" y="13864"/>
                    <a:pt x="19872" y="12954"/>
                    <a:pt x="20689" y="11999"/>
                  </a:cubicBezTo>
                  <a:lnTo>
                    <a:pt x="20689" y="11999"/>
                  </a:lnTo>
                  <a:cubicBezTo>
                    <a:pt x="20160" y="12775"/>
                    <a:pt x="19644" y="13555"/>
                    <a:pt x="19190" y="14395"/>
                  </a:cubicBezTo>
                  <a:cubicBezTo>
                    <a:pt x="19115" y="14536"/>
                    <a:pt x="19224" y="14649"/>
                    <a:pt x="19342" y="14649"/>
                  </a:cubicBezTo>
                  <a:cubicBezTo>
                    <a:pt x="19396" y="14649"/>
                    <a:pt x="19452" y="14626"/>
                    <a:pt x="19493" y="14571"/>
                  </a:cubicBezTo>
                  <a:cubicBezTo>
                    <a:pt x="20296" y="13509"/>
                    <a:pt x="22227" y="11681"/>
                    <a:pt x="22860" y="10408"/>
                  </a:cubicBezTo>
                  <a:lnTo>
                    <a:pt x="22860" y="10408"/>
                  </a:lnTo>
                  <a:cubicBezTo>
                    <a:pt x="22124" y="11892"/>
                    <a:pt x="20946" y="13214"/>
                    <a:pt x="20054" y="14611"/>
                  </a:cubicBezTo>
                  <a:cubicBezTo>
                    <a:pt x="19964" y="14748"/>
                    <a:pt x="20083" y="14862"/>
                    <a:pt x="20209" y="14862"/>
                  </a:cubicBezTo>
                  <a:cubicBezTo>
                    <a:pt x="20250" y="14862"/>
                    <a:pt x="20292" y="14850"/>
                    <a:pt x="20328" y="14822"/>
                  </a:cubicBezTo>
                  <a:cubicBezTo>
                    <a:pt x="21151" y="14184"/>
                    <a:pt x="21913" y="13514"/>
                    <a:pt x="22594" y="12749"/>
                  </a:cubicBezTo>
                  <a:lnTo>
                    <a:pt x="22594" y="12749"/>
                  </a:lnTo>
                  <a:cubicBezTo>
                    <a:pt x="21835" y="13745"/>
                    <a:pt x="20917" y="14964"/>
                    <a:pt x="20700" y="15258"/>
                  </a:cubicBezTo>
                  <a:cubicBezTo>
                    <a:pt x="20611" y="15377"/>
                    <a:pt x="20740" y="15524"/>
                    <a:pt x="20863" y="15524"/>
                  </a:cubicBezTo>
                  <a:cubicBezTo>
                    <a:pt x="20903" y="15524"/>
                    <a:pt x="20943" y="15508"/>
                    <a:pt x="20974" y="15469"/>
                  </a:cubicBezTo>
                  <a:cubicBezTo>
                    <a:pt x="21913" y="14288"/>
                    <a:pt x="22964" y="13231"/>
                    <a:pt x="24003" y="12137"/>
                  </a:cubicBezTo>
                  <a:lnTo>
                    <a:pt x="24003" y="12137"/>
                  </a:lnTo>
                  <a:cubicBezTo>
                    <a:pt x="23336" y="12842"/>
                    <a:pt x="22054" y="14294"/>
                    <a:pt x="21347" y="15581"/>
                  </a:cubicBezTo>
                  <a:cubicBezTo>
                    <a:pt x="21276" y="15708"/>
                    <a:pt x="21385" y="15847"/>
                    <a:pt x="21503" y="15847"/>
                  </a:cubicBezTo>
                  <a:cubicBezTo>
                    <a:pt x="21543" y="15847"/>
                    <a:pt x="21585" y="15830"/>
                    <a:pt x="21621" y="15792"/>
                  </a:cubicBezTo>
                  <a:cubicBezTo>
                    <a:pt x="22533" y="14848"/>
                    <a:pt x="23648" y="13970"/>
                    <a:pt x="24416" y="12899"/>
                  </a:cubicBezTo>
                  <a:lnTo>
                    <a:pt x="24416" y="12899"/>
                  </a:lnTo>
                  <a:cubicBezTo>
                    <a:pt x="23408" y="14311"/>
                    <a:pt x="22149" y="15506"/>
                    <a:pt x="21240" y="16982"/>
                  </a:cubicBezTo>
                  <a:cubicBezTo>
                    <a:pt x="21155" y="17118"/>
                    <a:pt x="21269" y="17229"/>
                    <a:pt x="21392" y="17229"/>
                  </a:cubicBezTo>
                  <a:cubicBezTo>
                    <a:pt x="21402" y="17229"/>
                    <a:pt x="21412" y="17229"/>
                    <a:pt x="21422" y="17227"/>
                  </a:cubicBezTo>
                  <a:lnTo>
                    <a:pt x="21422" y="17227"/>
                  </a:lnTo>
                  <a:cubicBezTo>
                    <a:pt x="19514" y="19846"/>
                    <a:pt x="17328" y="22236"/>
                    <a:pt x="15224" y="24699"/>
                  </a:cubicBezTo>
                  <a:cubicBezTo>
                    <a:pt x="13431" y="26792"/>
                    <a:pt x="11759" y="29012"/>
                    <a:pt x="10142" y="31284"/>
                  </a:cubicBezTo>
                  <a:cubicBezTo>
                    <a:pt x="10062" y="31382"/>
                    <a:pt x="9981" y="31477"/>
                    <a:pt x="9900" y="31575"/>
                  </a:cubicBezTo>
                  <a:cubicBezTo>
                    <a:pt x="9380" y="32234"/>
                    <a:pt x="8814" y="32877"/>
                    <a:pt x="8240" y="33521"/>
                  </a:cubicBezTo>
                  <a:cubicBezTo>
                    <a:pt x="8719" y="32641"/>
                    <a:pt x="9216" y="31772"/>
                    <a:pt x="9773" y="30937"/>
                  </a:cubicBezTo>
                  <a:cubicBezTo>
                    <a:pt x="10659" y="29809"/>
                    <a:pt x="11528" y="28668"/>
                    <a:pt x="12400" y="27528"/>
                  </a:cubicBezTo>
                  <a:cubicBezTo>
                    <a:pt x="15325" y="24107"/>
                    <a:pt x="18598" y="21038"/>
                    <a:pt x="20576" y="16837"/>
                  </a:cubicBezTo>
                  <a:cubicBezTo>
                    <a:pt x="20636" y="16708"/>
                    <a:pt x="20533" y="16564"/>
                    <a:pt x="20415" y="16564"/>
                  </a:cubicBezTo>
                  <a:cubicBezTo>
                    <a:pt x="20375" y="16564"/>
                    <a:pt x="20333" y="16581"/>
                    <a:pt x="20296" y="16621"/>
                  </a:cubicBezTo>
                  <a:cubicBezTo>
                    <a:pt x="17582" y="19511"/>
                    <a:pt x="15463" y="22805"/>
                    <a:pt x="13136" y="26001"/>
                  </a:cubicBezTo>
                  <a:cubicBezTo>
                    <a:pt x="12311" y="27135"/>
                    <a:pt x="11462" y="28255"/>
                    <a:pt x="10604" y="29370"/>
                  </a:cubicBezTo>
                  <a:cubicBezTo>
                    <a:pt x="10252" y="29797"/>
                    <a:pt x="9897" y="30219"/>
                    <a:pt x="9562" y="30660"/>
                  </a:cubicBezTo>
                  <a:cubicBezTo>
                    <a:pt x="9478" y="30770"/>
                    <a:pt x="9403" y="30888"/>
                    <a:pt x="9323" y="31001"/>
                  </a:cubicBezTo>
                  <a:cubicBezTo>
                    <a:pt x="8578" y="31948"/>
                    <a:pt x="7827" y="32892"/>
                    <a:pt x="7076" y="33833"/>
                  </a:cubicBezTo>
                  <a:cubicBezTo>
                    <a:pt x="7611" y="32990"/>
                    <a:pt x="8136" y="32138"/>
                    <a:pt x="8664" y="31290"/>
                  </a:cubicBezTo>
                  <a:cubicBezTo>
                    <a:pt x="9294" y="30285"/>
                    <a:pt x="9958" y="29300"/>
                    <a:pt x="10636" y="28328"/>
                  </a:cubicBezTo>
                  <a:cubicBezTo>
                    <a:pt x="11875" y="26838"/>
                    <a:pt x="13076" y="25316"/>
                    <a:pt x="14210" y="23731"/>
                  </a:cubicBezTo>
                  <a:cubicBezTo>
                    <a:pt x="14519" y="23296"/>
                    <a:pt x="14972" y="22649"/>
                    <a:pt x="15460" y="21950"/>
                  </a:cubicBezTo>
                  <a:cubicBezTo>
                    <a:pt x="16748" y="20348"/>
                    <a:pt x="18053" y="18766"/>
                    <a:pt x="19343" y="17181"/>
                  </a:cubicBezTo>
                  <a:cubicBezTo>
                    <a:pt x="19440" y="17064"/>
                    <a:pt x="19339" y="16907"/>
                    <a:pt x="19225" y="16907"/>
                  </a:cubicBezTo>
                  <a:cubicBezTo>
                    <a:pt x="19190" y="16907"/>
                    <a:pt x="19153" y="16922"/>
                    <a:pt x="19121" y="16959"/>
                  </a:cubicBezTo>
                  <a:cubicBezTo>
                    <a:pt x="17813" y="18480"/>
                    <a:pt x="16583" y="20062"/>
                    <a:pt x="15365" y="21653"/>
                  </a:cubicBezTo>
                  <a:cubicBezTo>
                    <a:pt x="14765" y="22403"/>
                    <a:pt x="14158" y="23151"/>
                    <a:pt x="13564" y="23910"/>
                  </a:cubicBezTo>
                  <a:cubicBezTo>
                    <a:pt x="12772" y="24918"/>
                    <a:pt x="12019" y="25946"/>
                    <a:pt x="11277" y="26982"/>
                  </a:cubicBezTo>
                  <a:cubicBezTo>
                    <a:pt x="10521" y="27949"/>
                    <a:pt x="9750" y="28911"/>
                    <a:pt x="8947" y="29849"/>
                  </a:cubicBezTo>
                  <a:cubicBezTo>
                    <a:pt x="8442" y="30441"/>
                    <a:pt x="7908" y="31021"/>
                    <a:pt x="7365" y="31604"/>
                  </a:cubicBezTo>
                  <a:cubicBezTo>
                    <a:pt x="7931" y="30701"/>
                    <a:pt x="8497" y="29803"/>
                    <a:pt x="9071" y="28911"/>
                  </a:cubicBezTo>
                  <a:cubicBezTo>
                    <a:pt x="11854" y="24592"/>
                    <a:pt x="16121" y="21176"/>
                    <a:pt x="18301" y="16508"/>
                  </a:cubicBezTo>
                  <a:cubicBezTo>
                    <a:pt x="18357" y="16386"/>
                    <a:pt x="18261" y="16254"/>
                    <a:pt x="18150" y="16254"/>
                  </a:cubicBezTo>
                  <a:cubicBezTo>
                    <a:pt x="18112" y="16254"/>
                    <a:pt x="18072" y="16269"/>
                    <a:pt x="18036" y="16306"/>
                  </a:cubicBezTo>
                  <a:cubicBezTo>
                    <a:pt x="17383" y="16964"/>
                    <a:pt x="16751" y="17643"/>
                    <a:pt x="16127" y="18327"/>
                  </a:cubicBezTo>
                  <a:cubicBezTo>
                    <a:pt x="16586" y="17701"/>
                    <a:pt x="17028" y="17062"/>
                    <a:pt x="17432" y="16396"/>
                  </a:cubicBezTo>
                  <a:cubicBezTo>
                    <a:pt x="17506" y="16276"/>
                    <a:pt x="17400" y="16156"/>
                    <a:pt x="17286" y="16156"/>
                  </a:cubicBezTo>
                  <a:cubicBezTo>
                    <a:pt x="17249" y="16156"/>
                    <a:pt x="17211" y="16169"/>
                    <a:pt x="17178" y="16199"/>
                  </a:cubicBezTo>
                  <a:cubicBezTo>
                    <a:pt x="10480" y="22444"/>
                    <a:pt x="5783" y="30891"/>
                    <a:pt x="73" y="37999"/>
                  </a:cubicBezTo>
                  <a:cubicBezTo>
                    <a:pt x="0" y="38091"/>
                    <a:pt x="78" y="38210"/>
                    <a:pt x="163" y="38210"/>
                  </a:cubicBezTo>
                  <a:cubicBezTo>
                    <a:pt x="191" y="38210"/>
                    <a:pt x="219" y="38198"/>
                    <a:pt x="243" y="38169"/>
                  </a:cubicBezTo>
                  <a:cubicBezTo>
                    <a:pt x="5056" y="32369"/>
                    <a:pt x="9172" y="25960"/>
                    <a:pt x="13994" y="20163"/>
                  </a:cubicBezTo>
                  <a:lnTo>
                    <a:pt x="13994" y="20163"/>
                  </a:lnTo>
                  <a:cubicBezTo>
                    <a:pt x="9138" y="26009"/>
                    <a:pt x="5107" y="32436"/>
                    <a:pt x="664" y="38651"/>
                  </a:cubicBezTo>
                  <a:cubicBezTo>
                    <a:pt x="579" y="38771"/>
                    <a:pt x="690" y="38882"/>
                    <a:pt x="807" y="38882"/>
                  </a:cubicBezTo>
                  <a:cubicBezTo>
                    <a:pt x="856" y="38882"/>
                    <a:pt x="907" y="38862"/>
                    <a:pt x="944" y="38813"/>
                  </a:cubicBezTo>
                  <a:cubicBezTo>
                    <a:pt x="6028" y="32159"/>
                    <a:pt x="10529" y="25065"/>
                    <a:pt x="16110" y="18800"/>
                  </a:cubicBezTo>
                  <a:cubicBezTo>
                    <a:pt x="16782" y="18047"/>
                    <a:pt x="17289" y="17560"/>
                    <a:pt x="17401" y="17560"/>
                  </a:cubicBezTo>
                  <a:cubicBezTo>
                    <a:pt x="17536" y="17560"/>
                    <a:pt x="17097" y="18266"/>
                    <a:pt x="15683" y="20065"/>
                  </a:cubicBezTo>
                  <a:cubicBezTo>
                    <a:pt x="14433" y="21656"/>
                    <a:pt x="13003" y="23128"/>
                    <a:pt x="11707" y="24684"/>
                  </a:cubicBezTo>
                  <a:cubicBezTo>
                    <a:pt x="9548" y="27282"/>
                    <a:pt x="7775" y="30236"/>
                    <a:pt x="5971" y="33106"/>
                  </a:cubicBezTo>
                  <a:cubicBezTo>
                    <a:pt x="4227" y="34997"/>
                    <a:pt x="2564" y="36971"/>
                    <a:pt x="1617" y="39336"/>
                  </a:cubicBezTo>
                  <a:cubicBezTo>
                    <a:pt x="1575" y="39442"/>
                    <a:pt x="1682" y="39538"/>
                    <a:pt x="1782" y="39538"/>
                  </a:cubicBezTo>
                  <a:cubicBezTo>
                    <a:pt x="1820" y="39538"/>
                    <a:pt x="1858" y="39524"/>
                    <a:pt x="1886" y="39492"/>
                  </a:cubicBezTo>
                  <a:cubicBezTo>
                    <a:pt x="3488" y="37569"/>
                    <a:pt x="4888" y="35490"/>
                    <a:pt x="6239" y="33380"/>
                  </a:cubicBezTo>
                  <a:cubicBezTo>
                    <a:pt x="6519" y="33080"/>
                    <a:pt x="6796" y="32782"/>
                    <a:pt x="7059" y="32485"/>
                  </a:cubicBezTo>
                  <a:cubicBezTo>
                    <a:pt x="7735" y="31714"/>
                    <a:pt x="8410" y="30940"/>
                    <a:pt x="9077" y="30164"/>
                  </a:cubicBezTo>
                  <a:lnTo>
                    <a:pt x="9077" y="30164"/>
                  </a:lnTo>
                  <a:cubicBezTo>
                    <a:pt x="8257" y="31388"/>
                    <a:pt x="7449" y="32623"/>
                    <a:pt x="6649" y="33868"/>
                  </a:cubicBezTo>
                  <a:cubicBezTo>
                    <a:pt x="6034" y="34829"/>
                    <a:pt x="5419" y="35767"/>
                    <a:pt x="4778" y="36694"/>
                  </a:cubicBezTo>
                  <a:cubicBezTo>
                    <a:pt x="3950" y="37725"/>
                    <a:pt x="3124" y="38761"/>
                    <a:pt x="2301" y="39801"/>
                  </a:cubicBezTo>
                  <a:cubicBezTo>
                    <a:pt x="2204" y="39924"/>
                    <a:pt x="2306" y="40088"/>
                    <a:pt x="2425" y="40088"/>
                  </a:cubicBezTo>
                  <a:cubicBezTo>
                    <a:pt x="2462" y="40088"/>
                    <a:pt x="2500" y="40072"/>
                    <a:pt x="2535" y="40034"/>
                  </a:cubicBezTo>
                  <a:cubicBezTo>
                    <a:pt x="3690" y="38770"/>
                    <a:pt x="4709" y="37404"/>
                    <a:pt x="5662" y="35998"/>
                  </a:cubicBezTo>
                  <a:cubicBezTo>
                    <a:pt x="6095" y="35510"/>
                    <a:pt x="6522" y="35025"/>
                    <a:pt x="6900" y="34555"/>
                  </a:cubicBezTo>
                  <a:cubicBezTo>
                    <a:pt x="7215" y="34159"/>
                    <a:pt x="7524" y="33764"/>
                    <a:pt x="7839" y="33368"/>
                  </a:cubicBezTo>
                  <a:lnTo>
                    <a:pt x="7839" y="33368"/>
                  </a:lnTo>
                  <a:cubicBezTo>
                    <a:pt x="7564" y="33859"/>
                    <a:pt x="7299" y="34350"/>
                    <a:pt x="7036" y="34846"/>
                  </a:cubicBezTo>
                  <a:cubicBezTo>
                    <a:pt x="5382" y="36674"/>
                    <a:pt x="3748" y="38542"/>
                    <a:pt x="2706" y="40693"/>
                  </a:cubicBezTo>
                  <a:cubicBezTo>
                    <a:pt x="2639" y="40826"/>
                    <a:pt x="2736" y="40941"/>
                    <a:pt x="2852" y="40941"/>
                  </a:cubicBezTo>
                  <a:cubicBezTo>
                    <a:pt x="2892" y="40941"/>
                    <a:pt x="2933" y="40928"/>
                    <a:pt x="2971" y="40898"/>
                  </a:cubicBezTo>
                  <a:cubicBezTo>
                    <a:pt x="3563" y="40433"/>
                    <a:pt x="4074" y="39910"/>
                    <a:pt x="4553" y="39365"/>
                  </a:cubicBezTo>
                  <a:lnTo>
                    <a:pt x="4553" y="39365"/>
                  </a:lnTo>
                  <a:cubicBezTo>
                    <a:pt x="4120" y="39991"/>
                    <a:pt x="3684" y="40615"/>
                    <a:pt x="3248" y="41235"/>
                  </a:cubicBezTo>
                  <a:cubicBezTo>
                    <a:pt x="3161" y="41357"/>
                    <a:pt x="3273" y="41467"/>
                    <a:pt x="3392" y="41467"/>
                  </a:cubicBezTo>
                  <a:cubicBezTo>
                    <a:pt x="3442" y="41467"/>
                    <a:pt x="3493" y="41447"/>
                    <a:pt x="3531" y="41400"/>
                  </a:cubicBezTo>
                  <a:cubicBezTo>
                    <a:pt x="7365" y="36437"/>
                    <a:pt x="11032" y="31350"/>
                    <a:pt x="14944" y="26448"/>
                  </a:cubicBezTo>
                  <a:cubicBezTo>
                    <a:pt x="16604" y="24369"/>
                    <a:pt x="18408" y="22418"/>
                    <a:pt x="20117" y="20383"/>
                  </a:cubicBezTo>
                  <a:cubicBezTo>
                    <a:pt x="20619" y="19785"/>
                    <a:pt x="21200" y="18939"/>
                    <a:pt x="21656" y="18310"/>
                  </a:cubicBezTo>
                  <a:cubicBezTo>
                    <a:pt x="22175" y="17640"/>
                    <a:pt x="22692" y="16970"/>
                    <a:pt x="23209" y="16300"/>
                  </a:cubicBezTo>
                  <a:cubicBezTo>
                    <a:pt x="23215" y="16289"/>
                    <a:pt x="23221" y="16280"/>
                    <a:pt x="23223" y="16266"/>
                  </a:cubicBezTo>
                  <a:cubicBezTo>
                    <a:pt x="23460" y="15971"/>
                    <a:pt x="23697" y="15677"/>
                    <a:pt x="23928" y="15379"/>
                  </a:cubicBezTo>
                  <a:cubicBezTo>
                    <a:pt x="23943" y="15377"/>
                    <a:pt x="23958" y="15376"/>
                    <a:pt x="23973" y="15376"/>
                  </a:cubicBezTo>
                  <a:cubicBezTo>
                    <a:pt x="24174" y="15376"/>
                    <a:pt x="24369" y="15574"/>
                    <a:pt x="24560" y="15980"/>
                  </a:cubicBezTo>
                  <a:cubicBezTo>
                    <a:pt x="22014" y="20463"/>
                    <a:pt x="17201" y="24063"/>
                    <a:pt x="13988" y="28097"/>
                  </a:cubicBezTo>
                  <a:cubicBezTo>
                    <a:pt x="10327" y="32696"/>
                    <a:pt x="7117" y="37716"/>
                    <a:pt x="3563" y="42416"/>
                  </a:cubicBezTo>
                  <a:cubicBezTo>
                    <a:pt x="3476" y="42532"/>
                    <a:pt x="3603" y="42675"/>
                    <a:pt x="3723" y="42675"/>
                  </a:cubicBezTo>
                  <a:cubicBezTo>
                    <a:pt x="3762" y="42675"/>
                    <a:pt x="3801" y="42660"/>
                    <a:pt x="3831" y="42624"/>
                  </a:cubicBezTo>
                  <a:cubicBezTo>
                    <a:pt x="3956" y="42477"/>
                    <a:pt x="4085" y="42321"/>
                    <a:pt x="4210" y="42171"/>
                  </a:cubicBezTo>
                  <a:cubicBezTo>
                    <a:pt x="4225" y="42178"/>
                    <a:pt x="4241" y="42181"/>
                    <a:pt x="4256" y="42181"/>
                  </a:cubicBezTo>
                  <a:cubicBezTo>
                    <a:pt x="4274" y="42181"/>
                    <a:pt x="4291" y="42177"/>
                    <a:pt x="4308" y="42168"/>
                  </a:cubicBezTo>
                  <a:cubicBezTo>
                    <a:pt x="5642" y="41437"/>
                    <a:pt x="6857" y="40329"/>
                    <a:pt x="7989" y="39087"/>
                  </a:cubicBezTo>
                  <a:lnTo>
                    <a:pt x="7989" y="39087"/>
                  </a:lnTo>
                  <a:cubicBezTo>
                    <a:pt x="6817" y="40548"/>
                    <a:pt x="5653" y="42012"/>
                    <a:pt x="4458" y="43464"/>
                  </a:cubicBezTo>
                  <a:cubicBezTo>
                    <a:pt x="4359" y="43585"/>
                    <a:pt x="4462" y="43747"/>
                    <a:pt x="4580" y="43747"/>
                  </a:cubicBezTo>
                  <a:cubicBezTo>
                    <a:pt x="4617" y="43747"/>
                    <a:pt x="4655" y="43732"/>
                    <a:pt x="4689" y="43695"/>
                  </a:cubicBezTo>
                  <a:cubicBezTo>
                    <a:pt x="6949" y="41221"/>
                    <a:pt x="9080" y="38646"/>
                    <a:pt x="11162" y="36033"/>
                  </a:cubicBezTo>
                  <a:cubicBezTo>
                    <a:pt x="11872" y="35170"/>
                    <a:pt x="12570" y="34301"/>
                    <a:pt x="13243" y="33406"/>
                  </a:cubicBezTo>
                  <a:cubicBezTo>
                    <a:pt x="13379" y="33224"/>
                    <a:pt x="13520" y="33048"/>
                    <a:pt x="13656" y="32866"/>
                  </a:cubicBezTo>
                  <a:cubicBezTo>
                    <a:pt x="14355" y="31971"/>
                    <a:pt x="15050" y="31076"/>
                    <a:pt x="15749" y="30178"/>
                  </a:cubicBezTo>
                  <a:cubicBezTo>
                    <a:pt x="17354" y="28149"/>
                    <a:pt x="18991" y="26136"/>
                    <a:pt x="20599" y="24098"/>
                  </a:cubicBezTo>
                  <a:cubicBezTo>
                    <a:pt x="22906" y="21431"/>
                    <a:pt x="25444" y="18933"/>
                    <a:pt x="27828" y="16326"/>
                  </a:cubicBezTo>
                  <a:cubicBezTo>
                    <a:pt x="28195" y="16127"/>
                    <a:pt x="28478" y="15804"/>
                    <a:pt x="28634" y="15420"/>
                  </a:cubicBezTo>
                  <a:cubicBezTo>
                    <a:pt x="30066" y="13809"/>
                    <a:pt x="31434" y="12149"/>
                    <a:pt x="32626" y="10362"/>
                  </a:cubicBezTo>
                  <a:lnTo>
                    <a:pt x="32626" y="10356"/>
                  </a:lnTo>
                  <a:cubicBezTo>
                    <a:pt x="32667" y="10512"/>
                    <a:pt x="32699" y="10671"/>
                    <a:pt x="32739" y="10829"/>
                  </a:cubicBezTo>
                  <a:cubicBezTo>
                    <a:pt x="32722" y="10838"/>
                    <a:pt x="32707" y="10841"/>
                    <a:pt x="32693" y="10858"/>
                  </a:cubicBezTo>
                  <a:cubicBezTo>
                    <a:pt x="31708" y="12250"/>
                    <a:pt x="30649" y="13587"/>
                    <a:pt x="29563" y="14900"/>
                  </a:cubicBezTo>
                  <a:cubicBezTo>
                    <a:pt x="29537" y="14926"/>
                    <a:pt x="29506" y="14958"/>
                    <a:pt x="29482" y="14981"/>
                  </a:cubicBezTo>
                  <a:cubicBezTo>
                    <a:pt x="27794" y="16676"/>
                    <a:pt x="26090" y="18214"/>
                    <a:pt x="24575" y="20079"/>
                  </a:cubicBezTo>
                  <a:cubicBezTo>
                    <a:pt x="23639" y="21231"/>
                    <a:pt x="22724" y="22401"/>
                    <a:pt x="21817" y="23576"/>
                  </a:cubicBezTo>
                  <a:cubicBezTo>
                    <a:pt x="19762" y="25819"/>
                    <a:pt x="17738" y="28088"/>
                    <a:pt x="15867" y="30484"/>
                  </a:cubicBezTo>
                  <a:cubicBezTo>
                    <a:pt x="13714" y="33250"/>
                    <a:pt x="11548" y="36013"/>
                    <a:pt x="9349" y="38747"/>
                  </a:cubicBezTo>
                  <a:cubicBezTo>
                    <a:pt x="9066" y="39096"/>
                    <a:pt x="8531" y="39913"/>
                    <a:pt x="7908" y="40791"/>
                  </a:cubicBezTo>
                  <a:cubicBezTo>
                    <a:pt x="7458" y="41354"/>
                    <a:pt x="7019" y="41925"/>
                    <a:pt x="6597" y="42503"/>
                  </a:cubicBezTo>
                  <a:cubicBezTo>
                    <a:pt x="5936" y="43274"/>
                    <a:pt x="5286" y="43860"/>
                    <a:pt x="4793" y="43894"/>
                  </a:cubicBezTo>
                  <a:cubicBezTo>
                    <a:pt x="4643" y="43906"/>
                    <a:pt x="4640" y="44131"/>
                    <a:pt x="4782" y="44131"/>
                  </a:cubicBezTo>
                  <a:cubicBezTo>
                    <a:pt x="4786" y="44131"/>
                    <a:pt x="4789" y="44131"/>
                    <a:pt x="4793" y="44131"/>
                  </a:cubicBezTo>
                  <a:cubicBezTo>
                    <a:pt x="5082" y="44114"/>
                    <a:pt x="5405" y="43961"/>
                    <a:pt x="5746" y="43730"/>
                  </a:cubicBezTo>
                  <a:lnTo>
                    <a:pt x="5746" y="43730"/>
                  </a:lnTo>
                  <a:cubicBezTo>
                    <a:pt x="5601" y="43946"/>
                    <a:pt x="5451" y="44154"/>
                    <a:pt x="5315" y="44374"/>
                  </a:cubicBezTo>
                  <a:cubicBezTo>
                    <a:pt x="5257" y="44466"/>
                    <a:pt x="5343" y="44591"/>
                    <a:pt x="5441" y="44591"/>
                  </a:cubicBezTo>
                  <a:cubicBezTo>
                    <a:pt x="5464" y="44591"/>
                    <a:pt x="5489" y="44584"/>
                    <a:pt x="5512" y="44567"/>
                  </a:cubicBezTo>
                  <a:cubicBezTo>
                    <a:pt x="6109" y="44134"/>
                    <a:pt x="6681" y="43663"/>
                    <a:pt x="7221" y="43155"/>
                  </a:cubicBezTo>
                  <a:lnTo>
                    <a:pt x="7221" y="43155"/>
                  </a:lnTo>
                  <a:cubicBezTo>
                    <a:pt x="6600" y="43981"/>
                    <a:pt x="5991" y="44815"/>
                    <a:pt x="5411" y="45658"/>
                  </a:cubicBezTo>
                  <a:cubicBezTo>
                    <a:pt x="5326" y="45780"/>
                    <a:pt x="5437" y="45884"/>
                    <a:pt x="5552" y="45884"/>
                  </a:cubicBezTo>
                  <a:cubicBezTo>
                    <a:pt x="5589" y="45884"/>
                    <a:pt x="5627" y="45874"/>
                    <a:pt x="5659" y="45849"/>
                  </a:cubicBezTo>
                  <a:cubicBezTo>
                    <a:pt x="7024" y="44792"/>
                    <a:pt x="8280" y="43585"/>
                    <a:pt x="9478" y="42301"/>
                  </a:cubicBezTo>
                  <a:lnTo>
                    <a:pt x="9478" y="42301"/>
                  </a:lnTo>
                  <a:cubicBezTo>
                    <a:pt x="9398" y="42410"/>
                    <a:pt x="9314" y="42517"/>
                    <a:pt x="9236" y="42627"/>
                  </a:cubicBezTo>
                  <a:cubicBezTo>
                    <a:pt x="8327" y="43663"/>
                    <a:pt x="7417" y="44697"/>
                    <a:pt x="6508" y="45730"/>
                  </a:cubicBezTo>
                  <a:cubicBezTo>
                    <a:pt x="6401" y="45851"/>
                    <a:pt x="6503" y="46008"/>
                    <a:pt x="6627" y="46008"/>
                  </a:cubicBezTo>
                  <a:cubicBezTo>
                    <a:pt x="6664" y="46008"/>
                    <a:pt x="6703" y="45994"/>
                    <a:pt x="6739" y="45961"/>
                  </a:cubicBezTo>
                  <a:cubicBezTo>
                    <a:pt x="7795" y="44974"/>
                    <a:pt x="8705" y="43868"/>
                    <a:pt x="9579" y="42731"/>
                  </a:cubicBezTo>
                  <a:cubicBezTo>
                    <a:pt x="10604" y="41562"/>
                    <a:pt x="11626" y="40392"/>
                    <a:pt x="12651" y="39223"/>
                  </a:cubicBezTo>
                  <a:cubicBezTo>
                    <a:pt x="15019" y="36512"/>
                    <a:pt x="17366" y="33781"/>
                    <a:pt x="19687" y="31030"/>
                  </a:cubicBezTo>
                  <a:cubicBezTo>
                    <a:pt x="24219" y="25663"/>
                    <a:pt x="28651" y="20157"/>
                    <a:pt x="33296" y="14903"/>
                  </a:cubicBezTo>
                  <a:lnTo>
                    <a:pt x="33296" y="14903"/>
                  </a:lnTo>
                  <a:cubicBezTo>
                    <a:pt x="28966" y="19802"/>
                    <a:pt x="24961" y="25054"/>
                    <a:pt x="20868" y="30172"/>
                  </a:cubicBezTo>
                  <a:cubicBezTo>
                    <a:pt x="16413" y="35744"/>
                    <a:pt x="11459" y="40886"/>
                    <a:pt x="7048" y="46484"/>
                  </a:cubicBezTo>
                  <a:cubicBezTo>
                    <a:pt x="6947" y="46613"/>
                    <a:pt x="7041" y="46757"/>
                    <a:pt x="7165" y="46757"/>
                  </a:cubicBezTo>
                  <a:cubicBezTo>
                    <a:pt x="7201" y="46757"/>
                    <a:pt x="7241" y="46745"/>
                    <a:pt x="7279" y="46715"/>
                  </a:cubicBezTo>
                  <a:cubicBezTo>
                    <a:pt x="7989" y="46161"/>
                    <a:pt x="8664" y="45575"/>
                    <a:pt x="9323" y="44974"/>
                  </a:cubicBezTo>
                  <a:lnTo>
                    <a:pt x="9323" y="44974"/>
                  </a:lnTo>
                  <a:cubicBezTo>
                    <a:pt x="8722" y="45733"/>
                    <a:pt x="8130" y="46498"/>
                    <a:pt x="7564" y="47272"/>
                  </a:cubicBezTo>
                  <a:cubicBezTo>
                    <a:pt x="7476" y="47393"/>
                    <a:pt x="7593" y="47504"/>
                    <a:pt x="7712" y="47504"/>
                  </a:cubicBezTo>
                  <a:cubicBezTo>
                    <a:pt x="7749" y="47504"/>
                    <a:pt x="7787" y="47493"/>
                    <a:pt x="7818" y="47468"/>
                  </a:cubicBezTo>
                  <a:cubicBezTo>
                    <a:pt x="8526" y="46891"/>
                    <a:pt x="9204" y="46282"/>
                    <a:pt x="9868" y="45661"/>
                  </a:cubicBezTo>
                  <a:lnTo>
                    <a:pt x="9868" y="45661"/>
                  </a:lnTo>
                  <a:cubicBezTo>
                    <a:pt x="9216" y="46472"/>
                    <a:pt x="8563" y="47287"/>
                    <a:pt x="7917" y="48104"/>
                  </a:cubicBezTo>
                  <a:cubicBezTo>
                    <a:pt x="7819" y="48225"/>
                    <a:pt x="7912" y="48376"/>
                    <a:pt x="8029" y="48376"/>
                  </a:cubicBezTo>
                  <a:cubicBezTo>
                    <a:pt x="8065" y="48376"/>
                    <a:pt x="8103" y="48362"/>
                    <a:pt x="8139" y="48329"/>
                  </a:cubicBezTo>
                  <a:cubicBezTo>
                    <a:pt x="8338" y="48150"/>
                    <a:pt x="8531" y="47965"/>
                    <a:pt x="8728" y="47783"/>
                  </a:cubicBezTo>
                  <a:lnTo>
                    <a:pt x="8728" y="47783"/>
                  </a:lnTo>
                  <a:cubicBezTo>
                    <a:pt x="8529" y="48153"/>
                    <a:pt x="8367" y="48539"/>
                    <a:pt x="8246" y="48941"/>
                  </a:cubicBezTo>
                  <a:cubicBezTo>
                    <a:pt x="8223" y="49022"/>
                    <a:pt x="8288" y="49075"/>
                    <a:pt x="8353" y="49075"/>
                  </a:cubicBezTo>
                  <a:cubicBezTo>
                    <a:pt x="8396" y="49075"/>
                    <a:pt x="8439" y="49052"/>
                    <a:pt x="8456" y="48999"/>
                  </a:cubicBezTo>
                  <a:cubicBezTo>
                    <a:pt x="8710" y="48216"/>
                    <a:pt x="9190" y="47500"/>
                    <a:pt x="9767" y="46822"/>
                  </a:cubicBezTo>
                  <a:cubicBezTo>
                    <a:pt x="10469" y="46158"/>
                    <a:pt x="11162" y="45488"/>
                    <a:pt x="11843" y="44804"/>
                  </a:cubicBezTo>
                  <a:cubicBezTo>
                    <a:pt x="12703" y="44073"/>
                    <a:pt x="13578" y="43389"/>
                    <a:pt x="14285" y="42725"/>
                  </a:cubicBezTo>
                  <a:cubicBezTo>
                    <a:pt x="14669" y="42361"/>
                    <a:pt x="15042" y="41992"/>
                    <a:pt x="15423" y="41625"/>
                  </a:cubicBezTo>
                  <a:lnTo>
                    <a:pt x="15423" y="41625"/>
                  </a:lnTo>
                  <a:cubicBezTo>
                    <a:pt x="14461" y="42745"/>
                    <a:pt x="13488" y="43857"/>
                    <a:pt x="12504" y="44960"/>
                  </a:cubicBezTo>
                  <a:cubicBezTo>
                    <a:pt x="11433" y="45984"/>
                    <a:pt x="10362" y="47096"/>
                    <a:pt x="9683" y="48072"/>
                  </a:cubicBezTo>
                  <a:cubicBezTo>
                    <a:pt x="9276" y="48514"/>
                    <a:pt x="8875" y="48967"/>
                    <a:pt x="8462" y="49406"/>
                  </a:cubicBezTo>
                  <a:cubicBezTo>
                    <a:pt x="8372" y="49503"/>
                    <a:pt x="8456" y="49661"/>
                    <a:pt x="8567" y="49661"/>
                  </a:cubicBezTo>
                  <a:cubicBezTo>
                    <a:pt x="8591" y="49661"/>
                    <a:pt x="8616" y="49653"/>
                    <a:pt x="8641" y="49637"/>
                  </a:cubicBezTo>
                  <a:cubicBezTo>
                    <a:pt x="8771" y="49550"/>
                    <a:pt x="8895" y="49452"/>
                    <a:pt x="9025" y="49362"/>
                  </a:cubicBezTo>
                  <a:lnTo>
                    <a:pt x="9025" y="49362"/>
                  </a:lnTo>
                  <a:cubicBezTo>
                    <a:pt x="8982" y="49515"/>
                    <a:pt x="8965" y="49674"/>
                    <a:pt x="8976" y="49833"/>
                  </a:cubicBezTo>
                  <a:cubicBezTo>
                    <a:pt x="8985" y="49916"/>
                    <a:pt x="9055" y="49957"/>
                    <a:pt x="9120" y="49957"/>
                  </a:cubicBezTo>
                  <a:cubicBezTo>
                    <a:pt x="9184" y="49957"/>
                    <a:pt x="9245" y="49916"/>
                    <a:pt x="9236" y="49833"/>
                  </a:cubicBezTo>
                  <a:cubicBezTo>
                    <a:pt x="9213" y="49616"/>
                    <a:pt x="9311" y="49342"/>
                    <a:pt x="9478" y="49039"/>
                  </a:cubicBezTo>
                  <a:cubicBezTo>
                    <a:pt x="13168" y="46360"/>
                    <a:pt x="16159" y="42722"/>
                    <a:pt x="19014" y="38981"/>
                  </a:cubicBezTo>
                  <a:cubicBezTo>
                    <a:pt x="19984" y="37970"/>
                    <a:pt x="20957" y="36960"/>
                    <a:pt x="21930" y="35949"/>
                  </a:cubicBezTo>
                  <a:cubicBezTo>
                    <a:pt x="23325" y="34500"/>
                    <a:pt x="24707" y="33042"/>
                    <a:pt x="26084" y="31575"/>
                  </a:cubicBezTo>
                  <a:lnTo>
                    <a:pt x="26084" y="31575"/>
                  </a:lnTo>
                  <a:cubicBezTo>
                    <a:pt x="24808" y="33184"/>
                    <a:pt x="23553" y="34806"/>
                    <a:pt x="22279" y="36417"/>
                  </a:cubicBezTo>
                  <a:cubicBezTo>
                    <a:pt x="20403" y="38429"/>
                    <a:pt x="18544" y="40453"/>
                    <a:pt x="16777" y="42578"/>
                  </a:cubicBezTo>
                  <a:cubicBezTo>
                    <a:pt x="14285" y="45577"/>
                    <a:pt x="11141" y="47913"/>
                    <a:pt x="8682" y="50915"/>
                  </a:cubicBezTo>
                  <a:cubicBezTo>
                    <a:pt x="8602" y="51022"/>
                    <a:pt x="8690" y="51149"/>
                    <a:pt x="8796" y="51149"/>
                  </a:cubicBezTo>
                  <a:cubicBezTo>
                    <a:pt x="8825" y="51149"/>
                    <a:pt x="8855" y="51139"/>
                    <a:pt x="8884" y="51118"/>
                  </a:cubicBezTo>
                  <a:cubicBezTo>
                    <a:pt x="12215" y="48410"/>
                    <a:pt x="15215" y="45309"/>
                    <a:pt x="18053" y="42035"/>
                  </a:cubicBezTo>
                  <a:lnTo>
                    <a:pt x="18053" y="42035"/>
                  </a:lnTo>
                  <a:cubicBezTo>
                    <a:pt x="17654" y="42572"/>
                    <a:pt x="17259" y="43109"/>
                    <a:pt x="16860" y="43649"/>
                  </a:cubicBezTo>
                  <a:cubicBezTo>
                    <a:pt x="16410" y="44270"/>
                    <a:pt x="15945" y="44873"/>
                    <a:pt x="15483" y="45479"/>
                  </a:cubicBezTo>
                  <a:cubicBezTo>
                    <a:pt x="12983" y="47953"/>
                    <a:pt x="10506" y="50445"/>
                    <a:pt x="8234" y="53058"/>
                  </a:cubicBezTo>
                  <a:cubicBezTo>
                    <a:pt x="8143" y="53165"/>
                    <a:pt x="8228" y="53344"/>
                    <a:pt x="8345" y="53344"/>
                  </a:cubicBezTo>
                  <a:cubicBezTo>
                    <a:pt x="8373" y="53344"/>
                    <a:pt x="8402" y="53334"/>
                    <a:pt x="8430" y="53312"/>
                  </a:cubicBezTo>
                  <a:cubicBezTo>
                    <a:pt x="11138" y="51282"/>
                    <a:pt x="13425" y="48785"/>
                    <a:pt x="15561" y="46126"/>
                  </a:cubicBezTo>
                  <a:cubicBezTo>
                    <a:pt x="16329" y="45370"/>
                    <a:pt x="17094" y="44607"/>
                    <a:pt x="17854" y="43842"/>
                  </a:cubicBezTo>
                  <a:lnTo>
                    <a:pt x="17854" y="43842"/>
                  </a:lnTo>
                  <a:cubicBezTo>
                    <a:pt x="14554" y="47601"/>
                    <a:pt x="11214" y="51323"/>
                    <a:pt x="7709" y="54902"/>
                  </a:cubicBezTo>
                  <a:cubicBezTo>
                    <a:pt x="7609" y="55005"/>
                    <a:pt x="7704" y="55147"/>
                    <a:pt x="7815" y="55147"/>
                  </a:cubicBezTo>
                  <a:cubicBezTo>
                    <a:pt x="7848" y="55147"/>
                    <a:pt x="7883" y="55134"/>
                    <a:pt x="7914" y="55105"/>
                  </a:cubicBezTo>
                  <a:cubicBezTo>
                    <a:pt x="10835" y="52327"/>
                    <a:pt x="13477" y="49354"/>
                    <a:pt x="16029" y="46308"/>
                  </a:cubicBezTo>
                  <a:cubicBezTo>
                    <a:pt x="17213" y="45012"/>
                    <a:pt x="18385" y="43710"/>
                    <a:pt x="19528" y="42402"/>
                  </a:cubicBezTo>
                  <a:cubicBezTo>
                    <a:pt x="19967" y="41899"/>
                    <a:pt x="20420" y="41400"/>
                    <a:pt x="20868" y="40900"/>
                  </a:cubicBezTo>
                  <a:lnTo>
                    <a:pt x="20868" y="40900"/>
                  </a:lnTo>
                  <a:cubicBezTo>
                    <a:pt x="20616" y="41215"/>
                    <a:pt x="20362" y="41533"/>
                    <a:pt x="20114" y="41845"/>
                  </a:cubicBezTo>
                  <a:cubicBezTo>
                    <a:pt x="16104" y="46885"/>
                    <a:pt x="11040" y="51340"/>
                    <a:pt x="7573" y="56759"/>
                  </a:cubicBezTo>
                  <a:cubicBezTo>
                    <a:pt x="7510" y="56860"/>
                    <a:pt x="7603" y="56989"/>
                    <a:pt x="7708" y="56989"/>
                  </a:cubicBezTo>
                  <a:cubicBezTo>
                    <a:pt x="7732" y="56989"/>
                    <a:pt x="7757" y="56982"/>
                    <a:pt x="7781" y="56967"/>
                  </a:cubicBezTo>
                  <a:cubicBezTo>
                    <a:pt x="10578" y="55061"/>
                    <a:pt x="12521" y="52347"/>
                    <a:pt x="14600" y="49723"/>
                  </a:cubicBezTo>
                  <a:cubicBezTo>
                    <a:pt x="16257" y="47630"/>
                    <a:pt x="18090" y="45687"/>
                    <a:pt x="19869" y="43698"/>
                  </a:cubicBezTo>
                  <a:lnTo>
                    <a:pt x="19869" y="43698"/>
                  </a:lnTo>
                  <a:cubicBezTo>
                    <a:pt x="19623" y="43987"/>
                    <a:pt x="19378" y="44272"/>
                    <a:pt x="19135" y="44564"/>
                  </a:cubicBezTo>
                  <a:cubicBezTo>
                    <a:pt x="15755" y="48661"/>
                    <a:pt x="12481" y="53935"/>
                    <a:pt x="7977" y="56863"/>
                  </a:cubicBezTo>
                  <a:cubicBezTo>
                    <a:pt x="7893" y="56918"/>
                    <a:pt x="7943" y="57040"/>
                    <a:pt x="8023" y="57040"/>
                  </a:cubicBezTo>
                  <a:cubicBezTo>
                    <a:pt x="8039" y="57040"/>
                    <a:pt x="8055" y="57035"/>
                    <a:pt x="8072" y="57024"/>
                  </a:cubicBezTo>
                  <a:cubicBezTo>
                    <a:pt x="11502" y="54865"/>
                    <a:pt x="13855" y="51377"/>
                    <a:pt x="16459" y="48340"/>
                  </a:cubicBezTo>
                  <a:cubicBezTo>
                    <a:pt x="17958" y="46588"/>
                    <a:pt x="19485" y="44853"/>
                    <a:pt x="21012" y="43118"/>
                  </a:cubicBezTo>
                  <a:lnTo>
                    <a:pt x="21012" y="43118"/>
                  </a:lnTo>
                  <a:cubicBezTo>
                    <a:pt x="18197" y="46521"/>
                    <a:pt x="15561" y="50070"/>
                    <a:pt x="12706" y="53442"/>
                  </a:cubicBezTo>
                  <a:cubicBezTo>
                    <a:pt x="12510" y="53670"/>
                    <a:pt x="11866" y="54371"/>
                    <a:pt x="11214" y="55084"/>
                  </a:cubicBezTo>
                  <a:cubicBezTo>
                    <a:pt x="10235" y="56043"/>
                    <a:pt x="9250" y="56990"/>
                    <a:pt x="8254" y="57931"/>
                  </a:cubicBezTo>
                  <a:cubicBezTo>
                    <a:pt x="8160" y="58021"/>
                    <a:pt x="8249" y="58147"/>
                    <a:pt x="8352" y="58147"/>
                  </a:cubicBezTo>
                  <a:cubicBezTo>
                    <a:pt x="8381" y="58147"/>
                    <a:pt x="8412" y="58137"/>
                    <a:pt x="8439" y="58113"/>
                  </a:cubicBezTo>
                  <a:cubicBezTo>
                    <a:pt x="9178" y="57457"/>
                    <a:pt x="9883" y="56770"/>
                    <a:pt x="10573" y="56072"/>
                  </a:cubicBezTo>
                  <a:cubicBezTo>
                    <a:pt x="10665" y="55985"/>
                    <a:pt x="10743" y="55910"/>
                    <a:pt x="10850" y="55809"/>
                  </a:cubicBezTo>
                  <a:cubicBezTo>
                    <a:pt x="12721" y="54005"/>
                    <a:pt x="14525" y="52134"/>
                    <a:pt x="16303" y="50240"/>
                  </a:cubicBezTo>
                  <a:lnTo>
                    <a:pt x="16303" y="50240"/>
                  </a:lnTo>
                  <a:cubicBezTo>
                    <a:pt x="13719" y="53037"/>
                    <a:pt x="11046" y="55711"/>
                    <a:pt x="8465" y="58572"/>
                  </a:cubicBezTo>
                  <a:cubicBezTo>
                    <a:pt x="8382" y="58662"/>
                    <a:pt x="8459" y="58812"/>
                    <a:pt x="8562" y="58812"/>
                  </a:cubicBezTo>
                  <a:cubicBezTo>
                    <a:pt x="8585" y="58812"/>
                    <a:pt x="8609" y="58805"/>
                    <a:pt x="8633" y="58788"/>
                  </a:cubicBezTo>
                  <a:cubicBezTo>
                    <a:pt x="9894" y="57896"/>
                    <a:pt x="11066" y="56819"/>
                    <a:pt x="12195" y="55665"/>
                  </a:cubicBezTo>
                  <a:lnTo>
                    <a:pt x="12195" y="55665"/>
                  </a:lnTo>
                  <a:cubicBezTo>
                    <a:pt x="11193" y="56802"/>
                    <a:pt x="10200" y="57948"/>
                    <a:pt x="9216" y="59109"/>
                  </a:cubicBezTo>
                  <a:cubicBezTo>
                    <a:pt x="9138" y="59201"/>
                    <a:pt x="9212" y="59358"/>
                    <a:pt x="9316" y="59358"/>
                  </a:cubicBezTo>
                  <a:cubicBezTo>
                    <a:pt x="9339" y="59358"/>
                    <a:pt x="9364" y="59350"/>
                    <a:pt x="9389" y="59331"/>
                  </a:cubicBezTo>
                  <a:cubicBezTo>
                    <a:pt x="10111" y="58788"/>
                    <a:pt x="10806" y="58214"/>
                    <a:pt x="11494" y="57619"/>
                  </a:cubicBezTo>
                  <a:lnTo>
                    <a:pt x="11494" y="57619"/>
                  </a:lnTo>
                  <a:cubicBezTo>
                    <a:pt x="10856" y="58436"/>
                    <a:pt x="10321" y="59322"/>
                    <a:pt x="9935" y="60356"/>
                  </a:cubicBezTo>
                  <a:cubicBezTo>
                    <a:pt x="9897" y="60456"/>
                    <a:pt x="9987" y="60532"/>
                    <a:pt x="10076" y="60532"/>
                  </a:cubicBezTo>
                  <a:cubicBezTo>
                    <a:pt x="10110" y="60532"/>
                    <a:pt x="10145" y="60520"/>
                    <a:pt x="10171" y="60495"/>
                  </a:cubicBezTo>
                  <a:cubicBezTo>
                    <a:pt x="12259" y="58497"/>
                    <a:pt x="14274" y="56412"/>
                    <a:pt x="16251" y="54288"/>
                  </a:cubicBezTo>
                  <a:lnTo>
                    <a:pt x="16251" y="54288"/>
                  </a:lnTo>
                  <a:cubicBezTo>
                    <a:pt x="14311" y="56421"/>
                    <a:pt x="12397" y="58566"/>
                    <a:pt x="10506" y="60720"/>
                  </a:cubicBezTo>
                  <a:cubicBezTo>
                    <a:pt x="10410" y="60827"/>
                    <a:pt x="10504" y="60967"/>
                    <a:pt x="10616" y="60967"/>
                  </a:cubicBezTo>
                  <a:cubicBezTo>
                    <a:pt x="10649" y="60967"/>
                    <a:pt x="10683" y="60956"/>
                    <a:pt x="10714" y="60928"/>
                  </a:cubicBezTo>
                  <a:cubicBezTo>
                    <a:pt x="11185" y="60529"/>
                    <a:pt x="11647" y="60113"/>
                    <a:pt x="12106" y="59701"/>
                  </a:cubicBezTo>
                  <a:lnTo>
                    <a:pt x="12106" y="59701"/>
                  </a:lnTo>
                  <a:cubicBezTo>
                    <a:pt x="11606" y="60241"/>
                    <a:pt x="11133" y="60803"/>
                    <a:pt x="10694" y="61392"/>
                  </a:cubicBezTo>
                  <a:cubicBezTo>
                    <a:pt x="10611" y="61506"/>
                    <a:pt x="10717" y="61615"/>
                    <a:pt x="10828" y="61615"/>
                  </a:cubicBezTo>
                  <a:cubicBezTo>
                    <a:pt x="10875" y="61615"/>
                    <a:pt x="10922" y="61596"/>
                    <a:pt x="10957" y="61548"/>
                  </a:cubicBezTo>
                  <a:cubicBezTo>
                    <a:pt x="11242" y="61164"/>
                    <a:pt x="11551" y="60792"/>
                    <a:pt x="11869" y="60428"/>
                  </a:cubicBezTo>
                  <a:lnTo>
                    <a:pt x="11869" y="60428"/>
                  </a:lnTo>
                  <a:cubicBezTo>
                    <a:pt x="11496" y="60925"/>
                    <a:pt x="11136" y="61424"/>
                    <a:pt x="10806" y="61935"/>
                  </a:cubicBezTo>
                  <a:cubicBezTo>
                    <a:pt x="10737" y="62045"/>
                    <a:pt x="10838" y="62154"/>
                    <a:pt x="10945" y="62154"/>
                  </a:cubicBezTo>
                  <a:cubicBezTo>
                    <a:pt x="10953" y="62154"/>
                    <a:pt x="10962" y="62153"/>
                    <a:pt x="10971" y="62152"/>
                  </a:cubicBezTo>
                  <a:cubicBezTo>
                    <a:pt x="11219" y="62108"/>
                    <a:pt x="11465" y="62048"/>
                    <a:pt x="11707" y="61978"/>
                  </a:cubicBezTo>
                  <a:lnTo>
                    <a:pt x="11707" y="61978"/>
                  </a:lnTo>
                  <a:cubicBezTo>
                    <a:pt x="11667" y="62042"/>
                    <a:pt x="11618" y="62100"/>
                    <a:pt x="11577" y="62160"/>
                  </a:cubicBezTo>
                  <a:cubicBezTo>
                    <a:pt x="11513" y="62257"/>
                    <a:pt x="11602" y="62348"/>
                    <a:pt x="11693" y="62348"/>
                  </a:cubicBezTo>
                  <a:cubicBezTo>
                    <a:pt x="11732" y="62348"/>
                    <a:pt x="11772" y="62331"/>
                    <a:pt x="11800" y="62290"/>
                  </a:cubicBezTo>
                  <a:cubicBezTo>
                    <a:pt x="11898" y="62143"/>
                    <a:pt x="12016" y="61999"/>
                    <a:pt x="12120" y="61854"/>
                  </a:cubicBezTo>
                  <a:cubicBezTo>
                    <a:pt x="12986" y="61574"/>
                    <a:pt x="13823" y="61164"/>
                    <a:pt x="14632" y="60659"/>
                  </a:cubicBezTo>
                  <a:lnTo>
                    <a:pt x="14632" y="60659"/>
                  </a:lnTo>
                  <a:cubicBezTo>
                    <a:pt x="13878" y="61361"/>
                    <a:pt x="13084" y="62022"/>
                    <a:pt x="12261" y="62637"/>
                  </a:cubicBezTo>
                  <a:cubicBezTo>
                    <a:pt x="12136" y="62729"/>
                    <a:pt x="12209" y="62914"/>
                    <a:pt x="12332" y="62914"/>
                  </a:cubicBezTo>
                  <a:cubicBezTo>
                    <a:pt x="12356" y="62914"/>
                    <a:pt x="12382" y="62907"/>
                    <a:pt x="12409" y="62891"/>
                  </a:cubicBezTo>
                  <a:cubicBezTo>
                    <a:pt x="14860" y="61407"/>
                    <a:pt x="17022" y="59579"/>
                    <a:pt x="19078" y="57625"/>
                  </a:cubicBezTo>
                  <a:lnTo>
                    <a:pt x="19078" y="57625"/>
                  </a:lnTo>
                  <a:cubicBezTo>
                    <a:pt x="17138" y="59712"/>
                    <a:pt x="15174" y="61779"/>
                    <a:pt x="13087" y="63734"/>
                  </a:cubicBezTo>
                  <a:cubicBezTo>
                    <a:pt x="12972" y="63842"/>
                    <a:pt x="13078" y="63987"/>
                    <a:pt x="13202" y="63987"/>
                  </a:cubicBezTo>
                  <a:cubicBezTo>
                    <a:pt x="13236" y="63987"/>
                    <a:pt x="13271" y="63976"/>
                    <a:pt x="13304" y="63950"/>
                  </a:cubicBezTo>
                  <a:cubicBezTo>
                    <a:pt x="20045" y="58710"/>
                    <a:pt x="25851" y="52356"/>
                    <a:pt x="31714" y="46114"/>
                  </a:cubicBezTo>
                  <a:lnTo>
                    <a:pt x="31714" y="46114"/>
                  </a:lnTo>
                  <a:cubicBezTo>
                    <a:pt x="25773" y="52469"/>
                    <a:pt x="19976" y="59031"/>
                    <a:pt x="13618" y="64909"/>
                  </a:cubicBezTo>
                  <a:cubicBezTo>
                    <a:pt x="13501" y="65017"/>
                    <a:pt x="13607" y="65192"/>
                    <a:pt x="13737" y="65192"/>
                  </a:cubicBezTo>
                  <a:cubicBezTo>
                    <a:pt x="13763" y="65192"/>
                    <a:pt x="13791" y="65185"/>
                    <a:pt x="13818" y="65169"/>
                  </a:cubicBezTo>
                  <a:cubicBezTo>
                    <a:pt x="14802" y="64559"/>
                    <a:pt x="15743" y="63881"/>
                    <a:pt x="16632" y="63139"/>
                  </a:cubicBezTo>
                  <a:lnTo>
                    <a:pt x="16632" y="63139"/>
                  </a:lnTo>
                  <a:cubicBezTo>
                    <a:pt x="15919" y="64074"/>
                    <a:pt x="15247" y="65027"/>
                    <a:pt x="14672" y="66020"/>
                  </a:cubicBezTo>
                  <a:cubicBezTo>
                    <a:pt x="14607" y="66132"/>
                    <a:pt x="14701" y="66272"/>
                    <a:pt x="14815" y="66272"/>
                  </a:cubicBezTo>
                  <a:cubicBezTo>
                    <a:pt x="14842" y="66272"/>
                    <a:pt x="14870" y="66264"/>
                    <a:pt x="14897" y="66245"/>
                  </a:cubicBezTo>
                  <a:cubicBezTo>
                    <a:pt x="15763" y="65680"/>
                    <a:pt x="16589" y="65013"/>
                    <a:pt x="17400" y="64305"/>
                  </a:cubicBezTo>
                  <a:lnTo>
                    <a:pt x="17400" y="64305"/>
                  </a:lnTo>
                  <a:cubicBezTo>
                    <a:pt x="16624" y="65215"/>
                    <a:pt x="15859" y="66130"/>
                    <a:pt x="15128" y="67065"/>
                  </a:cubicBezTo>
                  <a:cubicBezTo>
                    <a:pt x="15038" y="67179"/>
                    <a:pt x="15114" y="67352"/>
                    <a:pt x="15240" y="67352"/>
                  </a:cubicBezTo>
                  <a:cubicBezTo>
                    <a:pt x="15267" y="67352"/>
                    <a:pt x="15297" y="67344"/>
                    <a:pt x="15327" y="67325"/>
                  </a:cubicBezTo>
                  <a:cubicBezTo>
                    <a:pt x="16113" y="66855"/>
                    <a:pt x="16855" y="66323"/>
                    <a:pt x="17579" y="65769"/>
                  </a:cubicBezTo>
                  <a:lnTo>
                    <a:pt x="17579" y="65769"/>
                  </a:lnTo>
                  <a:cubicBezTo>
                    <a:pt x="17051" y="66347"/>
                    <a:pt x="16523" y="66924"/>
                    <a:pt x="15994" y="67501"/>
                  </a:cubicBezTo>
                  <a:cubicBezTo>
                    <a:pt x="15887" y="67622"/>
                    <a:pt x="15986" y="67762"/>
                    <a:pt x="16109" y="67762"/>
                  </a:cubicBezTo>
                  <a:cubicBezTo>
                    <a:pt x="16144" y="67762"/>
                    <a:pt x="16182" y="67751"/>
                    <a:pt x="16217" y="67724"/>
                  </a:cubicBezTo>
                  <a:cubicBezTo>
                    <a:pt x="16933" y="67166"/>
                    <a:pt x="17626" y="66589"/>
                    <a:pt x="18313" y="66006"/>
                  </a:cubicBezTo>
                  <a:lnTo>
                    <a:pt x="18313" y="66006"/>
                  </a:lnTo>
                  <a:cubicBezTo>
                    <a:pt x="17473" y="66869"/>
                    <a:pt x="16624" y="67721"/>
                    <a:pt x="15798" y="68598"/>
                  </a:cubicBezTo>
                  <a:cubicBezTo>
                    <a:pt x="15707" y="68694"/>
                    <a:pt x="15796" y="68826"/>
                    <a:pt x="15897" y="68826"/>
                  </a:cubicBezTo>
                  <a:cubicBezTo>
                    <a:pt x="15927" y="68826"/>
                    <a:pt x="15958" y="68814"/>
                    <a:pt x="15986" y="68786"/>
                  </a:cubicBezTo>
                  <a:cubicBezTo>
                    <a:pt x="18549" y="66113"/>
                    <a:pt x="21182" y="63511"/>
                    <a:pt x="23847" y="60942"/>
                  </a:cubicBezTo>
                  <a:lnTo>
                    <a:pt x="23847" y="60942"/>
                  </a:lnTo>
                  <a:cubicBezTo>
                    <a:pt x="21434" y="63618"/>
                    <a:pt x="18948" y="66222"/>
                    <a:pt x="16217" y="68584"/>
                  </a:cubicBezTo>
                  <a:cubicBezTo>
                    <a:pt x="16109" y="68677"/>
                    <a:pt x="16208" y="68844"/>
                    <a:pt x="16323" y="68844"/>
                  </a:cubicBezTo>
                  <a:cubicBezTo>
                    <a:pt x="16347" y="68844"/>
                    <a:pt x="16372" y="68837"/>
                    <a:pt x="16396" y="68821"/>
                  </a:cubicBezTo>
                  <a:cubicBezTo>
                    <a:pt x="19147" y="66912"/>
                    <a:pt x="21685" y="64741"/>
                    <a:pt x="24121" y="62452"/>
                  </a:cubicBezTo>
                  <a:lnTo>
                    <a:pt x="24121" y="62452"/>
                  </a:lnTo>
                  <a:cubicBezTo>
                    <a:pt x="23902" y="62694"/>
                    <a:pt x="23677" y="62928"/>
                    <a:pt x="23457" y="63171"/>
                  </a:cubicBezTo>
                  <a:cubicBezTo>
                    <a:pt x="21344" y="64993"/>
                    <a:pt x="19219" y="66846"/>
                    <a:pt x="17501" y="68904"/>
                  </a:cubicBezTo>
                  <a:cubicBezTo>
                    <a:pt x="17413" y="69012"/>
                    <a:pt x="17491" y="69173"/>
                    <a:pt x="17612" y="69173"/>
                  </a:cubicBezTo>
                  <a:cubicBezTo>
                    <a:pt x="17637" y="69173"/>
                    <a:pt x="17664" y="69166"/>
                    <a:pt x="17692" y="69150"/>
                  </a:cubicBezTo>
                  <a:cubicBezTo>
                    <a:pt x="19987" y="67813"/>
                    <a:pt x="22031" y="65772"/>
                    <a:pt x="23960" y="63592"/>
                  </a:cubicBezTo>
                  <a:cubicBezTo>
                    <a:pt x="28856" y="59346"/>
                    <a:pt x="33198" y="54236"/>
                    <a:pt x="37754" y="49665"/>
                  </a:cubicBezTo>
                  <a:cubicBezTo>
                    <a:pt x="40499" y="46911"/>
                    <a:pt x="43450" y="44385"/>
                    <a:pt x="46409" y="41871"/>
                  </a:cubicBezTo>
                  <a:lnTo>
                    <a:pt x="46409" y="41871"/>
                  </a:lnTo>
                  <a:cubicBezTo>
                    <a:pt x="45306" y="42881"/>
                    <a:pt x="44215" y="43906"/>
                    <a:pt x="43161" y="44980"/>
                  </a:cubicBezTo>
                  <a:cubicBezTo>
                    <a:pt x="38686" y="49544"/>
                    <a:pt x="34151" y="54039"/>
                    <a:pt x="29722" y="58650"/>
                  </a:cubicBezTo>
                  <a:cubicBezTo>
                    <a:pt x="28611" y="59744"/>
                    <a:pt x="27485" y="60832"/>
                    <a:pt x="26339" y="61889"/>
                  </a:cubicBezTo>
                  <a:cubicBezTo>
                    <a:pt x="23610" y="64406"/>
                    <a:pt x="20871" y="66774"/>
                    <a:pt x="18980" y="70010"/>
                  </a:cubicBezTo>
                  <a:cubicBezTo>
                    <a:pt x="18913" y="70127"/>
                    <a:pt x="19017" y="70255"/>
                    <a:pt x="19127" y="70255"/>
                  </a:cubicBezTo>
                  <a:cubicBezTo>
                    <a:pt x="19164" y="70255"/>
                    <a:pt x="19202" y="70241"/>
                    <a:pt x="19234" y="70206"/>
                  </a:cubicBezTo>
                  <a:cubicBezTo>
                    <a:pt x="22649" y="66549"/>
                    <a:pt x="26082" y="62905"/>
                    <a:pt x="29529" y="59273"/>
                  </a:cubicBezTo>
                  <a:cubicBezTo>
                    <a:pt x="30770" y="58069"/>
                    <a:pt x="31997" y="56851"/>
                    <a:pt x="33215" y="55621"/>
                  </a:cubicBezTo>
                  <a:lnTo>
                    <a:pt x="33215" y="55621"/>
                  </a:lnTo>
                  <a:cubicBezTo>
                    <a:pt x="31339" y="57697"/>
                    <a:pt x="29503" y="59810"/>
                    <a:pt x="27632" y="61901"/>
                  </a:cubicBezTo>
                  <a:cubicBezTo>
                    <a:pt x="24967" y="64877"/>
                    <a:pt x="21376" y="67216"/>
                    <a:pt x="19300" y="70654"/>
                  </a:cubicBezTo>
                  <a:cubicBezTo>
                    <a:pt x="19232" y="70766"/>
                    <a:pt x="19331" y="70908"/>
                    <a:pt x="19444" y="70908"/>
                  </a:cubicBezTo>
                  <a:cubicBezTo>
                    <a:pt x="19471" y="70908"/>
                    <a:pt x="19499" y="70900"/>
                    <a:pt x="19525" y="70882"/>
                  </a:cubicBezTo>
                  <a:cubicBezTo>
                    <a:pt x="22473" y="68873"/>
                    <a:pt x="24601" y="66196"/>
                    <a:pt x="26985" y="63578"/>
                  </a:cubicBezTo>
                  <a:cubicBezTo>
                    <a:pt x="27872" y="62605"/>
                    <a:pt x="28784" y="61649"/>
                    <a:pt x="29702" y="60700"/>
                  </a:cubicBezTo>
                  <a:lnTo>
                    <a:pt x="29702" y="60700"/>
                  </a:lnTo>
                  <a:cubicBezTo>
                    <a:pt x="26728" y="64020"/>
                    <a:pt x="23847" y="67426"/>
                    <a:pt x="20833" y="70726"/>
                  </a:cubicBezTo>
                  <a:cubicBezTo>
                    <a:pt x="20719" y="70851"/>
                    <a:pt x="20826" y="71012"/>
                    <a:pt x="20955" y="71012"/>
                  </a:cubicBezTo>
                  <a:cubicBezTo>
                    <a:pt x="20993" y="71012"/>
                    <a:pt x="21033" y="70998"/>
                    <a:pt x="21070" y="70966"/>
                  </a:cubicBezTo>
                  <a:cubicBezTo>
                    <a:pt x="23047" y="69222"/>
                    <a:pt x="24941" y="67400"/>
                    <a:pt x="26800" y="65547"/>
                  </a:cubicBezTo>
                  <a:lnTo>
                    <a:pt x="26800" y="65547"/>
                  </a:lnTo>
                  <a:cubicBezTo>
                    <a:pt x="26512" y="65887"/>
                    <a:pt x="26217" y="66219"/>
                    <a:pt x="25931" y="66566"/>
                  </a:cubicBezTo>
                  <a:cubicBezTo>
                    <a:pt x="25057" y="67620"/>
                    <a:pt x="23939" y="68881"/>
                    <a:pt x="23350" y="69615"/>
                  </a:cubicBezTo>
                  <a:cubicBezTo>
                    <a:pt x="22681" y="70258"/>
                    <a:pt x="22017" y="70914"/>
                    <a:pt x="21367" y="71586"/>
                  </a:cubicBezTo>
                  <a:cubicBezTo>
                    <a:pt x="21249" y="71709"/>
                    <a:pt x="21367" y="71883"/>
                    <a:pt x="21498" y="71883"/>
                  </a:cubicBezTo>
                  <a:cubicBezTo>
                    <a:pt x="21537" y="71883"/>
                    <a:pt x="21577" y="71868"/>
                    <a:pt x="21613" y="71832"/>
                  </a:cubicBezTo>
                  <a:cubicBezTo>
                    <a:pt x="22277" y="71159"/>
                    <a:pt x="22929" y="70478"/>
                    <a:pt x="23576" y="69794"/>
                  </a:cubicBezTo>
                  <a:cubicBezTo>
                    <a:pt x="23948" y="69490"/>
                    <a:pt x="24485" y="69026"/>
                    <a:pt x="25267" y="68321"/>
                  </a:cubicBezTo>
                  <a:cubicBezTo>
                    <a:pt x="26012" y="67651"/>
                    <a:pt x="26731" y="66959"/>
                    <a:pt x="27436" y="66260"/>
                  </a:cubicBezTo>
                  <a:lnTo>
                    <a:pt x="27436" y="66260"/>
                  </a:lnTo>
                  <a:cubicBezTo>
                    <a:pt x="27130" y="66635"/>
                    <a:pt x="26803" y="67034"/>
                    <a:pt x="26466" y="67441"/>
                  </a:cubicBezTo>
                  <a:cubicBezTo>
                    <a:pt x="26503" y="67400"/>
                    <a:pt x="26544" y="67354"/>
                    <a:pt x="26578" y="67319"/>
                  </a:cubicBezTo>
                  <a:cubicBezTo>
                    <a:pt x="28813" y="65079"/>
                    <a:pt x="30992" y="62793"/>
                    <a:pt x="33201" y="60532"/>
                  </a:cubicBezTo>
                  <a:cubicBezTo>
                    <a:pt x="38291" y="55327"/>
                    <a:pt x="43337" y="49917"/>
                    <a:pt x="48632" y="44824"/>
                  </a:cubicBezTo>
                  <a:cubicBezTo>
                    <a:pt x="50511" y="43317"/>
                    <a:pt x="52411" y="41830"/>
                    <a:pt x="54218" y="40248"/>
                  </a:cubicBezTo>
                  <a:lnTo>
                    <a:pt x="54218" y="40248"/>
                  </a:lnTo>
                  <a:cubicBezTo>
                    <a:pt x="49374" y="44838"/>
                    <a:pt x="44732" y="49634"/>
                    <a:pt x="39850" y="54186"/>
                  </a:cubicBezTo>
                  <a:cubicBezTo>
                    <a:pt x="34890" y="58811"/>
                    <a:pt x="30314" y="63988"/>
                    <a:pt x="25397" y="68688"/>
                  </a:cubicBezTo>
                  <a:cubicBezTo>
                    <a:pt x="25764" y="68287"/>
                    <a:pt x="26125" y="67862"/>
                    <a:pt x="26471" y="67444"/>
                  </a:cubicBezTo>
                  <a:lnTo>
                    <a:pt x="26471" y="67444"/>
                  </a:lnTo>
                  <a:cubicBezTo>
                    <a:pt x="26113" y="67819"/>
                    <a:pt x="25701" y="68315"/>
                    <a:pt x="25247" y="68829"/>
                  </a:cubicBezTo>
                  <a:cubicBezTo>
                    <a:pt x="24748" y="69306"/>
                    <a:pt x="24245" y="69782"/>
                    <a:pt x="23737" y="70247"/>
                  </a:cubicBezTo>
                  <a:cubicBezTo>
                    <a:pt x="23342" y="70544"/>
                    <a:pt x="22949" y="70778"/>
                    <a:pt x="22562" y="70917"/>
                  </a:cubicBezTo>
                  <a:cubicBezTo>
                    <a:pt x="22517" y="70933"/>
                    <a:pt x="22531" y="70999"/>
                    <a:pt x="22575" y="70999"/>
                  </a:cubicBezTo>
                  <a:cubicBezTo>
                    <a:pt x="22578" y="70999"/>
                    <a:pt x="22582" y="70998"/>
                    <a:pt x="22585" y="70997"/>
                  </a:cubicBezTo>
                  <a:cubicBezTo>
                    <a:pt x="22811" y="70931"/>
                    <a:pt x="23036" y="70810"/>
                    <a:pt x="23264" y="70668"/>
                  </a:cubicBezTo>
                  <a:lnTo>
                    <a:pt x="23264" y="70668"/>
                  </a:lnTo>
                  <a:cubicBezTo>
                    <a:pt x="22733" y="71148"/>
                    <a:pt x="22204" y="71630"/>
                    <a:pt x="21662" y="72095"/>
                  </a:cubicBezTo>
                  <a:cubicBezTo>
                    <a:pt x="21607" y="72140"/>
                    <a:pt x="21657" y="72209"/>
                    <a:pt x="21714" y="72209"/>
                  </a:cubicBezTo>
                  <a:cubicBezTo>
                    <a:pt x="21729" y="72209"/>
                    <a:pt x="21745" y="72204"/>
                    <a:pt x="21760" y="72193"/>
                  </a:cubicBezTo>
                  <a:cubicBezTo>
                    <a:pt x="22542" y="71555"/>
                    <a:pt x="23310" y="70896"/>
                    <a:pt x="24066" y="70221"/>
                  </a:cubicBezTo>
                  <a:lnTo>
                    <a:pt x="24066" y="70221"/>
                  </a:lnTo>
                  <a:cubicBezTo>
                    <a:pt x="23437" y="70821"/>
                    <a:pt x="22802" y="71416"/>
                    <a:pt x="22175" y="72017"/>
                  </a:cubicBezTo>
                  <a:cubicBezTo>
                    <a:pt x="22116" y="72076"/>
                    <a:pt x="22171" y="72175"/>
                    <a:pt x="22240" y="72175"/>
                  </a:cubicBezTo>
                  <a:cubicBezTo>
                    <a:pt x="22255" y="72175"/>
                    <a:pt x="22270" y="72171"/>
                    <a:pt x="22285" y="72161"/>
                  </a:cubicBezTo>
                  <a:lnTo>
                    <a:pt x="22510" y="72002"/>
                  </a:lnTo>
                  <a:cubicBezTo>
                    <a:pt x="22584" y="71950"/>
                    <a:pt x="22540" y="71836"/>
                    <a:pt x="22468" y="71836"/>
                  </a:cubicBezTo>
                  <a:cubicBezTo>
                    <a:pt x="22454" y="71836"/>
                    <a:pt x="22439" y="71840"/>
                    <a:pt x="22424" y="71850"/>
                  </a:cubicBezTo>
                  <a:lnTo>
                    <a:pt x="22424" y="71850"/>
                  </a:lnTo>
                  <a:cubicBezTo>
                    <a:pt x="23220" y="71314"/>
                    <a:pt x="23998" y="70731"/>
                    <a:pt x="24765" y="70114"/>
                  </a:cubicBezTo>
                  <a:lnTo>
                    <a:pt x="24765" y="70114"/>
                  </a:lnTo>
                  <a:cubicBezTo>
                    <a:pt x="24058" y="70922"/>
                    <a:pt x="23362" y="71739"/>
                    <a:pt x="22684" y="72580"/>
                  </a:cubicBezTo>
                  <a:cubicBezTo>
                    <a:pt x="22606" y="72676"/>
                    <a:pt x="22677" y="72836"/>
                    <a:pt x="22784" y="72836"/>
                  </a:cubicBezTo>
                  <a:cubicBezTo>
                    <a:pt x="22809" y="72836"/>
                    <a:pt x="22835" y="72828"/>
                    <a:pt x="22863" y="72808"/>
                  </a:cubicBezTo>
                  <a:cubicBezTo>
                    <a:pt x="24410" y="71653"/>
                    <a:pt x="25911" y="70440"/>
                    <a:pt x="27378" y="69187"/>
                  </a:cubicBezTo>
                  <a:lnTo>
                    <a:pt x="27378" y="69187"/>
                  </a:lnTo>
                  <a:cubicBezTo>
                    <a:pt x="26030" y="70663"/>
                    <a:pt x="24676" y="72147"/>
                    <a:pt x="23319" y="73642"/>
                  </a:cubicBezTo>
                  <a:cubicBezTo>
                    <a:pt x="23208" y="73763"/>
                    <a:pt x="23319" y="73930"/>
                    <a:pt x="23441" y="73930"/>
                  </a:cubicBezTo>
                  <a:cubicBezTo>
                    <a:pt x="23479" y="73930"/>
                    <a:pt x="23518" y="73914"/>
                    <a:pt x="23553" y="73876"/>
                  </a:cubicBezTo>
                  <a:cubicBezTo>
                    <a:pt x="25608" y="71627"/>
                    <a:pt x="27629" y="69387"/>
                    <a:pt x="29670" y="67172"/>
                  </a:cubicBezTo>
                  <a:cubicBezTo>
                    <a:pt x="33900" y="63350"/>
                    <a:pt x="37863" y="59204"/>
                    <a:pt x="41801" y="55029"/>
                  </a:cubicBezTo>
                  <a:cubicBezTo>
                    <a:pt x="43248" y="53736"/>
                    <a:pt x="44723" y="52425"/>
                    <a:pt x="46204" y="51100"/>
                  </a:cubicBezTo>
                  <a:lnTo>
                    <a:pt x="46204" y="51100"/>
                  </a:lnTo>
                  <a:cubicBezTo>
                    <a:pt x="41784" y="55223"/>
                    <a:pt x="37684" y="59698"/>
                    <a:pt x="33588" y="64158"/>
                  </a:cubicBezTo>
                  <a:cubicBezTo>
                    <a:pt x="31229" y="66243"/>
                    <a:pt x="28937" y="68382"/>
                    <a:pt x="26835" y="70680"/>
                  </a:cubicBezTo>
                  <a:cubicBezTo>
                    <a:pt x="27291" y="70267"/>
                    <a:pt x="27768" y="69863"/>
                    <a:pt x="28250" y="69467"/>
                  </a:cubicBezTo>
                  <a:lnTo>
                    <a:pt x="28250" y="69467"/>
                  </a:lnTo>
                  <a:cubicBezTo>
                    <a:pt x="27903" y="69785"/>
                    <a:pt x="27563" y="70108"/>
                    <a:pt x="27216" y="70429"/>
                  </a:cubicBezTo>
                  <a:cubicBezTo>
                    <a:pt x="26968" y="70657"/>
                    <a:pt x="26711" y="70873"/>
                    <a:pt x="26454" y="71090"/>
                  </a:cubicBezTo>
                  <a:cubicBezTo>
                    <a:pt x="25547" y="72103"/>
                    <a:pt x="24667" y="73140"/>
                    <a:pt x="23856" y="74231"/>
                  </a:cubicBezTo>
                  <a:cubicBezTo>
                    <a:pt x="23784" y="74327"/>
                    <a:pt x="23884" y="74432"/>
                    <a:pt x="23981" y="74432"/>
                  </a:cubicBezTo>
                  <a:cubicBezTo>
                    <a:pt x="24013" y="74432"/>
                    <a:pt x="24044" y="74421"/>
                    <a:pt x="24069" y="74395"/>
                  </a:cubicBezTo>
                  <a:cubicBezTo>
                    <a:pt x="24124" y="74344"/>
                    <a:pt x="24173" y="74292"/>
                    <a:pt x="24228" y="74240"/>
                  </a:cubicBezTo>
                  <a:lnTo>
                    <a:pt x="24228" y="74240"/>
                  </a:lnTo>
                  <a:cubicBezTo>
                    <a:pt x="24166" y="74362"/>
                    <a:pt x="24100" y="74487"/>
                    <a:pt x="24054" y="74610"/>
                  </a:cubicBezTo>
                  <a:lnTo>
                    <a:pt x="24054" y="74610"/>
                  </a:lnTo>
                  <a:cubicBezTo>
                    <a:pt x="24059" y="74600"/>
                    <a:pt x="24067" y="74595"/>
                    <a:pt x="24076" y="74595"/>
                  </a:cubicBezTo>
                  <a:cubicBezTo>
                    <a:pt x="24082" y="74595"/>
                    <a:pt x="24087" y="74597"/>
                    <a:pt x="24092" y="74600"/>
                  </a:cubicBezTo>
                  <a:cubicBezTo>
                    <a:pt x="24332" y="74271"/>
                    <a:pt x="24575" y="73948"/>
                    <a:pt x="24832" y="73639"/>
                  </a:cubicBezTo>
                  <a:cubicBezTo>
                    <a:pt x="26087" y="72406"/>
                    <a:pt x="27326" y="71159"/>
                    <a:pt x="28544" y="69892"/>
                  </a:cubicBezTo>
                  <a:cubicBezTo>
                    <a:pt x="28790" y="69675"/>
                    <a:pt x="29038" y="69464"/>
                    <a:pt x="29286" y="69251"/>
                  </a:cubicBezTo>
                  <a:lnTo>
                    <a:pt x="29286" y="69251"/>
                  </a:lnTo>
                  <a:cubicBezTo>
                    <a:pt x="29136" y="69363"/>
                    <a:pt x="28986" y="69476"/>
                    <a:pt x="28836" y="69589"/>
                  </a:cubicBezTo>
                  <a:cubicBezTo>
                    <a:pt x="29670" y="68723"/>
                    <a:pt x="30504" y="67854"/>
                    <a:pt x="31330" y="66976"/>
                  </a:cubicBezTo>
                  <a:cubicBezTo>
                    <a:pt x="31691" y="66673"/>
                    <a:pt x="32035" y="66373"/>
                    <a:pt x="32349" y="66078"/>
                  </a:cubicBezTo>
                  <a:cubicBezTo>
                    <a:pt x="33810" y="64707"/>
                    <a:pt x="35242" y="63304"/>
                    <a:pt x="36668" y="61895"/>
                  </a:cubicBezTo>
                  <a:cubicBezTo>
                    <a:pt x="39443" y="59377"/>
                    <a:pt x="42197" y="56843"/>
                    <a:pt x="44908" y="54224"/>
                  </a:cubicBezTo>
                  <a:cubicBezTo>
                    <a:pt x="45803" y="53364"/>
                    <a:pt x="46660" y="52483"/>
                    <a:pt x="47506" y="51597"/>
                  </a:cubicBezTo>
                  <a:cubicBezTo>
                    <a:pt x="48280" y="50927"/>
                    <a:pt x="49053" y="50254"/>
                    <a:pt x="49833" y="49579"/>
                  </a:cubicBezTo>
                  <a:lnTo>
                    <a:pt x="49833" y="49579"/>
                  </a:lnTo>
                  <a:cubicBezTo>
                    <a:pt x="47018" y="52394"/>
                    <a:pt x="44229" y="55226"/>
                    <a:pt x="41409" y="57928"/>
                  </a:cubicBezTo>
                  <a:cubicBezTo>
                    <a:pt x="38210" y="60994"/>
                    <a:pt x="35118" y="64201"/>
                    <a:pt x="31778" y="67114"/>
                  </a:cubicBezTo>
                  <a:cubicBezTo>
                    <a:pt x="30946" y="67836"/>
                    <a:pt x="30112" y="68541"/>
                    <a:pt x="29283" y="69251"/>
                  </a:cubicBezTo>
                  <a:cubicBezTo>
                    <a:pt x="30707" y="68194"/>
                    <a:pt x="32098" y="67230"/>
                    <a:pt x="33025" y="66427"/>
                  </a:cubicBezTo>
                  <a:cubicBezTo>
                    <a:pt x="34229" y="65385"/>
                    <a:pt x="35392" y="64285"/>
                    <a:pt x="36544" y="63171"/>
                  </a:cubicBezTo>
                  <a:lnTo>
                    <a:pt x="36544" y="63171"/>
                  </a:lnTo>
                  <a:cubicBezTo>
                    <a:pt x="35490" y="64225"/>
                    <a:pt x="34494" y="65316"/>
                    <a:pt x="33602" y="66468"/>
                  </a:cubicBezTo>
                  <a:cubicBezTo>
                    <a:pt x="33545" y="66542"/>
                    <a:pt x="33610" y="66640"/>
                    <a:pt x="33678" y="66640"/>
                  </a:cubicBezTo>
                  <a:cubicBezTo>
                    <a:pt x="33700" y="66640"/>
                    <a:pt x="33722" y="66630"/>
                    <a:pt x="33741" y="66606"/>
                  </a:cubicBezTo>
                  <a:cubicBezTo>
                    <a:pt x="37133" y="62296"/>
                    <a:pt x="42050" y="58861"/>
                    <a:pt x="46057" y="55125"/>
                  </a:cubicBezTo>
                  <a:cubicBezTo>
                    <a:pt x="47391" y="53880"/>
                    <a:pt x="48716" y="52622"/>
                    <a:pt x="50038" y="51349"/>
                  </a:cubicBezTo>
                  <a:lnTo>
                    <a:pt x="50038" y="51349"/>
                  </a:lnTo>
                  <a:cubicBezTo>
                    <a:pt x="44937" y="56568"/>
                    <a:pt x="39549" y="61453"/>
                    <a:pt x="34330" y="66546"/>
                  </a:cubicBezTo>
                  <a:cubicBezTo>
                    <a:pt x="34235" y="66640"/>
                    <a:pt x="34322" y="66779"/>
                    <a:pt x="34432" y="66779"/>
                  </a:cubicBezTo>
                  <a:cubicBezTo>
                    <a:pt x="34453" y="66779"/>
                    <a:pt x="34475" y="66774"/>
                    <a:pt x="34497" y="66762"/>
                  </a:cubicBezTo>
                  <a:cubicBezTo>
                    <a:pt x="36530" y="65680"/>
                    <a:pt x="38343" y="64210"/>
                    <a:pt x="40046" y="62579"/>
                  </a:cubicBezTo>
                  <a:lnTo>
                    <a:pt x="40046" y="62579"/>
                  </a:lnTo>
                  <a:cubicBezTo>
                    <a:pt x="39038" y="63734"/>
                    <a:pt x="38068" y="64909"/>
                    <a:pt x="37127" y="66113"/>
                  </a:cubicBezTo>
                  <a:cubicBezTo>
                    <a:pt x="37052" y="66207"/>
                    <a:pt x="37118" y="66366"/>
                    <a:pt x="37225" y="66366"/>
                  </a:cubicBezTo>
                  <a:cubicBezTo>
                    <a:pt x="37249" y="66366"/>
                    <a:pt x="37276" y="66357"/>
                    <a:pt x="37303" y="66338"/>
                  </a:cubicBezTo>
                  <a:cubicBezTo>
                    <a:pt x="42009" y="63000"/>
                    <a:pt x="45933" y="58858"/>
                    <a:pt x="49827" y="54631"/>
                  </a:cubicBezTo>
                  <a:cubicBezTo>
                    <a:pt x="50725" y="53655"/>
                    <a:pt x="51629" y="52694"/>
                    <a:pt x="52544" y="51744"/>
                  </a:cubicBezTo>
                  <a:cubicBezTo>
                    <a:pt x="52650" y="51662"/>
                    <a:pt x="52728" y="51613"/>
                    <a:pt x="52763" y="51613"/>
                  </a:cubicBezTo>
                  <a:cubicBezTo>
                    <a:pt x="52876" y="51613"/>
                    <a:pt x="52571" y="52102"/>
                    <a:pt x="51401" y="53592"/>
                  </a:cubicBezTo>
                  <a:cubicBezTo>
                    <a:pt x="50003" y="55367"/>
                    <a:pt x="48366" y="56964"/>
                    <a:pt x="46770" y="58563"/>
                  </a:cubicBezTo>
                  <a:cubicBezTo>
                    <a:pt x="46750" y="58551"/>
                    <a:pt x="46728" y="58545"/>
                    <a:pt x="46706" y="58545"/>
                  </a:cubicBezTo>
                  <a:cubicBezTo>
                    <a:pt x="46675" y="58545"/>
                    <a:pt x="46645" y="58556"/>
                    <a:pt x="46620" y="58578"/>
                  </a:cubicBezTo>
                  <a:cubicBezTo>
                    <a:pt x="44068" y="60971"/>
                    <a:pt x="41365" y="63151"/>
                    <a:pt x="39191" y="65916"/>
                  </a:cubicBezTo>
                  <a:cubicBezTo>
                    <a:pt x="39111" y="66003"/>
                    <a:pt x="39189" y="66119"/>
                    <a:pt x="39280" y="66119"/>
                  </a:cubicBezTo>
                  <a:cubicBezTo>
                    <a:pt x="39307" y="66119"/>
                    <a:pt x="39336" y="66108"/>
                    <a:pt x="39362" y="66084"/>
                  </a:cubicBezTo>
                  <a:cubicBezTo>
                    <a:pt x="41184" y="64577"/>
                    <a:pt x="43046" y="62949"/>
                    <a:pt x="44856" y="61228"/>
                  </a:cubicBezTo>
                  <a:lnTo>
                    <a:pt x="44856" y="61228"/>
                  </a:lnTo>
                  <a:cubicBezTo>
                    <a:pt x="43251" y="63347"/>
                    <a:pt x="41235" y="65198"/>
                    <a:pt x="39402" y="67094"/>
                  </a:cubicBezTo>
                  <a:cubicBezTo>
                    <a:pt x="39324" y="67177"/>
                    <a:pt x="39399" y="67317"/>
                    <a:pt x="39491" y="67317"/>
                  </a:cubicBezTo>
                  <a:cubicBezTo>
                    <a:pt x="39512" y="67317"/>
                    <a:pt x="39534" y="67310"/>
                    <a:pt x="39555" y="67293"/>
                  </a:cubicBezTo>
                  <a:cubicBezTo>
                    <a:pt x="39844" y="67083"/>
                    <a:pt x="40130" y="66869"/>
                    <a:pt x="40416" y="66650"/>
                  </a:cubicBezTo>
                  <a:cubicBezTo>
                    <a:pt x="41014" y="66133"/>
                    <a:pt x="41309" y="65939"/>
                    <a:pt x="41416" y="65939"/>
                  </a:cubicBezTo>
                  <a:cubicBezTo>
                    <a:pt x="41686" y="65939"/>
                    <a:pt x="40781" y="67159"/>
                    <a:pt x="40569" y="67553"/>
                  </a:cubicBezTo>
                  <a:cubicBezTo>
                    <a:pt x="40520" y="67642"/>
                    <a:pt x="40589" y="67746"/>
                    <a:pt x="40677" y="67746"/>
                  </a:cubicBezTo>
                  <a:cubicBezTo>
                    <a:pt x="40698" y="67746"/>
                    <a:pt x="40720" y="67740"/>
                    <a:pt x="40742" y="67727"/>
                  </a:cubicBezTo>
                  <a:cubicBezTo>
                    <a:pt x="41068" y="67436"/>
                    <a:pt x="41289" y="67291"/>
                    <a:pt x="41406" y="67291"/>
                  </a:cubicBezTo>
                  <a:cubicBezTo>
                    <a:pt x="41585" y="67291"/>
                    <a:pt x="41521" y="67629"/>
                    <a:pt x="41212" y="68304"/>
                  </a:cubicBezTo>
                  <a:cubicBezTo>
                    <a:pt x="41159" y="68398"/>
                    <a:pt x="41234" y="68505"/>
                    <a:pt x="41326" y="68505"/>
                  </a:cubicBezTo>
                  <a:cubicBezTo>
                    <a:pt x="41347" y="68505"/>
                    <a:pt x="41370" y="68499"/>
                    <a:pt x="41391" y="68486"/>
                  </a:cubicBezTo>
                  <a:cubicBezTo>
                    <a:pt x="41622" y="68367"/>
                    <a:pt x="41842" y="68223"/>
                    <a:pt x="42038" y="68056"/>
                  </a:cubicBezTo>
                  <a:cubicBezTo>
                    <a:pt x="42150" y="67970"/>
                    <a:pt x="42080" y="67798"/>
                    <a:pt x="41975" y="67798"/>
                  </a:cubicBezTo>
                  <a:cubicBezTo>
                    <a:pt x="41953" y="67798"/>
                    <a:pt x="41929" y="67806"/>
                    <a:pt x="41905" y="67825"/>
                  </a:cubicBezTo>
                  <a:cubicBezTo>
                    <a:pt x="41817" y="67892"/>
                    <a:pt x="41761" y="67921"/>
                    <a:pt x="41729" y="67921"/>
                  </a:cubicBezTo>
                  <a:cubicBezTo>
                    <a:pt x="41557" y="67921"/>
                    <a:pt x="42106" y="67061"/>
                    <a:pt x="42206" y="66788"/>
                  </a:cubicBezTo>
                  <a:cubicBezTo>
                    <a:pt x="42238" y="66703"/>
                    <a:pt x="42156" y="66625"/>
                    <a:pt x="42075" y="66625"/>
                  </a:cubicBezTo>
                  <a:cubicBezTo>
                    <a:pt x="42054" y="66625"/>
                    <a:pt x="42034" y="66630"/>
                    <a:pt x="42015" y="66641"/>
                  </a:cubicBezTo>
                  <a:cubicBezTo>
                    <a:pt x="41644" y="66870"/>
                    <a:pt x="41425" y="66964"/>
                    <a:pt x="41313" y="66964"/>
                  </a:cubicBezTo>
                  <a:cubicBezTo>
                    <a:pt x="40924" y="66964"/>
                    <a:pt x="41820" y="65832"/>
                    <a:pt x="42076" y="65307"/>
                  </a:cubicBezTo>
                  <a:cubicBezTo>
                    <a:pt x="42113" y="65231"/>
                    <a:pt x="42053" y="65121"/>
                    <a:pt x="41973" y="65121"/>
                  </a:cubicBezTo>
                  <a:cubicBezTo>
                    <a:pt x="41953" y="65121"/>
                    <a:pt x="41932" y="65127"/>
                    <a:pt x="41911" y="65143"/>
                  </a:cubicBezTo>
                  <a:cubicBezTo>
                    <a:pt x="41105" y="65745"/>
                    <a:pt x="41131" y="65686"/>
                    <a:pt x="40696" y="66131"/>
                  </a:cubicBezTo>
                  <a:lnTo>
                    <a:pt x="40696" y="66131"/>
                  </a:lnTo>
                  <a:cubicBezTo>
                    <a:pt x="41366" y="65444"/>
                    <a:pt x="42037" y="64759"/>
                    <a:pt x="42702" y="64063"/>
                  </a:cubicBezTo>
                  <a:cubicBezTo>
                    <a:pt x="43834" y="62879"/>
                    <a:pt x="44870" y="61644"/>
                    <a:pt x="45800" y="60318"/>
                  </a:cubicBezTo>
                  <a:cubicBezTo>
                    <a:pt x="48649" y="57524"/>
                    <a:pt x="51317" y="54501"/>
                    <a:pt x="53407" y="51328"/>
                  </a:cubicBezTo>
                  <a:cubicBezTo>
                    <a:pt x="53436" y="51360"/>
                    <a:pt x="53478" y="51379"/>
                    <a:pt x="53520" y="51379"/>
                  </a:cubicBezTo>
                  <a:cubicBezTo>
                    <a:pt x="53528" y="51379"/>
                    <a:pt x="53535" y="51379"/>
                    <a:pt x="53543" y="51377"/>
                  </a:cubicBezTo>
                  <a:cubicBezTo>
                    <a:pt x="54065" y="51276"/>
                    <a:pt x="54571" y="51097"/>
                    <a:pt x="55038" y="50840"/>
                  </a:cubicBezTo>
                  <a:lnTo>
                    <a:pt x="55038" y="50840"/>
                  </a:lnTo>
                  <a:cubicBezTo>
                    <a:pt x="54839" y="51123"/>
                    <a:pt x="54640" y="51403"/>
                    <a:pt x="54458" y="51701"/>
                  </a:cubicBezTo>
                  <a:cubicBezTo>
                    <a:pt x="54400" y="51795"/>
                    <a:pt x="54477" y="51922"/>
                    <a:pt x="54579" y="51922"/>
                  </a:cubicBezTo>
                  <a:cubicBezTo>
                    <a:pt x="54593" y="51922"/>
                    <a:pt x="54608" y="51920"/>
                    <a:pt x="54623" y="51914"/>
                  </a:cubicBezTo>
                  <a:cubicBezTo>
                    <a:pt x="55295" y="51683"/>
                    <a:pt x="55939" y="51366"/>
                    <a:pt x="56534" y="50973"/>
                  </a:cubicBezTo>
                  <a:lnTo>
                    <a:pt x="56534" y="50973"/>
                  </a:lnTo>
                  <a:cubicBezTo>
                    <a:pt x="56098" y="51455"/>
                    <a:pt x="55656" y="51932"/>
                    <a:pt x="55229" y="52423"/>
                  </a:cubicBezTo>
                  <a:cubicBezTo>
                    <a:pt x="55131" y="52539"/>
                    <a:pt x="55222" y="52675"/>
                    <a:pt x="55338" y="52675"/>
                  </a:cubicBezTo>
                  <a:cubicBezTo>
                    <a:pt x="55372" y="52675"/>
                    <a:pt x="55408" y="52664"/>
                    <a:pt x="55442" y="52636"/>
                  </a:cubicBezTo>
                  <a:cubicBezTo>
                    <a:pt x="57178" y="51222"/>
                    <a:pt x="58869" y="49758"/>
                    <a:pt x="60570" y="48303"/>
                  </a:cubicBezTo>
                  <a:cubicBezTo>
                    <a:pt x="61572" y="47444"/>
                    <a:pt x="61961" y="47129"/>
                    <a:pt x="62007" y="47129"/>
                  </a:cubicBezTo>
                  <a:cubicBezTo>
                    <a:pt x="62094" y="47129"/>
                    <a:pt x="60901" y="48304"/>
                    <a:pt x="60376" y="49004"/>
                  </a:cubicBezTo>
                  <a:cubicBezTo>
                    <a:pt x="60290" y="49118"/>
                    <a:pt x="60408" y="49229"/>
                    <a:pt x="60522" y="49229"/>
                  </a:cubicBezTo>
                  <a:cubicBezTo>
                    <a:pt x="60544" y="49229"/>
                    <a:pt x="60567" y="49225"/>
                    <a:pt x="60587" y="49215"/>
                  </a:cubicBezTo>
                  <a:cubicBezTo>
                    <a:pt x="61404" y="48836"/>
                    <a:pt x="62747" y="47558"/>
                    <a:pt x="62958" y="47558"/>
                  </a:cubicBezTo>
                  <a:cubicBezTo>
                    <a:pt x="63044" y="47558"/>
                    <a:pt x="62940" y="47773"/>
                    <a:pt x="62530" y="48355"/>
                  </a:cubicBezTo>
                  <a:cubicBezTo>
                    <a:pt x="62446" y="48473"/>
                    <a:pt x="62563" y="48585"/>
                    <a:pt x="62679" y="48585"/>
                  </a:cubicBezTo>
                  <a:cubicBezTo>
                    <a:pt x="62702" y="48585"/>
                    <a:pt x="62725" y="48581"/>
                    <a:pt x="62747" y="48571"/>
                  </a:cubicBezTo>
                  <a:cubicBezTo>
                    <a:pt x="63448" y="48242"/>
                    <a:pt x="63927" y="47901"/>
                    <a:pt x="64502" y="47362"/>
                  </a:cubicBezTo>
                  <a:cubicBezTo>
                    <a:pt x="64616" y="47249"/>
                    <a:pt x="64506" y="47090"/>
                    <a:pt x="64381" y="47090"/>
                  </a:cubicBezTo>
                  <a:cubicBezTo>
                    <a:pt x="64346" y="47090"/>
                    <a:pt x="64309" y="47103"/>
                    <a:pt x="64277" y="47134"/>
                  </a:cubicBezTo>
                  <a:cubicBezTo>
                    <a:pt x="63979" y="47415"/>
                    <a:pt x="63662" y="47683"/>
                    <a:pt x="63560" y="47683"/>
                  </a:cubicBezTo>
                  <a:cubicBezTo>
                    <a:pt x="63461" y="47683"/>
                    <a:pt x="63566" y="47428"/>
                    <a:pt x="64092" y="46680"/>
                  </a:cubicBezTo>
                  <a:cubicBezTo>
                    <a:pt x="64172" y="46567"/>
                    <a:pt x="64063" y="46447"/>
                    <a:pt x="63950" y="46447"/>
                  </a:cubicBezTo>
                  <a:cubicBezTo>
                    <a:pt x="63914" y="46447"/>
                    <a:pt x="63877" y="46460"/>
                    <a:pt x="63847" y="46490"/>
                  </a:cubicBezTo>
                  <a:cubicBezTo>
                    <a:pt x="62292" y="48027"/>
                    <a:pt x="61648" y="48558"/>
                    <a:pt x="61504" y="48558"/>
                  </a:cubicBezTo>
                  <a:cubicBezTo>
                    <a:pt x="61245" y="48558"/>
                    <a:pt x="62614" y="46830"/>
                    <a:pt x="63203" y="46169"/>
                  </a:cubicBezTo>
                  <a:cubicBezTo>
                    <a:pt x="63308" y="46053"/>
                    <a:pt x="63212" y="45914"/>
                    <a:pt x="63092" y="45914"/>
                  </a:cubicBezTo>
                  <a:cubicBezTo>
                    <a:pt x="63057" y="45914"/>
                    <a:pt x="63021" y="45926"/>
                    <a:pt x="62986" y="45953"/>
                  </a:cubicBezTo>
                  <a:cubicBezTo>
                    <a:pt x="60777" y="47695"/>
                    <a:pt x="58666" y="49546"/>
                    <a:pt x="56520" y="51366"/>
                  </a:cubicBezTo>
                  <a:lnTo>
                    <a:pt x="56520" y="51366"/>
                  </a:lnTo>
                  <a:cubicBezTo>
                    <a:pt x="58680" y="49533"/>
                    <a:pt x="60566" y="47235"/>
                    <a:pt x="62660" y="45303"/>
                  </a:cubicBezTo>
                  <a:cubicBezTo>
                    <a:pt x="62773" y="45202"/>
                    <a:pt x="62670" y="45058"/>
                    <a:pt x="62551" y="45058"/>
                  </a:cubicBezTo>
                  <a:cubicBezTo>
                    <a:pt x="62518" y="45058"/>
                    <a:pt x="62484" y="45069"/>
                    <a:pt x="62452" y="45095"/>
                  </a:cubicBezTo>
                  <a:cubicBezTo>
                    <a:pt x="61777" y="45655"/>
                    <a:pt x="61153" y="46265"/>
                    <a:pt x="60535" y="46882"/>
                  </a:cubicBezTo>
                  <a:cubicBezTo>
                    <a:pt x="60368" y="47041"/>
                    <a:pt x="60180" y="47214"/>
                    <a:pt x="59958" y="47425"/>
                  </a:cubicBezTo>
                  <a:cubicBezTo>
                    <a:pt x="59196" y="48144"/>
                    <a:pt x="58465" y="48892"/>
                    <a:pt x="57746" y="49648"/>
                  </a:cubicBezTo>
                  <a:cubicBezTo>
                    <a:pt x="57325" y="50035"/>
                    <a:pt x="56900" y="50416"/>
                    <a:pt x="56447" y="50768"/>
                  </a:cubicBezTo>
                  <a:lnTo>
                    <a:pt x="56216" y="50047"/>
                  </a:lnTo>
                  <a:cubicBezTo>
                    <a:pt x="57305" y="49160"/>
                    <a:pt x="58246" y="47991"/>
                    <a:pt x="59138" y="46952"/>
                  </a:cubicBezTo>
                  <a:cubicBezTo>
                    <a:pt x="60079" y="46103"/>
                    <a:pt x="61023" y="45260"/>
                    <a:pt x="61904" y="44330"/>
                  </a:cubicBezTo>
                  <a:cubicBezTo>
                    <a:pt x="61991" y="44238"/>
                    <a:pt x="61910" y="44080"/>
                    <a:pt x="61803" y="44080"/>
                  </a:cubicBezTo>
                  <a:cubicBezTo>
                    <a:pt x="61780" y="44080"/>
                    <a:pt x="61755" y="44087"/>
                    <a:pt x="61730" y="44105"/>
                  </a:cubicBezTo>
                  <a:cubicBezTo>
                    <a:pt x="60651" y="44879"/>
                    <a:pt x="59744" y="45820"/>
                    <a:pt x="58861" y="46796"/>
                  </a:cubicBezTo>
                  <a:cubicBezTo>
                    <a:pt x="58433" y="47197"/>
                    <a:pt x="58044" y="47564"/>
                    <a:pt x="57847" y="47737"/>
                  </a:cubicBezTo>
                  <a:cubicBezTo>
                    <a:pt x="57048" y="48441"/>
                    <a:pt x="56311" y="49212"/>
                    <a:pt x="55645" y="50041"/>
                  </a:cubicBezTo>
                  <a:cubicBezTo>
                    <a:pt x="55408" y="50237"/>
                    <a:pt x="55165" y="50428"/>
                    <a:pt x="54905" y="50612"/>
                  </a:cubicBezTo>
                  <a:cubicBezTo>
                    <a:pt x="55379" y="50275"/>
                    <a:pt x="57331" y="47382"/>
                    <a:pt x="58130" y="46539"/>
                  </a:cubicBezTo>
                  <a:cubicBezTo>
                    <a:pt x="58555" y="46091"/>
                    <a:pt x="58979" y="45641"/>
                    <a:pt x="59403" y="45193"/>
                  </a:cubicBezTo>
                  <a:cubicBezTo>
                    <a:pt x="60613" y="44140"/>
                    <a:pt x="61777" y="43040"/>
                    <a:pt x="62680" y="41715"/>
                  </a:cubicBezTo>
                  <a:cubicBezTo>
                    <a:pt x="62750" y="41614"/>
                    <a:pt x="62649" y="41501"/>
                    <a:pt x="62549" y="41501"/>
                  </a:cubicBezTo>
                  <a:cubicBezTo>
                    <a:pt x="62516" y="41501"/>
                    <a:pt x="62484" y="41513"/>
                    <a:pt x="62458" y="41541"/>
                  </a:cubicBezTo>
                  <a:cubicBezTo>
                    <a:pt x="61468" y="42604"/>
                    <a:pt x="60469" y="43655"/>
                    <a:pt x="59470" y="44708"/>
                  </a:cubicBezTo>
                  <a:cubicBezTo>
                    <a:pt x="59204" y="44919"/>
                    <a:pt x="58944" y="45127"/>
                    <a:pt x="58705" y="45335"/>
                  </a:cubicBezTo>
                  <a:cubicBezTo>
                    <a:pt x="56257" y="47460"/>
                    <a:pt x="53979" y="49775"/>
                    <a:pt x="51759" y="52134"/>
                  </a:cubicBezTo>
                  <a:cubicBezTo>
                    <a:pt x="49692" y="53883"/>
                    <a:pt x="47763" y="55780"/>
                    <a:pt x="45768" y="57625"/>
                  </a:cubicBezTo>
                  <a:cubicBezTo>
                    <a:pt x="44616" y="58693"/>
                    <a:pt x="43407" y="59683"/>
                    <a:pt x="42240" y="60705"/>
                  </a:cubicBezTo>
                  <a:cubicBezTo>
                    <a:pt x="46966" y="55766"/>
                    <a:pt x="52183" y="51250"/>
                    <a:pt x="56915" y="46314"/>
                  </a:cubicBezTo>
                  <a:cubicBezTo>
                    <a:pt x="57524" y="45678"/>
                    <a:pt x="58119" y="45032"/>
                    <a:pt x="58719" y="44391"/>
                  </a:cubicBezTo>
                  <a:cubicBezTo>
                    <a:pt x="60105" y="43028"/>
                    <a:pt x="61436" y="41619"/>
                    <a:pt x="62660" y="40130"/>
                  </a:cubicBezTo>
                  <a:cubicBezTo>
                    <a:pt x="62748" y="40022"/>
                    <a:pt x="62656" y="39878"/>
                    <a:pt x="62551" y="39878"/>
                  </a:cubicBezTo>
                  <a:cubicBezTo>
                    <a:pt x="62519" y="39878"/>
                    <a:pt x="62485" y="39892"/>
                    <a:pt x="62455" y="39925"/>
                  </a:cubicBezTo>
                  <a:cubicBezTo>
                    <a:pt x="60760" y="41787"/>
                    <a:pt x="58985" y="43597"/>
                    <a:pt x="57180" y="45384"/>
                  </a:cubicBezTo>
                  <a:cubicBezTo>
                    <a:pt x="55422" y="46949"/>
                    <a:pt x="53601" y="48456"/>
                    <a:pt x="51897" y="50058"/>
                  </a:cubicBezTo>
                  <a:cubicBezTo>
                    <a:pt x="47009" y="54648"/>
                    <a:pt x="42627" y="59787"/>
                    <a:pt x="37690" y="64305"/>
                  </a:cubicBezTo>
                  <a:cubicBezTo>
                    <a:pt x="36450" y="65439"/>
                    <a:pt x="35935" y="65876"/>
                    <a:pt x="35879" y="65876"/>
                  </a:cubicBezTo>
                  <a:cubicBezTo>
                    <a:pt x="35706" y="65876"/>
                    <a:pt x="39810" y="61803"/>
                    <a:pt x="40606" y="61075"/>
                  </a:cubicBezTo>
                  <a:cubicBezTo>
                    <a:pt x="43516" y="58416"/>
                    <a:pt x="46250" y="55558"/>
                    <a:pt x="49025" y="52755"/>
                  </a:cubicBezTo>
                  <a:cubicBezTo>
                    <a:pt x="53361" y="48375"/>
                    <a:pt x="58742" y="44272"/>
                    <a:pt x="62025" y="39015"/>
                  </a:cubicBezTo>
                  <a:cubicBezTo>
                    <a:pt x="62088" y="38915"/>
                    <a:pt x="62000" y="38824"/>
                    <a:pt x="61907" y="38824"/>
                  </a:cubicBezTo>
                  <a:cubicBezTo>
                    <a:pt x="61876" y="38824"/>
                    <a:pt x="61844" y="38834"/>
                    <a:pt x="61817" y="38856"/>
                  </a:cubicBezTo>
                  <a:cubicBezTo>
                    <a:pt x="61750" y="38914"/>
                    <a:pt x="61683" y="38972"/>
                    <a:pt x="61616" y="39030"/>
                  </a:cubicBezTo>
                  <a:lnTo>
                    <a:pt x="61616" y="39030"/>
                  </a:lnTo>
                  <a:cubicBezTo>
                    <a:pt x="61689" y="38932"/>
                    <a:pt x="61588" y="38803"/>
                    <a:pt x="61474" y="38803"/>
                  </a:cubicBezTo>
                  <a:cubicBezTo>
                    <a:pt x="61440" y="38803"/>
                    <a:pt x="61404" y="38815"/>
                    <a:pt x="61372" y="38842"/>
                  </a:cubicBezTo>
                  <a:cubicBezTo>
                    <a:pt x="60122" y="39876"/>
                    <a:pt x="58895" y="40958"/>
                    <a:pt x="57680" y="42058"/>
                  </a:cubicBezTo>
                  <a:cubicBezTo>
                    <a:pt x="58838" y="40745"/>
                    <a:pt x="59917" y="39388"/>
                    <a:pt x="60856" y="37947"/>
                  </a:cubicBezTo>
                  <a:cubicBezTo>
                    <a:pt x="60922" y="37843"/>
                    <a:pt x="60828" y="37726"/>
                    <a:pt x="60723" y="37726"/>
                  </a:cubicBezTo>
                  <a:cubicBezTo>
                    <a:pt x="60700" y="37726"/>
                    <a:pt x="60676" y="37732"/>
                    <a:pt x="60653" y="37745"/>
                  </a:cubicBezTo>
                  <a:cubicBezTo>
                    <a:pt x="59608" y="38348"/>
                    <a:pt x="58685" y="39064"/>
                    <a:pt x="57824" y="39844"/>
                  </a:cubicBezTo>
                  <a:cubicBezTo>
                    <a:pt x="58638" y="38946"/>
                    <a:pt x="59432" y="38042"/>
                    <a:pt x="60192" y="37121"/>
                  </a:cubicBezTo>
                  <a:cubicBezTo>
                    <a:pt x="60294" y="36999"/>
                    <a:pt x="60201" y="36858"/>
                    <a:pt x="60080" y="36858"/>
                  </a:cubicBezTo>
                  <a:cubicBezTo>
                    <a:pt x="60044" y="36858"/>
                    <a:pt x="60006" y="36870"/>
                    <a:pt x="59969" y="36899"/>
                  </a:cubicBezTo>
                  <a:cubicBezTo>
                    <a:pt x="56467" y="39659"/>
                    <a:pt x="53188" y="42676"/>
                    <a:pt x="50009" y="45808"/>
                  </a:cubicBezTo>
                  <a:cubicBezTo>
                    <a:pt x="52977" y="42760"/>
                    <a:pt x="55971" y="39746"/>
                    <a:pt x="59216" y="37006"/>
                  </a:cubicBezTo>
                  <a:cubicBezTo>
                    <a:pt x="59338" y="36904"/>
                    <a:pt x="59220" y="36757"/>
                    <a:pt x="59092" y="36757"/>
                  </a:cubicBezTo>
                  <a:cubicBezTo>
                    <a:pt x="59072" y="36757"/>
                    <a:pt x="59051" y="36761"/>
                    <a:pt x="59031" y="36769"/>
                  </a:cubicBezTo>
                  <a:cubicBezTo>
                    <a:pt x="58685" y="36925"/>
                    <a:pt x="58350" y="37104"/>
                    <a:pt x="58029" y="37306"/>
                  </a:cubicBezTo>
                  <a:cubicBezTo>
                    <a:pt x="57740" y="37667"/>
                    <a:pt x="56828" y="38701"/>
                    <a:pt x="56398" y="39090"/>
                  </a:cubicBezTo>
                  <a:cubicBezTo>
                    <a:pt x="56049" y="39408"/>
                    <a:pt x="55722" y="39751"/>
                    <a:pt x="55382" y="40081"/>
                  </a:cubicBezTo>
                  <a:cubicBezTo>
                    <a:pt x="55748" y="39682"/>
                    <a:pt x="56124" y="39292"/>
                    <a:pt x="56488" y="38894"/>
                  </a:cubicBezTo>
                  <a:cubicBezTo>
                    <a:pt x="57189" y="38126"/>
                    <a:pt x="57613" y="37673"/>
                    <a:pt x="57859" y="37422"/>
                  </a:cubicBezTo>
                  <a:lnTo>
                    <a:pt x="57859" y="37422"/>
                  </a:lnTo>
                  <a:cubicBezTo>
                    <a:pt x="57697" y="37528"/>
                    <a:pt x="57536" y="37632"/>
                    <a:pt x="57385" y="37748"/>
                  </a:cubicBezTo>
                  <a:cubicBezTo>
                    <a:pt x="57922" y="37248"/>
                    <a:pt x="58448" y="36737"/>
                    <a:pt x="58991" y="36244"/>
                  </a:cubicBezTo>
                  <a:cubicBezTo>
                    <a:pt x="59094" y="36151"/>
                    <a:pt x="58999" y="36013"/>
                    <a:pt x="58889" y="36013"/>
                  </a:cubicBezTo>
                  <a:cubicBezTo>
                    <a:pt x="58858" y="36013"/>
                    <a:pt x="58826" y="36024"/>
                    <a:pt x="58797" y="36050"/>
                  </a:cubicBezTo>
                  <a:cubicBezTo>
                    <a:pt x="58110" y="36654"/>
                    <a:pt x="57437" y="37266"/>
                    <a:pt x="56765" y="37884"/>
                  </a:cubicBezTo>
                  <a:cubicBezTo>
                    <a:pt x="57313" y="37326"/>
                    <a:pt x="57850" y="36752"/>
                    <a:pt x="58364" y="36154"/>
                  </a:cubicBezTo>
                  <a:cubicBezTo>
                    <a:pt x="58470" y="36033"/>
                    <a:pt x="58359" y="35869"/>
                    <a:pt x="58239" y="35869"/>
                  </a:cubicBezTo>
                  <a:cubicBezTo>
                    <a:pt x="58202" y="35869"/>
                    <a:pt x="58163" y="35885"/>
                    <a:pt x="58130" y="35923"/>
                  </a:cubicBezTo>
                  <a:cubicBezTo>
                    <a:pt x="58003" y="36071"/>
                    <a:pt x="57862" y="36206"/>
                    <a:pt x="57732" y="36353"/>
                  </a:cubicBezTo>
                  <a:cubicBezTo>
                    <a:pt x="57723" y="36359"/>
                    <a:pt x="57715" y="36353"/>
                    <a:pt x="57706" y="36362"/>
                  </a:cubicBezTo>
                  <a:cubicBezTo>
                    <a:pt x="53849" y="39448"/>
                    <a:pt x="50194" y="42838"/>
                    <a:pt x="46637" y="46337"/>
                  </a:cubicBezTo>
                  <a:cubicBezTo>
                    <a:pt x="44172" y="48346"/>
                    <a:pt x="41726" y="50373"/>
                    <a:pt x="39489" y="52581"/>
                  </a:cubicBezTo>
                  <a:cubicBezTo>
                    <a:pt x="36394" y="55630"/>
                    <a:pt x="33596" y="58938"/>
                    <a:pt x="30773" y="62233"/>
                  </a:cubicBezTo>
                  <a:cubicBezTo>
                    <a:pt x="29468" y="63754"/>
                    <a:pt x="28056" y="65151"/>
                    <a:pt x="26616" y="66523"/>
                  </a:cubicBezTo>
                  <a:cubicBezTo>
                    <a:pt x="31010" y="61670"/>
                    <a:pt x="35228" y="56646"/>
                    <a:pt x="39815" y="51958"/>
                  </a:cubicBezTo>
                  <a:cubicBezTo>
                    <a:pt x="43100" y="48603"/>
                    <a:pt x="46600" y="45476"/>
                    <a:pt x="50084" y="42335"/>
                  </a:cubicBezTo>
                  <a:cubicBezTo>
                    <a:pt x="52645" y="40026"/>
                    <a:pt x="55757" y="37993"/>
                    <a:pt x="57743" y="35152"/>
                  </a:cubicBezTo>
                  <a:cubicBezTo>
                    <a:pt x="57830" y="35030"/>
                    <a:pt x="57711" y="34912"/>
                    <a:pt x="57590" y="34912"/>
                  </a:cubicBezTo>
                  <a:cubicBezTo>
                    <a:pt x="57566" y="34912"/>
                    <a:pt x="57541" y="34917"/>
                    <a:pt x="57518" y="34927"/>
                  </a:cubicBezTo>
                  <a:cubicBezTo>
                    <a:pt x="57458" y="34956"/>
                    <a:pt x="57403" y="34991"/>
                    <a:pt x="57342" y="35020"/>
                  </a:cubicBezTo>
                  <a:cubicBezTo>
                    <a:pt x="57432" y="34933"/>
                    <a:pt x="57524" y="34846"/>
                    <a:pt x="57613" y="34757"/>
                  </a:cubicBezTo>
                  <a:cubicBezTo>
                    <a:pt x="57726" y="34644"/>
                    <a:pt x="57623" y="34471"/>
                    <a:pt x="57491" y="34471"/>
                  </a:cubicBezTo>
                  <a:cubicBezTo>
                    <a:pt x="57464" y="34471"/>
                    <a:pt x="57436" y="34478"/>
                    <a:pt x="57408" y="34494"/>
                  </a:cubicBezTo>
                  <a:cubicBezTo>
                    <a:pt x="56464" y="35023"/>
                    <a:pt x="55567" y="35669"/>
                    <a:pt x="54692" y="36359"/>
                  </a:cubicBezTo>
                  <a:cubicBezTo>
                    <a:pt x="55500" y="35513"/>
                    <a:pt x="56291" y="34653"/>
                    <a:pt x="57068" y="33781"/>
                  </a:cubicBezTo>
                  <a:cubicBezTo>
                    <a:pt x="57160" y="33674"/>
                    <a:pt x="57075" y="33503"/>
                    <a:pt x="56956" y="33503"/>
                  </a:cubicBezTo>
                  <a:cubicBezTo>
                    <a:pt x="56930" y="33503"/>
                    <a:pt x="56902" y="33511"/>
                    <a:pt x="56874" y="33530"/>
                  </a:cubicBezTo>
                  <a:cubicBezTo>
                    <a:pt x="55552" y="34431"/>
                    <a:pt x="54276" y="35392"/>
                    <a:pt x="53014" y="36377"/>
                  </a:cubicBezTo>
                  <a:cubicBezTo>
                    <a:pt x="54187" y="35178"/>
                    <a:pt x="55336" y="33966"/>
                    <a:pt x="56424" y="32707"/>
                  </a:cubicBezTo>
                  <a:cubicBezTo>
                    <a:pt x="56530" y="32586"/>
                    <a:pt x="56423" y="32422"/>
                    <a:pt x="56301" y="32422"/>
                  </a:cubicBezTo>
                  <a:cubicBezTo>
                    <a:pt x="56263" y="32422"/>
                    <a:pt x="56225" y="32437"/>
                    <a:pt x="56190" y="32473"/>
                  </a:cubicBezTo>
                  <a:cubicBezTo>
                    <a:pt x="50026" y="39009"/>
                    <a:pt x="42676" y="44275"/>
                    <a:pt x="36336" y="50641"/>
                  </a:cubicBezTo>
                  <a:cubicBezTo>
                    <a:pt x="33218" y="53768"/>
                    <a:pt x="30227" y="57001"/>
                    <a:pt x="27011" y="60030"/>
                  </a:cubicBezTo>
                  <a:cubicBezTo>
                    <a:pt x="27825" y="59071"/>
                    <a:pt x="28631" y="58145"/>
                    <a:pt x="29436" y="57302"/>
                  </a:cubicBezTo>
                  <a:cubicBezTo>
                    <a:pt x="29993" y="56724"/>
                    <a:pt x="30533" y="56127"/>
                    <a:pt x="31082" y="55540"/>
                  </a:cubicBezTo>
                  <a:cubicBezTo>
                    <a:pt x="32840" y="53745"/>
                    <a:pt x="34604" y="51961"/>
                    <a:pt x="36417" y="50246"/>
                  </a:cubicBezTo>
                  <a:cubicBezTo>
                    <a:pt x="40055" y="46802"/>
                    <a:pt x="43845" y="43528"/>
                    <a:pt x="47434" y="40031"/>
                  </a:cubicBezTo>
                  <a:cubicBezTo>
                    <a:pt x="50249" y="37289"/>
                    <a:pt x="53736" y="34907"/>
                    <a:pt x="55896" y="31587"/>
                  </a:cubicBezTo>
                  <a:cubicBezTo>
                    <a:pt x="55959" y="31491"/>
                    <a:pt x="55867" y="31364"/>
                    <a:pt x="55766" y="31364"/>
                  </a:cubicBezTo>
                  <a:cubicBezTo>
                    <a:pt x="55742" y="31364"/>
                    <a:pt x="55717" y="31371"/>
                    <a:pt x="55694" y="31388"/>
                  </a:cubicBezTo>
                  <a:cubicBezTo>
                    <a:pt x="55012" y="31870"/>
                    <a:pt x="54340" y="32361"/>
                    <a:pt x="53678" y="32863"/>
                  </a:cubicBezTo>
                  <a:cubicBezTo>
                    <a:pt x="54071" y="32410"/>
                    <a:pt x="54464" y="31959"/>
                    <a:pt x="54822" y="31483"/>
                  </a:cubicBezTo>
                  <a:cubicBezTo>
                    <a:pt x="54900" y="31376"/>
                    <a:pt x="54790" y="31257"/>
                    <a:pt x="54682" y="31257"/>
                  </a:cubicBezTo>
                  <a:cubicBezTo>
                    <a:pt x="54648" y="31257"/>
                    <a:pt x="54613" y="31270"/>
                    <a:pt x="54585" y="31298"/>
                  </a:cubicBezTo>
                  <a:cubicBezTo>
                    <a:pt x="53228" y="32698"/>
                    <a:pt x="51845" y="34070"/>
                    <a:pt x="50459" y="35438"/>
                  </a:cubicBezTo>
                  <a:cubicBezTo>
                    <a:pt x="48696" y="36914"/>
                    <a:pt x="46986" y="38447"/>
                    <a:pt x="45335" y="40034"/>
                  </a:cubicBezTo>
                  <a:cubicBezTo>
                    <a:pt x="44097" y="41033"/>
                    <a:pt x="42852" y="42026"/>
                    <a:pt x="41614" y="43028"/>
                  </a:cubicBezTo>
                  <a:cubicBezTo>
                    <a:pt x="45595" y="39385"/>
                    <a:pt x="49651" y="35814"/>
                    <a:pt x="53508" y="32052"/>
                  </a:cubicBezTo>
                  <a:cubicBezTo>
                    <a:pt x="53616" y="31946"/>
                    <a:pt x="53511" y="31792"/>
                    <a:pt x="53392" y="31792"/>
                  </a:cubicBezTo>
                  <a:cubicBezTo>
                    <a:pt x="53358" y="31792"/>
                    <a:pt x="53323" y="31805"/>
                    <a:pt x="53292" y="31835"/>
                  </a:cubicBezTo>
                  <a:cubicBezTo>
                    <a:pt x="52310" y="32785"/>
                    <a:pt x="51323" y="33729"/>
                    <a:pt x="50332" y="34665"/>
                  </a:cubicBezTo>
                  <a:cubicBezTo>
                    <a:pt x="50933" y="34032"/>
                    <a:pt x="51499" y="33368"/>
                    <a:pt x="52027" y="32673"/>
                  </a:cubicBezTo>
                  <a:cubicBezTo>
                    <a:pt x="52107" y="32567"/>
                    <a:pt x="51996" y="32429"/>
                    <a:pt x="51884" y="32429"/>
                  </a:cubicBezTo>
                  <a:cubicBezTo>
                    <a:pt x="51858" y="32429"/>
                    <a:pt x="51832" y="32436"/>
                    <a:pt x="51808" y="32453"/>
                  </a:cubicBezTo>
                  <a:cubicBezTo>
                    <a:pt x="51378" y="32745"/>
                    <a:pt x="50950" y="33036"/>
                    <a:pt x="50526" y="33331"/>
                  </a:cubicBezTo>
                  <a:cubicBezTo>
                    <a:pt x="51106" y="32618"/>
                    <a:pt x="51675" y="31893"/>
                    <a:pt x="52229" y="31154"/>
                  </a:cubicBezTo>
                  <a:cubicBezTo>
                    <a:pt x="52308" y="31046"/>
                    <a:pt x="52204" y="30949"/>
                    <a:pt x="52097" y="30949"/>
                  </a:cubicBezTo>
                  <a:cubicBezTo>
                    <a:pt x="52063" y="30949"/>
                    <a:pt x="52030" y="30959"/>
                    <a:pt x="52001" y="30981"/>
                  </a:cubicBezTo>
                  <a:cubicBezTo>
                    <a:pt x="50765" y="31974"/>
                    <a:pt x="49631" y="33056"/>
                    <a:pt x="48505" y="34171"/>
                  </a:cubicBezTo>
                  <a:cubicBezTo>
                    <a:pt x="47824" y="34844"/>
                    <a:pt x="47137" y="35508"/>
                    <a:pt x="46435" y="36157"/>
                  </a:cubicBezTo>
                  <a:cubicBezTo>
                    <a:pt x="46281" y="36298"/>
                    <a:pt x="45080" y="37457"/>
                    <a:pt x="45008" y="37457"/>
                  </a:cubicBezTo>
                  <a:cubicBezTo>
                    <a:pt x="44980" y="37457"/>
                    <a:pt x="45125" y="37280"/>
                    <a:pt x="45572" y="36795"/>
                  </a:cubicBezTo>
                  <a:cubicBezTo>
                    <a:pt x="47578" y="34621"/>
                    <a:pt x="50009" y="32981"/>
                    <a:pt x="51707" y="30519"/>
                  </a:cubicBezTo>
                  <a:cubicBezTo>
                    <a:pt x="51782" y="30408"/>
                    <a:pt x="51675" y="30267"/>
                    <a:pt x="51559" y="30267"/>
                  </a:cubicBezTo>
                  <a:cubicBezTo>
                    <a:pt x="51533" y="30267"/>
                    <a:pt x="51507" y="30274"/>
                    <a:pt x="51481" y="30291"/>
                  </a:cubicBezTo>
                  <a:cubicBezTo>
                    <a:pt x="49365" y="31714"/>
                    <a:pt x="47512" y="33412"/>
                    <a:pt x="45667" y="35167"/>
                  </a:cubicBezTo>
                  <a:cubicBezTo>
                    <a:pt x="47119" y="33784"/>
                    <a:pt x="48958" y="31974"/>
                    <a:pt x="50555" y="30230"/>
                  </a:cubicBezTo>
                  <a:cubicBezTo>
                    <a:pt x="50586" y="30198"/>
                    <a:pt x="50618" y="30169"/>
                    <a:pt x="50650" y="30138"/>
                  </a:cubicBezTo>
                  <a:cubicBezTo>
                    <a:pt x="50647" y="30138"/>
                    <a:pt x="50644" y="30138"/>
                    <a:pt x="50641" y="30135"/>
                  </a:cubicBezTo>
                  <a:cubicBezTo>
                    <a:pt x="50843" y="29913"/>
                    <a:pt x="51057" y="29687"/>
                    <a:pt x="51248" y="29471"/>
                  </a:cubicBezTo>
                  <a:cubicBezTo>
                    <a:pt x="51353" y="29352"/>
                    <a:pt x="51246" y="29189"/>
                    <a:pt x="51126" y="29189"/>
                  </a:cubicBezTo>
                  <a:cubicBezTo>
                    <a:pt x="51089" y="29189"/>
                    <a:pt x="51050" y="29205"/>
                    <a:pt x="51017" y="29243"/>
                  </a:cubicBezTo>
                  <a:cubicBezTo>
                    <a:pt x="50783" y="29505"/>
                    <a:pt x="50532" y="29751"/>
                    <a:pt x="50286" y="30002"/>
                  </a:cubicBezTo>
                  <a:cubicBezTo>
                    <a:pt x="50084" y="30002"/>
                    <a:pt x="49914" y="30178"/>
                    <a:pt x="49772" y="30516"/>
                  </a:cubicBezTo>
                  <a:cubicBezTo>
                    <a:pt x="48670" y="31573"/>
                    <a:pt x="47483" y="32531"/>
                    <a:pt x="46276" y="33490"/>
                  </a:cubicBezTo>
                  <a:cubicBezTo>
                    <a:pt x="45869" y="33813"/>
                    <a:pt x="45683" y="33942"/>
                    <a:pt x="45644" y="33942"/>
                  </a:cubicBezTo>
                  <a:cubicBezTo>
                    <a:pt x="45501" y="33942"/>
                    <a:pt x="47372" y="32183"/>
                    <a:pt x="47622" y="31922"/>
                  </a:cubicBezTo>
                  <a:cubicBezTo>
                    <a:pt x="48528" y="30981"/>
                    <a:pt x="49475" y="30083"/>
                    <a:pt x="50384" y="29145"/>
                  </a:cubicBezTo>
                  <a:cubicBezTo>
                    <a:pt x="50484" y="29040"/>
                    <a:pt x="50393" y="28870"/>
                    <a:pt x="50272" y="28870"/>
                  </a:cubicBezTo>
                  <a:cubicBezTo>
                    <a:pt x="50246" y="28870"/>
                    <a:pt x="50218" y="28878"/>
                    <a:pt x="50191" y="28896"/>
                  </a:cubicBezTo>
                  <a:cubicBezTo>
                    <a:pt x="48823" y="29809"/>
                    <a:pt x="47633" y="30859"/>
                    <a:pt x="46423" y="31971"/>
                  </a:cubicBezTo>
                  <a:cubicBezTo>
                    <a:pt x="45907" y="32446"/>
                    <a:pt x="45704" y="32622"/>
                    <a:pt x="45687" y="32622"/>
                  </a:cubicBezTo>
                  <a:cubicBezTo>
                    <a:pt x="45641" y="32622"/>
                    <a:pt x="46859" y="31423"/>
                    <a:pt x="47024" y="31252"/>
                  </a:cubicBezTo>
                  <a:cubicBezTo>
                    <a:pt x="47902" y="30348"/>
                    <a:pt x="48915" y="29560"/>
                    <a:pt x="49847" y="28717"/>
                  </a:cubicBezTo>
                  <a:cubicBezTo>
                    <a:pt x="49963" y="28614"/>
                    <a:pt x="49858" y="28437"/>
                    <a:pt x="49728" y="28437"/>
                  </a:cubicBezTo>
                  <a:cubicBezTo>
                    <a:pt x="49702" y="28437"/>
                    <a:pt x="49675" y="28444"/>
                    <a:pt x="49648" y="28460"/>
                  </a:cubicBezTo>
                  <a:cubicBezTo>
                    <a:pt x="48245" y="29344"/>
                    <a:pt x="46986" y="30366"/>
                    <a:pt x="45699" y="31411"/>
                  </a:cubicBezTo>
                  <a:cubicBezTo>
                    <a:pt x="46305" y="30917"/>
                    <a:pt x="47928" y="29093"/>
                    <a:pt x="48880" y="28180"/>
                  </a:cubicBezTo>
                  <a:cubicBezTo>
                    <a:pt x="48990" y="28073"/>
                    <a:pt x="48889" y="27895"/>
                    <a:pt x="48761" y="27895"/>
                  </a:cubicBezTo>
                  <a:cubicBezTo>
                    <a:pt x="48734" y="27895"/>
                    <a:pt x="48706" y="27902"/>
                    <a:pt x="48678" y="27921"/>
                  </a:cubicBezTo>
                  <a:cubicBezTo>
                    <a:pt x="47590" y="28631"/>
                    <a:pt x="46617" y="29416"/>
                    <a:pt x="45635" y="30268"/>
                  </a:cubicBezTo>
                  <a:cubicBezTo>
                    <a:pt x="45124" y="30712"/>
                    <a:pt x="44917" y="30878"/>
                    <a:pt x="44892" y="30878"/>
                  </a:cubicBezTo>
                  <a:cubicBezTo>
                    <a:pt x="44823" y="30878"/>
                    <a:pt x="46059" y="29688"/>
                    <a:pt x="46227" y="29503"/>
                  </a:cubicBezTo>
                  <a:cubicBezTo>
                    <a:pt x="46871" y="28789"/>
                    <a:pt x="47572" y="28123"/>
                    <a:pt x="48234" y="27427"/>
                  </a:cubicBezTo>
                  <a:cubicBezTo>
                    <a:pt x="48338" y="27318"/>
                    <a:pt x="48242" y="27134"/>
                    <a:pt x="48117" y="27134"/>
                  </a:cubicBezTo>
                  <a:cubicBezTo>
                    <a:pt x="48090" y="27134"/>
                    <a:pt x="48060" y="27143"/>
                    <a:pt x="48031" y="27164"/>
                  </a:cubicBezTo>
                  <a:cubicBezTo>
                    <a:pt x="47284" y="27707"/>
                    <a:pt x="46623" y="28278"/>
                    <a:pt x="45950" y="28914"/>
                  </a:cubicBezTo>
                  <a:cubicBezTo>
                    <a:pt x="45459" y="29378"/>
                    <a:pt x="45245" y="29556"/>
                    <a:pt x="45207" y="29556"/>
                  </a:cubicBezTo>
                  <a:cubicBezTo>
                    <a:pt x="45095" y="29556"/>
                    <a:pt x="46504" y="28010"/>
                    <a:pt x="46833" y="27643"/>
                  </a:cubicBezTo>
                  <a:cubicBezTo>
                    <a:pt x="46948" y="27516"/>
                    <a:pt x="46841" y="27364"/>
                    <a:pt x="46711" y="27364"/>
                  </a:cubicBezTo>
                  <a:cubicBezTo>
                    <a:pt x="46673" y="27364"/>
                    <a:pt x="46634" y="27377"/>
                    <a:pt x="46597" y="27407"/>
                  </a:cubicBezTo>
                  <a:cubicBezTo>
                    <a:pt x="45816" y="28027"/>
                    <a:pt x="45098" y="28690"/>
                    <a:pt x="44366" y="29364"/>
                  </a:cubicBezTo>
                  <a:lnTo>
                    <a:pt x="44366" y="29364"/>
                  </a:lnTo>
                  <a:cubicBezTo>
                    <a:pt x="45005" y="28774"/>
                    <a:pt x="45559" y="28041"/>
                    <a:pt x="46184" y="27427"/>
                  </a:cubicBezTo>
                  <a:cubicBezTo>
                    <a:pt x="46302" y="27311"/>
                    <a:pt x="46189" y="27145"/>
                    <a:pt x="46061" y="27145"/>
                  </a:cubicBezTo>
                  <a:cubicBezTo>
                    <a:pt x="46024" y="27145"/>
                    <a:pt x="45985" y="27159"/>
                    <a:pt x="45950" y="27193"/>
                  </a:cubicBezTo>
                  <a:cubicBezTo>
                    <a:pt x="45052" y="28076"/>
                    <a:pt x="44189" y="28934"/>
                    <a:pt x="43554" y="30028"/>
                  </a:cubicBezTo>
                  <a:cubicBezTo>
                    <a:pt x="43476" y="30160"/>
                    <a:pt x="43581" y="30271"/>
                    <a:pt x="43698" y="30271"/>
                  </a:cubicBezTo>
                  <a:cubicBezTo>
                    <a:pt x="43738" y="30271"/>
                    <a:pt x="43778" y="30258"/>
                    <a:pt x="43814" y="30230"/>
                  </a:cubicBezTo>
                  <a:cubicBezTo>
                    <a:pt x="44229" y="29895"/>
                    <a:pt x="44622" y="29534"/>
                    <a:pt x="44994" y="29150"/>
                  </a:cubicBezTo>
                  <a:lnTo>
                    <a:pt x="44994" y="29150"/>
                  </a:lnTo>
                  <a:cubicBezTo>
                    <a:pt x="44576" y="29609"/>
                    <a:pt x="44186" y="30083"/>
                    <a:pt x="43877" y="30675"/>
                  </a:cubicBezTo>
                  <a:cubicBezTo>
                    <a:pt x="43819" y="30783"/>
                    <a:pt x="43908" y="30933"/>
                    <a:pt x="44020" y="30933"/>
                  </a:cubicBezTo>
                  <a:cubicBezTo>
                    <a:pt x="44047" y="30933"/>
                    <a:pt x="44077" y="30924"/>
                    <a:pt x="44105" y="30903"/>
                  </a:cubicBezTo>
                  <a:cubicBezTo>
                    <a:pt x="45095" y="30183"/>
                    <a:pt x="45921" y="29362"/>
                    <a:pt x="46748" y="28501"/>
                  </a:cubicBezTo>
                  <a:lnTo>
                    <a:pt x="46748" y="28501"/>
                  </a:lnTo>
                  <a:cubicBezTo>
                    <a:pt x="45832" y="29463"/>
                    <a:pt x="44950" y="30418"/>
                    <a:pt x="44200" y="31535"/>
                  </a:cubicBezTo>
                  <a:cubicBezTo>
                    <a:pt x="44115" y="31662"/>
                    <a:pt x="44231" y="31781"/>
                    <a:pt x="44352" y="31781"/>
                  </a:cubicBezTo>
                  <a:cubicBezTo>
                    <a:pt x="44391" y="31781"/>
                    <a:pt x="44430" y="31769"/>
                    <a:pt x="44463" y="31740"/>
                  </a:cubicBezTo>
                  <a:cubicBezTo>
                    <a:pt x="45084" y="31200"/>
                    <a:pt x="45702" y="30657"/>
                    <a:pt x="46320" y="30115"/>
                  </a:cubicBezTo>
                  <a:lnTo>
                    <a:pt x="46320" y="30115"/>
                  </a:lnTo>
                  <a:cubicBezTo>
                    <a:pt x="45514" y="30888"/>
                    <a:pt x="44761" y="31691"/>
                    <a:pt x="44094" y="32615"/>
                  </a:cubicBezTo>
                  <a:cubicBezTo>
                    <a:pt x="44016" y="32723"/>
                    <a:pt x="44126" y="32865"/>
                    <a:pt x="44241" y="32865"/>
                  </a:cubicBezTo>
                  <a:cubicBezTo>
                    <a:pt x="44267" y="32865"/>
                    <a:pt x="44294" y="32857"/>
                    <a:pt x="44319" y="32840"/>
                  </a:cubicBezTo>
                  <a:cubicBezTo>
                    <a:pt x="45915" y="31709"/>
                    <a:pt x="47565" y="30342"/>
                    <a:pt x="48891" y="29143"/>
                  </a:cubicBezTo>
                  <a:lnTo>
                    <a:pt x="48891" y="29143"/>
                  </a:lnTo>
                  <a:cubicBezTo>
                    <a:pt x="47453" y="30442"/>
                    <a:pt x="46062" y="31653"/>
                    <a:pt x="44960" y="33261"/>
                  </a:cubicBezTo>
                  <a:cubicBezTo>
                    <a:pt x="44877" y="33384"/>
                    <a:pt x="44989" y="33496"/>
                    <a:pt x="45104" y="33496"/>
                  </a:cubicBezTo>
                  <a:cubicBezTo>
                    <a:pt x="45142" y="33496"/>
                    <a:pt x="45179" y="33484"/>
                    <a:pt x="45211" y="33458"/>
                  </a:cubicBezTo>
                  <a:cubicBezTo>
                    <a:pt x="45944" y="32837"/>
                    <a:pt x="46654" y="32193"/>
                    <a:pt x="47362" y="31544"/>
                  </a:cubicBezTo>
                  <a:cubicBezTo>
                    <a:pt x="47764" y="31171"/>
                    <a:pt x="49411" y="29619"/>
                    <a:pt x="49457" y="29619"/>
                  </a:cubicBezTo>
                  <a:cubicBezTo>
                    <a:pt x="49473" y="29619"/>
                    <a:pt x="49288" y="29815"/>
                    <a:pt x="48773" y="30328"/>
                  </a:cubicBezTo>
                  <a:cubicBezTo>
                    <a:pt x="47382" y="31714"/>
                    <a:pt x="46025" y="33085"/>
                    <a:pt x="44850" y="34662"/>
                  </a:cubicBezTo>
                  <a:cubicBezTo>
                    <a:pt x="44760" y="34783"/>
                    <a:pt x="44879" y="34897"/>
                    <a:pt x="45000" y="34897"/>
                  </a:cubicBezTo>
                  <a:cubicBezTo>
                    <a:pt x="45038" y="34897"/>
                    <a:pt x="45075" y="34886"/>
                    <a:pt x="45107" y="34861"/>
                  </a:cubicBezTo>
                  <a:cubicBezTo>
                    <a:pt x="46037" y="34093"/>
                    <a:pt x="46986" y="33351"/>
                    <a:pt x="47916" y="32586"/>
                  </a:cubicBezTo>
                  <a:lnTo>
                    <a:pt x="47916" y="32586"/>
                  </a:lnTo>
                  <a:cubicBezTo>
                    <a:pt x="46908" y="33640"/>
                    <a:pt x="45921" y="34699"/>
                    <a:pt x="44986" y="35816"/>
                  </a:cubicBezTo>
                  <a:cubicBezTo>
                    <a:pt x="44884" y="35938"/>
                    <a:pt x="44982" y="36094"/>
                    <a:pt x="45102" y="36094"/>
                  </a:cubicBezTo>
                  <a:cubicBezTo>
                    <a:pt x="45139" y="36094"/>
                    <a:pt x="45178" y="36079"/>
                    <a:pt x="45214" y="36045"/>
                  </a:cubicBezTo>
                  <a:cubicBezTo>
                    <a:pt x="46126" y="35176"/>
                    <a:pt x="47041" y="34304"/>
                    <a:pt x="47971" y="33452"/>
                  </a:cubicBezTo>
                  <a:cubicBezTo>
                    <a:pt x="48439" y="33028"/>
                    <a:pt x="48915" y="32615"/>
                    <a:pt x="49403" y="32213"/>
                  </a:cubicBezTo>
                  <a:cubicBezTo>
                    <a:pt x="50483" y="31302"/>
                    <a:pt x="50910" y="30988"/>
                    <a:pt x="50989" y="30988"/>
                  </a:cubicBezTo>
                  <a:cubicBezTo>
                    <a:pt x="51124" y="30988"/>
                    <a:pt x="50211" y="31932"/>
                    <a:pt x="49836" y="32346"/>
                  </a:cubicBezTo>
                  <a:cubicBezTo>
                    <a:pt x="48072" y="34301"/>
                    <a:pt x="45907" y="35816"/>
                    <a:pt x="44238" y="37872"/>
                  </a:cubicBezTo>
                  <a:cubicBezTo>
                    <a:pt x="44158" y="37971"/>
                    <a:pt x="44230" y="38136"/>
                    <a:pt x="44341" y="38136"/>
                  </a:cubicBezTo>
                  <a:cubicBezTo>
                    <a:pt x="44366" y="38136"/>
                    <a:pt x="44392" y="38128"/>
                    <a:pt x="44420" y="38109"/>
                  </a:cubicBezTo>
                  <a:cubicBezTo>
                    <a:pt x="44847" y="37806"/>
                    <a:pt x="45246" y="37471"/>
                    <a:pt x="45647" y="37144"/>
                  </a:cubicBezTo>
                  <a:lnTo>
                    <a:pt x="45647" y="37144"/>
                  </a:lnTo>
                  <a:cubicBezTo>
                    <a:pt x="44544" y="38158"/>
                    <a:pt x="43513" y="39258"/>
                    <a:pt x="42592" y="40488"/>
                  </a:cubicBezTo>
                  <a:cubicBezTo>
                    <a:pt x="42517" y="40588"/>
                    <a:pt x="42623" y="40722"/>
                    <a:pt x="42732" y="40722"/>
                  </a:cubicBezTo>
                  <a:cubicBezTo>
                    <a:pt x="42757" y="40722"/>
                    <a:pt x="42783" y="40715"/>
                    <a:pt x="42806" y="40698"/>
                  </a:cubicBezTo>
                  <a:cubicBezTo>
                    <a:pt x="42919" y="40620"/>
                    <a:pt x="43028" y="40534"/>
                    <a:pt x="43141" y="40453"/>
                  </a:cubicBezTo>
                  <a:lnTo>
                    <a:pt x="43141" y="40453"/>
                  </a:lnTo>
                  <a:cubicBezTo>
                    <a:pt x="42858" y="40846"/>
                    <a:pt x="42604" y="41261"/>
                    <a:pt x="42413" y="41723"/>
                  </a:cubicBezTo>
                  <a:cubicBezTo>
                    <a:pt x="42386" y="41793"/>
                    <a:pt x="42457" y="41850"/>
                    <a:pt x="42521" y="41850"/>
                  </a:cubicBezTo>
                  <a:cubicBezTo>
                    <a:pt x="42553" y="41850"/>
                    <a:pt x="42583" y="41836"/>
                    <a:pt x="42598" y="41801"/>
                  </a:cubicBezTo>
                  <a:cubicBezTo>
                    <a:pt x="42924" y="41056"/>
                    <a:pt x="43404" y="40421"/>
                    <a:pt x="43961" y="39852"/>
                  </a:cubicBezTo>
                  <a:cubicBezTo>
                    <a:pt x="44633" y="39339"/>
                    <a:pt x="45280" y="38796"/>
                    <a:pt x="45907" y="38233"/>
                  </a:cubicBezTo>
                  <a:cubicBezTo>
                    <a:pt x="46481" y="37823"/>
                    <a:pt x="47064" y="37433"/>
                    <a:pt x="47619" y="37041"/>
                  </a:cubicBezTo>
                  <a:cubicBezTo>
                    <a:pt x="47982" y="36784"/>
                    <a:pt x="48329" y="36509"/>
                    <a:pt x="48667" y="36229"/>
                  </a:cubicBezTo>
                  <a:lnTo>
                    <a:pt x="48667" y="36229"/>
                  </a:lnTo>
                  <a:cubicBezTo>
                    <a:pt x="45707" y="39007"/>
                    <a:pt x="42725" y="41758"/>
                    <a:pt x="39766" y="44532"/>
                  </a:cubicBezTo>
                  <a:cubicBezTo>
                    <a:pt x="37647" y="46285"/>
                    <a:pt x="35571" y="48089"/>
                    <a:pt x="33648" y="50064"/>
                  </a:cubicBezTo>
                  <a:cubicBezTo>
                    <a:pt x="32159" y="51594"/>
                    <a:pt x="30721" y="53179"/>
                    <a:pt x="29303" y="54778"/>
                  </a:cubicBezTo>
                  <a:cubicBezTo>
                    <a:pt x="28729" y="55373"/>
                    <a:pt x="28154" y="55965"/>
                    <a:pt x="27589" y="56568"/>
                  </a:cubicBezTo>
                  <a:cubicBezTo>
                    <a:pt x="25397" y="58907"/>
                    <a:pt x="23163" y="61199"/>
                    <a:pt x="20836" y="63408"/>
                  </a:cubicBezTo>
                  <a:cubicBezTo>
                    <a:pt x="19685" y="64495"/>
                    <a:pt x="18475" y="65510"/>
                    <a:pt x="17255" y="66520"/>
                  </a:cubicBezTo>
                  <a:lnTo>
                    <a:pt x="17255" y="66520"/>
                  </a:lnTo>
                  <a:cubicBezTo>
                    <a:pt x="18013" y="65891"/>
                    <a:pt x="18747" y="65017"/>
                    <a:pt x="19439" y="64233"/>
                  </a:cubicBezTo>
                  <a:cubicBezTo>
                    <a:pt x="22248" y="61727"/>
                    <a:pt x="24733" y="58783"/>
                    <a:pt x="27375" y="56164"/>
                  </a:cubicBezTo>
                  <a:cubicBezTo>
                    <a:pt x="29797" y="53765"/>
                    <a:pt x="32237" y="51383"/>
                    <a:pt x="34650" y="48978"/>
                  </a:cubicBezTo>
                  <a:cubicBezTo>
                    <a:pt x="36738" y="46900"/>
                    <a:pt x="39518" y="44498"/>
                    <a:pt x="40805" y="41824"/>
                  </a:cubicBezTo>
                  <a:cubicBezTo>
                    <a:pt x="40851" y="41730"/>
                    <a:pt x="40778" y="41597"/>
                    <a:pt x="40680" y="41597"/>
                  </a:cubicBezTo>
                  <a:cubicBezTo>
                    <a:pt x="40656" y="41597"/>
                    <a:pt x="40629" y="41605"/>
                    <a:pt x="40603" y="41625"/>
                  </a:cubicBezTo>
                  <a:cubicBezTo>
                    <a:pt x="40000" y="42064"/>
                    <a:pt x="39417" y="42523"/>
                    <a:pt x="38845" y="42988"/>
                  </a:cubicBezTo>
                  <a:cubicBezTo>
                    <a:pt x="39376" y="42367"/>
                    <a:pt x="39893" y="41732"/>
                    <a:pt x="40384" y="41079"/>
                  </a:cubicBezTo>
                  <a:cubicBezTo>
                    <a:pt x="40464" y="40974"/>
                    <a:pt x="40354" y="40833"/>
                    <a:pt x="40240" y="40833"/>
                  </a:cubicBezTo>
                  <a:cubicBezTo>
                    <a:pt x="40215" y="40833"/>
                    <a:pt x="40188" y="40841"/>
                    <a:pt x="40164" y="40857"/>
                  </a:cubicBezTo>
                  <a:cubicBezTo>
                    <a:pt x="38663" y="41914"/>
                    <a:pt x="37234" y="43077"/>
                    <a:pt x="35843" y="44293"/>
                  </a:cubicBezTo>
                  <a:cubicBezTo>
                    <a:pt x="37280" y="42624"/>
                    <a:pt x="38715" y="40952"/>
                    <a:pt x="40150" y="39284"/>
                  </a:cubicBezTo>
                  <a:cubicBezTo>
                    <a:pt x="40259" y="39161"/>
                    <a:pt x="40151" y="39000"/>
                    <a:pt x="40025" y="39000"/>
                  </a:cubicBezTo>
                  <a:cubicBezTo>
                    <a:pt x="39987" y="39000"/>
                    <a:pt x="39949" y="39014"/>
                    <a:pt x="39913" y="39047"/>
                  </a:cubicBezTo>
                  <a:cubicBezTo>
                    <a:pt x="38288" y="40476"/>
                    <a:pt x="36683" y="41986"/>
                    <a:pt x="35092" y="43542"/>
                  </a:cubicBezTo>
                  <a:cubicBezTo>
                    <a:pt x="36714" y="41850"/>
                    <a:pt x="38239" y="40086"/>
                    <a:pt x="39515" y="38164"/>
                  </a:cubicBezTo>
                  <a:cubicBezTo>
                    <a:pt x="39588" y="38051"/>
                    <a:pt x="39487" y="37942"/>
                    <a:pt x="39380" y="37942"/>
                  </a:cubicBezTo>
                  <a:cubicBezTo>
                    <a:pt x="39344" y="37942"/>
                    <a:pt x="39308" y="37954"/>
                    <a:pt x="39278" y="37982"/>
                  </a:cubicBezTo>
                  <a:cubicBezTo>
                    <a:pt x="35020" y="41891"/>
                    <a:pt x="31111" y="46262"/>
                    <a:pt x="27101" y="50425"/>
                  </a:cubicBezTo>
                  <a:cubicBezTo>
                    <a:pt x="22935" y="54749"/>
                    <a:pt x="18529" y="58696"/>
                    <a:pt x="14213" y="62862"/>
                  </a:cubicBezTo>
                  <a:cubicBezTo>
                    <a:pt x="22704" y="54666"/>
                    <a:pt x="31469" y="45984"/>
                    <a:pt x="39379" y="37113"/>
                  </a:cubicBezTo>
                  <a:cubicBezTo>
                    <a:pt x="39483" y="37006"/>
                    <a:pt x="39387" y="36863"/>
                    <a:pt x="39275" y="36863"/>
                  </a:cubicBezTo>
                  <a:cubicBezTo>
                    <a:pt x="39241" y="36863"/>
                    <a:pt x="39206" y="36876"/>
                    <a:pt x="39174" y="36908"/>
                  </a:cubicBezTo>
                  <a:cubicBezTo>
                    <a:pt x="34743" y="40693"/>
                    <a:pt x="30785" y="45113"/>
                    <a:pt x="26780" y="49466"/>
                  </a:cubicBezTo>
                  <a:cubicBezTo>
                    <a:pt x="24863" y="51372"/>
                    <a:pt x="23024" y="53349"/>
                    <a:pt x="21197" y="55335"/>
                  </a:cubicBezTo>
                  <a:cubicBezTo>
                    <a:pt x="18775" y="57749"/>
                    <a:pt x="16263" y="60036"/>
                    <a:pt x="13546" y="62048"/>
                  </a:cubicBezTo>
                  <a:cubicBezTo>
                    <a:pt x="14600" y="61265"/>
                    <a:pt x="15567" y="60333"/>
                    <a:pt x="16482" y="59322"/>
                  </a:cubicBezTo>
                  <a:cubicBezTo>
                    <a:pt x="18887" y="57356"/>
                    <a:pt x="21012" y="54799"/>
                    <a:pt x="22871" y="52882"/>
                  </a:cubicBezTo>
                  <a:cubicBezTo>
                    <a:pt x="28256" y="47324"/>
                    <a:pt x="33530" y="41671"/>
                    <a:pt x="38943" y="36137"/>
                  </a:cubicBezTo>
                  <a:cubicBezTo>
                    <a:pt x="39034" y="36044"/>
                    <a:pt x="38953" y="35897"/>
                    <a:pt x="38843" y="35897"/>
                  </a:cubicBezTo>
                  <a:cubicBezTo>
                    <a:pt x="38820" y="35897"/>
                    <a:pt x="38797" y="35903"/>
                    <a:pt x="38773" y="35918"/>
                  </a:cubicBezTo>
                  <a:cubicBezTo>
                    <a:pt x="37863" y="36457"/>
                    <a:pt x="37003" y="37067"/>
                    <a:pt x="36163" y="37702"/>
                  </a:cubicBezTo>
                  <a:cubicBezTo>
                    <a:pt x="37078" y="36847"/>
                    <a:pt x="37979" y="35975"/>
                    <a:pt x="38836" y="35057"/>
                  </a:cubicBezTo>
                  <a:cubicBezTo>
                    <a:pt x="38916" y="34972"/>
                    <a:pt x="38856" y="34819"/>
                    <a:pt x="38744" y="34819"/>
                  </a:cubicBezTo>
                  <a:cubicBezTo>
                    <a:pt x="38730" y="34819"/>
                    <a:pt x="38716" y="34821"/>
                    <a:pt x="38701" y="34826"/>
                  </a:cubicBezTo>
                  <a:cubicBezTo>
                    <a:pt x="36888" y="35424"/>
                    <a:pt x="35802" y="37231"/>
                    <a:pt x="34457" y="38524"/>
                  </a:cubicBezTo>
                  <a:cubicBezTo>
                    <a:pt x="32494" y="40413"/>
                    <a:pt x="30507" y="42243"/>
                    <a:pt x="28570" y="44134"/>
                  </a:cubicBezTo>
                  <a:cubicBezTo>
                    <a:pt x="27083" y="45367"/>
                    <a:pt x="25611" y="46614"/>
                    <a:pt x="24208" y="47916"/>
                  </a:cubicBezTo>
                  <a:cubicBezTo>
                    <a:pt x="24476" y="47639"/>
                    <a:pt x="24736" y="47353"/>
                    <a:pt x="25005" y="47079"/>
                  </a:cubicBezTo>
                  <a:cubicBezTo>
                    <a:pt x="29240" y="42754"/>
                    <a:pt x="34353" y="38666"/>
                    <a:pt x="37990" y="33842"/>
                  </a:cubicBezTo>
                  <a:cubicBezTo>
                    <a:pt x="38059" y="33754"/>
                    <a:pt x="37965" y="33639"/>
                    <a:pt x="37868" y="33639"/>
                  </a:cubicBezTo>
                  <a:cubicBezTo>
                    <a:pt x="37847" y="33639"/>
                    <a:pt x="37825" y="33645"/>
                    <a:pt x="37806" y="33657"/>
                  </a:cubicBezTo>
                  <a:cubicBezTo>
                    <a:pt x="36977" y="34191"/>
                    <a:pt x="36172" y="34771"/>
                    <a:pt x="35378" y="35366"/>
                  </a:cubicBezTo>
                  <a:cubicBezTo>
                    <a:pt x="35900" y="34676"/>
                    <a:pt x="36382" y="33954"/>
                    <a:pt x="36821" y="33207"/>
                  </a:cubicBezTo>
                  <a:cubicBezTo>
                    <a:pt x="36893" y="33083"/>
                    <a:pt x="36794" y="32981"/>
                    <a:pt x="36685" y="32981"/>
                  </a:cubicBezTo>
                  <a:cubicBezTo>
                    <a:pt x="36649" y="32981"/>
                    <a:pt x="36611" y="32993"/>
                    <a:pt x="36579" y="33019"/>
                  </a:cubicBezTo>
                  <a:cubicBezTo>
                    <a:pt x="35369" y="33963"/>
                    <a:pt x="34200" y="34973"/>
                    <a:pt x="33048" y="36010"/>
                  </a:cubicBezTo>
                  <a:cubicBezTo>
                    <a:pt x="33972" y="34875"/>
                    <a:pt x="34818" y="33700"/>
                    <a:pt x="35528" y="32453"/>
                  </a:cubicBezTo>
                  <a:cubicBezTo>
                    <a:pt x="35591" y="32343"/>
                    <a:pt x="35502" y="32218"/>
                    <a:pt x="35394" y="32218"/>
                  </a:cubicBezTo>
                  <a:cubicBezTo>
                    <a:pt x="35369" y="32218"/>
                    <a:pt x="35343" y="32224"/>
                    <a:pt x="35317" y="32239"/>
                  </a:cubicBezTo>
                  <a:cubicBezTo>
                    <a:pt x="31541" y="34491"/>
                    <a:pt x="29387" y="38493"/>
                    <a:pt x="26237" y="41463"/>
                  </a:cubicBezTo>
                  <a:cubicBezTo>
                    <a:pt x="22072" y="45398"/>
                    <a:pt x="18422" y="49865"/>
                    <a:pt x="14357" y="53904"/>
                  </a:cubicBezTo>
                  <a:cubicBezTo>
                    <a:pt x="13817" y="54439"/>
                    <a:pt x="10780" y="57810"/>
                    <a:pt x="10724" y="57810"/>
                  </a:cubicBezTo>
                  <a:cubicBezTo>
                    <a:pt x="10708" y="57810"/>
                    <a:pt x="10939" y="57530"/>
                    <a:pt x="11548" y="56822"/>
                  </a:cubicBezTo>
                  <a:cubicBezTo>
                    <a:pt x="13702" y="54322"/>
                    <a:pt x="15937" y="51903"/>
                    <a:pt x="18206" y="49510"/>
                  </a:cubicBezTo>
                  <a:cubicBezTo>
                    <a:pt x="22744" y="44734"/>
                    <a:pt x="27534" y="40251"/>
                    <a:pt x="31630" y="35072"/>
                  </a:cubicBezTo>
                  <a:cubicBezTo>
                    <a:pt x="31725" y="34953"/>
                    <a:pt x="31629" y="34797"/>
                    <a:pt x="31514" y="34797"/>
                  </a:cubicBezTo>
                  <a:cubicBezTo>
                    <a:pt x="31478" y="34797"/>
                    <a:pt x="31440" y="34813"/>
                    <a:pt x="31405" y="34849"/>
                  </a:cubicBezTo>
                  <a:cubicBezTo>
                    <a:pt x="27219" y="39261"/>
                    <a:pt x="22785" y="43409"/>
                    <a:pt x="18775" y="47988"/>
                  </a:cubicBezTo>
                  <a:cubicBezTo>
                    <a:pt x="18518" y="48283"/>
                    <a:pt x="18249" y="48571"/>
                    <a:pt x="17984" y="48860"/>
                  </a:cubicBezTo>
                  <a:cubicBezTo>
                    <a:pt x="19664" y="46877"/>
                    <a:pt x="21327" y="44873"/>
                    <a:pt x="23111" y="42933"/>
                  </a:cubicBezTo>
                  <a:cubicBezTo>
                    <a:pt x="25718" y="40098"/>
                    <a:pt x="29139" y="38013"/>
                    <a:pt x="30473" y="34243"/>
                  </a:cubicBezTo>
                  <a:cubicBezTo>
                    <a:pt x="30505" y="34154"/>
                    <a:pt x="30419" y="34061"/>
                    <a:pt x="30331" y="34061"/>
                  </a:cubicBezTo>
                  <a:cubicBezTo>
                    <a:pt x="30309" y="34061"/>
                    <a:pt x="30286" y="34067"/>
                    <a:pt x="30265" y="34081"/>
                  </a:cubicBezTo>
                  <a:cubicBezTo>
                    <a:pt x="29731" y="34468"/>
                    <a:pt x="29220" y="34881"/>
                    <a:pt x="28729" y="35320"/>
                  </a:cubicBezTo>
                  <a:cubicBezTo>
                    <a:pt x="29670" y="34073"/>
                    <a:pt x="30398" y="32753"/>
                    <a:pt x="30683" y="31333"/>
                  </a:cubicBezTo>
                  <a:cubicBezTo>
                    <a:pt x="30706" y="31233"/>
                    <a:pt x="30627" y="31162"/>
                    <a:pt x="30546" y="31162"/>
                  </a:cubicBezTo>
                  <a:cubicBezTo>
                    <a:pt x="30504" y="31162"/>
                    <a:pt x="30461" y="31181"/>
                    <a:pt x="30432" y="31226"/>
                  </a:cubicBezTo>
                  <a:cubicBezTo>
                    <a:pt x="27805" y="34988"/>
                    <a:pt x="24676" y="38250"/>
                    <a:pt x="21656" y="41645"/>
                  </a:cubicBezTo>
                  <a:cubicBezTo>
                    <a:pt x="22262" y="40924"/>
                    <a:pt x="22857" y="40193"/>
                    <a:pt x="23420" y="39434"/>
                  </a:cubicBezTo>
                  <a:cubicBezTo>
                    <a:pt x="25126" y="37133"/>
                    <a:pt x="26795" y="34826"/>
                    <a:pt x="28527" y="32569"/>
                  </a:cubicBezTo>
                  <a:cubicBezTo>
                    <a:pt x="30314" y="30614"/>
                    <a:pt x="32069" y="28636"/>
                    <a:pt x="33732" y="26607"/>
                  </a:cubicBezTo>
                  <a:cubicBezTo>
                    <a:pt x="34419" y="25928"/>
                    <a:pt x="35103" y="25250"/>
                    <a:pt x="35822" y="24606"/>
                  </a:cubicBezTo>
                  <a:cubicBezTo>
                    <a:pt x="35926" y="24512"/>
                    <a:pt x="35829" y="24373"/>
                    <a:pt x="35719" y="24373"/>
                  </a:cubicBezTo>
                  <a:cubicBezTo>
                    <a:pt x="35687" y="24373"/>
                    <a:pt x="35655" y="24384"/>
                    <a:pt x="35626" y="24410"/>
                  </a:cubicBezTo>
                  <a:cubicBezTo>
                    <a:pt x="35421" y="24592"/>
                    <a:pt x="35222" y="24788"/>
                    <a:pt x="35020" y="24973"/>
                  </a:cubicBezTo>
                  <a:cubicBezTo>
                    <a:pt x="35363" y="24531"/>
                    <a:pt x="35710" y="24089"/>
                    <a:pt x="36045" y="23642"/>
                  </a:cubicBezTo>
                  <a:lnTo>
                    <a:pt x="36045" y="23642"/>
                  </a:lnTo>
                  <a:cubicBezTo>
                    <a:pt x="36045" y="23656"/>
                    <a:pt x="36042" y="23671"/>
                    <a:pt x="36042" y="23682"/>
                  </a:cubicBezTo>
                  <a:cubicBezTo>
                    <a:pt x="36050" y="23708"/>
                    <a:pt x="36074" y="23726"/>
                    <a:pt x="36100" y="23726"/>
                  </a:cubicBezTo>
                  <a:cubicBezTo>
                    <a:pt x="36144" y="23730"/>
                    <a:pt x="36169" y="23733"/>
                    <a:pt x="36187" y="23733"/>
                  </a:cubicBezTo>
                  <a:cubicBezTo>
                    <a:pt x="36232" y="23733"/>
                    <a:pt x="36237" y="23716"/>
                    <a:pt x="36374" y="23656"/>
                  </a:cubicBezTo>
                  <a:cubicBezTo>
                    <a:pt x="36388" y="23651"/>
                    <a:pt x="36388" y="23630"/>
                    <a:pt x="36371" y="23630"/>
                  </a:cubicBezTo>
                  <a:cubicBezTo>
                    <a:pt x="36368" y="23631"/>
                    <a:pt x="36366" y="23631"/>
                    <a:pt x="36364" y="23631"/>
                  </a:cubicBezTo>
                  <a:cubicBezTo>
                    <a:pt x="36129" y="23631"/>
                    <a:pt x="37181" y="22601"/>
                    <a:pt x="37315" y="22470"/>
                  </a:cubicBezTo>
                  <a:cubicBezTo>
                    <a:pt x="38014" y="21800"/>
                    <a:pt x="38571" y="20931"/>
                    <a:pt x="39151" y="20160"/>
                  </a:cubicBezTo>
                  <a:cubicBezTo>
                    <a:pt x="39194" y="20105"/>
                    <a:pt x="39241" y="20053"/>
                    <a:pt x="39284" y="19996"/>
                  </a:cubicBezTo>
                  <a:lnTo>
                    <a:pt x="39284" y="19996"/>
                  </a:lnTo>
                  <a:cubicBezTo>
                    <a:pt x="38611" y="20954"/>
                    <a:pt x="37895" y="21878"/>
                    <a:pt x="37263" y="22862"/>
                  </a:cubicBezTo>
                  <a:cubicBezTo>
                    <a:pt x="37249" y="22880"/>
                    <a:pt x="37240" y="22897"/>
                    <a:pt x="37231" y="22914"/>
                  </a:cubicBezTo>
                  <a:cubicBezTo>
                    <a:pt x="37116" y="23093"/>
                    <a:pt x="36994" y="23272"/>
                    <a:pt x="36888" y="23457"/>
                  </a:cubicBezTo>
                  <a:cubicBezTo>
                    <a:pt x="36823" y="23567"/>
                    <a:pt x="36927" y="23696"/>
                    <a:pt x="37031" y="23696"/>
                  </a:cubicBezTo>
                  <a:cubicBezTo>
                    <a:pt x="37066" y="23696"/>
                    <a:pt x="37101" y="23681"/>
                    <a:pt x="37130" y="23645"/>
                  </a:cubicBezTo>
                  <a:cubicBezTo>
                    <a:pt x="37693" y="22938"/>
                    <a:pt x="38294" y="22274"/>
                    <a:pt x="38920" y="21624"/>
                  </a:cubicBezTo>
                  <a:cubicBezTo>
                    <a:pt x="39217" y="21321"/>
                    <a:pt x="39521" y="21023"/>
                    <a:pt x="39824" y="20726"/>
                  </a:cubicBezTo>
                  <a:lnTo>
                    <a:pt x="39824" y="20726"/>
                  </a:lnTo>
                  <a:cubicBezTo>
                    <a:pt x="38888" y="22040"/>
                    <a:pt x="37728" y="23096"/>
                    <a:pt x="37194" y="24681"/>
                  </a:cubicBezTo>
                  <a:cubicBezTo>
                    <a:pt x="37160" y="24782"/>
                    <a:pt x="37259" y="24878"/>
                    <a:pt x="37353" y="24878"/>
                  </a:cubicBezTo>
                  <a:cubicBezTo>
                    <a:pt x="37389" y="24878"/>
                    <a:pt x="37424" y="24864"/>
                    <a:pt x="37451" y="24831"/>
                  </a:cubicBezTo>
                  <a:cubicBezTo>
                    <a:pt x="38213" y="23876"/>
                    <a:pt x="39099" y="23062"/>
                    <a:pt x="40009" y="22262"/>
                  </a:cubicBezTo>
                  <a:lnTo>
                    <a:pt x="40009" y="22262"/>
                  </a:lnTo>
                  <a:cubicBezTo>
                    <a:pt x="39815" y="22528"/>
                    <a:pt x="39625" y="22790"/>
                    <a:pt x="39428" y="23053"/>
                  </a:cubicBezTo>
                  <a:cubicBezTo>
                    <a:pt x="38877" y="23807"/>
                    <a:pt x="38311" y="24546"/>
                    <a:pt x="37748" y="25290"/>
                  </a:cubicBezTo>
                  <a:cubicBezTo>
                    <a:pt x="37667" y="25400"/>
                    <a:pt x="37778" y="25519"/>
                    <a:pt x="37888" y="25519"/>
                  </a:cubicBezTo>
                  <a:cubicBezTo>
                    <a:pt x="37924" y="25519"/>
                    <a:pt x="37959" y="25507"/>
                    <a:pt x="37988" y="25478"/>
                  </a:cubicBezTo>
                  <a:cubicBezTo>
                    <a:pt x="38885" y="24580"/>
                    <a:pt x="39789" y="23688"/>
                    <a:pt x="40716" y="22825"/>
                  </a:cubicBezTo>
                  <a:lnTo>
                    <a:pt x="40716" y="22825"/>
                  </a:lnTo>
                  <a:cubicBezTo>
                    <a:pt x="39991" y="23501"/>
                    <a:pt x="39125" y="24918"/>
                    <a:pt x="38501" y="25937"/>
                  </a:cubicBezTo>
                  <a:cubicBezTo>
                    <a:pt x="38430" y="26052"/>
                    <a:pt x="38532" y="26169"/>
                    <a:pt x="38640" y="26169"/>
                  </a:cubicBezTo>
                  <a:cubicBezTo>
                    <a:pt x="38676" y="26169"/>
                    <a:pt x="38713" y="26156"/>
                    <a:pt x="38744" y="26125"/>
                  </a:cubicBezTo>
                  <a:cubicBezTo>
                    <a:pt x="39168" y="25706"/>
                    <a:pt x="39601" y="25293"/>
                    <a:pt x="40034" y="24889"/>
                  </a:cubicBezTo>
                  <a:cubicBezTo>
                    <a:pt x="40326" y="24621"/>
                    <a:pt x="40618" y="24352"/>
                    <a:pt x="40912" y="24089"/>
                  </a:cubicBezTo>
                  <a:cubicBezTo>
                    <a:pt x="41173" y="23830"/>
                    <a:pt x="41316" y="23700"/>
                    <a:pt x="41340" y="23700"/>
                  </a:cubicBezTo>
                  <a:cubicBezTo>
                    <a:pt x="41364" y="23700"/>
                    <a:pt x="41269" y="23830"/>
                    <a:pt x="41054" y="24089"/>
                  </a:cubicBezTo>
                  <a:cubicBezTo>
                    <a:pt x="40846" y="24468"/>
                    <a:pt x="40543" y="24779"/>
                    <a:pt x="40326" y="25152"/>
                  </a:cubicBezTo>
                  <a:cubicBezTo>
                    <a:pt x="40239" y="25319"/>
                    <a:pt x="40153" y="25490"/>
                    <a:pt x="40069" y="25657"/>
                  </a:cubicBezTo>
                  <a:cubicBezTo>
                    <a:pt x="40053" y="25650"/>
                    <a:pt x="40036" y="25647"/>
                    <a:pt x="40020" y="25647"/>
                  </a:cubicBezTo>
                  <a:cubicBezTo>
                    <a:pt x="39957" y="25647"/>
                    <a:pt x="39899" y="25692"/>
                    <a:pt x="39887" y="25758"/>
                  </a:cubicBezTo>
                  <a:cubicBezTo>
                    <a:pt x="39853" y="25920"/>
                    <a:pt x="39789" y="26027"/>
                    <a:pt x="39873" y="26162"/>
                  </a:cubicBezTo>
                  <a:cubicBezTo>
                    <a:pt x="39905" y="26215"/>
                    <a:pt x="39956" y="26239"/>
                    <a:pt x="40007" y="26239"/>
                  </a:cubicBezTo>
                  <a:cubicBezTo>
                    <a:pt x="40060" y="26239"/>
                    <a:pt x="40113" y="26212"/>
                    <a:pt x="40147" y="26162"/>
                  </a:cubicBezTo>
                  <a:cubicBezTo>
                    <a:pt x="40768" y="25276"/>
                    <a:pt x="41397" y="24254"/>
                    <a:pt x="41807" y="23255"/>
                  </a:cubicBezTo>
                  <a:cubicBezTo>
                    <a:pt x="41855" y="23139"/>
                    <a:pt x="41751" y="23060"/>
                    <a:pt x="41649" y="23060"/>
                  </a:cubicBezTo>
                  <a:cubicBezTo>
                    <a:pt x="41609" y="23060"/>
                    <a:pt x="41569" y="23072"/>
                    <a:pt x="41539" y="23099"/>
                  </a:cubicBezTo>
                  <a:cubicBezTo>
                    <a:pt x="41108" y="23483"/>
                    <a:pt x="40678" y="23870"/>
                    <a:pt x="40251" y="24260"/>
                  </a:cubicBezTo>
                  <a:cubicBezTo>
                    <a:pt x="39988" y="24499"/>
                    <a:pt x="39731" y="24739"/>
                    <a:pt x="39474" y="24982"/>
                  </a:cubicBezTo>
                  <a:cubicBezTo>
                    <a:pt x="40043" y="24139"/>
                    <a:pt x="40655" y="23330"/>
                    <a:pt x="41140" y="22427"/>
                  </a:cubicBezTo>
                  <a:cubicBezTo>
                    <a:pt x="41198" y="22320"/>
                    <a:pt x="41123" y="22222"/>
                    <a:pt x="41028" y="22204"/>
                  </a:cubicBezTo>
                  <a:cubicBezTo>
                    <a:pt x="41077" y="22178"/>
                    <a:pt x="41106" y="22121"/>
                    <a:pt x="41094" y="22066"/>
                  </a:cubicBezTo>
                  <a:cubicBezTo>
                    <a:pt x="41048" y="21855"/>
                    <a:pt x="41019" y="21633"/>
                    <a:pt x="40987" y="21410"/>
                  </a:cubicBezTo>
                  <a:cubicBezTo>
                    <a:pt x="41002" y="21390"/>
                    <a:pt x="41016" y="21370"/>
                    <a:pt x="41031" y="21350"/>
                  </a:cubicBezTo>
                  <a:cubicBezTo>
                    <a:pt x="41097" y="21254"/>
                    <a:pt x="41028" y="21168"/>
                    <a:pt x="40941" y="21142"/>
                  </a:cubicBezTo>
                  <a:cubicBezTo>
                    <a:pt x="40612" y="18590"/>
                    <a:pt x="41051" y="15452"/>
                    <a:pt x="41654" y="13110"/>
                  </a:cubicBezTo>
                  <a:cubicBezTo>
                    <a:pt x="42557" y="12621"/>
                    <a:pt x="43269" y="12379"/>
                    <a:pt x="43796" y="12379"/>
                  </a:cubicBezTo>
                  <a:cubicBezTo>
                    <a:pt x="44174" y="12379"/>
                    <a:pt x="44457" y="12503"/>
                    <a:pt x="44648" y="12749"/>
                  </a:cubicBezTo>
                  <a:cubicBezTo>
                    <a:pt x="44648" y="12810"/>
                    <a:pt x="44685" y="12862"/>
                    <a:pt x="44740" y="12882"/>
                  </a:cubicBezTo>
                  <a:cubicBezTo>
                    <a:pt x="44899" y="13171"/>
                    <a:pt x="44971" y="13569"/>
                    <a:pt x="44940" y="14106"/>
                  </a:cubicBezTo>
                  <a:cubicBezTo>
                    <a:pt x="44703" y="14406"/>
                    <a:pt x="44457" y="14695"/>
                    <a:pt x="44200" y="14978"/>
                  </a:cubicBezTo>
                  <a:cubicBezTo>
                    <a:pt x="44088" y="15105"/>
                    <a:pt x="43816" y="15469"/>
                    <a:pt x="43840" y="15671"/>
                  </a:cubicBezTo>
                  <a:cubicBezTo>
                    <a:pt x="43926" y="16407"/>
                    <a:pt x="44385" y="16898"/>
                    <a:pt x="44960" y="17328"/>
                  </a:cubicBezTo>
                  <a:cubicBezTo>
                    <a:pt x="45543" y="17767"/>
                    <a:pt x="46423" y="17969"/>
                    <a:pt x="46888" y="18399"/>
                  </a:cubicBezTo>
                  <a:cubicBezTo>
                    <a:pt x="46868" y="18422"/>
                    <a:pt x="46848" y="18448"/>
                    <a:pt x="46828" y="18471"/>
                  </a:cubicBezTo>
                  <a:cubicBezTo>
                    <a:pt x="46747" y="18573"/>
                    <a:pt x="46818" y="18730"/>
                    <a:pt x="46931" y="18730"/>
                  </a:cubicBezTo>
                  <a:cubicBezTo>
                    <a:pt x="46956" y="18730"/>
                    <a:pt x="46982" y="18722"/>
                    <a:pt x="47009" y="18705"/>
                  </a:cubicBezTo>
                  <a:cubicBezTo>
                    <a:pt x="47035" y="18688"/>
                    <a:pt x="47061" y="18668"/>
                    <a:pt x="47087" y="18650"/>
                  </a:cubicBezTo>
                  <a:cubicBezTo>
                    <a:pt x="47203" y="18852"/>
                    <a:pt x="47235" y="19106"/>
                    <a:pt x="47139" y="19436"/>
                  </a:cubicBezTo>
                  <a:cubicBezTo>
                    <a:pt x="46631" y="20062"/>
                    <a:pt x="46120" y="20689"/>
                    <a:pt x="45606" y="21309"/>
                  </a:cubicBezTo>
                  <a:cubicBezTo>
                    <a:pt x="44830" y="21791"/>
                    <a:pt x="43990" y="22077"/>
                    <a:pt x="43438" y="22854"/>
                  </a:cubicBezTo>
                  <a:cubicBezTo>
                    <a:pt x="42573" y="24080"/>
                    <a:pt x="43631" y="25189"/>
                    <a:pt x="44825" y="25189"/>
                  </a:cubicBezTo>
                  <a:cubicBezTo>
                    <a:pt x="45074" y="25189"/>
                    <a:pt x="45328" y="25141"/>
                    <a:pt x="45572" y="25036"/>
                  </a:cubicBezTo>
                  <a:cubicBezTo>
                    <a:pt x="45598" y="25166"/>
                    <a:pt x="45624" y="25299"/>
                    <a:pt x="45650" y="25423"/>
                  </a:cubicBezTo>
                  <a:cubicBezTo>
                    <a:pt x="45663" y="25498"/>
                    <a:pt x="45716" y="25530"/>
                    <a:pt x="45773" y="25530"/>
                  </a:cubicBezTo>
                  <a:cubicBezTo>
                    <a:pt x="45859" y="25530"/>
                    <a:pt x="45955" y="25456"/>
                    <a:pt x="45936" y="25342"/>
                  </a:cubicBezTo>
                  <a:cubicBezTo>
                    <a:pt x="45680" y="23898"/>
                    <a:pt x="46022" y="23422"/>
                    <a:pt x="46590" y="23422"/>
                  </a:cubicBezTo>
                  <a:cubicBezTo>
                    <a:pt x="47189" y="23422"/>
                    <a:pt x="48039" y="23951"/>
                    <a:pt x="48701" y="24433"/>
                  </a:cubicBezTo>
                  <a:cubicBezTo>
                    <a:pt x="48684" y="24450"/>
                    <a:pt x="48664" y="24471"/>
                    <a:pt x="48644" y="24491"/>
                  </a:cubicBezTo>
                  <a:cubicBezTo>
                    <a:pt x="48523" y="24609"/>
                    <a:pt x="48641" y="24782"/>
                    <a:pt x="48774" y="24782"/>
                  </a:cubicBezTo>
                  <a:cubicBezTo>
                    <a:pt x="48812" y="24782"/>
                    <a:pt x="48851" y="24768"/>
                    <a:pt x="48886" y="24733"/>
                  </a:cubicBezTo>
                  <a:cubicBezTo>
                    <a:pt x="48918" y="24701"/>
                    <a:pt x="48950" y="24670"/>
                    <a:pt x="48981" y="24641"/>
                  </a:cubicBezTo>
                  <a:cubicBezTo>
                    <a:pt x="49270" y="24860"/>
                    <a:pt x="49501" y="25048"/>
                    <a:pt x="49622" y="25137"/>
                  </a:cubicBezTo>
                  <a:cubicBezTo>
                    <a:pt x="50226" y="25591"/>
                    <a:pt x="50867" y="25989"/>
                    <a:pt x="51539" y="26333"/>
                  </a:cubicBezTo>
                  <a:cubicBezTo>
                    <a:pt x="51536" y="26341"/>
                    <a:pt x="51531" y="26347"/>
                    <a:pt x="51528" y="26356"/>
                  </a:cubicBezTo>
                  <a:cubicBezTo>
                    <a:pt x="51461" y="26485"/>
                    <a:pt x="51563" y="26616"/>
                    <a:pt x="51681" y="26616"/>
                  </a:cubicBezTo>
                  <a:cubicBezTo>
                    <a:pt x="51721" y="26616"/>
                    <a:pt x="51762" y="26601"/>
                    <a:pt x="51799" y="26566"/>
                  </a:cubicBezTo>
                  <a:cubicBezTo>
                    <a:pt x="51819" y="26546"/>
                    <a:pt x="51839" y="26523"/>
                    <a:pt x="51863" y="26503"/>
                  </a:cubicBezTo>
                  <a:cubicBezTo>
                    <a:pt x="52148" y="26642"/>
                    <a:pt x="52440" y="26771"/>
                    <a:pt x="52737" y="26896"/>
                  </a:cubicBezTo>
                  <a:cubicBezTo>
                    <a:pt x="53032" y="27016"/>
                    <a:pt x="53309" y="27071"/>
                    <a:pt x="53569" y="27071"/>
                  </a:cubicBezTo>
                  <a:cubicBezTo>
                    <a:pt x="54705" y="27071"/>
                    <a:pt x="55506" y="26034"/>
                    <a:pt x="55985" y="25005"/>
                  </a:cubicBezTo>
                  <a:cubicBezTo>
                    <a:pt x="56554" y="23778"/>
                    <a:pt x="56794" y="22574"/>
                    <a:pt x="56791" y="21396"/>
                  </a:cubicBezTo>
                  <a:cubicBezTo>
                    <a:pt x="56794" y="21381"/>
                    <a:pt x="56794" y="21364"/>
                    <a:pt x="56791" y="21350"/>
                  </a:cubicBezTo>
                  <a:cubicBezTo>
                    <a:pt x="56788" y="20859"/>
                    <a:pt x="56744" y="20371"/>
                    <a:pt x="56664" y="19889"/>
                  </a:cubicBezTo>
                  <a:cubicBezTo>
                    <a:pt x="56693" y="19851"/>
                    <a:pt x="56724" y="19814"/>
                    <a:pt x="56753" y="19776"/>
                  </a:cubicBezTo>
                  <a:cubicBezTo>
                    <a:pt x="56857" y="19647"/>
                    <a:pt x="56749" y="19487"/>
                    <a:pt x="56627" y="19487"/>
                  </a:cubicBezTo>
                  <a:cubicBezTo>
                    <a:pt x="56614" y="19487"/>
                    <a:pt x="56600" y="19489"/>
                    <a:pt x="56586" y="19493"/>
                  </a:cubicBezTo>
                  <a:cubicBezTo>
                    <a:pt x="56156" y="17461"/>
                    <a:pt x="55105" y="15501"/>
                    <a:pt x="53881" y="13604"/>
                  </a:cubicBezTo>
                  <a:cubicBezTo>
                    <a:pt x="53875" y="13563"/>
                    <a:pt x="53852" y="13526"/>
                    <a:pt x="53817" y="13506"/>
                  </a:cubicBezTo>
                  <a:cubicBezTo>
                    <a:pt x="53462" y="12954"/>
                    <a:pt x="53090" y="12412"/>
                    <a:pt x="52717" y="11872"/>
                  </a:cubicBezTo>
                  <a:cubicBezTo>
                    <a:pt x="52772" y="11794"/>
                    <a:pt x="52833" y="11727"/>
                    <a:pt x="52885" y="11646"/>
                  </a:cubicBezTo>
                  <a:cubicBezTo>
                    <a:pt x="52952" y="11549"/>
                    <a:pt x="52854" y="11413"/>
                    <a:pt x="52749" y="11413"/>
                  </a:cubicBezTo>
                  <a:cubicBezTo>
                    <a:pt x="52723" y="11413"/>
                    <a:pt x="52698" y="11421"/>
                    <a:pt x="52674" y="11439"/>
                  </a:cubicBezTo>
                  <a:cubicBezTo>
                    <a:pt x="52619" y="11482"/>
                    <a:pt x="52567" y="11531"/>
                    <a:pt x="52512" y="11574"/>
                  </a:cubicBezTo>
                  <a:cubicBezTo>
                    <a:pt x="52059" y="10922"/>
                    <a:pt x="51606" y="10275"/>
                    <a:pt x="51170" y="9637"/>
                  </a:cubicBezTo>
                  <a:cubicBezTo>
                    <a:pt x="51170" y="9576"/>
                    <a:pt x="51132" y="9522"/>
                    <a:pt x="51077" y="9501"/>
                  </a:cubicBezTo>
                  <a:cubicBezTo>
                    <a:pt x="50962" y="9331"/>
                    <a:pt x="50846" y="9161"/>
                    <a:pt x="50734" y="8990"/>
                  </a:cubicBezTo>
                  <a:cubicBezTo>
                    <a:pt x="50737" y="8933"/>
                    <a:pt x="50702" y="8881"/>
                    <a:pt x="50650" y="8860"/>
                  </a:cubicBezTo>
                  <a:cubicBezTo>
                    <a:pt x="50116" y="8049"/>
                    <a:pt x="49625" y="7250"/>
                    <a:pt x="49224" y="6459"/>
                  </a:cubicBezTo>
                  <a:cubicBezTo>
                    <a:pt x="49193" y="6400"/>
                    <a:pt x="49134" y="6377"/>
                    <a:pt x="49072" y="6377"/>
                  </a:cubicBezTo>
                  <a:cubicBezTo>
                    <a:pt x="49058" y="6377"/>
                    <a:pt x="49044" y="6378"/>
                    <a:pt x="49030" y="6381"/>
                  </a:cubicBezTo>
                  <a:cubicBezTo>
                    <a:pt x="48764" y="6423"/>
                    <a:pt x="48534" y="6442"/>
                    <a:pt x="48335" y="6442"/>
                  </a:cubicBezTo>
                  <a:cubicBezTo>
                    <a:pt x="46689" y="6442"/>
                    <a:pt x="47123" y="5107"/>
                    <a:pt x="46299" y="4103"/>
                  </a:cubicBezTo>
                  <a:cubicBezTo>
                    <a:pt x="45482" y="3107"/>
                    <a:pt x="44815" y="2887"/>
                    <a:pt x="43588" y="2498"/>
                  </a:cubicBezTo>
                  <a:cubicBezTo>
                    <a:pt x="43046" y="2327"/>
                    <a:pt x="42494" y="2189"/>
                    <a:pt x="41934" y="2082"/>
                  </a:cubicBezTo>
                  <a:cubicBezTo>
                    <a:pt x="41957" y="2036"/>
                    <a:pt x="41986" y="1998"/>
                    <a:pt x="42006" y="1952"/>
                  </a:cubicBezTo>
                  <a:cubicBezTo>
                    <a:pt x="42064" y="1834"/>
                    <a:pt x="41972" y="1709"/>
                    <a:pt x="41865" y="1709"/>
                  </a:cubicBezTo>
                  <a:cubicBezTo>
                    <a:pt x="41828" y="1709"/>
                    <a:pt x="41790" y="1724"/>
                    <a:pt x="41755" y="1758"/>
                  </a:cubicBezTo>
                  <a:cubicBezTo>
                    <a:pt x="41674" y="1839"/>
                    <a:pt x="41596" y="1923"/>
                    <a:pt x="41513" y="2007"/>
                  </a:cubicBezTo>
                  <a:cubicBezTo>
                    <a:pt x="40257" y="1790"/>
                    <a:pt x="38987" y="1666"/>
                    <a:pt x="37710" y="1640"/>
                  </a:cubicBezTo>
                  <a:cubicBezTo>
                    <a:pt x="37699" y="1561"/>
                    <a:pt x="37624" y="1498"/>
                    <a:pt x="37547" y="1498"/>
                  </a:cubicBezTo>
                  <a:cubicBezTo>
                    <a:pt x="37510" y="1498"/>
                    <a:pt x="37473" y="1512"/>
                    <a:pt x="37442" y="1545"/>
                  </a:cubicBezTo>
                  <a:cubicBezTo>
                    <a:pt x="37413" y="1577"/>
                    <a:pt x="37381" y="1608"/>
                    <a:pt x="37352" y="1637"/>
                  </a:cubicBezTo>
                  <a:cubicBezTo>
                    <a:pt x="37146" y="1634"/>
                    <a:pt x="36939" y="1633"/>
                    <a:pt x="36732" y="1633"/>
                  </a:cubicBezTo>
                  <a:cubicBezTo>
                    <a:pt x="35162" y="1633"/>
                    <a:pt x="33604" y="1715"/>
                    <a:pt x="32130" y="1799"/>
                  </a:cubicBezTo>
                  <a:cubicBezTo>
                    <a:pt x="32147" y="1776"/>
                    <a:pt x="32165" y="1753"/>
                    <a:pt x="32182" y="1732"/>
                  </a:cubicBezTo>
                  <a:cubicBezTo>
                    <a:pt x="32265" y="1627"/>
                    <a:pt x="32160" y="1525"/>
                    <a:pt x="32053" y="1525"/>
                  </a:cubicBezTo>
                  <a:cubicBezTo>
                    <a:pt x="32019" y="1525"/>
                    <a:pt x="31985" y="1536"/>
                    <a:pt x="31957" y="1559"/>
                  </a:cubicBezTo>
                  <a:cubicBezTo>
                    <a:pt x="30513" y="2754"/>
                    <a:pt x="29514" y="4339"/>
                    <a:pt x="28279" y="5731"/>
                  </a:cubicBezTo>
                  <a:cubicBezTo>
                    <a:pt x="27990" y="6054"/>
                    <a:pt x="27667" y="6311"/>
                    <a:pt x="27415" y="6669"/>
                  </a:cubicBezTo>
                  <a:cubicBezTo>
                    <a:pt x="27716" y="6233"/>
                    <a:pt x="28025" y="5803"/>
                    <a:pt x="28331" y="5376"/>
                  </a:cubicBezTo>
                  <a:cubicBezTo>
                    <a:pt x="28983" y="4478"/>
                    <a:pt x="29682" y="3618"/>
                    <a:pt x="30429" y="2798"/>
                  </a:cubicBezTo>
                  <a:cubicBezTo>
                    <a:pt x="30571" y="2714"/>
                    <a:pt x="30646" y="2633"/>
                    <a:pt x="30643" y="2558"/>
                  </a:cubicBezTo>
                  <a:cubicBezTo>
                    <a:pt x="30756" y="2437"/>
                    <a:pt x="30860" y="2307"/>
                    <a:pt x="30975" y="2189"/>
                  </a:cubicBezTo>
                  <a:cubicBezTo>
                    <a:pt x="31007" y="2157"/>
                    <a:pt x="31018" y="2108"/>
                    <a:pt x="31004" y="2062"/>
                  </a:cubicBezTo>
                  <a:lnTo>
                    <a:pt x="31157" y="1883"/>
                  </a:lnTo>
                  <a:cubicBezTo>
                    <a:pt x="31355" y="1833"/>
                    <a:pt x="31278" y="1566"/>
                    <a:pt x="31098" y="1566"/>
                  </a:cubicBezTo>
                  <a:cubicBezTo>
                    <a:pt x="31089" y="1566"/>
                    <a:pt x="31080" y="1567"/>
                    <a:pt x="31070" y="1568"/>
                  </a:cubicBezTo>
                  <a:cubicBezTo>
                    <a:pt x="30600" y="1637"/>
                    <a:pt x="30389" y="1836"/>
                    <a:pt x="30057" y="2168"/>
                  </a:cubicBezTo>
                  <a:cubicBezTo>
                    <a:pt x="29329" y="2899"/>
                    <a:pt x="29451" y="3277"/>
                    <a:pt x="28273" y="3343"/>
                  </a:cubicBezTo>
                  <a:cubicBezTo>
                    <a:pt x="26965" y="3416"/>
                    <a:pt x="25931" y="3667"/>
                    <a:pt x="25550" y="4983"/>
                  </a:cubicBezTo>
                  <a:cubicBezTo>
                    <a:pt x="25311" y="5806"/>
                    <a:pt x="26200" y="6427"/>
                    <a:pt x="26968" y="6854"/>
                  </a:cubicBezTo>
                  <a:lnTo>
                    <a:pt x="26881" y="6978"/>
                  </a:lnTo>
                  <a:cubicBezTo>
                    <a:pt x="26823" y="7065"/>
                    <a:pt x="26908" y="7181"/>
                    <a:pt x="26998" y="7181"/>
                  </a:cubicBezTo>
                  <a:cubicBezTo>
                    <a:pt x="27019" y="7181"/>
                    <a:pt x="27040" y="7175"/>
                    <a:pt x="27060" y="7160"/>
                  </a:cubicBezTo>
                  <a:cubicBezTo>
                    <a:pt x="27127" y="7111"/>
                    <a:pt x="27187" y="7056"/>
                    <a:pt x="27254" y="7007"/>
                  </a:cubicBezTo>
                  <a:cubicBezTo>
                    <a:pt x="27424" y="7097"/>
                    <a:pt x="27589" y="7180"/>
                    <a:pt x="27710" y="7247"/>
                  </a:cubicBezTo>
                  <a:cubicBezTo>
                    <a:pt x="31065" y="9112"/>
                    <a:pt x="27667" y="11846"/>
                    <a:pt x="27938" y="14432"/>
                  </a:cubicBezTo>
                  <a:cubicBezTo>
                    <a:pt x="27945" y="14501"/>
                    <a:pt x="28002" y="14536"/>
                    <a:pt x="28055" y="14536"/>
                  </a:cubicBezTo>
                  <a:cubicBezTo>
                    <a:pt x="28108" y="14536"/>
                    <a:pt x="28157" y="14502"/>
                    <a:pt x="28154" y="14432"/>
                  </a:cubicBezTo>
                  <a:cubicBezTo>
                    <a:pt x="28154" y="14395"/>
                    <a:pt x="28157" y="14360"/>
                    <a:pt x="28157" y="14320"/>
                  </a:cubicBezTo>
                  <a:cubicBezTo>
                    <a:pt x="28166" y="14322"/>
                    <a:pt x="28175" y="14323"/>
                    <a:pt x="28185" y="14323"/>
                  </a:cubicBezTo>
                  <a:cubicBezTo>
                    <a:pt x="28212" y="14323"/>
                    <a:pt x="28240" y="14314"/>
                    <a:pt x="28261" y="14297"/>
                  </a:cubicBezTo>
                  <a:cubicBezTo>
                    <a:pt x="28333" y="14242"/>
                    <a:pt x="28417" y="14178"/>
                    <a:pt x="28504" y="14106"/>
                  </a:cubicBezTo>
                  <a:lnTo>
                    <a:pt x="28504" y="14106"/>
                  </a:lnTo>
                  <a:cubicBezTo>
                    <a:pt x="28340" y="14796"/>
                    <a:pt x="27341" y="15483"/>
                    <a:pt x="26695" y="15483"/>
                  </a:cubicBezTo>
                  <a:cubicBezTo>
                    <a:pt x="26416" y="15483"/>
                    <a:pt x="26203" y="15355"/>
                    <a:pt x="26151" y="15044"/>
                  </a:cubicBezTo>
                  <a:cubicBezTo>
                    <a:pt x="26162" y="15030"/>
                    <a:pt x="26171" y="15018"/>
                    <a:pt x="26183" y="15004"/>
                  </a:cubicBezTo>
                  <a:cubicBezTo>
                    <a:pt x="26249" y="14915"/>
                    <a:pt x="26212" y="14831"/>
                    <a:pt x="26139" y="14782"/>
                  </a:cubicBezTo>
                  <a:cubicBezTo>
                    <a:pt x="26148" y="14458"/>
                    <a:pt x="26160" y="14149"/>
                    <a:pt x="26131" y="13823"/>
                  </a:cubicBezTo>
                  <a:cubicBezTo>
                    <a:pt x="26073" y="13231"/>
                    <a:pt x="25625" y="12498"/>
                    <a:pt x="25392" y="11973"/>
                  </a:cubicBezTo>
                  <a:cubicBezTo>
                    <a:pt x="24277" y="9458"/>
                    <a:pt x="23443" y="7036"/>
                    <a:pt x="22660" y="4406"/>
                  </a:cubicBezTo>
                  <a:cubicBezTo>
                    <a:pt x="22461" y="3733"/>
                    <a:pt x="22227" y="3343"/>
                    <a:pt x="21979" y="3147"/>
                  </a:cubicBezTo>
                  <a:cubicBezTo>
                    <a:pt x="21964" y="3061"/>
                    <a:pt x="21895" y="2997"/>
                    <a:pt x="21818" y="2997"/>
                  </a:cubicBezTo>
                  <a:cubicBezTo>
                    <a:pt x="21794" y="2997"/>
                    <a:pt x="21769" y="3003"/>
                    <a:pt x="21745" y="3017"/>
                  </a:cubicBezTo>
                  <a:cubicBezTo>
                    <a:pt x="21686" y="2999"/>
                    <a:pt x="21627" y="2991"/>
                    <a:pt x="21566" y="2991"/>
                  </a:cubicBezTo>
                  <a:cubicBezTo>
                    <a:pt x="20816" y="2991"/>
                    <a:pt x="19978" y="4327"/>
                    <a:pt x="19364" y="5431"/>
                  </a:cubicBezTo>
                  <a:cubicBezTo>
                    <a:pt x="16574" y="3511"/>
                    <a:pt x="13206" y="0"/>
                    <a:pt x="9695" y="0"/>
                  </a:cubicBezTo>
                  <a:close/>
                  <a:moveTo>
                    <a:pt x="24054" y="74610"/>
                  </a:moveTo>
                  <a:cubicBezTo>
                    <a:pt x="24053" y="74611"/>
                    <a:pt x="24053" y="74613"/>
                    <a:pt x="24052" y="74615"/>
                  </a:cubicBezTo>
                  <a:cubicBezTo>
                    <a:pt x="24053" y="74613"/>
                    <a:pt x="24053" y="74611"/>
                    <a:pt x="24054" y="7461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2436050" y="2480575"/>
              <a:ext cx="6675" cy="6050"/>
            </a:xfrm>
            <a:custGeom>
              <a:avLst/>
              <a:gdLst/>
              <a:ahLst/>
              <a:cxnLst/>
              <a:rect l="l" t="t" r="r" b="b"/>
              <a:pathLst>
                <a:path w="267" h="242" extrusionOk="0">
                  <a:moveTo>
                    <a:pt x="256" y="1"/>
                  </a:moveTo>
                  <a:cubicBezTo>
                    <a:pt x="243" y="1"/>
                    <a:pt x="165" y="73"/>
                    <a:pt x="1" y="242"/>
                  </a:cubicBezTo>
                  <a:cubicBezTo>
                    <a:pt x="59" y="207"/>
                    <a:pt x="114" y="164"/>
                    <a:pt x="174" y="126"/>
                  </a:cubicBezTo>
                  <a:cubicBezTo>
                    <a:pt x="236" y="47"/>
                    <a:pt x="266" y="1"/>
                    <a:pt x="2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3237575" y="748750"/>
              <a:ext cx="6150" cy="6250"/>
            </a:xfrm>
            <a:custGeom>
              <a:avLst/>
              <a:gdLst/>
              <a:ahLst/>
              <a:cxnLst/>
              <a:rect l="l" t="t" r="r" b="b"/>
              <a:pathLst>
                <a:path w="246" h="250" extrusionOk="0">
                  <a:moveTo>
                    <a:pt x="123" y="1"/>
                  </a:moveTo>
                  <a:cubicBezTo>
                    <a:pt x="76" y="1"/>
                    <a:pt x="29" y="29"/>
                    <a:pt x="15" y="85"/>
                  </a:cubicBezTo>
                  <a:cubicBezTo>
                    <a:pt x="9" y="97"/>
                    <a:pt x="3" y="111"/>
                    <a:pt x="0" y="128"/>
                  </a:cubicBezTo>
                  <a:cubicBezTo>
                    <a:pt x="0" y="209"/>
                    <a:pt x="62" y="250"/>
                    <a:pt x="123" y="250"/>
                  </a:cubicBezTo>
                  <a:cubicBezTo>
                    <a:pt x="184" y="250"/>
                    <a:pt x="246" y="209"/>
                    <a:pt x="246" y="128"/>
                  </a:cubicBezTo>
                  <a:cubicBezTo>
                    <a:pt x="243" y="111"/>
                    <a:pt x="237" y="97"/>
                    <a:pt x="231" y="85"/>
                  </a:cubicBezTo>
                  <a:cubicBezTo>
                    <a:pt x="217" y="29"/>
                    <a:pt x="170" y="1"/>
                    <a:pt x="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3544900" y="2688975"/>
              <a:ext cx="3150" cy="5800"/>
            </a:xfrm>
            <a:custGeom>
              <a:avLst/>
              <a:gdLst/>
              <a:ahLst/>
              <a:cxnLst/>
              <a:rect l="l" t="t" r="r" b="b"/>
              <a:pathLst>
                <a:path w="126" h="232" extrusionOk="0">
                  <a:moveTo>
                    <a:pt x="116" y="0"/>
                  </a:moveTo>
                  <a:cubicBezTo>
                    <a:pt x="114" y="0"/>
                    <a:pt x="111" y="1"/>
                    <a:pt x="110" y="4"/>
                  </a:cubicBezTo>
                  <a:cubicBezTo>
                    <a:pt x="52" y="82"/>
                    <a:pt x="12" y="128"/>
                    <a:pt x="0" y="223"/>
                  </a:cubicBezTo>
                  <a:cubicBezTo>
                    <a:pt x="0" y="229"/>
                    <a:pt x="4" y="232"/>
                    <a:pt x="8" y="232"/>
                  </a:cubicBezTo>
                  <a:cubicBezTo>
                    <a:pt x="12" y="232"/>
                    <a:pt x="16" y="229"/>
                    <a:pt x="17" y="223"/>
                  </a:cubicBezTo>
                  <a:cubicBezTo>
                    <a:pt x="52" y="151"/>
                    <a:pt x="87" y="82"/>
                    <a:pt x="121" y="12"/>
                  </a:cubicBezTo>
                  <a:cubicBezTo>
                    <a:pt x="125" y="6"/>
                    <a:pt x="121" y="0"/>
                    <a:pt x="1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3431000" y="2330125"/>
              <a:ext cx="228750" cy="311750"/>
            </a:xfrm>
            <a:custGeom>
              <a:avLst/>
              <a:gdLst/>
              <a:ahLst/>
              <a:cxnLst/>
              <a:rect l="l" t="t" r="r" b="b"/>
              <a:pathLst>
                <a:path w="9150" h="12470" extrusionOk="0">
                  <a:moveTo>
                    <a:pt x="5856" y="1042"/>
                  </a:moveTo>
                  <a:cubicBezTo>
                    <a:pt x="6054" y="1042"/>
                    <a:pt x="6249" y="1091"/>
                    <a:pt x="6424" y="1181"/>
                  </a:cubicBezTo>
                  <a:cubicBezTo>
                    <a:pt x="5924" y="1597"/>
                    <a:pt x="5474" y="2065"/>
                    <a:pt x="5079" y="2579"/>
                  </a:cubicBezTo>
                  <a:cubicBezTo>
                    <a:pt x="5113" y="2507"/>
                    <a:pt x="5157" y="2434"/>
                    <a:pt x="5191" y="2362"/>
                  </a:cubicBezTo>
                  <a:cubicBezTo>
                    <a:pt x="5408" y="1932"/>
                    <a:pt x="5592" y="1490"/>
                    <a:pt x="5766" y="1046"/>
                  </a:cubicBezTo>
                  <a:cubicBezTo>
                    <a:pt x="5796" y="1043"/>
                    <a:pt x="5826" y="1042"/>
                    <a:pt x="5856" y="1042"/>
                  </a:cubicBezTo>
                  <a:close/>
                  <a:moveTo>
                    <a:pt x="4816" y="1360"/>
                  </a:moveTo>
                  <a:lnTo>
                    <a:pt x="4816" y="1360"/>
                  </a:lnTo>
                  <a:cubicBezTo>
                    <a:pt x="4227" y="2218"/>
                    <a:pt x="3759" y="3145"/>
                    <a:pt x="3367" y="4123"/>
                  </a:cubicBezTo>
                  <a:cubicBezTo>
                    <a:pt x="3141" y="3009"/>
                    <a:pt x="3906" y="1894"/>
                    <a:pt x="4816" y="1360"/>
                  </a:cubicBezTo>
                  <a:close/>
                  <a:moveTo>
                    <a:pt x="5454" y="1086"/>
                  </a:moveTo>
                  <a:cubicBezTo>
                    <a:pt x="4943" y="2379"/>
                    <a:pt x="4238" y="3601"/>
                    <a:pt x="3505" y="4779"/>
                  </a:cubicBezTo>
                  <a:cubicBezTo>
                    <a:pt x="3479" y="4652"/>
                    <a:pt x="3450" y="4519"/>
                    <a:pt x="3421" y="4389"/>
                  </a:cubicBezTo>
                  <a:cubicBezTo>
                    <a:pt x="3658" y="3762"/>
                    <a:pt x="3941" y="3153"/>
                    <a:pt x="4267" y="2570"/>
                  </a:cubicBezTo>
                  <a:cubicBezTo>
                    <a:pt x="4279" y="2544"/>
                    <a:pt x="4775" y="1750"/>
                    <a:pt x="5162" y="1190"/>
                  </a:cubicBezTo>
                  <a:cubicBezTo>
                    <a:pt x="5255" y="1150"/>
                    <a:pt x="5353" y="1115"/>
                    <a:pt x="5454" y="1086"/>
                  </a:cubicBezTo>
                  <a:close/>
                  <a:moveTo>
                    <a:pt x="6159" y="1765"/>
                  </a:moveTo>
                  <a:cubicBezTo>
                    <a:pt x="5164" y="2807"/>
                    <a:pt x="4477" y="4516"/>
                    <a:pt x="3785" y="5769"/>
                  </a:cubicBezTo>
                  <a:cubicBezTo>
                    <a:pt x="3717" y="5889"/>
                    <a:pt x="3818" y="5996"/>
                    <a:pt x="3922" y="5996"/>
                  </a:cubicBezTo>
                  <a:cubicBezTo>
                    <a:pt x="3968" y="5996"/>
                    <a:pt x="4015" y="5975"/>
                    <a:pt x="4048" y="5925"/>
                  </a:cubicBezTo>
                  <a:cubicBezTo>
                    <a:pt x="4747" y="4860"/>
                    <a:pt x="5561" y="3973"/>
                    <a:pt x="6430" y="3058"/>
                  </a:cubicBezTo>
                  <a:lnTo>
                    <a:pt x="6430" y="3058"/>
                  </a:lnTo>
                  <a:cubicBezTo>
                    <a:pt x="5650" y="3881"/>
                    <a:pt x="4729" y="5169"/>
                    <a:pt x="3906" y="6185"/>
                  </a:cubicBezTo>
                  <a:cubicBezTo>
                    <a:pt x="3829" y="6280"/>
                    <a:pt x="3753" y="6378"/>
                    <a:pt x="3676" y="6473"/>
                  </a:cubicBezTo>
                  <a:cubicBezTo>
                    <a:pt x="3690" y="6043"/>
                    <a:pt x="3658" y="5610"/>
                    <a:pt x="3580" y="5186"/>
                  </a:cubicBezTo>
                  <a:cubicBezTo>
                    <a:pt x="3592" y="5177"/>
                    <a:pt x="3603" y="5177"/>
                    <a:pt x="3612" y="5165"/>
                  </a:cubicBezTo>
                  <a:cubicBezTo>
                    <a:pt x="3777" y="4937"/>
                    <a:pt x="3932" y="4704"/>
                    <a:pt x="4091" y="4473"/>
                  </a:cubicBezTo>
                  <a:cubicBezTo>
                    <a:pt x="4233" y="4432"/>
                    <a:pt x="4331" y="4291"/>
                    <a:pt x="4386" y="4051"/>
                  </a:cubicBezTo>
                  <a:cubicBezTo>
                    <a:pt x="4932" y="3254"/>
                    <a:pt x="5485" y="2468"/>
                    <a:pt x="6159" y="1765"/>
                  </a:cubicBezTo>
                  <a:close/>
                  <a:moveTo>
                    <a:pt x="2001" y="8610"/>
                  </a:moveTo>
                  <a:cubicBezTo>
                    <a:pt x="1513" y="9265"/>
                    <a:pt x="1063" y="9943"/>
                    <a:pt x="641" y="10651"/>
                  </a:cubicBezTo>
                  <a:cubicBezTo>
                    <a:pt x="633" y="10426"/>
                    <a:pt x="708" y="10183"/>
                    <a:pt x="838" y="9946"/>
                  </a:cubicBezTo>
                  <a:cubicBezTo>
                    <a:pt x="1118" y="9441"/>
                    <a:pt x="1548" y="9008"/>
                    <a:pt x="2001" y="8610"/>
                  </a:cubicBezTo>
                  <a:close/>
                  <a:moveTo>
                    <a:pt x="6681" y="1378"/>
                  </a:moveTo>
                  <a:cubicBezTo>
                    <a:pt x="6990" y="1684"/>
                    <a:pt x="7201" y="2201"/>
                    <a:pt x="7206" y="3018"/>
                  </a:cubicBezTo>
                  <a:cubicBezTo>
                    <a:pt x="7215" y="3667"/>
                    <a:pt x="7042" y="4221"/>
                    <a:pt x="7085" y="4877"/>
                  </a:cubicBezTo>
                  <a:cubicBezTo>
                    <a:pt x="7134" y="5601"/>
                    <a:pt x="7498" y="6199"/>
                    <a:pt x="7847" y="6808"/>
                  </a:cubicBezTo>
                  <a:cubicBezTo>
                    <a:pt x="8941" y="8702"/>
                    <a:pt x="7518" y="9594"/>
                    <a:pt x="6360" y="10593"/>
                  </a:cubicBezTo>
                  <a:cubicBezTo>
                    <a:pt x="6493" y="10405"/>
                    <a:pt x="6629" y="10223"/>
                    <a:pt x="6759" y="10030"/>
                  </a:cubicBezTo>
                  <a:cubicBezTo>
                    <a:pt x="6811" y="9955"/>
                    <a:pt x="6788" y="9848"/>
                    <a:pt x="6704" y="9808"/>
                  </a:cubicBezTo>
                  <a:cubicBezTo>
                    <a:pt x="7160" y="9129"/>
                    <a:pt x="7619" y="8457"/>
                    <a:pt x="8055" y="7770"/>
                  </a:cubicBezTo>
                  <a:cubicBezTo>
                    <a:pt x="8135" y="7642"/>
                    <a:pt x="8014" y="7498"/>
                    <a:pt x="7893" y="7498"/>
                  </a:cubicBezTo>
                  <a:cubicBezTo>
                    <a:pt x="7852" y="7498"/>
                    <a:pt x="7811" y="7515"/>
                    <a:pt x="7778" y="7553"/>
                  </a:cubicBezTo>
                  <a:cubicBezTo>
                    <a:pt x="6828" y="8665"/>
                    <a:pt x="5725" y="9952"/>
                    <a:pt x="4989" y="11084"/>
                  </a:cubicBezTo>
                  <a:cubicBezTo>
                    <a:pt x="5829" y="9707"/>
                    <a:pt x="6825" y="8422"/>
                    <a:pt x="7622" y="7010"/>
                  </a:cubicBezTo>
                  <a:cubicBezTo>
                    <a:pt x="7693" y="6881"/>
                    <a:pt x="7585" y="6754"/>
                    <a:pt x="7467" y="6754"/>
                  </a:cubicBezTo>
                  <a:cubicBezTo>
                    <a:pt x="7427" y="6754"/>
                    <a:pt x="7386" y="6769"/>
                    <a:pt x="7351" y="6802"/>
                  </a:cubicBezTo>
                  <a:cubicBezTo>
                    <a:pt x="6210" y="7859"/>
                    <a:pt x="4885" y="9230"/>
                    <a:pt x="4031" y="10472"/>
                  </a:cubicBezTo>
                  <a:cubicBezTo>
                    <a:pt x="5021" y="8921"/>
                    <a:pt x="6179" y="7510"/>
                    <a:pt x="6972" y="5824"/>
                  </a:cubicBezTo>
                  <a:cubicBezTo>
                    <a:pt x="7028" y="5701"/>
                    <a:pt x="6929" y="5564"/>
                    <a:pt x="6819" y="5564"/>
                  </a:cubicBezTo>
                  <a:cubicBezTo>
                    <a:pt x="6781" y="5564"/>
                    <a:pt x="6742" y="5580"/>
                    <a:pt x="6707" y="5619"/>
                  </a:cubicBezTo>
                  <a:cubicBezTo>
                    <a:pt x="5289" y="7163"/>
                    <a:pt x="3286" y="9072"/>
                    <a:pt x="2388" y="10810"/>
                  </a:cubicBezTo>
                  <a:cubicBezTo>
                    <a:pt x="3664" y="8335"/>
                    <a:pt x="5584" y="6257"/>
                    <a:pt x="6863" y="3777"/>
                  </a:cubicBezTo>
                  <a:cubicBezTo>
                    <a:pt x="6927" y="3654"/>
                    <a:pt x="6820" y="3514"/>
                    <a:pt x="6706" y="3514"/>
                  </a:cubicBezTo>
                  <a:cubicBezTo>
                    <a:pt x="6668" y="3514"/>
                    <a:pt x="6628" y="3530"/>
                    <a:pt x="6594" y="3569"/>
                  </a:cubicBezTo>
                  <a:cubicBezTo>
                    <a:pt x="5748" y="4577"/>
                    <a:pt x="4975" y="5624"/>
                    <a:pt x="4207" y="6690"/>
                  </a:cubicBezTo>
                  <a:cubicBezTo>
                    <a:pt x="3225" y="8047"/>
                    <a:pt x="1559" y="9565"/>
                    <a:pt x="869" y="10853"/>
                  </a:cubicBezTo>
                  <a:cubicBezTo>
                    <a:pt x="1441" y="9782"/>
                    <a:pt x="2148" y="8797"/>
                    <a:pt x="2899" y="7839"/>
                  </a:cubicBezTo>
                  <a:cubicBezTo>
                    <a:pt x="2910" y="7830"/>
                    <a:pt x="2925" y="7819"/>
                    <a:pt x="2934" y="7810"/>
                  </a:cubicBezTo>
                  <a:cubicBezTo>
                    <a:pt x="3349" y="7455"/>
                    <a:pt x="4088" y="6981"/>
                    <a:pt x="4230" y="6413"/>
                  </a:cubicBezTo>
                  <a:cubicBezTo>
                    <a:pt x="4244" y="6355"/>
                    <a:pt x="4204" y="6297"/>
                    <a:pt x="4143" y="6289"/>
                  </a:cubicBezTo>
                  <a:cubicBezTo>
                    <a:pt x="5148" y="5062"/>
                    <a:pt x="6150" y="3835"/>
                    <a:pt x="6961" y="2478"/>
                  </a:cubicBezTo>
                  <a:cubicBezTo>
                    <a:pt x="7030" y="2364"/>
                    <a:pt x="6925" y="2238"/>
                    <a:pt x="6816" y="2238"/>
                  </a:cubicBezTo>
                  <a:cubicBezTo>
                    <a:pt x="6779" y="2238"/>
                    <a:pt x="6741" y="2253"/>
                    <a:pt x="6710" y="2287"/>
                  </a:cubicBezTo>
                  <a:cubicBezTo>
                    <a:pt x="5844" y="3220"/>
                    <a:pt x="4969" y="4129"/>
                    <a:pt x="4189" y="5139"/>
                  </a:cubicBezTo>
                  <a:cubicBezTo>
                    <a:pt x="4995" y="4094"/>
                    <a:pt x="5916" y="2686"/>
                    <a:pt x="6681" y="1378"/>
                  </a:cubicBezTo>
                  <a:close/>
                  <a:moveTo>
                    <a:pt x="6378" y="6476"/>
                  </a:moveTo>
                  <a:lnTo>
                    <a:pt x="6378" y="6476"/>
                  </a:lnTo>
                  <a:cubicBezTo>
                    <a:pt x="5497" y="7478"/>
                    <a:pt x="4132" y="9611"/>
                    <a:pt x="3185" y="11191"/>
                  </a:cubicBezTo>
                  <a:cubicBezTo>
                    <a:pt x="3144" y="11170"/>
                    <a:pt x="3101" y="11159"/>
                    <a:pt x="3055" y="11153"/>
                  </a:cubicBezTo>
                  <a:cubicBezTo>
                    <a:pt x="2731" y="11153"/>
                    <a:pt x="2449" y="11277"/>
                    <a:pt x="2163" y="11373"/>
                  </a:cubicBezTo>
                  <a:cubicBezTo>
                    <a:pt x="3609" y="9776"/>
                    <a:pt x="4954" y="8093"/>
                    <a:pt x="6378" y="6476"/>
                  </a:cubicBezTo>
                  <a:close/>
                  <a:moveTo>
                    <a:pt x="6292" y="4432"/>
                  </a:moveTo>
                  <a:cubicBezTo>
                    <a:pt x="6314" y="4432"/>
                    <a:pt x="4737" y="6639"/>
                    <a:pt x="4391" y="7140"/>
                  </a:cubicBezTo>
                  <a:cubicBezTo>
                    <a:pt x="3436" y="8517"/>
                    <a:pt x="2492" y="9874"/>
                    <a:pt x="1724" y="11367"/>
                  </a:cubicBezTo>
                  <a:cubicBezTo>
                    <a:pt x="1709" y="11396"/>
                    <a:pt x="1707" y="11430"/>
                    <a:pt x="1712" y="11462"/>
                  </a:cubicBezTo>
                  <a:cubicBezTo>
                    <a:pt x="1687" y="11464"/>
                    <a:pt x="1662" y="11465"/>
                    <a:pt x="1638" y="11465"/>
                  </a:cubicBezTo>
                  <a:cubicBezTo>
                    <a:pt x="1455" y="11465"/>
                    <a:pt x="1275" y="11418"/>
                    <a:pt x="1115" y="11332"/>
                  </a:cubicBezTo>
                  <a:cubicBezTo>
                    <a:pt x="1031" y="11286"/>
                    <a:pt x="953" y="11231"/>
                    <a:pt x="887" y="11168"/>
                  </a:cubicBezTo>
                  <a:cubicBezTo>
                    <a:pt x="2639" y="9508"/>
                    <a:pt x="4002" y="7536"/>
                    <a:pt x="5428" y="5590"/>
                  </a:cubicBezTo>
                  <a:cubicBezTo>
                    <a:pt x="6046" y="4747"/>
                    <a:pt x="6284" y="4432"/>
                    <a:pt x="6292" y="4432"/>
                  </a:cubicBezTo>
                  <a:close/>
                  <a:moveTo>
                    <a:pt x="5633" y="11540"/>
                  </a:moveTo>
                  <a:cubicBezTo>
                    <a:pt x="5647" y="11560"/>
                    <a:pt x="5656" y="11589"/>
                    <a:pt x="5679" y="11603"/>
                  </a:cubicBezTo>
                  <a:cubicBezTo>
                    <a:pt x="5673" y="11606"/>
                    <a:pt x="5665" y="11606"/>
                    <a:pt x="5659" y="11615"/>
                  </a:cubicBezTo>
                  <a:cubicBezTo>
                    <a:pt x="5592" y="11743"/>
                    <a:pt x="5459" y="11853"/>
                    <a:pt x="5293" y="11935"/>
                  </a:cubicBezTo>
                  <a:lnTo>
                    <a:pt x="5293" y="11935"/>
                  </a:lnTo>
                  <a:cubicBezTo>
                    <a:pt x="5308" y="11927"/>
                    <a:pt x="5322" y="11916"/>
                    <a:pt x="5336" y="11901"/>
                  </a:cubicBezTo>
                  <a:cubicBezTo>
                    <a:pt x="5442" y="11782"/>
                    <a:pt x="5532" y="11658"/>
                    <a:pt x="5633" y="11540"/>
                  </a:cubicBezTo>
                  <a:close/>
                  <a:moveTo>
                    <a:pt x="7007" y="7591"/>
                  </a:moveTo>
                  <a:lnTo>
                    <a:pt x="7007" y="7591"/>
                  </a:lnTo>
                  <a:cubicBezTo>
                    <a:pt x="5985" y="8647"/>
                    <a:pt x="4885" y="10521"/>
                    <a:pt x="4054" y="11993"/>
                  </a:cubicBezTo>
                  <a:cubicBezTo>
                    <a:pt x="3935" y="11944"/>
                    <a:pt x="3834" y="11869"/>
                    <a:pt x="3756" y="11768"/>
                  </a:cubicBezTo>
                  <a:cubicBezTo>
                    <a:pt x="3693" y="11676"/>
                    <a:pt x="3609" y="11552"/>
                    <a:pt x="3511" y="11439"/>
                  </a:cubicBezTo>
                  <a:cubicBezTo>
                    <a:pt x="4729" y="10203"/>
                    <a:pt x="5800" y="8838"/>
                    <a:pt x="7007" y="7591"/>
                  </a:cubicBezTo>
                  <a:close/>
                  <a:moveTo>
                    <a:pt x="7166" y="8823"/>
                  </a:moveTo>
                  <a:cubicBezTo>
                    <a:pt x="6560" y="9565"/>
                    <a:pt x="5642" y="10763"/>
                    <a:pt x="5055" y="11684"/>
                  </a:cubicBezTo>
                  <a:cubicBezTo>
                    <a:pt x="4975" y="11812"/>
                    <a:pt x="5097" y="11954"/>
                    <a:pt x="5219" y="11954"/>
                  </a:cubicBezTo>
                  <a:cubicBezTo>
                    <a:pt x="5239" y="11954"/>
                    <a:pt x="5259" y="11951"/>
                    <a:pt x="5277" y="11943"/>
                  </a:cubicBezTo>
                  <a:lnTo>
                    <a:pt x="5277" y="11943"/>
                  </a:lnTo>
                  <a:cubicBezTo>
                    <a:pt x="5071" y="12041"/>
                    <a:pt x="4815" y="12099"/>
                    <a:pt x="4567" y="12099"/>
                  </a:cubicBezTo>
                  <a:cubicBezTo>
                    <a:pt x="4528" y="12099"/>
                    <a:pt x="4488" y="12097"/>
                    <a:pt x="4449" y="12094"/>
                  </a:cubicBezTo>
                  <a:cubicBezTo>
                    <a:pt x="5336" y="10989"/>
                    <a:pt x="6245" y="9903"/>
                    <a:pt x="7166" y="8823"/>
                  </a:cubicBezTo>
                  <a:close/>
                  <a:moveTo>
                    <a:pt x="5959" y="0"/>
                  </a:moveTo>
                  <a:cubicBezTo>
                    <a:pt x="5925" y="0"/>
                    <a:pt x="5892" y="12"/>
                    <a:pt x="5867" y="38"/>
                  </a:cubicBezTo>
                  <a:cubicBezTo>
                    <a:pt x="5685" y="232"/>
                    <a:pt x="5526" y="439"/>
                    <a:pt x="5362" y="642"/>
                  </a:cubicBezTo>
                  <a:cubicBezTo>
                    <a:pt x="5293" y="637"/>
                    <a:pt x="5225" y="634"/>
                    <a:pt x="5157" y="634"/>
                  </a:cubicBezTo>
                  <a:cubicBezTo>
                    <a:pt x="4595" y="634"/>
                    <a:pt x="4048" y="807"/>
                    <a:pt x="3693" y="1202"/>
                  </a:cubicBezTo>
                  <a:cubicBezTo>
                    <a:pt x="2166" y="2902"/>
                    <a:pt x="3528" y="4692"/>
                    <a:pt x="3522" y="6667"/>
                  </a:cubicBezTo>
                  <a:cubicBezTo>
                    <a:pt x="3401" y="6814"/>
                    <a:pt x="3280" y="6964"/>
                    <a:pt x="3162" y="7114"/>
                  </a:cubicBezTo>
                  <a:cubicBezTo>
                    <a:pt x="2625" y="7588"/>
                    <a:pt x="2082" y="8050"/>
                    <a:pt x="1559" y="8537"/>
                  </a:cubicBezTo>
                  <a:cubicBezTo>
                    <a:pt x="930" y="9126"/>
                    <a:pt x="0" y="10030"/>
                    <a:pt x="295" y="10989"/>
                  </a:cubicBezTo>
                  <a:cubicBezTo>
                    <a:pt x="315" y="11035"/>
                    <a:pt x="338" y="11078"/>
                    <a:pt x="364" y="11121"/>
                  </a:cubicBezTo>
                  <a:cubicBezTo>
                    <a:pt x="318" y="11205"/>
                    <a:pt x="266" y="11283"/>
                    <a:pt x="220" y="11367"/>
                  </a:cubicBezTo>
                  <a:cubicBezTo>
                    <a:pt x="151" y="11494"/>
                    <a:pt x="253" y="11614"/>
                    <a:pt x="368" y="11614"/>
                  </a:cubicBezTo>
                  <a:cubicBezTo>
                    <a:pt x="407" y="11614"/>
                    <a:pt x="447" y="11600"/>
                    <a:pt x="482" y="11569"/>
                  </a:cubicBezTo>
                  <a:cubicBezTo>
                    <a:pt x="529" y="11528"/>
                    <a:pt x="569" y="11482"/>
                    <a:pt x="612" y="11439"/>
                  </a:cubicBezTo>
                  <a:cubicBezTo>
                    <a:pt x="765" y="11566"/>
                    <a:pt x="930" y="11676"/>
                    <a:pt x="1106" y="11765"/>
                  </a:cubicBezTo>
                  <a:cubicBezTo>
                    <a:pt x="1355" y="11898"/>
                    <a:pt x="1587" y="11967"/>
                    <a:pt x="1866" y="11967"/>
                  </a:cubicBezTo>
                  <a:cubicBezTo>
                    <a:pt x="1871" y="11967"/>
                    <a:pt x="1877" y="11967"/>
                    <a:pt x="1883" y="11967"/>
                  </a:cubicBezTo>
                  <a:cubicBezTo>
                    <a:pt x="2234" y="11962"/>
                    <a:pt x="2526" y="11575"/>
                    <a:pt x="2875" y="11575"/>
                  </a:cubicBezTo>
                  <a:cubicBezTo>
                    <a:pt x="2916" y="11575"/>
                    <a:pt x="2957" y="11580"/>
                    <a:pt x="3000" y="11592"/>
                  </a:cubicBezTo>
                  <a:cubicBezTo>
                    <a:pt x="3021" y="11666"/>
                    <a:pt x="3089" y="11716"/>
                    <a:pt x="3163" y="11716"/>
                  </a:cubicBezTo>
                  <a:cubicBezTo>
                    <a:pt x="3180" y="11716"/>
                    <a:pt x="3199" y="11714"/>
                    <a:pt x="3216" y="11707"/>
                  </a:cubicBezTo>
                  <a:cubicBezTo>
                    <a:pt x="3257" y="11736"/>
                    <a:pt x="3294" y="11765"/>
                    <a:pt x="3329" y="11800"/>
                  </a:cubicBezTo>
                  <a:cubicBezTo>
                    <a:pt x="3522" y="12002"/>
                    <a:pt x="3751" y="12169"/>
                    <a:pt x="4005" y="12293"/>
                  </a:cubicBezTo>
                  <a:cubicBezTo>
                    <a:pt x="4032" y="12343"/>
                    <a:pt x="4086" y="12372"/>
                    <a:pt x="4143" y="12372"/>
                  </a:cubicBezTo>
                  <a:cubicBezTo>
                    <a:pt x="4158" y="12372"/>
                    <a:pt x="4174" y="12370"/>
                    <a:pt x="4189" y="12366"/>
                  </a:cubicBezTo>
                  <a:cubicBezTo>
                    <a:pt x="4373" y="12433"/>
                    <a:pt x="4561" y="12470"/>
                    <a:pt x="4742" y="12470"/>
                  </a:cubicBezTo>
                  <a:cubicBezTo>
                    <a:pt x="5185" y="12470"/>
                    <a:pt x="5595" y="12250"/>
                    <a:pt x="5841" y="11716"/>
                  </a:cubicBezTo>
                  <a:cubicBezTo>
                    <a:pt x="5858" y="11676"/>
                    <a:pt x="5849" y="11629"/>
                    <a:pt x="5821" y="11601"/>
                  </a:cubicBezTo>
                  <a:cubicBezTo>
                    <a:pt x="5838" y="11592"/>
                    <a:pt x="5861" y="11595"/>
                    <a:pt x="5878" y="11572"/>
                  </a:cubicBezTo>
                  <a:cubicBezTo>
                    <a:pt x="6779" y="10475"/>
                    <a:pt x="9149" y="9366"/>
                    <a:pt x="8529" y="7544"/>
                  </a:cubicBezTo>
                  <a:cubicBezTo>
                    <a:pt x="8038" y="6104"/>
                    <a:pt x="7258" y="5160"/>
                    <a:pt x="7489" y="3511"/>
                  </a:cubicBezTo>
                  <a:cubicBezTo>
                    <a:pt x="7596" y="2769"/>
                    <a:pt x="7547" y="2284"/>
                    <a:pt x="7177" y="1643"/>
                  </a:cubicBezTo>
                  <a:cubicBezTo>
                    <a:pt x="7068" y="1461"/>
                    <a:pt x="6923" y="1303"/>
                    <a:pt x="6756" y="1176"/>
                  </a:cubicBezTo>
                  <a:cubicBezTo>
                    <a:pt x="6736" y="1118"/>
                    <a:pt x="6684" y="1080"/>
                    <a:pt x="6626" y="1077"/>
                  </a:cubicBezTo>
                  <a:cubicBezTo>
                    <a:pt x="6398" y="922"/>
                    <a:pt x="6150" y="806"/>
                    <a:pt x="5884" y="734"/>
                  </a:cubicBezTo>
                  <a:cubicBezTo>
                    <a:pt x="5956" y="546"/>
                    <a:pt x="6028" y="359"/>
                    <a:pt x="6098" y="171"/>
                  </a:cubicBezTo>
                  <a:cubicBezTo>
                    <a:pt x="6131" y="77"/>
                    <a:pt x="6044" y="0"/>
                    <a:pt x="5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699" name="Google Shape;3699;p53"/>
          <p:cNvGrpSpPr/>
          <p:nvPr/>
        </p:nvGrpSpPr>
        <p:grpSpPr>
          <a:xfrm>
            <a:off x="3514723" y="2830563"/>
            <a:ext cx="2310282" cy="1374222"/>
            <a:chOff x="238125" y="732525"/>
            <a:chExt cx="7130500" cy="4241425"/>
          </a:xfrm>
        </p:grpSpPr>
        <p:sp>
          <p:nvSpPr>
            <p:cNvPr id="3700" name="Google Shape;3700;p53"/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8" name="Google Shape;3818;p54"/>
          <p:cNvGrpSpPr/>
          <p:nvPr/>
        </p:nvGrpSpPr>
        <p:grpSpPr>
          <a:xfrm>
            <a:off x="725414" y="969763"/>
            <a:ext cx="2507799" cy="206239"/>
            <a:chOff x="106648" y="895722"/>
            <a:chExt cx="4481413" cy="374300"/>
          </a:xfrm>
        </p:grpSpPr>
        <p:grpSp>
          <p:nvGrpSpPr>
            <p:cNvPr id="3819" name="Google Shape;3819;p54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3820" name="Google Shape;3820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3821" name="Google Shape;3821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3822" name="Google Shape;3822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823" name="Google Shape;3823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3824" name="Google Shape;3824;p54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3825" name="Google Shape;3825;p54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3826" name="Google Shape;3826;p54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3827" name="Google Shape;3827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828" name="Google Shape;3828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3829" name="Google Shape;3829;p54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3830" name="Google Shape;3830;p54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3831" name="Google Shape;3831;p54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3832" name="Google Shape;3832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833" name="Google Shape;3833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3834" name="Google Shape;3834;p54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3835" name="Google Shape;3835;p54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3836" name="Google Shape;3836;p54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3837" name="Google Shape;3837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838" name="Google Shape;3838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  <p:grpSp>
        <p:nvGrpSpPr>
          <p:cNvPr id="3839" name="Google Shape;3839;p54"/>
          <p:cNvGrpSpPr/>
          <p:nvPr/>
        </p:nvGrpSpPr>
        <p:grpSpPr>
          <a:xfrm>
            <a:off x="2143176" y="3369134"/>
            <a:ext cx="1086701" cy="799429"/>
            <a:chOff x="2183288" y="3555572"/>
            <a:chExt cx="1136241" cy="835873"/>
          </a:xfrm>
        </p:grpSpPr>
        <p:sp>
          <p:nvSpPr>
            <p:cNvPr id="3840" name="Google Shape;3840;p54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841" name="Google Shape;3841;p54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3842" name="Google Shape;3842;p54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43" name="Google Shape;3843;p54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44" name="Google Shape;3844;p54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45" name="Google Shape;3845;p54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46" name="Google Shape;3846;p54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47" name="Google Shape;3847;p54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848" name="Google Shape;3848;p54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3849" name="Google Shape;3849;p54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3850" name="Google Shape;3850;p54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3851" name="Google Shape;3851;p54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3852" name="Google Shape;3852;p54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53" name="Google Shape;3853;p54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3854" name="Google Shape;3854;p54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3855" name="Google Shape;3855;p54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856" name="Google Shape;3856;p54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3857" name="Google Shape;3857;p54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3858" name="Google Shape;3858;p54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3859" name="Google Shape;3859;p54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3860" name="Google Shape;3860;p54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grpSp>
        <p:nvGrpSpPr>
          <p:cNvPr id="3861" name="Google Shape;3861;p54"/>
          <p:cNvGrpSpPr/>
          <p:nvPr/>
        </p:nvGrpSpPr>
        <p:grpSpPr>
          <a:xfrm>
            <a:off x="3406121" y="1290134"/>
            <a:ext cx="1675870" cy="758251"/>
            <a:chOff x="3530532" y="1496185"/>
            <a:chExt cx="1562000" cy="706730"/>
          </a:xfrm>
        </p:grpSpPr>
        <p:cxnSp>
          <p:nvCxnSpPr>
            <p:cNvPr id="3862" name="Google Shape;3862;p54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rgbClr val="A5B7C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3863" name="Google Shape;3863;p54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3864" name="Google Shape;3864;p54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3865" name="Google Shape;3865;p54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866" name="Google Shape;3866;p54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3867" name="Google Shape;3867;p54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68" name="Google Shape;3868;p54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3869" name="Google Shape;3869;p54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3870" name="Google Shape;3870;p54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871" name="Google Shape;3871;p54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3872" name="Google Shape;3872;p54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73" name="Google Shape;3873;p54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3874" name="Google Shape;3874;p54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3875" name="Google Shape;3875;p54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876" name="Google Shape;3876;p54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3877" name="Google Shape;3877;p54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78" name="Google Shape;3878;p54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3879" name="Google Shape;3879;p54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3880" name="Google Shape;3880;p54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881" name="Google Shape;3881;p54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3882" name="Google Shape;3882;p54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883" name="Google Shape;3883;p54"/>
          <p:cNvGrpSpPr/>
          <p:nvPr/>
        </p:nvGrpSpPr>
        <p:grpSpPr>
          <a:xfrm>
            <a:off x="3417981" y="2143759"/>
            <a:ext cx="1652173" cy="391517"/>
            <a:chOff x="3512551" y="2358270"/>
            <a:chExt cx="1597383" cy="378533"/>
          </a:xfrm>
        </p:grpSpPr>
        <p:cxnSp>
          <p:nvCxnSpPr>
            <p:cNvPr id="3884" name="Google Shape;3884;p54"/>
            <p:cNvCxnSpPr>
              <a:stCxn id="3885" idx="6"/>
              <a:endCxn id="3886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887" name="Google Shape;3887;p54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3888" name="Google Shape;3888;p54"/>
              <p:cNvCxnSpPr>
                <a:stCxn id="3889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85" name="Google Shape;388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89" name="Google Shape;3889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90" name="Google Shape;3890;p54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3891" name="Google Shape;3891;p54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92" name="Google Shape;3892;p54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93" name="Google Shape;3893;p54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94" name="Google Shape;3894;p54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3895" name="Google Shape;3895;p54"/>
              <p:cNvCxnSpPr>
                <a:stCxn id="3896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97" name="Google Shape;3897;p54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96" name="Google Shape;3896;p54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98" name="Google Shape;3898;p54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3899" name="Google Shape;3899;p54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86" name="Google Shape;3886;p54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00" name="Google Shape;3900;p54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901" name="Google Shape;3901;p54"/>
          <p:cNvGrpSpPr/>
          <p:nvPr/>
        </p:nvGrpSpPr>
        <p:grpSpPr>
          <a:xfrm>
            <a:off x="6838789" y="979959"/>
            <a:ext cx="1581844" cy="732818"/>
            <a:chOff x="634175" y="2986275"/>
            <a:chExt cx="3147949" cy="1458344"/>
          </a:xfrm>
        </p:grpSpPr>
        <p:cxnSp>
          <p:nvCxnSpPr>
            <p:cNvPr id="3902" name="Google Shape;3902;p54"/>
            <p:cNvCxnSpPr>
              <a:stCxn id="3903" idx="4"/>
              <a:endCxn id="390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5" name="Google Shape;3905;p54"/>
            <p:cNvCxnSpPr>
              <a:stCxn id="3904" idx="0"/>
              <a:endCxn id="390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7" name="Google Shape;3907;p54"/>
            <p:cNvCxnSpPr>
              <a:stCxn id="3906" idx="4"/>
              <a:endCxn id="390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9" name="Google Shape;3909;p54"/>
            <p:cNvCxnSpPr>
              <a:stCxn id="3908" idx="0"/>
              <a:endCxn id="391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10" name="Google Shape;391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6" name="Google Shape;390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3" name="Google Shape;390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8" name="Google Shape;390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4" name="Google Shape;390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1400" b="0" i="0" u="none" strike="noStrike" cap="none" noProof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11" name="Google Shape;3911;p54"/>
          <p:cNvGrpSpPr/>
          <p:nvPr/>
        </p:nvGrpSpPr>
        <p:grpSpPr>
          <a:xfrm>
            <a:off x="3406504" y="2674269"/>
            <a:ext cx="1675128" cy="313674"/>
            <a:chOff x="998425" y="1182125"/>
            <a:chExt cx="1065400" cy="199500"/>
          </a:xfrm>
        </p:grpSpPr>
        <p:sp>
          <p:nvSpPr>
            <p:cNvPr id="3912" name="Google Shape;391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3" name="Google Shape;391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4" name="Google Shape;391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5" name="Google Shape;391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6" name="Google Shape;391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17" name="Google Shape;3917;p54"/>
          <p:cNvGrpSpPr/>
          <p:nvPr/>
        </p:nvGrpSpPr>
        <p:grpSpPr>
          <a:xfrm>
            <a:off x="3406503" y="3630235"/>
            <a:ext cx="1675129" cy="525345"/>
            <a:chOff x="5194708" y="3484366"/>
            <a:chExt cx="3148148" cy="987304"/>
          </a:xfrm>
        </p:grpSpPr>
        <p:grpSp>
          <p:nvGrpSpPr>
            <p:cNvPr id="3918" name="Google Shape;3918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3919" name="Google Shape;3919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0" name="Google Shape;3920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1" name="Google Shape;3921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922" name="Google Shape;3922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3923" name="Google Shape;3923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4" name="Google Shape;3924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5" name="Google Shape;3925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926" name="Google Shape;3926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3927" name="Google Shape;3927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8" name="Google Shape;3928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9" name="Google Shape;3929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930" name="Google Shape;3930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3931" name="Google Shape;3931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32" name="Google Shape;3932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33" name="Google Shape;3933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934" name="Google Shape;3934;p54"/>
          <p:cNvGrpSpPr/>
          <p:nvPr/>
        </p:nvGrpSpPr>
        <p:grpSpPr>
          <a:xfrm>
            <a:off x="6840188" y="2276124"/>
            <a:ext cx="1579046" cy="522230"/>
            <a:chOff x="6853641" y="2534077"/>
            <a:chExt cx="1515545" cy="501229"/>
          </a:xfrm>
        </p:grpSpPr>
        <p:grpSp>
          <p:nvGrpSpPr>
            <p:cNvPr id="3935" name="Google Shape;3935;p54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3936" name="Google Shape;3936;p54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37" name="Google Shape;3937;p54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38" name="Google Shape;3938;p54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39" name="Google Shape;3939;p54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40" name="Google Shape;3940;p54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941" name="Google Shape;3941;p54"/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2" name="Google Shape;3942;p54"/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3" name="Google Shape;3943;p54"/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4" name="Google Shape;3944;p54"/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5" name="Google Shape;3945;p54"/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46" name="Google Shape;3946;p54"/>
          <p:cNvGrpSpPr/>
          <p:nvPr/>
        </p:nvGrpSpPr>
        <p:grpSpPr>
          <a:xfrm>
            <a:off x="3435080" y="3151165"/>
            <a:ext cx="1617976" cy="346616"/>
            <a:chOff x="1808063" y="4294338"/>
            <a:chExt cx="3370782" cy="721817"/>
          </a:xfrm>
        </p:grpSpPr>
        <p:sp>
          <p:nvSpPr>
            <p:cNvPr id="3947" name="Google Shape;3947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8" name="Google Shape;3948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9" name="Google Shape;3949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0" name="Google Shape;3950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1" name="Google Shape;3951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2" name="Google Shape;3952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3" name="Google Shape;3953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4" name="Google Shape;3954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5" name="Google Shape;3955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6" name="Google Shape;3956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57" name="Google Shape;3957;p54"/>
          <p:cNvGrpSpPr/>
          <p:nvPr/>
        </p:nvGrpSpPr>
        <p:grpSpPr>
          <a:xfrm>
            <a:off x="5261076" y="3817915"/>
            <a:ext cx="1417067" cy="350605"/>
            <a:chOff x="4234950" y="2101012"/>
            <a:chExt cx="4219974" cy="1044090"/>
          </a:xfrm>
        </p:grpSpPr>
        <p:sp>
          <p:nvSpPr>
            <p:cNvPr id="3958" name="Google Shape;3958;p54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9" name="Google Shape;3959;p54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0" name="Google Shape;3960;p54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1" name="Google Shape;3961;p54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2" name="Google Shape;3962;p54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435D7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3" name="Google Shape;3963;p54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w="20850" cap="rnd" cmpd="sng">
              <a:solidFill>
                <a:srgbClr val="5F7D95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4" name="Google Shape;3964;p54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869FB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5" name="Google Shape;3965;p54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6" name="Google Shape;3966;p54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7" name="Google Shape;3967;p54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8" name="Google Shape;3968;p54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9" name="Google Shape;3969;p54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0" name="Google Shape;3970;p54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avLst/>
              <a:gdLst/>
              <a:ahLst/>
              <a:cxnLst/>
              <a:rect l="l" t="t" r="r" b="b"/>
              <a:pathLst>
                <a:path w="33825" h="33792" extrusionOk="0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1" name="Google Shape;3971;p54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2" name="Google Shape;3972;p54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3" name="Google Shape;3973;p54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74" name="Google Shape;3974;p54"/>
          <p:cNvGrpSpPr/>
          <p:nvPr/>
        </p:nvGrpSpPr>
        <p:grpSpPr>
          <a:xfrm>
            <a:off x="6836548" y="1808672"/>
            <a:ext cx="1586327" cy="371557"/>
            <a:chOff x="1247650" y="2075423"/>
            <a:chExt cx="6648477" cy="1557238"/>
          </a:xfrm>
        </p:grpSpPr>
        <p:sp>
          <p:nvSpPr>
            <p:cNvPr id="3975" name="Google Shape;3975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6" name="Google Shape;3976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7" name="Google Shape;3977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8" name="Google Shape;3978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9" name="Google Shape;3979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80" name="Google Shape;3980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w="19050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81" name="Google Shape;3981;p54"/>
          <p:cNvGrpSpPr/>
          <p:nvPr/>
        </p:nvGrpSpPr>
        <p:grpSpPr>
          <a:xfrm>
            <a:off x="5267818" y="961862"/>
            <a:ext cx="1415601" cy="1648533"/>
            <a:chOff x="1839112" y="2209163"/>
            <a:chExt cx="1918159" cy="2233784"/>
          </a:xfrm>
        </p:grpSpPr>
        <p:sp>
          <p:nvSpPr>
            <p:cNvPr id="3982" name="Google Shape;3982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83" name="Google Shape;3983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84" name="Google Shape;3984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3985" name="Google Shape;3985;p54"/>
            <p:cNvCxnSpPr>
              <a:stCxn id="3982" idx="6"/>
              <a:endCxn id="3983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86" name="Google Shape;3986;p54"/>
            <p:cNvCxnSpPr>
              <a:stCxn id="3983" idx="4"/>
              <a:endCxn id="3987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88" name="Google Shape;3988;p54"/>
            <p:cNvCxnSpPr>
              <a:stCxn id="3987" idx="6"/>
              <a:endCxn id="3984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89" name="Google Shape;3989;p54"/>
            <p:cNvCxnSpPr>
              <a:stCxn id="3984" idx="4"/>
              <a:endCxn id="3990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87" name="Google Shape;3987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0" name="Google Shape;3990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1" name="Google Shape;3991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3992" name="Google Shape;3992;p54"/>
            <p:cNvCxnSpPr>
              <a:endCxn id="3991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93" name="Google Shape;3993;p54"/>
          <p:cNvGrpSpPr/>
          <p:nvPr/>
        </p:nvGrpSpPr>
        <p:grpSpPr>
          <a:xfrm>
            <a:off x="3425084" y="979946"/>
            <a:ext cx="1637968" cy="154942"/>
            <a:chOff x="238125" y="2506075"/>
            <a:chExt cx="7115411" cy="673075"/>
          </a:xfrm>
        </p:grpSpPr>
        <p:sp>
          <p:nvSpPr>
            <p:cNvPr id="3994" name="Google Shape;3994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5" name="Google Shape;3995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6" name="Google Shape;3996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7" name="Google Shape;3997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8" name="Google Shape;3998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99" name="Google Shape;3999;p54"/>
          <p:cNvGrpSpPr/>
          <p:nvPr/>
        </p:nvGrpSpPr>
        <p:grpSpPr>
          <a:xfrm>
            <a:off x="1965820" y="1294664"/>
            <a:ext cx="1262932" cy="785408"/>
            <a:chOff x="548861" y="389676"/>
            <a:chExt cx="3843371" cy="2390163"/>
          </a:xfrm>
        </p:grpSpPr>
        <p:cxnSp>
          <p:nvCxnSpPr>
            <p:cNvPr id="4000" name="Google Shape;4000;p54"/>
            <p:cNvCxnSpPr/>
            <p:nvPr/>
          </p:nvCxnSpPr>
          <p:spPr>
            <a:xfrm rot="10800000" flipH="1">
              <a:off x="3486925" y="1918250"/>
              <a:ext cx="742200" cy="690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01" name="Google Shape;4001;p54"/>
            <p:cNvCxnSpPr/>
            <p:nvPr/>
          </p:nvCxnSpPr>
          <p:spPr>
            <a:xfrm rot="-5400000" flipH="1">
              <a:off x="3486925" y="577350"/>
              <a:ext cx="650100" cy="650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02" name="Google Shape;4002;p54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03" name="Google Shape;4003;p54"/>
            <p:cNvCxnSpPr/>
            <p:nvPr/>
          </p:nvCxnSpPr>
          <p:spPr>
            <a:xfrm rot="10800000" flipH="1">
              <a:off x="756500" y="577975"/>
              <a:ext cx="1705500" cy="1049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04" name="Google Shape;4004;p54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05" name="Google Shape;4005;p54"/>
            <p:cNvSpPr/>
            <p:nvPr/>
          </p:nvSpPr>
          <p:spPr>
            <a:xfrm>
              <a:off x="548861" y="1338125"/>
              <a:ext cx="502050" cy="50287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4006" name="Google Shape;4006;p54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07" name="Google Shape;4007;p54"/>
            <p:cNvSpPr/>
            <p:nvPr/>
          </p:nvSpPr>
          <p:spPr>
            <a:xfrm>
              <a:off x="4095707" y="1083398"/>
              <a:ext cx="289400" cy="268650"/>
            </a:xfrm>
            <a:custGeom>
              <a:avLst/>
              <a:gdLst/>
              <a:ahLst/>
              <a:cxnLst/>
              <a:rect l="l" t="t" r="r" b="b"/>
              <a:pathLst>
                <a:path w="11576" h="10746" extrusionOk="0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08" name="Google Shape;4008;p54"/>
            <p:cNvSpPr/>
            <p:nvPr/>
          </p:nvSpPr>
          <p:spPr>
            <a:xfrm>
              <a:off x="2421967" y="389676"/>
              <a:ext cx="383625" cy="371825"/>
            </a:xfrm>
            <a:custGeom>
              <a:avLst/>
              <a:gdLst/>
              <a:ahLst/>
              <a:cxnLst/>
              <a:rect l="l" t="t" r="r" b="b"/>
              <a:pathLst>
                <a:path w="15345" h="14873" extrusionOk="0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09" name="Google Shape;4009;p54"/>
            <p:cNvSpPr/>
            <p:nvPr/>
          </p:nvSpPr>
          <p:spPr>
            <a:xfrm>
              <a:off x="4095707" y="426309"/>
              <a:ext cx="289400" cy="268850"/>
            </a:xfrm>
            <a:custGeom>
              <a:avLst/>
              <a:gdLst/>
              <a:ahLst/>
              <a:cxnLst/>
              <a:rect l="l" t="t" r="r" b="b"/>
              <a:pathLst>
                <a:path w="11576" h="10754" extrusionOk="0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10" name="Google Shape;4010;p54"/>
            <p:cNvSpPr/>
            <p:nvPr/>
          </p:nvSpPr>
          <p:spPr>
            <a:xfrm>
              <a:off x="4102832" y="2474633"/>
              <a:ext cx="289400" cy="269425"/>
            </a:xfrm>
            <a:custGeom>
              <a:avLst/>
              <a:gdLst/>
              <a:ahLst/>
              <a:cxnLst/>
              <a:rect l="l" t="t" r="r" b="b"/>
              <a:pathLst>
                <a:path w="11576" h="10777" extrusionOk="0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11" name="Google Shape;4011;p54"/>
            <p:cNvSpPr/>
            <p:nvPr/>
          </p:nvSpPr>
          <p:spPr>
            <a:xfrm>
              <a:off x="4095707" y="1772738"/>
              <a:ext cx="289400" cy="268825"/>
            </a:xfrm>
            <a:custGeom>
              <a:avLst/>
              <a:gdLst/>
              <a:ahLst/>
              <a:cxnLst/>
              <a:rect l="l" t="t" r="r" b="b"/>
              <a:pathLst>
                <a:path w="11576" h="10753" extrusionOk="0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12" name="Google Shape;4012;p54"/>
            <p:cNvSpPr/>
            <p:nvPr/>
          </p:nvSpPr>
          <p:spPr>
            <a:xfrm>
              <a:off x="2422792" y="2408015"/>
              <a:ext cx="383650" cy="371825"/>
            </a:xfrm>
            <a:custGeom>
              <a:avLst/>
              <a:gdLst/>
              <a:ahLst/>
              <a:cxnLst/>
              <a:rect l="l" t="t" r="r" b="b"/>
              <a:pathLst>
                <a:path w="15346" h="14873" extrusionOk="0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013" name="Google Shape;4013;p54"/>
          <p:cNvGrpSpPr/>
          <p:nvPr/>
        </p:nvGrpSpPr>
        <p:grpSpPr>
          <a:xfrm>
            <a:off x="753952" y="2401541"/>
            <a:ext cx="1412054" cy="633562"/>
            <a:chOff x="1187400" y="2529299"/>
            <a:chExt cx="6769193" cy="2241903"/>
          </a:xfrm>
        </p:grpSpPr>
        <p:sp>
          <p:nvSpPr>
            <p:cNvPr id="4014" name="Google Shape;4014;p54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15" name="Google Shape;4015;p54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16" name="Google Shape;4016;p54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17" name="Google Shape;4017;p54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18" name="Google Shape;4018;p54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19" name="Google Shape;4019;p54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20" name="Google Shape;4020;p54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cxnSp>
          <p:nvCxnSpPr>
            <p:cNvPr id="4021" name="Google Shape;4021;p54"/>
            <p:cNvCxnSpPr>
              <a:stCxn id="4014" idx="2"/>
              <a:endCxn id="4015" idx="0"/>
            </p:cNvCxnSpPr>
            <p:nvPr/>
          </p:nvCxnSpPr>
          <p:spPr>
            <a:xfrm rot="-5400000" flipH="1">
              <a:off x="5228543" y="2315249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2" name="Google Shape;4022;p54"/>
            <p:cNvCxnSpPr>
              <a:stCxn id="4016" idx="0"/>
              <a:endCxn id="4014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3" name="Google Shape;4023;p54"/>
            <p:cNvCxnSpPr>
              <a:stCxn id="4016" idx="2"/>
              <a:endCxn id="4018" idx="0"/>
            </p:cNvCxnSpPr>
            <p:nvPr/>
          </p:nvCxnSpPr>
          <p:spPr>
            <a:xfrm rot="-5400000" flipH="1">
              <a:off x="2995647" y="3677550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4" name="Google Shape;4024;p54"/>
            <p:cNvCxnSpPr>
              <a:stCxn id="4017" idx="0"/>
              <a:endCxn id="4016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5" name="Google Shape;4025;p54"/>
            <p:cNvCxnSpPr>
              <a:stCxn id="4015" idx="2"/>
              <a:endCxn id="4020" idx="0"/>
            </p:cNvCxnSpPr>
            <p:nvPr/>
          </p:nvCxnSpPr>
          <p:spPr>
            <a:xfrm rot="-5400000" flipH="1">
              <a:off x="6536390" y="3677400"/>
              <a:ext cx="457200" cy="8454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6" name="Google Shape;4026;p54"/>
            <p:cNvCxnSpPr>
              <a:stCxn id="4019" idx="0"/>
              <a:endCxn id="4015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027" name="Google Shape;4027;p54"/>
          <p:cNvGrpSpPr/>
          <p:nvPr/>
        </p:nvGrpSpPr>
        <p:grpSpPr>
          <a:xfrm>
            <a:off x="6840198" y="2894250"/>
            <a:ext cx="1579035" cy="540873"/>
            <a:chOff x="6895650" y="3126697"/>
            <a:chExt cx="1436662" cy="492105"/>
          </a:xfrm>
        </p:grpSpPr>
        <p:sp>
          <p:nvSpPr>
            <p:cNvPr id="4028" name="Google Shape;4028;p54"/>
            <p:cNvSpPr/>
            <p:nvPr/>
          </p:nvSpPr>
          <p:spPr>
            <a:xfrm>
              <a:off x="715182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29" name="Google Shape;4029;p54"/>
            <p:cNvSpPr/>
            <p:nvPr/>
          </p:nvSpPr>
          <p:spPr>
            <a:xfrm>
              <a:off x="766416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30" name="Google Shape;4030;p54"/>
            <p:cNvSpPr/>
            <p:nvPr/>
          </p:nvSpPr>
          <p:spPr>
            <a:xfrm>
              <a:off x="6895650" y="3127761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31" name="Google Shape;4031;p54"/>
            <p:cNvSpPr/>
            <p:nvPr/>
          </p:nvSpPr>
          <p:spPr>
            <a:xfrm>
              <a:off x="7399482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32" name="Google Shape;4032;p54"/>
            <p:cNvSpPr/>
            <p:nvPr/>
          </p:nvSpPr>
          <p:spPr>
            <a:xfrm>
              <a:off x="7911823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033" name="Google Shape;4033;p54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4034" name="Google Shape;4034;p54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035" name="Google Shape;4035;p54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036" name="Google Shape;4036;p54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037" name="Google Shape;4037;p54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038" name="Google Shape;4038;p54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039" name="Google Shape;4039;p54"/>
          <p:cNvGrpSpPr/>
          <p:nvPr/>
        </p:nvGrpSpPr>
        <p:grpSpPr>
          <a:xfrm>
            <a:off x="6838780" y="3531013"/>
            <a:ext cx="1581862" cy="650625"/>
            <a:chOff x="6777990" y="3710194"/>
            <a:chExt cx="1646915" cy="677382"/>
          </a:xfrm>
        </p:grpSpPr>
        <p:grpSp>
          <p:nvGrpSpPr>
            <p:cNvPr id="4040" name="Google Shape;4040;p54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4041" name="Google Shape;4041;p54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042" name="Google Shape;4042;p54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043" name="Google Shape;4043;p54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4044" name="Google Shape;4044;p54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045" name="Google Shape;4045;p54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1" h="60023" extrusionOk="0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046" name="Google Shape;4046;p54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4047" name="Google Shape;4047;p54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048" name="Google Shape;4048;p54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330" h="60023" extrusionOk="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049" name="Google Shape;4049;p54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4050" name="Google Shape;4050;p54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051" name="Google Shape;4051;p54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052" name="Google Shape;4052;p54"/>
          <p:cNvGrpSpPr/>
          <p:nvPr/>
        </p:nvGrpSpPr>
        <p:grpSpPr>
          <a:xfrm>
            <a:off x="5258295" y="2703853"/>
            <a:ext cx="1421889" cy="1020603"/>
            <a:chOff x="5190863" y="2824811"/>
            <a:chExt cx="1544860" cy="1108869"/>
          </a:xfrm>
        </p:grpSpPr>
        <p:grpSp>
          <p:nvGrpSpPr>
            <p:cNvPr id="4053" name="Google Shape;4053;p54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4054" name="Google Shape;4054;p54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4055" name="Google Shape;4055;p54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56" name="Google Shape;4056;p54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4057" name="Google Shape;4057;p54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058" name="Google Shape;4058;p54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4059" name="Google Shape;4059;p54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4060" name="Google Shape;4060;p54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61" name="Google Shape;4061;p54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4062" name="Google Shape;4062;p54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4063" name="Google Shape;4063;p54"/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064" name="Google Shape;4064;p54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4065" name="Google Shape;4065;p54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4066" name="Google Shape;4066;p54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4067" name="Google Shape;4067;p54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68" name="Google Shape;4068;p54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sp>
              <p:nvSpPr>
                <p:cNvPr id="4069" name="Google Shape;4069;p54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4070" name="Google Shape;4070;p54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071" name="Google Shape;4071;p54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4072" name="Google Shape;4072;p54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4073" name="Google Shape;4073;p54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4074" name="Google Shape;4074;p54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75" name="Google Shape;4075;p54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  <p:grpSp>
        <p:nvGrpSpPr>
          <p:cNvPr id="4076" name="Google Shape;4076;p54"/>
          <p:cNvGrpSpPr/>
          <p:nvPr/>
        </p:nvGrpSpPr>
        <p:grpSpPr>
          <a:xfrm>
            <a:off x="724302" y="1268321"/>
            <a:ext cx="1086719" cy="879487"/>
            <a:chOff x="803162" y="1474292"/>
            <a:chExt cx="1086719" cy="879487"/>
          </a:xfrm>
        </p:grpSpPr>
        <p:grpSp>
          <p:nvGrpSpPr>
            <p:cNvPr id="4077" name="Google Shape;4077;p54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4078" name="Google Shape;4078;p54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4079" name="Google Shape;4079;p54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4080" name="Google Shape;4080;p54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81" name="Google Shape;4081;p54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82" name="Google Shape;4082;p54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6105" extrusionOk="0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83" name="Google Shape;4083;p54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57" extrusionOk="0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84" name="Google Shape;4084;p54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78" extrusionOk="0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4085" name="Google Shape;4085;p54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4086" name="Google Shape;4086;p54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4087" name="Google Shape;4087;p54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5" h="14873" extrusionOk="0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grpSp>
              <p:nvGrpSpPr>
                <p:cNvPr id="4088" name="Google Shape;4088;p54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4089" name="Google Shape;4089;p54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0" name="Google Shape;4090;p54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1" name="Google Shape;4091;p54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2" name="Google Shape;4092;p54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3" name="Google Shape;4093;p54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4" name="Google Shape;4094;p54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5" name="Google Shape;4095;p54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grpSp>
                <p:nvGrpSpPr>
                  <p:cNvPr id="4096" name="Google Shape;4096;p54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4097" name="Google Shape;4097;p54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46" extrusionOk="0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098" name="Google Shape;4098;p54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4" extrusionOk="0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</p:grpSp>
          <p:grpSp>
            <p:nvGrpSpPr>
              <p:cNvPr id="4099" name="Google Shape;4099;p54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4100" name="Google Shape;4100;p54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14873" extrusionOk="0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grpSp>
              <p:nvGrpSpPr>
                <p:cNvPr id="4101" name="Google Shape;4101;p54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4102" name="Google Shape;4102;p54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3" name="Google Shape;4103;p54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4" name="Google Shape;4104;p54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5" name="Google Shape;4105;p54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6" name="Google Shape;4106;p54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7" name="Google Shape;4107;p54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8" name="Google Shape;4108;p54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grpSp>
                <p:nvGrpSpPr>
                  <p:cNvPr id="4109" name="Google Shape;4109;p54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4110" name="Google Shape;4110;p54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77" extrusionOk="0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111" name="Google Shape;4111;p54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3" extrusionOk="0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</p:grpSp>
        </p:grpSp>
      </p:grpSp>
      <p:grpSp>
        <p:nvGrpSpPr>
          <p:cNvPr id="4112" name="Google Shape;4112;p54"/>
          <p:cNvGrpSpPr/>
          <p:nvPr/>
        </p:nvGrpSpPr>
        <p:grpSpPr>
          <a:xfrm>
            <a:off x="721126" y="3399508"/>
            <a:ext cx="1368681" cy="682918"/>
            <a:chOff x="724986" y="3605478"/>
            <a:chExt cx="1368681" cy="682918"/>
          </a:xfrm>
        </p:grpSpPr>
        <p:grpSp>
          <p:nvGrpSpPr>
            <p:cNvPr id="4113" name="Google Shape;4113;p54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4114" name="Google Shape;4114;p54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15" name="Google Shape;4115;p54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16" name="Google Shape;4116;p54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17" name="Google Shape;4117;p54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18" name="Google Shape;4118;p54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19" name="Google Shape;4119;p54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0" name="Google Shape;4120;p54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1" name="Google Shape;4121;p54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2" name="Google Shape;4122;p54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3" name="Google Shape;4123;p54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4" name="Google Shape;4124;p54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5" name="Google Shape;4125;p54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6" name="Google Shape;4126;p54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7" name="Google Shape;4127;p54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8" name="Google Shape;4128;p54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9" name="Google Shape;4129;p54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30" name="Google Shape;4130;p54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31" name="Google Shape;4131;p54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32" name="Google Shape;4132;p54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33" name="Google Shape;4133;p54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134" name="Google Shape;4134;p54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4135" name="Google Shape;4135;p54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4136" name="Google Shape;4136;p54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4137" name="Google Shape;4137;p54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38" name="Google Shape;4138;p54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39" name="Google Shape;4139;p54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4140" name="Google Shape;4140;p54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grpSp>
                <p:nvGrpSpPr>
                  <p:cNvPr id="4141" name="Google Shape;4141;p54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4142" name="Google Shape;4142;p54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143" name="Google Shape;4143;p54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</p:grpSp>
          <p:grpSp>
            <p:nvGrpSpPr>
              <p:cNvPr id="4144" name="Google Shape;4144;p54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4145" name="Google Shape;4145;p54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4146" name="Google Shape;4146;p54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47" name="Google Shape;4147;p54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48" name="Google Shape;4148;p54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4149" name="Google Shape;4149;p54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50" name="Google Shape;4150;p54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51" name="Google Shape;4151;p54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4152" name="Google Shape;4152;p54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4153" name="Google Shape;4153;p54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154" name="Google Shape;4154;p54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155" name="Google Shape;4155;p54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sp>
                <p:nvSpPr>
                  <p:cNvPr id="4156" name="Google Shape;4156;p54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57" name="Google Shape;4157;p54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</p:grpSp>
          <p:sp>
            <p:nvSpPr>
              <p:cNvPr id="4158" name="Google Shape;4158;p54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4159" name="Google Shape;4159;p54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4160" name="Google Shape;4160;p54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4161" name="Google Shape;4161;p54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62" name="Google Shape;4162;p54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63" name="Google Shape;4163;p54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64" name="Google Shape;4164;p54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4165" name="Google Shape;4165;p54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66" name="Google Shape;4166;p54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</p:grpSp>
          <p:grpSp>
            <p:nvGrpSpPr>
              <p:cNvPr id="4167" name="Google Shape;4167;p54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4168" name="Google Shape;4168;p54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4169" name="Google Shape;4169;p54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70" name="Google Shape;4170;p54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71" name="Google Shape;4171;p54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4172" name="Google Shape;4172;p54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73" name="Google Shape;4173;p54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74" name="Google Shape;4174;p54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</p:grpSp>
          <p:grpSp>
            <p:nvGrpSpPr>
              <p:cNvPr id="4175" name="Google Shape;4175;p54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4176" name="Google Shape;4176;p54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4177" name="Google Shape;4177;p54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78" name="Google Shape;4178;p54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79" name="Google Shape;4179;p54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4180" name="Google Shape;4180;p54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grpSp>
                <p:nvGrpSpPr>
                  <p:cNvPr id="4181" name="Google Shape;4181;p54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4182" name="Google Shape;4182;p54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183" name="Google Shape;4183;p54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</p:grpSp>
          <p:grpSp>
            <p:nvGrpSpPr>
              <p:cNvPr id="4184" name="Google Shape;4184;p54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4185" name="Google Shape;4185;p54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4186" name="Google Shape;4186;p54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87" name="Google Shape;4187;p54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88" name="Google Shape;4188;p54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4189" name="Google Shape;4189;p54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4190" name="Google Shape;4190;p54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4191" name="Google Shape;4191;p54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lang="es-ES" noProof="0" dirty="0"/>
                      </a:p>
                    </p:txBody>
                  </p:sp>
                  <p:sp>
                    <p:nvSpPr>
                      <p:cNvPr id="4192" name="Google Shape;4192;p54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lang="es-ES" noProof="0" dirty="0"/>
                      </a:p>
                    </p:txBody>
                  </p:sp>
                </p:grpSp>
                <p:sp>
                  <p:nvSpPr>
                    <p:cNvPr id="4193" name="Google Shape;4193;p54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sp>
                <p:nvSpPr>
                  <p:cNvPr id="4194" name="Google Shape;4194;p54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95" name="Google Shape;4195;p54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96" name="Google Shape;4196;p54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4197" name="Google Shape;4197;p54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98" name="Google Shape;4198;p54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</p:grpSp>
        </p:grpSp>
      </p:grpSp>
      <p:grpSp>
        <p:nvGrpSpPr>
          <p:cNvPr id="4199" name="Google Shape;4199;p54"/>
          <p:cNvGrpSpPr/>
          <p:nvPr/>
        </p:nvGrpSpPr>
        <p:grpSpPr>
          <a:xfrm>
            <a:off x="2249438" y="2249669"/>
            <a:ext cx="948701" cy="935378"/>
            <a:chOff x="2253298" y="2428317"/>
            <a:chExt cx="948701" cy="935378"/>
          </a:xfrm>
        </p:grpSpPr>
        <p:sp>
          <p:nvSpPr>
            <p:cNvPr id="4200" name="Google Shape;4200;p54"/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1" name="Google Shape;4201;p54"/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2" name="Google Shape;4202;p54"/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3" name="Google Shape;4203;p54"/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4" name="Google Shape;4204;p54"/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5" name="Google Shape;4205;p54"/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6" name="Google Shape;4206;p54"/>
            <p:cNvSpPr/>
            <p:nvPr/>
          </p:nvSpPr>
          <p:spPr>
            <a:xfrm>
              <a:off x="2940204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7" name="Google Shape;4207;p54"/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8" name="Google Shape;4208;p54"/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9" name="Google Shape;4209;p54"/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0" name="Google Shape;4210;p54"/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1" name="Google Shape;4211;p54"/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2" name="Google Shape;4212;p54"/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3" name="Google Shape;4213;p54"/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4" name="Google Shape;4214;p54"/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5" name="Google Shape;4215;p54"/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6" name="Google Shape;4216;p54"/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7" name="Google Shape;4217;p54"/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8" name="Google Shape;4218;p54"/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9" name="Google Shape;4219;p54"/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0" name="Google Shape;4220;p54"/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1" name="Google Shape;4221;p54"/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2" name="Google Shape;4222;p54"/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3" name="Google Shape;4223;p54"/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4" name="Google Shape;4224;p54"/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5" name="Google Shape;4225;p54"/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6" name="Google Shape;4226;p54"/>
            <p:cNvSpPr/>
            <p:nvPr/>
          </p:nvSpPr>
          <p:spPr>
            <a:xfrm>
              <a:off x="2301024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7" name="Google Shape;4227;p54"/>
            <p:cNvSpPr/>
            <p:nvPr/>
          </p:nvSpPr>
          <p:spPr>
            <a:xfrm>
              <a:off x="2644918" y="2533889"/>
              <a:ext cx="163747" cy="1291"/>
            </a:xfrm>
            <a:custGeom>
              <a:avLst/>
              <a:gdLst/>
              <a:ahLst/>
              <a:cxnLst/>
              <a:rect l="l" t="t" r="r" b="b"/>
              <a:pathLst>
                <a:path w="30823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8" name="Google Shape;4228;p54"/>
            <p:cNvSpPr/>
            <p:nvPr/>
          </p:nvSpPr>
          <p:spPr>
            <a:xfrm>
              <a:off x="2990071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9" name="Google Shape;4229;p54"/>
            <p:cNvSpPr/>
            <p:nvPr/>
          </p:nvSpPr>
          <p:spPr>
            <a:xfrm>
              <a:off x="2644918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30" name="Google Shape;4230;p54"/>
            <p:cNvSpPr/>
            <p:nvPr/>
          </p:nvSpPr>
          <p:spPr>
            <a:xfrm>
              <a:off x="2301427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31" name="Google Shape;4231;p54"/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32" name="Google Shape;4232;p54"/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37" name="Google Shape;4237;p55"/>
          <p:cNvGrpSpPr/>
          <p:nvPr/>
        </p:nvGrpSpPr>
        <p:grpSpPr>
          <a:xfrm>
            <a:off x="3339745" y="952988"/>
            <a:ext cx="2363393" cy="1017867"/>
            <a:chOff x="3292400" y="1219146"/>
            <a:chExt cx="2615240" cy="1110239"/>
          </a:xfrm>
        </p:grpSpPr>
        <p:sp>
          <p:nvSpPr>
            <p:cNvPr id="4238" name="Google Shape;4238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400" noProof="0" dirty="0">
                <a:solidFill>
                  <a:srgbClr val="FFFFFF"/>
                </a:solidFill>
              </a:endParaRPr>
            </a:p>
          </p:txBody>
        </p:sp>
        <p:sp>
          <p:nvSpPr>
            <p:cNvPr id="4239" name="Google Shape;4239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400" noProof="0" dirty="0">
                <a:solidFill>
                  <a:srgbClr val="FFFFFF"/>
                </a:solidFill>
              </a:endParaRPr>
            </a:p>
          </p:txBody>
        </p:sp>
        <p:sp>
          <p:nvSpPr>
            <p:cNvPr id="4240" name="Google Shape;4240;p55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JANUARY</a:t>
              </a:r>
            </a:p>
          </p:txBody>
        </p:sp>
        <p:sp>
          <p:nvSpPr>
            <p:cNvPr id="4241" name="Google Shape;4241;p55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FEBRUARY</a:t>
              </a:r>
            </a:p>
          </p:txBody>
        </p:sp>
        <p:sp>
          <p:nvSpPr>
            <p:cNvPr id="4242" name="Google Shape;4242;p55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MARCH</a:t>
              </a:r>
            </a:p>
          </p:txBody>
        </p:sp>
        <p:sp>
          <p:nvSpPr>
            <p:cNvPr id="4243" name="Google Shape;4243;p55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APRIL</a:t>
              </a:r>
            </a:p>
          </p:txBody>
        </p:sp>
        <p:sp>
          <p:nvSpPr>
            <p:cNvPr id="4244" name="Google Shape;4244;p55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MAY</a:t>
              </a:r>
            </a:p>
          </p:txBody>
        </p:sp>
        <p:sp>
          <p:nvSpPr>
            <p:cNvPr id="4245" name="Google Shape;4245;p55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JUNE</a:t>
              </a:r>
            </a:p>
          </p:txBody>
        </p:sp>
        <p:sp>
          <p:nvSpPr>
            <p:cNvPr id="4246" name="Google Shape;4246;p55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PHASE 1</a:t>
              </a:r>
            </a:p>
          </p:txBody>
        </p:sp>
        <p:sp>
          <p:nvSpPr>
            <p:cNvPr id="4247" name="Google Shape;4247;p55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PHASE 2</a:t>
              </a:r>
            </a:p>
          </p:txBody>
        </p:sp>
        <p:sp>
          <p:nvSpPr>
            <p:cNvPr id="4248" name="Google Shape;4248;p55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Task 1</a:t>
              </a:r>
            </a:p>
          </p:txBody>
        </p:sp>
        <p:sp>
          <p:nvSpPr>
            <p:cNvPr id="4249" name="Google Shape;4249;p55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Task 2</a:t>
              </a:r>
            </a:p>
          </p:txBody>
        </p:sp>
        <p:sp>
          <p:nvSpPr>
            <p:cNvPr id="4250" name="Google Shape;4250;p55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Task 1</a:t>
              </a:r>
            </a:p>
          </p:txBody>
        </p:sp>
        <p:sp>
          <p:nvSpPr>
            <p:cNvPr id="4251" name="Google Shape;4251;p55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Task 2</a:t>
              </a:r>
            </a:p>
          </p:txBody>
        </p:sp>
        <p:grpSp>
          <p:nvGrpSpPr>
            <p:cNvPr id="4252" name="Google Shape;4252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4253" name="Google Shape;4253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4" name="Google Shape;4254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5" name="Google Shape;4255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6" name="Google Shape;4256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7" name="Google Shape;4257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8" name="Google Shape;4258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9" name="Google Shape;4259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60" name="Google Shape;4260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61" name="Google Shape;4261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62" name="Google Shape;4262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63" name="Google Shape;4263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64" name="Google Shape;4264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4265" name="Google Shape;4265;p55"/>
          <p:cNvGraphicFramePr/>
          <p:nvPr>
            <p:extLst>
              <p:ext uri="{D42A27DB-BD31-4B8C-83A1-F6EECF244321}">
                <p14:modId xmlns:p14="http://schemas.microsoft.com/office/powerpoint/2010/main" val="1348441730"/>
              </p:ext>
            </p:extLst>
          </p:nvPr>
        </p:nvGraphicFramePr>
        <p:xfrm>
          <a:off x="5935838" y="2130461"/>
          <a:ext cx="2491300" cy="868600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266" name="Google Shape;4266;p55"/>
          <p:cNvGrpSpPr/>
          <p:nvPr/>
        </p:nvGrpSpPr>
        <p:grpSpPr>
          <a:xfrm>
            <a:off x="5935948" y="3189058"/>
            <a:ext cx="2496964" cy="1001454"/>
            <a:chOff x="1919611" y="789980"/>
            <a:chExt cx="1474179" cy="606868"/>
          </a:xfrm>
        </p:grpSpPr>
        <p:cxnSp>
          <p:nvCxnSpPr>
            <p:cNvPr id="4267" name="Google Shape;4267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68" name="Google Shape;4268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69" name="Google Shape;4269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70" name="Google Shape;4270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JANUARY</a:t>
              </a:r>
            </a:p>
          </p:txBody>
        </p:sp>
        <p:sp>
          <p:nvSpPr>
            <p:cNvPr id="4271" name="Google Shape;4271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FEBRUARY</a:t>
              </a:r>
            </a:p>
          </p:txBody>
        </p:sp>
        <p:sp>
          <p:nvSpPr>
            <p:cNvPr id="4272" name="Google Shape;4272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MARCH</a:t>
              </a:r>
            </a:p>
          </p:txBody>
        </p:sp>
        <p:sp>
          <p:nvSpPr>
            <p:cNvPr id="4273" name="Google Shape;4273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APRIL</a:t>
              </a:r>
            </a:p>
          </p:txBody>
        </p:sp>
        <p:sp>
          <p:nvSpPr>
            <p:cNvPr id="4274" name="Google Shape;4274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5" name="Google Shape;4275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6" name="Google Shape;4276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7" name="Google Shape;4277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8" name="Google Shape;4278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9" name="Google Shape;4279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0" name="Google Shape;4280;p55"/>
            <p:cNvSpPr txBox="1"/>
            <p:nvPr/>
          </p:nvSpPr>
          <p:spPr>
            <a:xfrm flipH="1">
              <a:off x="1921107" y="918157"/>
              <a:ext cx="188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PHASE 1</a:t>
              </a:r>
            </a:p>
          </p:txBody>
        </p:sp>
        <p:sp>
          <p:nvSpPr>
            <p:cNvPr id="4281" name="Google Shape;4281;p55"/>
            <p:cNvSpPr txBox="1"/>
            <p:nvPr/>
          </p:nvSpPr>
          <p:spPr>
            <a:xfrm flipH="1">
              <a:off x="1919611" y="1113383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Task 1</a:t>
              </a:r>
            </a:p>
          </p:txBody>
        </p:sp>
        <p:sp>
          <p:nvSpPr>
            <p:cNvPr id="4282" name="Google Shape;4282;p55"/>
            <p:cNvSpPr txBox="1"/>
            <p:nvPr/>
          </p:nvSpPr>
          <p:spPr>
            <a:xfrm flipH="1">
              <a:off x="1921111" y="1304520"/>
              <a:ext cx="188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Task 2</a:t>
              </a:r>
            </a:p>
          </p:txBody>
        </p:sp>
        <p:sp>
          <p:nvSpPr>
            <p:cNvPr id="4283" name="Google Shape;4283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284" name="Google Shape;4284;p55"/>
          <p:cNvGrpSpPr/>
          <p:nvPr/>
        </p:nvGrpSpPr>
        <p:grpSpPr>
          <a:xfrm>
            <a:off x="712562" y="998017"/>
            <a:ext cx="2394370" cy="976502"/>
            <a:chOff x="749309" y="1112739"/>
            <a:chExt cx="2371603" cy="976502"/>
          </a:xfrm>
        </p:grpSpPr>
        <p:sp>
          <p:nvSpPr>
            <p:cNvPr id="4285" name="Google Shape;4285;p55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6" name="Google Shape;4286;p55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7" name="Google Shape;4287;p55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8" name="Google Shape;4288;p55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9" name="Google Shape;4289;p55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0" name="Google Shape;4290;p55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1" name="Google Shape;4291;p55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2" name="Google Shape;4292;p55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3" name="Google Shape;4293;p55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4" name="Google Shape;4294;p55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5" name="Google Shape;4295;p55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6" name="Google Shape;4296;p55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7" name="Google Shape;4297;p55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8" name="Google Shape;4298;p55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9" name="Google Shape;4299;p55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0" name="Google Shape;4300;p55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1" name="Google Shape;4301;p55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2" name="Google Shape;4302;p55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3" name="Google Shape;4303;p55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4" name="Google Shape;4304;p55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5" name="Google Shape;4305;p55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6" name="Google Shape;4306;p55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7" name="Google Shape;4307;p55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8" name="Google Shape;4308;p55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9" name="Google Shape;4309;p55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0" name="Google Shape;4310;p55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1" name="Google Shape;4311;p55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2" name="Google Shape;4312;p55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3" name="Google Shape;431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4" name="Google Shape;431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5" name="Google Shape;431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6" name="Google Shape;431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aphicFrame>
        <p:nvGraphicFramePr>
          <p:cNvPr id="4317" name="Google Shape;4317;p55"/>
          <p:cNvGraphicFramePr/>
          <p:nvPr>
            <p:extLst>
              <p:ext uri="{D42A27DB-BD31-4B8C-83A1-F6EECF244321}">
                <p14:modId xmlns:p14="http://schemas.microsoft.com/office/powerpoint/2010/main" val="2258675445"/>
              </p:ext>
            </p:extLst>
          </p:nvPr>
        </p:nvGraphicFramePr>
        <p:xfrm>
          <a:off x="5935863" y="996311"/>
          <a:ext cx="2491300" cy="976425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318" name="Google Shape;4318;p55"/>
          <p:cNvGraphicFramePr/>
          <p:nvPr>
            <p:extLst>
              <p:ext uri="{D42A27DB-BD31-4B8C-83A1-F6EECF244321}">
                <p14:modId xmlns:p14="http://schemas.microsoft.com/office/powerpoint/2010/main" val="3019652110"/>
              </p:ext>
            </p:extLst>
          </p:nvPr>
        </p:nvGraphicFramePr>
        <p:xfrm>
          <a:off x="3342575" y="2130461"/>
          <a:ext cx="2363400" cy="868575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319" name="Google Shape;4319;p55"/>
          <p:cNvGrpSpPr/>
          <p:nvPr/>
        </p:nvGrpSpPr>
        <p:grpSpPr>
          <a:xfrm>
            <a:off x="4086505" y="2517104"/>
            <a:ext cx="1517436" cy="74460"/>
            <a:chOff x="3980086" y="2804397"/>
            <a:chExt cx="1227600" cy="66900"/>
          </a:xfrm>
        </p:grpSpPr>
        <p:sp>
          <p:nvSpPr>
            <p:cNvPr id="4320" name="Google Shape;4320;p55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21" name="Google Shape;4321;p55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322" name="Google Shape;4322;p55"/>
          <p:cNvGrpSpPr/>
          <p:nvPr/>
        </p:nvGrpSpPr>
        <p:grpSpPr>
          <a:xfrm>
            <a:off x="4711569" y="2809692"/>
            <a:ext cx="892956" cy="74460"/>
            <a:chOff x="3980086" y="2804397"/>
            <a:chExt cx="1227600" cy="66900"/>
          </a:xfrm>
        </p:grpSpPr>
        <p:sp>
          <p:nvSpPr>
            <p:cNvPr id="4323" name="Google Shape;4323;p55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24" name="Google Shape;4324;p55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325" name="Google Shape;4325;p55"/>
          <p:cNvGrpSpPr/>
          <p:nvPr/>
        </p:nvGrpSpPr>
        <p:grpSpPr>
          <a:xfrm>
            <a:off x="3344661" y="3168575"/>
            <a:ext cx="2363244" cy="1005943"/>
            <a:chOff x="3358415" y="3361302"/>
            <a:chExt cx="2363244" cy="1024695"/>
          </a:xfrm>
        </p:grpSpPr>
        <p:grpSp>
          <p:nvGrpSpPr>
            <p:cNvPr id="4326" name="Google Shape;4326;p55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4327" name="Google Shape;4327;p55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28" name="Google Shape;4328;p55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29" name="Google Shape;4329;p55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0" name="Google Shape;4330;p55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1" name="Google Shape;4331;p55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2" name="Google Shape;4332;p55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333" name="Google Shape;4333;p55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4334" name="Google Shape;4334;p55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5" name="Google Shape;4335;p55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6" name="Google Shape;4336;p55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7" name="Google Shape;4337;p55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8" name="Google Shape;4338;p55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9" name="Google Shape;4339;p55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340" name="Google Shape;4340;p55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4341" name="Google Shape;4341;p55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2" name="Google Shape;4342;p55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3" name="Google Shape;4343;p55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4" name="Google Shape;4344;p55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5" name="Google Shape;4345;p55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6" name="Google Shape;4346;p55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347" name="Google Shape;4347;p55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4348" name="Google Shape;4348;p55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9" name="Google Shape;4349;p55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0" name="Google Shape;4350;p55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1" name="Google Shape;4351;p55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2" name="Google Shape;4352;p55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3" name="Google Shape;4353;p55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354" name="Google Shape;4354;p55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4355" name="Google Shape;4355;p55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6" name="Google Shape;4356;p55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7" name="Google Shape;4357;p55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8" name="Google Shape;4358;p55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9" name="Google Shape;4359;p55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60" name="Google Shape;4360;p55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aphicFrame>
        <p:nvGraphicFramePr>
          <p:cNvPr id="4361" name="Google Shape;4361;p55"/>
          <p:cNvGraphicFramePr/>
          <p:nvPr>
            <p:extLst>
              <p:ext uri="{D42A27DB-BD31-4B8C-83A1-F6EECF244321}">
                <p14:modId xmlns:p14="http://schemas.microsoft.com/office/powerpoint/2010/main" val="2675495474"/>
              </p:ext>
            </p:extLst>
          </p:nvPr>
        </p:nvGraphicFramePr>
        <p:xfrm>
          <a:off x="711088" y="2130461"/>
          <a:ext cx="2403600" cy="881400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60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362" name="Google Shape;4362;p55"/>
          <p:cNvGrpSpPr/>
          <p:nvPr/>
        </p:nvGrpSpPr>
        <p:grpSpPr>
          <a:xfrm>
            <a:off x="712613" y="3180186"/>
            <a:ext cx="2403614" cy="1005900"/>
            <a:chOff x="726450" y="3372825"/>
            <a:chExt cx="2403614" cy="1005900"/>
          </a:xfrm>
        </p:grpSpPr>
        <p:grpSp>
          <p:nvGrpSpPr>
            <p:cNvPr id="4363" name="Google Shape;4363;p55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4364" name="Google Shape;4364;p55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  <p:sp>
            <p:nvSpPr>
              <p:cNvPr id="4365" name="Google Shape;4365;p55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</p:grpSp>
        <p:grpSp>
          <p:nvGrpSpPr>
            <p:cNvPr id="4366" name="Google Shape;4366;p55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4367" name="Google Shape;4367;p55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  <p:sp>
            <p:nvSpPr>
              <p:cNvPr id="4368" name="Google Shape;4368;p55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  <p:sp>
            <p:nvSpPr>
              <p:cNvPr id="4369" name="Google Shape;4369;p55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  <p:sp>
            <p:nvSpPr>
              <p:cNvPr id="4370" name="Google Shape;4370;p55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  <p:sp>
            <p:nvSpPr>
              <p:cNvPr id="4371" name="Google Shape;4371;p55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</p:grpSp>
        <p:grpSp>
          <p:nvGrpSpPr>
            <p:cNvPr id="4372" name="Google Shape;4372;p55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4373" name="Google Shape;4373;p55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4374" name="Google Shape;4374;p55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75" name="Google Shape;4375;p55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76" name="Google Shape;4376;p55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4377" name="Google Shape;4377;p55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78" name="Google Shape;4378;p55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79" name="Google Shape;4379;p55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4380" name="Google Shape;4380;p55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81" name="Google Shape;4381;p55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82" name="Google Shape;4382;p55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4383" name="Google Shape;4383;p55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84" name="Google Shape;4384;p55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85" name="Google Shape;4385;p55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4386" name="Google Shape;4386;p55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87" name="Google Shape;4387;p55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88" name="Google Shape;4388;p55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4389" name="Google Shape;4389;p55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90" name="Google Shape;4390;p55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91" name="Google Shape;4391;p55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4392" name="Google Shape;4392;p55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93" name="Google Shape;4393;p55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94" name="Google Shape;4394;p55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4395" name="Google Shape;4395;p55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96" name="Google Shape;4396;p55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97" name="Google Shape;4397;p55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4398" name="Google Shape;4398;p55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99" name="Google Shape;4399;p55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400" name="Google Shape;4400;p55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4401" name="Google Shape;4401;p55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402" name="Google Shape;4402;p55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07" name="Google Shape;4407;p56"/>
          <p:cNvGrpSpPr/>
          <p:nvPr/>
        </p:nvGrpSpPr>
        <p:grpSpPr>
          <a:xfrm>
            <a:off x="5780153" y="1859606"/>
            <a:ext cx="671400" cy="674856"/>
            <a:chOff x="5780148" y="1859605"/>
            <a:chExt cx="671400" cy="674856"/>
          </a:xfrm>
        </p:grpSpPr>
        <p:sp>
          <p:nvSpPr>
            <p:cNvPr id="4408" name="Google Shape;4408;p56"/>
            <p:cNvSpPr/>
            <p:nvPr/>
          </p:nvSpPr>
          <p:spPr>
            <a:xfrm>
              <a:off x="5780148" y="1859605"/>
              <a:ext cx="671400" cy="6714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09" name="Google Shape;4409;p56"/>
            <p:cNvSpPr/>
            <p:nvPr/>
          </p:nvSpPr>
          <p:spPr>
            <a:xfrm>
              <a:off x="5851927" y="2006476"/>
              <a:ext cx="527700" cy="5277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10" name="Google Shape;4410;p56"/>
            <p:cNvSpPr/>
            <p:nvPr/>
          </p:nvSpPr>
          <p:spPr>
            <a:xfrm>
              <a:off x="5899320" y="2101262"/>
              <a:ext cx="433200" cy="4332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11" name="Google Shape;4411;p56"/>
            <p:cNvSpPr/>
            <p:nvPr/>
          </p:nvSpPr>
          <p:spPr>
            <a:xfrm>
              <a:off x="5944113" y="2190849"/>
              <a:ext cx="343500" cy="3435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412" name="Google Shape;4412;p56"/>
          <p:cNvGrpSpPr/>
          <p:nvPr/>
        </p:nvGrpSpPr>
        <p:grpSpPr>
          <a:xfrm>
            <a:off x="716996" y="971307"/>
            <a:ext cx="845921" cy="690752"/>
            <a:chOff x="732428" y="1198513"/>
            <a:chExt cx="845921" cy="690752"/>
          </a:xfrm>
        </p:grpSpPr>
        <p:grpSp>
          <p:nvGrpSpPr>
            <p:cNvPr id="4413" name="Google Shape;4413;p56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4414" name="Google Shape;4414;p56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l="l" t="t" r="r" b="b"/>
                <a:pathLst>
                  <a:path w="46769" h="42771" extrusionOk="0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15" name="Google Shape;4415;p56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16" name="Google Shape;4416;p56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4417" name="Google Shape;4417;p56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l="l" t="t" r="r" b="b"/>
                <a:pathLst>
                  <a:path w="45815" h="37640" extrusionOk="0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18" name="Google Shape;4418;p56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19" name="Google Shape;4419;p56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4420" name="Google Shape;4420;p56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l="l" t="t" r="r" b="b"/>
                <a:pathLst>
                  <a:path w="43519" h="33050" extrusionOk="0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21" name="Google Shape;4421;p56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4" h="5495" extrusionOk="0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22" name="Google Shape;4422;p56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4423" name="Google Shape;4423;p56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avLst/>
                <a:gdLst/>
                <a:ahLst/>
                <a:cxnLst/>
                <a:rect l="l" t="t" r="r" b="b"/>
                <a:pathLst>
                  <a:path w="40073" h="29378" extrusionOk="0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24" name="Google Shape;4424;p56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4425" name="Google Shape;4425;p56"/>
            <p:cNvSpPr/>
            <p:nvPr/>
          </p:nvSpPr>
          <p:spPr>
            <a:xfrm>
              <a:off x="986565" y="1362064"/>
              <a:ext cx="363666" cy="363650"/>
            </a:xfrm>
            <a:custGeom>
              <a:avLst/>
              <a:gdLst/>
              <a:ahLst/>
              <a:cxnLst/>
              <a:rect l="l" t="t" r="r" b="b"/>
              <a:pathLst>
                <a:path w="22518" h="22517" extrusionOk="0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426" name="Google Shape;4426;p56"/>
          <p:cNvGrpSpPr/>
          <p:nvPr/>
        </p:nvGrpSpPr>
        <p:grpSpPr>
          <a:xfrm>
            <a:off x="3948605" y="971313"/>
            <a:ext cx="634656" cy="699982"/>
            <a:chOff x="5985650" y="2860025"/>
            <a:chExt cx="1396075" cy="1539775"/>
          </a:xfrm>
        </p:grpSpPr>
        <p:sp>
          <p:nvSpPr>
            <p:cNvPr id="4427" name="Google Shape;4427;p56"/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28" name="Google Shape;4428;p56"/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29" name="Google Shape;4429;p56"/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0" name="Google Shape;4430;p56"/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1" name="Google Shape;4431;p56"/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2" name="Google Shape;4432;p56"/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3" name="Google Shape;4433;p56"/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4" name="Google Shape;4434;p56"/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5" name="Google Shape;4435;p56"/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6" name="Google Shape;4436;p56"/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7" name="Google Shape;4437;p56"/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8" name="Google Shape;4438;p56"/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9" name="Google Shape;4439;p56"/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0" name="Google Shape;4440;p56"/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1" name="Google Shape;4441;p56"/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2" name="Google Shape;4442;p56"/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3" name="Google Shape;4443;p56"/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4" name="Google Shape;4444;p56"/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5" name="Google Shape;4445;p56"/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6" name="Google Shape;4446;p56"/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7" name="Google Shape;4447;p56"/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8" name="Google Shape;4448;p56"/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9" name="Google Shape;4449;p56"/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0" name="Google Shape;4450;p56"/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1" name="Google Shape;4451;p56"/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2" name="Google Shape;4452;p56"/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3" name="Google Shape;4453;p56"/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4" name="Google Shape;4454;p56"/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5" name="Google Shape;4455;p56"/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6" name="Google Shape;4456;p56"/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7" name="Google Shape;4457;p56"/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8" name="Google Shape;4458;p56"/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459" name="Google Shape;4459;p56"/>
          <p:cNvGrpSpPr/>
          <p:nvPr/>
        </p:nvGrpSpPr>
        <p:grpSpPr>
          <a:xfrm>
            <a:off x="4704254" y="971307"/>
            <a:ext cx="725845" cy="699975"/>
            <a:chOff x="4249973" y="1201875"/>
            <a:chExt cx="1958568" cy="1888762"/>
          </a:xfrm>
        </p:grpSpPr>
        <p:sp>
          <p:nvSpPr>
            <p:cNvPr id="4460" name="Google Shape;4460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461" name="Google Shape;4461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4462" name="Google Shape;4462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463" name="Google Shape;4463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64" name="Google Shape;4464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4465" name="Google Shape;4465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466" name="Google Shape;4466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67" name="Google Shape;4467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4468" name="Google Shape;4468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469" name="Google Shape;4469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70" name="Google Shape;4470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4471" name="Google Shape;4471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472" name="Google Shape;4472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73" name="Google Shape;4473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4474" name="Google Shape;4474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475" name="Google Shape;4475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476" name="Google Shape;4476;p56"/>
          <p:cNvGrpSpPr/>
          <p:nvPr/>
        </p:nvGrpSpPr>
        <p:grpSpPr>
          <a:xfrm>
            <a:off x="4057119" y="1858087"/>
            <a:ext cx="750769" cy="683784"/>
            <a:chOff x="4204684" y="2104422"/>
            <a:chExt cx="699822" cy="637382"/>
          </a:xfrm>
        </p:grpSpPr>
        <p:grpSp>
          <p:nvGrpSpPr>
            <p:cNvPr id="4477" name="Google Shape;4477;p56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4478" name="Google Shape;4478;p56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79" name="Google Shape;4479;p56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80" name="Google Shape;4480;p56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4481" name="Google Shape;4481;p56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82" name="Google Shape;4482;p56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83" name="Google Shape;4483;p56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4484" name="Google Shape;4484;p56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85" name="Google Shape;4485;p56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86" name="Google Shape;4486;p56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4487" name="Google Shape;4487;p56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88" name="Google Shape;4488;p56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489" name="Google Shape;4489;p56"/>
          <p:cNvGrpSpPr/>
          <p:nvPr/>
        </p:nvGrpSpPr>
        <p:grpSpPr>
          <a:xfrm>
            <a:off x="5521552" y="971301"/>
            <a:ext cx="660591" cy="688867"/>
            <a:chOff x="5830645" y="1267368"/>
            <a:chExt cx="530340" cy="553040"/>
          </a:xfrm>
        </p:grpSpPr>
        <p:sp>
          <p:nvSpPr>
            <p:cNvPr id="4490" name="Google Shape;4490;p56"/>
            <p:cNvSpPr/>
            <p:nvPr/>
          </p:nvSpPr>
          <p:spPr>
            <a:xfrm>
              <a:off x="5994669" y="1442730"/>
              <a:ext cx="202317" cy="202342"/>
            </a:xfrm>
            <a:custGeom>
              <a:avLst/>
              <a:gdLst/>
              <a:ahLst/>
              <a:cxnLst/>
              <a:rect l="l" t="t" r="r" b="b"/>
              <a:pathLst>
                <a:path w="7941" h="7942" extrusionOk="0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491" name="Google Shape;4491;p56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4492" name="Google Shape;4492;p56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93" name="Google Shape;4493;p56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94" name="Google Shape;4494;p56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4495" name="Google Shape;4495;p56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96" name="Google Shape;4496;p56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97" name="Google Shape;4497;p56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4498" name="Google Shape;4498;p56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99" name="Google Shape;4499;p56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00" name="Google Shape;4500;p56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4501" name="Google Shape;4501;p56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02" name="Google Shape;4502;p56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503" name="Google Shape;4503;p56"/>
          <p:cNvGrpSpPr/>
          <p:nvPr/>
        </p:nvGrpSpPr>
        <p:grpSpPr>
          <a:xfrm>
            <a:off x="723705" y="1861761"/>
            <a:ext cx="697154" cy="679574"/>
            <a:chOff x="2679875" y="2361475"/>
            <a:chExt cx="780425" cy="760575"/>
          </a:xfrm>
        </p:grpSpPr>
        <p:sp>
          <p:nvSpPr>
            <p:cNvPr id="4504" name="Google Shape;4504;p56"/>
            <p:cNvSpPr/>
            <p:nvPr/>
          </p:nvSpPr>
          <p:spPr>
            <a:xfrm>
              <a:off x="2812050" y="236147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5" name="Google Shape;4505;p56"/>
            <p:cNvSpPr/>
            <p:nvPr/>
          </p:nvSpPr>
          <p:spPr>
            <a:xfrm>
              <a:off x="3082750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6" name="Google Shape;4506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7" name="Google Shape;4507;p56"/>
            <p:cNvSpPr/>
            <p:nvPr/>
          </p:nvSpPr>
          <p:spPr>
            <a:xfrm>
              <a:off x="2679875" y="2645625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8" name="Google Shape;4508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9" name="Google Shape;4509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510" name="Google Shape;4510;p56"/>
          <p:cNvGrpSpPr/>
          <p:nvPr/>
        </p:nvGrpSpPr>
        <p:grpSpPr>
          <a:xfrm>
            <a:off x="3122864" y="971353"/>
            <a:ext cx="735829" cy="684547"/>
            <a:chOff x="3351965" y="1148808"/>
            <a:chExt cx="750770" cy="698375"/>
          </a:xfrm>
        </p:grpSpPr>
        <p:grpSp>
          <p:nvGrpSpPr>
            <p:cNvPr id="4511" name="Google Shape;4511;p56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4512" name="Google Shape;4512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13" name="Google Shape;4513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14" name="Google Shape;4514;p56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4515" name="Google Shape;4515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16" name="Google Shape;4516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17" name="Google Shape;4517;p56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4518" name="Google Shape;4518;p56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19" name="Google Shape;4519;p56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20" name="Google Shape;4520;p56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4521" name="Google Shape;4521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22" name="Google Shape;4522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523" name="Google Shape;4523;p56"/>
          <p:cNvGrpSpPr/>
          <p:nvPr/>
        </p:nvGrpSpPr>
        <p:grpSpPr>
          <a:xfrm>
            <a:off x="7624517" y="971307"/>
            <a:ext cx="804565" cy="677795"/>
            <a:chOff x="7636443" y="1204988"/>
            <a:chExt cx="804565" cy="677795"/>
          </a:xfrm>
        </p:grpSpPr>
        <p:grpSp>
          <p:nvGrpSpPr>
            <p:cNvPr id="4524" name="Google Shape;4524;p56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4525" name="Google Shape;4525;p56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26" name="Google Shape;4526;p56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27" name="Google Shape;4527;p56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4528" name="Google Shape;4528;p56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29" name="Google Shape;4529;p56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30" name="Google Shape;4530;p56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4531" name="Google Shape;4531;p56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32" name="Google Shape;4532;p56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33" name="Google Shape;4533;p56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4534" name="Google Shape;4534;p56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35" name="Google Shape;4535;p56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536" name="Google Shape;4536;p56"/>
          <p:cNvGrpSpPr/>
          <p:nvPr/>
        </p:nvGrpSpPr>
        <p:grpSpPr>
          <a:xfrm>
            <a:off x="4963363" y="1878721"/>
            <a:ext cx="661339" cy="661188"/>
            <a:chOff x="3990000" y="975400"/>
            <a:chExt cx="3934200" cy="3933300"/>
          </a:xfrm>
        </p:grpSpPr>
        <p:sp>
          <p:nvSpPr>
            <p:cNvPr id="4537" name="Google Shape;4537;p56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38" name="Google Shape;4538;p56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39" name="Google Shape;4539;p56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0" name="Google Shape;4540;p56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541" name="Google Shape;4541;p56"/>
          <p:cNvGrpSpPr/>
          <p:nvPr/>
        </p:nvGrpSpPr>
        <p:grpSpPr>
          <a:xfrm>
            <a:off x="6607011" y="1857359"/>
            <a:ext cx="868881" cy="684241"/>
            <a:chOff x="6598259" y="2078634"/>
            <a:chExt cx="868881" cy="684241"/>
          </a:xfrm>
        </p:grpSpPr>
        <p:sp>
          <p:nvSpPr>
            <p:cNvPr id="4542" name="Google Shape;4542;p56"/>
            <p:cNvSpPr/>
            <p:nvPr/>
          </p:nvSpPr>
          <p:spPr>
            <a:xfrm>
              <a:off x="7165957" y="2159753"/>
              <a:ext cx="286185" cy="107120"/>
            </a:xfrm>
            <a:custGeom>
              <a:avLst/>
              <a:gdLst/>
              <a:ahLst/>
              <a:cxnLst/>
              <a:rect l="l" t="t" r="r" b="b"/>
              <a:pathLst>
                <a:path w="4850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3" name="Google Shape;4543;p56"/>
            <p:cNvSpPr/>
            <p:nvPr/>
          </p:nvSpPr>
          <p:spPr>
            <a:xfrm>
              <a:off x="7085764" y="2536793"/>
              <a:ext cx="349475" cy="107120"/>
            </a:xfrm>
            <a:custGeom>
              <a:avLst/>
              <a:gdLst/>
              <a:ahLst/>
              <a:cxnLst/>
              <a:rect l="l" t="t" r="r" b="b"/>
              <a:pathLst>
                <a:path w="59233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4" name="Google Shape;4544;p56"/>
            <p:cNvSpPr/>
            <p:nvPr/>
          </p:nvSpPr>
          <p:spPr>
            <a:xfrm>
              <a:off x="6598259" y="2195183"/>
              <a:ext cx="271241" cy="107120"/>
            </a:xfrm>
            <a:custGeom>
              <a:avLst/>
              <a:gdLst/>
              <a:ahLst/>
              <a:cxnLst/>
              <a:rect l="l" t="t" r="r" b="b"/>
              <a:pathLst>
                <a:path w="45973" h="18156" extrusionOk="0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5" name="Google Shape;4545;p56"/>
            <p:cNvSpPr/>
            <p:nvPr/>
          </p:nvSpPr>
          <p:spPr>
            <a:xfrm>
              <a:off x="6604064" y="2370778"/>
              <a:ext cx="358696" cy="107126"/>
            </a:xfrm>
            <a:custGeom>
              <a:avLst/>
              <a:gdLst/>
              <a:ahLst/>
              <a:cxnLst/>
              <a:rect l="l" t="t" r="r" b="b"/>
              <a:pathLst>
                <a:path w="60796" h="18157" extrusionOk="0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6" name="Google Shape;4546;p56"/>
            <p:cNvSpPr/>
            <p:nvPr/>
          </p:nvSpPr>
          <p:spPr>
            <a:xfrm>
              <a:off x="6645158" y="2545743"/>
              <a:ext cx="358696" cy="109044"/>
            </a:xfrm>
            <a:custGeom>
              <a:avLst/>
              <a:gdLst/>
              <a:ahLst/>
              <a:cxnLst/>
              <a:rect l="l" t="t" r="r" b="b"/>
              <a:pathLst>
                <a:path w="60796" h="18482" extrusionOk="0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7" name="Google Shape;4547;p56"/>
            <p:cNvSpPr/>
            <p:nvPr/>
          </p:nvSpPr>
          <p:spPr>
            <a:xfrm>
              <a:off x="7155838" y="2352960"/>
              <a:ext cx="311302" cy="107120"/>
            </a:xfrm>
            <a:custGeom>
              <a:avLst/>
              <a:gdLst/>
              <a:ahLst/>
              <a:cxnLst/>
              <a:rect l="l" t="t" r="r" b="b"/>
              <a:pathLst>
                <a:path w="52763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548" name="Google Shape;4548;p56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4549" name="Google Shape;4549;p56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008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50" name="Google Shape;4550;p56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56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51" name="Google Shape;4551;p56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156" extrusionOk="0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52" name="Google Shape;4552;p56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avLst/>
                <a:gdLst/>
                <a:ahLst/>
                <a:cxnLst/>
                <a:rect l="l" t="t" r="r" b="b"/>
                <a:pathLst>
                  <a:path w="24122" h="18157" extrusionOk="0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53" name="Google Shape;4553;p56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8482" extrusionOk="0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54" name="Google Shape;4554;p56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674" h="18156" extrusionOk="0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4555" name="Google Shape;4555;p56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4556" name="Google Shape;4556;p56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4557" name="Google Shape;4557;p56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11708" extrusionOk="0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58" name="Google Shape;4558;p56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2324" extrusionOk="0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59" name="Google Shape;4559;p56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0974" extrusionOk="0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0" name="Google Shape;4560;p56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7" h="1994" extrusionOk="0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1" name="Google Shape;4561;p56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51" h="92321" extrusionOk="0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2" name="Google Shape;4562;p56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7866" extrusionOk="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3" name="Google Shape;4563;p56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3892" extrusionOk="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4" name="Google Shape;4564;p56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1" h="1051" extrusionOk="0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5" name="Google Shape;4565;p56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6" name="Google Shape;4566;p56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7" name="Google Shape;4567;p56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8" name="Google Shape;4568;p56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9" name="Google Shape;4569;p56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0" name="Google Shape;4570;p56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1" name="Google Shape;4571;p56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0" extrusionOk="0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2" name="Google Shape;4572;p56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7" extrusionOk="0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3" name="Google Shape;4573;p56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4" extrusionOk="0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4" name="Google Shape;4574;p56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92" h="80915" extrusionOk="0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5" name="Google Shape;4575;p56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sp>
              <p:nvSpPr>
                <p:cNvPr id="4576" name="Google Shape;4576;p56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5" h="19304" extrusionOk="0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577" name="Google Shape;4577;p56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2" h="24598" extrusionOk="0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578" name="Google Shape;4578;p56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6" h="19304" extrusionOk="0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579" name="Google Shape;4579;p56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4" h="29109" extrusionOk="0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580" name="Google Shape;4580;p56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3" h="24598" extrusionOk="0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581" name="Google Shape;4581;p56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3" h="29109" extrusionOk="0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  <p:grpSp>
        <p:nvGrpSpPr>
          <p:cNvPr id="4582" name="Google Shape;4582;p56"/>
          <p:cNvGrpSpPr/>
          <p:nvPr/>
        </p:nvGrpSpPr>
        <p:grpSpPr>
          <a:xfrm>
            <a:off x="716994" y="3531369"/>
            <a:ext cx="1340789" cy="640830"/>
            <a:chOff x="238125" y="1151100"/>
            <a:chExt cx="7139450" cy="3412300"/>
          </a:xfrm>
        </p:grpSpPr>
        <p:sp>
          <p:nvSpPr>
            <p:cNvPr id="4583" name="Google Shape;4583;p56"/>
            <p:cNvSpPr/>
            <p:nvPr/>
          </p:nvSpPr>
          <p:spPr>
            <a:xfrm>
              <a:off x="3468350" y="4223875"/>
              <a:ext cx="679000" cy="339525"/>
            </a:xfrm>
            <a:custGeom>
              <a:avLst/>
              <a:gdLst/>
              <a:ahLst/>
              <a:cxnLst/>
              <a:rect l="l" t="t" r="r" b="b"/>
              <a:pathLst>
                <a:path w="27160" h="13581" extrusionOk="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4" name="Google Shape;4584;p56"/>
            <p:cNvSpPr/>
            <p:nvPr/>
          </p:nvSpPr>
          <p:spPr>
            <a:xfrm>
              <a:off x="3730250" y="3276125"/>
              <a:ext cx="147275" cy="956575"/>
            </a:xfrm>
            <a:custGeom>
              <a:avLst/>
              <a:gdLst/>
              <a:ahLst/>
              <a:cxnLst/>
              <a:rect l="l" t="t" r="r" b="b"/>
              <a:pathLst>
                <a:path w="5891" h="38263" extrusionOk="0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5" name="Google Shape;4585;p56"/>
            <p:cNvSpPr/>
            <p:nvPr/>
          </p:nvSpPr>
          <p:spPr>
            <a:xfrm>
              <a:off x="3796275" y="3875600"/>
              <a:ext cx="839350" cy="630550"/>
            </a:xfrm>
            <a:custGeom>
              <a:avLst/>
              <a:gdLst/>
              <a:ahLst/>
              <a:cxnLst/>
              <a:rect l="l" t="t" r="r" b="b"/>
              <a:pathLst>
                <a:path w="33574" h="25222" extrusionOk="0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6" name="Google Shape;4586;p56"/>
            <p:cNvSpPr/>
            <p:nvPr/>
          </p:nvSpPr>
          <p:spPr>
            <a:xfrm>
              <a:off x="6240475" y="3130600"/>
              <a:ext cx="1137100" cy="1432800"/>
            </a:xfrm>
            <a:custGeom>
              <a:avLst/>
              <a:gdLst/>
              <a:ahLst/>
              <a:cxnLst/>
              <a:rect l="l" t="t" r="r" b="b"/>
              <a:pathLst>
                <a:path w="45484" h="57312" extrusionOk="0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7" name="Google Shape;4587;p56"/>
            <p:cNvSpPr/>
            <p:nvPr/>
          </p:nvSpPr>
          <p:spPr>
            <a:xfrm>
              <a:off x="5243900" y="1696775"/>
              <a:ext cx="1764175" cy="1777475"/>
            </a:xfrm>
            <a:custGeom>
              <a:avLst/>
              <a:gdLst/>
              <a:ahLst/>
              <a:cxnLst/>
              <a:rect l="l" t="t" r="r" b="b"/>
              <a:pathLst>
                <a:path w="70567" h="71099" extrusionOk="0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8" name="Google Shape;4588;p56"/>
            <p:cNvSpPr/>
            <p:nvPr/>
          </p:nvSpPr>
          <p:spPr>
            <a:xfrm>
              <a:off x="3812150" y="1151100"/>
              <a:ext cx="1896075" cy="1245900"/>
            </a:xfrm>
            <a:custGeom>
              <a:avLst/>
              <a:gdLst/>
              <a:ahLst/>
              <a:cxnLst/>
              <a:rect l="l" t="t" r="r" b="b"/>
              <a:pathLst>
                <a:path w="75843" h="49836" extrusionOk="0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9" name="Google Shape;4589;p56"/>
            <p:cNvSpPr/>
            <p:nvPr/>
          </p:nvSpPr>
          <p:spPr>
            <a:xfrm>
              <a:off x="1910550" y="1151100"/>
              <a:ext cx="1901625" cy="1244175"/>
            </a:xfrm>
            <a:custGeom>
              <a:avLst/>
              <a:gdLst/>
              <a:ahLst/>
              <a:cxnLst/>
              <a:rect l="l" t="t" r="r" b="b"/>
              <a:pathLst>
                <a:path w="76065" h="49767" extrusionOk="0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0" name="Google Shape;4590;p56"/>
            <p:cNvSpPr/>
            <p:nvPr/>
          </p:nvSpPr>
          <p:spPr>
            <a:xfrm>
              <a:off x="608475" y="1694725"/>
              <a:ext cx="1766425" cy="1778150"/>
            </a:xfrm>
            <a:custGeom>
              <a:avLst/>
              <a:gdLst/>
              <a:ahLst/>
              <a:cxnLst/>
              <a:rect l="l" t="t" r="r" b="b"/>
              <a:pathLst>
                <a:path w="70657" h="71126" extrusionOk="0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1" name="Google Shape;4591;p56"/>
            <p:cNvSpPr/>
            <p:nvPr/>
          </p:nvSpPr>
          <p:spPr>
            <a:xfrm>
              <a:off x="238125" y="3129050"/>
              <a:ext cx="1137975" cy="1434175"/>
            </a:xfrm>
            <a:custGeom>
              <a:avLst/>
              <a:gdLst/>
              <a:ahLst/>
              <a:cxnLst/>
              <a:rect l="l" t="t" r="r" b="b"/>
              <a:pathLst>
                <a:path w="45519" h="57367" extrusionOk="0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2" name="Google Shape;4592;p56"/>
            <p:cNvSpPr/>
            <p:nvPr/>
          </p:nvSpPr>
          <p:spPr>
            <a:xfrm>
              <a:off x="1924656" y="1941325"/>
              <a:ext cx="3773110" cy="1646329"/>
            </a:xfrm>
            <a:custGeom>
              <a:avLst/>
              <a:gdLst/>
              <a:ahLst/>
              <a:cxnLst/>
              <a:rect l="l" t="t" r="r" b="b"/>
              <a:pathLst>
                <a:path w="148183" h="64657" extrusionOk="0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3" name="Google Shape;4593;p56"/>
            <p:cNvSpPr/>
            <p:nvPr/>
          </p:nvSpPr>
          <p:spPr>
            <a:xfrm>
              <a:off x="1028863" y="2678027"/>
              <a:ext cx="1805597" cy="1885320"/>
            </a:xfrm>
            <a:custGeom>
              <a:avLst/>
              <a:gdLst/>
              <a:ahLst/>
              <a:cxnLst/>
              <a:rect l="l" t="t" r="r" b="b"/>
              <a:pathLst>
                <a:path w="70912" h="74043" extrusionOk="0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4" name="Google Shape;4594;p56"/>
            <p:cNvSpPr/>
            <p:nvPr/>
          </p:nvSpPr>
          <p:spPr>
            <a:xfrm>
              <a:off x="4792190" y="2679937"/>
              <a:ext cx="1798951" cy="1883410"/>
            </a:xfrm>
            <a:custGeom>
              <a:avLst/>
              <a:gdLst/>
              <a:ahLst/>
              <a:cxnLst/>
              <a:rect l="l" t="t" r="r" b="b"/>
              <a:pathLst>
                <a:path w="70651" h="73968" extrusionOk="0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595" name="Google Shape;4595;p56"/>
          <p:cNvGrpSpPr/>
          <p:nvPr/>
        </p:nvGrpSpPr>
        <p:grpSpPr>
          <a:xfrm>
            <a:off x="5584217" y="2734650"/>
            <a:ext cx="985357" cy="585764"/>
            <a:chOff x="5145061" y="2881789"/>
            <a:chExt cx="1107641" cy="658458"/>
          </a:xfrm>
        </p:grpSpPr>
        <p:grpSp>
          <p:nvGrpSpPr>
            <p:cNvPr id="4596" name="Google Shape;4596;p56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4597" name="Google Shape;4597;p56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  <p:sp>
            <p:nvSpPr>
              <p:cNvPr id="4598" name="Google Shape;4598;p56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</p:grpSp>
        <p:grpSp>
          <p:nvGrpSpPr>
            <p:cNvPr id="4599" name="Google Shape;4599;p56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4600" name="Google Shape;4600;p56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  <p:sp>
            <p:nvSpPr>
              <p:cNvPr id="4601" name="Google Shape;4601;p56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</p:grpSp>
        <p:grpSp>
          <p:nvGrpSpPr>
            <p:cNvPr id="4602" name="Google Shape;4602;p56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4603" name="Google Shape;4603;p56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  <p:sp>
            <p:nvSpPr>
              <p:cNvPr id="4604" name="Google Shape;4604;p56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</p:grpSp>
        <p:grpSp>
          <p:nvGrpSpPr>
            <p:cNvPr id="4605" name="Google Shape;4605;p56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4606" name="Google Shape;4606;p56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  <p:sp>
            <p:nvSpPr>
              <p:cNvPr id="4607" name="Google Shape;4607;p56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</p:grpSp>
      </p:grpSp>
      <p:grpSp>
        <p:nvGrpSpPr>
          <p:cNvPr id="4608" name="Google Shape;4608;p56"/>
          <p:cNvGrpSpPr/>
          <p:nvPr/>
        </p:nvGrpSpPr>
        <p:grpSpPr>
          <a:xfrm>
            <a:off x="8163140" y="3526708"/>
            <a:ext cx="269068" cy="645491"/>
            <a:chOff x="7026852" y="3311869"/>
            <a:chExt cx="434331" cy="1041954"/>
          </a:xfrm>
        </p:grpSpPr>
        <p:sp>
          <p:nvSpPr>
            <p:cNvPr id="4609" name="Google Shape;4609;p56"/>
            <p:cNvSpPr/>
            <p:nvPr/>
          </p:nvSpPr>
          <p:spPr>
            <a:xfrm>
              <a:off x="7026852" y="3311869"/>
              <a:ext cx="434331" cy="847405"/>
            </a:xfrm>
            <a:custGeom>
              <a:avLst/>
              <a:gdLst/>
              <a:ahLst/>
              <a:cxnLst/>
              <a:rect l="l" t="t" r="r" b="b"/>
              <a:pathLst>
                <a:path w="16734" h="32649" extrusionOk="0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10" name="Google Shape;4610;p56"/>
            <p:cNvSpPr/>
            <p:nvPr/>
          </p:nvSpPr>
          <p:spPr>
            <a:xfrm>
              <a:off x="7082395" y="3359392"/>
              <a:ext cx="323321" cy="32332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11" name="Google Shape;4611;p56"/>
            <p:cNvSpPr/>
            <p:nvPr/>
          </p:nvSpPr>
          <p:spPr>
            <a:xfrm>
              <a:off x="7026852" y="4159239"/>
              <a:ext cx="434331" cy="194585"/>
            </a:xfrm>
            <a:custGeom>
              <a:avLst/>
              <a:gdLst/>
              <a:ahLst/>
              <a:cxnLst/>
              <a:rect l="l" t="t" r="r" b="b"/>
              <a:pathLst>
                <a:path w="16734" h="7497" extrusionOk="0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12" name="Google Shape;4612;p56"/>
          <p:cNvGrpSpPr/>
          <p:nvPr/>
        </p:nvGrpSpPr>
        <p:grpSpPr>
          <a:xfrm>
            <a:off x="6179721" y="3565945"/>
            <a:ext cx="293882" cy="293836"/>
            <a:chOff x="4873519" y="3311869"/>
            <a:chExt cx="499374" cy="499296"/>
          </a:xfrm>
        </p:grpSpPr>
        <p:sp>
          <p:nvSpPr>
            <p:cNvPr id="4613" name="Google Shape;4613;p56"/>
            <p:cNvSpPr/>
            <p:nvPr/>
          </p:nvSpPr>
          <p:spPr>
            <a:xfrm>
              <a:off x="4873519" y="3311869"/>
              <a:ext cx="499374" cy="499296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14" name="Google Shape;4614;p56"/>
            <p:cNvSpPr/>
            <p:nvPr/>
          </p:nvSpPr>
          <p:spPr>
            <a:xfrm>
              <a:off x="4894620" y="3329830"/>
              <a:ext cx="202112" cy="182386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15" name="Google Shape;4615;p56"/>
          <p:cNvGrpSpPr/>
          <p:nvPr/>
        </p:nvGrpSpPr>
        <p:grpSpPr>
          <a:xfrm>
            <a:off x="6179721" y="3878317"/>
            <a:ext cx="293882" cy="293882"/>
            <a:chOff x="4873519" y="3875839"/>
            <a:chExt cx="499374" cy="499374"/>
          </a:xfrm>
        </p:grpSpPr>
        <p:sp>
          <p:nvSpPr>
            <p:cNvPr id="4616" name="Google Shape;4616;p56"/>
            <p:cNvSpPr/>
            <p:nvPr/>
          </p:nvSpPr>
          <p:spPr>
            <a:xfrm>
              <a:off x="4873519" y="3875839"/>
              <a:ext cx="499374" cy="499374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17" name="Google Shape;4617;p56"/>
            <p:cNvSpPr/>
            <p:nvPr/>
          </p:nvSpPr>
          <p:spPr>
            <a:xfrm>
              <a:off x="4894620" y="3893826"/>
              <a:ext cx="202112" cy="182360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18" name="Google Shape;4618;p56"/>
          <p:cNvGrpSpPr/>
          <p:nvPr/>
        </p:nvGrpSpPr>
        <p:grpSpPr>
          <a:xfrm>
            <a:off x="2410248" y="1850269"/>
            <a:ext cx="698104" cy="698208"/>
            <a:chOff x="2565073" y="2075876"/>
            <a:chExt cx="672482" cy="672518"/>
          </a:xfrm>
        </p:grpSpPr>
        <p:sp>
          <p:nvSpPr>
            <p:cNvPr id="4619" name="Google Shape;4619;p56"/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0" name="Google Shape;4620;p56"/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1" name="Google Shape;4621;p56"/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2" name="Google Shape;4622;p56"/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3" name="Google Shape;4623;p56"/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4" name="Google Shape;4624;p56"/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25" name="Google Shape;4625;p56"/>
          <p:cNvGrpSpPr/>
          <p:nvPr/>
        </p:nvGrpSpPr>
        <p:grpSpPr>
          <a:xfrm>
            <a:off x="5633660" y="3534870"/>
            <a:ext cx="438354" cy="637329"/>
            <a:chOff x="1697726" y="3244179"/>
            <a:chExt cx="788124" cy="1146069"/>
          </a:xfrm>
        </p:grpSpPr>
        <p:sp>
          <p:nvSpPr>
            <p:cNvPr id="4626" name="Google Shape;4626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7" name="Google Shape;4627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4628" name="Google Shape;4628;p56"/>
          <p:cNvSpPr/>
          <p:nvPr/>
        </p:nvSpPr>
        <p:spPr>
          <a:xfrm>
            <a:off x="8130919" y="342265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4629" name="Google Shape;4629;p56"/>
          <p:cNvGrpSpPr/>
          <p:nvPr/>
        </p:nvGrpSpPr>
        <p:grpSpPr>
          <a:xfrm>
            <a:off x="7634874" y="1863232"/>
            <a:ext cx="799565" cy="670282"/>
            <a:chOff x="7617850" y="2063282"/>
            <a:chExt cx="799565" cy="670282"/>
          </a:xfrm>
        </p:grpSpPr>
        <p:cxnSp>
          <p:nvCxnSpPr>
            <p:cNvPr id="4630" name="Google Shape;4630;p56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1" name="Google Shape;4631;p56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2" name="Google Shape;4632;p56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3" name="Google Shape;4633;p56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4" name="Google Shape;4634;p56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5" name="Google Shape;4635;p56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636" name="Google Shape;4636;p56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4637" name="Google Shape;4637;p56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4638" name="Google Shape;4638;p56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39" name="Google Shape;4639;p56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40" name="Google Shape;4640;p56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41" name="Google Shape;4641;p56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642" name="Google Shape;4642;p56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4643" name="Google Shape;4643;p56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44" name="Google Shape;4644;p56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45" name="Google Shape;4645;p56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46" name="Google Shape;4646;p56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  <p:sp>
        <p:nvSpPr>
          <p:cNvPr id="4647" name="Google Shape;4647;p56"/>
          <p:cNvSpPr/>
          <p:nvPr/>
        </p:nvSpPr>
        <p:spPr>
          <a:xfrm>
            <a:off x="7095128" y="3555322"/>
            <a:ext cx="558742" cy="61687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648" name="Google Shape;4648;p56"/>
          <p:cNvSpPr/>
          <p:nvPr/>
        </p:nvSpPr>
        <p:spPr>
          <a:xfrm rot="10800000">
            <a:off x="6581310" y="3552736"/>
            <a:ext cx="406111" cy="619462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4649" name="Google Shape;4649;p56"/>
          <p:cNvGrpSpPr/>
          <p:nvPr/>
        </p:nvGrpSpPr>
        <p:grpSpPr>
          <a:xfrm>
            <a:off x="7821480" y="2716716"/>
            <a:ext cx="602567" cy="601884"/>
            <a:chOff x="1186975" y="238125"/>
            <a:chExt cx="5244275" cy="5238325"/>
          </a:xfrm>
        </p:grpSpPr>
        <p:sp>
          <p:nvSpPr>
            <p:cNvPr id="4650" name="Google Shape;4650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51" name="Google Shape;4651;p56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52" name="Google Shape;4652;p56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53" name="Google Shape;4653;p56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54" name="Google Shape;4654;p56"/>
          <p:cNvGrpSpPr/>
          <p:nvPr/>
        </p:nvGrpSpPr>
        <p:grpSpPr>
          <a:xfrm>
            <a:off x="3264218" y="1856199"/>
            <a:ext cx="651848" cy="687338"/>
            <a:chOff x="3400515" y="2056248"/>
            <a:chExt cx="698134" cy="735987"/>
          </a:xfrm>
        </p:grpSpPr>
        <p:grpSp>
          <p:nvGrpSpPr>
            <p:cNvPr id="4655" name="Google Shape;4655;p56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4656" name="Google Shape;4656;p56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657" name="Google Shape;4657;p56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8" name="Google Shape;4658;p56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4659" name="Google Shape;4659;p56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660" name="Google Shape;4660;p56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1" name="Google Shape;4661;p56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4662" name="Google Shape;4662;p56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663" name="Google Shape;4663;p56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4" name="Google Shape;4664;p56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4665" name="Google Shape;4665;p56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666" name="Google Shape;4666;p56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7" name="Google Shape;4667;p56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4668" name="Google Shape;4668;p56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400" b="0" i="0" u="none" strike="noStrike" cap="none" noProof="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669" name="Google Shape;4669;p56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670" name="Google Shape;4670;p56"/>
          <p:cNvGrpSpPr/>
          <p:nvPr/>
        </p:nvGrpSpPr>
        <p:grpSpPr>
          <a:xfrm>
            <a:off x="2555923" y="2726206"/>
            <a:ext cx="1268144" cy="592394"/>
            <a:chOff x="238125" y="1188750"/>
            <a:chExt cx="7140450" cy="3335550"/>
          </a:xfrm>
        </p:grpSpPr>
        <p:sp>
          <p:nvSpPr>
            <p:cNvPr id="4671" name="Google Shape;4671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2" name="Google Shape;4672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3" name="Google Shape;4673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4" name="Google Shape;4674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5" name="Google Shape;4675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76" name="Google Shape;4676;p56"/>
          <p:cNvGrpSpPr/>
          <p:nvPr/>
        </p:nvGrpSpPr>
        <p:grpSpPr>
          <a:xfrm>
            <a:off x="6663824" y="2728360"/>
            <a:ext cx="1053944" cy="590147"/>
            <a:chOff x="238125" y="1335475"/>
            <a:chExt cx="5418735" cy="3034175"/>
          </a:xfrm>
        </p:grpSpPr>
        <p:sp>
          <p:nvSpPr>
            <p:cNvPr id="4677" name="Google Shape;4677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8" name="Google Shape;4678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9" name="Google Shape;4679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80" name="Google Shape;4680;p56"/>
          <p:cNvGrpSpPr/>
          <p:nvPr/>
        </p:nvGrpSpPr>
        <p:grpSpPr>
          <a:xfrm>
            <a:off x="4094633" y="3533260"/>
            <a:ext cx="1268207" cy="638939"/>
            <a:chOff x="3967651" y="3645904"/>
            <a:chExt cx="1479304" cy="745292"/>
          </a:xfrm>
        </p:grpSpPr>
        <p:grpSp>
          <p:nvGrpSpPr>
            <p:cNvPr id="4681" name="Google Shape;4681;p56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4682" name="Google Shape;4682;p56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4683" name="Google Shape;4683;p56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84" name="Google Shape;4684;p56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685" name="Google Shape;4685;p56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4686" name="Google Shape;4686;p56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87" name="Google Shape;4687;p56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688" name="Google Shape;4688;p56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4689" name="Google Shape;4689;p56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90" name="Google Shape;4690;p56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4691" name="Google Shape;4691;p56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4692" name="Google Shape;4692;p56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3" name="Google Shape;4693;p56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4" name="Google Shape;4694;p56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5" name="Google Shape;4695;p56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6" name="Google Shape;4696;p56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7" name="Google Shape;4697;p56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8" name="Google Shape;4698;p56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9" name="Google Shape;4699;p56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0" name="Google Shape;4700;p56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1" name="Google Shape;4701;p56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702" name="Google Shape;4702;p56"/>
          <p:cNvGrpSpPr/>
          <p:nvPr/>
        </p:nvGrpSpPr>
        <p:grpSpPr>
          <a:xfrm>
            <a:off x="2480746" y="3534460"/>
            <a:ext cx="1243128" cy="637739"/>
            <a:chOff x="2496310" y="3693351"/>
            <a:chExt cx="1342906" cy="688926"/>
          </a:xfrm>
        </p:grpSpPr>
        <p:grpSp>
          <p:nvGrpSpPr>
            <p:cNvPr id="4703" name="Google Shape;4703;p56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4704" name="Google Shape;4704;p56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5" name="Google Shape;4705;p56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6" name="Google Shape;4706;p56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7" name="Google Shape;4707;p56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8" name="Google Shape;4708;p56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9" name="Google Shape;4709;p56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4710" name="Google Shape;4710;p56"/>
              <p:cNvCxnSpPr>
                <a:stCxn id="4708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1" name="Google Shape;4711;p56"/>
              <p:cNvCxnSpPr>
                <a:stCxn id="4705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2" name="Google Shape;4712;p56"/>
              <p:cNvCxnSpPr>
                <a:stCxn id="4706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3" name="Google Shape;4713;p56"/>
              <p:cNvCxnSpPr>
                <a:stCxn id="4709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4" name="Google Shape;4714;p56"/>
              <p:cNvCxnSpPr>
                <a:stCxn id="4707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5" name="Google Shape;4715;p56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4716" name="Google Shape;4716;p56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17" name="Google Shape;4717;p56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18" name="Google Shape;4718;p56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719" name="Google Shape;4719;p56"/>
          <p:cNvGrpSpPr/>
          <p:nvPr/>
        </p:nvGrpSpPr>
        <p:grpSpPr>
          <a:xfrm>
            <a:off x="1654417" y="971307"/>
            <a:ext cx="574511" cy="874709"/>
            <a:chOff x="1715404" y="1112080"/>
            <a:chExt cx="642270" cy="977984"/>
          </a:xfrm>
        </p:grpSpPr>
        <p:grpSp>
          <p:nvGrpSpPr>
            <p:cNvPr id="4720" name="Google Shape;4720;p56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4721" name="Google Shape;4721;p56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22" name="Google Shape;4722;p56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23" name="Google Shape;4723;p56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4724" name="Google Shape;4724;p56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25" name="Google Shape;4725;p56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26" name="Google Shape;4726;p56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4727" name="Google Shape;4727;p56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28" name="Google Shape;4728;p56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29" name="Google Shape;4729;p56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4730" name="Google Shape;4730;p56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31" name="Google Shape;4731;p56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732" name="Google Shape;4732;p56"/>
          <p:cNvGrpSpPr/>
          <p:nvPr/>
        </p:nvGrpSpPr>
        <p:grpSpPr>
          <a:xfrm>
            <a:off x="7761578" y="3528028"/>
            <a:ext cx="293855" cy="644170"/>
            <a:chOff x="241025" y="3151575"/>
            <a:chExt cx="293855" cy="644170"/>
          </a:xfrm>
        </p:grpSpPr>
        <p:sp>
          <p:nvSpPr>
            <p:cNvPr id="4733" name="Google Shape;4733;p56"/>
            <p:cNvSpPr/>
            <p:nvPr/>
          </p:nvSpPr>
          <p:spPr>
            <a:xfrm>
              <a:off x="241025" y="3151575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34" name="Google Shape;4734;p56"/>
            <p:cNvSpPr/>
            <p:nvPr/>
          </p:nvSpPr>
          <p:spPr>
            <a:xfrm>
              <a:off x="241347" y="3252796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735" name="Google Shape;4735;p56"/>
          <p:cNvGrpSpPr/>
          <p:nvPr/>
        </p:nvGrpSpPr>
        <p:grpSpPr>
          <a:xfrm>
            <a:off x="709562" y="2728028"/>
            <a:ext cx="1779649" cy="591620"/>
            <a:chOff x="246070" y="1983375"/>
            <a:chExt cx="1855347" cy="616849"/>
          </a:xfrm>
        </p:grpSpPr>
        <p:sp>
          <p:nvSpPr>
            <p:cNvPr id="4736" name="Google Shape;4736;p56"/>
            <p:cNvSpPr/>
            <p:nvPr/>
          </p:nvSpPr>
          <p:spPr>
            <a:xfrm>
              <a:off x="1072131" y="1983872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37" name="Google Shape;4737;p56"/>
            <p:cNvSpPr/>
            <p:nvPr/>
          </p:nvSpPr>
          <p:spPr>
            <a:xfrm>
              <a:off x="1430530" y="2193486"/>
              <a:ext cx="46960" cy="46948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38" name="Google Shape;4738;p56"/>
            <p:cNvSpPr/>
            <p:nvPr/>
          </p:nvSpPr>
          <p:spPr>
            <a:xfrm>
              <a:off x="1277847" y="2191554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39" name="Google Shape;4739;p56"/>
            <p:cNvSpPr/>
            <p:nvPr/>
          </p:nvSpPr>
          <p:spPr>
            <a:xfrm>
              <a:off x="1690156" y="2190379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0" name="Google Shape;4740;p56"/>
            <p:cNvSpPr/>
            <p:nvPr/>
          </p:nvSpPr>
          <p:spPr>
            <a:xfrm>
              <a:off x="1484068" y="1984268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1" name="Google Shape;4741;p56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2" name="Google Shape;4742;p56"/>
            <p:cNvSpPr/>
            <p:nvPr/>
          </p:nvSpPr>
          <p:spPr>
            <a:xfrm>
              <a:off x="246070" y="1983826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3" name="Google Shape;4743;p56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4" name="Google Shape;4744;p56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745" name="Google Shape;4745;p56"/>
          <p:cNvGrpSpPr/>
          <p:nvPr/>
        </p:nvGrpSpPr>
        <p:grpSpPr>
          <a:xfrm>
            <a:off x="2320428" y="971307"/>
            <a:ext cx="711055" cy="745993"/>
            <a:chOff x="2496269" y="1171698"/>
            <a:chExt cx="761953" cy="799392"/>
          </a:xfrm>
        </p:grpSpPr>
        <p:grpSp>
          <p:nvGrpSpPr>
            <p:cNvPr id="4746" name="Google Shape;4746;p56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4747" name="Google Shape;4747;p56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48" name="Google Shape;4748;p56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4749" name="Google Shape;4749;p56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4750" name="Google Shape;4750;p56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4751" name="Google Shape;4751;p56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4752" name="Google Shape;4752;p56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53" name="Google Shape;4753;p56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grpSp>
                <p:nvGrpSpPr>
                  <p:cNvPr id="4754" name="Google Shape;4754;p56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4755" name="Google Shape;4755;p56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56" name="Google Shape;4756;p56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grpSp>
                <p:nvGrpSpPr>
                  <p:cNvPr id="4757" name="Google Shape;4757;p56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4758" name="Google Shape;4758;p56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59" name="Google Shape;4759;p56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grpSp>
                <p:nvGrpSpPr>
                  <p:cNvPr id="4760" name="Google Shape;4760;p56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4761" name="Google Shape;4761;p56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62" name="Google Shape;4762;p56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grpSp>
                <p:nvGrpSpPr>
                  <p:cNvPr id="4763" name="Google Shape;4763;p56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4764" name="Google Shape;4764;p56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65" name="Google Shape;4765;p56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  <p:grpSp>
              <p:nvGrpSpPr>
                <p:cNvPr id="4766" name="Google Shape;4766;p56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4767" name="Google Shape;4767;p56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grpSp>
                <p:nvGrpSpPr>
                  <p:cNvPr id="4768" name="Google Shape;4768;p56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4769" name="Google Shape;4769;p56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70" name="Google Shape;4770;p56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71" name="Google Shape;4771;p56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72" name="Google Shape;4772;p56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73" name="Google Shape;4773;p56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</p:grpSp>
        </p:grpSp>
        <p:sp>
          <p:nvSpPr>
            <p:cNvPr id="4774" name="Google Shape;4774;p56"/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75" name="Google Shape;4775;p56"/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76" name="Google Shape;4776;p56"/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77" name="Google Shape;4777;p56"/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78" name="Google Shape;4778;p56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779" name="Google Shape;4779;p56"/>
          <p:cNvGrpSpPr/>
          <p:nvPr/>
        </p:nvGrpSpPr>
        <p:grpSpPr>
          <a:xfrm>
            <a:off x="3909129" y="2727412"/>
            <a:ext cx="1569144" cy="591015"/>
            <a:chOff x="3820100" y="3023049"/>
            <a:chExt cx="1303926" cy="491162"/>
          </a:xfrm>
        </p:grpSpPr>
        <p:grpSp>
          <p:nvGrpSpPr>
            <p:cNvPr id="4780" name="Google Shape;4780;p56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4781" name="Google Shape;4781;p56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l="l" t="t" r="r" b="b"/>
                <a:pathLst>
                  <a:path w="45218" h="43940" extrusionOk="0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82" name="Google Shape;4782;p56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l="l" t="t" r="r" b="b"/>
                <a:pathLst>
                  <a:path w="71590" h="9146" extrusionOk="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83" name="Google Shape;4783;p56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4784" name="Google Shape;4784;p56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avLst/>
                <a:gdLst/>
                <a:ahLst/>
                <a:cxnLst/>
                <a:rect l="l" t="t" r="r" b="b"/>
                <a:pathLst>
                  <a:path w="17006" h="15844" extrusionOk="0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85" name="Google Shape;4785;p56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l="l" t="t" r="r" b="b"/>
                <a:pathLst>
                  <a:path w="18211" h="8881" extrusionOk="0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86" name="Google Shape;4786;p56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4787" name="Google Shape;4787;p56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avLst/>
                <a:gdLst/>
                <a:ahLst/>
                <a:cxnLst/>
                <a:rect l="l" t="t" r="r" b="b"/>
                <a:pathLst>
                  <a:path w="36118" h="34797" extrusionOk="0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88" name="Google Shape;4788;p56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l="l" t="t" r="r" b="b"/>
                <a:pathLst>
                  <a:path w="53867" h="9145" extrusionOk="0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89" name="Google Shape;4789;p56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4790" name="Google Shape;4790;p56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avLst/>
                <a:gdLst/>
                <a:ahLst/>
                <a:cxnLst/>
                <a:rect l="l" t="t" r="r" b="b"/>
                <a:pathLst>
                  <a:path w="26899" h="25634" extrusionOk="0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91" name="Google Shape;4791;p56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055" h="9792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792" name="Google Shape;4792;p56"/>
          <p:cNvGrpSpPr/>
          <p:nvPr/>
        </p:nvGrpSpPr>
        <p:grpSpPr>
          <a:xfrm>
            <a:off x="1541251" y="1854258"/>
            <a:ext cx="713522" cy="688025"/>
            <a:chOff x="1706078" y="2092648"/>
            <a:chExt cx="660913" cy="637296"/>
          </a:xfrm>
        </p:grpSpPr>
        <p:sp>
          <p:nvSpPr>
            <p:cNvPr id="4793" name="Google Shape;4793;p56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794" name="Google Shape;4794;p56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4795" name="Google Shape;4795;p56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96" name="Google Shape;4796;p56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97" name="Google Shape;4797;p56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798" name="Google Shape;4798;p56"/>
          <p:cNvGrpSpPr/>
          <p:nvPr/>
        </p:nvGrpSpPr>
        <p:grpSpPr>
          <a:xfrm>
            <a:off x="6303109" y="971806"/>
            <a:ext cx="1317459" cy="684168"/>
            <a:chOff x="238125" y="999450"/>
            <a:chExt cx="7140700" cy="3708225"/>
          </a:xfrm>
        </p:grpSpPr>
        <p:sp>
          <p:nvSpPr>
            <p:cNvPr id="4799" name="Google Shape;4799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0" name="Google Shape;4800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1" name="Google Shape;4801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2" name="Google Shape;4802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3" name="Google Shape;4803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4" name="Google Shape;4804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5" name="Google Shape;4805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6" name="Google Shape;4806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7" name="Google Shape;4807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2" name="Google Shape;4812;p57"/>
          <p:cNvGrpSpPr/>
          <p:nvPr/>
        </p:nvGrpSpPr>
        <p:grpSpPr>
          <a:xfrm>
            <a:off x="717027" y="967622"/>
            <a:ext cx="1636117" cy="1526144"/>
            <a:chOff x="729238" y="1179665"/>
            <a:chExt cx="1636117" cy="1526144"/>
          </a:xfrm>
        </p:grpSpPr>
        <p:grpSp>
          <p:nvGrpSpPr>
            <p:cNvPr id="4813" name="Google Shape;4813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4814" name="Google Shape;4814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5" name="Google Shape;4815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6" name="Google Shape;4816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7" name="Google Shape;4817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8" name="Google Shape;4818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9" name="Google Shape;4819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0" name="Google Shape;4820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1" name="Google Shape;4821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2" name="Google Shape;4822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3" name="Google Shape;4823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24" name="Google Shape;4824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4825" name="Google Shape;4825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6" name="Google Shape;4826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7" name="Google Shape;4827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8" name="Google Shape;4828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9" name="Google Shape;4829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0" name="Google Shape;4830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1" name="Google Shape;4831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2" name="Google Shape;4832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3" name="Google Shape;4833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4" name="Google Shape;4834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35" name="Google Shape;4835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4836" name="Google Shape;4836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7" name="Google Shape;4837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8" name="Google Shape;4838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9" name="Google Shape;4839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0" name="Google Shape;4840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1" name="Google Shape;4841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2" name="Google Shape;4842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3" name="Google Shape;4843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4" name="Google Shape;4844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5" name="Google Shape;4845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46" name="Google Shape;4846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4847" name="Google Shape;4847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8" name="Google Shape;4848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9" name="Google Shape;4849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0" name="Google Shape;4850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1" name="Google Shape;4851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2" name="Google Shape;4852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3" name="Google Shape;4853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4" name="Google Shape;4854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5" name="Google Shape;4855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6" name="Google Shape;4856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57" name="Google Shape;4857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4858" name="Google Shape;4858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9" name="Google Shape;4859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0" name="Google Shape;4860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1" name="Google Shape;4861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2" name="Google Shape;4862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3" name="Google Shape;4863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4" name="Google Shape;4864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5" name="Google Shape;4865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6" name="Google Shape;4866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7" name="Google Shape;4867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68" name="Google Shape;4868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4869" name="Google Shape;4869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0" name="Google Shape;4870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1" name="Google Shape;4871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2" name="Google Shape;4872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3" name="Google Shape;4873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4" name="Google Shape;4874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5" name="Google Shape;4875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6" name="Google Shape;4876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7" name="Google Shape;4877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8" name="Google Shape;4878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79" name="Google Shape;4879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4880" name="Google Shape;4880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1" name="Google Shape;4881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2" name="Google Shape;4882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3" name="Google Shape;4883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4" name="Google Shape;4884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5" name="Google Shape;4885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6" name="Google Shape;4886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7" name="Google Shape;4887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8" name="Google Shape;4888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9" name="Google Shape;4889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90" name="Google Shape;4890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4891" name="Google Shape;4891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2" name="Google Shape;4892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3" name="Google Shape;4893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4" name="Google Shape;4894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5" name="Google Shape;4895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6" name="Google Shape;4896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7" name="Google Shape;4897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8" name="Google Shape;4898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9" name="Google Shape;4899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0" name="Google Shape;4900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901" name="Google Shape;4901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4902" name="Google Shape;4902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3" name="Google Shape;4903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4" name="Google Shape;4904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5" name="Google Shape;4905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6" name="Google Shape;4906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7" name="Google Shape;4907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8" name="Google Shape;4908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9" name="Google Shape;4909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0" name="Google Shape;4910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1" name="Google Shape;4911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912" name="Google Shape;4912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4913" name="Google Shape;4913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4" name="Google Shape;4914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5" name="Google Shape;4915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6" name="Google Shape;4916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7" name="Google Shape;4917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8" name="Google Shape;4918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9" name="Google Shape;4919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0" name="Google Shape;4920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1" name="Google Shape;4921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2" name="Google Shape;4922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923" name="Google Shape;4923;p57"/>
          <p:cNvGrpSpPr/>
          <p:nvPr/>
        </p:nvGrpSpPr>
        <p:grpSpPr>
          <a:xfrm>
            <a:off x="2611693" y="986760"/>
            <a:ext cx="1364248" cy="1102133"/>
            <a:chOff x="2623904" y="1198803"/>
            <a:chExt cx="1364248" cy="1102133"/>
          </a:xfrm>
        </p:grpSpPr>
        <p:grpSp>
          <p:nvGrpSpPr>
            <p:cNvPr id="4924" name="Google Shape;4924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4925" name="Google Shape;4925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6" name="Google Shape;4926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7" name="Google Shape;4927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8" name="Google Shape;4928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9" name="Google Shape;4929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930" name="Google Shape;4930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4931" name="Google Shape;4931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2" name="Google Shape;4932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3" name="Google Shape;4933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4" name="Google Shape;4934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5" name="Google Shape;4935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936" name="Google Shape;4936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4937" name="Google Shape;4937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8" name="Google Shape;4938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9" name="Google Shape;4939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0" name="Google Shape;494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1" name="Google Shape;494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942" name="Google Shape;4942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4943" name="Google Shape;4943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4" name="Google Shape;4944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5" name="Google Shape;4945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6" name="Google Shape;4946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7" name="Google Shape;4947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948" name="Google Shape;4948;p57"/>
          <p:cNvGrpSpPr/>
          <p:nvPr/>
        </p:nvGrpSpPr>
        <p:grpSpPr>
          <a:xfrm>
            <a:off x="2601154" y="2445833"/>
            <a:ext cx="1387541" cy="159124"/>
            <a:chOff x="3200660" y="2180272"/>
            <a:chExt cx="2563824" cy="378237"/>
          </a:xfrm>
        </p:grpSpPr>
        <p:sp>
          <p:nvSpPr>
            <p:cNvPr id="4949" name="Google Shape;4949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0" name="Google Shape;4950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1" name="Google Shape;4951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2" name="Google Shape;4952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3" name="Google Shape;4953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4" name="Google Shape;4954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5" name="Google Shape;4955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6" name="Google Shape;4956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7" name="Google Shape;4957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8" name="Google Shape;4958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9" name="Google Shape;4959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0" name="Google Shape;4960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1" name="Google Shape;4961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2" name="Google Shape;4962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3" name="Google Shape;4963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4" name="Google Shape;4964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5" name="Google Shape;4965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6" name="Google Shape;4966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67" name="Google Shape;4967;p57"/>
          <p:cNvGrpSpPr/>
          <p:nvPr/>
        </p:nvGrpSpPr>
        <p:grpSpPr>
          <a:xfrm>
            <a:off x="2597679" y="2723597"/>
            <a:ext cx="1390502" cy="159625"/>
            <a:chOff x="3530150" y="2790075"/>
            <a:chExt cx="1962600" cy="225300"/>
          </a:xfrm>
        </p:grpSpPr>
        <p:sp>
          <p:nvSpPr>
            <p:cNvPr id="4968" name="Google Shape;4968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9" name="Google Shape;4969;p57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70" name="Google Shape;4970;p57"/>
          <p:cNvGrpSpPr/>
          <p:nvPr/>
        </p:nvGrpSpPr>
        <p:grpSpPr>
          <a:xfrm>
            <a:off x="2597736" y="3001862"/>
            <a:ext cx="1411629" cy="154175"/>
            <a:chOff x="3558802" y="4011244"/>
            <a:chExt cx="1866000" cy="111600"/>
          </a:xfrm>
        </p:grpSpPr>
        <p:sp>
          <p:nvSpPr>
            <p:cNvPr id="4971" name="Google Shape;4971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2" name="Google Shape;4972;p57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73" name="Google Shape;4973;p57"/>
          <p:cNvGrpSpPr/>
          <p:nvPr/>
        </p:nvGrpSpPr>
        <p:grpSpPr>
          <a:xfrm>
            <a:off x="2598024" y="2207432"/>
            <a:ext cx="1383503" cy="119761"/>
            <a:chOff x="3465975" y="2270258"/>
            <a:chExt cx="1986364" cy="171947"/>
          </a:xfrm>
        </p:grpSpPr>
        <p:sp>
          <p:nvSpPr>
            <p:cNvPr id="4974" name="Google Shape;4974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5" name="Google Shape;4975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6" name="Google Shape;4976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7" name="Google Shape;4977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8" name="Google Shape;4978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9" name="Google Shape;4979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0" name="Google Shape;4980;p57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1" name="Google Shape;4981;p57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82" name="Google Shape;4982;p57"/>
          <p:cNvGrpSpPr/>
          <p:nvPr/>
        </p:nvGrpSpPr>
        <p:grpSpPr>
          <a:xfrm>
            <a:off x="2609031" y="3571205"/>
            <a:ext cx="1369531" cy="195460"/>
            <a:chOff x="723300" y="4253549"/>
            <a:chExt cx="2276482" cy="324900"/>
          </a:xfrm>
        </p:grpSpPr>
        <p:sp>
          <p:nvSpPr>
            <p:cNvPr id="4983" name="Google Shape;4983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4" name="Google Shape;4984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5" name="Google Shape;4985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6" name="Google Shape;4986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7" name="Google Shape;4987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88" name="Google Shape;4988;p57"/>
          <p:cNvGrpSpPr/>
          <p:nvPr/>
        </p:nvGrpSpPr>
        <p:grpSpPr>
          <a:xfrm>
            <a:off x="2598592" y="3272446"/>
            <a:ext cx="1389066" cy="180119"/>
            <a:chOff x="705948" y="3788465"/>
            <a:chExt cx="2308953" cy="299400"/>
          </a:xfrm>
        </p:grpSpPr>
        <p:sp>
          <p:nvSpPr>
            <p:cNvPr id="4989" name="Google Shape;4989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90" name="Google Shape;4990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91" name="Google Shape;4991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92" name="Google Shape;4992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93" name="Google Shape;4993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94" name="Google Shape;4994;p57"/>
          <p:cNvGrpSpPr/>
          <p:nvPr/>
        </p:nvGrpSpPr>
        <p:grpSpPr>
          <a:xfrm>
            <a:off x="4195583" y="1876400"/>
            <a:ext cx="1433821" cy="191501"/>
            <a:chOff x="4273350" y="2088443"/>
            <a:chExt cx="1433821" cy="191501"/>
          </a:xfrm>
        </p:grpSpPr>
        <p:grpSp>
          <p:nvGrpSpPr>
            <p:cNvPr id="4995" name="Google Shape;4995;p57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4996" name="Google Shape;4996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97" name="Google Shape;4997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998" name="Google Shape;4998;p57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4999" name="Google Shape;4999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00" name="Google Shape;5000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001" name="Google Shape;5001;p57"/>
          <p:cNvGrpSpPr/>
          <p:nvPr/>
        </p:nvGrpSpPr>
        <p:grpSpPr>
          <a:xfrm>
            <a:off x="2646529" y="3885304"/>
            <a:ext cx="1304609" cy="294074"/>
            <a:chOff x="2658741" y="4097347"/>
            <a:chExt cx="1304609" cy="294074"/>
          </a:xfrm>
        </p:grpSpPr>
        <p:grpSp>
          <p:nvGrpSpPr>
            <p:cNvPr id="5002" name="Google Shape;5002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5003" name="Google Shape;5003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04" name="Google Shape;5004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005" name="Google Shape;5005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5006" name="Google Shape;5006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07" name="Google Shape;5007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008" name="Google Shape;5008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5009" name="Google Shape;5009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10" name="Google Shape;5010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011" name="Google Shape;5011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5012" name="Google Shape;501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13" name="Google Shape;501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014" name="Google Shape;5014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5015" name="Google Shape;5015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16" name="Google Shape;5016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5017" name="Google Shape;5017;p57"/>
          <p:cNvGrpSpPr/>
          <p:nvPr/>
        </p:nvGrpSpPr>
        <p:grpSpPr>
          <a:xfrm>
            <a:off x="4197138" y="963998"/>
            <a:ext cx="1430711" cy="751237"/>
            <a:chOff x="5159450" y="1919950"/>
            <a:chExt cx="1541050" cy="862500"/>
          </a:xfrm>
        </p:grpSpPr>
        <p:sp>
          <p:nvSpPr>
            <p:cNvPr id="5018" name="Google Shape;5018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  <p:txBody>
            <a:bodyPr/>
            <a:lstStyle/>
            <a:p>
              <a:endParaRPr lang="es-ES" noProof="0" dirty="0"/>
            </a:p>
          </p:txBody>
        </p:sp>
        <p:grpSp>
          <p:nvGrpSpPr>
            <p:cNvPr id="5019" name="Google Shape;5019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5020" name="Google Shape;5020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21" name="Google Shape;5021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022" name="Google Shape;5022;p57"/>
          <p:cNvGrpSpPr/>
          <p:nvPr/>
        </p:nvGrpSpPr>
        <p:grpSpPr>
          <a:xfrm>
            <a:off x="4245275" y="2227768"/>
            <a:ext cx="1334436" cy="967914"/>
            <a:chOff x="4294923" y="2439811"/>
            <a:chExt cx="1334436" cy="967914"/>
          </a:xfrm>
        </p:grpSpPr>
        <p:grpSp>
          <p:nvGrpSpPr>
            <p:cNvPr id="5023" name="Google Shape;5023;p57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5024" name="Google Shape;5024;p57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25" name="Google Shape;5025;p57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26" name="Google Shape;5026;p57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27" name="Google Shape;5027;p57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28" name="Google Shape;5028;p57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29" name="Google Shape;5029;p57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030" name="Google Shape;5030;p57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5031" name="Google Shape;5031;p57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32" name="Google Shape;5032;p57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33" name="Google Shape;5033;p57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34" name="Google Shape;5034;p57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35" name="Google Shape;5035;p57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36" name="Google Shape;5036;p57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5037" name="Google Shape;5037;p57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038" name="Google Shape;5038;p57"/>
          <p:cNvGrpSpPr/>
          <p:nvPr/>
        </p:nvGrpSpPr>
        <p:grpSpPr>
          <a:xfrm>
            <a:off x="4231478" y="3282213"/>
            <a:ext cx="1430949" cy="897289"/>
            <a:chOff x="4351371" y="3547942"/>
            <a:chExt cx="1345130" cy="843475"/>
          </a:xfrm>
        </p:grpSpPr>
        <p:grpSp>
          <p:nvGrpSpPr>
            <p:cNvPr id="5039" name="Google Shape;5039;p57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5040" name="Google Shape;5040;p57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5041" name="Google Shape;5041;p57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42" name="Google Shape;5042;p57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5043" name="Google Shape;5043;p57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5044" name="Google Shape;5044;p57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45" name="Google Shape;5045;p57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5046" name="Google Shape;5046;p57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5047" name="Google Shape;5047;p57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48" name="Google Shape;5048;p57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5049" name="Google Shape;5049;p57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5050" name="Google Shape;5050;p57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051" name="Google Shape;5051;p57"/>
          <p:cNvGrpSpPr/>
          <p:nvPr/>
        </p:nvGrpSpPr>
        <p:grpSpPr>
          <a:xfrm>
            <a:off x="7407836" y="2217537"/>
            <a:ext cx="1020955" cy="928853"/>
            <a:chOff x="926675" y="238125"/>
            <a:chExt cx="5755100" cy="5232975"/>
          </a:xfrm>
        </p:grpSpPr>
        <p:sp>
          <p:nvSpPr>
            <p:cNvPr id="5052" name="Google Shape;5052;p57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53" name="Google Shape;5053;p57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54" name="Google Shape;5054;p57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55" name="Google Shape;5055;p57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056" name="Google Shape;5056;p57"/>
          <p:cNvGrpSpPr/>
          <p:nvPr/>
        </p:nvGrpSpPr>
        <p:grpSpPr>
          <a:xfrm>
            <a:off x="715210" y="2616272"/>
            <a:ext cx="1695374" cy="1560837"/>
            <a:chOff x="727421" y="2828315"/>
            <a:chExt cx="1695374" cy="1560837"/>
          </a:xfrm>
        </p:grpSpPr>
        <p:grpSp>
          <p:nvGrpSpPr>
            <p:cNvPr id="5057" name="Google Shape;5057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5058" name="Google Shape;5058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59" name="Google Shape;5059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60" name="Google Shape;5060;p57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5061" name="Google Shape;5061;p57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5062" name="Google Shape;5062;p57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3" name="Google Shape;5063;p57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4" name="Google Shape;5064;p57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5" name="Google Shape;5065;p57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6" name="Google Shape;5066;p57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7" name="Google Shape;5067;p57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8" name="Google Shape;5068;p57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069" name="Google Shape;5069;p57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5070" name="Google Shape;5070;p57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1" name="Google Shape;5071;p57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2" name="Google Shape;5072;p57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3" name="Google Shape;5073;p57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4" name="Google Shape;5074;p57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5" name="Google Shape;5075;p57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6" name="Google Shape;5076;p57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077" name="Google Shape;5077;p57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078" name="Google Shape;5078;p57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9" name="Google Shape;5079;p57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0" name="Google Shape;5080;p57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1" name="Google Shape;5081;p57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2" name="Google Shape;5082;p57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3" name="Google Shape;5083;p57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4" name="Google Shape;5084;p57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085" name="Google Shape;5085;p57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086" name="Google Shape;5086;p57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7" name="Google Shape;5087;p57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8" name="Google Shape;5088;p57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9" name="Google Shape;5089;p57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0" name="Google Shape;5090;p57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1" name="Google Shape;5091;p57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2" name="Google Shape;5092;p57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093" name="Google Shape;5093;p57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5094" name="Google Shape;5094;p57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5" name="Google Shape;5095;p57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6" name="Google Shape;5096;p57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7" name="Google Shape;5097;p57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8" name="Google Shape;5098;p57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9" name="Google Shape;5099;p57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0" name="Google Shape;5100;p57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101" name="Google Shape;5101;p57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102" name="Google Shape;5102;p57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3" name="Google Shape;5103;p57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4" name="Google Shape;5104;p57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5" name="Google Shape;5105;p57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6" name="Google Shape;5106;p57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7" name="Google Shape;5107;p57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8" name="Google Shape;5108;p57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109" name="Google Shape;5109;p57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110" name="Google Shape;5110;p57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1" name="Google Shape;5111;p57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2" name="Google Shape;5112;p57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3" name="Google Shape;5113;p57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4" name="Google Shape;5114;p57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5" name="Google Shape;5115;p57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6" name="Google Shape;5116;p57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  <p:grpSp>
        <p:nvGrpSpPr>
          <p:cNvPr id="5117" name="Google Shape;5117;p57"/>
          <p:cNvGrpSpPr/>
          <p:nvPr/>
        </p:nvGrpSpPr>
        <p:grpSpPr>
          <a:xfrm>
            <a:off x="5671260" y="3305994"/>
            <a:ext cx="2749952" cy="870677"/>
            <a:chOff x="238125" y="1725700"/>
            <a:chExt cx="7139025" cy="2260325"/>
          </a:xfrm>
        </p:grpSpPr>
        <p:sp>
          <p:nvSpPr>
            <p:cNvPr id="5118" name="Google Shape;5118;p57"/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19" name="Google Shape;5119;p57"/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0" name="Google Shape;5120;p57"/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1" name="Google Shape;5121;p57"/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2" name="Google Shape;5122;p57"/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3" name="Google Shape;5123;p57"/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4" name="Google Shape;5124;p57"/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5" name="Google Shape;5125;p57"/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6" name="Google Shape;5126;p57"/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7" name="Google Shape;5127;p57"/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128" name="Google Shape;5128;p57"/>
          <p:cNvGrpSpPr/>
          <p:nvPr/>
        </p:nvGrpSpPr>
        <p:grpSpPr>
          <a:xfrm>
            <a:off x="5941424" y="2247740"/>
            <a:ext cx="1105452" cy="916747"/>
            <a:chOff x="5249100" y="1210600"/>
            <a:chExt cx="3502700" cy="2904775"/>
          </a:xfrm>
        </p:grpSpPr>
        <p:sp>
          <p:nvSpPr>
            <p:cNvPr id="5129" name="Google Shape;5129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30" name="Google Shape;5130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31" name="Google Shape;5131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32" name="Google Shape;5132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5133" name="Google Shape;5133;p57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134" name="Google Shape;5134;p57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135" name="Google Shape;5135;p57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136" name="Google Shape;5136;p57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137" name="Google Shape;5137;p57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138" name="Google Shape;5138;p57"/>
          <p:cNvGrpSpPr/>
          <p:nvPr/>
        </p:nvGrpSpPr>
        <p:grpSpPr>
          <a:xfrm>
            <a:off x="7123972" y="967158"/>
            <a:ext cx="1304650" cy="1124856"/>
            <a:chOff x="7287122" y="1165658"/>
            <a:chExt cx="1219413" cy="1051365"/>
          </a:xfrm>
        </p:grpSpPr>
        <p:grpSp>
          <p:nvGrpSpPr>
            <p:cNvPr id="5139" name="Google Shape;5139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5140" name="Google Shape;5140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5141" name="Google Shape;5141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5142" name="Google Shape;5142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43" name="Google Shape;5143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44" name="Google Shape;5144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5145" name="Google Shape;5145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5146" name="Google Shape;5146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5147" name="Google Shape;5147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48" name="Google Shape;5148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49" name="Google Shape;5149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5150" name="Google Shape;5150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5151" name="Google Shape;5151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5152" name="Google Shape;5152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53" name="Google Shape;5153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54" name="Google Shape;5154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5155" name="Google Shape;5155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5156" name="Google Shape;5156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5157" name="Google Shape;5157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58" name="Google Shape;5158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5159" name="Google Shape;5159;p57"/>
          <p:cNvGrpSpPr/>
          <p:nvPr/>
        </p:nvGrpSpPr>
        <p:grpSpPr>
          <a:xfrm>
            <a:off x="5790464" y="973181"/>
            <a:ext cx="1397729" cy="1098540"/>
            <a:chOff x="5900602" y="1193063"/>
            <a:chExt cx="1299851" cy="1021707"/>
          </a:xfrm>
        </p:grpSpPr>
        <p:grpSp>
          <p:nvGrpSpPr>
            <p:cNvPr id="5160" name="Google Shape;5160;p57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5161" name="Google Shape;5161;p57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5162" name="Google Shape;516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63" name="Google Shape;5163;p57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164" name="Google Shape;5164;p57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5165" name="Google Shape;516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66" name="Google Shape;5166;p57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67" name="Google Shape;5167;p57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5168" name="Google Shape;5168;p57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5169" name="Google Shape;516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70" name="Google Shape;5170;p57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171" name="Google Shape;5171;p57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5172" name="Google Shape;517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73" name="Google Shape;5173;p57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74" name="Google Shape;5174;p57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5175" name="Google Shape;5175;p57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5176" name="Google Shape;517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77" name="Google Shape;5177;p57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178" name="Google Shape;517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5179" name="Google Shape;517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80" name="Google Shape;518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81" name="Google Shape;5181;p57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5182" name="Google Shape;5182;p57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5183" name="Google Shape;5183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84" name="Google Shape;5184;p57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E3E7EA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  <p:grpSp>
            <p:nvGrpSpPr>
              <p:cNvPr id="5185" name="Google Shape;5185;p57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5186" name="Google Shape;5186;p57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87" name="Google Shape;5187;p57"/>
                <p:cNvSpPr/>
                <p:nvPr/>
              </p:nvSpPr>
              <p:spPr>
                <a:xfrm rot="-5400000" flipH="1">
                  <a:off x="6799182" y="1623843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92" name="Google Shape;5192;p58"/>
          <p:cNvGrpSpPr/>
          <p:nvPr/>
        </p:nvGrpSpPr>
        <p:grpSpPr>
          <a:xfrm>
            <a:off x="821785" y="2307635"/>
            <a:ext cx="339235" cy="298186"/>
            <a:chOff x="898875" y="244725"/>
            <a:chExt cx="481800" cy="423500"/>
          </a:xfrm>
        </p:grpSpPr>
        <p:sp>
          <p:nvSpPr>
            <p:cNvPr id="5193" name="Google Shape;5193;p58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194" name="Google Shape;5194;p58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58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196" name="Google Shape;5196;p58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197" name="Google Shape;5197;p58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198" name="Google Shape;5198;p58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199" name="Google Shape;5199;p58"/>
          <p:cNvGrpSpPr/>
          <p:nvPr/>
        </p:nvGrpSpPr>
        <p:grpSpPr>
          <a:xfrm>
            <a:off x="1260167" y="2287103"/>
            <a:ext cx="298169" cy="339253"/>
            <a:chOff x="1529350" y="258825"/>
            <a:chExt cx="423475" cy="481825"/>
          </a:xfrm>
        </p:grpSpPr>
        <p:sp>
          <p:nvSpPr>
            <p:cNvPr id="5200" name="Google Shape;5200;p58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01" name="Google Shape;5201;p58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02" name="Google Shape;5202;p58"/>
          <p:cNvGrpSpPr/>
          <p:nvPr/>
        </p:nvGrpSpPr>
        <p:grpSpPr>
          <a:xfrm>
            <a:off x="2102437" y="2287102"/>
            <a:ext cx="298169" cy="339253"/>
            <a:chOff x="2707500" y="249400"/>
            <a:chExt cx="423475" cy="481825"/>
          </a:xfrm>
        </p:grpSpPr>
        <p:sp>
          <p:nvSpPr>
            <p:cNvPr id="5203" name="Google Shape;5203;p58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04" name="Google Shape;5204;p58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05" name="Google Shape;5205;p58"/>
          <p:cNvGrpSpPr/>
          <p:nvPr/>
        </p:nvGrpSpPr>
        <p:grpSpPr>
          <a:xfrm>
            <a:off x="2516052" y="2287428"/>
            <a:ext cx="305386" cy="338602"/>
            <a:chOff x="3300325" y="249875"/>
            <a:chExt cx="433725" cy="480900"/>
          </a:xfrm>
        </p:grpSpPr>
        <p:sp>
          <p:nvSpPr>
            <p:cNvPr id="5206" name="Google Shape;5206;p58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07" name="Google Shape;5207;p58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08" name="Google Shape;5208;p58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09" name="Google Shape;5209;p58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58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1" name="Google Shape;5211;p58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12" name="Google Shape;5212;p58"/>
          <p:cNvGrpSpPr/>
          <p:nvPr/>
        </p:nvGrpSpPr>
        <p:grpSpPr>
          <a:xfrm>
            <a:off x="1653142" y="2367273"/>
            <a:ext cx="340890" cy="178912"/>
            <a:chOff x="2084325" y="363300"/>
            <a:chExt cx="484150" cy="254100"/>
          </a:xfrm>
        </p:grpSpPr>
        <p:sp>
          <p:nvSpPr>
            <p:cNvPr id="5213" name="Google Shape;5213;p58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58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15" name="Google Shape;5215;p58"/>
          <p:cNvGrpSpPr/>
          <p:nvPr/>
        </p:nvGrpSpPr>
        <p:grpSpPr>
          <a:xfrm>
            <a:off x="2905137" y="2287349"/>
            <a:ext cx="352349" cy="338760"/>
            <a:chOff x="3854700" y="249750"/>
            <a:chExt cx="500425" cy="481125"/>
          </a:xfrm>
        </p:grpSpPr>
        <p:sp>
          <p:nvSpPr>
            <p:cNvPr id="5216" name="Google Shape;5216;p58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7" name="Google Shape;5217;p58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8" name="Google Shape;5218;p58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9" name="Google Shape;5219;p58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0" name="Google Shape;5220;p58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58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58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3" name="Google Shape;5223;p58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24" name="Google Shape;5224;p58"/>
          <p:cNvGrpSpPr/>
          <p:nvPr/>
        </p:nvGrpSpPr>
        <p:grpSpPr>
          <a:xfrm>
            <a:off x="3323126" y="2287349"/>
            <a:ext cx="352349" cy="338760"/>
            <a:chOff x="4447550" y="249750"/>
            <a:chExt cx="500425" cy="481125"/>
          </a:xfrm>
        </p:grpSpPr>
        <p:sp>
          <p:nvSpPr>
            <p:cNvPr id="5225" name="Google Shape;5225;p58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58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27" name="Google Shape;5227;p58"/>
          <p:cNvGrpSpPr/>
          <p:nvPr/>
        </p:nvGrpSpPr>
        <p:grpSpPr>
          <a:xfrm>
            <a:off x="3752328" y="2287102"/>
            <a:ext cx="339253" cy="339253"/>
            <a:chOff x="5049725" y="249400"/>
            <a:chExt cx="481825" cy="481825"/>
          </a:xfrm>
        </p:grpSpPr>
        <p:sp>
          <p:nvSpPr>
            <p:cNvPr id="5228" name="Google Shape;5228;p58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9" name="Google Shape;5229;p58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30" name="Google Shape;5230;p58"/>
          <p:cNvGrpSpPr/>
          <p:nvPr/>
        </p:nvGrpSpPr>
        <p:grpSpPr>
          <a:xfrm>
            <a:off x="4166269" y="2287102"/>
            <a:ext cx="339253" cy="339253"/>
            <a:chOff x="5660400" y="238125"/>
            <a:chExt cx="481825" cy="481825"/>
          </a:xfrm>
        </p:grpSpPr>
        <p:sp>
          <p:nvSpPr>
            <p:cNvPr id="5231" name="Google Shape;5231;p58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58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33" name="Google Shape;5233;p58"/>
          <p:cNvGrpSpPr/>
          <p:nvPr/>
        </p:nvGrpSpPr>
        <p:grpSpPr>
          <a:xfrm>
            <a:off x="4582955" y="2287102"/>
            <a:ext cx="339253" cy="339253"/>
            <a:chOff x="6235400" y="249400"/>
            <a:chExt cx="481825" cy="481825"/>
          </a:xfrm>
        </p:grpSpPr>
        <p:sp>
          <p:nvSpPr>
            <p:cNvPr id="5234" name="Google Shape;5234;p58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58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36" name="Google Shape;5236;p58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37" name="Google Shape;5237;p58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38" name="Google Shape;5238;p58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39" name="Google Shape;5239;p58"/>
          <p:cNvGrpSpPr/>
          <p:nvPr/>
        </p:nvGrpSpPr>
        <p:grpSpPr>
          <a:xfrm>
            <a:off x="821301" y="2731810"/>
            <a:ext cx="340204" cy="298116"/>
            <a:chOff x="899850" y="871450"/>
            <a:chExt cx="483175" cy="423400"/>
          </a:xfrm>
        </p:grpSpPr>
        <p:sp>
          <p:nvSpPr>
            <p:cNvPr id="5240" name="Google Shape;5240;p58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41" name="Google Shape;5241;p58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42" name="Google Shape;5242;p58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43" name="Google Shape;5243;p58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244" name="Google Shape;5244;p58"/>
          <p:cNvSpPr/>
          <p:nvPr/>
        </p:nvSpPr>
        <p:spPr>
          <a:xfrm>
            <a:off x="1258100" y="2711214"/>
            <a:ext cx="302200" cy="339253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245" name="Google Shape;5245;p58"/>
          <p:cNvGrpSpPr/>
          <p:nvPr/>
        </p:nvGrpSpPr>
        <p:grpSpPr>
          <a:xfrm>
            <a:off x="1653301" y="2711232"/>
            <a:ext cx="340573" cy="339271"/>
            <a:chOff x="2085450" y="842250"/>
            <a:chExt cx="483700" cy="481850"/>
          </a:xfrm>
        </p:grpSpPr>
        <p:sp>
          <p:nvSpPr>
            <p:cNvPr id="5246" name="Google Shape;5246;p58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47" name="Google Shape;5247;p58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48" name="Google Shape;5248;p58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49" name="Google Shape;5249;p58"/>
          <p:cNvGrpSpPr/>
          <p:nvPr/>
        </p:nvGrpSpPr>
        <p:grpSpPr>
          <a:xfrm>
            <a:off x="2081868" y="2711241"/>
            <a:ext cx="339306" cy="339253"/>
            <a:chOff x="2685825" y="840375"/>
            <a:chExt cx="481900" cy="481825"/>
          </a:xfrm>
        </p:grpSpPr>
        <p:sp>
          <p:nvSpPr>
            <p:cNvPr id="5250" name="Google Shape;5250;p58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51" name="Google Shape;5251;p58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52" name="Google Shape;5252;p58"/>
          <p:cNvGrpSpPr/>
          <p:nvPr/>
        </p:nvGrpSpPr>
        <p:grpSpPr>
          <a:xfrm>
            <a:off x="2493529" y="2710924"/>
            <a:ext cx="350431" cy="339887"/>
            <a:chOff x="3270675" y="841800"/>
            <a:chExt cx="497700" cy="482725"/>
          </a:xfrm>
        </p:grpSpPr>
        <p:sp>
          <p:nvSpPr>
            <p:cNvPr id="5253" name="Google Shape;5253;p58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54" name="Google Shape;5254;p58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55" name="Google Shape;5255;p58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256" name="Google Shape;5256;p58"/>
          <p:cNvSpPr/>
          <p:nvPr/>
        </p:nvSpPr>
        <p:spPr>
          <a:xfrm>
            <a:off x="2911555" y="2721811"/>
            <a:ext cx="339253" cy="318060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257" name="Google Shape;5257;p58"/>
          <p:cNvGrpSpPr/>
          <p:nvPr/>
        </p:nvGrpSpPr>
        <p:grpSpPr>
          <a:xfrm>
            <a:off x="3329675" y="2731783"/>
            <a:ext cx="339253" cy="298169"/>
            <a:chOff x="4467200" y="877100"/>
            <a:chExt cx="481825" cy="423475"/>
          </a:xfrm>
        </p:grpSpPr>
        <p:sp>
          <p:nvSpPr>
            <p:cNvPr id="5258" name="Google Shape;5258;p58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59" name="Google Shape;5259;p58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0" name="Google Shape;5260;p58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1" name="Google Shape;5261;p58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62" name="Google Shape;5262;p58"/>
          <p:cNvGrpSpPr/>
          <p:nvPr/>
        </p:nvGrpSpPr>
        <p:grpSpPr>
          <a:xfrm>
            <a:off x="3744565" y="2711232"/>
            <a:ext cx="354778" cy="339271"/>
            <a:chOff x="5045500" y="842250"/>
            <a:chExt cx="503875" cy="481850"/>
          </a:xfrm>
        </p:grpSpPr>
        <p:sp>
          <p:nvSpPr>
            <p:cNvPr id="5263" name="Google Shape;5263;p58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4" name="Google Shape;5264;p58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65" name="Google Shape;5265;p58"/>
          <p:cNvGrpSpPr/>
          <p:nvPr/>
        </p:nvGrpSpPr>
        <p:grpSpPr>
          <a:xfrm>
            <a:off x="4167413" y="2737451"/>
            <a:ext cx="336965" cy="286833"/>
            <a:chOff x="5645200" y="879425"/>
            <a:chExt cx="478575" cy="407375"/>
          </a:xfrm>
        </p:grpSpPr>
        <p:sp>
          <p:nvSpPr>
            <p:cNvPr id="5266" name="Google Shape;5266;p58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7" name="Google Shape;5267;p58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8" name="Google Shape;5268;p58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9" name="Google Shape;5269;p58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58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1" name="Google Shape;5271;p58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72" name="Google Shape;5272;p58"/>
          <p:cNvGrpSpPr/>
          <p:nvPr/>
        </p:nvGrpSpPr>
        <p:grpSpPr>
          <a:xfrm>
            <a:off x="4603488" y="2711241"/>
            <a:ext cx="298186" cy="339253"/>
            <a:chOff x="6264525" y="842250"/>
            <a:chExt cx="423500" cy="481825"/>
          </a:xfrm>
        </p:grpSpPr>
        <p:sp>
          <p:nvSpPr>
            <p:cNvPr id="5273" name="Google Shape;5273;p58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58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5" name="Google Shape;5275;p58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6" name="Google Shape;5276;p58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7" name="Google Shape;5277;p58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8" name="Google Shape;5278;p58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9" name="Google Shape;5279;p58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80" name="Google Shape;5280;p58"/>
          <p:cNvGrpSpPr/>
          <p:nvPr/>
        </p:nvGrpSpPr>
        <p:grpSpPr>
          <a:xfrm>
            <a:off x="821776" y="3125895"/>
            <a:ext cx="339253" cy="339253"/>
            <a:chOff x="900750" y="1436075"/>
            <a:chExt cx="481825" cy="481825"/>
          </a:xfrm>
        </p:grpSpPr>
        <p:sp>
          <p:nvSpPr>
            <p:cNvPr id="5281" name="Google Shape;5281;p58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82" name="Google Shape;5282;p58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83" name="Google Shape;5283;p58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84" name="Google Shape;5284;p58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85" name="Google Shape;5285;p58"/>
          <p:cNvGrpSpPr/>
          <p:nvPr/>
        </p:nvGrpSpPr>
        <p:grpSpPr>
          <a:xfrm>
            <a:off x="1239624" y="3186183"/>
            <a:ext cx="339253" cy="218676"/>
            <a:chOff x="1492675" y="1520750"/>
            <a:chExt cx="481825" cy="310575"/>
          </a:xfrm>
        </p:grpSpPr>
        <p:sp>
          <p:nvSpPr>
            <p:cNvPr id="5286" name="Google Shape;5286;p58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87" name="Google Shape;5287;p58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88" name="Google Shape;5288;p58"/>
          <p:cNvGrpSpPr/>
          <p:nvPr/>
        </p:nvGrpSpPr>
        <p:grpSpPr>
          <a:xfrm>
            <a:off x="1647421" y="3125877"/>
            <a:ext cx="352332" cy="339288"/>
            <a:chOff x="2071000" y="1435025"/>
            <a:chExt cx="500400" cy="481875"/>
          </a:xfrm>
        </p:grpSpPr>
        <p:sp>
          <p:nvSpPr>
            <p:cNvPr id="5289" name="Google Shape;5289;p58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90" name="Google Shape;5290;p58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91" name="Google Shape;5291;p58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92" name="Google Shape;5292;p58"/>
          <p:cNvGrpSpPr/>
          <p:nvPr/>
        </p:nvGrpSpPr>
        <p:grpSpPr>
          <a:xfrm>
            <a:off x="2075584" y="3146709"/>
            <a:ext cx="351874" cy="297623"/>
            <a:chOff x="2678350" y="1464650"/>
            <a:chExt cx="499750" cy="422700"/>
          </a:xfrm>
        </p:grpSpPr>
        <p:sp>
          <p:nvSpPr>
            <p:cNvPr id="5293" name="Google Shape;5293;p58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94" name="Google Shape;5294;p58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95" name="Google Shape;5295;p58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96" name="Google Shape;5296;p58"/>
          <p:cNvGrpSpPr/>
          <p:nvPr/>
        </p:nvGrpSpPr>
        <p:grpSpPr>
          <a:xfrm>
            <a:off x="2499118" y="3125895"/>
            <a:ext cx="339253" cy="339253"/>
            <a:chOff x="3271200" y="1435075"/>
            <a:chExt cx="481825" cy="481825"/>
          </a:xfrm>
        </p:grpSpPr>
        <p:sp>
          <p:nvSpPr>
            <p:cNvPr id="5297" name="Google Shape;5297;p58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98" name="Google Shape;5298;p58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99" name="Google Shape;5299;p58"/>
          <p:cNvGrpSpPr/>
          <p:nvPr/>
        </p:nvGrpSpPr>
        <p:grpSpPr>
          <a:xfrm>
            <a:off x="2909591" y="3125877"/>
            <a:ext cx="343442" cy="339288"/>
            <a:chOff x="3858100" y="1435075"/>
            <a:chExt cx="487775" cy="481875"/>
          </a:xfrm>
        </p:grpSpPr>
        <p:sp>
          <p:nvSpPr>
            <p:cNvPr id="5300" name="Google Shape;5300;p58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1" name="Google Shape;5301;p58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2" name="Google Shape;5302;p58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3" name="Google Shape;5303;p58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4" name="Google Shape;5304;p58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05" name="Google Shape;5305;p58"/>
          <p:cNvGrpSpPr/>
          <p:nvPr/>
        </p:nvGrpSpPr>
        <p:grpSpPr>
          <a:xfrm>
            <a:off x="3329674" y="3125895"/>
            <a:ext cx="339253" cy="339253"/>
            <a:chOff x="4456875" y="1435075"/>
            <a:chExt cx="481825" cy="481825"/>
          </a:xfrm>
        </p:grpSpPr>
        <p:sp>
          <p:nvSpPr>
            <p:cNvPr id="5306" name="Google Shape;5306;p58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7" name="Google Shape;5307;p58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8" name="Google Shape;5308;p58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9" name="Google Shape;5309;p58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0" name="Google Shape;5310;p58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1" name="Google Shape;5311;p58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2" name="Google Shape;5312;p58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3" name="Google Shape;5313;p58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4" name="Google Shape;5314;p58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5" name="Google Shape;5315;p58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6" name="Google Shape;5316;p58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7" name="Google Shape;5317;p58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8" name="Google Shape;5318;p58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9" name="Google Shape;5319;p58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0" name="Google Shape;5320;p58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1" name="Google Shape;5321;p58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2" name="Google Shape;5322;p58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3" name="Google Shape;5323;p58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4" name="Google Shape;5324;p58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25" name="Google Shape;5325;p58"/>
          <p:cNvGrpSpPr/>
          <p:nvPr/>
        </p:nvGrpSpPr>
        <p:grpSpPr>
          <a:xfrm>
            <a:off x="3750665" y="3125886"/>
            <a:ext cx="342580" cy="339271"/>
            <a:chOff x="5049725" y="1435050"/>
            <a:chExt cx="486550" cy="481850"/>
          </a:xfrm>
        </p:grpSpPr>
        <p:sp>
          <p:nvSpPr>
            <p:cNvPr id="5326" name="Google Shape;5326;p58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7" name="Google Shape;5327;p58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8" name="Google Shape;5328;p58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9" name="Google Shape;5329;p58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30" name="Google Shape;5330;p58"/>
          <p:cNvGrpSpPr/>
          <p:nvPr/>
        </p:nvGrpSpPr>
        <p:grpSpPr>
          <a:xfrm>
            <a:off x="4166216" y="3125895"/>
            <a:ext cx="339359" cy="339253"/>
            <a:chOff x="5642475" y="1435075"/>
            <a:chExt cx="481975" cy="481825"/>
          </a:xfrm>
        </p:grpSpPr>
        <p:sp>
          <p:nvSpPr>
            <p:cNvPr id="5331" name="Google Shape;5331;p58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2" name="Google Shape;5332;p58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3" name="Google Shape;5333;p58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34" name="Google Shape;5334;p58"/>
          <p:cNvGrpSpPr/>
          <p:nvPr/>
        </p:nvGrpSpPr>
        <p:grpSpPr>
          <a:xfrm>
            <a:off x="4580702" y="3125886"/>
            <a:ext cx="343759" cy="339271"/>
            <a:chOff x="6232000" y="1435050"/>
            <a:chExt cx="488225" cy="481850"/>
          </a:xfrm>
        </p:grpSpPr>
        <p:sp>
          <p:nvSpPr>
            <p:cNvPr id="5335" name="Google Shape;5335;p58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6" name="Google Shape;5336;p58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7" name="Google Shape;5337;p58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8" name="Google Shape;5338;p58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9" name="Google Shape;5339;p58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40" name="Google Shape;5340;p58"/>
          <p:cNvGrpSpPr/>
          <p:nvPr/>
        </p:nvGrpSpPr>
        <p:grpSpPr>
          <a:xfrm>
            <a:off x="841438" y="3539545"/>
            <a:ext cx="299929" cy="337792"/>
            <a:chOff x="924450" y="2028975"/>
            <a:chExt cx="425975" cy="479750"/>
          </a:xfrm>
        </p:grpSpPr>
        <p:sp>
          <p:nvSpPr>
            <p:cNvPr id="5341" name="Google Shape;5341;p58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42" name="Google Shape;5342;p58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43" name="Google Shape;5343;p58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44" name="Google Shape;5344;p58"/>
          <p:cNvGrpSpPr/>
          <p:nvPr/>
        </p:nvGrpSpPr>
        <p:grpSpPr>
          <a:xfrm>
            <a:off x="1653934" y="3559347"/>
            <a:ext cx="339306" cy="298186"/>
            <a:chOff x="2085450" y="2057100"/>
            <a:chExt cx="481900" cy="423500"/>
          </a:xfrm>
        </p:grpSpPr>
        <p:sp>
          <p:nvSpPr>
            <p:cNvPr id="5345" name="Google Shape;5345;p58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46" name="Google Shape;5346;p58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47" name="Google Shape;5347;p58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48" name="Google Shape;5348;p58"/>
          <p:cNvGrpSpPr/>
          <p:nvPr/>
        </p:nvGrpSpPr>
        <p:grpSpPr>
          <a:xfrm>
            <a:off x="2081868" y="3582592"/>
            <a:ext cx="339306" cy="251698"/>
            <a:chOff x="2678275" y="2090100"/>
            <a:chExt cx="481900" cy="357475"/>
          </a:xfrm>
        </p:grpSpPr>
        <p:sp>
          <p:nvSpPr>
            <p:cNvPr id="5349" name="Google Shape;5349;p58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0" name="Google Shape;5350;p58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1" name="Google Shape;5351;p58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2" name="Google Shape;5352;p58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3" name="Google Shape;5353;p58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54" name="Google Shape;5354;p58"/>
          <p:cNvGrpSpPr/>
          <p:nvPr/>
        </p:nvGrpSpPr>
        <p:grpSpPr>
          <a:xfrm>
            <a:off x="2559072" y="3594790"/>
            <a:ext cx="219345" cy="227301"/>
            <a:chOff x="3357325" y="2093500"/>
            <a:chExt cx="311525" cy="322825"/>
          </a:xfrm>
        </p:grpSpPr>
        <p:sp>
          <p:nvSpPr>
            <p:cNvPr id="5355" name="Google Shape;5355;p58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6" name="Google Shape;5356;p58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7" name="Google Shape;5357;p58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358" name="Google Shape;5358;p58"/>
          <p:cNvSpPr/>
          <p:nvPr/>
        </p:nvSpPr>
        <p:spPr>
          <a:xfrm>
            <a:off x="2914345" y="3550464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359" name="Google Shape;5359;p58"/>
          <p:cNvGrpSpPr/>
          <p:nvPr/>
        </p:nvGrpSpPr>
        <p:grpSpPr>
          <a:xfrm>
            <a:off x="3353262" y="3538814"/>
            <a:ext cx="292078" cy="339253"/>
            <a:chOff x="4492800" y="2027925"/>
            <a:chExt cx="414825" cy="481825"/>
          </a:xfrm>
        </p:grpSpPr>
        <p:sp>
          <p:nvSpPr>
            <p:cNvPr id="5360" name="Google Shape;5360;p58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58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62" name="Google Shape;5362;p58"/>
          <p:cNvGrpSpPr/>
          <p:nvPr/>
        </p:nvGrpSpPr>
        <p:grpSpPr>
          <a:xfrm>
            <a:off x="3752354" y="3538805"/>
            <a:ext cx="339200" cy="339271"/>
            <a:chOff x="5049725" y="2027900"/>
            <a:chExt cx="481750" cy="481850"/>
          </a:xfrm>
        </p:grpSpPr>
        <p:sp>
          <p:nvSpPr>
            <p:cNvPr id="5363" name="Google Shape;5363;p58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4" name="Google Shape;5364;p58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5" name="Google Shape;5365;p58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6" name="Google Shape;5366;p58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7" name="Google Shape;5367;p58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8" name="Google Shape;5368;p58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9" name="Google Shape;5369;p58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70" name="Google Shape;5370;p58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71" name="Google Shape;5371;p58"/>
          <p:cNvGrpSpPr/>
          <p:nvPr/>
        </p:nvGrpSpPr>
        <p:grpSpPr>
          <a:xfrm>
            <a:off x="4225950" y="3538893"/>
            <a:ext cx="219890" cy="339095"/>
            <a:chOff x="5726350" y="2028150"/>
            <a:chExt cx="312300" cy="481600"/>
          </a:xfrm>
        </p:grpSpPr>
        <p:sp>
          <p:nvSpPr>
            <p:cNvPr id="5372" name="Google Shape;5372;p58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73" name="Google Shape;5373;p58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74" name="Google Shape;5374;p58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75" name="Google Shape;5375;p58"/>
          <p:cNvGrpSpPr/>
          <p:nvPr/>
        </p:nvGrpSpPr>
        <p:grpSpPr>
          <a:xfrm>
            <a:off x="4586141" y="3542000"/>
            <a:ext cx="332881" cy="332881"/>
            <a:chOff x="6239925" y="2032450"/>
            <a:chExt cx="472775" cy="472775"/>
          </a:xfrm>
        </p:grpSpPr>
        <p:sp>
          <p:nvSpPr>
            <p:cNvPr id="5376" name="Google Shape;5376;p58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77" name="Google Shape;5377;p58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78" name="Google Shape;5378;p58"/>
          <p:cNvGrpSpPr/>
          <p:nvPr/>
        </p:nvGrpSpPr>
        <p:grpSpPr>
          <a:xfrm>
            <a:off x="5035233" y="2364092"/>
            <a:ext cx="334641" cy="185425"/>
            <a:chOff x="903075" y="2730000"/>
            <a:chExt cx="475275" cy="263350"/>
          </a:xfrm>
        </p:grpSpPr>
        <p:sp>
          <p:nvSpPr>
            <p:cNvPr id="5379" name="Google Shape;5379;p58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0" name="Google Shape;5380;p58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1" name="Google Shape;5381;p58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82" name="Google Shape;5382;p58"/>
          <p:cNvGrpSpPr/>
          <p:nvPr/>
        </p:nvGrpSpPr>
        <p:grpSpPr>
          <a:xfrm>
            <a:off x="1239624" y="3538814"/>
            <a:ext cx="339253" cy="339253"/>
            <a:chOff x="1492675" y="2027925"/>
            <a:chExt cx="481825" cy="481825"/>
          </a:xfrm>
        </p:grpSpPr>
        <p:sp>
          <p:nvSpPr>
            <p:cNvPr id="5383" name="Google Shape;5383;p58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4" name="Google Shape;5384;p58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5" name="Google Shape;5385;p58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6" name="Google Shape;5386;p58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7" name="Google Shape;5387;p58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88" name="Google Shape;5388;p58"/>
          <p:cNvGrpSpPr/>
          <p:nvPr/>
        </p:nvGrpSpPr>
        <p:grpSpPr>
          <a:xfrm>
            <a:off x="5466000" y="2287178"/>
            <a:ext cx="339253" cy="339253"/>
            <a:chOff x="1492675" y="2620775"/>
            <a:chExt cx="481825" cy="481825"/>
          </a:xfrm>
        </p:grpSpPr>
        <p:sp>
          <p:nvSpPr>
            <p:cNvPr id="5389" name="Google Shape;5389;p58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0" name="Google Shape;5390;p58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391" name="Google Shape;5391;p58"/>
          <p:cNvSpPr/>
          <p:nvPr/>
        </p:nvSpPr>
        <p:spPr>
          <a:xfrm>
            <a:off x="5865948" y="2287094"/>
            <a:ext cx="352508" cy="339253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392" name="Google Shape;5392;p58"/>
          <p:cNvGrpSpPr/>
          <p:nvPr/>
        </p:nvGrpSpPr>
        <p:grpSpPr>
          <a:xfrm>
            <a:off x="6289754" y="2303161"/>
            <a:ext cx="333585" cy="307287"/>
            <a:chOff x="2682350" y="2643425"/>
            <a:chExt cx="473775" cy="436425"/>
          </a:xfrm>
        </p:grpSpPr>
        <p:sp>
          <p:nvSpPr>
            <p:cNvPr id="5393" name="Google Shape;5393;p58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4" name="Google Shape;5394;p58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5" name="Google Shape;5395;p58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6" name="Google Shape;5396;p58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7" name="Google Shape;5397;p58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8" name="Google Shape;5398;p58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9" name="Google Shape;5399;p58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00" name="Google Shape;5400;p58"/>
          <p:cNvGrpSpPr/>
          <p:nvPr/>
        </p:nvGrpSpPr>
        <p:grpSpPr>
          <a:xfrm>
            <a:off x="6755243" y="2287178"/>
            <a:ext cx="238531" cy="339253"/>
            <a:chOff x="3342725" y="2620775"/>
            <a:chExt cx="338775" cy="481825"/>
          </a:xfrm>
        </p:grpSpPr>
        <p:sp>
          <p:nvSpPr>
            <p:cNvPr id="5401" name="Google Shape;5401;p58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02" name="Google Shape;5402;p58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03" name="Google Shape;5403;p58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04" name="Google Shape;5404;p58"/>
          <p:cNvGrpSpPr/>
          <p:nvPr/>
        </p:nvGrpSpPr>
        <p:grpSpPr>
          <a:xfrm>
            <a:off x="7148994" y="2287178"/>
            <a:ext cx="278296" cy="339253"/>
            <a:chOff x="3907325" y="2620775"/>
            <a:chExt cx="395250" cy="481825"/>
          </a:xfrm>
        </p:grpSpPr>
        <p:sp>
          <p:nvSpPr>
            <p:cNvPr id="5405" name="Google Shape;5405;p58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06" name="Google Shape;5406;p58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07" name="Google Shape;5407;p58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08" name="Google Shape;5408;p58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09" name="Google Shape;5409;p58"/>
          <p:cNvGrpSpPr/>
          <p:nvPr/>
        </p:nvGrpSpPr>
        <p:grpSpPr>
          <a:xfrm>
            <a:off x="7542181" y="2297783"/>
            <a:ext cx="339253" cy="318042"/>
            <a:chOff x="4456875" y="2635825"/>
            <a:chExt cx="481825" cy="451700"/>
          </a:xfrm>
        </p:grpSpPr>
        <p:sp>
          <p:nvSpPr>
            <p:cNvPr id="5410" name="Google Shape;5410;p58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1" name="Google Shape;5411;p58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2" name="Google Shape;5412;p58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3" name="Google Shape;5413;p58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4" name="Google Shape;5414;p58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5" name="Google Shape;5415;p58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16" name="Google Shape;5416;p58"/>
          <p:cNvGrpSpPr/>
          <p:nvPr/>
        </p:nvGrpSpPr>
        <p:grpSpPr>
          <a:xfrm>
            <a:off x="7967105" y="2297783"/>
            <a:ext cx="339253" cy="318042"/>
            <a:chOff x="5049725" y="2635825"/>
            <a:chExt cx="481825" cy="451700"/>
          </a:xfrm>
        </p:grpSpPr>
        <p:sp>
          <p:nvSpPr>
            <p:cNvPr id="5417" name="Google Shape;5417;p58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8" name="Google Shape;5418;p58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9" name="Google Shape;5419;p58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20" name="Google Shape;5420;p58"/>
          <p:cNvGrpSpPr/>
          <p:nvPr/>
        </p:nvGrpSpPr>
        <p:grpSpPr>
          <a:xfrm>
            <a:off x="2211475" y="3952243"/>
            <a:ext cx="338566" cy="338373"/>
            <a:chOff x="5643000" y="2621375"/>
            <a:chExt cx="480850" cy="480575"/>
          </a:xfrm>
        </p:grpSpPr>
        <p:sp>
          <p:nvSpPr>
            <p:cNvPr id="5421" name="Google Shape;5421;p58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2" name="Google Shape;5422;p58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3" name="Google Shape;5423;p58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4" name="Google Shape;5424;p58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5" name="Google Shape;5425;p58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6" name="Google Shape;5426;p58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7" name="Google Shape;5427;p58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28" name="Google Shape;5428;p58"/>
          <p:cNvGrpSpPr/>
          <p:nvPr/>
        </p:nvGrpSpPr>
        <p:grpSpPr>
          <a:xfrm>
            <a:off x="4032695" y="3951803"/>
            <a:ext cx="339359" cy="339253"/>
            <a:chOff x="6235250" y="2620775"/>
            <a:chExt cx="481975" cy="481825"/>
          </a:xfrm>
        </p:grpSpPr>
        <p:sp>
          <p:nvSpPr>
            <p:cNvPr id="5429" name="Google Shape;5429;p58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0" name="Google Shape;5430;p58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1" name="Google Shape;5431;p58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2" name="Google Shape;5432;p58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3" name="Google Shape;5433;p58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434" name="Google Shape;5434;p58"/>
          <p:cNvSpPr/>
          <p:nvPr/>
        </p:nvSpPr>
        <p:spPr>
          <a:xfrm>
            <a:off x="5030010" y="2720693"/>
            <a:ext cx="345027" cy="32029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435" name="Google Shape;5435;p58"/>
          <p:cNvGrpSpPr/>
          <p:nvPr/>
        </p:nvGrpSpPr>
        <p:grpSpPr>
          <a:xfrm>
            <a:off x="5465078" y="2711317"/>
            <a:ext cx="341101" cy="339253"/>
            <a:chOff x="1535000" y="3223325"/>
            <a:chExt cx="484450" cy="481825"/>
          </a:xfrm>
        </p:grpSpPr>
        <p:sp>
          <p:nvSpPr>
            <p:cNvPr id="5436" name="Google Shape;5436;p58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7" name="Google Shape;5437;p58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8" name="Google Shape;5438;p58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39" name="Google Shape;5439;p58"/>
          <p:cNvGrpSpPr/>
          <p:nvPr/>
        </p:nvGrpSpPr>
        <p:grpSpPr>
          <a:xfrm>
            <a:off x="5872645" y="2746618"/>
            <a:ext cx="339253" cy="268649"/>
            <a:chOff x="2085525" y="3263750"/>
            <a:chExt cx="481825" cy="381550"/>
          </a:xfrm>
        </p:grpSpPr>
        <p:sp>
          <p:nvSpPr>
            <p:cNvPr id="5440" name="Google Shape;5440;p58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41" name="Google Shape;5441;p58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442" name="Google Shape;5442;p58"/>
          <p:cNvSpPr/>
          <p:nvPr/>
        </p:nvSpPr>
        <p:spPr>
          <a:xfrm>
            <a:off x="6286830" y="2778690"/>
            <a:ext cx="339253" cy="204295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443" name="Google Shape;5443;p58"/>
          <p:cNvGrpSpPr/>
          <p:nvPr/>
        </p:nvGrpSpPr>
        <p:grpSpPr>
          <a:xfrm>
            <a:off x="6704407" y="2711308"/>
            <a:ext cx="340204" cy="339271"/>
            <a:chOff x="3270450" y="3213625"/>
            <a:chExt cx="483175" cy="481850"/>
          </a:xfrm>
        </p:grpSpPr>
        <p:sp>
          <p:nvSpPr>
            <p:cNvPr id="5444" name="Google Shape;5444;p58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45" name="Google Shape;5445;p58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46" name="Google Shape;5446;p58"/>
          <p:cNvGrpSpPr/>
          <p:nvPr/>
        </p:nvGrpSpPr>
        <p:grpSpPr>
          <a:xfrm>
            <a:off x="7203676" y="2711317"/>
            <a:ext cx="168931" cy="339253"/>
            <a:chOff x="3984950" y="3213600"/>
            <a:chExt cx="239925" cy="481825"/>
          </a:xfrm>
        </p:grpSpPr>
        <p:sp>
          <p:nvSpPr>
            <p:cNvPr id="5447" name="Google Shape;5447;p58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48" name="Google Shape;5448;p58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449" name="Google Shape;5449;p58"/>
          <p:cNvSpPr/>
          <p:nvPr/>
        </p:nvSpPr>
        <p:spPr>
          <a:xfrm>
            <a:off x="7542004" y="2711214"/>
            <a:ext cx="339306" cy="339253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sp>
        <p:nvSpPr>
          <p:cNvPr id="5450" name="Google Shape;5450;p58"/>
          <p:cNvSpPr/>
          <p:nvPr/>
        </p:nvSpPr>
        <p:spPr>
          <a:xfrm>
            <a:off x="7966934" y="2731069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451" name="Google Shape;5451;p58"/>
          <p:cNvGrpSpPr/>
          <p:nvPr/>
        </p:nvGrpSpPr>
        <p:grpSpPr>
          <a:xfrm>
            <a:off x="1736111" y="3981487"/>
            <a:ext cx="355218" cy="279880"/>
            <a:chOff x="5629975" y="3255775"/>
            <a:chExt cx="504500" cy="397500"/>
          </a:xfrm>
        </p:grpSpPr>
        <p:sp>
          <p:nvSpPr>
            <p:cNvPr id="5452" name="Google Shape;5452;p58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53" name="Google Shape;5453;p58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54" name="Google Shape;5454;p58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55" name="Google Shape;5455;p58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56" name="Google Shape;5456;p58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57" name="Google Shape;5457;p58"/>
          <p:cNvGrpSpPr/>
          <p:nvPr/>
        </p:nvGrpSpPr>
        <p:grpSpPr>
          <a:xfrm>
            <a:off x="3572294" y="3981593"/>
            <a:ext cx="340256" cy="279669"/>
            <a:chOff x="6234950" y="3255925"/>
            <a:chExt cx="483250" cy="397200"/>
          </a:xfrm>
        </p:grpSpPr>
        <p:sp>
          <p:nvSpPr>
            <p:cNvPr id="5458" name="Google Shape;5458;p58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59" name="Google Shape;5459;p58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0" name="Google Shape;5460;p58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1" name="Google Shape;5461;p58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2" name="Google Shape;5462;p58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3" name="Google Shape;5463;p58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64" name="Google Shape;5464;p58"/>
          <p:cNvGrpSpPr/>
          <p:nvPr/>
        </p:nvGrpSpPr>
        <p:grpSpPr>
          <a:xfrm>
            <a:off x="5043532" y="3125970"/>
            <a:ext cx="318042" cy="339253"/>
            <a:chOff x="914900" y="3806450"/>
            <a:chExt cx="451700" cy="481825"/>
          </a:xfrm>
        </p:grpSpPr>
        <p:sp>
          <p:nvSpPr>
            <p:cNvPr id="5465" name="Google Shape;5465;p58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6" name="Google Shape;5466;p58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7" name="Google Shape;5467;p58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8" name="Google Shape;5468;p58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9" name="Google Shape;5469;p58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70" name="Google Shape;5470;p58"/>
          <p:cNvGrpSpPr/>
          <p:nvPr/>
        </p:nvGrpSpPr>
        <p:grpSpPr>
          <a:xfrm>
            <a:off x="5462454" y="3125785"/>
            <a:ext cx="346347" cy="339623"/>
            <a:chOff x="1490050" y="3805975"/>
            <a:chExt cx="491900" cy="482350"/>
          </a:xfrm>
        </p:grpSpPr>
        <p:sp>
          <p:nvSpPr>
            <p:cNvPr id="5471" name="Google Shape;5471;p58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72" name="Google Shape;5472;p58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73" name="Google Shape;5473;p58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74" name="Google Shape;5474;p58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75" name="Google Shape;5475;p58"/>
          <p:cNvGrpSpPr/>
          <p:nvPr/>
        </p:nvGrpSpPr>
        <p:grpSpPr>
          <a:xfrm>
            <a:off x="5886322" y="3125970"/>
            <a:ext cx="311899" cy="339253"/>
            <a:chOff x="2104275" y="3806450"/>
            <a:chExt cx="442975" cy="481825"/>
          </a:xfrm>
        </p:grpSpPr>
        <p:sp>
          <p:nvSpPr>
            <p:cNvPr id="5476" name="Google Shape;5476;p58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77" name="Google Shape;5477;p58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78" name="Google Shape;5478;p58"/>
          <p:cNvGrpSpPr/>
          <p:nvPr/>
        </p:nvGrpSpPr>
        <p:grpSpPr>
          <a:xfrm>
            <a:off x="6309839" y="3125970"/>
            <a:ext cx="293416" cy="339253"/>
            <a:chOff x="2710875" y="3806450"/>
            <a:chExt cx="416725" cy="481825"/>
          </a:xfrm>
        </p:grpSpPr>
        <p:sp>
          <p:nvSpPr>
            <p:cNvPr id="5479" name="Google Shape;5479;p58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80" name="Google Shape;5480;p58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81" name="Google Shape;5481;p58"/>
          <p:cNvGrpSpPr/>
          <p:nvPr/>
        </p:nvGrpSpPr>
        <p:grpSpPr>
          <a:xfrm>
            <a:off x="6704883" y="3166412"/>
            <a:ext cx="339253" cy="258369"/>
            <a:chOff x="3271200" y="3863875"/>
            <a:chExt cx="481825" cy="366950"/>
          </a:xfrm>
        </p:grpSpPr>
        <p:sp>
          <p:nvSpPr>
            <p:cNvPr id="5482" name="Google Shape;5482;p58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83" name="Google Shape;5483;p58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84" name="Google Shape;5484;p58"/>
          <p:cNvGrpSpPr/>
          <p:nvPr/>
        </p:nvGrpSpPr>
        <p:grpSpPr>
          <a:xfrm>
            <a:off x="7140377" y="3126199"/>
            <a:ext cx="295528" cy="338795"/>
            <a:chOff x="3895050" y="3806775"/>
            <a:chExt cx="419725" cy="481175"/>
          </a:xfrm>
        </p:grpSpPr>
        <p:sp>
          <p:nvSpPr>
            <p:cNvPr id="5485" name="Google Shape;5485;p58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86" name="Google Shape;5486;p58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87" name="Google Shape;5487;p58"/>
          <p:cNvGrpSpPr/>
          <p:nvPr/>
        </p:nvGrpSpPr>
        <p:grpSpPr>
          <a:xfrm>
            <a:off x="7543659" y="3125979"/>
            <a:ext cx="336296" cy="339235"/>
            <a:chOff x="4464775" y="3806475"/>
            <a:chExt cx="477625" cy="481800"/>
          </a:xfrm>
        </p:grpSpPr>
        <p:sp>
          <p:nvSpPr>
            <p:cNvPr id="5488" name="Google Shape;5488;p58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89" name="Google Shape;5489;p58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0" name="Google Shape;5490;p58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1" name="Google Shape;5491;p58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2" name="Google Shape;5492;p58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3" name="Google Shape;5493;p58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94" name="Google Shape;5494;p58"/>
          <p:cNvGrpSpPr/>
          <p:nvPr/>
        </p:nvGrpSpPr>
        <p:grpSpPr>
          <a:xfrm>
            <a:off x="7967105" y="3125970"/>
            <a:ext cx="339253" cy="339253"/>
            <a:chOff x="5049725" y="3806450"/>
            <a:chExt cx="481825" cy="481825"/>
          </a:xfrm>
        </p:grpSpPr>
        <p:sp>
          <p:nvSpPr>
            <p:cNvPr id="5495" name="Google Shape;5495;p58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6" name="Google Shape;5496;p58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7" name="Google Shape;5497;p58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98" name="Google Shape;5498;p58"/>
          <p:cNvGrpSpPr/>
          <p:nvPr/>
        </p:nvGrpSpPr>
        <p:grpSpPr>
          <a:xfrm>
            <a:off x="1276714" y="3951798"/>
            <a:ext cx="339253" cy="339253"/>
            <a:chOff x="5651375" y="3806450"/>
            <a:chExt cx="481825" cy="481825"/>
          </a:xfrm>
        </p:grpSpPr>
        <p:sp>
          <p:nvSpPr>
            <p:cNvPr id="5499" name="Google Shape;5499;p58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0" name="Google Shape;5500;p58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1" name="Google Shape;5501;p58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2" name="Google Shape;5502;p58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03" name="Google Shape;5503;p58"/>
          <p:cNvGrpSpPr/>
          <p:nvPr/>
        </p:nvGrpSpPr>
        <p:grpSpPr>
          <a:xfrm>
            <a:off x="3153646" y="3953787"/>
            <a:ext cx="298503" cy="335275"/>
            <a:chOff x="6264300" y="3809300"/>
            <a:chExt cx="423950" cy="476175"/>
          </a:xfrm>
        </p:grpSpPr>
        <p:sp>
          <p:nvSpPr>
            <p:cNvPr id="5504" name="Google Shape;5504;p58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5" name="Google Shape;5505;p58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6" name="Google Shape;5506;p58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07" name="Google Shape;5507;p58"/>
          <p:cNvGrpSpPr/>
          <p:nvPr/>
        </p:nvGrpSpPr>
        <p:grpSpPr>
          <a:xfrm>
            <a:off x="5032267" y="3538881"/>
            <a:ext cx="340573" cy="339271"/>
            <a:chOff x="898875" y="4399275"/>
            <a:chExt cx="483700" cy="481850"/>
          </a:xfrm>
        </p:grpSpPr>
        <p:sp>
          <p:nvSpPr>
            <p:cNvPr id="5508" name="Google Shape;5508;p58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9" name="Google Shape;5509;p58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0" name="Google Shape;5510;p58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1" name="Google Shape;5511;p58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2" name="Google Shape;5512;p58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3" name="Google Shape;5513;p58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4" name="Google Shape;5514;p58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5" name="Google Shape;5515;p58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16" name="Google Shape;5516;p58"/>
          <p:cNvGrpSpPr/>
          <p:nvPr/>
        </p:nvGrpSpPr>
        <p:grpSpPr>
          <a:xfrm>
            <a:off x="5466000" y="3554133"/>
            <a:ext cx="339253" cy="308765"/>
            <a:chOff x="1492675" y="4420975"/>
            <a:chExt cx="481825" cy="438525"/>
          </a:xfrm>
        </p:grpSpPr>
        <p:sp>
          <p:nvSpPr>
            <p:cNvPr id="5517" name="Google Shape;5517;p58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8" name="Google Shape;5518;p58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9" name="Google Shape;5519;p58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0" name="Google Shape;5520;p58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1" name="Google Shape;5521;p58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22" name="Google Shape;5522;p58"/>
          <p:cNvGrpSpPr/>
          <p:nvPr/>
        </p:nvGrpSpPr>
        <p:grpSpPr>
          <a:xfrm>
            <a:off x="5870982" y="3539558"/>
            <a:ext cx="342580" cy="337915"/>
            <a:chOff x="2084100" y="4400250"/>
            <a:chExt cx="486550" cy="479925"/>
          </a:xfrm>
        </p:grpSpPr>
        <p:sp>
          <p:nvSpPr>
            <p:cNvPr id="5523" name="Google Shape;5523;p58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4" name="Google Shape;5524;p58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5" name="Google Shape;5525;p58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6" name="Google Shape;5526;p58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7" name="Google Shape;5527;p58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8" name="Google Shape;5528;p58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29" name="Google Shape;5529;p58"/>
          <p:cNvGrpSpPr/>
          <p:nvPr/>
        </p:nvGrpSpPr>
        <p:grpSpPr>
          <a:xfrm>
            <a:off x="6307462" y="3538907"/>
            <a:ext cx="298169" cy="339218"/>
            <a:chOff x="2707950" y="4399325"/>
            <a:chExt cx="423475" cy="481775"/>
          </a:xfrm>
        </p:grpSpPr>
        <p:sp>
          <p:nvSpPr>
            <p:cNvPr id="5530" name="Google Shape;5530;p58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1" name="Google Shape;5531;p58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2" name="Google Shape;5532;p58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3" name="Google Shape;5533;p58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4" name="Google Shape;5534;p58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5" name="Google Shape;5535;p58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6" name="Google Shape;5536;p58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7" name="Google Shape;5537;p58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8" name="Google Shape;5538;p58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9" name="Google Shape;5539;p58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0" name="Google Shape;5540;p58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1" name="Google Shape;5541;p58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42" name="Google Shape;5542;p58"/>
          <p:cNvGrpSpPr/>
          <p:nvPr/>
        </p:nvGrpSpPr>
        <p:grpSpPr>
          <a:xfrm>
            <a:off x="6736981" y="3538881"/>
            <a:ext cx="275057" cy="339271"/>
            <a:chOff x="3330525" y="4399275"/>
            <a:chExt cx="390650" cy="481850"/>
          </a:xfrm>
        </p:grpSpPr>
        <p:sp>
          <p:nvSpPr>
            <p:cNvPr id="5543" name="Google Shape;5543;p58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4" name="Google Shape;5544;p58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5" name="Google Shape;5545;p58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6" name="Google Shape;5546;p58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7" name="Google Shape;5547;p58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8" name="Google Shape;5548;p58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9" name="Google Shape;5549;p58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50" name="Google Shape;5550;p58"/>
          <p:cNvGrpSpPr/>
          <p:nvPr/>
        </p:nvGrpSpPr>
        <p:grpSpPr>
          <a:xfrm>
            <a:off x="7161510" y="3538890"/>
            <a:ext cx="253265" cy="339253"/>
            <a:chOff x="3938800" y="4399275"/>
            <a:chExt cx="359700" cy="481825"/>
          </a:xfrm>
        </p:grpSpPr>
        <p:sp>
          <p:nvSpPr>
            <p:cNvPr id="5551" name="Google Shape;5551;p58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52" name="Google Shape;5552;p58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53" name="Google Shape;5553;p58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54" name="Google Shape;5554;p58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55" name="Google Shape;5555;p58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56" name="Google Shape;5556;p58"/>
          <p:cNvGrpSpPr/>
          <p:nvPr/>
        </p:nvGrpSpPr>
        <p:grpSpPr>
          <a:xfrm>
            <a:off x="7632288" y="3538890"/>
            <a:ext cx="159039" cy="339253"/>
            <a:chOff x="4584850" y="4399275"/>
            <a:chExt cx="225875" cy="481825"/>
          </a:xfrm>
        </p:grpSpPr>
        <p:sp>
          <p:nvSpPr>
            <p:cNvPr id="5557" name="Google Shape;5557;p58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58" name="Google Shape;5558;p58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559" name="Google Shape;5559;p58"/>
          <p:cNvSpPr/>
          <p:nvPr/>
        </p:nvSpPr>
        <p:spPr>
          <a:xfrm>
            <a:off x="7950424" y="3538820"/>
            <a:ext cx="372275" cy="339112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560" name="Google Shape;5560;p58"/>
          <p:cNvGrpSpPr/>
          <p:nvPr/>
        </p:nvGrpSpPr>
        <p:grpSpPr>
          <a:xfrm>
            <a:off x="817316" y="3951795"/>
            <a:ext cx="339253" cy="339253"/>
            <a:chOff x="5642550" y="4399275"/>
            <a:chExt cx="481825" cy="481825"/>
          </a:xfrm>
        </p:grpSpPr>
        <p:sp>
          <p:nvSpPr>
            <p:cNvPr id="5561" name="Google Shape;5561;p58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62" name="Google Shape;5562;p58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63" name="Google Shape;5563;p58"/>
          <p:cNvGrpSpPr/>
          <p:nvPr/>
        </p:nvGrpSpPr>
        <p:grpSpPr>
          <a:xfrm>
            <a:off x="2670186" y="3963703"/>
            <a:ext cx="363316" cy="315437"/>
            <a:chOff x="6218300" y="4416175"/>
            <a:chExt cx="516000" cy="448000"/>
          </a:xfrm>
        </p:grpSpPr>
        <p:sp>
          <p:nvSpPr>
            <p:cNvPr id="5564" name="Google Shape;5564;p58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65" name="Google Shape;5565;p58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66" name="Google Shape;5566;p58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67" name="Google Shape;5567;p58"/>
          <p:cNvGrpSpPr/>
          <p:nvPr/>
        </p:nvGrpSpPr>
        <p:grpSpPr>
          <a:xfrm>
            <a:off x="5870391" y="3951792"/>
            <a:ext cx="339253" cy="339253"/>
            <a:chOff x="899850" y="4992125"/>
            <a:chExt cx="481825" cy="481825"/>
          </a:xfrm>
        </p:grpSpPr>
        <p:sp>
          <p:nvSpPr>
            <p:cNvPr id="5568" name="Google Shape;5568;p58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69" name="Google Shape;5569;p58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70" name="Google Shape;5570;p58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71" name="Google Shape;5571;p58"/>
          <p:cNvGrpSpPr/>
          <p:nvPr/>
        </p:nvGrpSpPr>
        <p:grpSpPr>
          <a:xfrm>
            <a:off x="5410993" y="3951792"/>
            <a:ext cx="339253" cy="339253"/>
            <a:chOff x="1492675" y="4992125"/>
            <a:chExt cx="481825" cy="481825"/>
          </a:xfrm>
        </p:grpSpPr>
        <p:sp>
          <p:nvSpPr>
            <p:cNvPr id="5572" name="Google Shape;5572;p58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73" name="Google Shape;5573;p58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74" name="Google Shape;5574;p58"/>
          <p:cNvGrpSpPr/>
          <p:nvPr/>
        </p:nvGrpSpPr>
        <p:grpSpPr>
          <a:xfrm>
            <a:off x="4951595" y="3951792"/>
            <a:ext cx="339253" cy="339253"/>
            <a:chOff x="2085525" y="4992125"/>
            <a:chExt cx="481825" cy="481825"/>
          </a:xfrm>
        </p:grpSpPr>
        <p:sp>
          <p:nvSpPr>
            <p:cNvPr id="5575" name="Google Shape;5575;p58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76" name="Google Shape;5576;p58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77" name="Google Shape;5577;p58"/>
          <p:cNvGrpSpPr/>
          <p:nvPr/>
        </p:nvGrpSpPr>
        <p:grpSpPr>
          <a:xfrm>
            <a:off x="6789344" y="3951792"/>
            <a:ext cx="339253" cy="339253"/>
            <a:chOff x="2678350" y="4992125"/>
            <a:chExt cx="481825" cy="481825"/>
          </a:xfrm>
        </p:grpSpPr>
        <p:sp>
          <p:nvSpPr>
            <p:cNvPr id="5578" name="Google Shape;5578;p58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79" name="Google Shape;5579;p58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0" name="Google Shape;5580;p58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81" name="Google Shape;5581;p58"/>
          <p:cNvGrpSpPr/>
          <p:nvPr/>
        </p:nvGrpSpPr>
        <p:grpSpPr>
          <a:xfrm>
            <a:off x="4492198" y="3951792"/>
            <a:ext cx="339253" cy="339253"/>
            <a:chOff x="3271200" y="4992125"/>
            <a:chExt cx="481825" cy="481825"/>
          </a:xfrm>
        </p:grpSpPr>
        <p:sp>
          <p:nvSpPr>
            <p:cNvPr id="5582" name="Google Shape;5582;p58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3" name="Google Shape;5583;p58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4" name="Google Shape;5584;p58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85" name="Google Shape;5585;p58"/>
          <p:cNvGrpSpPr/>
          <p:nvPr/>
        </p:nvGrpSpPr>
        <p:grpSpPr>
          <a:xfrm>
            <a:off x="6329788" y="3952813"/>
            <a:ext cx="339411" cy="337211"/>
            <a:chOff x="5049575" y="4993600"/>
            <a:chExt cx="482050" cy="478925"/>
          </a:xfrm>
        </p:grpSpPr>
        <p:sp>
          <p:nvSpPr>
            <p:cNvPr id="5586" name="Google Shape;5586;p58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7" name="Google Shape;5587;p58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8" name="Google Shape;5588;p58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9" name="Google Shape;5589;p58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590" name="Google Shape;5590;p58"/>
          <p:cNvSpPr txBox="1"/>
          <p:nvPr/>
        </p:nvSpPr>
        <p:spPr>
          <a:xfrm>
            <a:off x="723400" y="1187975"/>
            <a:ext cx="7697100" cy="7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You can </a:t>
            </a:r>
            <a:r>
              <a:rPr lang="es-ES" sz="1100" b="1" noProof="0" dirty="0" err="1">
                <a:solidFill>
                  <a:schemeClr val="dk2"/>
                </a:solidFill>
              </a:rPr>
              <a:t>resize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these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icons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without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losing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quality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You can </a:t>
            </a:r>
            <a:r>
              <a:rPr lang="es-ES" sz="1100" b="1" noProof="0" dirty="0" err="1">
                <a:solidFill>
                  <a:schemeClr val="dk2"/>
                </a:solidFill>
              </a:rPr>
              <a:t>change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the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stroke</a:t>
            </a:r>
            <a:r>
              <a:rPr lang="es-ES" sz="1100" b="1" noProof="0" dirty="0">
                <a:solidFill>
                  <a:schemeClr val="dk2"/>
                </a:solidFill>
              </a:rPr>
              <a:t> and </a:t>
            </a:r>
            <a:r>
              <a:rPr lang="es-ES" sz="1100" b="1" noProof="0" dirty="0" err="1">
                <a:solidFill>
                  <a:schemeClr val="dk2"/>
                </a:solidFill>
              </a:rPr>
              <a:t>fill</a:t>
            </a:r>
            <a:r>
              <a:rPr lang="es-ES" sz="1100" b="1" noProof="0" dirty="0">
                <a:solidFill>
                  <a:schemeClr val="dk2"/>
                </a:solidFill>
              </a:rPr>
              <a:t> color</a:t>
            </a:r>
            <a:r>
              <a:rPr lang="es-ES" sz="1100" noProof="0" dirty="0">
                <a:solidFill>
                  <a:schemeClr val="lt1"/>
                </a:solidFill>
              </a:rPr>
              <a:t>; </a:t>
            </a:r>
            <a:r>
              <a:rPr lang="es-ES" sz="1100" noProof="0" dirty="0" err="1">
                <a:solidFill>
                  <a:schemeClr val="lt1"/>
                </a:solidFill>
              </a:rPr>
              <a:t>just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select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icon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click</a:t>
            </a:r>
            <a:r>
              <a:rPr lang="es-ES" sz="1100" noProof="0" dirty="0">
                <a:solidFill>
                  <a:schemeClr val="lt1"/>
                </a:solidFill>
              </a:rPr>
              <a:t> on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paint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bucket</a:t>
            </a:r>
            <a:r>
              <a:rPr lang="es-ES" sz="1100" b="1" noProof="0" dirty="0">
                <a:solidFill>
                  <a:schemeClr val="dk2"/>
                </a:solidFill>
              </a:rPr>
              <a:t>/pen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In Google </a:t>
            </a:r>
            <a:r>
              <a:rPr lang="es-ES" sz="1100" noProof="0" dirty="0" err="1">
                <a:solidFill>
                  <a:schemeClr val="lt1"/>
                </a:solidFill>
              </a:rPr>
              <a:t>Slides</a:t>
            </a:r>
            <a:r>
              <a:rPr lang="es-ES" sz="1100" noProof="0" dirty="0">
                <a:solidFill>
                  <a:schemeClr val="lt1"/>
                </a:solidFill>
              </a:rPr>
              <a:t>, you can also use 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</a:t>
            </a:r>
            <a:r>
              <a:rPr lang="es-ES" sz="1100" b="1" noProof="0" dirty="0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extension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allowing</a:t>
            </a:r>
            <a:r>
              <a:rPr lang="es-ES" sz="1100" noProof="0" dirty="0">
                <a:solidFill>
                  <a:schemeClr val="lt1"/>
                </a:solidFill>
              </a:rPr>
              <a:t> you to </a:t>
            </a:r>
            <a:r>
              <a:rPr lang="es-ES" sz="1100" noProof="0" dirty="0" err="1">
                <a:solidFill>
                  <a:schemeClr val="lt1"/>
                </a:solidFill>
              </a:rPr>
              <a:t>customize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add</a:t>
            </a:r>
            <a:r>
              <a:rPr lang="es-ES" sz="1100" noProof="0" dirty="0">
                <a:solidFill>
                  <a:schemeClr val="lt1"/>
                </a:solidFill>
              </a:rPr>
              <a:t> even more </a:t>
            </a:r>
            <a:r>
              <a:rPr lang="es-ES" sz="1100" noProof="0" dirty="0" err="1">
                <a:solidFill>
                  <a:schemeClr val="lt1"/>
                </a:solidFill>
              </a:rPr>
              <a:t>icons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</p:txBody>
      </p:sp>
      <p:sp>
        <p:nvSpPr>
          <p:cNvPr id="5591" name="Google Shape;5591;p58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...and </a:t>
            </a:r>
            <a:r>
              <a:rPr lang="es-ES" noProof="0" dirty="0" err="1"/>
              <a:t>our</a:t>
            </a:r>
            <a:r>
              <a:rPr lang="es-ES" noProof="0" dirty="0"/>
              <a:t> sets </a:t>
            </a:r>
            <a:r>
              <a:rPr lang="es-ES" noProof="0" dirty="0" err="1"/>
              <a:t>of</a:t>
            </a:r>
            <a:r>
              <a:rPr lang="es-ES" noProof="0" dirty="0"/>
              <a:t> editable </a:t>
            </a:r>
            <a:r>
              <a:rPr lang="es-ES" noProof="0" dirty="0" err="1"/>
              <a:t>icons</a:t>
            </a:r>
            <a:endParaRPr lang="es-ES" noProof="0" dirty="0"/>
          </a:p>
        </p:txBody>
      </p:sp>
      <p:grpSp>
        <p:nvGrpSpPr>
          <p:cNvPr id="5592" name="Google Shape;5592;p58"/>
          <p:cNvGrpSpPr/>
          <p:nvPr/>
        </p:nvGrpSpPr>
        <p:grpSpPr>
          <a:xfrm>
            <a:off x="7248742" y="3975375"/>
            <a:ext cx="195300" cy="343772"/>
            <a:chOff x="3999225" y="4364775"/>
            <a:chExt cx="195300" cy="343772"/>
          </a:xfrm>
        </p:grpSpPr>
        <p:grpSp>
          <p:nvGrpSpPr>
            <p:cNvPr id="5593" name="Google Shape;5593;p58"/>
            <p:cNvGrpSpPr/>
            <p:nvPr/>
          </p:nvGrpSpPr>
          <p:grpSpPr>
            <a:xfrm>
              <a:off x="4048568" y="4562577"/>
              <a:ext cx="97317" cy="145970"/>
              <a:chOff x="1529575" y="2222650"/>
              <a:chExt cx="203125" cy="304675"/>
            </a:xfrm>
          </p:grpSpPr>
          <p:sp>
            <p:nvSpPr>
              <p:cNvPr id="5594" name="Google Shape;5594;p58"/>
              <p:cNvSpPr/>
              <p:nvPr/>
            </p:nvSpPr>
            <p:spPr>
              <a:xfrm>
                <a:off x="1631125" y="2222650"/>
                <a:ext cx="25" cy="3046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2187" fill="none" extrusionOk="0">
                    <a:moveTo>
                      <a:pt x="1" y="1"/>
                    </a:moveTo>
                    <a:lnTo>
                      <a:pt x="1" y="12187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95" name="Google Shape;5595;p58"/>
              <p:cNvSpPr/>
              <p:nvPr/>
            </p:nvSpPr>
            <p:spPr>
              <a:xfrm>
                <a:off x="1529575" y="2425750"/>
                <a:ext cx="2031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8125" h="1" fill="none" extrusionOk="0">
                    <a:moveTo>
                      <a:pt x="1" y="1"/>
                    </a:moveTo>
                    <a:lnTo>
                      <a:pt x="8125" y="1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596" name="Google Shape;5596;p58"/>
            <p:cNvGrpSpPr/>
            <p:nvPr/>
          </p:nvGrpSpPr>
          <p:grpSpPr>
            <a:xfrm>
              <a:off x="3999225" y="4364775"/>
              <a:ext cx="195300" cy="195300"/>
              <a:chOff x="3999225" y="4364775"/>
              <a:chExt cx="195300" cy="195300"/>
            </a:xfrm>
          </p:grpSpPr>
          <p:sp>
            <p:nvSpPr>
              <p:cNvPr id="5597" name="Google Shape;5597;p58"/>
              <p:cNvSpPr/>
              <p:nvPr/>
            </p:nvSpPr>
            <p:spPr>
              <a:xfrm>
                <a:off x="3999225" y="4364775"/>
                <a:ext cx="195300" cy="195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98" name="Google Shape;5598;p58"/>
              <p:cNvSpPr/>
              <p:nvPr/>
            </p:nvSpPr>
            <p:spPr>
              <a:xfrm>
                <a:off x="4029725" y="4395250"/>
                <a:ext cx="134400" cy="1344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5599" name="Google Shape;5599;p58"/>
          <p:cNvGrpSpPr/>
          <p:nvPr/>
        </p:nvGrpSpPr>
        <p:grpSpPr>
          <a:xfrm>
            <a:off x="7564186" y="3991627"/>
            <a:ext cx="277088" cy="259611"/>
            <a:chOff x="4335888" y="4398114"/>
            <a:chExt cx="277088" cy="259611"/>
          </a:xfrm>
        </p:grpSpPr>
        <p:grpSp>
          <p:nvGrpSpPr>
            <p:cNvPr id="5600" name="Google Shape;5600;p58"/>
            <p:cNvGrpSpPr/>
            <p:nvPr/>
          </p:nvGrpSpPr>
          <p:grpSpPr>
            <a:xfrm>
              <a:off x="4335888" y="4462425"/>
              <a:ext cx="195300" cy="195300"/>
              <a:chOff x="4335888" y="4462425"/>
              <a:chExt cx="195300" cy="195300"/>
            </a:xfrm>
          </p:grpSpPr>
          <p:sp>
            <p:nvSpPr>
              <p:cNvPr id="5601" name="Google Shape;5601;p58"/>
              <p:cNvSpPr/>
              <p:nvPr/>
            </p:nvSpPr>
            <p:spPr>
              <a:xfrm>
                <a:off x="4335888" y="4462425"/>
                <a:ext cx="195300" cy="195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02" name="Google Shape;5602;p58"/>
              <p:cNvSpPr/>
              <p:nvPr/>
            </p:nvSpPr>
            <p:spPr>
              <a:xfrm>
                <a:off x="4366388" y="4492900"/>
                <a:ext cx="134400" cy="1344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603" name="Google Shape;5603;p58"/>
            <p:cNvGrpSpPr/>
            <p:nvPr/>
          </p:nvGrpSpPr>
          <p:grpSpPr>
            <a:xfrm>
              <a:off x="4509813" y="4398114"/>
              <a:ext cx="103162" cy="103198"/>
              <a:chOff x="2277975" y="2021700"/>
              <a:chExt cx="215325" cy="215400"/>
            </a:xfrm>
          </p:grpSpPr>
          <p:sp>
            <p:nvSpPr>
              <p:cNvPr id="5604" name="Google Shape;5604;p58"/>
              <p:cNvSpPr/>
              <p:nvPr/>
            </p:nvSpPr>
            <p:spPr>
              <a:xfrm>
                <a:off x="2277975" y="2026475"/>
                <a:ext cx="210650" cy="210625"/>
              </a:xfrm>
              <a:custGeom>
                <a:avLst/>
                <a:gdLst/>
                <a:ahLst/>
                <a:cxnLst/>
                <a:rect l="l" t="t" r="r" b="b"/>
                <a:pathLst>
                  <a:path w="8426" h="8425" fill="none" extrusionOk="0">
                    <a:moveTo>
                      <a:pt x="8425" y="0"/>
                    </a:moveTo>
                    <a:lnTo>
                      <a:pt x="1" y="8425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05" name="Google Shape;5605;p58"/>
              <p:cNvSpPr/>
              <p:nvPr/>
            </p:nvSpPr>
            <p:spPr>
              <a:xfrm>
                <a:off x="2349675" y="2021700"/>
                <a:ext cx="143625" cy="143500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5740" fill="none" extrusionOk="0">
                    <a:moveTo>
                      <a:pt x="1" y="0"/>
                    </a:moveTo>
                    <a:lnTo>
                      <a:pt x="5744" y="0"/>
                    </a:lnTo>
                    <a:lnTo>
                      <a:pt x="5744" y="5740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5606" name="Google Shape;5606;p58"/>
          <p:cNvGrpSpPr/>
          <p:nvPr/>
        </p:nvGrpSpPr>
        <p:grpSpPr>
          <a:xfrm>
            <a:off x="7961419" y="4049613"/>
            <a:ext cx="392275" cy="195300"/>
            <a:chOff x="4752588" y="4440200"/>
            <a:chExt cx="392275" cy="195300"/>
          </a:xfrm>
        </p:grpSpPr>
        <p:grpSp>
          <p:nvGrpSpPr>
            <p:cNvPr id="5607" name="Google Shape;5607;p58"/>
            <p:cNvGrpSpPr/>
            <p:nvPr/>
          </p:nvGrpSpPr>
          <p:grpSpPr>
            <a:xfrm>
              <a:off x="4950384" y="4469728"/>
              <a:ext cx="194479" cy="136244"/>
              <a:chOff x="3163375" y="2175125"/>
              <a:chExt cx="405925" cy="284375"/>
            </a:xfrm>
          </p:grpSpPr>
          <p:sp>
            <p:nvSpPr>
              <p:cNvPr id="5608" name="Google Shape;5608;p58"/>
              <p:cNvSpPr/>
              <p:nvPr/>
            </p:nvSpPr>
            <p:spPr>
              <a:xfrm>
                <a:off x="3163375" y="2317300"/>
                <a:ext cx="3890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562" h="1" fill="none" extrusionOk="0">
                    <a:moveTo>
                      <a:pt x="15562" y="1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869FB2"/>
              </a:solidFill>
              <a:ln w="19050" cap="sq" cmpd="sng">
                <a:solidFill>
                  <a:srgbClr val="869FB2"/>
                </a:solidFill>
                <a:prstDash val="solid"/>
                <a:miter lim="4061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09" name="Google Shape;5609;p58"/>
              <p:cNvSpPr/>
              <p:nvPr/>
            </p:nvSpPr>
            <p:spPr>
              <a:xfrm>
                <a:off x="3299975" y="2175125"/>
                <a:ext cx="25" cy="2843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375" fill="none" extrusionOk="0">
                    <a:moveTo>
                      <a:pt x="0" y="1"/>
                    </a:moveTo>
                    <a:lnTo>
                      <a:pt x="0" y="11374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miter lim="4061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10" name="Google Shape;5610;p58"/>
              <p:cNvSpPr/>
              <p:nvPr/>
            </p:nvSpPr>
            <p:spPr>
              <a:xfrm>
                <a:off x="3438275" y="2186300"/>
                <a:ext cx="131025" cy="261925"/>
              </a:xfrm>
              <a:custGeom>
                <a:avLst/>
                <a:gdLst/>
                <a:ahLst/>
                <a:cxnLst/>
                <a:rect l="l" t="t" r="r" b="b"/>
                <a:pathLst>
                  <a:path w="5241" h="10477" fill="none" extrusionOk="0">
                    <a:moveTo>
                      <a:pt x="0" y="10476"/>
                    </a:moveTo>
                    <a:lnTo>
                      <a:pt x="5240" y="5241"/>
                    </a:lnTo>
                    <a:lnTo>
                      <a:pt x="0" y="1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611" name="Google Shape;5611;p58"/>
            <p:cNvGrpSpPr/>
            <p:nvPr/>
          </p:nvGrpSpPr>
          <p:grpSpPr>
            <a:xfrm>
              <a:off x="4752588" y="4440200"/>
              <a:ext cx="195300" cy="195300"/>
              <a:chOff x="4335888" y="4462425"/>
              <a:chExt cx="195300" cy="195300"/>
            </a:xfrm>
          </p:grpSpPr>
          <p:sp>
            <p:nvSpPr>
              <p:cNvPr id="5612" name="Google Shape;5612;p58"/>
              <p:cNvSpPr/>
              <p:nvPr/>
            </p:nvSpPr>
            <p:spPr>
              <a:xfrm>
                <a:off x="4335888" y="4462425"/>
                <a:ext cx="195300" cy="195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13" name="Google Shape;5613;p58"/>
              <p:cNvSpPr/>
              <p:nvPr/>
            </p:nvSpPr>
            <p:spPr>
              <a:xfrm>
                <a:off x="4366388" y="4492900"/>
                <a:ext cx="134400" cy="1344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8" name="Google Shape;5618;p59"/>
          <p:cNvGrpSpPr/>
          <p:nvPr/>
        </p:nvGrpSpPr>
        <p:grpSpPr>
          <a:xfrm>
            <a:off x="856199" y="1311179"/>
            <a:ext cx="322099" cy="370529"/>
            <a:chOff x="-42971725" y="3217825"/>
            <a:chExt cx="275675" cy="317125"/>
          </a:xfrm>
        </p:grpSpPr>
        <p:sp>
          <p:nvSpPr>
            <p:cNvPr id="5619" name="Google Shape;5619;p59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0" name="Google Shape;5620;p59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1" name="Google Shape;5621;p59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22" name="Google Shape;5622;p59"/>
          <p:cNvGrpSpPr/>
          <p:nvPr/>
        </p:nvGrpSpPr>
        <p:grpSpPr>
          <a:xfrm>
            <a:off x="828113" y="1779835"/>
            <a:ext cx="378270" cy="337551"/>
            <a:chOff x="-42996150" y="3612600"/>
            <a:chExt cx="323750" cy="288900"/>
          </a:xfrm>
        </p:grpSpPr>
        <p:sp>
          <p:nvSpPr>
            <p:cNvPr id="5623" name="Google Shape;5623;p59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4" name="Google Shape;5624;p59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5" name="Google Shape;5625;p59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26" name="Google Shape;5626;p59"/>
          <p:cNvGrpSpPr/>
          <p:nvPr/>
        </p:nvGrpSpPr>
        <p:grpSpPr>
          <a:xfrm>
            <a:off x="830874" y="2189205"/>
            <a:ext cx="372749" cy="370909"/>
            <a:chOff x="-42994575" y="3950300"/>
            <a:chExt cx="319025" cy="317450"/>
          </a:xfrm>
        </p:grpSpPr>
        <p:sp>
          <p:nvSpPr>
            <p:cNvPr id="5627" name="Google Shape;5627;p59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8" name="Google Shape;5628;p59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9" name="Google Shape;5629;p59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30" name="Google Shape;5630;p59"/>
          <p:cNvGrpSpPr/>
          <p:nvPr/>
        </p:nvGrpSpPr>
        <p:grpSpPr>
          <a:xfrm>
            <a:off x="2984269" y="1336037"/>
            <a:ext cx="371785" cy="370879"/>
            <a:chOff x="-41111350" y="3239100"/>
            <a:chExt cx="318200" cy="317425"/>
          </a:xfrm>
        </p:grpSpPr>
        <p:sp>
          <p:nvSpPr>
            <p:cNvPr id="5631" name="Google Shape;5631;p59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2" name="Google Shape;5632;p59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3" name="Google Shape;5633;p59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4" name="Google Shape;5634;p59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35" name="Google Shape;5635;p59"/>
          <p:cNvGrpSpPr/>
          <p:nvPr/>
        </p:nvGrpSpPr>
        <p:grpSpPr>
          <a:xfrm>
            <a:off x="2980588" y="1771568"/>
            <a:ext cx="379146" cy="370967"/>
            <a:chOff x="-41117650" y="3605525"/>
            <a:chExt cx="324500" cy="317500"/>
          </a:xfrm>
        </p:grpSpPr>
        <p:sp>
          <p:nvSpPr>
            <p:cNvPr id="5636" name="Google Shape;5636;p59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7" name="Google Shape;5637;p59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8" name="Google Shape;5638;p59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639" name="Google Shape;5639;p59"/>
          <p:cNvSpPr/>
          <p:nvPr/>
        </p:nvSpPr>
        <p:spPr>
          <a:xfrm>
            <a:off x="2986719" y="2221154"/>
            <a:ext cx="372720" cy="361678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640" name="Google Shape;5640;p59"/>
          <p:cNvGrpSpPr/>
          <p:nvPr/>
        </p:nvGrpSpPr>
        <p:grpSpPr>
          <a:xfrm>
            <a:off x="1806843" y="2663092"/>
            <a:ext cx="216271" cy="371814"/>
            <a:chOff x="-39205300" y="3220175"/>
            <a:chExt cx="185100" cy="318225"/>
          </a:xfrm>
        </p:grpSpPr>
        <p:sp>
          <p:nvSpPr>
            <p:cNvPr id="5641" name="Google Shape;5641;p59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42" name="Google Shape;5642;p59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43" name="Google Shape;5643;p59"/>
          <p:cNvGrpSpPr/>
          <p:nvPr/>
        </p:nvGrpSpPr>
        <p:grpSpPr>
          <a:xfrm>
            <a:off x="1772370" y="3123163"/>
            <a:ext cx="300016" cy="369273"/>
            <a:chOff x="-39248625" y="3588600"/>
            <a:chExt cx="256775" cy="316050"/>
          </a:xfrm>
        </p:grpSpPr>
        <p:sp>
          <p:nvSpPr>
            <p:cNvPr id="5644" name="Google Shape;5644;p59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45" name="Google Shape;5645;p59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646" name="Google Shape;5646;p59"/>
          <p:cNvSpPr/>
          <p:nvPr/>
        </p:nvSpPr>
        <p:spPr>
          <a:xfrm>
            <a:off x="1743391" y="3578789"/>
            <a:ext cx="363548" cy="370909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647" name="Google Shape;5647;p59"/>
          <p:cNvSpPr/>
          <p:nvPr/>
        </p:nvSpPr>
        <p:spPr>
          <a:xfrm>
            <a:off x="3932939" y="2650227"/>
            <a:ext cx="369974" cy="368601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648" name="Google Shape;5648;p59"/>
          <p:cNvGrpSpPr/>
          <p:nvPr/>
        </p:nvGrpSpPr>
        <p:grpSpPr>
          <a:xfrm>
            <a:off x="1223084" y="1311179"/>
            <a:ext cx="429504" cy="370879"/>
            <a:chOff x="-42651700" y="3217825"/>
            <a:chExt cx="367600" cy="317425"/>
          </a:xfrm>
        </p:grpSpPr>
        <p:sp>
          <p:nvSpPr>
            <p:cNvPr id="5649" name="Google Shape;5649;p59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0" name="Google Shape;5650;p59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1" name="Google Shape;5651;p59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2" name="Google Shape;5652;p59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53" name="Google Shape;5653;p59"/>
          <p:cNvGrpSpPr/>
          <p:nvPr/>
        </p:nvGrpSpPr>
        <p:grpSpPr>
          <a:xfrm>
            <a:off x="1258516" y="1750829"/>
            <a:ext cx="358640" cy="363226"/>
            <a:chOff x="-42617300" y="3587775"/>
            <a:chExt cx="306950" cy="310875"/>
          </a:xfrm>
        </p:grpSpPr>
        <p:sp>
          <p:nvSpPr>
            <p:cNvPr id="5654" name="Google Shape;5654;p59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5" name="Google Shape;5655;p59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656" name="Google Shape;5656;p59"/>
          <p:cNvSpPr/>
          <p:nvPr/>
        </p:nvSpPr>
        <p:spPr>
          <a:xfrm>
            <a:off x="1254968" y="2189872"/>
            <a:ext cx="371785" cy="369974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657" name="Google Shape;5657;p59"/>
          <p:cNvGrpSpPr/>
          <p:nvPr/>
        </p:nvGrpSpPr>
        <p:grpSpPr>
          <a:xfrm>
            <a:off x="3430343" y="1335569"/>
            <a:ext cx="376926" cy="370324"/>
            <a:chOff x="-40748275" y="3238700"/>
            <a:chExt cx="322600" cy="316950"/>
          </a:xfrm>
        </p:grpSpPr>
        <p:sp>
          <p:nvSpPr>
            <p:cNvPr id="5658" name="Google Shape;5658;p59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9" name="Google Shape;5659;p59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0" name="Google Shape;5660;p59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1" name="Google Shape;5661;p59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2" name="Google Shape;5662;p59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3" name="Google Shape;5663;p59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64" name="Google Shape;5664;p59"/>
          <p:cNvGrpSpPr/>
          <p:nvPr/>
        </p:nvGrpSpPr>
        <p:grpSpPr>
          <a:xfrm>
            <a:off x="3432899" y="1803553"/>
            <a:ext cx="371814" cy="338690"/>
            <a:chOff x="-40745125" y="3632900"/>
            <a:chExt cx="318225" cy="289875"/>
          </a:xfrm>
        </p:grpSpPr>
        <p:sp>
          <p:nvSpPr>
            <p:cNvPr id="5665" name="Google Shape;5665;p5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6" name="Google Shape;5666;p5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7" name="Google Shape;5667;p5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8" name="Google Shape;5668;p5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9" name="Google Shape;5669;p5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0" name="Google Shape;5670;p5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1" name="Google Shape;5671;p5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72" name="Google Shape;5672;p59"/>
          <p:cNvGrpSpPr/>
          <p:nvPr/>
        </p:nvGrpSpPr>
        <p:grpSpPr>
          <a:xfrm>
            <a:off x="3437047" y="2214764"/>
            <a:ext cx="363518" cy="370178"/>
            <a:chOff x="-40742750" y="3972175"/>
            <a:chExt cx="311125" cy="316825"/>
          </a:xfrm>
        </p:grpSpPr>
        <p:sp>
          <p:nvSpPr>
            <p:cNvPr id="5673" name="Google Shape;5673;p59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4" name="Google Shape;5674;p59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75" name="Google Shape;5675;p59"/>
          <p:cNvGrpSpPr/>
          <p:nvPr/>
        </p:nvGrpSpPr>
        <p:grpSpPr>
          <a:xfrm>
            <a:off x="2219708" y="2664932"/>
            <a:ext cx="266892" cy="369974"/>
            <a:chOff x="-38860325" y="3221750"/>
            <a:chExt cx="228425" cy="316650"/>
          </a:xfrm>
        </p:grpSpPr>
        <p:sp>
          <p:nvSpPr>
            <p:cNvPr id="5676" name="Google Shape;5676;p59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7" name="Google Shape;5677;p59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8" name="Google Shape;5678;p59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9" name="Google Shape;5679;p59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80" name="Google Shape;5680;p59"/>
          <p:cNvGrpSpPr/>
          <p:nvPr/>
        </p:nvGrpSpPr>
        <p:grpSpPr>
          <a:xfrm>
            <a:off x="2170515" y="3126989"/>
            <a:ext cx="380081" cy="367111"/>
            <a:chOff x="-38905225" y="3591875"/>
            <a:chExt cx="325300" cy="314200"/>
          </a:xfrm>
        </p:grpSpPr>
        <p:sp>
          <p:nvSpPr>
            <p:cNvPr id="5681" name="Google Shape;5681;p59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82" name="Google Shape;5682;p59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83" name="Google Shape;5683;p59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684" name="Google Shape;5684;p59"/>
          <p:cNvSpPr/>
          <p:nvPr/>
        </p:nvSpPr>
        <p:spPr>
          <a:xfrm>
            <a:off x="2178329" y="3636767"/>
            <a:ext cx="369974" cy="312927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685" name="Google Shape;5685;p59"/>
          <p:cNvGrpSpPr/>
          <p:nvPr/>
        </p:nvGrpSpPr>
        <p:grpSpPr>
          <a:xfrm>
            <a:off x="3977265" y="3112069"/>
            <a:ext cx="290815" cy="369740"/>
            <a:chOff x="-37370925" y="3579105"/>
            <a:chExt cx="248900" cy="316450"/>
          </a:xfrm>
        </p:grpSpPr>
        <p:sp>
          <p:nvSpPr>
            <p:cNvPr id="5686" name="Google Shape;5686;p59"/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87" name="Google Shape;5687;p59"/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688" name="Google Shape;5688;p59"/>
          <p:cNvSpPr/>
          <p:nvPr/>
        </p:nvSpPr>
        <p:spPr>
          <a:xfrm>
            <a:off x="1677319" y="1311867"/>
            <a:ext cx="364453" cy="369419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689" name="Google Shape;5689;p59"/>
          <p:cNvSpPr/>
          <p:nvPr/>
        </p:nvSpPr>
        <p:spPr>
          <a:xfrm>
            <a:off x="1702161" y="1747169"/>
            <a:ext cx="314767" cy="371814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690" name="Google Shape;5690;p59"/>
          <p:cNvGrpSpPr/>
          <p:nvPr/>
        </p:nvGrpSpPr>
        <p:grpSpPr>
          <a:xfrm>
            <a:off x="1670640" y="2190140"/>
            <a:ext cx="371814" cy="369974"/>
            <a:chOff x="-42259725" y="3951100"/>
            <a:chExt cx="318225" cy="316650"/>
          </a:xfrm>
        </p:grpSpPr>
        <p:sp>
          <p:nvSpPr>
            <p:cNvPr id="5691" name="Google Shape;5691;p59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92" name="Google Shape;5692;p59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93" name="Google Shape;5693;p59"/>
          <p:cNvGrpSpPr/>
          <p:nvPr/>
        </p:nvGrpSpPr>
        <p:grpSpPr>
          <a:xfrm>
            <a:off x="3869002" y="1369161"/>
            <a:ext cx="370879" cy="337755"/>
            <a:chOff x="-40378075" y="3267450"/>
            <a:chExt cx="317425" cy="289075"/>
          </a:xfrm>
        </p:grpSpPr>
        <p:sp>
          <p:nvSpPr>
            <p:cNvPr id="5694" name="Google Shape;5694;p59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95" name="Google Shape;5695;p59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96" name="Google Shape;5696;p59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97" name="Google Shape;5697;p59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98" name="Google Shape;5698;p59"/>
          <p:cNvGrpSpPr/>
          <p:nvPr/>
        </p:nvGrpSpPr>
        <p:grpSpPr>
          <a:xfrm>
            <a:off x="3872668" y="1770429"/>
            <a:ext cx="363548" cy="369974"/>
            <a:chOff x="-40372575" y="3604550"/>
            <a:chExt cx="311150" cy="316650"/>
          </a:xfrm>
        </p:grpSpPr>
        <p:sp>
          <p:nvSpPr>
            <p:cNvPr id="5699" name="Google Shape;5699;p59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0" name="Google Shape;5700;p59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1" name="Google Shape;5701;p59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702" name="Google Shape;5702;p59"/>
          <p:cNvSpPr/>
          <p:nvPr/>
        </p:nvSpPr>
        <p:spPr>
          <a:xfrm>
            <a:off x="3876000" y="2213706"/>
            <a:ext cx="362613" cy="371902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703" name="Google Shape;5703;p59"/>
          <p:cNvGrpSpPr/>
          <p:nvPr/>
        </p:nvGrpSpPr>
        <p:grpSpPr>
          <a:xfrm>
            <a:off x="2596617" y="2663092"/>
            <a:ext cx="399038" cy="372165"/>
            <a:chOff x="-38542250" y="3220175"/>
            <a:chExt cx="341525" cy="318525"/>
          </a:xfrm>
        </p:grpSpPr>
        <p:sp>
          <p:nvSpPr>
            <p:cNvPr id="5704" name="Google Shape;5704;p59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5" name="Google Shape;5705;p59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6" name="Google Shape;5706;p59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07" name="Google Shape;5707;p59"/>
          <p:cNvGrpSpPr/>
          <p:nvPr/>
        </p:nvGrpSpPr>
        <p:grpSpPr>
          <a:xfrm>
            <a:off x="2618549" y="3122462"/>
            <a:ext cx="369974" cy="369068"/>
            <a:chOff x="-38537400" y="3588000"/>
            <a:chExt cx="316650" cy="315875"/>
          </a:xfrm>
        </p:grpSpPr>
        <p:sp>
          <p:nvSpPr>
            <p:cNvPr id="5708" name="Google Shape;5708;p59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9" name="Google Shape;5709;p59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10" name="Google Shape;5710;p59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11" name="Google Shape;5711;p59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12" name="Google Shape;5712;p59"/>
          <p:cNvGrpSpPr/>
          <p:nvPr/>
        </p:nvGrpSpPr>
        <p:grpSpPr>
          <a:xfrm>
            <a:off x="2617629" y="3579991"/>
            <a:ext cx="371814" cy="369974"/>
            <a:chOff x="-38538975" y="3954250"/>
            <a:chExt cx="318225" cy="316650"/>
          </a:xfrm>
        </p:grpSpPr>
        <p:sp>
          <p:nvSpPr>
            <p:cNvPr id="5713" name="Google Shape;5713;p59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14" name="Google Shape;5714;p59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15" name="Google Shape;5715;p59"/>
          <p:cNvGrpSpPr/>
          <p:nvPr/>
        </p:nvGrpSpPr>
        <p:grpSpPr>
          <a:xfrm>
            <a:off x="3934941" y="3574918"/>
            <a:ext cx="375465" cy="371814"/>
            <a:chOff x="-37385100" y="3949908"/>
            <a:chExt cx="321350" cy="318225"/>
          </a:xfrm>
        </p:grpSpPr>
        <p:sp>
          <p:nvSpPr>
            <p:cNvPr id="5716" name="Google Shape;5716;p59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17" name="Google Shape;5717;p59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18" name="Google Shape;5718;p59"/>
          <p:cNvGrpSpPr/>
          <p:nvPr/>
        </p:nvGrpSpPr>
        <p:grpSpPr>
          <a:xfrm>
            <a:off x="2110600" y="1310478"/>
            <a:ext cx="370909" cy="370675"/>
            <a:chOff x="-41895050" y="3217225"/>
            <a:chExt cx="317450" cy="317250"/>
          </a:xfrm>
        </p:grpSpPr>
        <p:sp>
          <p:nvSpPr>
            <p:cNvPr id="5719" name="Google Shape;5719;p59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0" name="Google Shape;5720;p59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1" name="Google Shape;5721;p59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2" name="Google Shape;5722;p59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3" name="Google Shape;5723;p59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24" name="Google Shape;5724;p59"/>
          <p:cNvGrpSpPr/>
          <p:nvPr/>
        </p:nvGrpSpPr>
        <p:grpSpPr>
          <a:xfrm>
            <a:off x="2110148" y="1747412"/>
            <a:ext cx="371814" cy="369974"/>
            <a:chOff x="-41893475" y="3584850"/>
            <a:chExt cx="318225" cy="316650"/>
          </a:xfrm>
        </p:grpSpPr>
        <p:sp>
          <p:nvSpPr>
            <p:cNvPr id="5725" name="Google Shape;5725;p59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6" name="Google Shape;5726;p59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7" name="Google Shape;5727;p59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8" name="Google Shape;5728;p59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729" name="Google Shape;5729;p59"/>
          <p:cNvSpPr/>
          <p:nvPr/>
        </p:nvSpPr>
        <p:spPr>
          <a:xfrm>
            <a:off x="2113120" y="2191712"/>
            <a:ext cx="371814" cy="36930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730" name="Google Shape;5730;p59"/>
          <p:cNvSpPr/>
          <p:nvPr/>
        </p:nvSpPr>
        <p:spPr>
          <a:xfrm>
            <a:off x="824879" y="2684050"/>
            <a:ext cx="438997" cy="36903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731" name="Google Shape;5731;p59"/>
          <p:cNvGrpSpPr/>
          <p:nvPr/>
        </p:nvGrpSpPr>
        <p:grpSpPr>
          <a:xfrm>
            <a:off x="880176" y="3142704"/>
            <a:ext cx="337522" cy="370909"/>
            <a:chOff x="-39998250" y="3605325"/>
            <a:chExt cx="288875" cy="317450"/>
          </a:xfrm>
        </p:grpSpPr>
        <p:sp>
          <p:nvSpPr>
            <p:cNvPr id="5732" name="Google Shape;5732;p59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33" name="Google Shape;5733;p59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34" name="Google Shape;5734;p59"/>
          <p:cNvGrpSpPr/>
          <p:nvPr/>
        </p:nvGrpSpPr>
        <p:grpSpPr>
          <a:xfrm>
            <a:off x="863950" y="3601168"/>
            <a:ext cx="369974" cy="369945"/>
            <a:chOff x="-40011050" y="3972375"/>
            <a:chExt cx="316650" cy="316625"/>
          </a:xfrm>
        </p:grpSpPr>
        <p:sp>
          <p:nvSpPr>
            <p:cNvPr id="5735" name="Google Shape;5735;p59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36" name="Google Shape;5736;p59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37" name="Google Shape;5737;p59"/>
          <p:cNvGrpSpPr/>
          <p:nvPr/>
        </p:nvGrpSpPr>
        <p:grpSpPr>
          <a:xfrm>
            <a:off x="3095881" y="2665867"/>
            <a:ext cx="266921" cy="369039"/>
            <a:chOff x="-38129425" y="3222550"/>
            <a:chExt cx="228450" cy="315850"/>
          </a:xfrm>
        </p:grpSpPr>
        <p:sp>
          <p:nvSpPr>
            <p:cNvPr id="5738" name="Google Shape;5738;p59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39" name="Google Shape;5739;p59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40" name="Google Shape;5740;p59"/>
          <p:cNvGrpSpPr/>
          <p:nvPr/>
        </p:nvGrpSpPr>
        <p:grpSpPr>
          <a:xfrm>
            <a:off x="3050850" y="3122462"/>
            <a:ext cx="371785" cy="369974"/>
            <a:chOff x="-38172725" y="3588000"/>
            <a:chExt cx="318200" cy="316650"/>
          </a:xfrm>
        </p:grpSpPr>
        <p:sp>
          <p:nvSpPr>
            <p:cNvPr id="5741" name="Google Shape;5741;p59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2" name="Google Shape;5742;p59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3" name="Google Shape;5743;p59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4" name="Google Shape;5744;p59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5" name="Google Shape;5745;p59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6" name="Google Shape;5746;p59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7" name="Google Shape;5747;p59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8" name="Google Shape;5748;p59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49" name="Google Shape;5749;p59"/>
          <p:cNvGrpSpPr/>
          <p:nvPr/>
        </p:nvGrpSpPr>
        <p:grpSpPr>
          <a:xfrm>
            <a:off x="3126752" y="3580897"/>
            <a:ext cx="219981" cy="369974"/>
            <a:chOff x="-38109725" y="3955025"/>
            <a:chExt cx="188275" cy="316650"/>
          </a:xfrm>
        </p:grpSpPr>
        <p:sp>
          <p:nvSpPr>
            <p:cNvPr id="5750" name="Google Shape;5750;p59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51" name="Google Shape;5751;p59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752" name="Google Shape;5752;p59"/>
          <p:cNvSpPr/>
          <p:nvPr/>
        </p:nvSpPr>
        <p:spPr>
          <a:xfrm>
            <a:off x="2228355" y="4040658"/>
            <a:ext cx="383790" cy="370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753" name="Google Shape;5753;p59"/>
          <p:cNvGrpSpPr/>
          <p:nvPr/>
        </p:nvGrpSpPr>
        <p:grpSpPr>
          <a:xfrm>
            <a:off x="2542151" y="1312318"/>
            <a:ext cx="373654" cy="369068"/>
            <a:chOff x="-41530375" y="3218800"/>
            <a:chExt cx="319800" cy="315875"/>
          </a:xfrm>
        </p:grpSpPr>
        <p:sp>
          <p:nvSpPr>
            <p:cNvPr id="5754" name="Google Shape;5754;p59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55" name="Google Shape;5755;p59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56" name="Google Shape;5756;p59"/>
          <p:cNvGrpSpPr/>
          <p:nvPr/>
        </p:nvGrpSpPr>
        <p:grpSpPr>
          <a:xfrm>
            <a:off x="2544444" y="1827476"/>
            <a:ext cx="369068" cy="289004"/>
            <a:chOff x="-41526450" y="3653375"/>
            <a:chExt cx="315875" cy="247350"/>
          </a:xfrm>
        </p:grpSpPr>
        <p:sp>
          <p:nvSpPr>
            <p:cNvPr id="5757" name="Google Shape;5757;p59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58" name="Google Shape;5758;p59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59" name="Google Shape;5759;p59"/>
          <p:cNvGrpSpPr/>
          <p:nvPr/>
        </p:nvGrpSpPr>
        <p:grpSpPr>
          <a:xfrm>
            <a:off x="2545831" y="2190140"/>
            <a:ext cx="366293" cy="369974"/>
            <a:chOff x="-41526450" y="3951100"/>
            <a:chExt cx="313500" cy="316650"/>
          </a:xfrm>
        </p:grpSpPr>
        <p:sp>
          <p:nvSpPr>
            <p:cNvPr id="5760" name="Google Shape;5760;p59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1" name="Google Shape;5761;p59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2" name="Google Shape;5762;p59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63" name="Google Shape;5763;p59"/>
          <p:cNvGrpSpPr/>
          <p:nvPr/>
        </p:nvGrpSpPr>
        <p:grpSpPr>
          <a:xfrm>
            <a:off x="1311086" y="2684269"/>
            <a:ext cx="339595" cy="371814"/>
            <a:chOff x="-39625900" y="3238300"/>
            <a:chExt cx="290650" cy="318225"/>
          </a:xfrm>
        </p:grpSpPr>
        <p:sp>
          <p:nvSpPr>
            <p:cNvPr id="5764" name="Google Shape;5764;p59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5" name="Google Shape;5765;p59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766" name="Google Shape;5766;p59"/>
          <p:cNvSpPr/>
          <p:nvPr/>
        </p:nvSpPr>
        <p:spPr>
          <a:xfrm>
            <a:off x="1333259" y="3143395"/>
            <a:ext cx="315672" cy="369974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767" name="Google Shape;5767;p59"/>
          <p:cNvGrpSpPr/>
          <p:nvPr/>
        </p:nvGrpSpPr>
        <p:grpSpPr>
          <a:xfrm>
            <a:off x="1305137" y="3600730"/>
            <a:ext cx="366293" cy="370441"/>
            <a:chOff x="-39647175" y="3972000"/>
            <a:chExt cx="313500" cy="317050"/>
          </a:xfrm>
        </p:grpSpPr>
        <p:sp>
          <p:nvSpPr>
            <p:cNvPr id="5768" name="Google Shape;5768;p59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9" name="Google Shape;5769;p59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0" name="Google Shape;5770;p59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71" name="Google Shape;5771;p59"/>
          <p:cNvGrpSpPr/>
          <p:nvPr/>
        </p:nvGrpSpPr>
        <p:grpSpPr>
          <a:xfrm>
            <a:off x="3474265" y="2664728"/>
            <a:ext cx="375495" cy="370879"/>
            <a:chOff x="-37808850" y="3221575"/>
            <a:chExt cx="321375" cy="317425"/>
          </a:xfrm>
        </p:grpSpPr>
        <p:sp>
          <p:nvSpPr>
            <p:cNvPr id="5772" name="Google Shape;5772;p59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3" name="Google Shape;5773;p59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74" name="Google Shape;5774;p59"/>
          <p:cNvGrpSpPr/>
          <p:nvPr/>
        </p:nvGrpSpPr>
        <p:grpSpPr>
          <a:xfrm>
            <a:off x="3483038" y="3186759"/>
            <a:ext cx="372749" cy="241158"/>
            <a:chOff x="-37806500" y="3643030"/>
            <a:chExt cx="319025" cy="206400"/>
          </a:xfrm>
        </p:grpSpPr>
        <p:sp>
          <p:nvSpPr>
            <p:cNvPr id="5775" name="Google Shape;5775;p59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6" name="Google Shape;5776;p59"/>
            <p:cNvSpPr/>
            <p:nvPr/>
          </p:nvSpPr>
          <p:spPr>
            <a:xfrm>
              <a:off x="-37806500" y="364303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77" name="Google Shape;5777;p59"/>
          <p:cNvGrpSpPr/>
          <p:nvPr/>
        </p:nvGrpSpPr>
        <p:grpSpPr>
          <a:xfrm>
            <a:off x="3485346" y="3579056"/>
            <a:ext cx="368134" cy="371814"/>
            <a:chOff x="-37804925" y="3953450"/>
            <a:chExt cx="315075" cy="318225"/>
          </a:xfrm>
        </p:grpSpPr>
        <p:sp>
          <p:nvSpPr>
            <p:cNvPr id="5778" name="Google Shape;5778;p59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9" name="Google Shape;5779;p59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0" name="Google Shape;5780;p59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781" name="Google Shape;5781;p59"/>
          <p:cNvSpPr/>
          <p:nvPr/>
        </p:nvSpPr>
        <p:spPr>
          <a:xfrm>
            <a:off x="2734290" y="4043800"/>
            <a:ext cx="265986" cy="36903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782" name="Google Shape;5782;p59"/>
          <p:cNvGrpSpPr/>
          <p:nvPr/>
        </p:nvGrpSpPr>
        <p:grpSpPr>
          <a:xfrm>
            <a:off x="4840364" y="1328538"/>
            <a:ext cx="355663" cy="308725"/>
            <a:chOff x="-28462125" y="3199700"/>
            <a:chExt cx="298550" cy="259150"/>
          </a:xfrm>
        </p:grpSpPr>
        <p:sp>
          <p:nvSpPr>
            <p:cNvPr id="5783" name="Google Shape;5783;p59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4" name="Google Shape;5784;p59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5" name="Google Shape;5785;p59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86" name="Google Shape;5786;p59"/>
          <p:cNvGrpSpPr/>
          <p:nvPr/>
        </p:nvGrpSpPr>
        <p:grpSpPr>
          <a:xfrm>
            <a:off x="4841317" y="1763228"/>
            <a:ext cx="353757" cy="352833"/>
            <a:chOff x="-28461325" y="3545475"/>
            <a:chExt cx="296950" cy="296175"/>
          </a:xfrm>
        </p:grpSpPr>
        <p:sp>
          <p:nvSpPr>
            <p:cNvPr id="5787" name="Google Shape;5787;p59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8" name="Google Shape;5788;p59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9" name="Google Shape;5789;p59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0" name="Google Shape;5790;p59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1" name="Google Shape;5791;p59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2" name="Google Shape;5792;p59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93" name="Google Shape;5793;p59"/>
          <p:cNvGrpSpPr/>
          <p:nvPr/>
        </p:nvGrpSpPr>
        <p:grpSpPr>
          <a:xfrm>
            <a:off x="4837550" y="2213272"/>
            <a:ext cx="361292" cy="352803"/>
            <a:chOff x="-28463700" y="3914875"/>
            <a:chExt cx="303275" cy="296150"/>
          </a:xfrm>
        </p:grpSpPr>
        <p:sp>
          <p:nvSpPr>
            <p:cNvPr id="5794" name="Google Shape;5794;p59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5" name="Google Shape;5795;p59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96" name="Google Shape;5796;p59"/>
          <p:cNvGrpSpPr/>
          <p:nvPr/>
        </p:nvGrpSpPr>
        <p:grpSpPr>
          <a:xfrm>
            <a:off x="7072335" y="1369355"/>
            <a:ext cx="351880" cy="227092"/>
            <a:chOff x="-26573400" y="3224125"/>
            <a:chExt cx="295375" cy="190625"/>
          </a:xfrm>
        </p:grpSpPr>
        <p:sp>
          <p:nvSpPr>
            <p:cNvPr id="5797" name="Google Shape;5797;p59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8" name="Google Shape;5798;p59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99" name="Google Shape;5799;p59"/>
          <p:cNvGrpSpPr/>
          <p:nvPr/>
        </p:nvGrpSpPr>
        <p:grpSpPr>
          <a:xfrm>
            <a:off x="7072335" y="1763690"/>
            <a:ext cx="351880" cy="351910"/>
            <a:chOff x="-26573400" y="3546250"/>
            <a:chExt cx="295375" cy="295400"/>
          </a:xfrm>
        </p:grpSpPr>
        <p:sp>
          <p:nvSpPr>
            <p:cNvPr id="5800" name="Google Shape;5800;p59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1" name="Google Shape;5801;p59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2" name="Google Shape;5802;p59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3" name="Google Shape;5803;p59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4" name="Google Shape;5804;p59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05" name="Google Shape;5805;p59"/>
          <p:cNvGrpSpPr/>
          <p:nvPr/>
        </p:nvGrpSpPr>
        <p:grpSpPr>
          <a:xfrm>
            <a:off x="7060615" y="2213599"/>
            <a:ext cx="375319" cy="352148"/>
            <a:chOff x="-26583625" y="3917025"/>
            <a:chExt cx="315050" cy="295600"/>
          </a:xfrm>
        </p:grpSpPr>
        <p:sp>
          <p:nvSpPr>
            <p:cNvPr id="5806" name="Google Shape;5806;p59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7" name="Google Shape;5807;p59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8" name="Google Shape;5808;p59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9" name="Google Shape;5809;p59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10" name="Google Shape;5810;p59"/>
          <p:cNvSpPr/>
          <p:nvPr/>
        </p:nvSpPr>
        <p:spPr>
          <a:xfrm>
            <a:off x="5727703" y="2694114"/>
            <a:ext cx="352833" cy="35188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11" name="Google Shape;5811;p59"/>
          <p:cNvGrpSpPr/>
          <p:nvPr/>
        </p:nvGrpSpPr>
        <p:grpSpPr>
          <a:xfrm>
            <a:off x="5759130" y="3172629"/>
            <a:ext cx="289039" cy="352833"/>
            <a:chOff x="-24694925" y="3518700"/>
            <a:chExt cx="242625" cy="296175"/>
          </a:xfrm>
        </p:grpSpPr>
        <p:sp>
          <p:nvSpPr>
            <p:cNvPr id="5812" name="Google Shape;5812;p59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3" name="Google Shape;5813;p59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4" name="Google Shape;5814;p59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5" name="Google Shape;5815;p59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16" name="Google Shape;5816;p59"/>
          <p:cNvGrpSpPr/>
          <p:nvPr/>
        </p:nvGrpSpPr>
        <p:grpSpPr>
          <a:xfrm>
            <a:off x="5758668" y="3622657"/>
            <a:ext cx="289962" cy="352833"/>
            <a:chOff x="-24709100" y="3888875"/>
            <a:chExt cx="243400" cy="296175"/>
          </a:xfrm>
        </p:grpSpPr>
        <p:sp>
          <p:nvSpPr>
            <p:cNvPr id="5817" name="Google Shape;5817;p59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8" name="Google Shape;5818;p59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9" name="Google Shape;5819;p59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20" name="Google Shape;5820;p59"/>
          <p:cNvGrpSpPr/>
          <p:nvPr/>
        </p:nvGrpSpPr>
        <p:grpSpPr>
          <a:xfrm>
            <a:off x="7958668" y="2695320"/>
            <a:ext cx="356556" cy="349557"/>
            <a:chOff x="-22863675" y="3131775"/>
            <a:chExt cx="299300" cy="293425"/>
          </a:xfrm>
        </p:grpSpPr>
        <p:sp>
          <p:nvSpPr>
            <p:cNvPr id="5821" name="Google Shape;5821;p59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2" name="Google Shape;5822;p59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3" name="Google Shape;5823;p59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24" name="Google Shape;5824;p59"/>
          <p:cNvGrpSpPr/>
          <p:nvPr/>
        </p:nvGrpSpPr>
        <p:grpSpPr>
          <a:xfrm>
            <a:off x="5301532" y="1306499"/>
            <a:ext cx="310602" cy="352803"/>
            <a:chOff x="-28069875" y="3175300"/>
            <a:chExt cx="260725" cy="296150"/>
          </a:xfrm>
        </p:grpSpPr>
        <p:sp>
          <p:nvSpPr>
            <p:cNvPr id="5825" name="Google Shape;5825;p59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6" name="Google Shape;5826;p59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7" name="Google Shape;5827;p59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8" name="Google Shape;5828;p59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9" name="Google Shape;5829;p59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0" name="Google Shape;5830;p59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1" name="Google Shape;5831;p59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2" name="Google Shape;5832;p59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3" name="Google Shape;5833;p59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34" name="Google Shape;5834;p59"/>
          <p:cNvSpPr/>
          <p:nvPr/>
        </p:nvSpPr>
        <p:spPr>
          <a:xfrm>
            <a:off x="5280965" y="1764235"/>
            <a:ext cx="352803" cy="350719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35" name="Google Shape;5835;p59"/>
          <p:cNvGrpSpPr/>
          <p:nvPr/>
        </p:nvGrpSpPr>
        <p:grpSpPr>
          <a:xfrm>
            <a:off x="5342810" y="2213733"/>
            <a:ext cx="228045" cy="351880"/>
            <a:chOff x="-28032075" y="3916450"/>
            <a:chExt cx="191425" cy="295375"/>
          </a:xfrm>
        </p:grpSpPr>
        <p:sp>
          <p:nvSpPr>
            <p:cNvPr id="5836" name="Google Shape;5836;p59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7" name="Google Shape;5837;p59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8" name="Google Shape;5838;p59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39" name="Google Shape;5839;p59"/>
          <p:cNvGrpSpPr/>
          <p:nvPr/>
        </p:nvGrpSpPr>
        <p:grpSpPr>
          <a:xfrm>
            <a:off x="7508157" y="1306484"/>
            <a:ext cx="352833" cy="352833"/>
            <a:chOff x="-26201650" y="3176075"/>
            <a:chExt cx="296175" cy="296175"/>
          </a:xfrm>
        </p:grpSpPr>
        <p:sp>
          <p:nvSpPr>
            <p:cNvPr id="5840" name="Google Shape;5840;p59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1" name="Google Shape;5841;p59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42" name="Google Shape;5842;p59"/>
          <p:cNvGrpSpPr/>
          <p:nvPr/>
        </p:nvGrpSpPr>
        <p:grpSpPr>
          <a:xfrm>
            <a:off x="7507680" y="1763705"/>
            <a:ext cx="353786" cy="351880"/>
            <a:chOff x="-26204800" y="3547050"/>
            <a:chExt cx="296975" cy="295375"/>
          </a:xfrm>
        </p:grpSpPr>
        <p:sp>
          <p:nvSpPr>
            <p:cNvPr id="5843" name="Google Shape;5843;p59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4" name="Google Shape;5844;p59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45" name="Google Shape;5845;p59"/>
          <p:cNvSpPr/>
          <p:nvPr/>
        </p:nvSpPr>
        <p:spPr>
          <a:xfrm>
            <a:off x="7540567" y="2213200"/>
            <a:ext cx="289009" cy="352833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46" name="Google Shape;5846;p59"/>
          <p:cNvGrpSpPr/>
          <p:nvPr/>
        </p:nvGrpSpPr>
        <p:grpSpPr>
          <a:xfrm>
            <a:off x="6178935" y="2693683"/>
            <a:ext cx="345328" cy="352833"/>
            <a:chOff x="-24353875" y="3147725"/>
            <a:chExt cx="289875" cy="296175"/>
          </a:xfrm>
        </p:grpSpPr>
        <p:sp>
          <p:nvSpPr>
            <p:cNvPr id="5847" name="Google Shape;5847;p59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8" name="Google Shape;5848;p59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49" name="Google Shape;5849;p59"/>
          <p:cNvGrpSpPr/>
          <p:nvPr/>
        </p:nvGrpSpPr>
        <p:grpSpPr>
          <a:xfrm>
            <a:off x="6186917" y="3173090"/>
            <a:ext cx="329365" cy="351910"/>
            <a:chOff x="-24344425" y="3519475"/>
            <a:chExt cx="276475" cy="295400"/>
          </a:xfrm>
        </p:grpSpPr>
        <p:sp>
          <p:nvSpPr>
            <p:cNvPr id="5850" name="Google Shape;5850;p59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1" name="Google Shape;5851;p59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52" name="Google Shape;5852;p59"/>
          <p:cNvGrpSpPr/>
          <p:nvPr/>
        </p:nvGrpSpPr>
        <p:grpSpPr>
          <a:xfrm>
            <a:off x="6176597" y="3625010"/>
            <a:ext cx="350004" cy="348128"/>
            <a:chOff x="-24353075" y="3891250"/>
            <a:chExt cx="293800" cy="292225"/>
          </a:xfrm>
        </p:grpSpPr>
        <p:sp>
          <p:nvSpPr>
            <p:cNvPr id="5853" name="Google Shape;5853;p59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4" name="Google Shape;5854;p59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55" name="Google Shape;5855;p59"/>
          <p:cNvGrpSpPr/>
          <p:nvPr/>
        </p:nvGrpSpPr>
        <p:grpSpPr>
          <a:xfrm>
            <a:off x="7960068" y="3173313"/>
            <a:ext cx="353757" cy="351463"/>
            <a:chOff x="-22845575" y="3504075"/>
            <a:chExt cx="296950" cy="295025"/>
          </a:xfrm>
        </p:grpSpPr>
        <p:sp>
          <p:nvSpPr>
            <p:cNvPr id="5856" name="Google Shape;5856;p59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7" name="Google Shape;5857;p59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58" name="Google Shape;5858;p59"/>
          <p:cNvGrpSpPr/>
          <p:nvPr/>
        </p:nvGrpSpPr>
        <p:grpSpPr>
          <a:xfrm>
            <a:off x="5753249" y="1306961"/>
            <a:ext cx="299344" cy="351880"/>
            <a:chOff x="-27691025" y="3175300"/>
            <a:chExt cx="251275" cy="295375"/>
          </a:xfrm>
        </p:grpSpPr>
        <p:sp>
          <p:nvSpPr>
            <p:cNvPr id="5859" name="Google Shape;5859;p59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0" name="Google Shape;5860;p59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1" name="Google Shape;5861;p59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2" name="Google Shape;5862;p59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63" name="Google Shape;5863;p59"/>
          <p:cNvGrpSpPr/>
          <p:nvPr/>
        </p:nvGrpSpPr>
        <p:grpSpPr>
          <a:xfrm>
            <a:off x="5725566" y="1825637"/>
            <a:ext cx="354710" cy="228015"/>
            <a:chOff x="-27721750" y="3598250"/>
            <a:chExt cx="297750" cy="191400"/>
          </a:xfrm>
        </p:grpSpPr>
        <p:sp>
          <p:nvSpPr>
            <p:cNvPr id="5864" name="Google Shape;5864;p59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5" name="Google Shape;5865;p59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66" name="Google Shape;5866;p59"/>
          <p:cNvGrpSpPr/>
          <p:nvPr/>
        </p:nvGrpSpPr>
        <p:grpSpPr>
          <a:xfrm>
            <a:off x="5726966" y="2219183"/>
            <a:ext cx="351910" cy="340980"/>
            <a:chOff x="-27719400" y="3925600"/>
            <a:chExt cx="295400" cy="286225"/>
          </a:xfrm>
        </p:grpSpPr>
        <p:sp>
          <p:nvSpPr>
            <p:cNvPr id="5867" name="Google Shape;5867;p59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8" name="Google Shape;5868;p59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69" name="Google Shape;5869;p59"/>
          <p:cNvGrpSpPr/>
          <p:nvPr/>
        </p:nvGrpSpPr>
        <p:grpSpPr>
          <a:xfrm>
            <a:off x="7948238" y="1306023"/>
            <a:ext cx="353757" cy="353757"/>
            <a:chOff x="-25834600" y="3176875"/>
            <a:chExt cx="296950" cy="296950"/>
          </a:xfrm>
        </p:grpSpPr>
        <p:sp>
          <p:nvSpPr>
            <p:cNvPr id="5870" name="Google Shape;5870;p59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1" name="Google Shape;5871;p59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2" name="Google Shape;5872;p59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3" name="Google Shape;5873;p59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4" name="Google Shape;5874;p59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75" name="Google Shape;5875;p59"/>
          <p:cNvGrpSpPr/>
          <p:nvPr/>
        </p:nvGrpSpPr>
        <p:grpSpPr>
          <a:xfrm>
            <a:off x="7948238" y="1774024"/>
            <a:ext cx="353757" cy="331241"/>
            <a:chOff x="-25834600" y="3564375"/>
            <a:chExt cx="296950" cy="278050"/>
          </a:xfrm>
        </p:grpSpPr>
        <p:sp>
          <p:nvSpPr>
            <p:cNvPr id="5876" name="Google Shape;5876;p59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7" name="Google Shape;5877;p59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8" name="Google Shape;5878;p59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9" name="Google Shape;5879;p59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0" name="Google Shape;5880;p59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1" name="Google Shape;5881;p59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2" name="Google Shape;5882;p59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3" name="Google Shape;5883;p59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84" name="Google Shape;5884;p59"/>
          <p:cNvGrpSpPr/>
          <p:nvPr/>
        </p:nvGrpSpPr>
        <p:grpSpPr>
          <a:xfrm>
            <a:off x="7946362" y="2213376"/>
            <a:ext cx="357509" cy="352595"/>
            <a:chOff x="-25834600" y="3915850"/>
            <a:chExt cx="300100" cy="295975"/>
          </a:xfrm>
        </p:grpSpPr>
        <p:sp>
          <p:nvSpPr>
            <p:cNvPr id="5885" name="Google Shape;5885;p59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6" name="Google Shape;5886;p59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7" name="Google Shape;5887;p59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88" name="Google Shape;5888;p59"/>
          <p:cNvGrpSpPr/>
          <p:nvPr/>
        </p:nvGrpSpPr>
        <p:grpSpPr>
          <a:xfrm>
            <a:off x="6681790" y="2694606"/>
            <a:ext cx="228968" cy="350987"/>
            <a:chOff x="-23930925" y="3149300"/>
            <a:chExt cx="192200" cy="294625"/>
          </a:xfrm>
        </p:grpSpPr>
        <p:sp>
          <p:nvSpPr>
            <p:cNvPr id="5889" name="Google Shape;5889;p59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0" name="Google Shape;5890;p59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1" name="Google Shape;5891;p59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2" name="Google Shape;5892;p59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93" name="Google Shape;5893;p59"/>
          <p:cNvGrpSpPr/>
          <p:nvPr/>
        </p:nvGrpSpPr>
        <p:grpSpPr>
          <a:xfrm>
            <a:off x="6638620" y="3173090"/>
            <a:ext cx="315307" cy="351910"/>
            <a:chOff x="-23962425" y="3519475"/>
            <a:chExt cx="264675" cy="295400"/>
          </a:xfrm>
        </p:grpSpPr>
        <p:sp>
          <p:nvSpPr>
            <p:cNvPr id="5894" name="Google Shape;5894;p59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5" name="Google Shape;5895;p59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96" name="Google Shape;5896;p59"/>
          <p:cNvSpPr/>
          <p:nvPr/>
        </p:nvSpPr>
        <p:spPr>
          <a:xfrm>
            <a:off x="6609056" y="3626801"/>
            <a:ext cx="375349" cy="344435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97" name="Google Shape;5897;p59"/>
          <p:cNvGrpSpPr/>
          <p:nvPr/>
        </p:nvGrpSpPr>
        <p:grpSpPr>
          <a:xfrm>
            <a:off x="8017295" y="3623134"/>
            <a:ext cx="239302" cy="351880"/>
            <a:chOff x="-22788075" y="3904625"/>
            <a:chExt cx="200875" cy="295375"/>
          </a:xfrm>
        </p:grpSpPr>
        <p:sp>
          <p:nvSpPr>
            <p:cNvPr id="5898" name="Google Shape;5898;p59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9" name="Google Shape;5899;p59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0" name="Google Shape;5900;p59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1" name="Google Shape;5901;p59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02" name="Google Shape;5902;p59"/>
          <p:cNvGrpSpPr/>
          <p:nvPr/>
        </p:nvGrpSpPr>
        <p:grpSpPr>
          <a:xfrm>
            <a:off x="6172593" y="1306499"/>
            <a:ext cx="354710" cy="352803"/>
            <a:chOff x="-27351575" y="3175300"/>
            <a:chExt cx="297750" cy="296150"/>
          </a:xfrm>
        </p:grpSpPr>
        <p:sp>
          <p:nvSpPr>
            <p:cNvPr id="5903" name="Google Shape;5903;p59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4" name="Google Shape;5904;p59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5" name="Google Shape;5905;p59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6" name="Google Shape;5906;p59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07" name="Google Shape;5907;p59"/>
          <p:cNvGrpSpPr/>
          <p:nvPr/>
        </p:nvGrpSpPr>
        <p:grpSpPr>
          <a:xfrm>
            <a:off x="6218402" y="1758809"/>
            <a:ext cx="269293" cy="353072"/>
            <a:chOff x="-27313750" y="3545275"/>
            <a:chExt cx="226050" cy="296375"/>
          </a:xfrm>
        </p:grpSpPr>
        <p:sp>
          <p:nvSpPr>
            <p:cNvPr id="5908" name="Google Shape;5908;p59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9" name="Google Shape;5909;p59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0" name="Google Shape;5910;p59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11" name="Google Shape;5911;p59"/>
          <p:cNvGrpSpPr/>
          <p:nvPr/>
        </p:nvGrpSpPr>
        <p:grpSpPr>
          <a:xfrm>
            <a:off x="6172593" y="2211380"/>
            <a:ext cx="354710" cy="356586"/>
            <a:chOff x="-27351575" y="3915650"/>
            <a:chExt cx="297750" cy="299325"/>
          </a:xfrm>
        </p:grpSpPr>
        <p:sp>
          <p:nvSpPr>
            <p:cNvPr id="5912" name="Google Shape;5912;p59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3" name="Google Shape;5913;p59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14" name="Google Shape;5914;p59"/>
          <p:cNvGrpSpPr/>
          <p:nvPr/>
        </p:nvGrpSpPr>
        <p:grpSpPr>
          <a:xfrm>
            <a:off x="4860084" y="2693579"/>
            <a:ext cx="319060" cy="353042"/>
            <a:chOff x="-25445525" y="3175900"/>
            <a:chExt cx="267825" cy="296350"/>
          </a:xfrm>
        </p:grpSpPr>
        <p:sp>
          <p:nvSpPr>
            <p:cNvPr id="5915" name="Google Shape;5915;p59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6" name="Google Shape;5916;p59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7" name="Google Shape;5917;p59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18" name="Google Shape;5918;p59"/>
          <p:cNvGrpSpPr/>
          <p:nvPr/>
        </p:nvGrpSpPr>
        <p:grpSpPr>
          <a:xfrm>
            <a:off x="4841797" y="3183902"/>
            <a:ext cx="355633" cy="330288"/>
            <a:chOff x="-25465200" y="3565175"/>
            <a:chExt cx="298525" cy="277250"/>
          </a:xfrm>
        </p:grpSpPr>
        <p:sp>
          <p:nvSpPr>
            <p:cNvPr id="5919" name="Google Shape;5919;p59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0" name="Google Shape;5920;p59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21" name="Google Shape;5921;p59"/>
          <p:cNvGrpSpPr/>
          <p:nvPr/>
        </p:nvGrpSpPr>
        <p:grpSpPr>
          <a:xfrm>
            <a:off x="4841336" y="3623432"/>
            <a:ext cx="356556" cy="351285"/>
            <a:chOff x="-25465200" y="3916150"/>
            <a:chExt cx="299300" cy="294875"/>
          </a:xfrm>
        </p:grpSpPr>
        <p:sp>
          <p:nvSpPr>
            <p:cNvPr id="5922" name="Google Shape;5922;p59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3" name="Google Shape;5923;p59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24" name="Google Shape;5924;p59"/>
          <p:cNvGrpSpPr/>
          <p:nvPr/>
        </p:nvGrpSpPr>
        <p:grpSpPr>
          <a:xfrm>
            <a:off x="7068775" y="2693698"/>
            <a:ext cx="351880" cy="352803"/>
            <a:chOff x="-23615075" y="3148525"/>
            <a:chExt cx="295375" cy="296150"/>
          </a:xfrm>
        </p:grpSpPr>
        <p:sp>
          <p:nvSpPr>
            <p:cNvPr id="5925" name="Google Shape;5925;p59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6" name="Google Shape;5926;p59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7" name="Google Shape;5927;p59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8" name="Google Shape;5928;p59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29" name="Google Shape;5929;p59"/>
          <p:cNvSpPr/>
          <p:nvPr/>
        </p:nvSpPr>
        <p:spPr>
          <a:xfrm>
            <a:off x="7066872" y="3172057"/>
            <a:ext cx="356586" cy="353876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30" name="Google Shape;5930;p59"/>
          <p:cNvGrpSpPr/>
          <p:nvPr/>
        </p:nvGrpSpPr>
        <p:grpSpPr>
          <a:xfrm>
            <a:off x="7068299" y="3632977"/>
            <a:ext cx="352833" cy="332194"/>
            <a:chOff x="-23615075" y="3906200"/>
            <a:chExt cx="296175" cy="278850"/>
          </a:xfrm>
        </p:grpSpPr>
        <p:sp>
          <p:nvSpPr>
            <p:cNvPr id="5931" name="Google Shape;5931;p59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2" name="Google Shape;5932;p59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3" name="Google Shape;5933;p59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34" name="Google Shape;5934;p59"/>
          <p:cNvSpPr/>
          <p:nvPr/>
        </p:nvSpPr>
        <p:spPr>
          <a:xfrm>
            <a:off x="6187131" y="4064945"/>
            <a:ext cx="351880" cy="350957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35" name="Google Shape;5935;p59"/>
          <p:cNvGrpSpPr/>
          <p:nvPr/>
        </p:nvGrpSpPr>
        <p:grpSpPr>
          <a:xfrm>
            <a:off x="6617268" y="1306618"/>
            <a:ext cx="353757" cy="352565"/>
            <a:chOff x="-26980600" y="3175500"/>
            <a:chExt cx="296950" cy="295950"/>
          </a:xfrm>
        </p:grpSpPr>
        <p:sp>
          <p:nvSpPr>
            <p:cNvPr id="5936" name="Google Shape;5936;p59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7" name="Google Shape;5937;p59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8" name="Google Shape;5938;p59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39" name="Google Shape;5939;p59"/>
          <p:cNvSpPr/>
          <p:nvPr/>
        </p:nvSpPr>
        <p:spPr>
          <a:xfrm>
            <a:off x="6639835" y="1763639"/>
            <a:ext cx="309649" cy="351910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40" name="Google Shape;5940;p59"/>
          <p:cNvGrpSpPr/>
          <p:nvPr/>
        </p:nvGrpSpPr>
        <p:grpSpPr>
          <a:xfrm>
            <a:off x="6617744" y="2245154"/>
            <a:ext cx="352803" cy="289039"/>
            <a:chOff x="-26981375" y="3951875"/>
            <a:chExt cx="296150" cy="242625"/>
          </a:xfrm>
        </p:grpSpPr>
        <p:sp>
          <p:nvSpPr>
            <p:cNvPr id="5941" name="Google Shape;5941;p59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2" name="Google Shape;5942;p59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3" name="Google Shape;5943;p59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44" name="Google Shape;5944;p59"/>
          <p:cNvGrpSpPr/>
          <p:nvPr/>
        </p:nvGrpSpPr>
        <p:grpSpPr>
          <a:xfrm>
            <a:off x="5282787" y="2692745"/>
            <a:ext cx="351910" cy="354710"/>
            <a:chOff x="-25094250" y="3176075"/>
            <a:chExt cx="295400" cy="297750"/>
          </a:xfrm>
        </p:grpSpPr>
        <p:sp>
          <p:nvSpPr>
            <p:cNvPr id="5945" name="Google Shape;5945;p59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6" name="Google Shape;5946;p59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7" name="Google Shape;5947;p59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48" name="Google Shape;5948;p59"/>
          <p:cNvGrpSpPr/>
          <p:nvPr/>
        </p:nvGrpSpPr>
        <p:grpSpPr>
          <a:xfrm>
            <a:off x="5282787" y="3173106"/>
            <a:ext cx="351910" cy="351880"/>
            <a:chOff x="-25094250" y="3547050"/>
            <a:chExt cx="295400" cy="295375"/>
          </a:xfrm>
        </p:grpSpPr>
        <p:sp>
          <p:nvSpPr>
            <p:cNvPr id="5949" name="Google Shape;5949;p59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0" name="Google Shape;5950;p59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1" name="Google Shape;5951;p59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2" name="Google Shape;5952;p59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3" name="Google Shape;5953;p59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54" name="Google Shape;5954;p59"/>
          <p:cNvSpPr/>
          <p:nvPr/>
        </p:nvSpPr>
        <p:spPr>
          <a:xfrm>
            <a:off x="5282803" y="3678086"/>
            <a:ext cx="352833" cy="241864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55" name="Google Shape;5955;p59"/>
          <p:cNvGrpSpPr/>
          <p:nvPr/>
        </p:nvGrpSpPr>
        <p:grpSpPr>
          <a:xfrm>
            <a:off x="7514864" y="2693698"/>
            <a:ext cx="352803" cy="352803"/>
            <a:chOff x="-23245675" y="3148525"/>
            <a:chExt cx="296150" cy="296150"/>
          </a:xfrm>
        </p:grpSpPr>
        <p:sp>
          <p:nvSpPr>
            <p:cNvPr id="5956" name="Google Shape;5956;p59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7" name="Google Shape;5957;p59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8" name="Google Shape;5958;p59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59" name="Google Shape;5959;p59"/>
          <p:cNvSpPr/>
          <p:nvPr/>
        </p:nvSpPr>
        <p:spPr>
          <a:xfrm>
            <a:off x="7557046" y="3173040"/>
            <a:ext cx="269323" cy="351910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60" name="Google Shape;5960;p59"/>
          <p:cNvGrpSpPr/>
          <p:nvPr/>
        </p:nvGrpSpPr>
        <p:grpSpPr>
          <a:xfrm>
            <a:off x="7515325" y="3622672"/>
            <a:ext cx="351880" cy="352803"/>
            <a:chOff x="-23244900" y="3888100"/>
            <a:chExt cx="295375" cy="296150"/>
          </a:xfrm>
        </p:grpSpPr>
        <p:sp>
          <p:nvSpPr>
            <p:cNvPr id="5961" name="Google Shape;5961;p59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2" name="Google Shape;5962;p59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3" name="Google Shape;5963;p59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4" name="Google Shape;5964;p59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5" name="Google Shape;5965;p59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6" name="Google Shape;5966;p59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7" name="Google Shape;5967;p59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8" name="Google Shape;5968;p59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9" name="Google Shape;5969;p59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70" name="Google Shape;5970;p59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71" name="Google Shape;5971;p59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72" name="Google Shape;5972;p59"/>
          <p:cNvSpPr/>
          <p:nvPr/>
        </p:nvSpPr>
        <p:spPr>
          <a:xfrm>
            <a:off x="6591589" y="4063538"/>
            <a:ext cx="353786" cy="353757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973" name="Google Shape;5973;p59"/>
          <p:cNvSpPr txBox="1"/>
          <p:nvPr/>
        </p:nvSpPr>
        <p:spPr>
          <a:xfrm>
            <a:off x="826588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 err="1">
                <a:solidFill>
                  <a:schemeClr val="lt1"/>
                </a:solidFill>
              </a:rPr>
              <a:t>Educational</a:t>
            </a:r>
            <a:r>
              <a:rPr lang="es-ES" sz="2400" noProof="0" dirty="0">
                <a:solidFill>
                  <a:schemeClr val="lt1"/>
                </a:solidFill>
              </a:rPr>
              <a:t> </a:t>
            </a:r>
            <a:r>
              <a:rPr lang="es-ES" sz="2400" noProof="0" dirty="0" err="1">
                <a:solidFill>
                  <a:schemeClr val="lt1"/>
                </a:solidFill>
              </a:rPr>
              <a:t>Icons</a:t>
            </a:r>
            <a:endParaRPr lang="es-ES" sz="2400" noProof="0" dirty="0">
              <a:solidFill>
                <a:schemeClr val="lt1"/>
              </a:solidFill>
            </a:endParaRPr>
          </a:p>
        </p:txBody>
      </p:sp>
      <p:sp>
        <p:nvSpPr>
          <p:cNvPr id="5974" name="Google Shape;5974;p59"/>
          <p:cNvSpPr txBox="1"/>
          <p:nvPr/>
        </p:nvSpPr>
        <p:spPr>
          <a:xfrm>
            <a:off x="4835313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>
                <a:solidFill>
                  <a:schemeClr val="lt1"/>
                </a:solidFill>
              </a:rPr>
              <a:t>Medical </a:t>
            </a:r>
            <a:r>
              <a:rPr lang="es-ES" sz="2400" noProof="0" dirty="0" err="1">
                <a:solidFill>
                  <a:schemeClr val="lt1"/>
                </a:solidFill>
              </a:rPr>
              <a:t>Icons</a:t>
            </a:r>
            <a:endParaRPr lang="es-ES" sz="2400" noProof="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>
          <a:extLst>
            <a:ext uri="{FF2B5EF4-FFF2-40B4-BE49-F238E27FC236}">
              <a16:creationId xmlns:a16="http://schemas.microsoft.com/office/drawing/2014/main" id="{2C314CB0-1217-75E2-2680-88C1B9C96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5" name="Google Shape;775;p37">
            <a:extLst>
              <a:ext uri="{FF2B5EF4-FFF2-40B4-BE49-F238E27FC236}">
                <a16:creationId xmlns:a16="http://schemas.microsoft.com/office/drawing/2014/main" id="{7F4C9CB1-6926-82B5-067F-B1592CA95D3F}"/>
              </a:ext>
            </a:extLst>
          </p:cNvPr>
          <p:cNvGrpSpPr/>
          <p:nvPr/>
        </p:nvGrpSpPr>
        <p:grpSpPr>
          <a:xfrm>
            <a:off x="5899712" y="2004738"/>
            <a:ext cx="2066061" cy="1158943"/>
            <a:chOff x="4729131" y="1936699"/>
            <a:chExt cx="3820200" cy="2142916"/>
          </a:xfrm>
        </p:grpSpPr>
        <p:sp>
          <p:nvSpPr>
            <p:cNvPr id="776" name="Google Shape;776;p37">
              <a:extLst>
                <a:ext uri="{FF2B5EF4-FFF2-40B4-BE49-F238E27FC236}">
                  <a16:creationId xmlns:a16="http://schemas.microsoft.com/office/drawing/2014/main" id="{C33AD8F8-0107-888E-3EF8-E84D824D701C}"/>
                </a:ext>
              </a:extLst>
            </p:cNvPr>
            <p:cNvSpPr/>
            <p:nvPr/>
          </p:nvSpPr>
          <p:spPr>
            <a:xfrm>
              <a:off x="4928413" y="1936699"/>
              <a:ext cx="3421500" cy="1990200"/>
            </a:xfrm>
            <a:prstGeom prst="round2SameRect">
              <a:avLst>
                <a:gd name="adj1" fmla="val 9051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37">
              <a:extLst>
                <a:ext uri="{FF2B5EF4-FFF2-40B4-BE49-F238E27FC236}">
                  <a16:creationId xmlns:a16="http://schemas.microsoft.com/office/drawing/2014/main" id="{79BB45AC-3B93-E2A0-BF56-E0C81262331D}"/>
                </a:ext>
              </a:extLst>
            </p:cNvPr>
            <p:cNvSpPr/>
            <p:nvPr/>
          </p:nvSpPr>
          <p:spPr>
            <a:xfrm rot="10800000">
              <a:off x="4729131" y="3926915"/>
              <a:ext cx="3820200" cy="152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778" name="Google Shape;778;p37">
              <a:extLst>
                <a:ext uri="{FF2B5EF4-FFF2-40B4-BE49-F238E27FC236}">
                  <a16:creationId xmlns:a16="http://schemas.microsoft.com/office/drawing/2014/main" id="{61059196-2630-C6A2-6A82-6B5D97A787FB}"/>
                </a:ext>
              </a:extLst>
            </p:cNvPr>
            <p:cNvSpPr/>
            <p:nvPr/>
          </p:nvSpPr>
          <p:spPr>
            <a:xfrm>
              <a:off x="6606475" y="2008050"/>
              <a:ext cx="65400" cy="654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780" name="Google Shape;780;p37">
            <a:extLst>
              <a:ext uri="{FF2B5EF4-FFF2-40B4-BE49-F238E27FC236}">
                <a16:creationId xmlns:a16="http://schemas.microsoft.com/office/drawing/2014/main" id="{7E95133E-55FE-A348-D04F-4183EC98DBA3}"/>
              </a:ext>
            </a:extLst>
          </p:cNvPr>
          <p:cNvGrpSpPr/>
          <p:nvPr/>
        </p:nvGrpSpPr>
        <p:grpSpPr>
          <a:xfrm>
            <a:off x="7246261" y="3634842"/>
            <a:ext cx="873901" cy="993000"/>
            <a:chOff x="7246261" y="3444416"/>
            <a:chExt cx="1041487" cy="1183426"/>
          </a:xfrm>
        </p:grpSpPr>
        <p:sp>
          <p:nvSpPr>
            <p:cNvPr id="781" name="Google Shape;781;p37">
              <a:extLst>
                <a:ext uri="{FF2B5EF4-FFF2-40B4-BE49-F238E27FC236}">
                  <a16:creationId xmlns:a16="http://schemas.microsoft.com/office/drawing/2014/main" id="{FC1A4EBA-F101-92C7-A0B2-B22441ADB91D}"/>
                </a:ext>
              </a:extLst>
            </p:cNvPr>
            <p:cNvSpPr/>
            <p:nvPr/>
          </p:nvSpPr>
          <p:spPr>
            <a:xfrm flipH="1">
              <a:off x="7246261" y="4289969"/>
              <a:ext cx="1041487" cy="33787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" name="Google Shape;782;p37">
              <a:extLst>
                <a:ext uri="{FF2B5EF4-FFF2-40B4-BE49-F238E27FC236}">
                  <a16:creationId xmlns:a16="http://schemas.microsoft.com/office/drawing/2014/main" id="{33C6D174-C71B-A909-5C02-6D8A1C6FD1A3}"/>
                </a:ext>
              </a:extLst>
            </p:cNvPr>
            <p:cNvSpPr/>
            <p:nvPr/>
          </p:nvSpPr>
          <p:spPr>
            <a:xfrm flipH="1">
              <a:off x="7695921" y="4475323"/>
              <a:ext cx="116982" cy="60286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" name="Google Shape;783;p37">
              <a:extLst>
                <a:ext uri="{FF2B5EF4-FFF2-40B4-BE49-F238E27FC236}">
                  <a16:creationId xmlns:a16="http://schemas.microsoft.com/office/drawing/2014/main" id="{AF17DF52-48AC-9AFE-BC1A-6671C601ACAD}"/>
                </a:ext>
              </a:extLst>
            </p:cNvPr>
            <p:cNvSpPr/>
            <p:nvPr/>
          </p:nvSpPr>
          <p:spPr>
            <a:xfrm flipH="1">
              <a:off x="7773739" y="3444416"/>
              <a:ext cx="330014" cy="246547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" name="Google Shape;784;p37">
              <a:extLst>
                <a:ext uri="{FF2B5EF4-FFF2-40B4-BE49-F238E27FC236}">
                  <a16:creationId xmlns:a16="http://schemas.microsoft.com/office/drawing/2014/main" id="{CDDCA21C-C9ED-74A2-61D7-70BDD4F55230}"/>
                </a:ext>
              </a:extLst>
            </p:cNvPr>
            <p:cNvSpPr/>
            <p:nvPr/>
          </p:nvSpPr>
          <p:spPr>
            <a:xfrm flipH="1">
              <a:off x="7736408" y="3444416"/>
              <a:ext cx="37350" cy="1091193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85" name="Google Shape;785;p37">
            <a:extLst>
              <a:ext uri="{FF2B5EF4-FFF2-40B4-BE49-F238E27FC236}">
                <a16:creationId xmlns:a16="http://schemas.microsoft.com/office/drawing/2014/main" id="{28761DC6-191C-600C-A7B7-D64A133BB645}"/>
              </a:ext>
            </a:extLst>
          </p:cNvPr>
          <p:cNvSpPr/>
          <p:nvPr/>
        </p:nvSpPr>
        <p:spPr>
          <a:xfrm flipH="1">
            <a:off x="5746742" y="1304555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" name="Google Shape;429;p28">
            <a:extLst>
              <a:ext uri="{FF2B5EF4-FFF2-40B4-BE49-F238E27FC236}">
                <a16:creationId xmlns:a16="http://schemas.microsoft.com/office/drawing/2014/main" id="{59A8B122-0153-8398-11B8-2926A5A6B3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02</a:t>
            </a:r>
            <a:r>
              <a:rPr lang="es-ES" sz="3500" noProof="0" dirty="0"/>
              <a:t> La idea de negocio</a:t>
            </a:r>
          </a:p>
        </p:txBody>
      </p:sp>
      <p:sp>
        <p:nvSpPr>
          <p:cNvPr id="5" name="Google Shape;613;p33">
            <a:extLst>
              <a:ext uri="{FF2B5EF4-FFF2-40B4-BE49-F238E27FC236}">
                <a16:creationId xmlns:a16="http://schemas.microsoft.com/office/drawing/2014/main" id="{FB5E2939-5E01-25A3-600F-A95BD7FC5E08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Cultura corporativa</a:t>
            </a:r>
          </a:p>
        </p:txBody>
      </p:sp>
      <p:grpSp>
        <p:nvGrpSpPr>
          <p:cNvPr id="10" name="Google Shape;1017;p44">
            <a:extLst>
              <a:ext uri="{FF2B5EF4-FFF2-40B4-BE49-F238E27FC236}">
                <a16:creationId xmlns:a16="http://schemas.microsoft.com/office/drawing/2014/main" id="{E952E61E-9BC8-6C78-25B7-F58C35DEB3AE}"/>
              </a:ext>
            </a:extLst>
          </p:cNvPr>
          <p:cNvGrpSpPr/>
          <p:nvPr/>
        </p:nvGrpSpPr>
        <p:grpSpPr>
          <a:xfrm flipH="1">
            <a:off x="7071434" y="3421358"/>
            <a:ext cx="380466" cy="1157136"/>
            <a:chOff x="1427625" y="3252675"/>
            <a:chExt cx="385500" cy="1172625"/>
          </a:xfrm>
        </p:grpSpPr>
        <p:sp>
          <p:nvSpPr>
            <p:cNvPr id="11" name="Google Shape;1018;p44">
              <a:extLst>
                <a:ext uri="{FF2B5EF4-FFF2-40B4-BE49-F238E27FC236}">
                  <a16:creationId xmlns:a16="http://schemas.microsoft.com/office/drawing/2014/main" id="{86A36989-D581-246E-BF99-2D2FF73B20E5}"/>
                </a:ext>
              </a:extLst>
            </p:cNvPr>
            <p:cNvSpPr/>
            <p:nvPr/>
          </p:nvSpPr>
          <p:spPr>
            <a:xfrm>
              <a:off x="1427825" y="3253025"/>
              <a:ext cx="385100" cy="1171925"/>
            </a:xfrm>
            <a:custGeom>
              <a:avLst/>
              <a:gdLst/>
              <a:ahLst/>
              <a:cxnLst/>
              <a:rect l="l" t="t" r="r" b="b"/>
              <a:pathLst>
                <a:path w="15404" h="46877" extrusionOk="0">
                  <a:moveTo>
                    <a:pt x="7670" y="1"/>
                  </a:moveTo>
                  <a:cubicBezTo>
                    <a:pt x="6321" y="1"/>
                    <a:pt x="5801" y="959"/>
                    <a:pt x="5639" y="1414"/>
                  </a:cubicBezTo>
                  <a:cubicBezTo>
                    <a:pt x="5281" y="2308"/>
                    <a:pt x="5428" y="3364"/>
                    <a:pt x="5590" y="3787"/>
                  </a:cubicBezTo>
                  <a:cubicBezTo>
                    <a:pt x="5590" y="3787"/>
                    <a:pt x="5704" y="5249"/>
                    <a:pt x="6013" y="5899"/>
                  </a:cubicBezTo>
                  <a:cubicBezTo>
                    <a:pt x="6013" y="5915"/>
                    <a:pt x="6029" y="5948"/>
                    <a:pt x="6029" y="5948"/>
                  </a:cubicBezTo>
                  <a:cubicBezTo>
                    <a:pt x="5964" y="5980"/>
                    <a:pt x="5915" y="6045"/>
                    <a:pt x="5866" y="6094"/>
                  </a:cubicBezTo>
                  <a:cubicBezTo>
                    <a:pt x="5785" y="6175"/>
                    <a:pt x="5704" y="6403"/>
                    <a:pt x="5671" y="6662"/>
                  </a:cubicBezTo>
                  <a:cubicBezTo>
                    <a:pt x="4989" y="7036"/>
                    <a:pt x="4323" y="7507"/>
                    <a:pt x="3803" y="8011"/>
                  </a:cubicBezTo>
                  <a:cubicBezTo>
                    <a:pt x="2844" y="8970"/>
                    <a:pt x="2276" y="9376"/>
                    <a:pt x="2535" y="11017"/>
                  </a:cubicBezTo>
                  <a:cubicBezTo>
                    <a:pt x="2763" y="12430"/>
                    <a:pt x="3429" y="14039"/>
                    <a:pt x="3478" y="14738"/>
                  </a:cubicBezTo>
                  <a:lnTo>
                    <a:pt x="3478" y="14819"/>
                  </a:lnTo>
                  <a:lnTo>
                    <a:pt x="3478" y="14900"/>
                  </a:lnTo>
                  <a:lnTo>
                    <a:pt x="3478" y="14933"/>
                  </a:lnTo>
                  <a:cubicBezTo>
                    <a:pt x="3478" y="14949"/>
                    <a:pt x="3445" y="14998"/>
                    <a:pt x="3429" y="15014"/>
                  </a:cubicBezTo>
                  <a:lnTo>
                    <a:pt x="3884" y="15014"/>
                  </a:lnTo>
                  <a:cubicBezTo>
                    <a:pt x="3884" y="15014"/>
                    <a:pt x="3998" y="15388"/>
                    <a:pt x="4160" y="15924"/>
                  </a:cubicBezTo>
                  <a:cubicBezTo>
                    <a:pt x="4209" y="16070"/>
                    <a:pt x="4242" y="16216"/>
                    <a:pt x="4307" y="16379"/>
                  </a:cubicBezTo>
                  <a:cubicBezTo>
                    <a:pt x="4290" y="16460"/>
                    <a:pt x="4258" y="16525"/>
                    <a:pt x="4242" y="16606"/>
                  </a:cubicBezTo>
                  <a:lnTo>
                    <a:pt x="4128" y="16850"/>
                  </a:lnTo>
                  <a:cubicBezTo>
                    <a:pt x="4047" y="17029"/>
                    <a:pt x="3933" y="17224"/>
                    <a:pt x="3868" y="17435"/>
                  </a:cubicBezTo>
                  <a:cubicBezTo>
                    <a:pt x="3868" y="17451"/>
                    <a:pt x="3835" y="17484"/>
                    <a:pt x="3835" y="17484"/>
                  </a:cubicBezTo>
                  <a:cubicBezTo>
                    <a:pt x="3819" y="17532"/>
                    <a:pt x="3803" y="17597"/>
                    <a:pt x="3787" y="17679"/>
                  </a:cubicBezTo>
                  <a:cubicBezTo>
                    <a:pt x="3754" y="17727"/>
                    <a:pt x="3754" y="17760"/>
                    <a:pt x="3754" y="17809"/>
                  </a:cubicBezTo>
                  <a:lnTo>
                    <a:pt x="3754" y="17841"/>
                  </a:lnTo>
                  <a:cubicBezTo>
                    <a:pt x="3754" y="17890"/>
                    <a:pt x="3754" y="17906"/>
                    <a:pt x="3738" y="17939"/>
                  </a:cubicBezTo>
                  <a:lnTo>
                    <a:pt x="3738" y="17987"/>
                  </a:lnTo>
                  <a:lnTo>
                    <a:pt x="3738" y="18101"/>
                  </a:lnTo>
                  <a:cubicBezTo>
                    <a:pt x="3738" y="18150"/>
                    <a:pt x="3738" y="18182"/>
                    <a:pt x="3754" y="18231"/>
                  </a:cubicBezTo>
                  <a:lnTo>
                    <a:pt x="3754" y="18264"/>
                  </a:lnTo>
                  <a:cubicBezTo>
                    <a:pt x="3754" y="18312"/>
                    <a:pt x="3787" y="18329"/>
                    <a:pt x="3787" y="18377"/>
                  </a:cubicBezTo>
                  <a:cubicBezTo>
                    <a:pt x="3787" y="18394"/>
                    <a:pt x="3787" y="18394"/>
                    <a:pt x="3803" y="18410"/>
                  </a:cubicBezTo>
                  <a:lnTo>
                    <a:pt x="3868" y="18540"/>
                  </a:lnTo>
                  <a:cubicBezTo>
                    <a:pt x="3900" y="18621"/>
                    <a:pt x="3965" y="18718"/>
                    <a:pt x="4063" y="18800"/>
                  </a:cubicBezTo>
                  <a:cubicBezTo>
                    <a:pt x="4079" y="18816"/>
                    <a:pt x="4112" y="18832"/>
                    <a:pt x="4128" y="18832"/>
                  </a:cubicBezTo>
                  <a:cubicBezTo>
                    <a:pt x="3819" y="19645"/>
                    <a:pt x="3202" y="21399"/>
                    <a:pt x="2942" y="23122"/>
                  </a:cubicBezTo>
                  <a:cubicBezTo>
                    <a:pt x="2552" y="25494"/>
                    <a:pt x="2373" y="31148"/>
                    <a:pt x="2113" y="32464"/>
                  </a:cubicBezTo>
                  <a:cubicBezTo>
                    <a:pt x="1853" y="33813"/>
                    <a:pt x="911" y="42960"/>
                    <a:pt x="911" y="44179"/>
                  </a:cubicBezTo>
                  <a:cubicBezTo>
                    <a:pt x="911" y="44292"/>
                    <a:pt x="939" y="44332"/>
                    <a:pt x="1002" y="44332"/>
                  </a:cubicBezTo>
                  <a:cubicBezTo>
                    <a:pt x="1074" y="44332"/>
                    <a:pt x="1192" y="44280"/>
                    <a:pt x="1366" y="44228"/>
                  </a:cubicBezTo>
                  <a:lnTo>
                    <a:pt x="1366" y="44228"/>
                  </a:lnTo>
                  <a:cubicBezTo>
                    <a:pt x="1122" y="44406"/>
                    <a:pt x="764" y="44715"/>
                    <a:pt x="488" y="45024"/>
                  </a:cubicBezTo>
                  <a:cubicBezTo>
                    <a:pt x="245" y="45284"/>
                    <a:pt x="50" y="45528"/>
                    <a:pt x="17" y="45723"/>
                  </a:cubicBezTo>
                  <a:cubicBezTo>
                    <a:pt x="1" y="45804"/>
                    <a:pt x="66" y="45918"/>
                    <a:pt x="163" y="46015"/>
                  </a:cubicBezTo>
                  <a:cubicBezTo>
                    <a:pt x="163" y="46015"/>
                    <a:pt x="163" y="46129"/>
                    <a:pt x="293" y="46275"/>
                  </a:cubicBezTo>
                  <a:cubicBezTo>
                    <a:pt x="407" y="46421"/>
                    <a:pt x="1203" y="46616"/>
                    <a:pt x="2048" y="46616"/>
                  </a:cubicBezTo>
                  <a:cubicBezTo>
                    <a:pt x="2909" y="46616"/>
                    <a:pt x="3705" y="46210"/>
                    <a:pt x="3835" y="45966"/>
                  </a:cubicBezTo>
                  <a:cubicBezTo>
                    <a:pt x="3868" y="45934"/>
                    <a:pt x="3884" y="45804"/>
                    <a:pt x="3884" y="45723"/>
                  </a:cubicBezTo>
                  <a:lnTo>
                    <a:pt x="3884" y="45706"/>
                  </a:lnTo>
                  <a:cubicBezTo>
                    <a:pt x="3884" y="45690"/>
                    <a:pt x="3900" y="45674"/>
                    <a:pt x="3900" y="45674"/>
                  </a:cubicBezTo>
                  <a:cubicBezTo>
                    <a:pt x="3917" y="45560"/>
                    <a:pt x="3965" y="45430"/>
                    <a:pt x="3965" y="45284"/>
                  </a:cubicBezTo>
                  <a:lnTo>
                    <a:pt x="3965" y="45235"/>
                  </a:lnTo>
                  <a:lnTo>
                    <a:pt x="3965" y="45121"/>
                  </a:lnTo>
                  <a:lnTo>
                    <a:pt x="3965" y="45040"/>
                  </a:lnTo>
                  <a:lnTo>
                    <a:pt x="3965" y="44943"/>
                  </a:lnTo>
                  <a:cubicBezTo>
                    <a:pt x="3965" y="44878"/>
                    <a:pt x="3965" y="44829"/>
                    <a:pt x="3949" y="44780"/>
                  </a:cubicBezTo>
                  <a:cubicBezTo>
                    <a:pt x="3949" y="44748"/>
                    <a:pt x="3949" y="44731"/>
                    <a:pt x="3917" y="44715"/>
                  </a:cubicBezTo>
                  <a:cubicBezTo>
                    <a:pt x="3917" y="44666"/>
                    <a:pt x="3900" y="44634"/>
                    <a:pt x="3900" y="44585"/>
                  </a:cubicBezTo>
                  <a:cubicBezTo>
                    <a:pt x="3900" y="44569"/>
                    <a:pt x="3884" y="44553"/>
                    <a:pt x="3884" y="44536"/>
                  </a:cubicBezTo>
                  <a:lnTo>
                    <a:pt x="3884" y="44504"/>
                  </a:lnTo>
                  <a:cubicBezTo>
                    <a:pt x="4030" y="44553"/>
                    <a:pt x="4144" y="44585"/>
                    <a:pt x="4209" y="44618"/>
                  </a:cubicBezTo>
                  <a:cubicBezTo>
                    <a:pt x="4216" y="44620"/>
                    <a:pt x="4223" y="44621"/>
                    <a:pt x="4230" y="44621"/>
                  </a:cubicBezTo>
                  <a:cubicBezTo>
                    <a:pt x="4473" y="44621"/>
                    <a:pt x="4545" y="43220"/>
                    <a:pt x="4924" y="40897"/>
                  </a:cubicBezTo>
                  <a:cubicBezTo>
                    <a:pt x="5330" y="38492"/>
                    <a:pt x="5606" y="31473"/>
                    <a:pt x="6305" y="29702"/>
                  </a:cubicBezTo>
                  <a:cubicBezTo>
                    <a:pt x="6630" y="28825"/>
                    <a:pt x="7150" y="27509"/>
                    <a:pt x="7621" y="26371"/>
                  </a:cubicBezTo>
                  <a:cubicBezTo>
                    <a:pt x="7654" y="26258"/>
                    <a:pt x="7702" y="26144"/>
                    <a:pt x="7767" y="26046"/>
                  </a:cubicBezTo>
                  <a:lnTo>
                    <a:pt x="7767" y="26046"/>
                  </a:lnTo>
                  <a:cubicBezTo>
                    <a:pt x="8044" y="27167"/>
                    <a:pt x="7735" y="27964"/>
                    <a:pt x="8174" y="28565"/>
                  </a:cubicBezTo>
                  <a:cubicBezTo>
                    <a:pt x="8450" y="28955"/>
                    <a:pt x="9148" y="29182"/>
                    <a:pt x="9148" y="29182"/>
                  </a:cubicBezTo>
                  <a:lnTo>
                    <a:pt x="9181" y="29182"/>
                  </a:lnTo>
                  <a:lnTo>
                    <a:pt x="8628" y="43757"/>
                  </a:lnTo>
                  <a:cubicBezTo>
                    <a:pt x="8596" y="43757"/>
                    <a:pt x="8547" y="43773"/>
                    <a:pt x="8547" y="43838"/>
                  </a:cubicBezTo>
                  <a:lnTo>
                    <a:pt x="8515" y="44244"/>
                  </a:lnTo>
                  <a:lnTo>
                    <a:pt x="8466" y="45268"/>
                  </a:lnTo>
                  <a:cubicBezTo>
                    <a:pt x="8450" y="45511"/>
                    <a:pt x="8531" y="45755"/>
                    <a:pt x="8661" y="45950"/>
                  </a:cubicBezTo>
                  <a:cubicBezTo>
                    <a:pt x="8677" y="45966"/>
                    <a:pt x="8677" y="45999"/>
                    <a:pt x="8693" y="46015"/>
                  </a:cubicBezTo>
                  <a:cubicBezTo>
                    <a:pt x="8710" y="46031"/>
                    <a:pt x="8742" y="46080"/>
                    <a:pt x="8758" y="46096"/>
                  </a:cubicBezTo>
                  <a:lnTo>
                    <a:pt x="8823" y="46161"/>
                  </a:lnTo>
                  <a:lnTo>
                    <a:pt x="8872" y="46210"/>
                  </a:lnTo>
                  <a:cubicBezTo>
                    <a:pt x="8905" y="46243"/>
                    <a:pt x="8937" y="46259"/>
                    <a:pt x="8953" y="46275"/>
                  </a:cubicBezTo>
                  <a:cubicBezTo>
                    <a:pt x="8986" y="46291"/>
                    <a:pt x="9002" y="46291"/>
                    <a:pt x="9018" y="46324"/>
                  </a:cubicBezTo>
                  <a:cubicBezTo>
                    <a:pt x="9067" y="46356"/>
                    <a:pt x="9116" y="46372"/>
                    <a:pt x="9181" y="46405"/>
                  </a:cubicBezTo>
                  <a:lnTo>
                    <a:pt x="10042" y="46779"/>
                  </a:lnTo>
                  <a:cubicBezTo>
                    <a:pt x="10123" y="46827"/>
                    <a:pt x="10221" y="46844"/>
                    <a:pt x="10318" y="46860"/>
                  </a:cubicBezTo>
                  <a:cubicBezTo>
                    <a:pt x="10383" y="46876"/>
                    <a:pt x="10448" y="46876"/>
                    <a:pt x="10529" y="46876"/>
                  </a:cubicBezTo>
                  <a:lnTo>
                    <a:pt x="10578" y="46876"/>
                  </a:lnTo>
                  <a:cubicBezTo>
                    <a:pt x="10627" y="46876"/>
                    <a:pt x="10659" y="46876"/>
                    <a:pt x="10708" y="46860"/>
                  </a:cubicBezTo>
                  <a:cubicBezTo>
                    <a:pt x="10741" y="46860"/>
                    <a:pt x="10773" y="46844"/>
                    <a:pt x="10806" y="46827"/>
                  </a:cubicBezTo>
                  <a:cubicBezTo>
                    <a:pt x="10806" y="46827"/>
                    <a:pt x="10822" y="46827"/>
                    <a:pt x="10822" y="46795"/>
                  </a:cubicBezTo>
                  <a:lnTo>
                    <a:pt x="10887" y="46746"/>
                  </a:lnTo>
                  <a:cubicBezTo>
                    <a:pt x="10903" y="46714"/>
                    <a:pt x="10936" y="46697"/>
                    <a:pt x="10936" y="46665"/>
                  </a:cubicBezTo>
                  <a:cubicBezTo>
                    <a:pt x="10936" y="46665"/>
                    <a:pt x="10936" y="46632"/>
                    <a:pt x="10952" y="46632"/>
                  </a:cubicBezTo>
                  <a:cubicBezTo>
                    <a:pt x="10968" y="46600"/>
                    <a:pt x="10968" y="46551"/>
                    <a:pt x="10968" y="46519"/>
                  </a:cubicBezTo>
                  <a:lnTo>
                    <a:pt x="10968" y="46454"/>
                  </a:lnTo>
                  <a:cubicBezTo>
                    <a:pt x="10984" y="46178"/>
                    <a:pt x="10789" y="45901"/>
                    <a:pt x="10481" y="45853"/>
                  </a:cubicBezTo>
                  <a:lnTo>
                    <a:pt x="9165" y="45609"/>
                  </a:lnTo>
                  <a:cubicBezTo>
                    <a:pt x="9148" y="45609"/>
                    <a:pt x="9100" y="45576"/>
                    <a:pt x="9083" y="45576"/>
                  </a:cubicBezTo>
                  <a:cubicBezTo>
                    <a:pt x="8937" y="45528"/>
                    <a:pt x="8840" y="45381"/>
                    <a:pt x="8840" y="45203"/>
                  </a:cubicBezTo>
                  <a:lnTo>
                    <a:pt x="8872" y="44244"/>
                  </a:lnTo>
                  <a:lnTo>
                    <a:pt x="8872" y="43838"/>
                  </a:lnTo>
                  <a:cubicBezTo>
                    <a:pt x="8872" y="43789"/>
                    <a:pt x="8840" y="43757"/>
                    <a:pt x="8791" y="43757"/>
                  </a:cubicBezTo>
                  <a:lnTo>
                    <a:pt x="8823" y="43757"/>
                  </a:lnTo>
                  <a:lnTo>
                    <a:pt x="9506" y="29166"/>
                  </a:lnTo>
                  <a:lnTo>
                    <a:pt x="9555" y="29166"/>
                  </a:lnTo>
                  <a:lnTo>
                    <a:pt x="9555" y="29150"/>
                  </a:lnTo>
                  <a:cubicBezTo>
                    <a:pt x="9571" y="29133"/>
                    <a:pt x="9587" y="29133"/>
                    <a:pt x="9603" y="29117"/>
                  </a:cubicBezTo>
                  <a:cubicBezTo>
                    <a:pt x="9636" y="29198"/>
                    <a:pt x="9636" y="29280"/>
                    <a:pt x="9652" y="29361"/>
                  </a:cubicBezTo>
                  <a:cubicBezTo>
                    <a:pt x="9652" y="29393"/>
                    <a:pt x="9668" y="29442"/>
                    <a:pt x="9668" y="29475"/>
                  </a:cubicBezTo>
                  <a:cubicBezTo>
                    <a:pt x="9668" y="29523"/>
                    <a:pt x="9685" y="29572"/>
                    <a:pt x="9685" y="29621"/>
                  </a:cubicBezTo>
                  <a:cubicBezTo>
                    <a:pt x="9685" y="29670"/>
                    <a:pt x="9717" y="29702"/>
                    <a:pt x="9717" y="29751"/>
                  </a:cubicBezTo>
                  <a:cubicBezTo>
                    <a:pt x="9717" y="29783"/>
                    <a:pt x="9733" y="29816"/>
                    <a:pt x="9733" y="29881"/>
                  </a:cubicBezTo>
                  <a:cubicBezTo>
                    <a:pt x="9733" y="29930"/>
                    <a:pt x="9750" y="29962"/>
                    <a:pt x="9750" y="30011"/>
                  </a:cubicBezTo>
                  <a:cubicBezTo>
                    <a:pt x="9847" y="30758"/>
                    <a:pt x="9912" y="31343"/>
                    <a:pt x="9912" y="31587"/>
                  </a:cubicBezTo>
                  <a:cubicBezTo>
                    <a:pt x="9912" y="32562"/>
                    <a:pt x="10318" y="36510"/>
                    <a:pt x="10481" y="37534"/>
                  </a:cubicBezTo>
                  <a:cubicBezTo>
                    <a:pt x="10643" y="38573"/>
                    <a:pt x="10968" y="44504"/>
                    <a:pt x="11066" y="44601"/>
                  </a:cubicBezTo>
                  <a:cubicBezTo>
                    <a:pt x="11080" y="44616"/>
                    <a:pt x="11106" y="44622"/>
                    <a:pt x="11141" y="44622"/>
                  </a:cubicBezTo>
                  <a:cubicBezTo>
                    <a:pt x="11221" y="44622"/>
                    <a:pt x="11351" y="44592"/>
                    <a:pt x="11521" y="44569"/>
                  </a:cubicBezTo>
                  <a:lnTo>
                    <a:pt x="11521" y="44569"/>
                  </a:lnTo>
                  <a:cubicBezTo>
                    <a:pt x="11521" y="44601"/>
                    <a:pt x="11504" y="44634"/>
                    <a:pt x="11504" y="44666"/>
                  </a:cubicBezTo>
                  <a:cubicBezTo>
                    <a:pt x="11504" y="44683"/>
                    <a:pt x="11504" y="44715"/>
                    <a:pt x="11472" y="44731"/>
                  </a:cubicBezTo>
                  <a:cubicBezTo>
                    <a:pt x="11472" y="44796"/>
                    <a:pt x="11456" y="44829"/>
                    <a:pt x="11456" y="44894"/>
                  </a:cubicBezTo>
                  <a:lnTo>
                    <a:pt x="11456" y="44991"/>
                  </a:lnTo>
                  <a:lnTo>
                    <a:pt x="11456" y="45073"/>
                  </a:lnTo>
                  <a:lnTo>
                    <a:pt x="11456" y="45203"/>
                  </a:lnTo>
                  <a:lnTo>
                    <a:pt x="11456" y="45235"/>
                  </a:lnTo>
                  <a:cubicBezTo>
                    <a:pt x="11472" y="45381"/>
                    <a:pt x="11504" y="45528"/>
                    <a:pt x="11521" y="45625"/>
                  </a:cubicBezTo>
                  <a:cubicBezTo>
                    <a:pt x="11521" y="45641"/>
                    <a:pt x="11537" y="45658"/>
                    <a:pt x="11537" y="45658"/>
                  </a:cubicBezTo>
                  <a:lnTo>
                    <a:pt x="11537" y="45690"/>
                  </a:lnTo>
                  <a:cubicBezTo>
                    <a:pt x="11537" y="45771"/>
                    <a:pt x="11537" y="45885"/>
                    <a:pt x="11586" y="45934"/>
                  </a:cubicBezTo>
                  <a:cubicBezTo>
                    <a:pt x="11699" y="46145"/>
                    <a:pt x="12495" y="46584"/>
                    <a:pt x="13373" y="46584"/>
                  </a:cubicBezTo>
                  <a:cubicBezTo>
                    <a:pt x="14234" y="46584"/>
                    <a:pt x="15030" y="46372"/>
                    <a:pt x="15128" y="46226"/>
                  </a:cubicBezTo>
                  <a:cubicBezTo>
                    <a:pt x="15258" y="46096"/>
                    <a:pt x="15258" y="45966"/>
                    <a:pt x="15258" y="45966"/>
                  </a:cubicBezTo>
                  <a:cubicBezTo>
                    <a:pt x="15355" y="45869"/>
                    <a:pt x="15404" y="45788"/>
                    <a:pt x="15404" y="45690"/>
                  </a:cubicBezTo>
                  <a:cubicBezTo>
                    <a:pt x="15290" y="45593"/>
                    <a:pt x="15095" y="45316"/>
                    <a:pt x="14835" y="45056"/>
                  </a:cubicBezTo>
                  <a:cubicBezTo>
                    <a:pt x="14559" y="44796"/>
                    <a:pt x="14234" y="44504"/>
                    <a:pt x="14023" y="44325"/>
                  </a:cubicBezTo>
                  <a:lnTo>
                    <a:pt x="14023" y="44325"/>
                  </a:lnTo>
                  <a:cubicBezTo>
                    <a:pt x="14333" y="44371"/>
                    <a:pt x="14586" y="44417"/>
                    <a:pt x="14708" y="44417"/>
                  </a:cubicBezTo>
                  <a:cubicBezTo>
                    <a:pt x="14759" y="44417"/>
                    <a:pt x="14786" y="44409"/>
                    <a:pt x="14786" y="44390"/>
                  </a:cubicBezTo>
                  <a:cubicBezTo>
                    <a:pt x="14786" y="44260"/>
                    <a:pt x="14461" y="41076"/>
                    <a:pt x="14461" y="40409"/>
                  </a:cubicBezTo>
                  <a:cubicBezTo>
                    <a:pt x="14461" y="39711"/>
                    <a:pt x="13649" y="33114"/>
                    <a:pt x="13568" y="32692"/>
                  </a:cubicBezTo>
                  <a:cubicBezTo>
                    <a:pt x="13487" y="32302"/>
                    <a:pt x="13568" y="27167"/>
                    <a:pt x="13568" y="24584"/>
                  </a:cubicBezTo>
                  <a:cubicBezTo>
                    <a:pt x="13568" y="24162"/>
                    <a:pt x="13373" y="23008"/>
                    <a:pt x="13080" y="21741"/>
                  </a:cubicBezTo>
                  <a:lnTo>
                    <a:pt x="13080" y="21724"/>
                  </a:lnTo>
                  <a:lnTo>
                    <a:pt x="13015" y="21416"/>
                  </a:lnTo>
                  <a:lnTo>
                    <a:pt x="13015" y="21399"/>
                  </a:lnTo>
                  <a:cubicBezTo>
                    <a:pt x="12999" y="21286"/>
                    <a:pt x="12983" y="21188"/>
                    <a:pt x="12934" y="21091"/>
                  </a:cubicBezTo>
                  <a:lnTo>
                    <a:pt x="12934" y="21074"/>
                  </a:lnTo>
                  <a:cubicBezTo>
                    <a:pt x="12853" y="20749"/>
                    <a:pt x="12772" y="20424"/>
                    <a:pt x="12690" y="20116"/>
                  </a:cubicBezTo>
                  <a:lnTo>
                    <a:pt x="12690" y="20100"/>
                  </a:lnTo>
                  <a:cubicBezTo>
                    <a:pt x="12674" y="19986"/>
                    <a:pt x="12658" y="19905"/>
                    <a:pt x="12609" y="19823"/>
                  </a:cubicBezTo>
                  <a:cubicBezTo>
                    <a:pt x="12609" y="19807"/>
                    <a:pt x="12593" y="19791"/>
                    <a:pt x="12593" y="19775"/>
                  </a:cubicBezTo>
                  <a:cubicBezTo>
                    <a:pt x="12577" y="19693"/>
                    <a:pt x="12560" y="19628"/>
                    <a:pt x="12528" y="19547"/>
                  </a:cubicBezTo>
                  <a:cubicBezTo>
                    <a:pt x="12528" y="19531"/>
                    <a:pt x="12512" y="19498"/>
                    <a:pt x="12512" y="19466"/>
                  </a:cubicBezTo>
                  <a:lnTo>
                    <a:pt x="12447" y="19287"/>
                  </a:lnTo>
                  <a:cubicBezTo>
                    <a:pt x="12528" y="18995"/>
                    <a:pt x="12593" y="18702"/>
                    <a:pt x="12658" y="18394"/>
                  </a:cubicBezTo>
                  <a:cubicBezTo>
                    <a:pt x="12658" y="18377"/>
                    <a:pt x="12674" y="18345"/>
                    <a:pt x="12674" y="18329"/>
                  </a:cubicBezTo>
                  <a:cubicBezTo>
                    <a:pt x="12674" y="18312"/>
                    <a:pt x="12690" y="18312"/>
                    <a:pt x="12690" y="18296"/>
                  </a:cubicBezTo>
                  <a:cubicBezTo>
                    <a:pt x="12707" y="18247"/>
                    <a:pt x="12707" y="18231"/>
                    <a:pt x="12739" y="18182"/>
                  </a:cubicBezTo>
                  <a:lnTo>
                    <a:pt x="12739" y="18150"/>
                  </a:lnTo>
                  <a:cubicBezTo>
                    <a:pt x="12739" y="18101"/>
                    <a:pt x="12755" y="18069"/>
                    <a:pt x="12755" y="18020"/>
                  </a:cubicBezTo>
                  <a:lnTo>
                    <a:pt x="12755" y="17857"/>
                  </a:lnTo>
                  <a:lnTo>
                    <a:pt x="12755" y="17841"/>
                  </a:lnTo>
                  <a:cubicBezTo>
                    <a:pt x="12820" y="17500"/>
                    <a:pt x="12869" y="17126"/>
                    <a:pt x="12950" y="16769"/>
                  </a:cubicBezTo>
                  <a:cubicBezTo>
                    <a:pt x="13194" y="15696"/>
                    <a:pt x="13487" y="13487"/>
                    <a:pt x="13552" y="13032"/>
                  </a:cubicBezTo>
                  <a:cubicBezTo>
                    <a:pt x="13552" y="12967"/>
                    <a:pt x="13568" y="12950"/>
                    <a:pt x="13568" y="12950"/>
                  </a:cubicBezTo>
                  <a:lnTo>
                    <a:pt x="14640" y="12950"/>
                  </a:lnTo>
                  <a:cubicBezTo>
                    <a:pt x="14640" y="12950"/>
                    <a:pt x="14575" y="12869"/>
                    <a:pt x="14526" y="12690"/>
                  </a:cubicBezTo>
                  <a:cubicBezTo>
                    <a:pt x="14413" y="12414"/>
                    <a:pt x="14315" y="11894"/>
                    <a:pt x="14380" y="11033"/>
                  </a:cubicBezTo>
                  <a:cubicBezTo>
                    <a:pt x="14478" y="9571"/>
                    <a:pt x="14543" y="7816"/>
                    <a:pt x="13877" y="7117"/>
                  </a:cubicBezTo>
                  <a:cubicBezTo>
                    <a:pt x="13454" y="6695"/>
                    <a:pt x="12122" y="5899"/>
                    <a:pt x="10432" y="5655"/>
                  </a:cubicBezTo>
                  <a:cubicBezTo>
                    <a:pt x="10221" y="5509"/>
                    <a:pt x="9977" y="5411"/>
                    <a:pt x="9766" y="5330"/>
                  </a:cubicBezTo>
                  <a:cubicBezTo>
                    <a:pt x="9912" y="4420"/>
                    <a:pt x="9847" y="3657"/>
                    <a:pt x="9847" y="3657"/>
                  </a:cubicBezTo>
                  <a:cubicBezTo>
                    <a:pt x="9847" y="3657"/>
                    <a:pt x="9993" y="3039"/>
                    <a:pt x="9912" y="2064"/>
                  </a:cubicBezTo>
                  <a:cubicBezTo>
                    <a:pt x="9831" y="1089"/>
                    <a:pt x="9035" y="1"/>
                    <a:pt x="7670" y="1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 cmpd="sng">
              <a:noFill/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2" name="Google Shape;1019;p44">
              <a:extLst>
                <a:ext uri="{FF2B5EF4-FFF2-40B4-BE49-F238E27FC236}">
                  <a16:creationId xmlns:a16="http://schemas.microsoft.com/office/drawing/2014/main" id="{ADB9FA66-2584-05F4-F872-2C2703B9DAD1}"/>
                </a:ext>
              </a:extLst>
            </p:cNvPr>
            <p:cNvGrpSpPr/>
            <p:nvPr/>
          </p:nvGrpSpPr>
          <p:grpSpPr>
            <a:xfrm>
              <a:off x="1427625" y="3252675"/>
              <a:ext cx="385500" cy="1172625"/>
              <a:chOff x="4431675" y="3269575"/>
              <a:chExt cx="385500" cy="1172625"/>
            </a:xfrm>
          </p:grpSpPr>
          <p:sp>
            <p:nvSpPr>
              <p:cNvPr id="13" name="Google Shape;1020;p44">
                <a:extLst>
                  <a:ext uri="{FF2B5EF4-FFF2-40B4-BE49-F238E27FC236}">
                    <a16:creationId xmlns:a16="http://schemas.microsoft.com/office/drawing/2014/main" id="{2B4E564F-29E3-FF34-28F5-23DBA2E43EAF}"/>
                  </a:ext>
                </a:extLst>
              </p:cNvPr>
              <p:cNvSpPr/>
              <p:nvPr/>
            </p:nvSpPr>
            <p:spPr>
              <a:xfrm>
                <a:off x="443532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2684" y="1"/>
                    </a:moveTo>
                    <a:cubicBezTo>
                      <a:pt x="1635" y="1"/>
                      <a:pt x="147" y="165"/>
                      <a:pt x="1" y="437"/>
                    </a:cubicBezTo>
                    <a:cubicBezTo>
                      <a:pt x="1" y="437"/>
                      <a:pt x="1" y="567"/>
                      <a:pt x="114" y="697"/>
                    </a:cubicBezTo>
                    <a:cubicBezTo>
                      <a:pt x="244" y="843"/>
                      <a:pt x="1041" y="1054"/>
                      <a:pt x="1886" y="1054"/>
                    </a:cubicBezTo>
                    <a:cubicBezTo>
                      <a:pt x="2747" y="1054"/>
                      <a:pt x="3527" y="648"/>
                      <a:pt x="3673" y="404"/>
                    </a:cubicBezTo>
                    <a:cubicBezTo>
                      <a:pt x="3689" y="356"/>
                      <a:pt x="3722" y="242"/>
                      <a:pt x="3722" y="161"/>
                    </a:cubicBezTo>
                    <a:cubicBezTo>
                      <a:pt x="3710" y="51"/>
                      <a:pt x="3264" y="1"/>
                      <a:pt x="2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4" name="Google Shape;1021;p44">
                <a:extLst>
                  <a:ext uri="{FF2B5EF4-FFF2-40B4-BE49-F238E27FC236}">
                    <a16:creationId xmlns:a16="http://schemas.microsoft.com/office/drawing/2014/main" id="{48B65B8A-3B57-3697-1AB3-421BF0FB3F3E}"/>
                  </a:ext>
                </a:extLst>
              </p:cNvPr>
              <p:cNvSpPr/>
              <p:nvPr/>
            </p:nvSpPr>
            <p:spPr>
              <a:xfrm>
                <a:off x="443167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2184" y="1"/>
                    </a:moveTo>
                    <a:cubicBezTo>
                      <a:pt x="1934" y="1"/>
                      <a:pt x="1726" y="33"/>
                      <a:pt x="1625" y="108"/>
                    </a:cubicBezTo>
                    <a:cubicBezTo>
                      <a:pt x="1625" y="108"/>
                      <a:pt x="82" y="1245"/>
                      <a:pt x="17" y="1798"/>
                    </a:cubicBezTo>
                    <a:cubicBezTo>
                      <a:pt x="1" y="1993"/>
                      <a:pt x="293" y="2285"/>
                      <a:pt x="1105" y="2383"/>
                    </a:cubicBezTo>
                    <a:cubicBezTo>
                      <a:pt x="1376" y="2415"/>
                      <a:pt x="1629" y="2428"/>
                      <a:pt x="1853" y="2428"/>
                    </a:cubicBezTo>
                    <a:cubicBezTo>
                      <a:pt x="2302" y="2428"/>
                      <a:pt x="2638" y="2377"/>
                      <a:pt x="2779" y="2334"/>
                    </a:cubicBezTo>
                    <a:cubicBezTo>
                      <a:pt x="3006" y="2285"/>
                      <a:pt x="3770" y="2058"/>
                      <a:pt x="3884" y="1717"/>
                    </a:cubicBezTo>
                    <a:cubicBezTo>
                      <a:pt x="3981" y="1359"/>
                      <a:pt x="4030" y="628"/>
                      <a:pt x="3721" y="352"/>
                    </a:cubicBezTo>
                    <a:cubicBezTo>
                      <a:pt x="3508" y="161"/>
                      <a:pt x="2743" y="1"/>
                      <a:pt x="2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5" name="Google Shape;1022;p44">
                <a:extLst>
                  <a:ext uri="{FF2B5EF4-FFF2-40B4-BE49-F238E27FC236}">
                    <a16:creationId xmlns:a16="http://schemas.microsoft.com/office/drawing/2014/main" id="{30851AA7-C036-F37A-3B97-7C25EBFC02BC}"/>
                  </a:ext>
                </a:extLst>
              </p:cNvPr>
              <p:cNvSpPr/>
              <p:nvPr/>
            </p:nvSpPr>
            <p:spPr>
              <a:xfrm>
                <a:off x="472007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1045" y="1"/>
                    </a:moveTo>
                    <a:cubicBezTo>
                      <a:pt x="466" y="1"/>
                      <a:pt x="18" y="51"/>
                      <a:pt x="1" y="161"/>
                    </a:cubicBezTo>
                    <a:cubicBezTo>
                      <a:pt x="1" y="242"/>
                      <a:pt x="17" y="356"/>
                      <a:pt x="49" y="404"/>
                    </a:cubicBezTo>
                    <a:cubicBezTo>
                      <a:pt x="179" y="648"/>
                      <a:pt x="975" y="1054"/>
                      <a:pt x="1837" y="1054"/>
                    </a:cubicBezTo>
                    <a:cubicBezTo>
                      <a:pt x="2681" y="1054"/>
                      <a:pt x="3478" y="843"/>
                      <a:pt x="3591" y="697"/>
                    </a:cubicBezTo>
                    <a:cubicBezTo>
                      <a:pt x="3721" y="567"/>
                      <a:pt x="3721" y="437"/>
                      <a:pt x="3721" y="437"/>
                    </a:cubicBezTo>
                    <a:cubicBezTo>
                      <a:pt x="3575" y="165"/>
                      <a:pt x="2094" y="1"/>
                      <a:pt x="10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" name="Google Shape;1023;p44">
                <a:extLst>
                  <a:ext uri="{FF2B5EF4-FFF2-40B4-BE49-F238E27FC236}">
                    <a16:creationId xmlns:a16="http://schemas.microsoft.com/office/drawing/2014/main" id="{72610508-FB47-3C8B-F196-ACD73A162EF7}"/>
                  </a:ext>
                </a:extLst>
              </p:cNvPr>
              <p:cNvSpPr/>
              <p:nvPr/>
            </p:nvSpPr>
            <p:spPr>
              <a:xfrm>
                <a:off x="471642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1846" y="1"/>
                    </a:moveTo>
                    <a:cubicBezTo>
                      <a:pt x="1287" y="1"/>
                      <a:pt x="522" y="161"/>
                      <a:pt x="309" y="352"/>
                    </a:cubicBezTo>
                    <a:cubicBezTo>
                      <a:pt x="0" y="628"/>
                      <a:pt x="49" y="1359"/>
                      <a:pt x="147" y="1717"/>
                    </a:cubicBezTo>
                    <a:cubicBezTo>
                      <a:pt x="244" y="2058"/>
                      <a:pt x="1024" y="2285"/>
                      <a:pt x="1251" y="2334"/>
                    </a:cubicBezTo>
                    <a:cubicBezTo>
                      <a:pt x="1392" y="2377"/>
                      <a:pt x="1728" y="2428"/>
                      <a:pt x="2177" y="2428"/>
                    </a:cubicBezTo>
                    <a:cubicBezTo>
                      <a:pt x="2401" y="2428"/>
                      <a:pt x="2654" y="2415"/>
                      <a:pt x="2925" y="2383"/>
                    </a:cubicBezTo>
                    <a:cubicBezTo>
                      <a:pt x="3737" y="2285"/>
                      <a:pt x="4030" y="1993"/>
                      <a:pt x="4014" y="1798"/>
                    </a:cubicBezTo>
                    <a:cubicBezTo>
                      <a:pt x="3949" y="1245"/>
                      <a:pt x="2405" y="108"/>
                      <a:pt x="2405" y="108"/>
                    </a:cubicBezTo>
                    <a:cubicBezTo>
                      <a:pt x="2305" y="33"/>
                      <a:pt x="2096" y="1"/>
                      <a:pt x="1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" name="Google Shape;1024;p44">
                <a:extLst>
                  <a:ext uri="{FF2B5EF4-FFF2-40B4-BE49-F238E27FC236}">
                    <a16:creationId xmlns:a16="http://schemas.microsoft.com/office/drawing/2014/main" id="{E5E16E8A-FC5E-22DD-868E-E3C413A0CFF0}"/>
                  </a:ext>
                </a:extLst>
              </p:cNvPr>
              <p:cNvSpPr/>
              <p:nvPr/>
            </p:nvSpPr>
            <p:spPr>
              <a:xfrm>
                <a:off x="4454425" y="3708900"/>
                <a:ext cx="348950" cy="677250"/>
              </a:xfrm>
              <a:custGeom>
                <a:avLst/>
                <a:gdLst/>
                <a:ahLst/>
                <a:cxnLst/>
                <a:rect l="l" t="t" r="r" b="b"/>
                <a:pathLst>
                  <a:path w="13958" h="27090" extrusionOk="0">
                    <a:moveTo>
                      <a:pt x="8658" y="1"/>
                    </a:moveTo>
                    <a:cubicBezTo>
                      <a:pt x="6626" y="1"/>
                      <a:pt x="3986" y="240"/>
                      <a:pt x="3412" y="804"/>
                    </a:cubicBezTo>
                    <a:cubicBezTo>
                      <a:pt x="3412" y="804"/>
                      <a:pt x="2421" y="3192"/>
                      <a:pt x="2031" y="5581"/>
                    </a:cubicBezTo>
                    <a:cubicBezTo>
                      <a:pt x="1658" y="7953"/>
                      <a:pt x="1463" y="13591"/>
                      <a:pt x="1203" y="14923"/>
                    </a:cubicBezTo>
                    <a:cubicBezTo>
                      <a:pt x="943" y="16256"/>
                      <a:pt x="0" y="25420"/>
                      <a:pt x="0" y="26638"/>
                    </a:cubicBezTo>
                    <a:cubicBezTo>
                      <a:pt x="0" y="26742"/>
                      <a:pt x="26" y="26778"/>
                      <a:pt x="84" y="26778"/>
                    </a:cubicBezTo>
                    <a:cubicBezTo>
                      <a:pt x="215" y="26778"/>
                      <a:pt x="514" y="26590"/>
                      <a:pt x="1057" y="26590"/>
                    </a:cubicBezTo>
                    <a:cubicBezTo>
                      <a:pt x="1869" y="26590"/>
                      <a:pt x="3039" y="26979"/>
                      <a:pt x="3282" y="27061"/>
                    </a:cubicBezTo>
                    <a:cubicBezTo>
                      <a:pt x="3289" y="27063"/>
                      <a:pt x="3296" y="27064"/>
                      <a:pt x="3302" y="27064"/>
                    </a:cubicBezTo>
                    <a:cubicBezTo>
                      <a:pt x="3531" y="27064"/>
                      <a:pt x="3618" y="25678"/>
                      <a:pt x="3981" y="23340"/>
                    </a:cubicBezTo>
                    <a:cubicBezTo>
                      <a:pt x="4387" y="20951"/>
                      <a:pt x="4680" y="13916"/>
                      <a:pt x="5362" y="12161"/>
                    </a:cubicBezTo>
                    <a:cubicBezTo>
                      <a:pt x="6061" y="10390"/>
                      <a:pt x="7507" y="6670"/>
                      <a:pt x="7718" y="6475"/>
                    </a:cubicBezTo>
                    <a:cubicBezTo>
                      <a:pt x="7721" y="6472"/>
                      <a:pt x="7725" y="6470"/>
                      <a:pt x="7728" y="6470"/>
                    </a:cubicBezTo>
                    <a:cubicBezTo>
                      <a:pt x="7974" y="6470"/>
                      <a:pt x="8969" y="13101"/>
                      <a:pt x="8969" y="14062"/>
                    </a:cubicBezTo>
                    <a:cubicBezTo>
                      <a:pt x="8969" y="15037"/>
                      <a:pt x="9375" y="18985"/>
                      <a:pt x="9538" y="20009"/>
                    </a:cubicBezTo>
                    <a:cubicBezTo>
                      <a:pt x="9700" y="21049"/>
                      <a:pt x="10025" y="26979"/>
                      <a:pt x="10123" y="27077"/>
                    </a:cubicBezTo>
                    <a:cubicBezTo>
                      <a:pt x="10131" y="27085"/>
                      <a:pt x="10152" y="27089"/>
                      <a:pt x="10182" y="27089"/>
                    </a:cubicBezTo>
                    <a:cubicBezTo>
                      <a:pt x="10505" y="27089"/>
                      <a:pt x="11971" y="26655"/>
                      <a:pt x="12268" y="26655"/>
                    </a:cubicBezTo>
                    <a:cubicBezTo>
                      <a:pt x="12935" y="26655"/>
                      <a:pt x="13602" y="26806"/>
                      <a:pt x="13853" y="26806"/>
                    </a:cubicBezTo>
                    <a:cubicBezTo>
                      <a:pt x="13920" y="26806"/>
                      <a:pt x="13957" y="26796"/>
                      <a:pt x="13957" y="26768"/>
                    </a:cubicBezTo>
                    <a:cubicBezTo>
                      <a:pt x="13957" y="26655"/>
                      <a:pt x="13632" y="23470"/>
                      <a:pt x="13632" y="22788"/>
                    </a:cubicBezTo>
                    <a:cubicBezTo>
                      <a:pt x="13632" y="22105"/>
                      <a:pt x="12820" y="15508"/>
                      <a:pt x="12739" y="15070"/>
                    </a:cubicBezTo>
                    <a:cubicBezTo>
                      <a:pt x="12658" y="14696"/>
                      <a:pt x="12739" y="9545"/>
                      <a:pt x="12739" y="6978"/>
                    </a:cubicBezTo>
                    <a:cubicBezTo>
                      <a:pt x="12739" y="5938"/>
                      <a:pt x="11536" y="690"/>
                      <a:pt x="11098" y="252"/>
                    </a:cubicBezTo>
                    <a:cubicBezTo>
                      <a:pt x="10925" y="91"/>
                      <a:pt x="9906" y="1"/>
                      <a:pt x="86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8" name="Google Shape;1025;p44">
                <a:extLst>
                  <a:ext uri="{FF2B5EF4-FFF2-40B4-BE49-F238E27FC236}">
                    <a16:creationId xmlns:a16="http://schemas.microsoft.com/office/drawing/2014/main" id="{1F9226E4-DFBD-5ACC-9E04-D7675C0BA5F8}"/>
                  </a:ext>
                </a:extLst>
              </p:cNvPr>
              <p:cNvSpPr/>
              <p:nvPr/>
            </p:nvSpPr>
            <p:spPr>
              <a:xfrm>
                <a:off x="4516575" y="3541725"/>
                <a:ext cx="241300" cy="24342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9737" extrusionOk="0">
                    <a:moveTo>
                      <a:pt x="7903" y="1"/>
                    </a:moveTo>
                    <a:cubicBezTo>
                      <a:pt x="7894" y="1"/>
                      <a:pt x="7882" y="16"/>
                      <a:pt x="7864" y="49"/>
                    </a:cubicBezTo>
                    <a:cubicBezTo>
                      <a:pt x="7669" y="439"/>
                      <a:pt x="7377" y="2145"/>
                      <a:pt x="6922" y="2893"/>
                    </a:cubicBezTo>
                    <a:cubicBezTo>
                      <a:pt x="6207" y="4111"/>
                      <a:pt x="6532" y="5086"/>
                      <a:pt x="6126" y="6451"/>
                    </a:cubicBezTo>
                    <a:cubicBezTo>
                      <a:pt x="5996" y="6922"/>
                      <a:pt x="6110" y="7735"/>
                      <a:pt x="5557" y="7881"/>
                    </a:cubicBezTo>
                    <a:cubicBezTo>
                      <a:pt x="5539" y="7885"/>
                      <a:pt x="5521" y="7887"/>
                      <a:pt x="5502" y="7887"/>
                    </a:cubicBezTo>
                    <a:cubicBezTo>
                      <a:pt x="4925" y="7887"/>
                      <a:pt x="3967" y="6123"/>
                      <a:pt x="4298" y="6123"/>
                    </a:cubicBezTo>
                    <a:cubicBezTo>
                      <a:pt x="4317" y="6123"/>
                      <a:pt x="4342" y="6129"/>
                      <a:pt x="4371" y="6142"/>
                    </a:cubicBezTo>
                    <a:cubicBezTo>
                      <a:pt x="4625" y="6265"/>
                      <a:pt x="4776" y="6320"/>
                      <a:pt x="4849" y="6320"/>
                    </a:cubicBezTo>
                    <a:cubicBezTo>
                      <a:pt x="5181" y="6320"/>
                      <a:pt x="3908" y="5190"/>
                      <a:pt x="3575" y="4258"/>
                    </a:cubicBezTo>
                    <a:cubicBezTo>
                      <a:pt x="3428" y="3843"/>
                      <a:pt x="3083" y="2526"/>
                      <a:pt x="2983" y="2526"/>
                    </a:cubicBezTo>
                    <a:cubicBezTo>
                      <a:pt x="2962" y="2526"/>
                      <a:pt x="2952" y="2587"/>
                      <a:pt x="2957" y="2730"/>
                    </a:cubicBezTo>
                    <a:cubicBezTo>
                      <a:pt x="2990" y="3169"/>
                      <a:pt x="3331" y="4144"/>
                      <a:pt x="3006" y="4144"/>
                    </a:cubicBezTo>
                    <a:cubicBezTo>
                      <a:pt x="2421" y="4144"/>
                      <a:pt x="1625" y="4599"/>
                      <a:pt x="1056" y="4599"/>
                    </a:cubicBezTo>
                    <a:cubicBezTo>
                      <a:pt x="1056" y="4924"/>
                      <a:pt x="1040" y="5363"/>
                      <a:pt x="894" y="5720"/>
                    </a:cubicBezTo>
                    <a:cubicBezTo>
                      <a:pt x="634" y="6370"/>
                      <a:pt x="0" y="7247"/>
                      <a:pt x="667" y="7913"/>
                    </a:cubicBezTo>
                    <a:cubicBezTo>
                      <a:pt x="1501" y="8748"/>
                      <a:pt x="3025" y="9736"/>
                      <a:pt x="4943" y="9736"/>
                    </a:cubicBezTo>
                    <a:cubicBezTo>
                      <a:pt x="5190" y="9736"/>
                      <a:pt x="5444" y="9720"/>
                      <a:pt x="5703" y="9684"/>
                    </a:cubicBezTo>
                    <a:cubicBezTo>
                      <a:pt x="7978" y="9376"/>
                      <a:pt x="9440" y="7832"/>
                      <a:pt x="9440" y="7182"/>
                    </a:cubicBezTo>
                    <a:cubicBezTo>
                      <a:pt x="9457" y="6532"/>
                      <a:pt x="9034" y="6256"/>
                      <a:pt x="9099" y="4924"/>
                    </a:cubicBezTo>
                    <a:cubicBezTo>
                      <a:pt x="9132" y="4111"/>
                      <a:pt x="9440" y="3202"/>
                      <a:pt x="9652" y="2633"/>
                    </a:cubicBezTo>
                    <a:lnTo>
                      <a:pt x="9652" y="2633"/>
                    </a:lnTo>
                    <a:cubicBezTo>
                      <a:pt x="9538" y="2747"/>
                      <a:pt x="9391" y="2823"/>
                      <a:pt x="9241" y="2823"/>
                    </a:cubicBezTo>
                    <a:cubicBezTo>
                      <a:pt x="9113" y="2823"/>
                      <a:pt x="8984" y="2768"/>
                      <a:pt x="8872" y="2633"/>
                    </a:cubicBezTo>
                    <a:cubicBezTo>
                      <a:pt x="8612" y="2357"/>
                      <a:pt x="7978" y="2438"/>
                      <a:pt x="7832" y="2064"/>
                    </a:cubicBezTo>
                    <a:cubicBezTo>
                      <a:pt x="7654" y="1605"/>
                      <a:pt x="7989" y="1"/>
                      <a:pt x="7903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9" name="Google Shape;1026;p44">
                <a:extLst>
                  <a:ext uri="{FF2B5EF4-FFF2-40B4-BE49-F238E27FC236}">
                    <a16:creationId xmlns:a16="http://schemas.microsoft.com/office/drawing/2014/main" id="{1A115313-8C05-B669-C253-06B1C68F1B20}"/>
                  </a:ext>
                </a:extLst>
              </p:cNvPr>
              <p:cNvSpPr/>
              <p:nvPr/>
            </p:nvSpPr>
            <p:spPr>
              <a:xfrm>
                <a:off x="4536875" y="3685125"/>
                <a:ext cx="287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244" extrusionOk="0">
                    <a:moveTo>
                      <a:pt x="114" y="0"/>
                    </a:moveTo>
                    <a:cubicBezTo>
                      <a:pt x="82" y="65"/>
                      <a:pt x="33" y="146"/>
                      <a:pt x="1" y="244"/>
                    </a:cubicBezTo>
                    <a:lnTo>
                      <a:pt x="114" y="0"/>
                    </a:ln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0" name="Google Shape;1027;p44">
                <a:extLst>
                  <a:ext uri="{FF2B5EF4-FFF2-40B4-BE49-F238E27FC236}">
                    <a16:creationId xmlns:a16="http://schemas.microsoft.com/office/drawing/2014/main" id="{43FE1793-DF42-9098-6FB3-5B09ADA62D03}"/>
                  </a:ext>
                </a:extLst>
              </p:cNvPr>
              <p:cNvSpPr/>
              <p:nvPr/>
            </p:nvSpPr>
            <p:spPr>
              <a:xfrm>
                <a:off x="4541750" y="3675775"/>
                <a:ext cx="8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99" extrusionOk="0">
                    <a:moveTo>
                      <a:pt x="33" y="1"/>
                    </a:moveTo>
                    <a:cubicBezTo>
                      <a:pt x="1" y="33"/>
                      <a:pt x="1" y="82"/>
                      <a:pt x="1" y="98"/>
                    </a:cubicBezTo>
                    <a:cubicBezTo>
                      <a:pt x="1" y="49"/>
                      <a:pt x="33" y="33"/>
                      <a:pt x="3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1" name="Google Shape;1028;p44">
                <a:extLst>
                  <a:ext uri="{FF2B5EF4-FFF2-40B4-BE49-F238E27FC236}">
                    <a16:creationId xmlns:a16="http://schemas.microsoft.com/office/drawing/2014/main" id="{0869BE61-E44B-EF3D-5B8A-B130A49E2AC4}"/>
                  </a:ext>
                </a:extLst>
              </p:cNvPr>
              <p:cNvSpPr/>
              <p:nvPr/>
            </p:nvSpPr>
            <p:spPr>
              <a:xfrm>
                <a:off x="4689200" y="3769200"/>
                <a:ext cx="17075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683" h="294" extrusionOk="0">
                    <a:moveTo>
                      <a:pt x="683" y="1"/>
                    </a:moveTo>
                    <a:lnTo>
                      <a:pt x="683" y="1"/>
                    </a:lnTo>
                    <a:cubicBezTo>
                      <a:pt x="488" y="98"/>
                      <a:pt x="244" y="196"/>
                      <a:pt x="1" y="293"/>
                    </a:cubicBezTo>
                    <a:cubicBezTo>
                      <a:pt x="261" y="196"/>
                      <a:pt x="488" y="98"/>
                      <a:pt x="68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2" name="Google Shape;1029;p44">
                <a:extLst>
                  <a:ext uri="{FF2B5EF4-FFF2-40B4-BE49-F238E27FC236}">
                    <a16:creationId xmlns:a16="http://schemas.microsoft.com/office/drawing/2014/main" id="{4EAD7FA9-B731-E531-34D0-1BAD504423B9}"/>
                  </a:ext>
                </a:extLst>
              </p:cNvPr>
              <p:cNvSpPr/>
              <p:nvPr/>
            </p:nvSpPr>
            <p:spPr>
              <a:xfrm>
                <a:off x="4628675" y="3784225"/>
                <a:ext cx="10175" cy="4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47" y="17"/>
                      <a:pt x="261" y="17"/>
                      <a:pt x="407" y="17"/>
                    </a:cubicBezTo>
                    <a:cubicBezTo>
                      <a:pt x="293" y="17"/>
                      <a:pt x="147" y="17"/>
                      <a:pt x="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3" name="Google Shape;1030;p44">
                <a:extLst>
                  <a:ext uri="{FF2B5EF4-FFF2-40B4-BE49-F238E27FC236}">
                    <a16:creationId xmlns:a16="http://schemas.microsoft.com/office/drawing/2014/main" id="{07C348F8-FC47-2804-41A9-135F43A78FB8}"/>
                  </a:ext>
                </a:extLst>
              </p:cNvPr>
              <p:cNvSpPr/>
              <p:nvPr/>
            </p:nvSpPr>
            <p:spPr>
              <a:xfrm>
                <a:off x="4592125" y="3776100"/>
                <a:ext cx="179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212" extrusionOk="0">
                    <a:moveTo>
                      <a:pt x="0" y="1"/>
                    </a:moveTo>
                    <a:cubicBezTo>
                      <a:pt x="57" y="21"/>
                      <a:pt x="115" y="40"/>
                      <a:pt x="174" y="59"/>
                    </a:cubicBezTo>
                    <a:lnTo>
                      <a:pt x="174" y="59"/>
                    </a:lnTo>
                    <a:cubicBezTo>
                      <a:pt x="117" y="40"/>
                      <a:pt x="59" y="20"/>
                      <a:pt x="0" y="1"/>
                    </a:cubicBezTo>
                    <a:close/>
                    <a:moveTo>
                      <a:pt x="174" y="59"/>
                    </a:moveTo>
                    <a:cubicBezTo>
                      <a:pt x="355" y="119"/>
                      <a:pt x="530" y="175"/>
                      <a:pt x="715" y="212"/>
                    </a:cubicBezTo>
                    <a:cubicBezTo>
                      <a:pt x="533" y="163"/>
                      <a:pt x="350" y="115"/>
                      <a:pt x="174" y="59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4" name="Google Shape;1031;p44">
                <a:extLst>
                  <a:ext uri="{FF2B5EF4-FFF2-40B4-BE49-F238E27FC236}">
                    <a16:creationId xmlns:a16="http://schemas.microsoft.com/office/drawing/2014/main" id="{D82BB8FC-A37F-8804-BE23-49536470810F}"/>
                  </a:ext>
                </a:extLst>
              </p:cNvPr>
              <p:cNvSpPr/>
              <p:nvPr/>
            </p:nvSpPr>
            <p:spPr>
              <a:xfrm>
                <a:off x="4528350" y="3701375"/>
                <a:ext cx="40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439" extrusionOk="0">
                    <a:moveTo>
                      <a:pt x="163" y="0"/>
                    </a:moveTo>
                    <a:lnTo>
                      <a:pt x="163" y="0"/>
                    </a:lnTo>
                    <a:cubicBezTo>
                      <a:pt x="82" y="146"/>
                      <a:pt x="33" y="293"/>
                      <a:pt x="1" y="439"/>
                    </a:cubicBezTo>
                    <a:cubicBezTo>
                      <a:pt x="33" y="293"/>
                      <a:pt x="98" y="146"/>
                      <a:pt x="163" y="0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5" name="Google Shape;1032;p44">
                <a:extLst>
                  <a:ext uri="{FF2B5EF4-FFF2-40B4-BE49-F238E27FC236}">
                    <a16:creationId xmlns:a16="http://schemas.microsoft.com/office/drawing/2014/main" id="{8E2CF76E-3FD2-AC75-F70E-1112A63D7C9A}"/>
                  </a:ext>
                </a:extLst>
              </p:cNvPr>
              <p:cNvSpPr/>
              <p:nvPr/>
            </p:nvSpPr>
            <p:spPr>
              <a:xfrm>
                <a:off x="4531600" y="3694450"/>
                <a:ext cx="327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78" extrusionOk="0">
                    <a:moveTo>
                      <a:pt x="131" y="1"/>
                    </a:moveTo>
                    <a:lnTo>
                      <a:pt x="131" y="1"/>
                    </a:lnTo>
                    <a:cubicBezTo>
                      <a:pt x="82" y="98"/>
                      <a:pt x="49" y="180"/>
                      <a:pt x="1" y="277"/>
                    </a:cubicBezTo>
                    <a:cubicBezTo>
                      <a:pt x="49" y="180"/>
                      <a:pt x="114" y="98"/>
                      <a:pt x="13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6" name="Google Shape;1033;p44">
                <a:extLst>
                  <a:ext uri="{FF2B5EF4-FFF2-40B4-BE49-F238E27FC236}">
                    <a16:creationId xmlns:a16="http://schemas.microsoft.com/office/drawing/2014/main" id="{A5E7875C-2A26-CD01-7601-1E2DB379D5BD}"/>
                  </a:ext>
                </a:extLst>
              </p:cNvPr>
              <p:cNvSpPr/>
              <p:nvPr/>
            </p:nvSpPr>
            <p:spPr>
              <a:xfrm>
                <a:off x="4542975" y="3668875"/>
                <a:ext cx="25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82" extrusionOk="0">
                    <a:moveTo>
                      <a:pt x="0" y="82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7" name="Google Shape;1034;p44">
                <a:extLst>
                  <a:ext uri="{FF2B5EF4-FFF2-40B4-BE49-F238E27FC236}">
                    <a16:creationId xmlns:a16="http://schemas.microsoft.com/office/drawing/2014/main" id="{8DC537B1-34D4-D4BE-0074-3F500CBBE506}"/>
                  </a:ext>
                </a:extLst>
              </p:cNvPr>
              <p:cNvSpPr/>
              <p:nvPr/>
            </p:nvSpPr>
            <p:spPr>
              <a:xfrm>
                <a:off x="4543375" y="3662775"/>
                <a:ext cx="25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" h="50" extrusionOk="0">
                    <a:moveTo>
                      <a:pt x="1" y="49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8" name="Google Shape;1035;p44">
                <a:extLst>
                  <a:ext uri="{FF2B5EF4-FFF2-40B4-BE49-F238E27FC236}">
                    <a16:creationId xmlns:a16="http://schemas.microsoft.com/office/drawing/2014/main" id="{2E21ED7C-421C-82D8-FFF6-8ED4A2657F36}"/>
                  </a:ext>
                </a:extLst>
              </p:cNvPr>
              <p:cNvSpPr/>
              <p:nvPr/>
            </p:nvSpPr>
            <p:spPr>
              <a:xfrm>
                <a:off x="4539325" y="3678225"/>
                <a:ext cx="20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2" h="260" extrusionOk="0">
                    <a:moveTo>
                      <a:pt x="81" y="0"/>
                    </a:moveTo>
                    <a:cubicBezTo>
                      <a:pt x="65" y="81"/>
                      <a:pt x="49" y="179"/>
                      <a:pt x="0" y="260"/>
                    </a:cubicBezTo>
                    <a:cubicBezTo>
                      <a:pt x="49" y="179"/>
                      <a:pt x="65" y="98"/>
                      <a:pt x="81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9" name="Google Shape;1036;p44">
                <a:extLst>
                  <a:ext uri="{FF2B5EF4-FFF2-40B4-BE49-F238E27FC236}">
                    <a16:creationId xmlns:a16="http://schemas.microsoft.com/office/drawing/2014/main" id="{1B015564-3623-2DB1-CDAA-3F97DBFB85D1}"/>
                  </a:ext>
                </a:extLst>
              </p:cNvPr>
              <p:cNvSpPr/>
              <p:nvPr/>
            </p:nvSpPr>
            <p:spPr>
              <a:xfrm>
                <a:off x="4541750" y="3670900"/>
                <a:ext cx="12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96" extrusionOk="0">
                    <a:moveTo>
                      <a:pt x="49" y="1"/>
                    </a:moveTo>
                    <a:lnTo>
                      <a:pt x="49" y="1"/>
                    </a:lnTo>
                    <a:cubicBezTo>
                      <a:pt x="33" y="66"/>
                      <a:pt x="33" y="131"/>
                      <a:pt x="1" y="196"/>
                    </a:cubicBezTo>
                    <a:cubicBezTo>
                      <a:pt x="33" y="131"/>
                      <a:pt x="49" y="66"/>
                      <a:pt x="49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0" name="Google Shape;1037;p44">
                <a:extLst>
                  <a:ext uri="{FF2B5EF4-FFF2-40B4-BE49-F238E27FC236}">
                    <a16:creationId xmlns:a16="http://schemas.microsoft.com/office/drawing/2014/main" id="{F7AFAB9B-713C-BEA4-0F12-C0DBE546EF69}"/>
                  </a:ext>
                </a:extLst>
              </p:cNvPr>
              <p:cNvSpPr/>
              <p:nvPr/>
            </p:nvSpPr>
            <p:spPr>
              <a:xfrm>
                <a:off x="4543375" y="3664000"/>
                <a:ext cx="42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7" h="19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1" y="65"/>
                      <a:pt x="1" y="147"/>
                      <a:pt x="1" y="195"/>
                    </a:cubicBezTo>
                    <a:cubicBezTo>
                      <a:pt x="1" y="147"/>
                      <a:pt x="17" y="65"/>
                      <a:pt x="17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1" name="Google Shape;1038;p44">
                <a:extLst>
                  <a:ext uri="{FF2B5EF4-FFF2-40B4-BE49-F238E27FC236}">
                    <a16:creationId xmlns:a16="http://schemas.microsoft.com/office/drawing/2014/main" id="{AB107936-A873-3372-ABD6-5F8DB99A0F34}"/>
                  </a:ext>
                </a:extLst>
              </p:cNvPr>
              <p:cNvSpPr/>
              <p:nvPr/>
            </p:nvSpPr>
            <p:spPr>
              <a:xfrm>
                <a:off x="4638825" y="3784625"/>
                <a:ext cx="10200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6" extrusionOk="0">
                    <a:moveTo>
                      <a:pt x="1" y="1"/>
                    </a:moveTo>
                    <a:cubicBezTo>
                      <a:pt x="44" y="12"/>
                      <a:pt x="88" y="15"/>
                      <a:pt x="132" y="15"/>
                    </a:cubicBezTo>
                    <a:cubicBezTo>
                      <a:pt x="219" y="15"/>
                      <a:pt x="310" y="1"/>
                      <a:pt x="407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2" name="Google Shape;1039;p44">
                <a:extLst>
                  <a:ext uri="{FF2B5EF4-FFF2-40B4-BE49-F238E27FC236}">
                    <a16:creationId xmlns:a16="http://schemas.microsoft.com/office/drawing/2014/main" id="{87D91D6A-045E-681A-CC98-DF72AAA944B6}"/>
                  </a:ext>
                </a:extLst>
              </p:cNvPr>
              <p:cNvSpPr/>
              <p:nvPr/>
            </p:nvSpPr>
            <p:spPr>
              <a:xfrm>
                <a:off x="4721700" y="3750925"/>
                <a:ext cx="12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75" extrusionOk="0">
                    <a:moveTo>
                      <a:pt x="488" y="0"/>
                    </a:moveTo>
                    <a:lnTo>
                      <a:pt x="488" y="0"/>
                    </a:lnTo>
                    <a:cubicBezTo>
                      <a:pt x="326" y="114"/>
                      <a:pt x="163" y="260"/>
                      <a:pt x="1" y="374"/>
                    </a:cubicBezTo>
                    <a:cubicBezTo>
                      <a:pt x="179" y="260"/>
                      <a:pt x="342" y="114"/>
                      <a:pt x="488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3" name="Google Shape;1040;p44">
                <a:extLst>
                  <a:ext uri="{FF2B5EF4-FFF2-40B4-BE49-F238E27FC236}">
                    <a16:creationId xmlns:a16="http://schemas.microsoft.com/office/drawing/2014/main" id="{368D0770-5D3E-1E77-4BEC-5EADE1170C98}"/>
                  </a:ext>
                </a:extLst>
              </p:cNvPr>
              <p:cNvSpPr/>
              <p:nvPr/>
            </p:nvSpPr>
            <p:spPr>
              <a:xfrm>
                <a:off x="4534450" y="3739550"/>
                <a:ext cx="27650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9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76" y="309"/>
                      <a:pt x="666" y="602"/>
                      <a:pt x="1105" y="894"/>
                    </a:cubicBezTo>
                    <a:cubicBezTo>
                      <a:pt x="666" y="602"/>
                      <a:pt x="276" y="277"/>
                      <a:pt x="0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4" name="Google Shape;1041;p44">
                <a:extLst>
                  <a:ext uri="{FF2B5EF4-FFF2-40B4-BE49-F238E27FC236}">
                    <a16:creationId xmlns:a16="http://schemas.microsoft.com/office/drawing/2014/main" id="{ABB01418-5C81-A3B2-28D1-B6DFB738F4E6}"/>
                  </a:ext>
                </a:extLst>
              </p:cNvPr>
              <p:cNvSpPr/>
              <p:nvPr/>
            </p:nvSpPr>
            <p:spPr>
              <a:xfrm>
                <a:off x="4543775" y="3657500"/>
                <a:ext cx="25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212" extrusionOk="0">
                    <a:moveTo>
                      <a:pt x="1" y="0"/>
                    </a:moveTo>
                    <a:lnTo>
                      <a:pt x="1" y="212"/>
                    </a:ln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" name="Google Shape;1042;p44">
                <a:extLst>
                  <a:ext uri="{FF2B5EF4-FFF2-40B4-BE49-F238E27FC236}">
                    <a16:creationId xmlns:a16="http://schemas.microsoft.com/office/drawing/2014/main" id="{41E18F3F-7966-6F46-9CA5-3E11B61A3AFB}"/>
                  </a:ext>
                </a:extLst>
              </p:cNvPr>
              <p:cNvSpPr/>
              <p:nvPr/>
            </p:nvSpPr>
            <p:spPr>
              <a:xfrm>
                <a:off x="4490575" y="3409275"/>
                <a:ext cx="308725" cy="375350"/>
              </a:xfrm>
              <a:custGeom>
                <a:avLst/>
                <a:gdLst/>
                <a:ahLst/>
                <a:cxnLst/>
                <a:rect l="l" t="t" r="r" b="b"/>
                <a:pathLst>
                  <a:path w="12349" h="15014" extrusionOk="0">
                    <a:moveTo>
                      <a:pt x="7148" y="1"/>
                    </a:moveTo>
                    <a:cubicBezTo>
                      <a:pt x="6444" y="1"/>
                      <a:pt x="5698" y="108"/>
                      <a:pt x="4940" y="376"/>
                    </a:cubicBezTo>
                    <a:cubicBezTo>
                      <a:pt x="3997" y="701"/>
                      <a:pt x="2486" y="1464"/>
                      <a:pt x="1528" y="2407"/>
                    </a:cubicBezTo>
                    <a:cubicBezTo>
                      <a:pt x="569" y="3365"/>
                      <a:pt x="0" y="3771"/>
                      <a:pt x="260" y="5412"/>
                    </a:cubicBezTo>
                    <a:cubicBezTo>
                      <a:pt x="537" y="7086"/>
                      <a:pt x="1398" y="9003"/>
                      <a:pt x="1138" y="9409"/>
                    </a:cubicBezTo>
                    <a:lnTo>
                      <a:pt x="2080" y="9409"/>
                    </a:lnTo>
                    <a:cubicBezTo>
                      <a:pt x="2080" y="9409"/>
                      <a:pt x="2210" y="10352"/>
                      <a:pt x="1934" y="11002"/>
                    </a:cubicBezTo>
                    <a:cubicBezTo>
                      <a:pt x="1674" y="11652"/>
                      <a:pt x="1040" y="12529"/>
                      <a:pt x="1707" y="13195"/>
                    </a:cubicBezTo>
                    <a:cubicBezTo>
                      <a:pt x="2532" y="14020"/>
                      <a:pt x="4079" y="15013"/>
                      <a:pt x="6015" y="15013"/>
                    </a:cubicBezTo>
                    <a:cubicBezTo>
                      <a:pt x="6252" y="15013"/>
                      <a:pt x="6495" y="14998"/>
                      <a:pt x="6743" y="14966"/>
                    </a:cubicBezTo>
                    <a:cubicBezTo>
                      <a:pt x="9018" y="14658"/>
                      <a:pt x="10480" y="13114"/>
                      <a:pt x="10480" y="12464"/>
                    </a:cubicBezTo>
                    <a:cubicBezTo>
                      <a:pt x="10480" y="11814"/>
                      <a:pt x="10025" y="11522"/>
                      <a:pt x="10107" y="10206"/>
                    </a:cubicBezTo>
                    <a:cubicBezTo>
                      <a:pt x="10188" y="8890"/>
                      <a:pt x="10903" y="7362"/>
                      <a:pt x="10903" y="7362"/>
                    </a:cubicBezTo>
                    <a:lnTo>
                      <a:pt x="12349" y="7362"/>
                    </a:lnTo>
                    <a:cubicBezTo>
                      <a:pt x="12349" y="7362"/>
                      <a:pt x="11975" y="6907"/>
                      <a:pt x="12089" y="5461"/>
                    </a:cubicBezTo>
                    <a:cubicBezTo>
                      <a:pt x="12186" y="3983"/>
                      <a:pt x="12251" y="2228"/>
                      <a:pt x="11569" y="1529"/>
                    </a:cubicBezTo>
                    <a:cubicBezTo>
                      <a:pt x="11067" y="1014"/>
                      <a:pt x="9307" y="1"/>
                      <a:pt x="71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6" name="Google Shape;1043;p44">
                <a:extLst>
                  <a:ext uri="{FF2B5EF4-FFF2-40B4-BE49-F238E27FC236}">
                    <a16:creationId xmlns:a16="http://schemas.microsoft.com/office/drawing/2014/main" id="{7662B193-720A-99BE-EB7D-259CEDD2ED83}"/>
                  </a:ext>
                </a:extLst>
              </p:cNvPr>
              <p:cNvSpPr/>
              <p:nvPr/>
            </p:nvSpPr>
            <p:spPr>
              <a:xfrm>
                <a:off x="4519425" y="3638000"/>
                <a:ext cx="7677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748" extrusionOk="0">
                    <a:moveTo>
                      <a:pt x="49" y="0"/>
                    </a:moveTo>
                    <a:cubicBezTo>
                      <a:pt x="49" y="130"/>
                      <a:pt x="49" y="228"/>
                      <a:pt x="0" y="293"/>
                    </a:cubicBezTo>
                    <a:lnTo>
                      <a:pt x="942" y="293"/>
                    </a:lnTo>
                    <a:cubicBezTo>
                      <a:pt x="942" y="293"/>
                      <a:pt x="959" y="488"/>
                      <a:pt x="975" y="748"/>
                    </a:cubicBezTo>
                    <a:cubicBezTo>
                      <a:pt x="1544" y="748"/>
                      <a:pt x="2340" y="293"/>
                      <a:pt x="2925" y="293"/>
                    </a:cubicBezTo>
                    <a:cubicBezTo>
                      <a:pt x="3038" y="293"/>
                      <a:pt x="3071" y="163"/>
                      <a:pt x="30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7" name="Google Shape;1044;p44">
                <a:extLst>
                  <a:ext uri="{FF2B5EF4-FFF2-40B4-BE49-F238E27FC236}">
                    <a16:creationId xmlns:a16="http://schemas.microsoft.com/office/drawing/2014/main" id="{F5E083BA-5F23-8A18-6E15-CB9564C7776F}"/>
                  </a:ext>
                </a:extLst>
              </p:cNvPr>
              <p:cNvSpPr/>
              <p:nvPr/>
            </p:nvSpPr>
            <p:spPr>
              <a:xfrm>
                <a:off x="4711550" y="3587225"/>
                <a:ext cx="8775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3510" h="996" extrusionOk="0">
                    <a:moveTo>
                      <a:pt x="0" y="0"/>
                    </a:moveTo>
                    <a:lnTo>
                      <a:pt x="0" y="17"/>
                    </a:lnTo>
                    <a:lnTo>
                      <a:pt x="1" y="17"/>
                    </a:lnTo>
                    <a:cubicBezTo>
                      <a:pt x="0" y="11"/>
                      <a:pt x="0" y="6"/>
                      <a:pt x="0" y="0"/>
                    </a:cubicBezTo>
                    <a:close/>
                    <a:moveTo>
                      <a:pt x="1" y="17"/>
                    </a:moveTo>
                    <a:lnTo>
                      <a:pt x="1" y="17"/>
                    </a:lnTo>
                    <a:cubicBezTo>
                      <a:pt x="2" y="110"/>
                      <a:pt x="18" y="214"/>
                      <a:pt x="33" y="260"/>
                    </a:cubicBezTo>
                    <a:cubicBezTo>
                      <a:pt x="179" y="634"/>
                      <a:pt x="813" y="553"/>
                      <a:pt x="1073" y="829"/>
                    </a:cubicBezTo>
                    <a:cubicBezTo>
                      <a:pt x="1184" y="947"/>
                      <a:pt x="1315" y="995"/>
                      <a:pt x="1443" y="995"/>
                    </a:cubicBezTo>
                    <a:cubicBezTo>
                      <a:pt x="1597" y="995"/>
                      <a:pt x="1746" y="927"/>
                      <a:pt x="1853" y="829"/>
                    </a:cubicBezTo>
                    <a:cubicBezTo>
                      <a:pt x="1966" y="488"/>
                      <a:pt x="2064" y="277"/>
                      <a:pt x="2064" y="277"/>
                    </a:cubicBezTo>
                    <a:lnTo>
                      <a:pt x="3510" y="277"/>
                    </a:lnTo>
                    <a:cubicBezTo>
                      <a:pt x="3510" y="277"/>
                      <a:pt x="3445" y="195"/>
                      <a:pt x="3396" y="17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" name="Google Shape;1045;p44">
                <a:extLst>
                  <a:ext uri="{FF2B5EF4-FFF2-40B4-BE49-F238E27FC236}">
                    <a16:creationId xmlns:a16="http://schemas.microsoft.com/office/drawing/2014/main" id="{8B294660-DE98-5B6F-3CEC-69453323CB03}"/>
                  </a:ext>
                </a:extLst>
              </p:cNvPr>
              <p:cNvSpPr/>
              <p:nvPr/>
            </p:nvSpPr>
            <p:spPr>
              <a:xfrm>
                <a:off x="4570600" y="3397925"/>
                <a:ext cx="139750" cy="105250"/>
              </a:xfrm>
              <a:custGeom>
                <a:avLst/>
                <a:gdLst/>
                <a:ahLst/>
                <a:cxnLst/>
                <a:rect l="l" t="t" r="r" b="b"/>
                <a:pathLst>
                  <a:path w="5590" h="4210" extrusionOk="0">
                    <a:moveTo>
                      <a:pt x="3786" y="1"/>
                    </a:moveTo>
                    <a:cubicBezTo>
                      <a:pt x="3786" y="1"/>
                      <a:pt x="2064" y="180"/>
                      <a:pt x="1576" y="310"/>
                    </a:cubicBezTo>
                    <a:cubicBezTo>
                      <a:pt x="1089" y="423"/>
                      <a:pt x="683" y="683"/>
                      <a:pt x="390" y="976"/>
                    </a:cubicBezTo>
                    <a:cubicBezTo>
                      <a:pt x="195" y="1155"/>
                      <a:pt x="0" y="2259"/>
                      <a:pt x="82" y="2519"/>
                    </a:cubicBezTo>
                    <a:cubicBezTo>
                      <a:pt x="163" y="2779"/>
                      <a:pt x="1528" y="4209"/>
                      <a:pt x="1528" y="4209"/>
                    </a:cubicBezTo>
                    <a:cubicBezTo>
                      <a:pt x="1528" y="4209"/>
                      <a:pt x="1463" y="3754"/>
                      <a:pt x="1576" y="3657"/>
                    </a:cubicBezTo>
                    <a:cubicBezTo>
                      <a:pt x="1596" y="3634"/>
                      <a:pt x="1650" y="3625"/>
                      <a:pt x="1724" y="3625"/>
                    </a:cubicBezTo>
                    <a:cubicBezTo>
                      <a:pt x="2019" y="3625"/>
                      <a:pt x="2632" y="3770"/>
                      <a:pt x="2632" y="3770"/>
                    </a:cubicBezTo>
                    <a:cubicBezTo>
                      <a:pt x="2890" y="3513"/>
                      <a:pt x="3117" y="3407"/>
                      <a:pt x="3321" y="3407"/>
                    </a:cubicBezTo>
                    <a:cubicBezTo>
                      <a:pt x="3452" y="3407"/>
                      <a:pt x="3574" y="3451"/>
                      <a:pt x="3689" y="3527"/>
                    </a:cubicBezTo>
                    <a:cubicBezTo>
                      <a:pt x="4053" y="3148"/>
                      <a:pt x="4757" y="2560"/>
                      <a:pt x="5016" y="2560"/>
                    </a:cubicBezTo>
                    <a:cubicBezTo>
                      <a:pt x="5045" y="2560"/>
                      <a:pt x="5069" y="2568"/>
                      <a:pt x="5086" y="2584"/>
                    </a:cubicBezTo>
                    <a:cubicBezTo>
                      <a:pt x="5265" y="2747"/>
                      <a:pt x="5151" y="3121"/>
                      <a:pt x="5037" y="3413"/>
                    </a:cubicBezTo>
                    <a:cubicBezTo>
                      <a:pt x="5118" y="3332"/>
                      <a:pt x="5590" y="2552"/>
                      <a:pt x="5590" y="2292"/>
                    </a:cubicBezTo>
                    <a:cubicBezTo>
                      <a:pt x="5590" y="2032"/>
                      <a:pt x="5525" y="911"/>
                      <a:pt x="5037" y="586"/>
                    </a:cubicBezTo>
                    <a:cubicBezTo>
                      <a:pt x="4501" y="228"/>
                      <a:pt x="3786" y="1"/>
                      <a:pt x="3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" name="Google Shape;1046;p44">
                <a:extLst>
                  <a:ext uri="{FF2B5EF4-FFF2-40B4-BE49-F238E27FC236}">
                    <a16:creationId xmlns:a16="http://schemas.microsoft.com/office/drawing/2014/main" id="{600288B9-D515-0C65-EAB8-27F4485319E4}"/>
                  </a:ext>
                </a:extLst>
              </p:cNvPr>
              <p:cNvSpPr/>
              <p:nvPr/>
            </p:nvSpPr>
            <p:spPr>
              <a:xfrm>
                <a:off x="4583600" y="3406250"/>
                <a:ext cx="102375" cy="91625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3665" extrusionOk="0">
                    <a:moveTo>
                      <a:pt x="2659" y="1"/>
                    </a:moveTo>
                    <a:cubicBezTo>
                      <a:pt x="1872" y="1"/>
                      <a:pt x="854" y="154"/>
                      <a:pt x="341" y="724"/>
                    </a:cubicBezTo>
                    <a:cubicBezTo>
                      <a:pt x="341" y="724"/>
                      <a:pt x="0" y="1536"/>
                      <a:pt x="341" y="2040"/>
                    </a:cubicBezTo>
                    <a:cubicBezTo>
                      <a:pt x="683" y="2544"/>
                      <a:pt x="2340" y="3665"/>
                      <a:pt x="2665" y="3665"/>
                    </a:cubicBezTo>
                    <a:cubicBezTo>
                      <a:pt x="2990" y="3665"/>
                      <a:pt x="3916" y="2138"/>
                      <a:pt x="3997" y="1764"/>
                    </a:cubicBezTo>
                    <a:cubicBezTo>
                      <a:pt x="4095" y="1358"/>
                      <a:pt x="3851" y="269"/>
                      <a:pt x="3721" y="139"/>
                    </a:cubicBezTo>
                    <a:cubicBezTo>
                      <a:pt x="3660" y="78"/>
                      <a:pt x="3218" y="1"/>
                      <a:pt x="2659" y="1"/>
                    </a:cubicBezTo>
                    <a:close/>
                  </a:path>
                </a:pathLst>
              </a:custGeom>
              <a:solidFill>
                <a:srgbClr val="CC9A85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0" name="Google Shape;1047;p44">
                <a:extLst>
                  <a:ext uri="{FF2B5EF4-FFF2-40B4-BE49-F238E27FC236}">
                    <a16:creationId xmlns:a16="http://schemas.microsoft.com/office/drawing/2014/main" id="{3B5BA5BF-ECC8-62BF-DCBC-9979912FD8B8}"/>
                  </a:ext>
                </a:extLst>
              </p:cNvPr>
              <p:cNvSpPr/>
              <p:nvPr/>
            </p:nvSpPr>
            <p:spPr>
              <a:xfrm>
                <a:off x="4582825" y="3364375"/>
                <a:ext cx="96650" cy="9820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8" extrusionOk="0">
                    <a:moveTo>
                      <a:pt x="2581" y="0"/>
                    </a:moveTo>
                    <a:cubicBezTo>
                      <a:pt x="1468" y="0"/>
                      <a:pt x="1" y="150"/>
                      <a:pt x="31" y="466"/>
                    </a:cubicBezTo>
                    <a:cubicBezTo>
                      <a:pt x="112" y="1359"/>
                      <a:pt x="291" y="2302"/>
                      <a:pt x="535" y="2821"/>
                    </a:cubicBezTo>
                    <a:cubicBezTo>
                      <a:pt x="741" y="3266"/>
                      <a:pt x="1537" y="3927"/>
                      <a:pt x="2013" y="3927"/>
                    </a:cubicBezTo>
                    <a:cubicBezTo>
                      <a:pt x="2024" y="3927"/>
                      <a:pt x="2035" y="3927"/>
                      <a:pt x="2046" y="3926"/>
                    </a:cubicBezTo>
                    <a:cubicBezTo>
                      <a:pt x="2598" y="3861"/>
                      <a:pt x="3443" y="3000"/>
                      <a:pt x="3590" y="2594"/>
                    </a:cubicBezTo>
                    <a:cubicBezTo>
                      <a:pt x="3768" y="2107"/>
                      <a:pt x="3866" y="644"/>
                      <a:pt x="3801" y="157"/>
                    </a:cubicBezTo>
                    <a:cubicBezTo>
                      <a:pt x="3783" y="54"/>
                      <a:pt x="3245" y="0"/>
                      <a:pt x="2581" y="0"/>
                    </a:cubicBezTo>
                    <a:close/>
                  </a:path>
                </a:pathLst>
              </a:custGeom>
              <a:solidFill>
                <a:srgbClr val="FABEA3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" name="Google Shape;1048;p44">
                <a:extLst>
                  <a:ext uri="{FF2B5EF4-FFF2-40B4-BE49-F238E27FC236}">
                    <a16:creationId xmlns:a16="http://schemas.microsoft.com/office/drawing/2014/main" id="{5A1F9381-4B57-0F3C-B668-0EF0D4126439}"/>
                  </a:ext>
                </a:extLst>
              </p:cNvPr>
              <p:cNvSpPr/>
              <p:nvPr/>
            </p:nvSpPr>
            <p:spPr>
              <a:xfrm>
                <a:off x="4582825" y="3364400"/>
                <a:ext cx="96650" cy="9815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6" extrusionOk="0">
                    <a:moveTo>
                      <a:pt x="2592" y="0"/>
                    </a:moveTo>
                    <a:cubicBezTo>
                      <a:pt x="1482" y="0"/>
                      <a:pt x="1" y="154"/>
                      <a:pt x="31" y="481"/>
                    </a:cubicBezTo>
                    <a:cubicBezTo>
                      <a:pt x="96" y="1293"/>
                      <a:pt x="259" y="2138"/>
                      <a:pt x="470" y="2674"/>
                    </a:cubicBezTo>
                    <a:cubicBezTo>
                      <a:pt x="616" y="2528"/>
                      <a:pt x="1547" y="2291"/>
                      <a:pt x="1878" y="2291"/>
                    </a:cubicBezTo>
                    <a:cubicBezTo>
                      <a:pt x="1915" y="2291"/>
                      <a:pt x="1945" y="2294"/>
                      <a:pt x="1965" y="2301"/>
                    </a:cubicBezTo>
                    <a:cubicBezTo>
                      <a:pt x="2079" y="2333"/>
                      <a:pt x="2014" y="2788"/>
                      <a:pt x="2014" y="2885"/>
                    </a:cubicBezTo>
                    <a:cubicBezTo>
                      <a:pt x="2014" y="2916"/>
                      <a:pt x="1997" y="2924"/>
                      <a:pt x="1977" y="2924"/>
                    </a:cubicBezTo>
                    <a:cubicBezTo>
                      <a:pt x="1958" y="2924"/>
                      <a:pt x="1936" y="2917"/>
                      <a:pt x="1920" y="2917"/>
                    </a:cubicBezTo>
                    <a:cubicBezTo>
                      <a:pt x="1908" y="2917"/>
                      <a:pt x="1900" y="2921"/>
                      <a:pt x="1900" y="2934"/>
                    </a:cubicBezTo>
                    <a:cubicBezTo>
                      <a:pt x="1900" y="3015"/>
                      <a:pt x="1916" y="3129"/>
                      <a:pt x="1900" y="3162"/>
                    </a:cubicBezTo>
                    <a:cubicBezTo>
                      <a:pt x="1900" y="3194"/>
                      <a:pt x="2127" y="3210"/>
                      <a:pt x="2095" y="3243"/>
                    </a:cubicBezTo>
                    <a:cubicBezTo>
                      <a:pt x="2083" y="3278"/>
                      <a:pt x="1894" y="3305"/>
                      <a:pt x="1735" y="3305"/>
                    </a:cubicBezTo>
                    <a:cubicBezTo>
                      <a:pt x="1673" y="3305"/>
                      <a:pt x="1616" y="3301"/>
                      <a:pt x="1575" y="3292"/>
                    </a:cubicBezTo>
                    <a:cubicBezTo>
                      <a:pt x="1567" y="3288"/>
                      <a:pt x="1560" y="3286"/>
                      <a:pt x="1555" y="3286"/>
                    </a:cubicBezTo>
                    <a:cubicBezTo>
                      <a:pt x="1521" y="3286"/>
                      <a:pt x="1568" y="3375"/>
                      <a:pt x="1754" y="3389"/>
                    </a:cubicBezTo>
                    <a:cubicBezTo>
                      <a:pt x="1777" y="3391"/>
                      <a:pt x="1800" y="3392"/>
                      <a:pt x="1822" y="3392"/>
                    </a:cubicBezTo>
                    <a:cubicBezTo>
                      <a:pt x="1898" y="3392"/>
                      <a:pt x="1963" y="3383"/>
                      <a:pt x="2022" y="3383"/>
                    </a:cubicBezTo>
                    <a:cubicBezTo>
                      <a:pt x="2085" y="3383"/>
                      <a:pt x="2140" y="3393"/>
                      <a:pt x="2192" y="3438"/>
                    </a:cubicBezTo>
                    <a:cubicBezTo>
                      <a:pt x="2533" y="3617"/>
                      <a:pt x="2225" y="3893"/>
                      <a:pt x="1997" y="3925"/>
                    </a:cubicBezTo>
                    <a:cubicBezTo>
                      <a:pt x="2566" y="3860"/>
                      <a:pt x="3395" y="2999"/>
                      <a:pt x="3541" y="2593"/>
                    </a:cubicBezTo>
                    <a:cubicBezTo>
                      <a:pt x="3752" y="2106"/>
                      <a:pt x="3866" y="643"/>
                      <a:pt x="3785" y="156"/>
                    </a:cubicBezTo>
                    <a:cubicBezTo>
                      <a:pt x="3772" y="53"/>
                      <a:pt x="3247" y="0"/>
                      <a:pt x="2592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2" name="Google Shape;1049;p44">
                <a:extLst>
                  <a:ext uri="{FF2B5EF4-FFF2-40B4-BE49-F238E27FC236}">
                    <a16:creationId xmlns:a16="http://schemas.microsoft.com/office/drawing/2014/main" id="{9D2DCCBC-E266-8F53-521C-8B2B4325D4A4}"/>
                  </a:ext>
                </a:extLst>
              </p:cNvPr>
              <p:cNvSpPr/>
              <p:nvPr/>
            </p:nvSpPr>
            <p:spPr>
              <a:xfrm>
                <a:off x="4565725" y="3269975"/>
                <a:ext cx="117825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6050" extrusionOk="0">
                    <a:moveTo>
                      <a:pt x="2405" y="1"/>
                    </a:moveTo>
                    <a:cubicBezTo>
                      <a:pt x="1040" y="1"/>
                      <a:pt x="520" y="959"/>
                      <a:pt x="374" y="1398"/>
                    </a:cubicBezTo>
                    <a:cubicBezTo>
                      <a:pt x="0" y="2292"/>
                      <a:pt x="147" y="3348"/>
                      <a:pt x="309" y="3770"/>
                    </a:cubicBezTo>
                    <a:cubicBezTo>
                      <a:pt x="309" y="3770"/>
                      <a:pt x="423" y="5233"/>
                      <a:pt x="732" y="5883"/>
                    </a:cubicBezTo>
                    <a:cubicBezTo>
                      <a:pt x="792" y="6004"/>
                      <a:pt x="879" y="6049"/>
                      <a:pt x="986" y="6049"/>
                    </a:cubicBezTo>
                    <a:cubicBezTo>
                      <a:pt x="1280" y="6049"/>
                      <a:pt x="1729" y="5711"/>
                      <a:pt x="2234" y="5711"/>
                    </a:cubicBezTo>
                    <a:cubicBezTo>
                      <a:pt x="2280" y="5711"/>
                      <a:pt x="2326" y="5714"/>
                      <a:pt x="2373" y="5720"/>
                    </a:cubicBezTo>
                    <a:cubicBezTo>
                      <a:pt x="2754" y="5777"/>
                      <a:pt x="3250" y="5907"/>
                      <a:pt x="3666" y="5907"/>
                    </a:cubicBezTo>
                    <a:cubicBezTo>
                      <a:pt x="4083" y="5907"/>
                      <a:pt x="4420" y="5777"/>
                      <a:pt x="4485" y="5314"/>
                    </a:cubicBezTo>
                    <a:cubicBezTo>
                      <a:pt x="4631" y="4404"/>
                      <a:pt x="4566" y="3657"/>
                      <a:pt x="4566" y="3657"/>
                    </a:cubicBezTo>
                    <a:cubicBezTo>
                      <a:pt x="4566" y="3657"/>
                      <a:pt x="4712" y="3023"/>
                      <a:pt x="4631" y="2048"/>
                    </a:cubicBezTo>
                    <a:cubicBezTo>
                      <a:pt x="4550" y="1073"/>
                      <a:pt x="3754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" name="Google Shape;1050;p44">
                <a:extLst>
                  <a:ext uri="{FF2B5EF4-FFF2-40B4-BE49-F238E27FC236}">
                    <a16:creationId xmlns:a16="http://schemas.microsoft.com/office/drawing/2014/main" id="{B8D5347A-2B63-5F7D-422A-1AA73FA638E2}"/>
                  </a:ext>
                </a:extLst>
              </p:cNvPr>
              <p:cNvSpPr/>
              <p:nvPr/>
            </p:nvSpPr>
            <p:spPr>
              <a:xfrm>
                <a:off x="4566125" y="3269575"/>
                <a:ext cx="117825" cy="12072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829" extrusionOk="0">
                    <a:moveTo>
                      <a:pt x="2405" y="1"/>
                    </a:moveTo>
                    <a:cubicBezTo>
                      <a:pt x="1040" y="1"/>
                      <a:pt x="537" y="943"/>
                      <a:pt x="374" y="1398"/>
                    </a:cubicBezTo>
                    <a:cubicBezTo>
                      <a:pt x="1" y="2292"/>
                      <a:pt x="147" y="3348"/>
                      <a:pt x="309" y="3770"/>
                    </a:cubicBezTo>
                    <a:cubicBezTo>
                      <a:pt x="294" y="3785"/>
                      <a:pt x="645" y="4828"/>
                      <a:pt x="2122" y="4828"/>
                    </a:cubicBezTo>
                    <a:cubicBezTo>
                      <a:pt x="2232" y="4828"/>
                      <a:pt x="2348" y="4822"/>
                      <a:pt x="2470" y="4810"/>
                    </a:cubicBezTo>
                    <a:cubicBezTo>
                      <a:pt x="4111" y="4647"/>
                      <a:pt x="4583" y="3656"/>
                      <a:pt x="4583" y="3656"/>
                    </a:cubicBezTo>
                    <a:cubicBezTo>
                      <a:pt x="4583" y="3656"/>
                      <a:pt x="4713" y="3023"/>
                      <a:pt x="4631" y="2048"/>
                    </a:cubicBezTo>
                    <a:cubicBezTo>
                      <a:pt x="4550" y="1073"/>
                      <a:pt x="3770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" name="Google Shape;1051;p44">
                <a:extLst>
                  <a:ext uri="{FF2B5EF4-FFF2-40B4-BE49-F238E27FC236}">
                    <a16:creationId xmlns:a16="http://schemas.microsoft.com/office/drawing/2014/main" id="{6F407C24-5A54-20B3-AE5E-329507402C7E}"/>
                  </a:ext>
                </a:extLst>
              </p:cNvPr>
              <p:cNvSpPr/>
              <p:nvPr/>
            </p:nvSpPr>
            <p:spPr>
              <a:xfrm>
                <a:off x="4639650" y="3593725"/>
                <a:ext cx="13367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5347" h="16126" extrusionOk="0">
                    <a:moveTo>
                      <a:pt x="2941" y="0"/>
                    </a:moveTo>
                    <a:cubicBezTo>
                      <a:pt x="2941" y="0"/>
                      <a:pt x="2389" y="4989"/>
                      <a:pt x="2178" y="5671"/>
                    </a:cubicBezTo>
                    <a:cubicBezTo>
                      <a:pt x="2015" y="6223"/>
                      <a:pt x="1430" y="9489"/>
                      <a:pt x="1138" y="11212"/>
                    </a:cubicBezTo>
                    <a:cubicBezTo>
                      <a:pt x="1073" y="11748"/>
                      <a:pt x="862" y="12251"/>
                      <a:pt x="537" y="12690"/>
                    </a:cubicBezTo>
                    <a:cubicBezTo>
                      <a:pt x="439" y="12836"/>
                      <a:pt x="325" y="12999"/>
                      <a:pt x="293" y="13145"/>
                    </a:cubicBezTo>
                    <a:cubicBezTo>
                      <a:pt x="130" y="13616"/>
                      <a:pt x="0" y="14347"/>
                      <a:pt x="244" y="14867"/>
                    </a:cubicBezTo>
                    <a:cubicBezTo>
                      <a:pt x="399" y="15208"/>
                      <a:pt x="923" y="16125"/>
                      <a:pt x="1211" y="16125"/>
                    </a:cubicBezTo>
                    <a:cubicBezTo>
                      <a:pt x="1225" y="16125"/>
                      <a:pt x="1239" y="16123"/>
                      <a:pt x="1252" y="16118"/>
                    </a:cubicBezTo>
                    <a:cubicBezTo>
                      <a:pt x="1528" y="15988"/>
                      <a:pt x="1983" y="15339"/>
                      <a:pt x="1999" y="14819"/>
                    </a:cubicBezTo>
                    <a:cubicBezTo>
                      <a:pt x="2015" y="14299"/>
                      <a:pt x="1950" y="13210"/>
                      <a:pt x="1950" y="12869"/>
                    </a:cubicBezTo>
                    <a:cubicBezTo>
                      <a:pt x="1950" y="12251"/>
                      <a:pt x="2308" y="11260"/>
                      <a:pt x="2308" y="11260"/>
                    </a:cubicBezTo>
                    <a:cubicBezTo>
                      <a:pt x="2308" y="11260"/>
                      <a:pt x="3608" y="8011"/>
                      <a:pt x="4030" y="7052"/>
                    </a:cubicBezTo>
                    <a:cubicBezTo>
                      <a:pt x="4452" y="6093"/>
                      <a:pt x="4501" y="5070"/>
                      <a:pt x="4761" y="3867"/>
                    </a:cubicBezTo>
                    <a:cubicBezTo>
                      <a:pt x="5005" y="2633"/>
                      <a:pt x="5346" y="0"/>
                      <a:pt x="5346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" name="Google Shape;1052;p44">
                <a:extLst>
                  <a:ext uri="{FF2B5EF4-FFF2-40B4-BE49-F238E27FC236}">
                    <a16:creationId xmlns:a16="http://schemas.microsoft.com/office/drawing/2014/main" id="{233ADC0C-1C89-484C-B849-33F904023EA9}"/>
                  </a:ext>
                </a:extLst>
              </p:cNvPr>
              <p:cNvSpPr/>
              <p:nvPr/>
            </p:nvSpPr>
            <p:spPr>
              <a:xfrm>
                <a:off x="4642500" y="4376475"/>
                <a:ext cx="63800" cy="65725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2629" extrusionOk="0">
                    <a:moveTo>
                      <a:pt x="65" y="0"/>
                    </a:moveTo>
                    <a:lnTo>
                      <a:pt x="16" y="1008"/>
                    </a:lnTo>
                    <a:cubicBezTo>
                      <a:pt x="0" y="1495"/>
                      <a:pt x="260" y="1950"/>
                      <a:pt x="715" y="2145"/>
                    </a:cubicBezTo>
                    <a:lnTo>
                      <a:pt x="1560" y="2535"/>
                    </a:lnTo>
                    <a:cubicBezTo>
                      <a:pt x="1658" y="2567"/>
                      <a:pt x="1739" y="2600"/>
                      <a:pt x="1852" y="2616"/>
                    </a:cubicBezTo>
                    <a:cubicBezTo>
                      <a:pt x="1909" y="2624"/>
                      <a:pt x="1974" y="2628"/>
                      <a:pt x="2039" y="2628"/>
                    </a:cubicBezTo>
                    <a:cubicBezTo>
                      <a:pt x="2104" y="2628"/>
                      <a:pt x="2169" y="2624"/>
                      <a:pt x="2226" y="2616"/>
                    </a:cubicBezTo>
                    <a:cubicBezTo>
                      <a:pt x="2421" y="2567"/>
                      <a:pt x="2535" y="2437"/>
                      <a:pt x="2535" y="2275"/>
                    </a:cubicBezTo>
                    <a:lnTo>
                      <a:pt x="2551" y="2226"/>
                    </a:lnTo>
                    <a:cubicBezTo>
                      <a:pt x="2551" y="1918"/>
                      <a:pt x="2356" y="1674"/>
                      <a:pt x="2064" y="1625"/>
                    </a:cubicBezTo>
                    <a:lnTo>
                      <a:pt x="748" y="1381"/>
                    </a:lnTo>
                    <a:cubicBezTo>
                      <a:pt x="553" y="1333"/>
                      <a:pt x="423" y="1170"/>
                      <a:pt x="423" y="975"/>
                    </a:cubicBezTo>
                    <a:lnTo>
                      <a:pt x="471" y="17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" name="Google Shape;1053;p44">
                <a:extLst>
                  <a:ext uri="{FF2B5EF4-FFF2-40B4-BE49-F238E27FC236}">
                    <a16:creationId xmlns:a16="http://schemas.microsoft.com/office/drawing/2014/main" id="{BEF31621-F6C6-8BC7-450B-0FFA67395799}"/>
                  </a:ext>
                </a:extLst>
              </p:cNvPr>
              <p:cNvSpPr/>
              <p:nvPr/>
            </p:nvSpPr>
            <p:spPr>
              <a:xfrm>
                <a:off x="4645325" y="4408150"/>
                <a:ext cx="6015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1362" extrusionOk="0">
                    <a:moveTo>
                      <a:pt x="228" y="1"/>
                    </a:moveTo>
                    <a:cubicBezTo>
                      <a:pt x="115" y="1"/>
                      <a:pt x="1" y="82"/>
                      <a:pt x="1" y="212"/>
                    </a:cubicBezTo>
                    <a:cubicBezTo>
                      <a:pt x="1" y="293"/>
                      <a:pt x="33" y="374"/>
                      <a:pt x="66" y="439"/>
                    </a:cubicBezTo>
                    <a:cubicBezTo>
                      <a:pt x="196" y="618"/>
                      <a:pt x="358" y="781"/>
                      <a:pt x="570" y="878"/>
                    </a:cubicBezTo>
                    <a:lnTo>
                      <a:pt x="1431" y="1268"/>
                    </a:lnTo>
                    <a:cubicBezTo>
                      <a:pt x="1528" y="1300"/>
                      <a:pt x="1609" y="1333"/>
                      <a:pt x="1707" y="1349"/>
                    </a:cubicBezTo>
                    <a:cubicBezTo>
                      <a:pt x="1780" y="1357"/>
                      <a:pt x="1853" y="1361"/>
                      <a:pt x="1922" y="1361"/>
                    </a:cubicBezTo>
                    <a:cubicBezTo>
                      <a:pt x="1991" y="1361"/>
                      <a:pt x="2056" y="1357"/>
                      <a:pt x="2113" y="1349"/>
                    </a:cubicBezTo>
                    <a:cubicBezTo>
                      <a:pt x="2276" y="1300"/>
                      <a:pt x="2406" y="1170"/>
                      <a:pt x="2406" y="1008"/>
                    </a:cubicBezTo>
                    <a:lnTo>
                      <a:pt x="2406" y="943"/>
                    </a:lnTo>
                    <a:cubicBezTo>
                      <a:pt x="2406" y="634"/>
                      <a:pt x="2194" y="391"/>
                      <a:pt x="1918" y="326"/>
                    </a:cubicBezTo>
                    <a:lnTo>
                      <a:pt x="602" y="82"/>
                    </a:lnTo>
                    <a:cubicBezTo>
                      <a:pt x="570" y="82"/>
                      <a:pt x="537" y="82"/>
                      <a:pt x="521" y="66"/>
                    </a:cubicBezTo>
                    <a:cubicBezTo>
                      <a:pt x="440" y="33"/>
                      <a:pt x="326" y="1"/>
                      <a:pt x="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" name="Google Shape;1054;p44">
                <a:extLst>
                  <a:ext uri="{FF2B5EF4-FFF2-40B4-BE49-F238E27FC236}">
                    <a16:creationId xmlns:a16="http://schemas.microsoft.com/office/drawing/2014/main" id="{98814EA3-B0F7-1FB1-0016-B29508F3395B}"/>
                  </a:ext>
                </a:extLst>
              </p:cNvPr>
              <p:cNvSpPr/>
              <p:nvPr/>
            </p:nvSpPr>
            <p:spPr>
              <a:xfrm>
                <a:off x="4646150" y="4411800"/>
                <a:ext cx="5892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216" extrusionOk="0">
                    <a:moveTo>
                      <a:pt x="0" y="1"/>
                    </a:moveTo>
                    <a:lnTo>
                      <a:pt x="0" y="66"/>
                    </a:lnTo>
                    <a:cubicBezTo>
                      <a:pt x="0" y="147"/>
                      <a:pt x="17" y="228"/>
                      <a:pt x="49" y="293"/>
                    </a:cubicBezTo>
                    <a:cubicBezTo>
                      <a:pt x="179" y="472"/>
                      <a:pt x="342" y="635"/>
                      <a:pt x="553" y="732"/>
                    </a:cubicBezTo>
                    <a:lnTo>
                      <a:pt x="1414" y="1122"/>
                    </a:lnTo>
                    <a:cubicBezTo>
                      <a:pt x="1512" y="1154"/>
                      <a:pt x="1593" y="1187"/>
                      <a:pt x="1690" y="1203"/>
                    </a:cubicBezTo>
                    <a:cubicBezTo>
                      <a:pt x="1763" y="1211"/>
                      <a:pt x="1836" y="1215"/>
                      <a:pt x="1906" y="1215"/>
                    </a:cubicBezTo>
                    <a:cubicBezTo>
                      <a:pt x="1975" y="1215"/>
                      <a:pt x="2040" y="1211"/>
                      <a:pt x="2096" y="1203"/>
                    </a:cubicBezTo>
                    <a:cubicBezTo>
                      <a:pt x="2210" y="1154"/>
                      <a:pt x="2308" y="1106"/>
                      <a:pt x="2356" y="992"/>
                    </a:cubicBezTo>
                    <a:cubicBezTo>
                      <a:pt x="2161" y="992"/>
                      <a:pt x="1690" y="813"/>
                      <a:pt x="1138" y="553"/>
                    </a:cubicBezTo>
                    <a:cubicBezTo>
                      <a:pt x="894" y="456"/>
                      <a:pt x="163" y="6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" name="Google Shape;1055;p44">
                <a:extLst>
                  <a:ext uri="{FF2B5EF4-FFF2-40B4-BE49-F238E27FC236}">
                    <a16:creationId xmlns:a16="http://schemas.microsoft.com/office/drawing/2014/main" id="{C682098E-267E-10E5-9AF5-CE183CAE6F16}"/>
                  </a:ext>
                </a:extLst>
              </p:cNvPr>
              <p:cNvSpPr/>
              <p:nvPr/>
            </p:nvSpPr>
            <p:spPr>
              <a:xfrm>
                <a:off x="4644525" y="4364275"/>
                <a:ext cx="10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505" extrusionOk="0">
                    <a:moveTo>
                      <a:pt x="114" y="1"/>
                    </a:moveTo>
                    <a:cubicBezTo>
                      <a:pt x="82" y="1"/>
                      <a:pt x="33" y="17"/>
                      <a:pt x="33" y="82"/>
                    </a:cubicBezTo>
                    <a:lnTo>
                      <a:pt x="0" y="488"/>
                    </a:lnTo>
                    <a:lnTo>
                      <a:pt x="407" y="505"/>
                    </a:lnTo>
                    <a:lnTo>
                      <a:pt x="407" y="98"/>
                    </a:lnTo>
                    <a:cubicBezTo>
                      <a:pt x="390" y="33"/>
                      <a:pt x="342" y="1"/>
                      <a:pt x="3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" name="Google Shape;1056;p44">
                <a:extLst>
                  <a:ext uri="{FF2B5EF4-FFF2-40B4-BE49-F238E27FC236}">
                    <a16:creationId xmlns:a16="http://schemas.microsoft.com/office/drawing/2014/main" id="{75DC7760-602D-9F46-9056-8166BAE48F8C}"/>
                  </a:ext>
                </a:extLst>
              </p:cNvPr>
              <p:cNvSpPr/>
              <p:nvPr/>
            </p:nvSpPr>
            <p:spPr>
              <a:xfrm>
                <a:off x="4646950" y="3999100"/>
                <a:ext cx="22375" cy="3652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4608" extrusionOk="0">
                    <a:moveTo>
                      <a:pt x="553" y="1"/>
                    </a:moveTo>
                    <a:lnTo>
                      <a:pt x="1" y="14575"/>
                    </a:lnTo>
                    <a:lnTo>
                      <a:pt x="212" y="14608"/>
                    </a:lnTo>
                    <a:lnTo>
                      <a:pt x="895" y="17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" name="Google Shape;1057;p44">
                <a:extLst>
                  <a:ext uri="{FF2B5EF4-FFF2-40B4-BE49-F238E27FC236}">
                    <a16:creationId xmlns:a16="http://schemas.microsoft.com/office/drawing/2014/main" id="{3F204D09-3B98-2994-BDE3-1F5AE75BF260}"/>
                  </a:ext>
                </a:extLst>
              </p:cNvPr>
              <p:cNvSpPr/>
              <p:nvPr/>
            </p:nvSpPr>
            <p:spPr>
              <a:xfrm>
                <a:off x="4660775" y="3999525"/>
                <a:ext cx="89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4" extrusionOk="0">
                    <a:moveTo>
                      <a:pt x="17" y="0"/>
                    </a:moveTo>
                    <a:lnTo>
                      <a:pt x="0" y="341"/>
                    </a:lnTo>
                    <a:cubicBezTo>
                      <a:pt x="44" y="298"/>
                      <a:pt x="96" y="277"/>
                      <a:pt x="150" y="277"/>
                    </a:cubicBezTo>
                    <a:cubicBezTo>
                      <a:pt x="218" y="277"/>
                      <a:pt x="287" y="310"/>
                      <a:pt x="342" y="374"/>
                    </a:cubicBezTo>
                    <a:lnTo>
                      <a:pt x="358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" name="Google Shape;1058;p44">
                <a:extLst>
                  <a:ext uri="{FF2B5EF4-FFF2-40B4-BE49-F238E27FC236}">
                    <a16:creationId xmlns:a16="http://schemas.microsoft.com/office/drawing/2014/main" id="{54E42EBF-6C3A-DC51-CBFA-D3E85FBAD285}"/>
                  </a:ext>
                </a:extLst>
              </p:cNvPr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rgbClr val="54B157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" name="Google Shape;1059;p44">
                <a:extLst>
                  <a:ext uri="{FF2B5EF4-FFF2-40B4-BE49-F238E27FC236}">
                    <a16:creationId xmlns:a16="http://schemas.microsoft.com/office/drawing/2014/main" id="{CDD544EC-3E21-D841-9E82-EAB3B49A7AE0}"/>
                  </a:ext>
                </a:extLst>
              </p:cNvPr>
              <p:cNvSpPr/>
              <p:nvPr/>
            </p:nvSpPr>
            <p:spPr>
              <a:xfrm>
                <a:off x="4661575" y="3840861"/>
                <a:ext cx="2035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61" extrusionOk="0">
                    <a:moveTo>
                      <a:pt x="1" y="0"/>
                    </a:moveTo>
                    <a:lnTo>
                      <a:pt x="1" y="211"/>
                    </a:lnTo>
                    <a:lnTo>
                      <a:pt x="813" y="260"/>
                    </a:lnTo>
                    <a:lnTo>
                      <a:pt x="813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" name="Google Shape;1060;p44">
                <a:extLst>
                  <a:ext uri="{FF2B5EF4-FFF2-40B4-BE49-F238E27FC236}">
                    <a16:creationId xmlns:a16="http://schemas.microsoft.com/office/drawing/2014/main" id="{A23D2B90-BD69-CAD6-9913-89B617DE73C9}"/>
                  </a:ext>
                </a:extLst>
              </p:cNvPr>
              <p:cNvSpPr/>
              <p:nvPr/>
            </p:nvSpPr>
            <p:spPr>
              <a:xfrm>
                <a:off x="4661575" y="3832881"/>
                <a:ext cx="2035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360" extrusionOk="0">
                    <a:moveTo>
                      <a:pt x="298" y="1"/>
                    </a:moveTo>
                    <a:cubicBezTo>
                      <a:pt x="149" y="1"/>
                      <a:pt x="32" y="125"/>
                      <a:pt x="1" y="278"/>
                    </a:cubicBezTo>
                    <a:cubicBezTo>
                      <a:pt x="1" y="311"/>
                      <a:pt x="17" y="327"/>
                      <a:pt x="50" y="327"/>
                    </a:cubicBezTo>
                    <a:lnTo>
                      <a:pt x="781" y="359"/>
                    </a:lnTo>
                    <a:cubicBezTo>
                      <a:pt x="797" y="359"/>
                      <a:pt x="813" y="343"/>
                      <a:pt x="813" y="327"/>
                    </a:cubicBezTo>
                    <a:cubicBezTo>
                      <a:pt x="813" y="164"/>
                      <a:pt x="700" y="2"/>
                      <a:pt x="521" y="2"/>
                    </a:cubicBezTo>
                    <a:lnTo>
                      <a:pt x="326" y="2"/>
                    </a:lnTo>
                    <a:cubicBezTo>
                      <a:pt x="317" y="1"/>
                      <a:pt x="307" y="1"/>
                      <a:pt x="2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" name="Google Shape;1061;p44">
                <a:extLst>
                  <a:ext uri="{FF2B5EF4-FFF2-40B4-BE49-F238E27FC236}">
                    <a16:creationId xmlns:a16="http://schemas.microsoft.com/office/drawing/2014/main" id="{C2DBFB17-3527-374A-F479-B153F9B57CDD}"/>
                  </a:ext>
                </a:extLst>
              </p:cNvPr>
              <p:cNvSpPr/>
              <p:nvPr/>
            </p:nvSpPr>
            <p:spPr>
              <a:xfrm>
                <a:off x="4659550" y="3988150"/>
                <a:ext cx="11800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47" extrusionOk="0">
                    <a:moveTo>
                      <a:pt x="1" y="0"/>
                    </a:moveTo>
                    <a:lnTo>
                      <a:pt x="1" y="130"/>
                    </a:lnTo>
                    <a:lnTo>
                      <a:pt x="472" y="146"/>
                    </a:lnTo>
                    <a:lnTo>
                      <a:pt x="472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C3C3B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" name="Google Shape;1062;p44">
                <a:extLst>
                  <a:ext uri="{FF2B5EF4-FFF2-40B4-BE49-F238E27FC236}">
                    <a16:creationId xmlns:a16="http://schemas.microsoft.com/office/drawing/2014/main" id="{C76EF67B-CA18-C423-51BB-B76E6DF5DAF8}"/>
                  </a:ext>
                </a:extLst>
              </p:cNvPr>
              <p:cNvSpPr/>
              <p:nvPr/>
            </p:nvSpPr>
            <p:spPr>
              <a:xfrm>
                <a:off x="4659950" y="3991400"/>
                <a:ext cx="10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326" extrusionOk="0">
                    <a:moveTo>
                      <a:pt x="17" y="0"/>
                    </a:moveTo>
                    <a:lnTo>
                      <a:pt x="1" y="309"/>
                    </a:lnTo>
                    <a:lnTo>
                      <a:pt x="407" y="325"/>
                    </a:lnTo>
                    <a:lnTo>
                      <a:pt x="423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716F6F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" name="Google Shape;1063;p44">
                <a:extLst>
                  <a:ext uri="{FF2B5EF4-FFF2-40B4-BE49-F238E27FC236}">
                    <a16:creationId xmlns:a16="http://schemas.microsoft.com/office/drawing/2014/main" id="{BAEFBB0F-A09B-1C1A-F021-8C10EF23DB61}"/>
                  </a:ext>
                </a:extLst>
              </p:cNvPr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7" name="Google Shape;1064;p44">
                <a:extLst>
                  <a:ext uri="{FF2B5EF4-FFF2-40B4-BE49-F238E27FC236}">
                    <a16:creationId xmlns:a16="http://schemas.microsoft.com/office/drawing/2014/main" id="{12E24003-14A4-9A88-86B8-DECF6687E2BF}"/>
                  </a:ext>
                </a:extLst>
              </p:cNvPr>
              <p:cNvSpPr/>
              <p:nvPr/>
            </p:nvSpPr>
            <p:spPr>
              <a:xfrm>
                <a:off x="4530800" y="3644500"/>
                <a:ext cx="140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4169" extrusionOk="0">
                    <a:moveTo>
                      <a:pt x="0" y="0"/>
                    </a:moveTo>
                    <a:cubicBezTo>
                      <a:pt x="0" y="0"/>
                      <a:pt x="894" y="2681"/>
                      <a:pt x="1300" y="4420"/>
                    </a:cubicBezTo>
                    <a:cubicBezTo>
                      <a:pt x="1722" y="6126"/>
                      <a:pt x="3266" y="9473"/>
                      <a:pt x="3721" y="10757"/>
                    </a:cubicBezTo>
                    <a:cubicBezTo>
                      <a:pt x="4143" y="12024"/>
                      <a:pt x="3737" y="12901"/>
                      <a:pt x="4208" y="13551"/>
                    </a:cubicBezTo>
                    <a:cubicBezTo>
                      <a:pt x="4468" y="13941"/>
                      <a:pt x="5183" y="14169"/>
                      <a:pt x="5183" y="14169"/>
                    </a:cubicBezTo>
                    <a:cubicBezTo>
                      <a:pt x="5378" y="14087"/>
                      <a:pt x="5638" y="13226"/>
                      <a:pt x="5378" y="12723"/>
                    </a:cubicBezTo>
                    <a:cubicBezTo>
                      <a:pt x="5053" y="12105"/>
                      <a:pt x="5443" y="12186"/>
                      <a:pt x="5362" y="11683"/>
                    </a:cubicBezTo>
                    <a:cubicBezTo>
                      <a:pt x="5297" y="11212"/>
                      <a:pt x="4696" y="10367"/>
                      <a:pt x="4696" y="10367"/>
                    </a:cubicBezTo>
                    <a:cubicBezTo>
                      <a:pt x="4533" y="10042"/>
                      <a:pt x="4419" y="9262"/>
                      <a:pt x="4322" y="8287"/>
                    </a:cubicBezTo>
                    <a:cubicBezTo>
                      <a:pt x="4176" y="7328"/>
                      <a:pt x="3688" y="4550"/>
                      <a:pt x="3250" y="2811"/>
                    </a:cubicBezTo>
                    <a:cubicBezTo>
                      <a:pt x="2795" y="1057"/>
                      <a:pt x="2470" y="0"/>
                      <a:pt x="2470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8" name="Google Shape;1065;p44">
                <a:extLst>
                  <a:ext uri="{FF2B5EF4-FFF2-40B4-BE49-F238E27FC236}">
                    <a16:creationId xmlns:a16="http://schemas.microsoft.com/office/drawing/2014/main" id="{FB76DB6A-A1D9-1936-FD12-5C4F76FB26AC}"/>
                  </a:ext>
                </a:extLst>
              </p:cNvPr>
              <p:cNvSpPr/>
              <p:nvPr/>
            </p:nvSpPr>
            <p:spPr>
              <a:xfrm>
                <a:off x="4660375" y="3955250"/>
                <a:ext cx="18950" cy="4455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782" extrusionOk="0">
                    <a:moveTo>
                      <a:pt x="0" y="0"/>
                    </a:moveTo>
                    <a:lnTo>
                      <a:pt x="0" y="1755"/>
                    </a:lnTo>
                    <a:cubicBezTo>
                      <a:pt x="0" y="1755"/>
                      <a:pt x="102" y="1781"/>
                      <a:pt x="214" y="1781"/>
                    </a:cubicBezTo>
                    <a:cubicBezTo>
                      <a:pt x="333" y="1781"/>
                      <a:pt x="462" y="1751"/>
                      <a:pt x="488" y="1625"/>
                    </a:cubicBezTo>
                    <a:cubicBezTo>
                      <a:pt x="536" y="1462"/>
                      <a:pt x="504" y="1446"/>
                      <a:pt x="439" y="1381"/>
                    </a:cubicBezTo>
                    <a:cubicBezTo>
                      <a:pt x="666" y="1349"/>
                      <a:pt x="683" y="1056"/>
                      <a:pt x="520" y="1008"/>
                    </a:cubicBezTo>
                    <a:lnTo>
                      <a:pt x="520" y="1008"/>
                    </a:lnTo>
                    <a:cubicBezTo>
                      <a:pt x="525" y="1008"/>
                      <a:pt x="530" y="1008"/>
                      <a:pt x="535" y="1008"/>
                    </a:cubicBezTo>
                    <a:cubicBezTo>
                      <a:pt x="673" y="1008"/>
                      <a:pt x="758" y="791"/>
                      <a:pt x="585" y="650"/>
                    </a:cubicBezTo>
                    <a:cubicBezTo>
                      <a:pt x="130" y="32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pic>
        <p:nvPicPr>
          <p:cNvPr id="1027" name="Picture 3" descr="Reduce Reuse Recycle: How to be Eco Friendly - GasanMamo">
            <a:extLst>
              <a:ext uri="{FF2B5EF4-FFF2-40B4-BE49-F238E27FC236}">
                <a16:creationId xmlns:a16="http://schemas.microsoft.com/office/drawing/2014/main" id="{02662857-73D6-E1E8-7EE1-77C9E19F2E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760" b="-21989"/>
          <a:stretch/>
        </p:blipFill>
        <p:spPr bwMode="auto">
          <a:xfrm>
            <a:off x="6151288" y="2148087"/>
            <a:ext cx="1562835" cy="87803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59" name="Google Shape;570;p31">
            <a:extLst>
              <a:ext uri="{FF2B5EF4-FFF2-40B4-BE49-F238E27FC236}">
                <a16:creationId xmlns:a16="http://schemas.microsoft.com/office/drawing/2014/main" id="{273EF7BC-2078-EB58-370E-0F9A7BDAD8C2}"/>
              </a:ext>
            </a:extLst>
          </p:cNvPr>
          <p:cNvSpPr txBox="1">
            <a:spLocks/>
          </p:cNvSpPr>
          <p:nvPr/>
        </p:nvSpPr>
        <p:spPr>
          <a:xfrm>
            <a:off x="1223766" y="1518287"/>
            <a:ext cx="6696470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noProof="0" dirty="0"/>
              <a:t>Nos consideramos una empresa comprometida con el medio ambiente y nuestros clientes.</a:t>
            </a:r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noProof="0" dirty="0"/>
              <a:t>Nuestros principios y valores son: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Empresa eco-</a:t>
            </a:r>
            <a:r>
              <a:rPr lang="es-ES" noProof="0" dirty="0" err="1"/>
              <a:t>friendly</a:t>
            </a:r>
            <a:r>
              <a:rPr lang="es-ES" noProof="0" dirty="0"/>
              <a:t>. 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Uso de materiales reciclados.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Transparencia y honestidad con el cliente.</a:t>
            </a:r>
          </a:p>
          <a:p>
            <a:pPr marL="25400" indent="0" algn="l"/>
            <a:endParaRPr lang="es-ES" noProof="0" dirty="0"/>
          </a:p>
        </p:txBody>
      </p:sp>
      <p:pic>
        <p:nvPicPr>
          <p:cNvPr id="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5C302293-4FD6-7C46-425D-F92EFC263E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" name="Google Shape;870;p39">
            <a:extLst>
              <a:ext uri="{FF2B5EF4-FFF2-40B4-BE49-F238E27FC236}">
                <a16:creationId xmlns:a16="http://schemas.microsoft.com/office/drawing/2014/main" id="{17E80B03-6CC8-0E08-4ADD-C003A0EE28F4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grpSp>
        <p:nvGrpSpPr>
          <p:cNvPr id="6" name="Google Shape;1688;p41">
            <a:extLst>
              <a:ext uri="{FF2B5EF4-FFF2-40B4-BE49-F238E27FC236}">
                <a16:creationId xmlns:a16="http://schemas.microsoft.com/office/drawing/2014/main" id="{90634F85-08C8-EA23-FBF1-5372281F32D5}"/>
              </a:ext>
            </a:extLst>
          </p:cNvPr>
          <p:cNvGrpSpPr/>
          <p:nvPr/>
        </p:nvGrpSpPr>
        <p:grpSpPr>
          <a:xfrm>
            <a:off x="4935077" y="4127526"/>
            <a:ext cx="659265" cy="269230"/>
            <a:chOff x="3183903" y="395477"/>
            <a:chExt cx="1096805" cy="447933"/>
          </a:xfrm>
        </p:grpSpPr>
        <p:sp>
          <p:nvSpPr>
            <p:cNvPr id="7" name="Google Shape;1689;p41">
              <a:extLst>
                <a:ext uri="{FF2B5EF4-FFF2-40B4-BE49-F238E27FC236}">
                  <a16:creationId xmlns:a16="http://schemas.microsoft.com/office/drawing/2014/main" id="{0D720BC8-F87A-5BB9-3893-E87E920B37C0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" name="Google Shape;1690;p41">
              <a:extLst>
                <a:ext uri="{FF2B5EF4-FFF2-40B4-BE49-F238E27FC236}">
                  <a16:creationId xmlns:a16="http://schemas.microsoft.com/office/drawing/2014/main" id="{76C58F9E-0690-6052-2CD7-2D7A858D8F37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" name="Google Shape;1691;p41">
              <a:extLst>
                <a:ext uri="{FF2B5EF4-FFF2-40B4-BE49-F238E27FC236}">
                  <a16:creationId xmlns:a16="http://schemas.microsoft.com/office/drawing/2014/main" id="{C97BEAC4-90CD-E5B1-27A5-9A4BA7DF6943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" name="Google Shape;1692;p41">
              <a:extLst>
                <a:ext uri="{FF2B5EF4-FFF2-40B4-BE49-F238E27FC236}">
                  <a16:creationId xmlns:a16="http://schemas.microsoft.com/office/drawing/2014/main" id="{AD0E2DE8-8223-261D-2CE8-D48C0B752131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" name="Google Shape;1693;p41">
              <a:extLst>
                <a:ext uri="{FF2B5EF4-FFF2-40B4-BE49-F238E27FC236}">
                  <a16:creationId xmlns:a16="http://schemas.microsoft.com/office/drawing/2014/main" id="{D65A2BBE-6E6D-4DA3-4446-C0CCBEFFD4B9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" name="Google Shape;1694;p41">
              <a:extLst>
                <a:ext uri="{FF2B5EF4-FFF2-40B4-BE49-F238E27FC236}">
                  <a16:creationId xmlns:a16="http://schemas.microsoft.com/office/drawing/2014/main" id="{411B1E52-71A4-A0F5-03BF-269838FF30F3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" name="Google Shape;1695;p41">
              <a:extLst>
                <a:ext uri="{FF2B5EF4-FFF2-40B4-BE49-F238E27FC236}">
                  <a16:creationId xmlns:a16="http://schemas.microsoft.com/office/drawing/2014/main" id="{E620BBBD-56D0-D723-7B57-D0B6FAA39084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" name="Google Shape;1696;p41">
              <a:extLst>
                <a:ext uri="{FF2B5EF4-FFF2-40B4-BE49-F238E27FC236}">
                  <a16:creationId xmlns:a16="http://schemas.microsoft.com/office/drawing/2014/main" id="{5108E7EC-82DE-6B45-C523-20A9A878E04F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" name="Google Shape;1697;p41">
              <a:extLst>
                <a:ext uri="{FF2B5EF4-FFF2-40B4-BE49-F238E27FC236}">
                  <a16:creationId xmlns:a16="http://schemas.microsoft.com/office/drawing/2014/main" id="{CB27EBF4-C7F4-2E83-96D8-B7704ADA7EDE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" name="Google Shape;1698;p41">
              <a:extLst>
                <a:ext uri="{FF2B5EF4-FFF2-40B4-BE49-F238E27FC236}">
                  <a16:creationId xmlns:a16="http://schemas.microsoft.com/office/drawing/2014/main" id="{E7AB7515-5881-43C7-4E9E-3579ED913A11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" name="Google Shape;1699;p41">
              <a:extLst>
                <a:ext uri="{FF2B5EF4-FFF2-40B4-BE49-F238E27FC236}">
                  <a16:creationId xmlns:a16="http://schemas.microsoft.com/office/drawing/2014/main" id="{277B79E8-3636-03D8-FCCA-7608286D829F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" name="Google Shape;1700;p41">
              <a:extLst>
                <a:ext uri="{FF2B5EF4-FFF2-40B4-BE49-F238E27FC236}">
                  <a16:creationId xmlns:a16="http://schemas.microsoft.com/office/drawing/2014/main" id="{DFCAFE31-A7BA-F216-4989-76D9367215D1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" name="Google Shape;1701;p41">
              <a:extLst>
                <a:ext uri="{FF2B5EF4-FFF2-40B4-BE49-F238E27FC236}">
                  <a16:creationId xmlns:a16="http://schemas.microsoft.com/office/drawing/2014/main" id="{C865DD24-9DFF-792C-DD1F-CD81ED81F5DA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" name="Google Shape;1702;p41">
              <a:extLst>
                <a:ext uri="{FF2B5EF4-FFF2-40B4-BE49-F238E27FC236}">
                  <a16:creationId xmlns:a16="http://schemas.microsoft.com/office/drawing/2014/main" id="{88D3A4DB-A1D4-4F0E-B1C3-4FC016B41474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" name="Google Shape;1703;p41">
              <a:extLst>
                <a:ext uri="{FF2B5EF4-FFF2-40B4-BE49-F238E27FC236}">
                  <a16:creationId xmlns:a16="http://schemas.microsoft.com/office/drawing/2014/main" id="{1EA13504-5A95-A8CE-7763-A6332AAE27E9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" name="Google Shape;1704;p41">
              <a:extLst>
                <a:ext uri="{FF2B5EF4-FFF2-40B4-BE49-F238E27FC236}">
                  <a16:creationId xmlns:a16="http://schemas.microsoft.com/office/drawing/2014/main" id="{AD9086E3-8336-E1FA-EB33-10BBD289140B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" name="Google Shape;1705;p41">
              <a:extLst>
                <a:ext uri="{FF2B5EF4-FFF2-40B4-BE49-F238E27FC236}">
                  <a16:creationId xmlns:a16="http://schemas.microsoft.com/office/drawing/2014/main" id="{454A75C0-C51A-B907-450E-44BB56B32C98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" name="Google Shape;1706;p41">
              <a:extLst>
                <a:ext uri="{FF2B5EF4-FFF2-40B4-BE49-F238E27FC236}">
                  <a16:creationId xmlns:a16="http://schemas.microsoft.com/office/drawing/2014/main" id="{78AFADF3-0C47-29BB-0E41-7C23A6E18F85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8" name="Google Shape;1707;p41">
              <a:extLst>
                <a:ext uri="{FF2B5EF4-FFF2-40B4-BE49-F238E27FC236}">
                  <a16:creationId xmlns:a16="http://schemas.microsoft.com/office/drawing/2014/main" id="{3ADCFC31-7116-0B83-E7C6-8860A37D4567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9" name="Google Shape;1708;p41">
              <a:extLst>
                <a:ext uri="{FF2B5EF4-FFF2-40B4-BE49-F238E27FC236}">
                  <a16:creationId xmlns:a16="http://schemas.microsoft.com/office/drawing/2014/main" id="{40FD800F-DD51-7264-97C3-934EACBEE924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0" name="Google Shape;1709;p41">
              <a:extLst>
                <a:ext uri="{FF2B5EF4-FFF2-40B4-BE49-F238E27FC236}">
                  <a16:creationId xmlns:a16="http://schemas.microsoft.com/office/drawing/2014/main" id="{E77C1A0D-3586-D561-CB51-E1699B64D43E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1" name="Google Shape;1710;p41">
              <a:extLst>
                <a:ext uri="{FF2B5EF4-FFF2-40B4-BE49-F238E27FC236}">
                  <a16:creationId xmlns:a16="http://schemas.microsoft.com/office/drawing/2014/main" id="{AF5F9F42-E4F2-3858-932E-66118325B3D0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2" name="Google Shape;1711;p41">
              <a:extLst>
                <a:ext uri="{FF2B5EF4-FFF2-40B4-BE49-F238E27FC236}">
                  <a16:creationId xmlns:a16="http://schemas.microsoft.com/office/drawing/2014/main" id="{F00B0562-6471-A5DA-63E5-15537DC18742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3" name="Google Shape;1712;p41">
              <a:extLst>
                <a:ext uri="{FF2B5EF4-FFF2-40B4-BE49-F238E27FC236}">
                  <a16:creationId xmlns:a16="http://schemas.microsoft.com/office/drawing/2014/main" id="{191C8413-96DD-584A-947A-C5619392C8F8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4" name="Google Shape;1713;p41">
              <a:extLst>
                <a:ext uri="{FF2B5EF4-FFF2-40B4-BE49-F238E27FC236}">
                  <a16:creationId xmlns:a16="http://schemas.microsoft.com/office/drawing/2014/main" id="{FF02AF36-1FC3-1F94-2A75-D95302336F98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5" name="Google Shape;1714;p41">
              <a:extLst>
                <a:ext uri="{FF2B5EF4-FFF2-40B4-BE49-F238E27FC236}">
                  <a16:creationId xmlns:a16="http://schemas.microsoft.com/office/drawing/2014/main" id="{968AA9B7-6364-68D3-5136-C8812784665D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6" name="Google Shape;1715;p41">
              <a:extLst>
                <a:ext uri="{FF2B5EF4-FFF2-40B4-BE49-F238E27FC236}">
                  <a16:creationId xmlns:a16="http://schemas.microsoft.com/office/drawing/2014/main" id="{9007C0B3-9096-8B05-8412-351B35B35414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097" name="Google Shape;1716;p41">
              <a:extLst>
                <a:ext uri="{FF2B5EF4-FFF2-40B4-BE49-F238E27FC236}">
                  <a16:creationId xmlns:a16="http://schemas.microsoft.com/office/drawing/2014/main" id="{7A7BCED9-2F81-9879-CF8A-3F8FC750605D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1171" name="Google Shape;1717;p41">
                <a:extLst>
                  <a:ext uri="{FF2B5EF4-FFF2-40B4-BE49-F238E27FC236}">
                    <a16:creationId xmlns:a16="http://schemas.microsoft.com/office/drawing/2014/main" id="{0051207E-6D76-D618-F53F-A5B9641BC337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2" name="Google Shape;1718;p41">
                <a:extLst>
                  <a:ext uri="{FF2B5EF4-FFF2-40B4-BE49-F238E27FC236}">
                    <a16:creationId xmlns:a16="http://schemas.microsoft.com/office/drawing/2014/main" id="{3C3B5F4A-8B51-F99B-0CBA-64031B16E3AD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098" name="Google Shape;1719;p41">
              <a:extLst>
                <a:ext uri="{FF2B5EF4-FFF2-40B4-BE49-F238E27FC236}">
                  <a16:creationId xmlns:a16="http://schemas.microsoft.com/office/drawing/2014/main" id="{4981D492-5C28-711D-74D0-71F86559037D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9" name="Google Shape;1720;p41">
              <a:extLst>
                <a:ext uri="{FF2B5EF4-FFF2-40B4-BE49-F238E27FC236}">
                  <a16:creationId xmlns:a16="http://schemas.microsoft.com/office/drawing/2014/main" id="{A3E51748-0DD3-90EF-0E0F-15A1B04E9F68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0" name="Google Shape;1721;p41">
              <a:extLst>
                <a:ext uri="{FF2B5EF4-FFF2-40B4-BE49-F238E27FC236}">
                  <a16:creationId xmlns:a16="http://schemas.microsoft.com/office/drawing/2014/main" id="{1290081B-763F-1D26-A872-F28D35B75067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1" name="Google Shape;1722;p41">
              <a:extLst>
                <a:ext uri="{FF2B5EF4-FFF2-40B4-BE49-F238E27FC236}">
                  <a16:creationId xmlns:a16="http://schemas.microsoft.com/office/drawing/2014/main" id="{3FA1469C-7CEB-BBDC-2E40-337DF5905DE0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2" name="Google Shape;1723;p41">
              <a:extLst>
                <a:ext uri="{FF2B5EF4-FFF2-40B4-BE49-F238E27FC236}">
                  <a16:creationId xmlns:a16="http://schemas.microsoft.com/office/drawing/2014/main" id="{D3F9D2E2-5EB1-F888-074D-D670E0D19215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3" name="Google Shape;1724;p41">
              <a:extLst>
                <a:ext uri="{FF2B5EF4-FFF2-40B4-BE49-F238E27FC236}">
                  <a16:creationId xmlns:a16="http://schemas.microsoft.com/office/drawing/2014/main" id="{118E6595-92A8-2B32-01BB-7953371B108E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4" name="Google Shape;1725;p41">
              <a:extLst>
                <a:ext uri="{FF2B5EF4-FFF2-40B4-BE49-F238E27FC236}">
                  <a16:creationId xmlns:a16="http://schemas.microsoft.com/office/drawing/2014/main" id="{6B5E46EB-C852-6355-A731-4A4689BAFA99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5" name="Google Shape;1726;p41">
              <a:extLst>
                <a:ext uri="{FF2B5EF4-FFF2-40B4-BE49-F238E27FC236}">
                  <a16:creationId xmlns:a16="http://schemas.microsoft.com/office/drawing/2014/main" id="{0BEC96CA-E21F-126A-EA91-B194FABD2C17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6" name="Google Shape;1727;p41">
              <a:extLst>
                <a:ext uri="{FF2B5EF4-FFF2-40B4-BE49-F238E27FC236}">
                  <a16:creationId xmlns:a16="http://schemas.microsoft.com/office/drawing/2014/main" id="{329F07A2-338F-B09F-99F8-6952F97BE5AA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7" name="Google Shape;1728;p41">
              <a:extLst>
                <a:ext uri="{FF2B5EF4-FFF2-40B4-BE49-F238E27FC236}">
                  <a16:creationId xmlns:a16="http://schemas.microsoft.com/office/drawing/2014/main" id="{D3263FD5-A14E-8172-5E2A-9F4B483317FC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8" name="Google Shape;1729;p41">
              <a:extLst>
                <a:ext uri="{FF2B5EF4-FFF2-40B4-BE49-F238E27FC236}">
                  <a16:creationId xmlns:a16="http://schemas.microsoft.com/office/drawing/2014/main" id="{35508E58-20DF-FB79-1424-8BC848F01884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9" name="Google Shape;1730;p41">
              <a:extLst>
                <a:ext uri="{FF2B5EF4-FFF2-40B4-BE49-F238E27FC236}">
                  <a16:creationId xmlns:a16="http://schemas.microsoft.com/office/drawing/2014/main" id="{57729A94-CD81-208D-EBAA-7400A76AD255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0" name="Google Shape;1731;p41">
              <a:extLst>
                <a:ext uri="{FF2B5EF4-FFF2-40B4-BE49-F238E27FC236}">
                  <a16:creationId xmlns:a16="http://schemas.microsoft.com/office/drawing/2014/main" id="{B10A5787-8AA4-5B5A-5410-14879BE82124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1" name="Google Shape;1732;p41">
              <a:extLst>
                <a:ext uri="{FF2B5EF4-FFF2-40B4-BE49-F238E27FC236}">
                  <a16:creationId xmlns:a16="http://schemas.microsoft.com/office/drawing/2014/main" id="{049DCDD4-6884-6702-F6F9-25C093E1EAFA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2" name="Google Shape;1733;p41">
              <a:extLst>
                <a:ext uri="{FF2B5EF4-FFF2-40B4-BE49-F238E27FC236}">
                  <a16:creationId xmlns:a16="http://schemas.microsoft.com/office/drawing/2014/main" id="{F8CBF171-F83B-ED47-F7BC-DFD788D2D592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3" name="Google Shape;1734;p41">
              <a:extLst>
                <a:ext uri="{FF2B5EF4-FFF2-40B4-BE49-F238E27FC236}">
                  <a16:creationId xmlns:a16="http://schemas.microsoft.com/office/drawing/2014/main" id="{8B61EC89-66AA-9787-866A-0475E43081EA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4" name="Google Shape;1735;p41">
              <a:extLst>
                <a:ext uri="{FF2B5EF4-FFF2-40B4-BE49-F238E27FC236}">
                  <a16:creationId xmlns:a16="http://schemas.microsoft.com/office/drawing/2014/main" id="{DBA2B538-0EFD-52D4-832D-FD7289096958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5" name="Google Shape;1736;p41">
              <a:extLst>
                <a:ext uri="{FF2B5EF4-FFF2-40B4-BE49-F238E27FC236}">
                  <a16:creationId xmlns:a16="http://schemas.microsoft.com/office/drawing/2014/main" id="{AB956108-979A-B9A8-3646-C572981690DB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6" name="Google Shape;1737;p41">
              <a:extLst>
                <a:ext uri="{FF2B5EF4-FFF2-40B4-BE49-F238E27FC236}">
                  <a16:creationId xmlns:a16="http://schemas.microsoft.com/office/drawing/2014/main" id="{FB65BB1A-BC73-0D38-2B08-CA04FBA1B7A8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7" name="Google Shape;1738;p41">
              <a:extLst>
                <a:ext uri="{FF2B5EF4-FFF2-40B4-BE49-F238E27FC236}">
                  <a16:creationId xmlns:a16="http://schemas.microsoft.com/office/drawing/2014/main" id="{D1DA27A4-D584-F09D-0A81-D325E88CEF7B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8" name="Google Shape;1739;p41">
              <a:extLst>
                <a:ext uri="{FF2B5EF4-FFF2-40B4-BE49-F238E27FC236}">
                  <a16:creationId xmlns:a16="http://schemas.microsoft.com/office/drawing/2014/main" id="{1D7432D3-94BE-7086-27CE-256630EB6368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9" name="Google Shape;1740;p41">
              <a:extLst>
                <a:ext uri="{FF2B5EF4-FFF2-40B4-BE49-F238E27FC236}">
                  <a16:creationId xmlns:a16="http://schemas.microsoft.com/office/drawing/2014/main" id="{D8E34B95-8708-0E4E-9B80-4AFA485F28C9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0" name="Google Shape;1741;p41">
              <a:extLst>
                <a:ext uri="{FF2B5EF4-FFF2-40B4-BE49-F238E27FC236}">
                  <a16:creationId xmlns:a16="http://schemas.microsoft.com/office/drawing/2014/main" id="{AB21E91C-2820-4BA4-A23D-7BEB75551F0F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1" name="Google Shape;1742;p41">
              <a:extLst>
                <a:ext uri="{FF2B5EF4-FFF2-40B4-BE49-F238E27FC236}">
                  <a16:creationId xmlns:a16="http://schemas.microsoft.com/office/drawing/2014/main" id="{865E5AE7-D419-DB4E-35C3-4C1F0DE65D2D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2" name="Google Shape;1743;p41">
              <a:extLst>
                <a:ext uri="{FF2B5EF4-FFF2-40B4-BE49-F238E27FC236}">
                  <a16:creationId xmlns:a16="http://schemas.microsoft.com/office/drawing/2014/main" id="{56214CD7-3700-9D52-BFD2-79BBA01027E6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3" name="Google Shape;1744;p41">
              <a:extLst>
                <a:ext uri="{FF2B5EF4-FFF2-40B4-BE49-F238E27FC236}">
                  <a16:creationId xmlns:a16="http://schemas.microsoft.com/office/drawing/2014/main" id="{FE2B586C-08D0-9DC3-B579-35200ED63BCA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4" name="Google Shape;1745;p41">
              <a:extLst>
                <a:ext uri="{FF2B5EF4-FFF2-40B4-BE49-F238E27FC236}">
                  <a16:creationId xmlns:a16="http://schemas.microsoft.com/office/drawing/2014/main" id="{7E64E3DF-B2B9-447D-A5EF-ED5181EB1450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5" name="Google Shape;1746;p41">
              <a:extLst>
                <a:ext uri="{FF2B5EF4-FFF2-40B4-BE49-F238E27FC236}">
                  <a16:creationId xmlns:a16="http://schemas.microsoft.com/office/drawing/2014/main" id="{EB0B44F4-83C4-2AAD-95FE-CF2DF6C01D5A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6" name="Google Shape;1747;p41">
              <a:extLst>
                <a:ext uri="{FF2B5EF4-FFF2-40B4-BE49-F238E27FC236}">
                  <a16:creationId xmlns:a16="http://schemas.microsoft.com/office/drawing/2014/main" id="{AF1C1AD4-E6EA-219A-8095-00925BDA0111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7" name="Google Shape;1748;p41">
              <a:extLst>
                <a:ext uri="{FF2B5EF4-FFF2-40B4-BE49-F238E27FC236}">
                  <a16:creationId xmlns:a16="http://schemas.microsoft.com/office/drawing/2014/main" id="{59A1D686-C71D-B58E-14B6-B592A9A7C93C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8" name="Google Shape;1749;p41">
              <a:extLst>
                <a:ext uri="{FF2B5EF4-FFF2-40B4-BE49-F238E27FC236}">
                  <a16:creationId xmlns:a16="http://schemas.microsoft.com/office/drawing/2014/main" id="{66846F64-C7EC-67D1-9FFF-46F3D8C5A0A7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9" name="Google Shape;1750;p41">
              <a:extLst>
                <a:ext uri="{FF2B5EF4-FFF2-40B4-BE49-F238E27FC236}">
                  <a16:creationId xmlns:a16="http://schemas.microsoft.com/office/drawing/2014/main" id="{D3EC9D45-B054-6739-B50F-264A01956794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0" name="Google Shape;1751;p41">
              <a:extLst>
                <a:ext uri="{FF2B5EF4-FFF2-40B4-BE49-F238E27FC236}">
                  <a16:creationId xmlns:a16="http://schemas.microsoft.com/office/drawing/2014/main" id="{1779B3E2-2D37-AC1C-5A5C-E20314C30522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1" name="Google Shape;1752;p41">
              <a:extLst>
                <a:ext uri="{FF2B5EF4-FFF2-40B4-BE49-F238E27FC236}">
                  <a16:creationId xmlns:a16="http://schemas.microsoft.com/office/drawing/2014/main" id="{4F3B02EF-E669-0D93-599A-37B038C047A1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2" name="Google Shape;1753;p41">
              <a:extLst>
                <a:ext uri="{FF2B5EF4-FFF2-40B4-BE49-F238E27FC236}">
                  <a16:creationId xmlns:a16="http://schemas.microsoft.com/office/drawing/2014/main" id="{91909628-2D4B-5274-33DD-2E84C117CD63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3" name="Google Shape;1754;p41">
              <a:extLst>
                <a:ext uri="{FF2B5EF4-FFF2-40B4-BE49-F238E27FC236}">
                  <a16:creationId xmlns:a16="http://schemas.microsoft.com/office/drawing/2014/main" id="{4AC93585-036D-C922-DDFA-A87012354E25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4" name="Google Shape;1755;p41">
              <a:extLst>
                <a:ext uri="{FF2B5EF4-FFF2-40B4-BE49-F238E27FC236}">
                  <a16:creationId xmlns:a16="http://schemas.microsoft.com/office/drawing/2014/main" id="{8D0D4A04-7D52-03F5-6DD5-42C57762386C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5" name="Google Shape;1756;p41">
              <a:extLst>
                <a:ext uri="{FF2B5EF4-FFF2-40B4-BE49-F238E27FC236}">
                  <a16:creationId xmlns:a16="http://schemas.microsoft.com/office/drawing/2014/main" id="{69F3E5B9-643D-B6C5-1B77-329209987259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6" name="Google Shape;1757;p41">
              <a:extLst>
                <a:ext uri="{FF2B5EF4-FFF2-40B4-BE49-F238E27FC236}">
                  <a16:creationId xmlns:a16="http://schemas.microsoft.com/office/drawing/2014/main" id="{8AFA0857-11AA-31AD-6F9E-F91CD9A624D7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7" name="Google Shape;1758;p41">
              <a:extLst>
                <a:ext uri="{FF2B5EF4-FFF2-40B4-BE49-F238E27FC236}">
                  <a16:creationId xmlns:a16="http://schemas.microsoft.com/office/drawing/2014/main" id="{214637A4-397B-4924-37B1-3DE53329874D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8" name="Google Shape;1759;p41">
              <a:extLst>
                <a:ext uri="{FF2B5EF4-FFF2-40B4-BE49-F238E27FC236}">
                  <a16:creationId xmlns:a16="http://schemas.microsoft.com/office/drawing/2014/main" id="{341AC25C-E660-08CB-6E74-D953225D1CB9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9" name="Google Shape;1760;p41">
              <a:extLst>
                <a:ext uri="{FF2B5EF4-FFF2-40B4-BE49-F238E27FC236}">
                  <a16:creationId xmlns:a16="http://schemas.microsoft.com/office/drawing/2014/main" id="{CE947DF7-AAF8-68C3-65AA-56119BC2A253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0" name="Google Shape;1761;p41">
              <a:extLst>
                <a:ext uri="{FF2B5EF4-FFF2-40B4-BE49-F238E27FC236}">
                  <a16:creationId xmlns:a16="http://schemas.microsoft.com/office/drawing/2014/main" id="{5FEE81B4-8B95-601E-E07B-ABEF7FEDAD44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1" name="Google Shape;1762;p41">
              <a:extLst>
                <a:ext uri="{FF2B5EF4-FFF2-40B4-BE49-F238E27FC236}">
                  <a16:creationId xmlns:a16="http://schemas.microsoft.com/office/drawing/2014/main" id="{F4DBF0F3-70E3-66E8-1842-04930BE2B0A9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2" name="Google Shape;1763;p41">
              <a:extLst>
                <a:ext uri="{FF2B5EF4-FFF2-40B4-BE49-F238E27FC236}">
                  <a16:creationId xmlns:a16="http://schemas.microsoft.com/office/drawing/2014/main" id="{38830265-DBD7-B9C4-513D-E8E5DF73FCA3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3" name="Google Shape;1764;p41">
              <a:extLst>
                <a:ext uri="{FF2B5EF4-FFF2-40B4-BE49-F238E27FC236}">
                  <a16:creationId xmlns:a16="http://schemas.microsoft.com/office/drawing/2014/main" id="{CDEEEACC-2105-7C21-F934-20E3AEFFCE0B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4" name="Google Shape;1765;p41">
              <a:extLst>
                <a:ext uri="{FF2B5EF4-FFF2-40B4-BE49-F238E27FC236}">
                  <a16:creationId xmlns:a16="http://schemas.microsoft.com/office/drawing/2014/main" id="{1BA274C4-09E8-2671-7E79-3E2A00888F4C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5" name="Google Shape;1766;p41">
              <a:extLst>
                <a:ext uri="{FF2B5EF4-FFF2-40B4-BE49-F238E27FC236}">
                  <a16:creationId xmlns:a16="http://schemas.microsoft.com/office/drawing/2014/main" id="{720B5258-40E8-33FA-6B88-38A000F98783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6" name="Google Shape;1767;p41">
              <a:extLst>
                <a:ext uri="{FF2B5EF4-FFF2-40B4-BE49-F238E27FC236}">
                  <a16:creationId xmlns:a16="http://schemas.microsoft.com/office/drawing/2014/main" id="{254A2237-4FAD-F87D-172E-8ED21FAC9861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7" name="Google Shape;1768;p41">
              <a:extLst>
                <a:ext uri="{FF2B5EF4-FFF2-40B4-BE49-F238E27FC236}">
                  <a16:creationId xmlns:a16="http://schemas.microsoft.com/office/drawing/2014/main" id="{180E60CD-0A25-849A-55B5-581088D82AC9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8" name="Google Shape;1769;p41">
              <a:extLst>
                <a:ext uri="{FF2B5EF4-FFF2-40B4-BE49-F238E27FC236}">
                  <a16:creationId xmlns:a16="http://schemas.microsoft.com/office/drawing/2014/main" id="{4E2AA720-A634-81C0-7A46-DEBD59D60900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9" name="Google Shape;1770;p41">
              <a:extLst>
                <a:ext uri="{FF2B5EF4-FFF2-40B4-BE49-F238E27FC236}">
                  <a16:creationId xmlns:a16="http://schemas.microsoft.com/office/drawing/2014/main" id="{35509733-1205-C1D5-DC81-9CE25FAB059C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0" name="Google Shape;1771;p41">
              <a:extLst>
                <a:ext uri="{FF2B5EF4-FFF2-40B4-BE49-F238E27FC236}">
                  <a16:creationId xmlns:a16="http://schemas.microsoft.com/office/drawing/2014/main" id="{8FA895E0-96F4-1CDD-8051-AA6EF06BCCEF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1" name="Google Shape;1772;p41">
              <a:extLst>
                <a:ext uri="{FF2B5EF4-FFF2-40B4-BE49-F238E27FC236}">
                  <a16:creationId xmlns:a16="http://schemas.microsoft.com/office/drawing/2014/main" id="{C2B38D34-1F7B-83DB-9379-A6E7ADE1688E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2" name="Google Shape;1773;p41">
              <a:extLst>
                <a:ext uri="{FF2B5EF4-FFF2-40B4-BE49-F238E27FC236}">
                  <a16:creationId xmlns:a16="http://schemas.microsoft.com/office/drawing/2014/main" id="{7AB87706-CF3D-8D50-38B4-4A1B1DE96F22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3" name="Google Shape;1774;p41">
              <a:extLst>
                <a:ext uri="{FF2B5EF4-FFF2-40B4-BE49-F238E27FC236}">
                  <a16:creationId xmlns:a16="http://schemas.microsoft.com/office/drawing/2014/main" id="{B5E13113-1CCB-BE95-1AAC-3A0288215196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4" name="Google Shape;1775;p41">
              <a:extLst>
                <a:ext uri="{FF2B5EF4-FFF2-40B4-BE49-F238E27FC236}">
                  <a16:creationId xmlns:a16="http://schemas.microsoft.com/office/drawing/2014/main" id="{E09F6912-E233-783C-B6E5-E0CA4D2BFBD7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5" name="Google Shape;1776;p41">
              <a:extLst>
                <a:ext uri="{FF2B5EF4-FFF2-40B4-BE49-F238E27FC236}">
                  <a16:creationId xmlns:a16="http://schemas.microsoft.com/office/drawing/2014/main" id="{99DE0CFC-A856-9826-1FD4-BDD1B25157D6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6" name="Google Shape;1777;p41">
              <a:extLst>
                <a:ext uri="{FF2B5EF4-FFF2-40B4-BE49-F238E27FC236}">
                  <a16:creationId xmlns:a16="http://schemas.microsoft.com/office/drawing/2014/main" id="{829BC325-D558-24B1-A677-2E47EA3E3022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7" name="Google Shape;1778;p41">
              <a:extLst>
                <a:ext uri="{FF2B5EF4-FFF2-40B4-BE49-F238E27FC236}">
                  <a16:creationId xmlns:a16="http://schemas.microsoft.com/office/drawing/2014/main" id="{1A946C02-7564-D39A-6113-76FA6C2CA343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8" name="Google Shape;1779;p41">
              <a:extLst>
                <a:ext uri="{FF2B5EF4-FFF2-40B4-BE49-F238E27FC236}">
                  <a16:creationId xmlns:a16="http://schemas.microsoft.com/office/drawing/2014/main" id="{DB9614B9-25DD-BD09-B577-99CACB62D181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9" name="Google Shape;1780;p41">
              <a:extLst>
                <a:ext uri="{FF2B5EF4-FFF2-40B4-BE49-F238E27FC236}">
                  <a16:creationId xmlns:a16="http://schemas.microsoft.com/office/drawing/2014/main" id="{474A93E2-C9A1-489B-E427-4D2203A117FE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0" name="Google Shape;1781;p41">
              <a:extLst>
                <a:ext uri="{FF2B5EF4-FFF2-40B4-BE49-F238E27FC236}">
                  <a16:creationId xmlns:a16="http://schemas.microsoft.com/office/drawing/2014/main" id="{6B8BCB3A-5429-EC5A-04F2-2EAE0A3BD9B3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1" name="Google Shape;1782;p41">
              <a:extLst>
                <a:ext uri="{FF2B5EF4-FFF2-40B4-BE49-F238E27FC236}">
                  <a16:creationId xmlns:a16="http://schemas.microsoft.com/office/drawing/2014/main" id="{4A3860D8-3B11-FD7E-6ABF-F9DBC1604B80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2" name="Google Shape;1783;p41">
              <a:extLst>
                <a:ext uri="{FF2B5EF4-FFF2-40B4-BE49-F238E27FC236}">
                  <a16:creationId xmlns:a16="http://schemas.microsoft.com/office/drawing/2014/main" id="{CC591175-6D2D-6D4F-A7B4-C7BCB28F7F1B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3" name="Google Shape;1784;p41">
              <a:extLst>
                <a:ext uri="{FF2B5EF4-FFF2-40B4-BE49-F238E27FC236}">
                  <a16:creationId xmlns:a16="http://schemas.microsoft.com/office/drawing/2014/main" id="{6823DD11-1412-9AC6-34DF-C7E8FA80A9D7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4" name="Google Shape;1785;p41">
              <a:extLst>
                <a:ext uri="{FF2B5EF4-FFF2-40B4-BE49-F238E27FC236}">
                  <a16:creationId xmlns:a16="http://schemas.microsoft.com/office/drawing/2014/main" id="{24CA88BD-4F82-B020-11C4-4F9FD334C098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5" name="Google Shape;1786;p41">
              <a:extLst>
                <a:ext uri="{FF2B5EF4-FFF2-40B4-BE49-F238E27FC236}">
                  <a16:creationId xmlns:a16="http://schemas.microsoft.com/office/drawing/2014/main" id="{DA6FF013-FB9F-E97A-AD45-96300A23B3C8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6" name="Google Shape;1787;p41">
              <a:extLst>
                <a:ext uri="{FF2B5EF4-FFF2-40B4-BE49-F238E27FC236}">
                  <a16:creationId xmlns:a16="http://schemas.microsoft.com/office/drawing/2014/main" id="{0414B502-A26E-92A0-2F9B-433ECF5CBE4E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7" name="Google Shape;1788;p41">
              <a:extLst>
                <a:ext uri="{FF2B5EF4-FFF2-40B4-BE49-F238E27FC236}">
                  <a16:creationId xmlns:a16="http://schemas.microsoft.com/office/drawing/2014/main" id="{779A3E80-FE73-4707-BA8B-5C6D06F8A380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8" name="Google Shape;1789;p41">
              <a:extLst>
                <a:ext uri="{FF2B5EF4-FFF2-40B4-BE49-F238E27FC236}">
                  <a16:creationId xmlns:a16="http://schemas.microsoft.com/office/drawing/2014/main" id="{AAEE3E8E-6BED-2593-6EDC-D7B103287365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9" name="Google Shape;1790;p41">
              <a:extLst>
                <a:ext uri="{FF2B5EF4-FFF2-40B4-BE49-F238E27FC236}">
                  <a16:creationId xmlns:a16="http://schemas.microsoft.com/office/drawing/2014/main" id="{D191ACBE-F882-EE18-6A96-420CF4554A07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70" name="Google Shape;1791;p41">
              <a:extLst>
                <a:ext uri="{FF2B5EF4-FFF2-40B4-BE49-F238E27FC236}">
                  <a16:creationId xmlns:a16="http://schemas.microsoft.com/office/drawing/2014/main" id="{F42834CA-0CCF-F7F4-F6F7-5E51C2F2B474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64106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9 0.00186 L -0.08402 -0.06728 L -0.13888 0.00062 L -0.18888 -0.06111 L -0.23888 -0.03271 L -0.3243 -0.11666 " pathEditMode="relative" rAng="0" ptsTypes="AAAAAA">
                                      <p:cBhvr>
                                        <p:cTn id="6" dur="1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81" y="-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9" name="Google Shape;5979;p60"/>
          <p:cNvSpPr/>
          <p:nvPr/>
        </p:nvSpPr>
        <p:spPr>
          <a:xfrm>
            <a:off x="832529" y="1377078"/>
            <a:ext cx="367261" cy="366364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80" name="Google Shape;5980;p60"/>
          <p:cNvGrpSpPr/>
          <p:nvPr/>
        </p:nvGrpSpPr>
        <p:grpSpPr>
          <a:xfrm>
            <a:off x="832654" y="1819647"/>
            <a:ext cx="367261" cy="367261"/>
            <a:chOff x="-65145700" y="3727425"/>
            <a:chExt cx="317425" cy="317425"/>
          </a:xfrm>
        </p:grpSpPr>
        <p:sp>
          <p:nvSpPr>
            <p:cNvPr id="5981" name="Google Shape;5981;p60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82" name="Google Shape;5982;p60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83" name="Google Shape;5983;p60"/>
          <p:cNvGrpSpPr/>
          <p:nvPr/>
        </p:nvGrpSpPr>
        <p:grpSpPr>
          <a:xfrm>
            <a:off x="835851" y="2248561"/>
            <a:ext cx="360868" cy="367261"/>
            <a:chOff x="-65144125" y="4094450"/>
            <a:chExt cx="311900" cy="317425"/>
          </a:xfrm>
        </p:grpSpPr>
        <p:sp>
          <p:nvSpPr>
            <p:cNvPr id="5984" name="Google Shape;5984;p60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85" name="Google Shape;5985;p60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86" name="Google Shape;5986;p60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87" name="Google Shape;5987;p60"/>
          <p:cNvSpPr/>
          <p:nvPr/>
        </p:nvSpPr>
        <p:spPr>
          <a:xfrm>
            <a:off x="3040079" y="1375704"/>
            <a:ext cx="369083" cy="369112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88" name="Google Shape;5988;p60"/>
          <p:cNvGrpSpPr/>
          <p:nvPr/>
        </p:nvGrpSpPr>
        <p:grpSpPr>
          <a:xfrm>
            <a:off x="3039420" y="1819256"/>
            <a:ext cx="370645" cy="368042"/>
            <a:chOff x="-63250675" y="3744075"/>
            <a:chExt cx="320350" cy="318100"/>
          </a:xfrm>
        </p:grpSpPr>
        <p:sp>
          <p:nvSpPr>
            <p:cNvPr id="5989" name="Google Shape;5989;p60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0" name="Google Shape;5990;p60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1" name="Google Shape;5991;p60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92" name="Google Shape;5992;p60"/>
          <p:cNvGrpSpPr/>
          <p:nvPr/>
        </p:nvGrpSpPr>
        <p:grpSpPr>
          <a:xfrm>
            <a:off x="3041112" y="2248561"/>
            <a:ext cx="367261" cy="367261"/>
            <a:chOff x="-63250675" y="4110200"/>
            <a:chExt cx="317425" cy="317425"/>
          </a:xfrm>
        </p:grpSpPr>
        <p:sp>
          <p:nvSpPr>
            <p:cNvPr id="5993" name="Google Shape;5993;p60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4" name="Google Shape;5994;p60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5" name="Google Shape;5995;p60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6" name="Google Shape;5996;p60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7" name="Google Shape;5997;p60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8" name="Google Shape;5998;p60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9" name="Google Shape;5999;p60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0" name="Google Shape;6000;p60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1" name="Google Shape;6001;p60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02" name="Google Shape;6002;p60"/>
          <p:cNvGrpSpPr/>
          <p:nvPr/>
        </p:nvGrpSpPr>
        <p:grpSpPr>
          <a:xfrm>
            <a:off x="1720159" y="2745656"/>
            <a:ext cx="359075" cy="358844"/>
            <a:chOff x="-61351725" y="3372400"/>
            <a:chExt cx="310350" cy="310150"/>
          </a:xfrm>
        </p:grpSpPr>
        <p:sp>
          <p:nvSpPr>
            <p:cNvPr id="6003" name="Google Shape;6003;p60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4" name="Google Shape;6004;p60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5" name="Google Shape;6005;p60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06" name="Google Shape;6006;p60"/>
          <p:cNvGrpSpPr/>
          <p:nvPr/>
        </p:nvGrpSpPr>
        <p:grpSpPr>
          <a:xfrm>
            <a:off x="1716514" y="3208713"/>
            <a:ext cx="366364" cy="333534"/>
            <a:chOff x="-61354875" y="3751050"/>
            <a:chExt cx="316650" cy="288275"/>
          </a:xfrm>
        </p:grpSpPr>
        <p:sp>
          <p:nvSpPr>
            <p:cNvPr id="6007" name="Google Shape;6007;p60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8" name="Google Shape;6008;p60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9" name="Google Shape;6009;p60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10" name="Google Shape;6010;p60"/>
          <p:cNvGrpSpPr/>
          <p:nvPr/>
        </p:nvGrpSpPr>
        <p:grpSpPr>
          <a:xfrm>
            <a:off x="1716514" y="3650352"/>
            <a:ext cx="366364" cy="367290"/>
            <a:chOff x="-61354875" y="4101525"/>
            <a:chExt cx="316650" cy="317450"/>
          </a:xfrm>
        </p:grpSpPr>
        <p:sp>
          <p:nvSpPr>
            <p:cNvPr id="6011" name="Google Shape;6011;p60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2" name="Google Shape;6012;p60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13" name="Google Shape;6013;p60"/>
          <p:cNvGrpSpPr/>
          <p:nvPr/>
        </p:nvGrpSpPr>
        <p:grpSpPr>
          <a:xfrm>
            <a:off x="3932949" y="2742228"/>
            <a:ext cx="368157" cy="365699"/>
            <a:chOff x="-59470075" y="3308975"/>
            <a:chExt cx="318200" cy="316075"/>
          </a:xfrm>
        </p:grpSpPr>
        <p:sp>
          <p:nvSpPr>
            <p:cNvPr id="6014" name="Google Shape;6014;p60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5" name="Google Shape;6015;p60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6" name="Google Shape;6016;p60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7" name="Google Shape;6017;p60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8" name="Google Shape;6018;p60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9" name="Google Shape;6019;p60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0" name="Google Shape;6020;p60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1" name="Google Shape;6021;p60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2" name="Google Shape;6022;p60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23" name="Google Shape;6023;p60"/>
          <p:cNvGrpSpPr/>
          <p:nvPr/>
        </p:nvGrpSpPr>
        <p:grpSpPr>
          <a:xfrm>
            <a:off x="1278379" y="1377933"/>
            <a:ext cx="367261" cy="364686"/>
            <a:chOff x="-64781025" y="3361050"/>
            <a:chExt cx="317425" cy="315200"/>
          </a:xfrm>
        </p:grpSpPr>
        <p:sp>
          <p:nvSpPr>
            <p:cNvPr id="6024" name="Google Shape;6024;p60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5" name="Google Shape;6025;p60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6" name="Google Shape;6026;p60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7" name="Google Shape;6027;p60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028" name="Google Shape;6028;p60"/>
          <p:cNvSpPr/>
          <p:nvPr/>
        </p:nvSpPr>
        <p:spPr>
          <a:xfrm>
            <a:off x="1278254" y="1820539"/>
            <a:ext cx="367261" cy="36543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029" name="Google Shape;6029;p60"/>
          <p:cNvSpPr/>
          <p:nvPr/>
        </p:nvSpPr>
        <p:spPr>
          <a:xfrm>
            <a:off x="1305588" y="2248541"/>
            <a:ext cx="312592" cy="36726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030" name="Google Shape;6030;p60"/>
          <p:cNvSpPr/>
          <p:nvPr/>
        </p:nvSpPr>
        <p:spPr>
          <a:xfrm>
            <a:off x="3490873" y="1417182"/>
            <a:ext cx="366335" cy="2861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031" name="Google Shape;6031;p60"/>
          <p:cNvGrpSpPr/>
          <p:nvPr/>
        </p:nvGrpSpPr>
        <p:grpSpPr>
          <a:xfrm>
            <a:off x="3482779" y="1819372"/>
            <a:ext cx="382765" cy="367810"/>
            <a:chOff x="-62890750" y="3747425"/>
            <a:chExt cx="330825" cy="317900"/>
          </a:xfrm>
        </p:grpSpPr>
        <p:sp>
          <p:nvSpPr>
            <p:cNvPr id="6032" name="Google Shape;6032;p60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3" name="Google Shape;6033;p60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4" name="Google Shape;6034;p60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5" name="Google Shape;6035;p60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6" name="Google Shape;6036;p60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7" name="Google Shape;6037;p60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8" name="Google Shape;6038;p60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9" name="Google Shape;6039;p60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0" name="Google Shape;6040;p60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1" name="Google Shape;6041;p60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2" name="Google Shape;6042;p60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3" name="Google Shape;6043;p60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4" name="Google Shape;6044;p60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5" name="Google Shape;6045;p60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46" name="Google Shape;6046;p60"/>
          <p:cNvGrpSpPr/>
          <p:nvPr/>
        </p:nvGrpSpPr>
        <p:grpSpPr>
          <a:xfrm>
            <a:off x="3490531" y="2249009"/>
            <a:ext cx="367261" cy="366364"/>
            <a:chOff x="-62884425" y="4111775"/>
            <a:chExt cx="317425" cy="316650"/>
          </a:xfrm>
        </p:grpSpPr>
        <p:sp>
          <p:nvSpPr>
            <p:cNvPr id="6047" name="Google Shape;6047;p60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8" name="Google Shape;6048;p60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49" name="Google Shape;6049;p60"/>
          <p:cNvGrpSpPr/>
          <p:nvPr/>
        </p:nvGrpSpPr>
        <p:grpSpPr>
          <a:xfrm>
            <a:off x="2163165" y="2745078"/>
            <a:ext cx="365438" cy="360001"/>
            <a:chOff x="-60991775" y="3376900"/>
            <a:chExt cx="315850" cy="311150"/>
          </a:xfrm>
        </p:grpSpPr>
        <p:sp>
          <p:nvSpPr>
            <p:cNvPr id="6050" name="Google Shape;6050;p60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1" name="Google Shape;6051;p60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2" name="Google Shape;6052;p60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53" name="Google Shape;6053;p60"/>
          <p:cNvGrpSpPr/>
          <p:nvPr/>
        </p:nvGrpSpPr>
        <p:grpSpPr>
          <a:xfrm>
            <a:off x="2162702" y="3195942"/>
            <a:ext cx="366364" cy="359075"/>
            <a:chOff x="-60988625" y="3740800"/>
            <a:chExt cx="316650" cy="310350"/>
          </a:xfrm>
        </p:grpSpPr>
        <p:sp>
          <p:nvSpPr>
            <p:cNvPr id="6054" name="Google Shape;6054;p60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5" name="Google Shape;6055;p60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6" name="Google Shape;6056;p60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57" name="Google Shape;6057;p60"/>
          <p:cNvGrpSpPr/>
          <p:nvPr/>
        </p:nvGrpSpPr>
        <p:grpSpPr>
          <a:xfrm>
            <a:off x="2162702" y="3651393"/>
            <a:ext cx="366364" cy="365207"/>
            <a:chOff x="-60987850" y="4100950"/>
            <a:chExt cx="316650" cy="315650"/>
          </a:xfrm>
        </p:grpSpPr>
        <p:sp>
          <p:nvSpPr>
            <p:cNvPr id="6058" name="Google Shape;6058;p60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9" name="Google Shape;6059;p60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0" name="Google Shape;6060;p60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1" name="Google Shape;6061;p60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2" name="Google Shape;6062;p60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63" name="Google Shape;6063;p60"/>
          <p:cNvGrpSpPr/>
          <p:nvPr/>
        </p:nvGrpSpPr>
        <p:grpSpPr>
          <a:xfrm>
            <a:off x="3932486" y="3196853"/>
            <a:ext cx="369083" cy="357253"/>
            <a:chOff x="-59447250" y="3706150"/>
            <a:chExt cx="319000" cy="308775"/>
          </a:xfrm>
        </p:grpSpPr>
        <p:sp>
          <p:nvSpPr>
            <p:cNvPr id="6064" name="Google Shape;6064;p60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5" name="Google Shape;6065;p60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6" name="Google Shape;6066;p60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7" name="Google Shape;6067;p60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68" name="Google Shape;6068;p60"/>
          <p:cNvGrpSpPr/>
          <p:nvPr/>
        </p:nvGrpSpPr>
        <p:grpSpPr>
          <a:xfrm>
            <a:off x="1721214" y="1378164"/>
            <a:ext cx="368186" cy="364224"/>
            <a:chOff x="-64406125" y="3362225"/>
            <a:chExt cx="318225" cy="314800"/>
          </a:xfrm>
        </p:grpSpPr>
        <p:sp>
          <p:nvSpPr>
            <p:cNvPr id="6069" name="Google Shape;6069;p60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0" name="Google Shape;6070;p60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071" name="Google Shape;6071;p60"/>
          <p:cNvSpPr/>
          <p:nvPr/>
        </p:nvSpPr>
        <p:spPr>
          <a:xfrm>
            <a:off x="1784421" y="1819628"/>
            <a:ext cx="241524" cy="36726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072" name="Google Shape;6072;p60"/>
          <p:cNvGrpSpPr/>
          <p:nvPr/>
        </p:nvGrpSpPr>
        <p:grpSpPr>
          <a:xfrm>
            <a:off x="1721677" y="2249009"/>
            <a:ext cx="367261" cy="366364"/>
            <a:chOff x="-64410850" y="4094450"/>
            <a:chExt cx="317425" cy="316650"/>
          </a:xfrm>
        </p:grpSpPr>
        <p:sp>
          <p:nvSpPr>
            <p:cNvPr id="6073" name="Google Shape;6073;p60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4" name="Google Shape;6074;p60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5" name="Google Shape;6075;p60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076" name="Google Shape;6076;p60"/>
          <p:cNvSpPr/>
          <p:nvPr/>
        </p:nvSpPr>
        <p:spPr>
          <a:xfrm>
            <a:off x="3965897" y="1376528"/>
            <a:ext cx="319882" cy="367463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077" name="Google Shape;6077;p60"/>
          <p:cNvGrpSpPr/>
          <p:nvPr/>
        </p:nvGrpSpPr>
        <p:grpSpPr>
          <a:xfrm>
            <a:off x="3943225" y="1819083"/>
            <a:ext cx="365467" cy="368389"/>
            <a:chOff x="-62516625" y="3743175"/>
            <a:chExt cx="315875" cy="318400"/>
          </a:xfrm>
        </p:grpSpPr>
        <p:sp>
          <p:nvSpPr>
            <p:cNvPr id="6078" name="Google Shape;6078;p60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9" name="Google Shape;6079;p60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80" name="Google Shape;6080;p60"/>
          <p:cNvGrpSpPr/>
          <p:nvPr/>
        </p:nvGrpSpPr>
        <p:grpSpPr>
          <a:xfrm>
            <a:off x="3950065" y="2269054"/>
            <a:ext cx="351786" cy="326274"/>
            <a:chOff x="-62511900" y="4129100"/>
            <a:chExt cx="304050" cy="282000"/>
          </a:xfrm>
        </p:grpSpPr>
        <p:sp>
          <p:nvSpPr>
            <p:cNvPr id="6081" name="Google Shape;6081;p60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2" name="Google Shape;6082;p60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3" name="Google Shape;6083;p60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4" name="Google Shape;6084;p60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5" name="Google Shape;6085;p60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86" name="Google Shape;6086;p60"/>
          <p:cNvGrpSpPr/>
          <p:nvPr/>
        </p:nvGrpSpPr>
        <p:grpSpPr>
          <a:xfrm>
            <a:off x="2628187" y="2741448"/>
            <a:ext cx="310770" cy="367261"/>
            <a:chOff x="-60597975" y="3367475"/>
            <a:chExt cx="268600" cy="317425"/>
          </a:xfrm>
        </p:grpSpPr>
        <p:sp>
          <p:nvSpPr>
            <p:cNvPr id="6087" name="Google Shape;6087;p60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8" name="Google Shape;6088;p60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9" name="Google Shape;6089;p60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90" name="Google Shape;6090;p60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91" name="Google Shape;6091;p60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092" name="Google Shape;6092;p60"/>
          <p:cNvSpPr/>
          <p:nvPr/>
        </p:nvSpPr>
        <p:spPr>
          <a:xfrm>
            <a:off x="2598914" y="3192959"/>
            <a:ext cx="369083" cy="36500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093" name="Google Shape;6093;p60"/>
          <p:cNvGrpSpPr/>
          <p:nvPr/>
        </p:nvGrpSpPr>
        <p:grpSpPr>
          <a:xfrm>
            <a:off x="2600390" y="3702764"/>
            <a:ext cx="366364" cy="262465"/>
            <a:chOff x="-60621600" y="4145650"/>
            <a:chExt cx="316650" cy="226850"/>
          </a:xfrm>
        </p:grpSpPr>
        <p:sp>
          <p:nvSpPr>
            <p:cNvPr id="6094" name="Google Shape;6094;p60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95" name="Google Shape;6095;p60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96" name="Google Shape;6096;p60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97" name="Google Shape;6097;p60"/>
          <p:cNvGrpSpPr/>
          <p:nvPr/>
        </p:nvGrpSpPr>
        <p:grpSpPr>
          <a:xfrm>
            <a:off x="3937042" y="3651263"/>
            <a:ext cx="359972" cy="365467"/>
            <a:chOff x="-59400775" y="4084200"/>
            <a:chExt cx="311125" cy="315875"/>
          </a:xfrm>
        </p:grpSpPr>
        <p:sp>
          <p:nvSpPr>
            <p:cNvPr id="6098" name="Google Shape;6098;p60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99" name="Google Shape;6099;p60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0" name="Google Shape;6100;p60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1" name="Google Shape;6101;p60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2" name="Google Shape;6102;p60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3" name="Google Shape;6103;p60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04" name="Google Shape;6104;p60"/>
          <p:cNvGrpSpPr/>
          <p:nvPr/>
        </p:nvGrpSpPr>
        <p:grpSpPr>
          <a:xfrm>
            <a:off x="2161136" y="1377094"/>
            <a:ext cx="365438" cy="366364"/>
            <a:chOff x="-64044600" y="3360375"/>
            <a:chExt cx="315850" cy="316650"/>
          </a:xfrm>
        </p:grpSpPr>
        <p:sp>
          <p:nvSpPr>
            <p:cNvPr id="6105" name="Google Shape;6105;p60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6" name="Google Shape;6106;p60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7" name="Google Shape;6107;p60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08" name="Google Shape;6108;p60"/>
          <p:cNvGrpSpPr/>
          <p:nvPr/>
        </p:nvGrpSpPr>
        <p:grpSpPr>
          <a:xfrm>
            <a:off x="2187559" y="1819647"/>
            <a:ext cx="312592" cy="367261"/>
            <a:chOff x="-64022550" y="3727425"/>
            <a:chExt cx="270175" cy="317425"/>
          </a:xfrm>
        </p:grpSpPr>
        <p:sp>
          <p:nvSpPr>
            <p:cNvPr id="6109" name="Google Shape;6109;p60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0" name="Google Shape;6110;p60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1" name="Google Shape;6111;p60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12" name="Google Shape;6112;p60"/>
          <p:cNvGrpSpPr/>
          <p:nvPr/>
        </p:nvGrpSpPr>
        <p:grpSpPr>
          <a:xfrm>
            <a:off x="2211697" y="2248547"/>
            <a:ext cx="264317" cy="367290"/>
            <a:chOff x="-64001300" y="4093650"/>
            <a:chExt cx="228450" cy="317450"/>
          </a:xfrm>
        </p:grpSpPr>
        <p:sp>
          <p:nvSpPr>
            <p:cNvPr id="6113" name="Google Shape;6113;p60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4" name="Google Shape;6114;p60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5" name="Google Shape;6115;p60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6" name="Google Shape;6116;p60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17" name="Google Shape;6117;p60"/>
          <p:cNvGrpSpPr/>
          <p:nvPr/>
        </p:nvGrpSpPr>
        <p:grpSpPr>
          <a:xfrm>
            <a:off x="830701" y="2741838"/>
            <a:ext cx="359972" cy="366480"/>
            <a:chOff x="-62148800" y="3377700"/>
            <a:chExt cx="311125" cy="316750"/>
          </a:xfrm>
        </p:grpSpPr>
        <p:sp>
          <p:nvSpPr>
            <p:cNvPr id="6118" name="Google Shape;6118;p60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9" name="Google Shape;6119;p60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20" name="Google Shape;6120;p60"/>
          <p:cNvGrpSpPr/>
          <p:nvPr/>
        </p:nvGrpSpPr>
        <p:grpSpPr>
          <a:xfrm>
            <a:off x="826608" y="3191835"/>
            <a:ext cx="368157" cy="367290"/>
            <a:chOff x="-62154300" y="3743950"/>
            <a:chExt cx="318200" cy="317450"/>
          </a:xfrm>
        </p:grpSpPr>
        <p:sp>
          <p:nvSpPr>
            <p:cNvPr id="6121" name="Google Shape;6121;p60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22" name="Google Shape;6122;p60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23" name="Google Shape;6123;p60"/>
          <p:cNvGrpSpPr/>
          <p:nvPr/>
        </p:nvGrpSpPr>
        <p:grpSpPr>
          <a:xfrm>
            <a:off x="826594" y="3650815"/>
            <a:ext cx="368186" cy="366364"/>
            <a:chOff x="-62151950" y="4111775"/>
            <a:chExt cx="318225" cy="316650"/>
          </a:xfrm>
        </p:grpSpPr>
        <p:sp>
          <p:nvSpPr>
            <p:cNvPr id="6124" name="Google Shape;6124;p60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25" name="Google Shape;6125;p60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26" name="Google Shape;6126;p60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27" name="Google Shape;6127;p60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28" name="Google Shape;6128;p60"/>
          <p:cNvGrpSpPr/>
          <p:nvPr/>
        </p:nvGrpSpPr>
        <p:grpSpPr>
          <a:xfrm>
            <a:off x="3045218" y="2741361"/>
            <a:ext cx="368157" cy="367434"/>
            <a:chOff x="-60254550" y="3367325"/>
            <a:chExt cx="318200" cy="317575"/>
          </a:xfrm>
        </p:grpSpPr>
        <p:sp>
          <p:nvSpPr>
            <p:cNvPr id="6129" name="Google Shape;6129;p60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0" name="Google Shape;6130;p60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1" name="Google Shape;6131;p60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2" name="Google Shape;6132;p60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33" name="Google Shape;6133;p60"/>
          <p:cNvGrpSpPr/>
          <p:nvPr/>
        </p:nvGrpSpPr>
        <p:grpSpPr>
          <a:xfrm>
            <a:off x="3046115" y="3192355"/>
            <a:ext cx="366364" cy="366248"/>
            <a:chOff x="-60255350" y="3733825"/>
            <a:chExt cx="316650" cy="316550"/>
          </a:xfrm>
        </p:grpSpPr>
        <p:sp>
          <p:nvSpPr>
            <p:cNvPr id="6134" name="Google Shape;6134;p60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5" name="Google Shape;6135;p60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6" name="Google Shape;6136;p60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7" name="Google Shape;6137;p60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8" name="Google Shape;6138;p60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9" name="Google Shape;6139;p60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40" name="Google Shape;6140;p60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41" name="Google Shape;6141;p60"/>
          <p:cNvGrpSpPr/>
          <p:nvPr/>
        </p:nvGrpSpPr>
        <p:grpSpPr>
          <a:xfrm>
            <a:off x="3073912" y="3651263"/>
            <a:ext cx="310770" cy="365467"/>
            <a:chOff x="-60232500" y="4101525"/>
            <a:chExt cx="268600" cy="315875"/>
          </a:xfrm>
        </p:grpSpPr>
        <p:sp>
          <p:nvSpPr>
            <p:cNvPr id="6142" name="Google Shape;6142;p60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43" name="Google Shape;6143;p60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144" name="Google Shape;6144;p60"/>
          <p:cNvSpPr/>
          <p:nvPr/>
        </p:nvSpPr>
        <p:spPr>
          <a:xfrm>
            <a:off x="2161686" y="4120197"/>
            <a:ext cx="366335" cy="367290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145" name="Google Shape;6145;p60"/>
          <p:cNvGrpSpPr/>
          <p:nvPr/>
        </p:nvGrpSpPr>
        <p:grpSpPr>
          <a:xfrm>
            <a:off x="2606912" y="1377094"/>
            <a:ext cx="368186" cy="366364"/>
            <a:chOff x="-63679950" y="3360375"/>
            <a:chExt cx="318225" cy="316650"/>
          </a:xfrm>
        </p:grpSpPr>
        <p:sp>
          <p:nvSpPr>
            <p:cNvPr id="6146" name="Google Shape;6146;p60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47" name="Google Shape;6147;p60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48" name="Google Shape;6148;p60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49" name="Google Shape;6149;p60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150" name="Google Shape;6150;p60"/>
          <p:cNvSpPr/>
          <p:nvPr/>
        </p:nvSpPr>
        <p:spPr>
          <a:xfrm>
            <a:off x="2605879" y="1819397"/>
            <a:ext cx="370009" cy="367724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151" name="Google Shape;6151;p60"/>
          <p:cNvGrpSpPr/>
          <p:nvPr/>
        </p:nvGrpSpPr>
        <p:grpSpPr>
          <a:xfrm>
            <a:off x="2605539" y="2248431"/>
            <a:ext cx="370934" cy="367521"/>
            <a:chOff x="-63679950" y="4093450"/>
            <a:chExt cx="320600" cy="317650"/>
          </a:xfrm>
        </p:grpSpPr>
        <p:sp>
          <p:nvSpPr>
            <p:cNvPr id="6152" name="Google Shape;6152;p60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53" name="Google Shape;6153;p60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54" name="Google Shape;6154;p60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55" name="Google Shape;6155;p60"/>
          <p:cNvGrpSpPr/>
          <p:nvPr/>
        </p:nvGrpSpPr>
        <p:grpSpPr>
          <a:xfrm>
            <a:off x="1265656" y="2741433"/>
            <a:ext cx="366364" cy="367290"/>
            <a:chOff x="-61784125" y="3377700"/>
            <a:chExt cx="316650" cy="317450"/>
          </a:xfrm>
        </p:grpSpPr>
        <p:sp>
          <p:nvSpPr>
            <p:cNvPr id="6156" name="Google Shape;6156;p60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57" name="Google Shape;6157;p60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58" name="Google Shape;6158;p60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59" name="Google Shape;6159;p60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60" name="Google Shape;6160;p60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61" name="Google Shape;6161;p60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62" name="Google Shape;6162;p60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63" name="Google Shape;6163;p60"/>
          <p:cNvGrpSpPr/>
          <p:nvPr/>
        </p:nvGrpSpPr>
        <p:grpSpPr>
          <a:xfrm>
            <a:off x="1265656" y="3191835"/>
            <a:ext cx="366364" cy="367290"/>
            <a:chOff x="-61783350" y="3743950"/>
            <a:chExt cx="316650" cy="317450"/>
          </a:xfrm>
        </p:grpSpPr>
        <p:sp>
          <p:nvSpPr>
            <p:cNvPr id="6164" name="Google Shape;6164;p60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65" name="Google Shape;6165;p60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166" name="Google Shape;6166;p60"/>
          <p:cNvSpPr/>
          <p:nvPr/>
        </p:nvSpPr>
        <p:spPr>
          <a:xfrm>
            <a:off x="1265537" y="3650636"/>
            <a:ext cx="366364" cy="366682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167" name="Google Shape;6167;p60"/>
          <p:cNvSpPr/>
          <p:nvPr/>
        </p:nvSpPr>
        <p:spPr>
          <a:xfrm>
            <a:off x="3488339" y="2751280"/>
            <a:ext cx="366364" cy="347563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168" name="Google Shape;6168;p60"/>
          <p:cNvSpPr/>
          <p:nvPr/>
        </p:nvSpPr>
        <p:spPr>
          <a:xfrm>
            <a:off x="3487428" y="3231921"/>
            <a:ext cx="368186" cy="287081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169" name="Google Shape;6169;p60"/>
          <p:cNvGrpSpPr/>
          <p:nvPr/>
        </p:nvGrpSpPr>
        <p:grpSpPr>
          <a:xfrm>
            <a:off x="3487080" y="3651668"/>
            <a:ext cx="369112" cy="364657"/>
            <a:chOff x="-59869425" y="4102225"/>
            <a:chExt cx="319025" cy="315175"/>
          </a:xfrm>
        </p:grpSpPr>
        <p:sp>
          <p:nvSpPr>
            <p:cNvPr id="6170" name="Google Shape;6170;p60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1" name="Google Shape;6171;p60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2" name="Google Shape;6172;p60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3" name="Google Shape;6173;p60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74" name="Google Shape;6174;p60"/>
          <p:cNvGrpSpPr/>
          <p:nvPr/>
        </p:nvGrpSpPr>
        <p:grpSpPr>
          <a:xfrm>
            <a:off x="2605883" y="4120490"/>
            <a:ext cx="366364" cy="365467"/>
            <a:chOff x="-59029025" y="3711650"/>
            <a:chExt cx="316650" cy="315875"/>
          </a:xfrm>
        </p:grpSpPr>
        <p:sp>
          <p:nvSpPr>
            <p:cNvPr id="6175" name="Google Shape;6175;p60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6" name="Google Shape;6176;p60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7" name="Google Shape;6177;p60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8" name="Google Shape;6178;p60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9" name="Google Shape;6179;p60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0" name="Google Shape;6180;p60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1" name="Google Shape;6181;p60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82" name="Google Shape;6182;p60"/>
          <p:cNvGrpSpPr/>
          <p:nvPr/>
        </p:nvGrpSpPr>
        <p:grpSpPr>
          <a:xfrm>
            <a:off x="4841373" y="1398014"/>
            <a:ext cx="351940" cy="348188"/>
            <a:chOff x="581525" y="3254850"/>
            <a:chExt cx="297750" cy="294575"/>
          </a:xfrm>
        </p:grpSpPr>
        <p:sp>
          <p:nvSpPr>
            <p:cNvPr id="6183" name="Google Shape;6183;p60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4" name="Google Shape;6184;p60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5" name="Google Shape;6185;p60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86" name="Google Shape;6186;p60"/>
          <p:cNvGrpSpPr/>
          <p:nvPr/>
        </p:nvGrpSpPr>
        <p:grpSpPr>
          <a:xfrm>
            <a:off x="4840442" y="1836950"/>
            <a:ext cx="353802" cy="351497"/>
            <a:chOff x="580725" y="3617925"/>
            <a:chExt cx="299325" cy="297375"/>
          </a:xfrm>
        </p:grpSpPr>
        <p:sp>
          <p:nvSpPr>
            <p:cNvPr id="6187" name="Google Shape;6187;p60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8" name="Google Shape;6188;p60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9" name="Google Shape;6189;p60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0" name="Google Shape;6190;p60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1" name="Google Shape;6191;p60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92" name="Google Shape;6192;p60"/>
          <p:cNvGrpSpPr/>
          <p:nvPr/>
        </p:nvGrpSpPr>
        <p:grpSpPr>
          <a:xfrm>
            <a:off x="4842304" y="2284140"/>
            <a:ext cx="350079" cy="350079"/>
            <a:chOff x="583100" y="3982600"/>
            <a:chExt cx="296175" cy="296175"/>
          </a:xfrm>
        </p:grpSpPr>
        <p:sp>
          <p:nvSpPr>
            <p:cNvPr id="6193" name="Google Shape;6193;p60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4" name="Google Shape;6194;p60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5" name="Google Shape;6195;p60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6" name="Google Shape;6196;p60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7" name="Google Shape;6197;p60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8" name="Google Shape;6198;p60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9" name="Google Shape;6199;p60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00" name="Google Shape;6200;p60"/>
          <p:cNvGrpSpPr/>
          <p:nvPr/>
        </p:nvGrpSpPr>
        <p:grpSpPr>
          <a:xfrm>
            <a:off x="7074918" y="1397764"/>
            <a:ext cx="307231" cy="348690"/>
            <a:chOff x="2423775" y="3226875"/>
            <a:chExt cx="259925" cy="295000"/>
          </a:xfrm>
        </p:grpSpPr>
        <p:sp>
          <p:nvSpPr>
            <p:cNvPr id="6201" name="Google Shape;6201;p60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02" name="Google Shape;6202;p60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03" name="Google Shape;6203;p60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04" name="Google Shape;6204;p60"/>
          <p:cNvGrpSpPr/>
          <p:nvPr/>
        </p:nvGrpSpPr>
        <p:grpSpPr>
          <a:xfrm>
            <a:off x="7052106" y="1839049"/>
            <a:ext cx="352857" cy="347301"/>
            <a:chOff x="2404875" y="3592725"/>
            <a:chExt cx="298525" cy="293825"/>
          </a:xfrm>
        </p:grpSpPr>
        <p:sp>
          <p:nvSpPr>
            <p:cNvPr id="6205" name="Google Shape;6205;p60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06" name="Google Shape;6206;p60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07" name="Google Shape;6207;p60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08" name="Google Shape;6208;p60"/>
          <p:cNvGrpSpPr/>
          <p:nvPr/>
        </p:nvGrpSpPr>
        <p:grpSpPr>
          <a:xfrm>
            <a:off x="7053036" y="2284614"/>
            <a:ext cx="350995" cy="349133"/>
            <a:chOff x="2404875" y="3955825"/>
            <a:chExt cx="296950" cy="295375"/>
          </a:xfrm>
        </p:grpSpPr>
        <p:sp>
          <p:nvSpPr>
            <p:cNvPr id="6209" name="Google Shape;6209;p60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0" name="Google Shape;6210;p60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1" name="Google Shape;6211;p60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2" name="Google Shape;6212;p60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13" name="Google Shape;6213;p60"/>
          <p:cNvGrpSpPr/>
          <p:nvPr/>
        </p:nvGrpSpPr>
        <p:grpSpPr>
          <a:xfrm>
            <a:off x="5747016" y="2748808"/>
            <a:ext cx="349163" cy="350079"/>
            <a:chOff x="4263650" y="3235150"/>
            <a:chExt cx="295400" cy="296175"/>
          </a:xfrm>
        </p:grpSpPr>
        <p:sp>
          <p:nvSpPr>
            <p:cNvPr id="6214" name="Google Shape;6214;p60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5" name="Google Shape;6215;p60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6" name="Google Shape;6216;p60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7" name="Google Shape;6217;p60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8" name="Google Shape;6218;p60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19" name="Google Shape;6219;p60"/>
          <p:cNvGrpSpPr/>
          <p:nvPr/>
        </p:nvGrpSpPr>
        <p:grpSpPr>
          <a:xfrm>
            <a:off x="5744696" y="3207969"/>
            <a:ext cx="353802" cy="327739"/>
            <a:chOff x="4266025" y="3609275"/>
            <a:chExt cx="299325" cy="277275"/>
          </a:xfrm>
        </p:grpSpPr>
        <p:sp>
          <p:nvSpPr>
            <p:cNvPr id="6220" name="Google Shape;6220;p60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1" name="Google Shape;6221;p60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22" name="Google Shape;6222;p60"/>
          <p:cNvGrpSpPr/>
          <p:nvPr/>
        </p:nvGrpSpPr>
        <p:grpSpPr>
          <a:xfrm>
            <a:off x="5745154" y="3673356"/>
            <a:ext cx="352886" cy="349133"/>
            <a:chOff x="4263650" y="3963700"/>
            <a:chExt cx="298550" cy="295375"/>
          </a:xfrm>
        </p:grpSpPr>
        <p:sp>
          <p:nvSpPr>
            <p:cNvPr id="6223" name="Google Shape;6223;p60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4" name="Google Shape;6224;p60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5" name="Google Shape;6225;p60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6" name="Google Shape;6226;p60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7" name="Google Shape;6227;p60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8" name="Google Shape;6228;p60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9" name="Google Shape;6229;p60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30" name="Google Shape;6230;p60"/>
          <p:cNvGrpSpPr/>
          <p:nvPr/>
        </p:nvGrpSpPr>
        <p:grpSpPr>
          <a:xfrm>
            <a:off x="8023491" y="2748809"/>
            <a:ext cx="226264" cy="350079"/>
            <a:chOff x="6164975" y="3211525"/>
            <a:chExt cx="191425" cy="296175"/>
          </a:xfrm>
        </p:grpSpPr>
        <p:sp>
          <p:nvSpPr>
            <p:cNvPr id="6231" name="Google Shape;6231;p60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2" name="Google Shape;6232;p60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3" name="Google Shape;6233;p60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4" name="Google Shape;6234;p60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5" name="Google Shape;6235;p60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6" name="Google Shape;6236;p60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7" name="Google Shape;6237;p60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38" name="Google Shape;6238;p60"/>
          <p:cNvGrpSpPr/>
          <p:nvPr/>
        </p:nvGrpSpPr>
        <p:grpSpPr>
          <a:xfrm>
            <a:off x="5285528" y="1397084"/>
            <a:ext cx="352886" cy="350049"/>
            <a:chOff x="946175" y="3253275"/>
            <a:chExt cx="298550" cy="296150"/>
          </a:xfrm>
        </p:grpSpPr>
        <p:sp>
          <p:nvSpPr>
            <p:cNvPr id="6239" name="Google Shape;6239;p60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0" name="Google Shape;6240;p60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1" name="Google Shape;6241;p60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2" name="Google Shape;6242;p60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3" name="Google Shape;6243;p60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44" name="Google Shape;6244;p60"/>
          <p:cNvGrpSpPr/>
          <p:nvPr/>
        </p:nvGrpSpPr>
        <p:grpSpPr>
          <a:xfrm>
            <a:off x="5286459" y="1839048"/>
            <a:ext cx="351024" cy="347301"/>
            <a:chOff x="946175" y="3619500"/>
            <a:chExt cx="296975" cy="293825"/>
          </a:xfrm>
        </p:grpSpPr>
        <p:sp>
          <p:nvSpPr>
            <p:cNvPr id="6245" name="Google Shape;6245;p60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6" name="Google Shape;6246;p60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7" name="Google Shape;6247;p60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8" name="Google Shape;6248;p60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9" name="Google Shape;6249;p60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0" name="Google Shape;6250;p60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51" name="Google Shape;6251;p60"/>
          <p:cNvGrpSpPr/>
          <p:nvPr/>
        </p:nvGrpSpPr>
        <p:grpSpPr>
          <a:xfrm>
            <a:off x="5286001" y="2283682"/>
            <a:ext cx="351940" cy="350995"/>
            <a:chOff x="944600" y="3981825"/>
            <a:chExt cx="297750" cy="296950"/>
          </a:xfrm>
        </p:grpSpPr>
        <p:sp>
          <p:nvSpPr>
            <p:cNvPr id="6252" name="Google Shape;6252;p60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3" name="Google Shape;6253;p60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4" name="Google Shape;6254;p60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5" name="Google Shape;6255;p60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56" name="Google Shape;6256;p60"/>
          <p:cNvGrpSpPr/>
          <p:nvPr/>
        </p:nvGrpSpPr>
        <p:grpSpPr>
          <a:xfrm>
            <a:off x="7502937" y="1397542"/>
            <a:ext cx="350079" cy="349133"/>
            <a:chOff x="2768750" y="3227275"/>
            <a:chExt cx="296175" cy="295375"/>
          </a:xfrm>
        </p:grpSpPr>
        <p:sp>
          <p:nvSpPr>
            <p:cNvPr id="6257" name="Google Shape;6257;p60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8" name="Google Shape;6258;p60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9" name="Google Shape;6259;p60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0" name="Google Shape;6260;p60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1" name="Google Shape;6261;p60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2" name="Google Shape;6262;p60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3" name="Google Shape;6263;p60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4" name="Google Shape;6264;p60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65" name="Google Shape;6265;p60"/>
          <p:cNvGrpSpPr/>
          <p:nvPr/>
        </p:nvGrpSpPr>
        <p:grpSpPr>
          <a:xfrm>
            <a:off x="7523888" y="1838414"/>
            <a:ext cx="308177" cy="348572"/>
            <a:chOff x="2786075" y="3591800"/>
            <a:chExt cx="260725" cy="294900"/>
          </a:xfrm>
        </p:grpSpPr>
        <p:sp>
          <p:nvSpPr>
            <p:cNvPr id="6266" name="Google Shape;6266;p60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7" name="Google Shape;6267;p60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8" name="Google Shape;6268;p60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9" name="Google Shape;6269;p60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0" name="Google Shape;6270;p60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71" name="Google Shape;6271;p60"/>
          <p:cNvGrpSpPr/>
          <p:nvPr/>
        </p:nvGrpSpPr>
        <p:grpSpPr>
          <a:xfrm>
            <a:off x="7564387" y="2284141"/>
            <a:ext cx="227180" cy="350079"/>
            <a:chOff x="2819150" y="3955025"/>
            <a:chExt cx="192200" cy="296175"/>
          </a:xfrm>
        </p:grpSpPr>
        <p:sp>
          <p:nvSpPr>
            <p:cNvPr id="6272" name="Google Shape;6272;p60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3" name="Google Shape;6273;p60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4" name="Google Shape;6274;p60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5" name="Google Shape;6275;p60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76" name="Google Shape;6276;p60"/>
          <p:cNvGrpSpPr/>
          <p:nvPr/>
        </p:nvGrpSpPr>
        <p:grpSpPr>
          <a:xfrm>
            <a:off x="6188160" y="2749739"/>
            <a:ext cx="349133" cy="348217"/>
            <a:chOff x="4629125" y="3235150"/>
            <a:chExt cx="295375" cy="294600"/>
          </a:xfrm>
        </p:grpSpPr>
        <p:sp>
          <p:nvSpPr>
            <p:cNvPr id="6277" name="Google Shape;6277;p60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8" name="Google Shape;6278;p60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9" name="Google Shape;6279;p60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0" name="Google Shape;6280;p60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1" name="Google Shape;6281;p60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82" name="Google Shape;6282;p60"/>
          <p:cNvGrpSpPr/>
          <p:nvPr/>
        </p:nvGrpSpPr>
        <p:grpSpPr>
          <a:xfrm>
            <a:off x="6188145" y="3197272"/>
            <a:ext cx="349163" cy="349133"/>
            <a:chOff x="4628325" y="3599825"/>
            <a:chExt cx="295400" cy="295375"/>
          </a:xfrm>
        </p:grpSpPr>
        <p:sp>
          <p:nvSpPr>
            <p:cNvPr id="6283" name="Google Shape;6283;p60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4" name="Google Shape;6284;p60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5" name="Google Shape;6285;p60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6" name="Google Shape;6286;p60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7" name="Google Shape;6287;p60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8" name="Google Shape;6288;p60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9" name="Google Shape;6289;p60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0" name="Google Shape;6290;p60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1" name="Google Shape;6291;p60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2" name="Google Shape;6292;p60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3" name="Google Shape;6293;p60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4" name="Google Shape;6294;p60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95" name="Google Shape;6295;p60"/>
          <p:cNvGrpSpPr/>
          <p:nvPr/>
        </p:nvGrpSpPr>
        <p:grpSpPr>
          <a:xfrm>
            <a:off x="6209096" y="3672883"/>
            <a:ext cx="307261" cy="350079"/>
            <a:chOff x="4645650" y="3962900"/>
            <a:chExt cx="259950" cy="296175"/>
          </a:xfrm>
        </p:grpSpPr>
        <p:sp>
          <p:nvSpPr>
            <p:cNvPr id="6296" name="Google Shape;6296;p60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7" name="Google Shape;6297;p60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8" name="Google Shape;6298;p60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9" name="Google Shape;6299;p60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0" name="Google Shape;6300;p60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1" name="Google Shape;6301;p60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02" name="Google Shape;6302;p60"/>
          <p:cNvGrpSpPr/>
          <p:nvPr/>
        </p:nvGrpSpPr>
        <p:grpSpPr>
          <a:xfrm>
            <a:off x="7962056" y="3197745"/>
            <a:ext cx="349133" cy="348188"/>
            <a:chOff x="6143725" y="3582500"/>
            <a:chExt cx="295375" cy="294575"/>
          </a:xfrm>
        </p:grpSpPr>
        <p:sp>
          <p:nvSpPr>
            <p:cNvPr id="6303" name="Google Shape;6303;p60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4" name="Google Shape;6304;p60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5" name="Google Shape;6305;p60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6" name="Google Shape;6306;p60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7" name="Google Shape;6307;p60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8" name="Google Shape;6308;p60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9" name="Google Shape;6309;p60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10" name="Google Shape;6310;p60"/>
          <p:cNvGrpSpPr/>
          <p:nvPr/>
        </p:nvGrpSpPr>
        <p:grpSpPr>
          <a:xfrm>
            <a:off x="5730883" y="1397084"/>
            <a:ext cx="350995" cy="350049"/>
            <a:chOff x="1310075" y="3253275"/>
            <a:chExt cx="296950" cy="296150"/>
          </a:xfrm>
        </p:grpSpPr>
        <p:sp>
          <p:nvSpPr>
            <p:cNvPr id="6311" name="Google Shape;6311;p60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12" name="Google Shape;6312;p60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13" name="Google Shape;6313;p60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314" name="Google Shape;6314;p60"/>
          <p:cNvSpPr/>
          <p:nvPr/>
        </p:nvSpPr>
        <p:spPr>
          <a:xfrm>
            <a:off x="5732303" y="1839172"/>
            <a:ext cx="348217" cy="347272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315" name="Google Shape;6315;p60"/>
          <p:cNvGrpSpPr/>
          <p:nvPr/>
        </p:nvGrpSpPr>
        <p:grpSpPr>
          <a:xfrm>
            <a:off x="5730410" y="2283343"/>
            <a:ext cx="351941" cy="351675"/>
            <a:chOff x="1310075" y="3980250"/>
            <a:chExt cx="297750" cy="297525"/>
          </a:xfrm>
        </p:grpSpPr>
        <p:sp>
          <p:nvSpPr>
            <p:cNvPr id="6316" name="Google Shape;6316;p60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17" name="Google Shape;6317;p60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18" name="Google Shape;6318;p60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19" name="Google Shape;6319;p60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20" name="Google Shape;6320;p60"/>
          <p:cNvGrpSpPr/>
          <p:nvPr/>
        </p:nvGrpSpPr>
        <p:grpSpPr>
          <a:xfrm>
            <a:off x="7995198" y="1397542"/>
            <a:ext cx="266305" cy="349133"/>
            <a:chOff x="3167275" y="3227275"/>
            <a:chExt cx="225300" cy="295375"/>
          </a:xfrm>
        </p:grpSpPr>
        <p:sp>
          <p:nvSpPr>
            <p:cNvPr id="6321" name="Google Shape;6321;p60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22" name="Google Shape;6322;p60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23" name="Google Shape;6323;p60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24" name="Google Shape;6324;p60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25" name="Google Shape;6325;p60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326" name="Google Shape;6326;p60"/>
          <p:cNvSpPr/>
          <p:nvPr/>
        </p:nvSpPr>
        <p:spPr>
          <a:xfrm>
            <a:off x="7944537" y="1837428"/>
            <a:ext cx="367779" cy="350758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327" name="Google Shape;6327;p60"/>
          <p:cNvGrpSpPr/>
          <p:nvPr/>
        </p:nvGrpSpPr>
        <p:grpSpPr>
          <a:xfrm>
            <a:off x="7952380" y="2284599"/>
            <a:ext cx="351940" cy="349163"/>
            <a:chOff x="3133425" y="3955025"/>
            <a:chExt cx="297750" cy="295400"/>
          </a:xfrm>
        </p:grpSpPr>
        <p:sp>
          <p:nvSpPr>
            <p:cNvPr id="6328" name="Google Shape;6328;p60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29" name="Google Shape;6329;p60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0" name="Google Shape;6330;p60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31" name="Google Shape;6331;p60"/>
          <p:cNvGrpSpPr/>
          <p:nvPr/>
        </p:nvGrpSpPr>
        <p:grpSpPr>
          <a:xfrm>
            <a:off x="6632554" y="2748187"/>
            <a:ext cx="350079" cy="351320"/>
            <a:chOff x="4991425" y="3234750"/>
            <a:chExt cx="296175" cy="297225"/>
          </a:xfrm>
        </p:grpSpPr>
        <p:sp>
          <p:nvSpPr>
            <p:cNvPr id="6332" name="Google Shape;6332;p60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3" name="Google Shape;6333;p60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4" name="Google Shape;6334;p60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5" name="Google Shape;6335;p60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6" name="Google Shape;6336;p60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7" name="Google Shape;6337;p60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38" name="Google Shape;6338;p60"/>
          <p:cNvGrpSpPr/>
          <p:nvPr/>
        </p:nvGrpSpPr>
        <p:grpSpPr>
          <a:xfrm>
            <a:off x="6632554" y="3217750"/>
            <a:ext cx="350079" cy="308177"/>
            <a:chOff x="4991425" y="3617150"/>
            <a:chExt cx="296175" cy="260725"/>
          </a:xfrm>
        </p:grpSpPr>
        <p:sp>
          <p:nvSpPr>
            <p:cNvPr id="6339" name="Google Shape;6339;p60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0" name="Google Shape;6340;p60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1" name="Google Shape;6341;p60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2" name="Google Shape;6342;p60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3" name="Google Shape;6343;p60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4" name="Google Shape;6344;p60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5" name="Google Shape;6345;p60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46" name="Google Shape;6346;p60"/>
          <p:cNvGrpSpPr/>
          <p:nvPr/>
        </p:nvGrpSpPr>
        <p:grpSpPr>
          <a:xfrm>
            <a:off x="6709827" y="3673341"/>
            <a:ext cx="195532" cy="349163"/>
            <a:chOff x="5056800" y="3962900"/>
            <a:chExt cx="165425" cy="295400"/>
          </a:xfrm>
        </p:grpSpPr>
        <p:sp>
          <p:nvSpPr>
            <p:cNvPr id="6347" name="Google Shape;6347;p60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8" name="Google Shape;6348;p60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9" name="Google Shape;6349;p60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50" name="Google Shape;6350;p60"/>
          <p:cNvGrpSpPr/>
          <p:nvPr/>
        </p:nvGrpSpPr>
        <p:grpSpPr>
          <a:xfrm>
            <a:off x="7961125" y="3673357"/>
            <a:ext cx="350995" cy="349133"/>
            <a:chOff x="6168925" y="3936925"/>
            <a:chExt cx="296950" cy="295375"/>
          </a:xfrm>
        </p:grpSpPr>
        <p:sp>
          <p:nvSpPr>
            <p:cNvPr id="6351" name="Google Shape;6351;p60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2" name="Google Shape;6352;p60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3" name="Google Shape;6353;p60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4" name="Google Shape;6354;p60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5" name="Google Shape;6355;p60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6" name="Google Shape;6356;p60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57" name="Google Shape;6357;p60"/>
          <p:cNvGrpSpPr/>
          <p:nvPr/>
        </p:nvGrpSpPr>
        <p:grpSpPr>
          <a:xfrm>
            <a:off x="6174844" y="1390429"/>
            <a:ext cx="348188" cy="349133"/>
            <a:chOff x="1674750" y="3254050"/>
            <a:chExt cx="294575" cy="295375"/>
          </a:xfrm>
        </p:grpSpPr>
        <p:sp>
          <p:nvSpPr>
            <p:cNvPr id="6358" name="Google Shape;6358;p60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9" name="Google Shape;6359;p60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0" name="Google Shape;6360;p60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61" name="Google Shape;6361;p60"/>
          <p:cNvGrpSpPr/>
          <p:nvPr/>
        </p:nvGrpSpPr>
        <p:grpSpPr>
          <a:xfrm>
            <a:off x="6189239" y="1838132"/>
            <a:ext cx="319347" cy="349133"/>
            <a:chOff x="1687350" y="3618725"/>
            <a:chExt cx="270175" cy="295375"/>
          </a:xfrm>
        </p:grpSpPr>
        <p:sp>
          <p:nvSpPr>
            <p:cNvPr id="6362" name="Google Shape;6362;p60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3" name="Google Shape;6363;p60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4" name="Google Shape;6364;p60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65" name="Google Shape;6365;p60"/>
          <p:cNvGrpSpPr/>
          <p:nvPr/>
        </p:nvGrpSpPr>
        <p:grpSpPr>
          <a:xfrm>
            <a:off x="6172942" y="2284613"/>
            <a:ext cx="351940" cy="349133"/>
            <a:chOff x="1672375" y="3982600"/>
            <a:chExt cx="297750" cy="295375"/>
          </a:xfrm>
        </p:grpSpPr>
        <p:sp>
          <p:nvSpPr>
            <p:cNvPr id="6366" name="Google Shape;6366;p60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7" name="Google Shape;6367;p60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8" name="Google Shape;6368;p60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69" name="Google Shape;6369;p60"/>
          <p:cNvGrpSpPr/>
          <p:nvPr/>
        </p:nvGrpSpPr>
        <p:grpSpPr>
          <a:xfrm>
            <a:off x="4864934" y="2748808"/>
            <a:ext cx="350079" cy="350079"/>
            <a:chOff x="3497300" y="3227275"/>
            <a:chExt cx="296175" cy="296175"/>
          </a:xfrm>
        </p:grpSpPr>
        <p:sp>
          <p:nvSpPr>
            <p:cNvPr id="6370" name="Google Shape;6370;p60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1" name="Google Shape;6371;p60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2" name="Google Shape;6372;p60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3" name="Google Shape;6373;p60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4" name="Google Shape;6374;p60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5" name="Google Shape;6375;p60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6" name="Google Shape;6376;p60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7" name="Google Shape;6377;p60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78" name="Google Shape;6378;p60"/>
          <p:cNvGrpSpPr/>
          <p:nvPr/>
        </p:nvGrpSpPr>
        <p:grpSpPr>
          <a:xfrm>
            <a:off x="4865407" y="3198203"/>
            <a:ext cx="349133" cy="347272"/>
            <a:chOff x="3497300" y="3591950"/>
            <a:chExt cx="295375" cy="293800"/>
          </a:xfrm>
        </p:grpSpPr>
        <p:sp>
          <p:nvSpPr>
            <p:cNvPr id="6379" name="Google Shape;6379;p60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0" name="Google Shape;6380;p60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1" name="Google Shape;6381;p60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2" name="Google Shape;6382;p60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3" name="Google Shape;6383;p60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4" name="Google Shape;6384;p60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5" name="Google Shape;6385;p60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6" name="Google Shape;6386;p60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87" name="Google Shape;6387;p60"/>
          <p:cNvGrpSpPr/>
          <p:nvPr/>
        </p:nvGrpSpPr>
        <p:grpSpPr>
          <a:xfrm>
            <a:off x="4865407" y="3673341"/>
            <a:ext cx="349133" cy="349163"/>
            <a:chOff x="3497300" y="3955025"/>
            <a:chExt cx="295375" cy="295400"/>
          </a:xfrm>
        </p:grpSpPr>
        <p:sp>
          <p:nvSpPr>
            <p:cNvPr id="6388" name="Google Shape;6388;p60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9" name="Google Shape;6389;p60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0" name="Google Shape;6390;p60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91" name="Google Shape;6391;p60"/>
          <p:cNvGrpSpPr/>
          <p:nvPr/>
        </p:nvGrpSpPr>
        <p:grpSpPr>
          <a:xfrm>
            <a:off x="7089979" y="2749532"/>
            <a:ext cx="327739" cy="348631"/>
            <a:chOff x="5364750" y="3235150"/>
            <a:chExt cx="277275" cy="294950"/>
          </a:xfrm>
        </p:grpSpPr>
        <p:sp>
          <p:nvSpPr>
            <p:cNvPr id="6392" name="Google Shape;6392;p60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3" name="Google Shape;6393;p60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4" name="Google Shape;6394;p60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5" name="Google Shape;6395;p60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6" name="Google Shape;6396;p60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7" name="Google Shape;6397;p60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8" name="Google Shape;6398;p60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9" name="Google Shape;6399;p60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00" name="Google Shape;6400;p60"/>
          <p:cNvGrpSpPr/>
          <p:nvPr/>
        </p:nvGrpSpPr>
        <p:grpSpPr>
          <a:xfrm>
            <a:off x="7078337" y="3195868"/>
            <a:ext cx="351024" cy="351941"/>
            <a:chOff x="5355300" y="3598250"/>
            <a:chExt cx="296975" cy="297750"/>
          </a:xfrm>
        </p:grpSpPr>
        <p:sp>
          <p:nvSpPr>
            <p:cNvPr id="6401" name="Google Shape;6401;p60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2" name="Google Shape;6402;p60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3" name="Google Shape;6403;p60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4" name="Google Shape;6404;p60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5" name="Google Shape;6405;p60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6" name="Google Shape;6406;p60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7" name="Google Shape;6407;p60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8" name="Google Shape;6408;p60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09" name="Google Shape;6409;p60"/>
          <p:cNvGrpSpPr/>
          <p:nvPr/>
        </p:nvGrpSpPr>
        <p:grpSpPr>
          <a:xfrm>
            <a:off x="7082533" y="3734790"/>
            <a:ext cx="342632" cy="226264"/>
            <a:chOff x="5358450" y="4015675"/>
            <a:chExt cx="289875" cy="191425"/>
          </a:xfrm>
        </p:grpSpPr>
        <p:sp>
          <p:nvSpPr>
            <p:cNvPr id="6410" name="Google Shape;6410;p60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1" name="Google Shape;6411;p60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2" name="Google Shape;6412;p60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3" name="Google Shape;6413;p60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14" name="Google Shape;6414;p60"/>
          <p:cNvGrpSpPr/>
          <p:nvPr/>
        </p:nvGrpSpPr>
        <p:grpSpPr>
          <a:xfrm>
            <a:off x="6209015" y="4117322"/>
            <a:ext cx="351024" cy="325464"/>
            <a:chOff x="6543825" y="3202075"/>
            <a:chExt cx="296975" cy="275350"/>
          </a:xfrm>
        </p:grpSpPr>
        <p:sp>
          <p:nvSpPr>
            <p:cNvPr id="6415" name="Google Shape;6415;p60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6" name="Google Shape;6416;p60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7" name="Google Shape;6417;p60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8" name="Google Shape;6418;p60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9" name="Google Shape;6419;p60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0" name="Google Shape;6420;p60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1" name="Google Shape;6421;p60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22" name="Google Shape;6422;p60"/>
          <p:cNvGrpSpPr/>
          <p:nvPr/>
        </p:nvGrpSpPr>
        <p:grpSpPr>
          <a:xfrm>
            <a:off x="6615996" y="1397069"/>
            <a:ext cx="350079" cy="350079"/>
            <a:chOff x="2037825" y="3254050"/>
            <a:chExt cx="296175" cy="296175"/>
          </a:xfrm>
        </p:grpSpPr>
        <p:sp>
          <p:nvSpPr>
            <p:cNvPr id="6423" name="Google Shape;6423;p60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4" name="Google Shape;6424;p60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5" name="Google Shape;6425;p60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6" name="Google Shape;6426;p60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7" name="Google Shape;6427;p60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8" name="Google Shape;6428;p60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29" name="Google Shape;6429;p60"/>
          <p:cNvGrpSpPr/>
          <p:nvPr/>
        </p:nvGrpSpPr>
        <p:grpSpPr>
          <a:xfrm>
            <a:off x="6614135" y="1838236"/>
            <a:ext cx="353802" cy="348926"/>
            <a:chOff x="2034675" y="3617925"/>
            <a:chExt cx="299325" cy="295200"/>
          </a:xfrm>
        </p:grpSpPr>
        <p:sp>
          <p:nvSpPr>
            <p:cNvPr id="6430" name="Google Shape;6430;p60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1" name="Google Shape;6431;p60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2" name="Google Shape;6432;p60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3" name="Google Shape;6433;p60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4" name="Google Shape;6434;p60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35" name="Google Shape;6435;p60"/>
          <p:cNvGrpSpPr/>
          <p:nvPr/>
        </p:nvGrpSpPr>
        <p:grpSpPr>
          <a:xfrm>
            <a:off x="6615996" y="2284613"/>
            <a:ext cx="350079" cy="349133"/>
            <a:chOff x="2037825" y="3981825"/>
            <a:chExt cx="296175" cy="295375"/>
          </a:xfrm>
        </p:grpSpPr>
        <p:sp>
          <p:nvSpPr>
            <p:cNvPr id="6436" name="Google Shape;6436;p60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7" name="Google Shape;6437;p60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8" name="Google Shape;6438;p60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39" name="Google Shape;6439;p60"/>
          <p:cNvGrpSpPr/>
          <p:nvPr/>
        </p:nvGrpSpPr>
        <p:grpSpPr>
          <a:xfrm>
            <a:off x="5301014" y="2780929"/>
            <a:ext cx="350079" cy="285837"/>
            <a:chOff x="3860400" y="3254050"/>
            <a:chExt cx="296175" cy="241825"/>
          </a:xfrm>
        </p:grpSpPr>
        <p:sp>
          <p:nvSpPr>
            <p:cNvPr id="6440" name="Google Shape;6440;p60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1" name="Google Shape;6441;p60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2" name="Google Shape;6442;p60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3" name="Google Shape;6443;p60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4" name="Google Shape;6444;p60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5" name="Google Shape;6445;p60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6" name="Google Shape;6446;p60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47" name="Google Shape;6447;p60"/>
          <p:cNvGrpSpPr/>
          <p:nvPr/>
        </p:nvGrpSpPr>
        <p:grpSpPr>
          <a:xfrm>
            <a:off x="5300541" y="3196800"/>
            <a:ext cx="351024" cy="350079"/>
            <a:chOff x="3859600" y="3591950"/>
            <a:chExt cx="296975" cy="296175"/>
          </a:xfrm>
        </p:grpSpPr>
        <p:sp>
          <p:nvSpPr>
            <p:cNvPr id="6448" name="Google Shape;6448;p60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9" name="Google Shape;6449;p60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0" name="Google Shape;6450;p60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51" name="Google Shape;6451;p60"/>
          <p:cNvGrpSpPr/>
          <p:nvPr/>
        </p:nvGrpSpPr>
        <p:grpSpPr>
          <a:xfrm>
            <a:off x="5301014" y="3672883"/>
            <a:ext cx="350079" cy="350079"/>
            <a:chOff x="3860400" y="3955025"/>
            <a:chExt cx="296175" cy="296175"/>
          </a:xfrm>
        </p:grpSpPr>
        <p:sp>
          <p:nvSpPr>
            <p:cNvPr id="6452" name="Google Shape;6452;p60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3" name="Google Shape;6453;p60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4" name="Google Shape;6454;p60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5" name="Google Shape;6455;p60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6" name="Google Shape;6456;p60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57" name="Google Shape;6457;p60"/>
          <p:cNvGrpSpPr/>
          <p:nvPr/>
        </p:nvGrpSpPr>
        <p:grpSpPr>
          <a:xfrm>
            <a:off x="7516230" y="2749281"/>
            <a:ext cx="355664" cy="349133"/>
            <a:chOff x="5716825" y="3235950"/>
            <a:chExt cx="300900" cy="295375"/>
          </a:xfrm>
        </p:grpSpPr>
        <p:sp>
          <p:nvSpPr>
            <p:cNvPr id="6458" name="Google Shape;6458;p60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9" name="Google Shape;6459;p60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0" name="Google Shape;6460;p60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1" name="Google Shape;6461;p60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62" name="Google Shape;6462;p60"/>
          <p:cNvGrpSpPr/>
          <p:nvPr/>
        </p:nvGrpSpPr>
        <p:grpSpPr>
          <a:xfrm>
            <a:off x="7529261" y="3207969"/>
            <a:ext cx="329601" cy="327739"/>
            <a:chOff x="5727850" y="3609275"/>
            <a:chExt cx="278850" cy="277275"/>
          </a:xfrm>
        </p:grpSpPr>
        <p:sp>
          <p:nvSpPr>
            <p:cNvPr id="6463" name="Google Shape;6463;p60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4" name="Google Shape;6464;p60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5" name="Google Shape;6465;p60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6" name="Google Shape;6466;p60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7" name="Google Shape;6467;p60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68" name="Google Shape;6468;p60"/>
          <p:cNvGrpSpPr/>
          <p:nvPr/>
        </p:nvGrpSpPr>
        <p:grpSpPr>
          <a:xfrm>
            <a:off x="7540446" y="3673356"/>
            <a:ext cx="307231" cy="349133"/>
            <a:chOff x="5736525" y="3963700"/>
            <a:chExt cx="259925" cy="295375"/>
          </a:xfrm>
        </p:grpSpPr>
        <p:sp>
          <p:nvSpPr>
            <p:cNvPr id="6469" name="Google Shape;6469;p60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0" name="Google Shape;6470;p60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1" name="Google Shape;6471;p60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2" name="Google Shape;6472;p60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3" name="Google Shape;6473;p60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4" name="Google Shape;6474;p60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5" name="Google Shape;6475;p60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76" name="Google Shape;6476;p60"/>
          <p:cNvGrpSpPr/>
          <p:nvPr/>
        </p:nvGrpSpPr>
        <p:grpSpPr>
          <a:xfrm>
            <a:off x="6632026" y="4122683"/>
            <a:ext cx="351024" cy="350079"/>
            <a:chOff x="6553275" y="3604550"/>
            <a:chExt cx="296975" cy="296175"/>
          </a:xfrm>
        </p:grpSpPr>
        <p:sp>
          <p:nvSpPr>
            <p:cNvPr id="6477" name="Google Shape;6477;p60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8" name="Google Shape;6478;p60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9" name="Google Shape;6479;p60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80" name="Google Shape;6480;p60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81" name="Google Shape;6481;p60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82" name="Google Shape;6482;p60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483" name="Google Shape;6483;p60"/>
          <p:cNvSpPr txBox="1"/>
          <p:nvPr/>
        </p:nvSpPr>
        <p:spPr>
          <a:xfrm>
            <a:off x="826588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>
                <a:solidFill>
                  <a:schemeClr val="lt1"/>
                </a:solidFill>
              </a:rPr>
              <a:t>Business </a:t>
            </a:r>
            <a:r>
              <a:rPr lang="es-ES" sz="2400" noProof="0" dirty="0" err="1">
                <a:solidFill>
                  <a:schemeClr val="lt1"/>
                </a:solidFill>
              </a:rPr>
              <a:t>Icons</a:t>
            </a:r>
            <a:endParaRPr lang="es-ES" sz="2400" noProof="0" dirty="0">
              <a:solidFill>
                <a:schemeClr val="lt1"/>
              </a:solidFill>
            </a:endParaRPr>
          </a:p>
        </p:txBody>
      </p:sp>
      <p:sp>
        <p:nvSpPr>
          <p:cNvPr id="6484" name="Google Shape;6484;p60"/>
          <p:cNvSpPr txBox="1"/>
          <p:nvPr/>
        </p:nvSpPr>
        <p:spPr>
          <a:xfrm>
            <a:off x="4835313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 err="1">
                <a:solidFill>
                  <a:schemeClr val="lt1"/>
                </a:solidFill>
              </a:rPr>
              <a:t>Teamwork</a:t>
            </a:r>
            <a:r>
              <a:rPr lang="es-ES" sz="2400" noProof="0" dirty="0">
                <a:solidFill>
                  <a:schemeClr val="lt1"/>
                </a:solidFill>
              </a:rPr>
              <a:t> </a:t>
            </a:r>
            <a:r>
              <a:rPr lang="es-ES" sz="2400" noProof="0" dirty="0" err="1">
                <a:solidFill>
                  <a:schemeClr val="lt1"/>
                </a:solidFill>
              </a:rPr>
              <a:t>Icons</a:t>
            </a:r>
            <a:endParaRPr lang="es-ES" sz="2400" noProof="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9" name="Google Shape;6489;p61"/>
          <p:cNvGrpSpPr/>
          <p:nvPr/>
        </p:nvGrpSpPr>
        <p:grpSpPr>
          <a:xfrm>
            <a:off x="859032" y="1380546"/>
            <a:ext cx="294401" cy="353645"/>
            <a:chOff x="-35814600" y="3202075"/>
            <a:chExt cx="242625" cy="291450"/>
          </a:xfrm>
        </p:grpSpPr>
        <p:sp>
          <p:nvSpPr>
            <p:cNvPr id="6490" name="Google Shape;6490;p61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1" name="Google Shape;6491;p61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2" name="Google Shape;6492;p61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3" name="Google Shape;6493;p61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4" name="Google Shape;6494;p61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5" name="Google Shape;6495;p61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6" name="Google Shape;6496;p61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97" name="Google Shape;6497;p61"/>
          <p:cNvGrpSpPr/>
          <p:nvPr/>
        </p:nvGrpSpPr>
        <p:grpSpPr>
          <a:xfrm>
            <a:off x="829410" y="1821466"/>
            <a:ext cx="353645" cy="353888"/>
            <a:chOff x="-35839800" y="3561025"/>
            <a:chExt cx="291450" cy="291650"/>
          </a:xfrm>
        </p:grpSpPr>
        <p:sp>
          <p:nvSpPr>
            <p:cNvPr id="6498" name="Google Shape;6498;p61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9" name="Google Shape;6499;p61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0" name="Google Shape;6500;p61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1" name="Google Shape;6501;p61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2" name="Google Shape;6502;p61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3" name="Google Shape;6503;p61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4" name="Google Shape;6504;p61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505" name="Google Shape;6505;p61"/>
          <p:cNvSpPr/>
          <p:nvPr/>
        </p:nvSpPr>
        <p:spPr>
          <a:xfrm>
            <a:off x="827834" y="2257004"/>
            <a:ext cx="355557" cy="353645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506" name="Google Shape;6506;p61"/>
          <p:cNvGrpSpPr/>
          <p:nvPr/>
        </p:nvGrpSpPr>
        <p:grpSpPr>
          <a:xfrm>
            <a:off x="3066955" y="1380546"/>
            <a:ext cx="353645" cy="353645"/>
            <a:chOff x="-34003850" y="3227275"/>
            <a:chExt cx="291450" cy="291450"/>
          </a:xfrm>
        </p:grpSpPr>
        <p:sp>
          <p:nvSpPr>
            <p:cNvPr id="6507" name="Google Shape;6507;p61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8" name="Google Shape;6508;p61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9" name="Google Shape;6509;p61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0" name="Google Shape;6510;p61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1" name="Google Shape;6511;p61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12" name="Google Shape;6512;p61"/>
          <p:cNvGrpSpPr/>
          <p:nvPr/>
        </p:nvGrpSpPr>
        <p:grpSpPr>
          <a:xfrm>
            <a:off x="3066485" y="1821238"/>
            <a:ext cx="354586" cy="354343"/>
            <a:chOff x="-34004625" y="3585850"/>
            <a:chExt cx="292225" cy="292025"/>
          </a:xfrm>
        </p:grpSpPr>
        <p:sp>
          <p:nvSpPr>
            <p:cNvPr id="6513" name="Google Shape;6513;p61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4" name="Google Shape;6514;p61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5" name="Google Shape;6515;p61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6" name="Google Shape;6516;p61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7" name="Google Shape;6517;p61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18" name="Google Shape;6518;p61"/>
          <p:cNvGrpSpPr/>
          <p:nvPr/>
        </p:nvGrpSpPr>
        <p:grpSpPr>
          <a:xfrm>
            <a:off x="3066000" y="2256439"/>
            <a:ext cx="355557" cy="354616"/>
            <a:chOff x="-34005425" y="3945575"/>
            <a:chExt cx="293025" cy="292250"/>
          </a:xfrm>
        </p:grpSpPr>
        <p:sp>
          <p:nvSpPr>
            <p:cNvPr id="6519" name="Google Shape;6519;p61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20" name="Google Shape;6520;p61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21" name="Google Shape;6521;p61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22" name="Google Shape;6522;p61"/>
          <p:cNvGrpSpPr/>
          <p:nvPr/>
        </p:nvGrpSpPr>
        <p:grpSpPr>
          <a:xfrm>
            <a:off x="1713099" y="2729615"/>
            <a:ext cx="358408" cy="355557"/>
            <a:chOff x="-32174975" y="3192625"/>
            <a:chExt cx="295375" cy="293025"/>
          </a:xfrm>
        </p:grpSpPr>
        <p:sp>
          <p:nvSpPr>
            <p:cNvPr id="6523" name="Google Shape;6523;p61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24" name="Google Shape;6524;p61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25" name="Google Shape;6525;p61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26" name="Google Shape;6526;p61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527" name="Google Shape;6527;p61"/>
          <p:cNvSpPr/>
          <p:nvPr/>
        </p:nvSpPr>
        <p:spPr>
          <a:xfrm>
            <a:off x="1710145" y="3200679"/>
            <a:ext cx="363201" cy="354859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528" name="Google Shape;6528;p61"/>
          <p:cNvSpPr/>
          <p:nvPr/>
        </p:nvSpPr>
        <p:spPr>
          <a:xfrm>
            <a:off x="1714923" y="3665764"/>
            <a:ext cx="353645" cy="354586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529" name="Google Shape;6529;p61"/>
          <p:cNvGrpSpPr/>
          <p:nvPr/>
        </p:nvGrpSpPr>
        <p:grpSpPr>
          <a:xfrm>
            <a:off x="3952249" y="2730570"/>
            <a:ext cx="354586" cy="353645"/>
            <a:chOff x="-30345325" y="3184750"/>
            <a:chExt cx="292225" cy="291450"/>
          </a:xfrm>
        </p:grpSpPr>
        <p:sp>
          <p:nvSpPr>
            <p:cNvPr id="6530" name="Google Shape;6530;p61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1" name="Google Shape;6531;p61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2" name="Google Shape;6532;p61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3" name="Google Shape;6533;p61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4" name="Google Shape;6534;p61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35" name="Google Shape;6535;p61"/>
          <p:cNvGrpSpPr/>
          <p:nvPr/>
        </p:nvGrpSpPr>
        <p:grpSpPr>
          <a:xfrm>
            <a:off x="1277001" y="1380546"/>
            <a:ext cx="353645" cy="353645"/>
            <a:chOff x="-35481425" y="3202075"/>
            <a:chExt cx="291450" cy="291450"/>
          </a:xfrm>
        </p:grpSpPr>
        <p:sp>
          <p:nvSpPr>
            <p:cNvPr id="6536" name="Google Shape;6536;p61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7" name="Google Shape;6537;p61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8" name="Google Shape;6538;p61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9" name="Google Shape;6539;p61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0" name="Google Shape;6540;p61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1" name="Google Shape;6541;p61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2" name="Google Shape;6542;p61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43" name="Google Shape;6543;p61"/>
          <p:cNvGrpSpPr/>
          <p:nvPr/>
        </p:nvGrpSpPr>
        <p:grpSpPr>
          <a:xfrm>
            <a:off x="1276531" y="1822072"/>
            <a:ext cx="354586" cy="352675"/>
            <a:chOff x="-35482200" y="3561225"/>
            <a:chExt cx="292225" cy="290650"/>
          </a:xfrm>
        </p:grpSpPr>
        <p:sp>
          <p:nvSpPr>
            <p:cNvPr id="6544" name="Google Shape;6544;p61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5" name="Google Shape;6545;p61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6" name="Google Shape;6546;p61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47" name="Google Shape;6547;p61"/>
          <p:cNvGrpSpPr/>
          <p:nvPr/>
        </p:nvGrpSpPr>
        <p:grpSpPr>
          <a:xfrm>
            <a:off x="1277001" y="2256940"/>
            <a:ext cx="353645" cy="353615"/>
            <a:chOff x="-35481425" y="3919600"/>
            <a:chExt cx="291450" cy="291425"/>
          </a:xfrm>
        </p:grpSpPr>
        <p:sp>
          <p:nvSpPr>
            <p:cNvPr id="6548" name="Google Shape;6548;p61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9" name="Google Shape;6549;p61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0" name="Google Shape;6550;p61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1" name="Google Shape;6551;p61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2" name="Google Shape;6552;p61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3" name="Google Shape;6553;p61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4" name="Google Shape;6554;p61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5" name="Google Shape;6555;p61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56" name="Google Shape;6556;p61"/>
          <p:cNvGrpSpPr/>
          <p:nvPr/>
        </p:nvGrpSpPr>
        <p:grpSpPr>
          <a:xfrm>
            <a:off x="3512636" y="1381031"/>
            <a:ext cx="357468" cy="352675"/>
            <a:chOff x="-33645475" y="3228075"/>
            <a:chExt cx="294600" cy="290650"/>
          </a:xfrm>
        </p:grpSpPr>
        <p:sp>
          <p:nvSpPr>
            <p:cNvPr id="6557" name="Google Shape;6557;p61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8" name="Google Shape;6558;p61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9" name="Google Shape;6559;p61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0" name="Google Shape;6560;p61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1" name="Google Shape;6561;p61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2" name="Google Shape;6562;p61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3" name="Google Shape;6563;p61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64" name="Google Shape;6564;p61"/>
          <p:cNvGrpSpPr/>
          <p:nvPr/>
        </p:nvGrpSpPr>
        <p:grpSpPr>
          <a:xfrm>
            <a:off x="3513606" y="1821116"/>
            <a:ext cx="355526" cy="354586"/>
            <a:chOff x="-33646250" y="3586425"/>
            <a:chExt cx="293000" cy="292225"/>
          </a:xfrm>
        </p:grpSpPr>
        <p:sp>
          <p:nvSpPr>
            <p:cNvPr id="6565" name="Google Shape;6565;p61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6" name="Google Shape;6566;p61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67" name="Google Shape;6567;p61"/>
          <p:cNvGrpSpPr/>
          <p:nvPr/>
        </p:nvGrpSpPr>
        <p:grpSpPr>
          <a:xfrm>
            <a:off x="3514076" y="2255969"/>
            <a:ext cx="354586" cy="355557"/>
            <a:chOff x="-33645475" y="3944800"/>
            <a:chExt cx="292225" cy="293025"/>
          </a:xfrm>
        </p:grpSpPr>
        <p:sp>
          <p:nvSpPr>
            <p:cNvPr id="6568" name="Google Shape;6568;p61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9" name="Google Shape;6569;p61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0" name="Google Shape;6570;p61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1" name="Google Shape;6571;p61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2" name="Google Shape;6572;p61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3" name="Google Shape;6573;p61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4" name="Google Shape;6574;p61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5" name="Google Shape;6575;p61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6" name="Google Shape;6576;p61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7" name="Google Shape;6577;p61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78" name="Google Shape;6578;p61"/>
          <p:cNvGrpSpPr/>
          <p:nvPr/>
        </p:nvGrpSpPr>
        <p:grpSpPr>
          <a:xfrm>
            <a:off x="2167295" y="2729706"/>
            <a:ext cx="352675" cy="355375"/>
            <a:chOff x="-31809525" y="3192625"/>
            <a:chExt cx="290650" cy="292875"/>
          </a:xfrm>
        </p:grpSpPr>
        <p:sp>
          <p:nvSpPr>
            <p:cNvPr id="6579" name="Google Shape;6579;p61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0" name="Google Shape;6580;p61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1" name="Google Shape;6581;p61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2" name="Google Shape;6582;p61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83" name="Google Shape;6583;p61"/>
          <p:cNvGrpSpPr/>
          <p:nvPr/>
        </p:nvGrpSpPr>
        <p:grpSpPr>
          <a:xfrm>
            <a:off x="2166810" y="3200258"/>
            <a:ext cx="353645" cy="355557"/>
            <a:chOff x="-31811100" y="3550975"/>
            <a:chExt cx="291450" cy="293025"/>
          </a:xfrm>
        </p:grpSpPr>
        <p:sp>
          <p:nvSpPr>
            <p:cNvPr id="6584" name="Google Shape;6584;p61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5" name="Google Shape;6585;p61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6" name="Google Shape;6586;p61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7" name="Google Shape;6587;p61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8" name="Google Shape;6588;p61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9" name="Google Shape;6589;p61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0" name="Google Shape;6590;p61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91" name="Google Shape;6591;p61"/>
          <p:cNvGrpSpPr/>
          <p:nvPr/>
        </p:nvGrpSpPr>
        <p:grpSpPr>
          <a:xfrm>
            <a:off x="2160606" y="3664562"/>
            <a:ext cx="366052" cy="356831"/>
            <a:chOff x="-31817400" y="3910025"/>
            <a:chExt cx="301675" cy="294075"/>
          </a:xfrm>
        </p:grpSpPr>
        <p:sp>
          <p:nvSpPr>
            <p:cNvPr id="6592" name="Google Shape;6592;p61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3" name="Google Shape;6593;p61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4" name="Google Shape;6594;p61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95" name="Google Shape;6595;p61"/>
          <p:cNvGrpSpPr/>
          <p:nvPr/>
        </p:nvGrpSpPr>
        <p:grpSpPr>
          <a:xfrm>
            <a:off x="3952234" y="3200743"/>
            <a:ext cx="354616" cy="354586"/>
            <a:chOff x="-30354000" y="3569100"/>
            <a:chExt cx="292250" cy="292225"/>
          </a:xfrm>
        </p:grpSpPr>
        <p:sp>
          <p:nvSpPr>
            <p:cNvPr id="6596" name="Google Shape;6596;p61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7" name="Google Shape;6597;p61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8" name="Google Shape;6598;p61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9" name="Google Shape;6599;p61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0" name="Google Shape;6600;p61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1" name="Google Shape;6601;p61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02" name="Google Shape;6602;p61"/>
          <p:cNvGrpSpPr/>
          <p:nvPr/>
        </p:nvGrpSpPr>
        <p:grpSpPr>
          <a:xfrm>
            <a:off x="1730812" y="1380546"/>
            <a:ext cx="342148" cy="353645"/>
            <a:chOff x="-35118325" y="3202075"/>
            <a:chExt cx="281975" cy="291450"/>
          </a:xfrm>
        </p:grpSpPr>
        <p:sp>
          <p:nvSpPr>
            <p:cNvPr id="6603" name="Google Shape;6603;p61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4" name="Google Shape;6604;p61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5" name="Google Shape;6605;p61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6" name="Google Shape;6606;p61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07" name="Google Shape;6607;p61"/>
          <p:cNvGrpSpPr/>
          <p:nvPr/>
        </p:nvGrpSpPr>
        <p:grpSpPr>
          <a:xfrm>
            <a:off x="1724593" y="1821799"/>
            <a:ext cx="354586" cy="353221"/>
            <a:chOff x="-35123050" y="3561225"/>
            <a:chExt cx="292225" cy="291100"/>
          </a:xfrm>
        </p:grpSpPr>
        <p:sp>
          <p:nvSpPr>
            <p:cNvPr id="6608" name="Google Shape;6608;p61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9" name="Google Shape;6609;p61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10" name="Google Shape;6610;p61"/>
          <p:cNvGrpSpPr/>
          <p:nvPr/>
        </p:nvGrpSpPr>
        <p:grpSpPr>
          <a:xfrm>
            <a:off x="1766652" y="2256940"/>
            <a:ext cx="270467" cy="353615"/>
            <a:chOff x="-35089175" y="3919600"/>
            <a:chExt cx="222900" cy="291425"/>
          </a:xfrm>
        </p:grpSpPr>
        <p:sp>
          <p:nvSpPr>
            <p:cNvPr id="6611" name="Google Shape;6611;p61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2" name="Google Shape;6612;p61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13" name="Google Shape;6613;p61"/>
          <p:cNvGrpSpPr/>
          <p:nvPr/>
        </p:nvGrpSpPr>
        <p:grpSpPr>
          <a:xfrm>
            <a:off x="3963648" y="1380303"/>
            <a:ext cx="336445" cy="354131"/>
            <a:chOff x="-33277650" y="3226875"/>
            <a:chExt cx="277275" cy="291850"/>
          </a:xfrm>
        </p:grpSpPr>
        <p:sp>
          <p:nvSpPr>
            <p:cNvPr id="6614" name="Google Shape;6614;p61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5" name="Google Shape;6615;p61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6" name="Google Shape;6616;p61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7" name="Google Shape;6617;p61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8" name="Google Shape;6618;p61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9" name="Google Shape;6619;p61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0" name="Google Shape;6620;p61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21" name="Google Shape;6621;p61"/>
          <p:cNvGrpSpPr/>
          <p:nvPr/>
        </p:nvGrpSpPr>
        <p:grpSpPr>
          <a:xfrm>
            <a:off x="3955048" y="1821587"/>
            <a:ext cx="353645" cy="353645"/>
            <a:chOff x="-33286325" y="3586425"/>
            <a:chExt cx="291450" cy="291450"/>
          </a:xfrm>
        </p:grpSpPr>
        <p:sp>
          <p:nvSpPr>
            <p:cNvPr id="6622" name="Google Shape;6622;p61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3" name="Google Shape;6623;p61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4" name="Google Shape;6624;p61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5" name="Google Shape;6625;p61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6" name="Google Shape;6626;p61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27" name="Google Shape;6627;p61"/>
          <p:cNvGrpSpPr/>
          <p:nvPr/>
        </p:nvGrpSpPr>
        <p:grpSpPr>
          <a:xfrm>
            <a:off x="3955048" y="2255969"/>
            <a:ext cx="353645" cy="355557"/>
            <a:chOff x="-33286325" y="3944800"/>
            <a:chExt cx="291450" cy="293025"/>
          </a:xfrm>
        </p:grpSpPr>
        <p:sp>
          <p:nvSpPr>
            <p:cNvPr id="6628" name="Google Shape;6628;p61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9" name="Google Shape;6629;p61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0" name="Google Shape;6630;p61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1" name="Google Shape;6631;p61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32" name="Google Shape;6632;p61"/>
          <p:cNvGrpSpPr/>
          <p:nvPr/>
        </p:nvGrpSpPr>
        <p:grpSpPr>
          <a:xfrm>
            <a:off x="2613445" y="2729129"/>
            <a:ext cx="353645" cy="356527"/>
            <a:chOff x="-31452725" y="3191825"/>
            <a:chExt cx="291450" cy="293825"/>
          </a:xfrm>
        </p:grpSpPr>
        <p:sp>
          <p:nvSpPr>
            <p:cNvPr id="6633" name="Google Shape;6633;p61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4" name="Google Shape;6634;p61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5" name="Google Shape;6635;p61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6" name="Google Shape;6636;p61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37" name="Google Shape;6637;p61"/>
          <p:cNvGrpSpPr/>
          <p:nvPr/>
        </p:nvGrpSpPr>
        <p:grpSpPr>
          <a:xfrm>
            <a:off x="2612975" y="3200744"/>
            <a:ext cx="354586" cy="354586"/>
            <a:chOff x="-31452725" y="3551775"/>
            <a:chExt cx="292225" cy="292225"/>
          </a:xfrm>
        </p:grpSpPr>
        <p:sp>
          <p:nvSpPr>
            <p:cNvPr id="6638" name="Google Shape;6638;p61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9" name="Google Shape;6639;p61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0" name="Google Shape;6640;p61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1" name="Google Shape;6641;p61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42" name="Google Shape;6642;p61"/>
          <p:cNvGrpSpPr/>
          <p:nvPr/>
        </p:nvGrpSpPr>
        <p:grpSpPr>
          <a:xfrm>
            <a:off x="2611534" y="3664729"/>
            <a:ext cx="357468" cy="356497"/>
            <a:chOff x="-31455100" y="3909350"/>
            <a:chExt cx="294600" cy="293800"/>
          </a:xfrm>
        </p:grpSpPr>
        <p:sp>
          <p:nvSpPr>
            <p:cNvPr id="6643" name="Google Shape;6643;p61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4" name="Google Shape;6644;p61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45" name="Google Shape;6645;p61"/>
          <p:cNvGrpSpPr/>
          <p:nvPr/>
        </p:nvGrpSpPr>
        <p:grpSpPr>
          <a:xfrm>
            <a:off x="3952719" y="3665684"/>
            <a:ext cx="353645" cy="354586"/>
            <a:chOff x="-30345325" y="3918800"/>
            <a:chExt cx="291450" cy="292225"/>
          </a:xfrm>
        </p:grpSpPr>
        <p:sp>
          <p:nvSpPr>
            <p:cNvPr id="6646" name="Google Shape;6646;p61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7" name="Google Shape;6647;p61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8" name="Google Shape;6648;p61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9" name="Google Shape;6649;p61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50" name="Google Shape;6650;p61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51" name="Google Shape;6651;p61"/>
          <p:cNvGrpSpPr/>
          <p:nvPr/>
        </p:nvGrpSpPr>
        <p:grpSpPr>
          <a:xfrm>
            <a:off x="2172184" y="1821587"/>
            <a:ext cx="353645" cy="353645"/>
            <a:chOff x="-34763900" y="3561225"/>
            <a:chExt cx="291450" cy="291450"/>
          </a:xfrm>
        </p:grpSpPr>
        <p:sp>
          <p:nvSpPr>
            <p:cNvPr id="6652" name="Google Shape;6652;p61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53" name="Google Shape;6653;p61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54" name="Google Shape;6654;p61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655" name="Google Shape;6655;p61"/>
          <p:cNvSpPr/>
          <p:nvPr/>
        </p:nvSpPr>
        <p:spPr>
          <a:xfrm>
            <a:off x="2171583" y="2257019"/>
            <a:ext cx="353645" cy="353615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656" name="Google Shape;6656;p61"/>
          <p:cNvGrpSpPr/>
          <p:nvPr/>
        </p:nvGrpSpPr>
        <p:grpSpPr>
          <a:xfrm>
            <a:off x="827081" y="2730099"/>
            <a:ext cx="354586" cy="354586"/>
            <a:chOff x="-32927950" y="3227275"/>
            <a:chExt cx="292225" cy="292225"/>
          </a:xfrm>
        </p:grpSpPr>
        <p:sp>
          <p:nvSpPr>
            <p:cNvPr id="6657" name="Google Shape;6657;p61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58" name="Google Shape;6658;p61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59" name="Google Shape;6659;p61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0" name="Google Shape;6660;p61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1" name="Google Shape;6661;p61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62" name="Google Shape;6662;p61"/>
          <p:cNvGrpSpPr/>
          <p:nvPr/>
        </p:nvGrpSpPr>
        <p:grpSpPr>
          <a:xfrm>
            <a:off x="826596" y="3201213"/>
            <a:ext cx="355557" cy="353645"/>
            <a:chOff x="-32927950" y="3586425"/>
            <a:chExt cx="293025" cy="291450"/>
          </a:xfrm>
        </p:grpSpPr>
        <p:sp>
          <p:nvSpPr>
            <p:cNvPr id="6663" name="Google Shape;6663;p61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4" name="Google Shape;6664;p61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5" name="Google Shape;6665;p61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6" name="Google Shape;6666;p61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7" name="Google Shape;6667;p61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68" name="Google Shape;6668;p61"/>
          <p:cNvGrpSpPr/>
          <p:nvPr/>
        </p:nvGrpSpPr>
        <p:grpSpPr>
          <a:xfrm>
            <a:off x="827081" y="3665198"/>
            <a:ext cx="354586" cy="355557"/>
            <a:chOff x="-32927950" y="3944800"/>
            <a:chExt cx="292225" cy="293025"/>
          </a:xfrm>
        </p:grpSpPr>
        <p:sp>
          <p:nvSpPr>
            <p:cNvPr id="6669" name="Google Shape;6669;p61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0" name="Google Shape;6670;p61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1" name="Google Shape;6671;p61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2" name="Google Shape;6672;p61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3" name="Google Shape;6673;p61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4" name="Google Shape;6674;p61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5" name="Google Shape;6675;p61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6" name="Google Shape;6676;p61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7" name="Google Shape;6677;p61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78" name="Google Shape;6678;p61"/>
          <p:cNvGrpSpPr/>
          <p:nvPr/>
        </p:nvGrpSpPr>
        <p:grpSpPr>
          <a:xfrm>
            <a:off x="3055873" y="2730449"/>
            <a:ext cx="354586" cy="353888"/>
            <a:chOff x="-31094350" y="3194000"/>
            <a:chExt cx="292225" cy="291650"/>
          </a:xfrm>
        </p:grpSpPr>
        <p:sp>
          <p:nvSpPr>
            <p:cNvPr id="6679" name="Google Shape;6679;p61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0" name="Google Shape;6680;p61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1" name="Google Shape;6681;p61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2" name="Google Shape;6682;p61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3" name="Google Shape;6683;p61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4" name="Google Shape;6684;p61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5" name="Google Shape;6685;p61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6" name="Google Shape;6686;p61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87" name="Google Shape;6687;p61"/>
          <p:cNvGrpSpPr/>
          <p:nvPr/>
        </p:nvGrpSpPr>
        <p:grpSpPr>
          <a:xfrm>
            <a:off x="3056343" y="3200941"/>
            <a:ext cx="353645" cy="354191"/>
            <a:chOff x="-31093575" y="3552550"/>
            <a:chExt cx="291450" cy="291900"/>
          </a:xfrm>
        </p:grpSpPr>
        <p:sp>
          <p:nvSpPr>
            <p:cNvPr id="6688" name="Google Shape;6688;p61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9" name="Google Shape;6689;p61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0" name="Google Shape;6690;p61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1" name="Google Shape;6691;p61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92" name="Google Shape;6692;p61"/>
          <p:cNvGrpSpPr/>
          <p:nvPr/>
        </p:nvGrpSpPr>
        <p:grpSpPr>
          <a:xfrm>
            <a:off x="2182711" y="1380546"/>
            <a:ext cx="332593" cy="353645"/>
            <a:chOff x="-34755225" y="3202075"/>
            <a:chExt cx="274100" cy="291450"/>
          </a:xfrm>
        </p:grpSpPr>
        <p:sp>
          <p:nvSpPr>
            <p:cNvPr id="6693" name="Google Shape;6693;p61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4" name="Google Shape;6694;p61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5" name="Google Shape;6695;p61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6" name="Google Shape;6696;p61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7" name="Google Shape;6697;p61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8" name="Google Shape;6698;p61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9" name="Google Shape;6699;p61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00" name="Google Shape;6700;p61"/>
          <p:cNvGrpSpPr/>
          <p:nvPr/>
        </p:nvGrpSpPr>
        <p:grpSpPr>
          <a:xfrm>
            <a:off x="3056343" y="3666169"/>
            <a:ext cx="353645" cy="353615"/>
            <a:chOff x="-31093575" y="3911725"/>
            <a:chExt cx="291450" cy="291425"/>
          </a:xfrm>
        </p:grpSpPr>
        <p:sp>
          <p:nvSpPr>
            <p:cNvPr id="6701" name="Google Shape;6701;p61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2" name="Google Shape;6702;p61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03" name="Google Shape;6703;p61"/>
          <p:cNvGrpSpPr/>
          <p:nvPr/>
        </p:nvGrpSpPr>
        <p:grpSpPr>
          <a:xfrm>
            <a:off x="2165773" y="4123136"/>
            <a:ext cx="356497" cy="354586"/>
            <a:chOff x="-29946000" y="3183175"/>
            <a:chExt cx="293800" cy="292225"/>
          </a:xfrm>
        </p:grpSpPr>
        <p:sp>
          <p:nvSpPr>
            <p:cNvPr id="6704" name="Google Shape;6704;p61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5" name="Google Shape;6705;p61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6" name="Google Shape;6706;p61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7" name="Google Shape;6707;p61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8" name="Google Shape;6708;p61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9" name="Google Shape;6709;p61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10" name="Google Shape;6710;p61"/>
          <p:cNvGrpSpPr/>
          <p:nvPr/>
        </p:nvGrpSpPr>
        <p:grpSpPr>
          <a:xfrm>
            <a:off x="2610305" y="1380289"/>
            <a:ext cx="358408" cy="354161"/>
            <a:chOff x="-34408675" y="3202075"/>
            <a:chExt cx="295375" cy="291875"/>
          </a:xfrm>
        </p:grpSpPr>
        <p:sp>
          <p:nvSpPr>
            <p:cNvPr id="6711" name="Google Shape;6711;p61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12" name="Google Shape;6712;p61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13" name="Google Shape;6713;p61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14" name="Google Shape;6714;p61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15" name="Google Shape;6715;p61"/>
          <p:cNvGrpSpPr/>
          <p:nvPr/>
        </p:nvGrpSpPr>
        <p:grpSpPr>
          <a:xfrm>
            <a:off x="2612216" y="1820283"/>
            <a:ext cx="354586" cy="356254"/>
            <a:chOff x="-34405525" y="3558075"/>
            <a:chExt cx="292225" cy="293600"/>
          </a:xfrm>
        </p:grpSpPr>
        <p:sp>
          <p:nvSpPr>
            <p:cNvPr id="6716" name="Google Shape;6716;p61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17" name="Google Shape;6717;p61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18" name="Google Shape;6718;p61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19" name="Google Shape;6719;p61"/>
          <p:cNvGrpSpPr/>
          <p:nvPr/>
        </p:nvGrpSpPr>
        <p:grpSpPr>
          <a:xfrm>
            <a:off x="2611730" y="2256940"/>
            <a:ext cx="355557" cy="353615"/>
            <a:chOff x="-34406325" y="3919600"/>
            <a:chExt cx="293025" cy="291425"/>
          </a:xfrm>
        </p:grpSpPr>
        <p:sp>
          <p:nvSpPr>
            <p:cNvPr id="6720" name="Google Shape;6720;p61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1" name="Google Shape;6721;p61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2" name="Google Shape;6722;p61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3" name="Google Shape;6723;p61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4" name="Google Shape;6724;p61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5" name="Google Shape;6725;p61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6" name="Google Shape;6726;p61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27" name="Google Shape;6727;p61"/>
          <p:cNvGrpSpPr/>
          <p:nvPr/>
        </p:nvGrpSpPr>
        <p:grpSpPr>
          <a:xfrm>
            <a:off x="1275628" y="2736303"/>
            <a:ext cx="353645" cy="342179"/>
            <a:chOff x="-32568800" y="3232000"/>
            <a:chExt cx="291450" cy="282000"/>
          </a:xfrm>
        </p:grpSpPr>
        <p:sp>
          <p:nvSpPr>
            <p:cNvPr id="6728" name="Google Shape;6728;p61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9" name="Google Shape;6729;p61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30" name="Google Shape;6730;p61"/>
          <p:cNvGrpSpPr/>
          <p:nvPr/>
        </p:nvGrpSpPr>
        <p:grpSpPr>
          <a:xfrm>
            <a:off x="1275158" y="3201213"/>
            <a:ext cx="354586" cy="353645"/>
            <a:chOff x="-32569575" y="3586425"/>
            <a:chExt cx="292225" cy="291450"/>
          </a:xfrm>
        </p:grpSpPr>
        <p:sp>
          <p:nvSpPr>
            <p:cNvPr id="6731" name="Google Shape;6731;p61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32" name="Google Shape;6732;p61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33" name="Google Shape;6733;p61"/>
          <p:cNvGrpSpPr/>
          <p:nvPr/>
        </p:nvGrpSpPr>
        <p:grpSpPr>
          <a:xfrm>
            <a:off x="1266073" y="3665805"/>
            <a:ext cx="372756" cy="354343"/>
            <a:chOff x="-32576675" y="3944600"/>
            <a:chExt cx="307200" cy="292025"/>
          </a:xfrm>
        </p:grpSpPr>
        <p:sp>
          <p:nvSpPr>
            <p:cNvPr id="6734" name="Google Shape;6734;p61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35" name="Google Shape;6735;p61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36" name="Google Shape;6736;p61"/>
          <p:cNvGrpSpPr/>
          <p:nvPr/>
        </p:nvGrpSpPr>
        <p:grpSpPr>
          <a:xfrm>
            <a:off x="3511040" y="2730100"/>
            <a:ext cx="354586" cy="354586"/>
            <a:chOff x="-30735200" y="3192625"/>
            <a:chExt cx="292225" cy="292225"/>
          </a:xfrm>
        </p:grpSpPr>
        <p:sp>
          <p:nvSpPr>
            <p:cNvPr id="6737" name="Google Shape;6737;p61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38" name="Google Shape;6738;p61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39" name="Google Shape;6739;p61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0" name="Google Shape;6740;p61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1" name="Google Shape;6741;p61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2" name="Google Shape;6742;p61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3" name="Google Shape;6743;p61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44" name="Google Shape;6744;p61"/>
          <p:cNvGrpSpPr/>
          <p:nvPr/>
        </p:nvGrpSpPr>
        <p:grpSpPr>
          <a:xfrm>
            <a:off x="3511040" y="3201532"/>
            <a:ext cx="354586" cy="353008"/>
            <a:chOff x="-30735200" y="3552550"/>
            <a:chExt cx="292225" cy="290925"/>
          </a:xfrm>
        </p:grpSpPr>
        <p:sp>
          <p:nvSpPr>
            <p:cNvPr id="6745" name="Google Shape;6745;p61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6" name="Google Shape;6746;p61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47" name="Google Shape;6747;p61"/>
          <p:cNvGrpSpPr/>
          <p:nvPr/>
        </p:nvGrpSpPr>
        <p:grpSpPr>
          <a:xfrm>
            <a:off x="3511040" y="3666154"/>
            <a:ext cx="354586" cy="353645"/>
            <a:chOff x="-30735200" y="3910925"/>
            <a:chExt cx="292225" cy="291450"/>
          </a:xfrm>
        </p:grpSpPr>
        <p:sp>
          <p:nvSpPr>
            <p:cNvPr id="6748" name="Google Shape;6748;p61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9" name="Google Shape;6749;p61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750" name="Google Shape;6750;p61"/>
          <p:cNvSpPr/>
          <p:nvPr/>
        </p:nvSpPr>
        <p:spPr>
          <a:xfrm>
            <a:off x="2614155" y="4123242"/>
            <a:ext cx="354586" cy="353645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751" name="Google Shape;6751;p61"/>
          <p:cNvGrpSpPr/>
          <p:nvPr/>
        </p:nvGrpSpPr>
        <p:grpSpPr>
          <a:xfrm>
            <a:off x="4864547" y="1375808"/>
            <a:ext cx="358971" cy="359224"/>
            <a:chOff x="-57956275" y="3197925"/>
            <a:chExt cx="319000" cy="319225"/>
          </a:xfrm>
        </p:grpSpPr>
        <p:sp>
          <p:nvSpPr>
            <p:cNvPr id="6752" name="Google Shape;6752;p61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3" name="Google Shape;6753;p61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4" name="Google Shape;6754;p61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5" name="Google Shape;6755;p61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6" name="Google Shape;6756;p61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7" name="Google Shape;6757;p61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8" name="Google Shape;6758;p61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59" name="Google Shape;6759;p61"/>
          <p:cNvGrpSpPr/>
          <p:nvPr/>
        </p:nvGrpSpPr>
        <p:grpSpPr>
          <a:xfrm>
            <a:off x="4886701" y="1832234"/>
            <a:ext cx="314662" cy="358971"/>
            <a:chOff x="-57940525" y="3590375"/>
            <a:chExt cx="279625" cy="319000"/>
          </a:xfrm>
        </p:grpSpPr>
        <p:sp>
          <p:nvSpPr>
            <p:cNvPr id="6760" name="Google Shape;6760;p61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1" name="Google Shape;6761;p61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2" name="Google Shape;6762;p61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3" name="Google Shape;6763;p61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4" name="Google Shape;6764;p61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65" name="Google Shape;6765;p61"/>
          <p:cNvGrpSpPr/>
          <p:nvPr/>
        </p:nvGrpSpPr>
        <p:grpSpPr>
          <a:xfrm>
            <a:off x="4857582" y="2273605"/>
            <a:ext cx="358099" cy="358999"/>
            <a:chOff x="-57959425" y="3982600"/>
            <a:chExt cx="318225" cy="319025"/>
          </a:xfrm>
        </p:grpSpPr>
        <p:sp>
          <p:nvSpPr>
            <p:cNvPr id="6766" name="Google Shape;6766;p61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7" name="Google Shape;6767;p61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8" name="Google Shape;6768;p61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9" name="Google Shape;6769;p61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70" name="Google Shape;6770;p61"/>
          <p:cNvGrpSpPr/>
          <p:nvPr/>
        </p:nvGrpSpPr>
        <p:grpSpPr>
          <a:xfrm>
            <a:off x="7057749" y="1376934"/>
            <a:ext cx="357226" cy="357226"/>
            <a:chOff x="-55987225" y="3198925"/>
            <a:chExt cx="317450" cy="317450"/>
          </a:xfrm>
        </p:grpSpPr>
        <p:sp>
          <p:nvSpPr>
            <p:cNvPr id="6771" name="Google Shape;6771;p61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2" name="Google Shape;6772;p61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3" name="Google Shape;6773;p61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4" name="Google Shape;6774;p61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75" name="Google Shape;6775;p61"/>
          <p:cNvGrpSpPr/>
          <p:nvPr/>
        </p:nvGrpSpPr>
        <p:grpSpPr>
          <a:xfrm>
            <a:off x="7057749" y="1832965"/>
            <a:ext cx="357226" cy="357367"/>
            <a:chOff x="-55987225" y="3591025"/>
            <a:chExt cx="317450" cy="317575"/>
          </a:xfrm>
        </p:grpSpPr>
        <p:sp>
          <p:nvSpPr>
            <p:cNvPr id="6776" name="Google Shape;6776;p61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7" name="Google Shape;6777;p61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8" name="Google Shape;6778;p61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9" name="Google Shape;6779;p61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0" name="Google Shape;6780;p61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81" name="Google Shape;6781;p61"/>
          <p:cNvGrpSpPr/>
          <p:nvPr/>
        </p:nvGrpSpPr>
        <p:grpSpPr>
          <a:xfrm>
            <a:off x="7071665" y="2273605"/>
            <a:ext cx="358999" cy="358999"/>
            <a:chOff x="-55988800" y="3982600"/>
            <a:chExt cx="319025" cy="319025"/>
          </a:xfrm>
        </p:grpSpPr>
        <p:sp>
          <p:nvSpPr>
            <p:cNvPr id="6782" name="Google Shape;6782;p61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3" name="Google Shape;6783;p61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4" name="Google Shape;6784;p61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5" name="Google Shape;6785;p61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6" name="Google Shape;6786;p61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87" name="Google Shape;6787;p61"/>
          <p:cNvGrpSpPr/>
          <p:nvPr/>
        </p:nvGrpSpPr>
        <p:grpSpPr>
          <a:xfrm>
            <a:off x="5730184" y="2731562"/>
            <a:ext cx="356326" cy="358971"/>
            <a:chOff x="-54026025" y="3192625"/>
            <a:chExt cx="316650" cy="319000"/>
          </a:xfrm>
        </p:grpSpPr>
        <p:sp>
          <p:nvSpPr>
            <p:cNvPr id="6788" name="Google Shape;6788;p61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9" name="Google Shape;6789;p61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0" name="Google Shape;6790;p61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1" name="Google Shape;6791;p61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2" name="Google Shape;6792;p61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3" name="Google Shape;6793;p61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4" name="Google Shape;6794;p61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5" name="Google Shape;6795;p61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96" name="Google Shape;6796;p61"/>
          <p:cNvGrpSpPr/>
          <p:nvPr/>
        </p:nvGrpSpPr>
        <p:grpSpPr>
          <a:xfrm>
            <a:off x="5750130" y="3202536"/>
            <a:ext cx="316434" cy="358099"/>
            <a:chOff x="-54007925" y="3584850"/>
            <a:chExt cx="281200" cy="318225"/>
          </a:xfrm>
        </p:grpSpPr>
        <p:sp>
          <p:nvSpPr>
            <p:cNvPr id="6797" name="Google Shape;6797;p61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8" name="Google Shape;6798;p61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9" name="Google Shape;6799;p61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0" name="Google Shape;6800;p61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1" name="Google Shape;6801;p61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2" name="Google Shape;6802;p61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03" name="Google Shape;6803;p61"/>
          <p:cNvGrpSpPr/>
          <p:nvPr/>
        </p:nvGrpSpPr>
        <p:grpSpPr>
          <a:xfrm>
            <a:off x="5750130" y="3664421"/>
            <a:ext cx="316434" cy="358914"/>
            <a:chOff x="-54007925" y="3975575"/>
            <a:chExt cx="281200" cy="318950"/>
          </a:xfrm>
        </p:grpSpPr>
        <p:sp>
          <p:nvSpPr>
            <p:cNvPr id="6804" name="Google Shape;6804;p61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5" name="Google Shape;6805;p61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6" name="Google Shape;6806;p61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7" name="Google Shape;6807;p61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08" name="Google Shape;6808;p61"/>
          <p:cNvGrpSpPr/>
          <p:nvPr/>
        </p:nvGrpSpPr>
        <p:grpSpPr>
          <a:xfrm>
            <a:off x="7984996" y="2748891"/>
            <a:ext cx="274770" cy="358492"/>
            <a:chOff x="-52005775" y="3208025"/>
            <a:chExt cx="244175" cy="318575"/>
          </a:xfrm>
        </p:grpSpPr>
        <p:sp>
          <p:nvSpPr>
            <p:cNvPr id="6809" name="Google Shape;6809;p61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0" name="Google Shape;6810;p61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1" name="Google Shape;6811;p61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2" name="Google Shape;6812;p61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3" name="Google Shape;6813;p61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4" name="Google Shape;6814;p61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5" name="Google Shape;6815;p61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6" name="Google Shape;6816;p61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7" name="Google Shape;6817;p61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8" name="Google Shape;6818;p61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9" name="Google Shape;6819;p61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20" name="Google Shape;6820;p61"/>
          <p:cNvGrpSpPr/>
          <p:nvPr/>
        </p:nvGrpSpPr>
        <p:grpSpPr>
          <a:xfrm>
            <a:off x="5291462" y="1376934"/>
            <a:ext cx="358099" cy="358099"/>
            <a:chOff x="-57568775" y="3198925"/>
            <a:chExt cx="318225" cy="318225"/>
          </a:xfrm>
        </p:grpSpPr>
        <p:sp>
          <p:nvSpPr>
            <p:cNvPr id="6821" name="Google Shape;6821;p61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2" name="Google Shape;6822;p61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3" name="Google Shape;6823;p61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4" name="Google Shape;6824;p61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5" name="Google Shape;6825;p61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6" name="Google Shape;6826;p61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27" name="Google Shape;6827;p61"/>
          <p:cNvGrpSpPr/>
          <p:nvPr/>
        </p:nvGrpSpPr>
        <p:grpSpPr>
          <a:xfrm>
            <a:off x="5313181" y="1832234"/>
            <a:ext cx="314662" cy="358099"/>
            <a:chOff x="-57549075" y="3590375"/>
            <a:chExt cx="279625" cy="318225"/>
          </a:xfrm>
        </p:grpSpPr>
        <p:sp>
          <p:nvSpPr>
            <p:cNvPr id="6828" name="Google Shape;6828;p61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9" name="Google Shape;6829;p61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0" name="Google Shape;6830;p61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1" name="Google Shape;6831;p61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32" name="Google Shape;6832;p61"/>
          <p:cNvGrpSpPr/>
          <p:nvPr/>
        </p:nvGrpSpPr>
        <p:grpSpPr>
          <a:xfrm>
            <a:off x="5305378" y="2273605"/>
            <a:ext cx="359871" cy="359871"/>
            <a:chOff x="-57570350" y="3982600"/>
            <a:chExt cx="319800" cy="319800"/>
          </a:xfrm>
        </p:grpSpPr>
        <p:sp>
          <p:nvSpPr>
            <p:cNvPr id="6833" name="Google Shape;6833;p61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4" name="Google Shape;6834;p61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5" name="Google Shape;6835;p61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6" name="Google Shape;6836;p61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37" name="Google Shape;6837;p61"/>
          <p:cNvGrpSpPr/>
          <p:nvPr/>
        </p:nvGrpSpPr>
        <p:grpSpPr>
          <a:xfrm>
            <a:off x="7520416" y="1376033"/>
            <a:ext cx="314662" cy="358999"/>
            <a:chOff x="-55576850" y="3198125"/>
            <a:chExt cx="279625" cy="319025"/>
          </a:xfrm>
        </p:grpSpPr>
        <p:sp>
          <p:nvSpPr>
            <p:cNvPr id="6838" name="Google Shape;6838;p61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9" name="Google Shape;6839;p61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0" name="Google Shape;6840;p61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1" name="Google Shape;6841;p61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42" name="Google Shape;6842;p61"/>
          <p:cNvGrpSpPr/>
          <p:nvPr/>
        </p:nvGrpSpPr>
        <p:grpSpPr>
          <a:xfrm>
            <a:off x="7497812" y="1832009"/>
            <a:ext cx="359871" cy="358324"/>
            <a:chOff x="-55596550" y="3590175"/>
            <a:chExt cx="319800" cy="318425"/>
          </a:xfrm>
        </p:grpSpPr>
        <p:sp>
          <p:nvSpPr>
            <p:cNvPr id="6843" name="Google Shape;6843;p61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4" name="Google Shape;6844;p61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5" name="Google Shape;6845;p61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6" name="Google Shape;6846;p61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47" name="Google Shape;6847;p61"/>
          <p:cNvGrpSpPr/>
          <p:nvPr/>
        </p:nvGrpSpPr>
        <p:grpSpPr>
          <a:xfrm>
            <a:off x="7513049" y="2273351"/>
            <a:ext cx="358999" cy="359252"/>
            <a:chOff x="-55595775" y="3982375"/>
            <a:chExt cx="319025" cy="319250"/>
          </a:xfrm>
        </p:grpSpPr>
        <p:sp>
          <p:nvSpPr>
            <p:cNvPr id="6848" name="Google Shape;6848;p61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9" name="Google Shape;6849;p61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0" name="Google Shape;6850;p61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1" name="Google Shape;6851;p61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2" name="Google Shape;6852;p61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3" name="Google Shape;6853;p61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54" name="Google Shape;6854;p61"/>
          <p:cNvGrpSpPr/>
          <p:nvPr/>
        </p:nvGrpSpPr>
        <p:grpSpPr>
          <a:xfrm>
            <a:off x="6170232" y="2731562"/>
            <a:ext cx="358999" cy="358099"/>
            <a:chOff x="-53635375" y="3192625"/>
            <a:chExt cx="319025" cy="318225"/>
          </a:xfrm>
        </p:grpSpPr>
        <p:sp>
          <p:nvSpPr>
            <p:cNvPr id="6855" name="Google Shape;6855;p61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6" name="Google Shape;6856;p61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7" name="Google Shape;6857;p61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58" name="Google Shape;6858;p61"/>
          <p:cNvGrpSpPr/>
          <p:nvPr/>
        </p:nvGrpSpPr>
        <p:grpSpPr>
          <a:xfrm>
            <a:off x="6192401" y="3202536"/>
            <a:ext cx="314662" cy="358999"/>
            <a:chOff x="-53615675" y="3584850"/>
            <a:chExt cx="279625" cy="319025"/>
          </a:xfrm>
        </p:grpSpPr>
        <p:sp>
          <p:nvSpPr>
            <p:cNvPr id="6859" name="Google Shape;6859;p61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0" name="Google Shape;6860;p61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1" name="Google Shape;6861;p61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62" name="Google Shape;6862;p61"/>
          <p:cNvGrpSpPr/>
          <p:nvPr/>
        </p:nvGrpSpPr>
        <p:grpSpPr>
          <a:xfrm>
            <a:off x="6170246" y="3665461"/>
            <a:ext cx="358971" cy="357874"/>
            <a:chOff x="-53634575" y="3976500"/>
            <a:chExt cx="319000" cy="318025"/>
          </a:xfrm>
        </p:grpSpPr>
        <p:sp>
          <p:nvSpPr>
            <p:cNvPr id="6863" name="Google Shape;6863;p61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4" name="Google Shape;6864;p61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5" name="Google Shape;6865;p61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6" name="Google Shape;6866;p61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7" name="Google Shape;6867;p61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8" name="Google Shape;6868;p61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9" name="Google Shape;6869;p61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0" name="Google Shape;6870;p61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71" name="Google Shape;6871;p61"/>
          <p:cNvGrpSpPr/>
          <p:nvPr/>
        </p:nvGrpSpPr>
        <p:grpSpPr>
          <a:xfrm>
            <a:off x="7965050" y="3208415"/>
            <a:ext cx="314662" cy="358436"/>
            <a:chOff x="-52023900" y="3590075"/>
            <a:chExt cx="279625" cy="318525"/>
          </a:xfrm>
        </p:grpSpPr>
        <p:sp>
          <p:nvSpPr>
            <p:cNvPr id="6872" name="Google Shape;6872;p61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3" name="Google Shape;6873;p61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4" name="Google Shape;6874;p61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5" name="Google Shape;6875;p61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6" name="Google Shape;6876;p61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7" name="Google Shape;6877;p61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8" name="Google Shape;6878;p61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79" name="Google Shape;6879;p61"/>
          <p:cNvGrpSpPr/>
          <p:nvPr/>
        </p:nvGrpSpPr>
        <p:grpSpPr>
          <a:xfrm>
            <a:off x="5728292" y="1376934"/>
            <a:ext cx="358971" cy="358971"/>
            <a:chOff x="-57173375" y="3198925"/>
            <a:chExt cx="319000" cy="319000"/>
          </a:xfrm>
        </p:grpSpPr>
        <p:sp>
          <p:nvSpPr>
            <p:cNvPr id="6880" name="Google Shape;6880;p61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1" name="Google Shape;6881;p61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2" name="Google Shape;6882;p61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3" name="Google Shape;6883;p61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84" name="Google Shape;6884;p61"/>
          <p:cNvGrpSpPr/>
          <p:nvPr/>
        </p:nvGrpSpPr>
        <p:grpSpPr>
          <a:xfrm>
            <a:off x="5729178" y="1854374"/>
            <a:ext cx="357198" cy="314690"/>
            <a:chOff x="-57176525" y="3610050"/>
            <a:chExt cx="317425" cy="279650"/>
          </a:xfrm>
        </p:grpSpPr>
        <p:sp>
          <p:nvSpPr>
            <p:cNvPr id="6885" name="Google Shape;6885;p61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6" name="Google Shape;6886;p61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7" name="Google Shape;6887;p61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8" name="Google Shape;6888;p61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9" name="Google Shape;6889;p61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90" name="Google Shape;6890;p61"/>
          <p:cNvGrpSpPr/>
          <p:nvPr/>
        </p:nvGrpSpPr>
        <p:grpSpPr>
          <a:xfrm>
            <a:off x="7939633" y="1376934"/>
            <a:ext cx="358099" cy="356326"/>
            <a:chOff x="-55202750" y="3198925"/>
            <a:chExt cx="318225" cy="316650"/>
          </a:xfrm>
        </p:grpSpPr>
        <p:sp>
          <p:nvSpPr>
            <p:cNvPr id="6891" name="Google Shape;6891;p61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92" name="Google Shape;6892;p61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93" name="Google Shape;6893;p61"/>
          <p:cNvGrpSpPr/>
          <p:nvPr/>
        </p:nvGrpSpPr>
        <p:grpSpPr>
          <a:xfrm>
            <a:off x="7950267" y="1832234"/>
            <a:ext cx="336830" cy="358099"/>
            <a:chOff x="-55194875" y="3590375"/>
            <a:chExt cx="299325" cy="318225"/>
          </a:xfrm>
        </p:grpSpPr>
        <p:sp>
          <p:nvSpPr>
            <p:cNvPr id="6894" name="Google Shape;6894;p61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95" name="Google Shape;6895;p61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96" name="Google Shape;6896;p61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97" name="Google Shape;6897;p61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98" name="Google Shape;6898;p61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99" name="Google Shape;6899;p61"/>
          <p:cNvGrpSpPr/>
          <p:nvPr/>
        </p:nvGrpSpPr>
        <p:grpSpPr>
          <a:xfrm>
            <a:off x="7954884" y="2274505"/>
            <a:ext cx="357198" cy="357198"/>
            <a:chOff x="-55203525" y="3983400"/>
            <a:chExt cx="317425" cy="317425"/>
          </a:xfrm>
        </p:grpSpPr>
        <p:sp>
          <p:nvSpPr>
            <p:cNvPr id="6900" name="Google Shape;6900;p61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1" name="Google Shape;6901;p61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2" name="Google Shape;6902;p61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03" name="Google Shape;6903;p61"/>
          <p:cNvGrpSpPr/>
          <p:nvPr/>
        </p:nvGrpSpPr>
        <p:grpSpPr>
          <a:xfrm>
            <a:off x="6621365" y="2731562"/>
            <a:ext cx="335930" cy="358971"/>
            <a:chOff x="-53232900" y="3192625"/>
            <a:chExt cx="298525" cy="319000"/>
          </a:xfrm>
        </p:grpSpPr>
        <p:sp>
          <p:nvSpPr>
            <p:cNvPr id="6904" name="Google Shape;6904;p61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5" name="Google Shape;6905;p61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6" name="Google Shape;6906;p61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7" name="Google Shape;6907;p61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8" name="Google Shape;6908;p61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9" name="Google Shape;6909;p61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0" name="Google Shape;6910;p61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1" name="Google Shape;6911;p61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12" name="Google Shape;6912;p61"/>
          <p:cNvGrpSpPr/>
          <p:nvPr/>
        </p:nvGrpSpPr>
        <p:grpSpPr>
          <a:xfrm>
            <a:off x="6610731" y="3202536"/>
            <a:ext cx="357198" cy="356326"/>
            <a:chOff x="-53242350" y="3584850"/>
            <a:chExt cx="317425" cy="316650"/>
          </a:xfrm>
        </p:grpSpPr>
        <p:sp>
          <p:nvSpPr>
            <p:cNvPr id="6913" name="Google Shape;6913;p61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4" name="Google Shape;6914;p61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5" name="Google Shape;6915;p61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6" name="Google Shape;6916;p61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7" name="Google Shape;6917;p61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18" name="Google Shape;6918;p61"/>
          <p:cNvGrpSpPr/>
          <p:nvPr/>
        </p:nvGrpSpPr>
        <p:grpSpPr>
          <a:xfrm>
            <a:off x="6631999" y="3665236"/>
            <a:ext cx="314662" cy="358999"/>
            <a:chOff x="-53224225" y="3976300"/>
            <a:chExt cx="279625" cy="319025"/>
          </a:xfrm>
        </p:grpSpPr>
        <p:sp>
          <p:nvSpPr>
            <p:cNvPr id="6919" name="Google Shape;6919;p61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0" name="Google Shape;6920;p61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1" name="Google Shape;6921;p61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2" name="Google Shape;6922;p61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3" name="Google Shape;6923;p61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4" name="Google Shape;6924;p61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5" name="Google Shape;6925;p61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26" name="Google Shape;6926;p61"/>
          <p:cNvGrpSpPr/>
          <p:nvPr/>
        </p:nvGrpSpPr>
        <p:grpSpPr>
          <a:xfrm>
            <a:off x="7942896" y="3672917"/>
            <a:ext cx="358971" cy="358408"/>
            <a:chOff x="-52043575" y="3983125"/>
            <a:chExt cx="319000" cy="318500"/>
          </a:xfrm>
        </p:grpSpPr>
        <p:sp>
          <p:nvSpPr>
            <p:cNvPr id="6927" name="Google Shape;6927;p61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8" name="Google Shape;6928;p61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9" name="Google Shape;6929;p61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0" name="Google Shape;6930;p61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1" name="Google Shape;6931;p61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2" name="Google Shape;6932;p61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3" name="Google Shape;6933;p61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4" name="Google Shape;6934;p61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5" name="Google Shape;6935;p61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36" name="Google Shape;6936;p61"/>
          <p:cNvGrpSpPr/>
          <p:nvPr/>
        </p:nvGrpSpPr>
        <p:grpSpPr>
          <a:xfrm>
            <a:off x="6196836" y="1376934"/>
            <a:ext cx="314662" cy="358971"/>
            <a:chOff x="-56766175" y="3198925"/>
            <a:chExt cx="279625" cy="319000"/>
          </a:xfrm>
        </p:grpSpPr>
        <p:sp>
          <p:nvSpPr>
            <p:cNvPr id="6937" name="Google Shape;6937;p61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8" name="Google Shape;6938;p61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9" name="Google Shape;6939;p61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0" name="Google Shape;6940;p61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1" name="Google Shape;6941;p61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2" name="Google Shape;6942;p61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3" name="Google Shape;6943;p61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44" name="Google Shape;6944;p61"/>
          <p:cNvGrpSpPr/>
          <p:nvPr/>
        </p:nvGrpSpPr>
        <p:grpSpPr>
          <a:xfrm>
            <a:off x="6195950" y="1832234"/>
            <a:ext cx="316434" cy="358099"/>
            <a:chOff x="-56766175" y="3590375"/>
            <a:chExt cx="281200" cy="318225"/>
          </a:xfrm>
        </p:grpSpPr>
        <p:sp>
          <p:nvSpPr>
            <p:cNvPr id="6945" name="Google Shape;6945;p61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6" name="Google Shape;6946;p61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7" name="Google Shape;6947;p61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8" name="Google Shape;6948;p61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49" name="Google Shape;6949;p61"/>
          <p:cNvGrpSpPr/>
          <p:nvPr/>
        </p:nvGrpSpPr>
        <p:grpSpPr>
          <a:xfrm>
            <a:off x="6232906" y="2273605"/>
            <a:ext cx="272126" cy="358099"/>
            <a:chOff x="-56747275" y="3982600"/>
            <a:chExt cx="241825" cy="318225"/>
          </a:xfrm>
        </p:grpSpPr>
        <p:sp>
          <p:nvSpPr>
            <p:cNvPr id="6950" name="Google Shape;6950;p61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1" name="Google Shape;6951;p61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2" name="Google Shape;6952;p61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3" name="Google Shape;6953;p61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4" name="Google Shape;6954;p61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5" name="Google Shape;6955;p61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6" name="Google Shape;6956;p61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57" name="Google Shape;6957;p61"/>
          <p:cNvGrpSpPr/>
          <p:nvPr/>
        </p:nvGrpSpPr>
        <p:grpSpPr>
          <a:xfrm>
            <a:off x="4840657" y="3215842"/>
            <a:ext cx="358999" cy="342991"/>
            <a:chOff x="-54812875" y="3596675"/>
            <a:chExt cx="319025" cy="304800"/>
          </a:xfrm>
        </p:grpSpPr>
        <p:sp>
          <p:nvSpPr>
            <p:cNvPr id="6958" name="Google Shape;6958;p61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9" name="Google Shape;6959;p61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0" name="Google Shape;6960;p61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1" name="Google Shape;6961;p61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2" name="Google Shape;6962;p61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3" name="Google Shape;6963;p61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4" name="Google Shape;6964;p61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965" name="Google Shape;6965;p61"/>
          <p:cNvSpPr/>
          <p:nvPr/>
        </p:nvSpPr>
        <p:spPr>
          <a:xfrm>
            <a:off x="5015548" y="3590113"/>
            <a:ext cx="8018" cy="900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966" name="Google Shape;6966;p61"/>
          <p:cNvSpPr/>
          <p:nvPr/>
        </p:nvSpPr>
        <p:spPr>
          <a:xfrm>
            <a:off x="5015998" y="3590985"/>
            <a:ext cx="7118" cy="928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967" name="Google Shape;6967;p61"/>
          <p:cNvGrpSpPr/>
          <p:nvPr/>
        </p:nvGrpSpPr>
        <p:grpSpPr>
          <a:xfrm>
            <a:off x="4862826" y="3672326"/>
            <a:ext cx="314662" cy="358099"/>
            <a:chOff x="-54793175" y="3982600"/>
            <a:chExt cx="279625" cy="318225"/>
          </a:xfrm>
        </p:grpSpPr>
        <p:sp>
          <p:nvSpPr>
            <p:cNvPr id="6968" name="Google Shape;6968;p61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9" name="Google Shape;6969;p61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0" name="Google Shape;6970;p61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1" name="Google Shape;6971;p61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2" name="Google Shape;6972;p61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3" name="Google Shape;6973;p61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4" name="Google Shape;6974;p61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75" name="Google Shape;6975;p61"/>
          <p:cNvGrpSpPr/>
          <p:nvPr/>
        </p:nvGrpSpPr>
        <p:grpSpPr>
          <a:xfrm>
            <a:off x="7074284" y="2731562"/>
            <a:ext cx="314662" cy="358099"/>
            <a:chOff x="-52832000" y="3192625"/>
            <a:chExt cx="279625" cy="318225"/>
          </a:xfrm>
        </p:grpSpPr>
        <p:sp>
          <p:nvSpPr>
            <p:cNvPr id="6976" name="Google Shape;6976;p61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7" name="Google Shape;6977;p61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8" name="Google Shape;6978;p61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9" name="Google Shape;6979;p61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0" name="Google Shape;6980;p61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1" name="Google Shape;6981;p61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2" name="Google Shape;6982;p61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3" name="Google Shape;6983;p61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84" name="Google Shape;6984;p61"/>
          <p:cNvGrpSpPr/>
          <p:nvPr/>
        </p:nvGrpSpPr>
        <p:grpSpPr>
          <a:xfrm>
            <a:off x="5760817" y="2272929"/>
            <a:ext cx="323524" cy="358774"/>
            <a:chOff x="-57162350" y="3982000"/>
            <a:chExt cx="287500" cy="318825"/>
          </a:xfrm>
        </p:grpSpPr>
        <p:sp>
          <p:nvSpPr>
            <p:cNvPr id="6985" name="Google Shape;6985;p61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6" name="Google Shape;6986;p61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7" name="Google Shape;6987;p61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8" name="Google Shape;6988;p61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9" name="Google Shape;6989;p61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0" name="Google Shape;6990;p61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1" name="Google Shape;6991;p61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2" name="Google Shape;6992;p61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93" name="Google Shape;6993;p61"/>
          <p:cNvGrpSpPr/>
          <p:nvPr/>
        </p:nvGrpSpPr>
        <p:grpSpPr>
          <a:xfrm>
            <a:off x="7052130" y="3203436"/>
            <a:ext cx="358971" cy="357198"/>
            <a:chOff x="-52851675" y="3585650"/>
            <a:chExt cx="319000" cy="317425"/>
          </a:xfrm>
        </p:grpSpPr>
        <p:sp>
          <p:nvSpPr>
            <p:cNvPr id="6994" name="Google Shape;6994;p61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5" name="Google Shape;6995;p61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6" name="Google Shape;6996;p61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7" name="Google Shape;6997;p61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8" name="Google Shape;6998;p61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9" name="Google Shape;6999;p61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00" name="Google Shape;7000;p61"/>
          <p:cNvGrpSpPr/>
          <p:nvPr/>
        </p:nvGrpSpPr>
        <p:grpSpPr>
          <a:xfrm>
            <a:off x="7074284" y="3665236"/>
            <a:ext cx="314662" cy="358999"/>
            <a:chOff x="-52832000" y="3976300"/>
            <a:chExt cx="279625" cy="319025"/>
          </a:xfrm>
        </p:grpSpPr>
        <p:sp>
          <p:nvSpPr>
            <p:cNvPr id="7001" name="Google Shape;7001;p61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2" name="Google Shape;7002;p61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3" name="Google Shape;7003;p61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4" name="Google Shape;7004;p61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5" name="Google Shape;7005;p61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06" name="Google Shape;7006;p61"/>
          <p:cNvGrpSpPr/>
          <p:nvPr/>
        </p:nvGrpSpPr>
        <p:grpSpPr>
          <a:xfrm>
            <a:off x="6191490" y="4119884"/>
            <a:ext cx="316434" cy="358099"/>
            <a:chOff x="-51633225" y="3198925"/>
            <a:chExt cx="281200" cy="318225"/>
          </a:xfrm>
        </p:grpSpPr>
        <p:sp>
          <p:nvSpPr>
            <p:cNvPr id="7007" name="Google Shape;7007;p61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8" name="Google Shape;7008;p61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9" name="Google Shape;7009;p61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0" name="Google Shape;7010;p61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1" name="Google Shape;7011;p61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2" name="Google Shape;7012;p61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3" name="Google Shape;7013;p61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14" name="Google Shape;7014;p61"/>
          <p:cNvGrpSpPr/>
          <p:nvPr/>
        </p:nvGrpSpPr>
        <p:grpSpPr>
          <a:xfrm>
            <a:off x="6610314" y="1377806"/>
            <a:ext cx="365188" cy="357226"/>
            <a:chOff x="-56396775" y="3199700"/>
            <a:chExt cx="324525" cy="317450"/>
          </a:xfrm>
        </p:grpSpPr>
        <p:sp>
          <p:nvSpPr>
            <p:cNvPr id="7015" name="Google Shape;7015;p61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6" name="Google Shape;7016;p61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7" name="Google Shape;7017;p61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8" name="Google Shape;7018;p61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9" name="Google Shape;7019;p61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0" name="Google Shape;7020;p61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21" name="Google Shape;7021;p61"/>
          <p:cNvGrpSpPr/>
          <p:nvPr/>
        </p:nvGrpSpPr>
        <p:grpSpPr>
          <a:xfrm>
            <a:off x="6613408" y="1843740"/>
            <a:ext cx="358999" cy="335958"/>
            <a:chOff x="-56394425" y="3600600"/>
            <a:chExt cx="319025" cy="298550"/>
          </a:xfrm>
        </p:grpSpPr>
        <p:sp>
          <p:nvSpPr>
            <p:cNvPr id="7022" name="Google Shape;7022;p61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3" name="Google Shape;7023;p61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4" name="Google Shape;7024;p61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25" name="Google Shape;7025;p61"/>
          <p:cNvGrpSpPr/>
          <p:nvPr/>
        </p:nvGrpSpPr>
        <p:grpSpPr>
          <a:xfrm>
            <a:off x="6644175" y="2274505"/>
            <a:ext cx="327068" cy="357198"/>
            <a:chOff x="-56379450" y="3983400"/>
            <a:chExt cx="290650" cy="317425"/>
          </a:xfrm>
        </p:grpSpPr>
        <p:sp>
          <p:nvSpPr>
            <p:cNvPr id="7026" name="Google Shape;7026;p61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7" name="Google Shape;7027;p61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8" name="Google Shape;7028;p61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9" name="Google Shape;7029;p61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0" name="Google Shape;7030;p61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1" name="Google Shape;7031;p61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2" name="Google Shape;7032;p61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3" name="Google Shape;7033;p61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34" name="Google Shape;7034;p61"/>
          <p:cNvGrpSpPr/>
          <p:nvPr/>
        </p:nvGrpSpPr>
        <p:grpSpPr>
          <a:xfrm>
            <a:off x="5307879" y="2738651"/>
            <a:ext cx="316434" cy="358971"/>
            <a:chOff x="-54401725" y="3198925"/>
            <a:chExt cx="281200" cy="319000"/>
          </a:xfrm>
        </p:grpSpPr>
        <p:sp>
          <p:nvSpPr>
            <p:cNvPr id="7035" name="Google Shape;7035;p61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6" name="Google Shape;7036;p61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7" name="Google Shape;7037;p61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8" name="Google Shape;7038;p61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9" name="Google Shape;7039;p61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0" name="Google Shape;7040;p61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1" name="Google Shape;7041;p61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2" name="Google Shape;7042;p61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3" name="Google Shape;7043;p61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4" name="Google Shape;7044;p61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5" name="Google Shape;7045;p61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46" name="Google Shape;7046;p61"/>
          <p:cNvGrpSpPr/>
          <p:nvPr/>
        </p:nvGrpSpPr>
        <p:grpSpPr>
          <a:xfrm>
            <a:off x="5308766" y="3208753"/>
            <a:ext cx="314662" cy="358099"/>
            <a:chOff x="-54401725" y="3590375"/>
            <a:chExt cx="279625" cy="318225"/>
          </a:xfrm>
        </p:grpSpPr>
        <p:sp>
          <p:nvSpPr>
            <p:cNvPr id="7047" name="Google Shape;7047;p61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8" name="Google Shape;7048;p61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9" name="Google Shape;7049;p61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0" name="Google Shape;7050;p61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1" name="Google Shape;7051;p61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2" name="Google Shape;7052;p61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53" name="Google Shape;7053;p61"/>
          <p:cNvGrpSpPr/>
          <p:nvPr/>
        </p:nvGrpSpPr>
        <p:grpSpPr>
          <a:xfrm>
            <a:off x="5306557" y="3672326"/>
            <a:ext cx="319079" cy="358099"/>
            <a:chOff x="-54403300" y="3982600"/>
            <a:chExt cx="283550" cy="318225"/>
          </a:xfrm>
        </p:grpSpPr>
        <p:sp>
          <p:nvSpPr>
            <p:cNvPr id="7054" name="Google Shape;7054;p61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5" name="Google Shape;7055;p61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6" name="Google Shape;7056;p61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7" name="Google Shape;7057;p61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8" name="Google Shape;7058;p61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59" name="Google Shape;7059;p61"/>
          <p:cNvGrpSpPr/>
          <p:nvPr/>
        </p:nvGrpSpPr>
        <p:grpSpPr>
          <a:xfrm>
            <a:off x="7493951" y="2733559"/>
            <a:ext cx="356298" cy="356973"/>
            <a:chOff x="-52458650" y="3194400"/>
            <a:chExt cx="316625" cy="317225"/>
          </a:xfrm>
        </p:grpSpPr>
        <p:sp>
          <p:nvSpPr>
            <p:cNvPr id="7060" name="Google Shape;7060;p61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1" name="Google Shape;7061;p61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2" name="Google Shape;7062;p61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3" name="Google Shape;7063;p61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4" name="Google Shape;7064;p61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5" name="Google Shape;7065;p61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6" name="Google Shape;7066;p61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7" name="Google Shape;7067;p61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68" name="Google Shape;7068;p61"/>
          <p:cNvGrpSpPr/>
          <p:nvPr/>
        </p:nvGrpSpPr>
        <p:grpSpPr>
          <a:xfrm>
            <a:off x="4862826" y="2738651"/>
            <a:ext cx="314662" cy="358971"/>
            <a:chOff x="-54793175" y="3198925"/>
            <a:chExt cx="279625" cy="319000"/>
          </a:xfrm>
        </p:grpSpPr>
        <p:sp>
          <p:nvSpPr>
            <p:cNvPr id="7069" name="Google Shape;7069;p61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0" name="Google Shape;7070;p61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1" name="Google Shape;7071;p61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2" name="Google Shape;7072;p61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3" name="Google Shape;7073;p61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4" name="Google Shape;7074;p61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5" name="Google Shape;7075;p61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76" name="Google Shape;7076;p61"/>
          <p:cNvGrpSpPr/>
          <p:nvPr/>
        </p:nvGrpSpPr>
        <p:grpSpPr>
          <a:xfrm>
            <a:off x="7503249" y="3202536"/>
            <a:ext cx="337703" cy="357845"/>
            <a:chOff x="-52450000" y="3584850"/>
            <a:chExt cx="300100" cy="318000"/>
          </a:xfrm>
        </p:grpSpPr>
        <p:sp>
          <p:nvSpPr>
            <p:cNvPr id="7077" name="Google Shape;7077;p61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8" name="Google Shape;7078;p61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9" name="Google Shape;7079;p61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0" name="Google Shape;7080;p61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1" name="Google Shape;7081;p61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2" name="Google Shape;7082;p61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3" name="Google Shape;7083;p61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84" name="Google Shape;7084;p61"/>
          <p:cNvGrpSpPr/>
          <p:nvPr/>
        </p:nvGrpSpPr>
        <p:grpSpPr>
          <a:xfrm>
            <a:off x="7514769" y="3667009"/>
            <a:ext cx="314662" cy="357226"/>
            <a:chOff x="-52440550" y="3977875"/>
            <a:chExt cx="279625" cy="317450"/>
          </a:xfrm>
        </p:grpSpPr>
        <p:sp>
          <p:nvSpPr>
            <p:cNvPr id="7085" name="Google Shape;7085;p61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6" name="Google Shape;7086;p61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7" name="Google Shape;7087;p61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8" name="Google Shape;7088;p61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9" name="Google Shape;7089;p61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0" name="Google Shape;7090;p61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1" name="Google Shape;7091;p61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2" name="Google Shape;7092;p61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93" name="Google Shape;7093;p61"/>
          <p:cNvGrpSpPr/>
          <p:nvPr/>
        </p:nvGrpSpPr>
        <p:grpSpPr>
          <a:xfrm>
            <a:off x="6626703" y="4123215"/>
            <a:ext cx="314662" cy="358999"/>
            <a:chOff x="-51623775" y="3584850"/>
            <a:chExt cx="279625" cy="319025"/>
          </a:xfrm>
        </p:grpSpPr>
        <p:sp>
          <p:nvSpPr>
            <p:cNvPr id="7094" name="Google Shape;7094;p61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5" name="Google Shape;7095;p61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6" name="Google Shape;7096;p61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7" name="Google Shape;7097;p61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8" name="Google Shape;7098;p61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9" name="Google Shape;7099;p61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00" name="Google Shape;7100;p61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01" name="Google Shape;7101;p61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02" name="Google Shape;7102;p61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103" name="Google Shape;7103;p61"/>
          <p:cNvSpPr txBox="1"/>
          <p:nvPr/>
        </p:nvSpPr>
        <p:spPr>
          <a:xfrm>
            <a:off x="826588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>
                <a:solidFill>
                  <a:srgbClr val="FFFFFF"/>
                </a:solidFill>
              </a:rPr>
              <a:t>Help &amp; </a:t>
            </a:r>
            <a:r>
              <a:rPr lang="es-ES" sz="2400" noProof="0" dirty="0" err="1">
                <a:solidFill>
                  <a:srgbClr val="FFFFFF"/>
                </a:solidFill>
              </a:rPr>
              <a:t>Support</a:t>
            </a:r>
            <a:r>
              <a:rPr lang="es-ES" sz="2400" noProof="0" dirty="0">
                <a:solidFill>
                  <a:srgbClr val="FFFFFF"/>
                </a:solidFill>
              </a:rPr>
              <a:t> </a:t>
            </a:r>
            <a:r>
              <a:rPr lang="es-ES" sz="2400" noProof="0" dirty="0" err="1">
                <a:solidFill>
                  <a:srgbClr val="FFFFFF"/>
                </a:solidFill>
              </a:rPr>
              <a:t>Icons</a:t>
            </a:r>
            <a:endParaRPr lang="es-ES" sz="2400" noProof="0" dirty="0">
              <a:solidFill>
                <a:srgbClr val="FFFFFF"/>
              </a:solidFill>
            </a:endParaRPr>
          </a:p>
        </p:txBody>
      </p:sp>
      <p:sp>
        <p:nvSpPr>
          <p:cNvPr id="7104" name="Google Shape;7104;p61"/>
          <p:cNvSpPr txBox="1"/>
          <p:nvPr/>
        </p:nvSpPr>
        <p:spPr>
          <a:xfrm>
            <a:off x="4835313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>
                <a:solidFill>
                  <a:srgbClr val="FFFFFF"/>
                </a:solidFill>
              </a:rPr>
              <a:t>Avatar </a:t>
            </a:r>
            <a:r>
              <a:rPr lang="es-ES" sz="2400" noProof="0" dirty="0" err="1">
                <a:solidFill>
                  <a:srgbClr val="FFFFFF"/>
                </a:solidFill>
              </a:rPr>
              <a:t>Icons</a:t>
            </a:r>
            <a:endParaRPr lang="es-ES" sz="2400" noProof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09" name="Google Shape;7109;p62"/>
          <p:cNvGrpSpPr/>
          <p:nvPr/>
        </p:nvGrpSpPr>
        <p:grpSpPr>
          <a:xfrm>
            <a:off x="866775" y="1386849"/>
            <a:ext cx="276003" cy="357300"/>
            <a:chOff x="-50469125" y="3183175"/>
            <a:chExt cx="233150" cy="301825"/>
          </a:xfrm>
        </p:grpSpPr>
        <p:sp>
          <p:nvSpPr>
            <p:cNvPr id="7110" name="Google Shape;7110;p62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11" name="Google Shape;7111;p62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12" name="Google Shape;7112;p62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13" name="Google Shape;7113;p62"/>
          <p:cNvGrpSpPr/>
          <p:nvPr/>
        </p:nvGrpSpPr>
        <p:grpSpPr>
          <a:xfrm>
            <a:off x="826674" y="1822251"/>
            <a:ext cx="356205" cy="355288"/>
            <a:chOff x="-50504575" y="3550975"/>
            <a:chExt cx="300900" cy="300125"/>
          </a:xfrm>
        </p:grpSpPr>
        <p:sp>
          <p:nvSpPr>
            <p:cNvPr id="7114" name="Google Shape;7114;p62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15" name="Google Shape;7115;p62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16" name="Google Shape;7116;p62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17" name="Google Shape;7117;p62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18" name="Google Shape;7118;p62"/>
          <p:cNvGrpSpPr/>
          <p:nvPr/>
        </p:nvGrpSpPr>
        <p:grpSpPr>
          <a:xfrm>
            <a:off x="826674" y="2260493"/>
            <a:ext cx="356205" cy="354341"/>
            <a:chOff x="-50503000" y="3921175"/>
            <a:chExt cx="300900" cy="299325"/>
          </a:xfrm>
        </p:grpSpPr>
        <p:sp>
          <p:nvSpPr>
            <p:cNvPr id="7119" name="Google Shape;7119;p62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0" name="Google Shape;7120;p62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1" name="Google Shape;7121;p62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2" name="Google Shape;7122;p62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3" name="Google Shape;7123;p62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24" name="Google Shape;7124;p62"/>
          <p:cNvGrpSpPr/>
          <p:nvPr/>
        </p:nvGrpSpPr>
        <p:grpSpPr>
          <a:xfrm>
            <a:off x="3030727" y="1406411"/>
            <a:ext cx="355258" cy="356205"/>
            <a:chOff x="-48630025" y="3199700"/>
            <a:chExt cx="300100" cy="300900"/>
          </a:xfrm>
        </p:grpSpPr>
        <p:sp>
          <p:nvSpPr>
            <p:cNvPr id="7125" name="Google Shape;7125;p62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6" name="Google Shape;7126;p62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7" name="Google Shape;7127;p62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28" name="Google Shape;7128;p62"/>
          <p:cNvGrpSpPr/>
          <p:nvPr/>
        </p:nvGrpSpPr>
        <p:grpSpPr>
          <a:xfrm>
            <a:off x="3030727" y="1843707"/>
            <a:ext cx="355258" cy="355258"/>
            <a:chOff x="-48630025" y="3569100"/>
            <a:chExt cx="300100" cy="300100"/>
          </a:xfrm>
        </p:grpSpPr>
        <p:sp>
          <p:nvSpPr>
            <p:cNvPr id="7129" name="Google Shape;7129;p62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0" name="Google Shape;7130;p62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1" name="Google Shape;7131;p62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2" name="Google Shape;7132;p62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3" name="Google Shape;7133;p62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4" name="Google Shape;7134;p62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5" name="Google Shape;7135;p62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6" name="Google Shape;7136;p62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7" name="Google Shape;7137;p62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8" name="Google Shape;7138;p62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39" name="Google Shape;7139;p62"/>
          <p:cNvGrpSpPr/>
          <p:nvPr/>
        </p:nvGrpSpPr>
        <p:grpSpPr>
          <a:xfrm>
            <a:off x="3031201" y="2281003"/>
            <a:ext cx="354311" cy="353394"/>
            <a:chOff x="-48629225" y="3938500"/>
            <a:chExt cx="299300" cy="298525"/>
          </a:xfrm>
        </p:grpSpPr>
        <p:sp>
          <p:nvSpPr>
            <p:cNvPr id="7140" name="Google Shape;7140;p62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1" name="Google Shape;7141;p62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2" name="Google Shape;7142;p62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3" name="Google Shape;7143;p62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44" name="Google Shape;7144;p62"/>
          <p:cNvGrpSpPr/>
          <p:nvPr/>
        </p:nvGrpSpPr>
        <p:grpSpPr>
          <a:xfrm>
            <a:off x="1766604" y="2752344"/>
            <a:ext cx="311458" cy="354341"/>
            <a:chOff x="-46762575" y="3200500"/>
            <a:chExt cx="263100" cy="299325"/>
          </a:xfrm>
        </p:grpSpPr>
        <p:sp>
          <p:nvSpPr>
            <p:cNvPr id="7145" name="Google Shape;7145;p62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6" name="Google Shape;7146;p62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7" name="Google Shape;7147;p62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8" name="Google Shape;7148;p62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9" name="Google Shape;7149;p62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50" name="Google Shape;7150;p62"/>
          <p:cNvGrpSpPr/>
          <p:nvPr/>
        </p:nvGrpSpPr>
        <p:grpSpPr>
          <a:xfrm>
            <a:off x="1744689" y="3211066"/>
            <a:ext cx="355288" cy="312375"/>
            <a:chOff x="-46779900" y="3588000"/>
            <a:chExt cx="300125" cy="263875"/>
          </a:xfrm>
        </p:grpSpPr>
        <p:sp>
          <p:nvSpPr>
            <p:cNvPr id="7151" name="Google Shape;7151;p62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52" name="Google Shape;7152;p62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53" name="Google Shape;7153;p62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54" name="Google Shape;7154;p62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55" name="Google Shape;7155;p62"/>
          <p:cNvGrpSpPr/>
          <p:nvPr/>
        </p:nvGrpSpPr>
        <p:grpSpPr>
          <a:xfrm>
            <a:off x="1745162" y="3625988"/>
            <a:ext cx="354341" cy="353394"/>
            <a:chOff x="-46779100" y="3938500"/>
            <a:chExt cx="299325" cy="298525"/>
          </a:xfrm>
        </p:grpSpPr>
        <p:sp>
          <p:nvSpPr>
            <p:cNvPr id="7156" name="Google Shape;7156;p62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57" name="Google Shape;7157;p62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58" name="Google Shape;7158;p62"/>
          <p:cNvGrpSpPr/>
          <p:nvPr/>
        </p:nvGrpSpPr>
        <p:grpSpPr>
          <a:xfrm>
            <a:off x="3952900" y="2758855"/>
            <a:ext cx="355258" cy="355288"/>
            <a:chOff x="-44924250" y="3206000"/>
            <a:chExt cx="300100" cy="300125"/>
          </a:xfrm>
        </p:grpSpPr>
        <p:sp>
          <p:nvSpPr>
            <p:cNvPr id="7159" name="Google Shape;7159;p62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0" name="Google Shape;7160;p62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1" name="Google Shape;7161;p62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2" name="Google Shape;7162;p62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3" name="Google Shape;7163;p62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64" name="Google Shape;7164;p62"/>
          <p:cNvGrpSpPr/>
          <p:nvPr/>
        </p:nvGrpSpPr>
        <p:grpSpPr>
          <a:xfrm>
            <a:off x="1267386" y="1386849"/>
            <a:ext cx="355258" cy="355258"/>
            <a:chOff x="-50134375" y="3183175"/>
            <a:chExt cx="300100" cy="300100"/>
          </a:xfrm>
        </p:grpSpPr>
        <p:sp>
          <p:nvSpPr>
            <p:cNvPr id="7165" name="Google Shape;7165;p62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6" name="Google Shape;7166;p62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7" name="Google Shape;7167;p62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8" name="Google Shape;7168;p62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9" name="Google Shape;7169;p62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0" name="Google Shape;7170;p62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1" name="Google Shape;7171;p62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2" name="Google Shape;7172;p62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3" name="Google Shape;7173;p62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4" name="Google Shape;7174;p62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75" name="Google Shape;7175;p62"/>
          <p:cNvGrpSpPr/>
          <p:nvPr/>
        </p:nvGrpSpPr>
        <p:grpSpPr>
          <a:xfrm>
            <a:off x="1267386" y="1822251"/>
            <a:ext cx="355258" cy="355288"/>
            <a:chOff x="-50134375" y="3550975"/>
            <a:chExt cx="300100" cy="300125"/>
          </a:xfrm>
        </p:grpSpPr>
        <p:sp>
          <p:nvSpPr>
            <p:cNvPr id="7176" name="Google Shape;7176;p62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7" name="Google Shape;7177;p62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78" name="Google Shape;7178;p62"/>
          <p:cNvGrpSpPr/>
          <p:nvPr/>
        </p:nvGrpSpPr>
        <p:grpSpPr>
          <a:xfrm>
            <a:off x="1267386" y="2259783"/>
            <a:ext cx="355258" cy="355051"/>
            <a:chOff x="-50134375" y="3920575"/>
            <a:chExt cx="300100" cy="299925"/>
          </a:xfrm>
        </p:grpSpPr>
        <p:sp>
          <p:nvSpPr>
            <p:cNvPr id="7179" name="Google Shape;7179;p62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0" name="Google Shape;7180;p62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1" name="Google Shape;7181;p62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82" name="Google Shape;7182;p62"/>
          <p:cNvGrpSpPr/>
          <p:nvPr/>
        </p:nvGrpSpPr>
        <p:grpSpPr>
          <a:xfrm>
            <a:off x="3478110" y="1407358"/>
            <a:ext cx="357123" cy="355258"/>
            <a:chOff x="-48262200" y="3200500"/>
            <a:chExt cx="301675" cy="300100"/>
          </a:xfrm>
        </p:grpSpPr>
        <p:sp>
          <p:nvSpPr>
            <p:cNvPr id="7183" name="Google Shape;7183;p62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4" name="Google Shape;7184;p62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5" name="Google Shape;7185;p62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6" name="Google Shape;7186;p62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7" name="Google Shape;7187;p62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8" name="Google Shape;7188;p62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9" name="Google Shape;7189;p62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0" name="Google Shape;7190;p62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1" name="Google Shape;7191;p62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92" name="Google Shape;7192;p62"/>
          <p:cNvGrpSpPr/>
          <p:nvPr/>
        </p:nvGrpSpPr>
        <p:grpSpPr>
          <a:xfrm>
            <a:off x="3507483" y="1844447"/>
            <a:ext cx="298377" cy="354519"/>
            <a:chOff x="-48233050" y="3569725"/>
            <a:chExt cx="252050" cy="299475"/>
          </a:xfrm>
        </p:grpSpPr>
        <p:sp>
          <p:nvSpPr>
            <p:cNvPr id="7193" name="Google Shape;7193;p62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4" name="Google Shape;7194;p62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5" name="Google Shape;7195;p62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96" name="Google Shape;7196;p62"/>
          <p:cNvGrpSpPr/>
          <p:nvPr/>
        </p:nvGrpSpPr>
        <p:grpSpPr>
          <a:xfrm>
            <a:off x="3531248" y="2278191"/>
            <a:ext cx="250847" cy="358070"/>
            <a:chOff x="-48216525" y="3936125"/>
            <a:chExt cx="211900" cy="302475"/>
          </a:xfrm>
        </p:grpSpPr>
        <p:sp>
          <p:nvSpPr>
            <p:cNvPr id="7197" name="Google Shape;7197;p62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8" name="Google Shape;7198;p62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9" name="Google Shape;7199;p62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0" name="Google Shape;7200;p62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01" name="Google Shape;7201;p62"/>
          <p:cNvGrpSpPr/>
          <p:nvPr/>
        </p:nvGrpSpPr>
        <p:grpSpPr>
          <a:xfrm>
            <a:off x="2186966" y="2753261"/>
            <a:ext cx="355258" cy="355288"/>
            <a:chOff x="-46410500" y="3201275"/>
            <a:chExt cx="300100" cy="300125"/>
          </a:xfrm>
        </p:grpSpPr>
        <p:sp>
          <p:nvSpPr>
            <p:cNvPr id="7202" name="Google Shape;7202;p62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3" name="Google Shape;7203;p62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4" name="Google Shape;7204;p62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5" name="Google Shape;7205;p62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6" name="Google Shape;7206;p62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07" name="Google Shape;7207;p62"/>
          <p:cNvGrpSpPr/>
          <p:nvPr/>
        </p:nvGrpSpPr>
        <p:grpSpPr>
          <a:xfrm>
            <a:off x="2186966" y="3188692"/>
            <a:ext cx="355258" cy="356205"/>
            <a:chOff x="-46409700" y="3569100"/>
            <a:chExt cx="300100" cy="300900"/>
          </a:xfrm>
        </p:grpSpPr>
        <p:sp>
          <p:nvSpPr>
            <p:cNvPr id="7208" name="Google Shape;7208;p62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9" name="Google Shape;7209;p62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0" name="Google Shape;7210;p62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1" name="Google Shape;7211;p62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2" name="Google Shape;7212;p62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13" name="Google Shape;7213;p62"/>
          <p:cNvGrpSpPr/>
          <p:nvPr/>
        </p:nvGrpSpPr>
        <p:grpSpPr>
          <a:xfrm>
            <a:off x="2174847" y="3624124"/>
            <a:ext cx="379497" cy="358070"/>
            <a:chOff x="-46422300" y="3936925"/>
            <a:chExt cx="320575" cy="302475"/>
          </a:xfrm>
        </p:grpSpPr>
        <p:sp>
          <p:nvSpPr>
            <p:cNvPr id="7214" name="Google Shape;7214;p62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5" name="Google Shape;7215;p62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16" name="Google Shape;7216;p62"/>
          <p:cNvGrpSpPr/>
          <p:nvPr/>
        </p:nvGrpSpPr>
        <p:grpSpPr>
          <a:xfrm>
            <a:off x="3952426" y="3178452"/>
            <a:ext cx="356205" cy="355258"/>
            <a:chOff x="-44914800" y="3560450"/>
            <a:chExt cx="300900" cy="300100"/>
          </a:xfrm>
        </p:grpSpPr>
        <p:sp>
          <p:nvSpPr>
            <p:cNvPr id="7217" name="Google Shape;7217;p62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8" name="Google Shape;7218;p62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9" name="Google Shape;7219;p62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0" name="Google Shape;7220;p62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1" name="Google Shape;7221;p62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22" name="Google Shape;7222;p62"/>
          <p:cNvGrpSpPr/>
          <p:nvPr/>
        </p:nvGrpSpPr>
        <p:grpSpPr>
          <a:xfrm>
            <a:off x="1707478" y="1387086"/>
            <a:ext cx="354311" cy="354104"/>
            <a:chOff x="-49764975" y="3183375"/>
            <a:chExt cx="299300" cy="299125"/>
          </a:xfrm>
        </p:grpSpPr>
        <p:sp>
          <p:nvSpPr>
            <p:cNvPr id="7223" name="Google Shape;7223;p62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4" name="Google Shape;7224;p62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5" name="Google Shape;7225;p62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6" name="Google Shape;7226;p62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7" name="Google Shape;7227;p62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8" name="Google Shape;7228;p62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9" name="Google Shape;7229;p62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0" name="Google Shape;7230;p62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1" name="Google Shape;7231;p62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32" name="Google Shape;7232;p62"/>
          <p:cNvGrpSpPr/>
          <p:nvPr/>
        </p:nvGrpSpPr>
        <p:grpSpPr>
          <a:xfrm>
            <a:off x="1707478" y="1822547"/>
            <a:ext cx="354311" cy="355909"/>
            <a:chOff x="-49764975" y="3551225"/>
            <a:chExt cx="299300" cy="300650"/>
          </a:xfrm>
        </p:grpSpPr>
        <p:sp>
          <p:nvSpPr>
            <p:cNvPr id="7233" name="Google Shape;7233;p62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4" name="Google Shape;7234;p62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5" name="Google Shape;7235;p62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6" name="Google Shape;7236;p62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7" name="Google Shape;7237;p62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8" name="Google Shape;7238;p62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9" name="Google Shape;7239;p62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0" name="Google Shape;7240;p62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1" name="Google Shape;7241;p62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2" name="Google Shape;7242;p62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3" name="Google Shape;7243;p62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44" name="Google Shape;7244;p62"/>
          <p:cNvGrpSpPr/>
          <p:nvPr/>
        </p:nvGrpSpPr>
        <p:grpSpPr>
          <a:xfrm>
            <a:off x="1705140" y="2259310"/>
            <a:ext cx="358987" cy="355525"/>
            <a:chOff x="-49766550" y="3920175"/>
            <a:chExt cx="303250" cy="300325"/>
          </a:xfrm>
        </p:grpSpPr>
        <p:sp>
          <p:nvSpPr>
            <p:cNvPr id="7245" name="Google Shape;7245;p62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6" name="Google Shape;7246;p62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7" name="Google Shape;7247;p62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8" name="Google Shape;7248;p62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49" name="Google Shape;7249;p62"/>
          <p:cNvGrpSpPr/>
          <p:nvPr/>
        </p:nvGrpSpPr>
        <p:grpSpPr>
          <a:xfrm>
            <a:off x="3920671" y="1407358"/>
            <a:ext cx="357123" cy="354341"/>
            <a:chOff x="-47892800" y="3200500"/>
            <a:chExt cx="301675" cy="299325"/>
          </a:xfrm>
        </p:grpSpPr>
        <p:sp>
          <p:nvSpPr>
            <p:cNvPr id="7250" name="Google Shape;7250;p62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1" name="Google Shape;7251;p62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2" name="Google Shape;7252;p62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3" name="Google Shape;7253;p62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4" name="Google Shape;7254;p62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5" name="Google Shape;7255;p62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56" name="Google Shape;7256;p62"/>
          <p:cNvGrpSpPr/>
          <p:nvPr/>
        </p:nvGrpSpPr>
        <p:grpSpPr>
          <a:xfrm>
            <a:off x="3984537" y="1843707"/>
            <a:ext cx="229391" cy="355258"/>
            <a:chOff x="-47839250" y="3569100"/>
            <a:chExt cx="193775" cy="300100"/>
          </a:xfrm>
        </p:grpSpPr>
        <p:sp>
          <p:nvSpPr>
            <p:cNvPr id="7257" name="Google Shape;7257;p62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8" name="Google Shape;7258;p62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9" name="Google Shape;7259;p62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0" name="Google Shape;7260;p62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1" name="Google Shape;7261;p62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2" name="Google Shape;7262;p62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63" name="Google Shape;7263;p62"/>
          <p:cNvGrpSpPr/>
          <p:nvPr/>
        </p:nvGrpSpPr>
        <p:grpSpPr>
          <a:xfrm>
            <a:off x="3921603" y="2280056"/>
            <a:ext cx="355258" cy="356205"/>
            <a:chOff x="-47892800" y="3937700"/>
            <a:chExt cx="300100" cy="300900"/>
          </a:xfrm>
        </p:grpSpPr>
        <p:sp>
          <p:nvSpPr>
            <p:cNvPr id="7264" name="Google Shape;7264;p62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5" name="Google Shape;7265;p62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6" name="Google Shape;7266;p62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7" name="Google Shape;7267;p62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8" name="Google Shape;7268;p62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9" name="Google Shape;7269;p62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0" name="Google Shape;7270;p62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1" name="Google Shape;7271;p62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72" name="Google Shape;7272;p62"/>
          <p:cNvGrpSpPr/>
          <p:nvPr/>
        </p:nvGrpSpPr>
        <p:grpSpPr>
          <a:xfrm>
            <a:off x="2626898" y="2773770"/>
            <a:ext cx="355258" cy="311458"/>
            <a:chOff x="-46042675" y="3218600"/>
            <a:chExt cx="300100" cy="263100"/>
          </a:xfrm>
        </p:grpSpPr>
        <p:sp>
          <p:nvSpPr>
            <p:cNvPr id="7273" name="Google Shape;7273;p62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4" name="Google Shape;7274;p62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5" name="Google Shape;7275;p62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6" name="Google Shape;7276;p62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7" name="Google Shape;7277;p62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8" name="Google Shape;7278;p62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79" name="Google Shape;7279;p62"/>
          <p:cNvGrpSpPr/>
          <p:nvPr/>
        </p:nvGrpSpPr>
        <p:grpSpPr>
          <a:xfrm>
            <a:off x="2626898" y="3188219"/>
            <a:ext cx="355258" cy="323118"/>
            <a:chOff x="-46042675" y="3568700"/>
            <a:chExt cx="300100" cy="272950"/>
          </a:xfrm>
        </p:grpSpPr>
        <p:sp>
          <p:nvSpPr>
            <p:cNvPr id="7280" name="Google Shape;7280;p62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1" name="Google Shape;7281;p62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2" name="Google Shape;7282;p62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3" name="Google Shape;7283;p62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84" name="Google Shape;7284;p62"/>
          <p:cNvGrpSpPr/>
          <p:nvPr/>
        </p:nvGrpSpPr>
        <p:grpSpPr>
          <a:xfrm>
            <a:off x="2668849" y="3625189"/>
            <a:ext cx="271357" cy="356057"/>
            <a:chOff x="-46007225" y="3937825"/>
            <a:chExt cx="229225" cy="300775"/>
          </a:xfrm>
        </p:grpSpPr>
        <p:sp>
          <p:nvSpPr>
            <p:cNvPr id="7285" name="Google Shape;7285;p62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6" name="Google Shape;7286;p62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7" name="Google Shape;7287;p62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8" name="Google Shape;7288;p62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9" name="Google Shape;7289;p62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0" name="Google Shape;7290;p62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1" name="Google Shape;7291;p62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2" name="Google Shape;7292;p62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3" name="Google Shape;7293;p62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4" name="Google Shape;7294;p62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95" name="Google Shape;7295;p62"/>
          <p:cNvGrpSpPr/>
          <p:nvPr/>
        </p:nvGrpSpPr>
        <p:grpSpPr>
          <a:xfrm>
            <a:off x="3974341" y="3615275"/>
            <a:ext cx="312375" cy="357596"/>
            <a:chOff x="-44895900" y="3929450"/>
            <a:chExt cx="263875" cy="302075"/>
          </a:xfrm>
        </p:grpSpPr>
        <p:sp>
          <p:nvSpPr>
            <p:cNvPr id="7296" name="Google Shape;7296;p62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7" name="Google Shape;7297;p62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8" name="Google Shape;7298;p62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9" name="Google Shape;7299;p62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0" name="Google Shape;7300;p62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1" name="Google Shape;7301;p62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02" name="Google Shape;7302;p62"/>
          <p:cNvGrpSpPr/>
          <p:nvPr/>
        </p:nvGrpSpPr>
        <p:grpSpPr>
          <a:xfrm>
            <a:off x="2148160" y="1398036"/>
            <a:ext cx="356205" cy="332885"/>
            <a:chOff x="-49397175" y="3192625"/>
            <a:chExt cx="300900" cy="281200"/>
          </a:xfrm>
        </p:grpSpPr>
        <p:sp>
          <p:nvSpPr>
            <p:cNvPr id="7303" name="Google Shape;7303;p62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4" name="Google Shape;7304;p62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5" name="Google Shape;7305;p62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6" name="Google Shape;7306;p62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7" name="Google Shape;7307;p62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8" name="Google Shape;7308;p62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9" name="Google Shape;7309;p62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10" name="Google Shape;7310;p62"/>
          <p:cNvGrpSpPr/>
          <p:nvPr/>
        </p:nvGrpSpPr>
        <p:grpSpPr>
          <a:xfrm>
            <a:off x="2174263" y="1822251"/>
            <a:ext cx="304000" cy="356205"/>
            <a:chOff x="-49375900" y="3550975"/>
            <a:chExt cx="256800" cy="300900"/>
          </a:xfrm>
        </p:grpSpPr>
        <p:sp>
          <p:nvSpPr>
            <p:cNvPr id="7311" name="Google Shape;7311;p62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2" name="Google Shape;7312;p62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3" name="Google Shape;7313;p62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4" name="Google Shape;7314;p62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5" name="Google Shape;7315;p62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6" name="Google Shape;7316;p62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7" name="Google Shape;7317;p62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8" name="Google Shape;7318;p62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9" name="Google Shape;7319;p62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0" name="Google Shape;7320;p62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1" name="Google Shape;7321;p62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22" name="Google Shape;7322;p62"/>
          <p:cNvGrpSpPr/>
          <p:nvPr/>
        </p:nvGrpSpPr>
        <p:grpSpPr>
          <a:xfrm>
            <a:off x="2169616" y="2259546"/>
            <a:ext cx="313293" cy="356205"/>
            <a:chOff x="-49378250" y="3920375"/>
            <a:chExt cx="264650" cy="300900"/>
          </a:xfrm>
        </p:grpSpPr>
        <p:sp>
          <p:nvSpPr>
            <p:cNvPr id="7323" name="Google Shape;7323;p62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4" name="Google Shape;7324;p62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5" name="Google Shape;7325;p62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6" name="Google Shape;7326;p62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7" name="Google Shape;7327;p62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8" name="Google Shape;7328;p62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9" name="Google Shape;7329;p62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30" name="Google Shape;7330;p62"/>
          <p:cNvGrpSpPr/>
          <p:nvPr/>
        </p:nvGrpSpPr>
        <p:grpSpPr>
          <a:xfrm>
            <a:off x="888604" y="2752344"/>
            <a:ext cx="312375" cy="357123"/>
            <a:chOff x="-47505300" y="3200500"/>
            <a:chExt cx="263875" cy="301675"/>
          </a:xfrm>
        </p:grpSpPr>
        <p:sp>
          <p:nvSpPr>
            <p:cNvPr id="7331" name="Google Shape;7331;p62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2" name="Google Shape;7332;p62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3" name="Google Shape;7333;p62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4" name="Google Shape;7334;p62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5" name="Google Shape;7335;p62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6" name="Google Shape;7336;p62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7" name="Google Shape;7337;p62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8" name="Google Shape;7338;p62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9" name="Google Shape;7339;p62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0" name="Google Shape;7340;p62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1" name="Google Shape;7341;p62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2" name="Google Shape;7342;p62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3" name="Google Shape;7343;p62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44" name="Google Shape;7344;p62"/>
          <p:cNvGrpSpPr/>
          <p:nvPr/>
        </p:nvGrpSpPr>
        <p:grpSpPr>
          <a:xfrm>
            <a:off x="866704" y="3188692"/>
            <a:ext cx="356176" cy="355051"/>
            <a:chOff x="-47524975" y="3569100"/>
            <a:chExt cx="300875" cy="299925"/>
          </a:xfrm>
        </p:grpSpPr>
        <p:sp>
          <p:nvSpPr>
            <p:cNvPr id="7345" name="Google Shape;7345;p62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6" name="Google Shape;7346;p62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7" name="Google Shape;7347;p62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8" name="Google Shape;7348;p62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9" name="Google Shape;7349;p62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50" name="Google Shape;7350;p62"/>
          <p:cNvGrpSpPr/>
          <p:nvPr/>
        </p:nvGrpSpPr>
        <p:grpSpPr>
          <a:xfrm>
            <a:off x="867162" y="3667954"/>
            <a:ext cx="355258" cy="270410"/>
            <a:chOff x="-47523400" y="3973950"/>
            <a:chExt cx="300100" cy="228425"/>
          </a:xfrm>
        </p:grpSpPr>
        <p:sp>
          <p:nvSpPr>
            <p:cNvPr id="7351" name="Google Shape;7351;p62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2" name="Google Shape;7352;p62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3" name="Google Shape;7353;p62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4" name="Google Shape;7354;p62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5" name="Google Shape;7355;p62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56" name="Google Shape;7356;p62"/>
          <p:cNvGrpSpPr/>
          <p:nvPr/>
        </p:nvGrpSpPr>
        <p:grpSpPr>
          <a:xfrm>
            <a:off x="3072283" y="2750953"/>
            <a:ext cx="354341" cy="357596"/>
            <a:chOff x="-45673275" y="3199325"/>
            <a:chExt cx="299325" cy="302075"/>
          </a:xfrm>
        </p:grpSpPr>
        <p:sp>
          <p:nvSpPr>
            <p:cNvPr id="7357" name="Google Shape;7357;p62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8" name="Google Shape;7358;p62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9" name="Google Shape;7359;p62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60" name="Google Shape;7360;p62"/>
          <p:cNvGrpSpPr/>
          <p:nvPr/>
        </p:nvGrpSpPr>
        <p:grpSpPr>
          <a:xfrm>
            <a:off x="3071351" y="3209202"/>
            <a:ext cx="356205" cy="314240"/>
            <a:chOff x="-45674075" y="3586425"/>
            <a:chExt cx="300900" cy="265450"/>
          </a:xfrm>
        </p:grpSpPr>
        <p:sp>
          <p:nvSpPr>
            <p:cNvPr id="7361" name="Google Shape;7361;p62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2" name="Google Shape;7362;p62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63" name="Google Shape;7363;p62"/>
          <p:cNvGrpSpPr/>
          <p:nvPr/>
        </p:nvGrpSpPr>
        <p:grpSpPr>
          <a:xfrm>
            <a:off x="3072283" y="3625041"/>
            <a:ext cx="354341" cy="356205"/>
            <a:chOff x="-45673275" y="3937700"/>
            <a:chExt cx="299325" cy="300900"/>
          </a:xfrm>
        </p:grpSpPr>
        <p:sp>
          <p:nvSpPr>
            <p:cNvPr id="7364" name="Google Shape;7364;p62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5" name="Google Shape;7365;p62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6" name="Google Shape;7366;p62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7" name="Google Shape;7367;p62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8" name="Google Shape;7368;p62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9" name="Google Shape;7369;p62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70" name="Google Shape;7370;p62"/>
          <p:cNvGrpSpPr/>
          <p:nvPr/>
        </p:nvGrpSpPr>
        <p:grpSpPr>
          <a:xfrm>
            <a:off x="2186449" y="4117825"/>
            <a:ext cx="356205" cy="356205"/>
            <a:chOff x="-44512325" y="3176075"/>
            <a:chExt cx="300900" cy="300900"/>
          </a:xfrm>
        </p:grpSpPr>
        <p:sp>
          <p:nvSpPr>
            <p:cNvPr id="7371" name="Google Shape;7371;p62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72" name="Google Shape;7372;p62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73" name="Google Shape;7373;p62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74" name="Google Shape;7374;p62"/>
          <p:cNvGrpSpPr/>
          <p:nvPr/>
        </p:nvGrpSpPr>
        <p:grpSpPr>
          <a:xfrm>
            <a:off x="2589789" y="1386849"/>
            <a:ext cx="354341" cy="354341"/>
            <a:chOff x="-49027775" y="3183175"/>
            <a:chExt cx="299325" cy="299325"/>
          </a:xfrm>
        </p:grpSpPr>
        <p:sp>
          <p:nvSpPr>
            <p:cNvPr id="7375" name="Google Shape;7375;p62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76" name="Google Shape;7376;p62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77" name="Google Shape;7377;p62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78" name="Google Shape;7378;p62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79" name="Google Shape;7379;p62"/>
          <p:cNvGrpSpPr/>
          <p:nvPr/>
        </p:nvGrpSpPr>
        <p:grpSpPr>
          <a:xfrm>
            <a:off x="2589330" y="1822251"/>
            <a:ext cx="355258" cy="357152"/>
            <a:chOff x="-49027775" y="3550975"/>
            <a:chExt cx="300100" cy="301700"/>
          </a:xfrm>
        </p:grpSpPr>
        <p:sp>
          <p:nvSpPr>
            <p:cNvPr id="7380" name="Google Shape;7380;p62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1" name="Google Shape;7381;p62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2" name="Google Shape;7382;p62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3" name="Google Shape;7383;p62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4" name="Google Shape;7384;p62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5" name="Google Shape;7385;p62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6" name="Google Shape;7386;p62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7" name="Google Shape;7387;p62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8" name="Google Shape;7388;p62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9" name="Google Shape;7389;p62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90" name="Google Shape;7390;p62"/>
          <p:cNvGrpSpPr/>
          <p:nvPr/>
        </p:nvGrpSpPr>
        <p:grpSpPr>
          <a:xfrm>
            <a:off x="2587406" y="2259310"/>
            <a:ext cx="359106" cy="355525"/>
            <a:chOff x="-49031025" y="3920175"/>
            <a:chExt cx="303350" cy="300325"/>
          </a:xfrm>
        </p:grpSpPr>
        <p:sp>
          <p:nvSpPr>
            <p:cNvPr id="7391" name="Google Shape;7391;p62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2" name="Google Shape;7392;p62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3" name="Google Shape;7393;p62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4" name="Google Shape;7394;p62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5" name="Google Shape;7395;p62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6" name="Google Shape;7396;p62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97" name="Google Shape;7397;p62"/>
          <p:cNvGrpSpPr/>
          <p:nvPr/>
        </p:nvGrpSpPr>
        <p:grpSpPr>
          <a:xfrm>
            <a:off x="1303511" y="2752344"/>
            <a:ext cx="356176" cy="354341"/>
            <a:chOff x="-47155575" y="3200500"/>
            <a:chExt cx="300875" cy="299325"/>
          </a:xfrm>
        </p:grpSpPr>
        <p:sp>
          <p:nvSpPr>
            <p:cNvPr id="7398" name="Google Shape;7398;p62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9" name="Google Shape;7399;p62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0" name="Google Shape;7400;p62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1" name="Google Shape;7401;p62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2" name="Google Shape;7402;p62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3" name="Google Shape;7403;p62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04" name="Google Shape;7404;p62"/>
          <p:cNvGrpSpPr/>
          <p:nvPr/>
        </p:nvGrpSpPr>
        <p:grpSpPr>
          <a:xfrm>
            <a:off x="1303970" y="3188692"/>
            <a:ext cx="355258" cy="355258"/>
            <a:chOff x="-47154800" y="3569100"/>
            <a:chExt cx="300100" cy="300100"/>
          </a:xfrm>
        </p:grpSpPr>
        <p:sp>
          <p:nvSpPr>
            <p:cNvPr id="7405" name="Google Shape;7405;p62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6" name="Google Shape;7406;p62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7" name="Google Shape;7407;p62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8" name="Google Shape;7408;p62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9" name="Google Shape;7409;p62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0" name="Google Shape;7410;p62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11" name="Google Shape;7411;p62"/>
          <p:cNvGrpSpPr/>
          <p:nvPr/>
        </p:nvGrpSpPr>
        <p:grpSpPr>
          <a:xfrm>
            <a:off x="1304443" y="3626905"/>
            <a:ext cx="354311" cy="353423"/>
            <a:chOff x="-47154000" y="3939275"/>
            <a:chExt cx="299300" cy="298550"/>
          </a:xfrm>
        </p:grpSpPr>
        <p:sp>
          <p:nvSpPr>
            <p:cNvPr id="7412" name="Google Shape;7412;p62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3" name="Google Shape;7413;p62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4" name="Google Shape;7414;p62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5" name="Google Shape;7415;p62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16" name="Google Shape;7416;p62"/>
          <p:cNvGrpSpPr/>
          <p:nvPr/>
        </p:nvGrpSpPr>
        <p:grpSpPr>
          <a:xfrm>
            <a:off x="3529733" y="2752344"/>
            <a:ext cx="312375" cy="354341"/>
            <a:chOff x="-45286550" y="3200500"/>
            <a:chExt cx="263875" cy="299325"/>
          </a:xfrm>
        </p:grpSpPr>
        <p:sp>
          <p:nvSpPr>
            <p:cNvPr id="7417" name="Google Shape;7417;p62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8" name="Google Shape;7418;p62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9" name="Google Shape;7419;p62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20" name="Google Shape;7420;p62"/>
          <p:cNvGrpSpPr/>
          <p:nvPr/>
        </p:nvGrpSpPr>
        <p:grpSpPr>
          <a:xfrm>
            <a:off x="3529733" y="3189639"/>
            <a:ext cx="312375" cy="354311"/>
            <a:chOff x="-45286550" y="3569900"/>
            <a:chExt cx="263875" cy="299300"/>
          </a:xfrm>
        </p:grpSpPr>
        <p:sp>
          <p:nvSpPr>
            <p:cNvPr id="7421" name="Google Shape;7421;p62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2" name="Google Shape;7422;p62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3" name="Google Shape;7423;p62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4" name="Google Shape;7424;p62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5" name="Google Shape;7425;p62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6" name="Google Shape;7426;p62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27" name="Google Shape;7427;p62"/>
          <p:cNvGrpSpPr/>
          <p:nvPr/>
        </p:nvGrpSpPr>
        <p:grpSpPr>
          <a:xfrm>
            <a:off x="3540920" y="3625988"/>
            <a:ext cx="290001" cy="355258"/>
            <a:chOff x="-45277900" y="3938500"/>
            <a:chExt cx="244975" cy="300100"/>
          </a:xfrm>
        </p:grpSpPr>
        <p:sp>
          <p:nvSpPr>
            <p:cNvPr id="7428" name="Google Shape;7428;p62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9" name="Google Shape;7429;p62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0" name="Google Shape;7430;p62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1" name="Google Shape;7431;p62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32" name="Google Shape;7432;p62"/>
          <p:cNvGrpSpPr/>
          <p:nvPr/>
        </p:nvGrpSpPr>
        <p:grpSpPr>
          <a:xfrm>
            <a:off x="2626869" y="4095090"/>
            <a:ext cx="355258" cy="355258"/>
            <a:chOff x="-44502875" y="3576975"/>
            <a:chExt cx="300100" cy="300100"/>
          </a:xfrm>
        </p:grpSpPr>
        <p:sp>
          <p:nvSpPr>
            <p:cNvPr id="7433" name="Google Shape;7433;p62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4" name="Google Shape;7434;p62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5" name="Google Shape;7435;p62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36" name="Google Shape;7436;p62"/>
          <p:cNvGrpSpPr/>
          <p:nvPr/>
        </p:nvGrpSpPr>
        <p:grpSpPr>
          <a:xfrm>
            <a:off x="4835456" y="1828361"/>
            <a:ext cx="356196" cy="354670"/>
            <a:chOff x="-13946200" y="3647075"/>
            <a:chExt cx="353650" cy="352100"/>
          </a:xfrm>
        </p:grpSpPr>
        <p:sp>
          <p:nvSpPr>
            <p:cNvPr id="7437" name="Google Shape;7437;p62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8" name="Google Shape;7438;p62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9" name="Google Shape;7439;p62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0" name="Google Shape;7440;p62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1" name="Google Shape;7441;p62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2" name="Google Shape;7442;p62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43" name="Google Shape;7443;p62"/>
          <p:cNvGrpSpPr/>
          <p:nvPr/>
        </p:nvGrpSpPr>
        <p:grpSpPr>
          <a:xfrm>
            <a:off x="6618849" y="1387844"/>
            <a:ext cx="357002" cy="354267"/>
            <a:chOff x="-12163025" y="3214275"/>
            <a:chExt cx="354450" cy="351700"/>
          </a:xfrm>
        </p:grpSpPr>
        <p:sp>
          <p:nvSpPr>
            <p:cNvPr id="7444" name="Google Shape;7444;p62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5" name="Google Shape;7445;p62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6" name="Google Shape;7446;p62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47" name="Google Shape;7447;p62"/>
          <p:cNvGrpSpPr/>
          <p:nvPr/>
        </p:nvGrpSpPr>
        <p:grpSpPr>
          <a:xfrm>
            <a:off x="6619629" y="1827581"/>
            <a:ext cx="355441" cy="356232"/>
            <a:chOff x="-12160675" y="3647875"/>
            <a:chExt cx="352900" cy="353650"/>
          </a:xfrm>
        </p:grpSpPr>
        <p:sp>
          <p:nvSpPr>
            <p:cNvPr id="7448" name="Google Shape;7448;p62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9" name="Google Shape;7449;p62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0" name="Google Shape;7450;p62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1" name="Google Shape;7451;p62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2" name="Google Shape;7452;p62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3" name="Google Shape;7453;p62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4" name="Google Shape;7454;p62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55" name="Google Shape;7455;p62"/>
          <p:cNvGrpSpPr/>
          <p:nvPr/>
        </p:nvGrpSpPr>
        <p:grpSpPr>
          <a:xfrm>
            <a:off x="6630345" y="2272036"/>
            <a:ext cx="354635" cy="356232"/>
            <a:chOff x="-12160675" y="4081850"/>
            <a:chExt cx="352100" cy="353650"/>
          </a:xfrm>
        </p:grpSpPr>
        <p:sp>
          <p:nvSpPr>
            <p:cNvPr id="7456" name="Google Shape;7456;p62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7" name="Google Shape;7457;p62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8" name="Google Shape;7458;p62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9" name="Google Shape;7459;p62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0" name="Google Shape;7460;p62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1" name="Google Shape;7461;p62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62" name="Google Shape;7462;p62"/>
          <p:cNvGrpSpPr/>
          <p:nvPr/>
        </p:nvGrpSpPr>
        <p:grpSpPr>
          <a:xfrm>
            <a:off x="4835311" y="2746480"/>
            <a:ext cx="355416" cy="355652"/>
            <a:chOff x="-10391650" y="3180600"/>
            <a:chExt cx="352875" cy="353075"/>
          </a:xfrm>
        </p:grpSpPr>
        <p:sp>
          <p:nvSpPr>
            <p:cNvPr id="7463" name="Google Shape;7463;p62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4" name="Google Shape;7464;p62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5" name="Google Shape;7465;p62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6" name="Google Shape;7466;p62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7" name="Google Shape;7467;p62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8" name="Google Shape;7468;p62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69" name="Google Shape;7469;p62"/>
          <p:cNvGrpSpPr/>
          <p:nvPr/>
        </p:nvGrpSpPr>
        <p:grpSpPr>
          <a:xfrm>
            <a:off x="4835310" y="3223278"/>
            <a:ext cx="354635" cy="353890"/>
            <a:chOff x="-10390875" y="3616350"/>
            <a:chExt cx="352100" cy="351325"/>
          </a:xfrm>
        </p:grpSpPr>
        <p:sp>
          <p:nvSpPr>
            <p:cNvPr id="7470" name="Google Shape;7470;p62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1" name="Google Shape;7471;p62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2" name="Google Shape;7472;p62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73" name="Google Shape;7473;p62"/>
          <p:cNvGrpSpPr/>
          <p:nvPr/>
        </p:nvGrpSpPr>
        <p:grpSpPr>
          <a:xfrm>
            <a:off x="7502285" y="2747943"/>
            <a:ext cx="312585" cy="354670"/>
            <a:chOff x="-10370400" y="4049550"/>
            <a:chExt cx="310350" cy="352100"/>
          </a:xfrm>
        </p:grpSpPr>
        <p:sp>
          <p:nvSpPr>
            <p:cNvPr id="7474" name="Google Shape;7474;p62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5" name="Google Shape;7475;p62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6" name="Google Shape;7476;p62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7" name="Google Shape;7477;p62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8" name="Google Shape;7478;p62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79" name="Google Shape;7479;p62"/>
          <p:cNvGrpSpPr/>
          <p:nvPr/>
        </p:nvGrpSpPr>
        <p:grpSpPr>
          <a:xfrm>
            <a:off x="6606541" y="2746884"/>
            <a:ext cx="379236" cy="354847"/>
            <a:chOff x="-8674650" y="3210975"/>
            <a:chExt cx="376525" cy="352275"/>
          </a:xfrm>
        </p:grpSpPr>
        <p:sp>
          <p:nvSpPr>
            <p:cNvPr id="7480" name="Google Shape;7480;p62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1" name="Google Shape;7481;p62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2" name="Google Shape;7482;p62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3" name="Google Shape;7483;p62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4" name="Google Shape;7484;p62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5" name="Google Shape;7485;p62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86" name="Google Shape;7486;p62"/>
          <p:cNvGrpSpPr/>
          <p:nvPr/>
        </p:nvGrpSpPr>
        <p:grpSpPr>
          <a:xfrm>
            <a:off x="5278038" y="1828361"/>
            <a:ext cx="356221" cy="354670"/>
            <a:chOff x="-13512225" y="3647075"/>
            <a:chExt cx="353675" cy="352100"/>
          </a:xfrm>
        </p:grpSpPr>
        <p:sp>
          <p:nvSpPr>
            <p:cNvPr id="7487" name="Google Shape;7487;p62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8" name="Google Shape;7488;p62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9" name="Google Shape;7489;p62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0" name="Google Shape;7490;p62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1" name="Google Shape;7491;p62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2" name="Google Shape;7492;p62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3" name="Google Shape;7493;p62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4" name="Google Shape;7494;p62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5" name="Google Shape;7495;p62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6" name="Google Shape;7496;p62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97" name="Google Shape;7497;p62"/>
          <p:cNvGrpSpPr/>
          <p:nvPr/>
        </p:nvGrpSpPr>
        <p:grpSpPr>
          <a:xfrm>
            <a:off x="5288351" y="2272427"/>
            <a:ext cx="356221" cy="355451"/>
            <a:chOff x="-13512225" y="4080275"/>
            <a:chExt cx="353675" cy="352875"/>
          </a:xfrm>
        </p:grpSpPr>
        <p:sp>
          <p:nvSpPr>
            <p:cNvPr id="7498" name="Google Shape;7498;p62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9" name="Google Shape;7499;p62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0" name="Google Shape;7500;p62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1" name="Google Shape;7501;p62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2" name="Google Shape;7502;p62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3" name="Google Shape;7503;p62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4" name="Google Shape;7504;p62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5" name="Google Shape;7505;p62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6" name="Google Shape;7506;p62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7" name="Google Shape;7507;p62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8" name="Google Shape;7508;p62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09" name="Google Shape;7509;p62"/>
          <p:cNvGrpSpPr/>
          <p:nvPr/>
        </p:nvGrpSpPr>
        <p:grpSpPr>
          <a:xfrm>
            <a:off x="7061431" y="1419788"/>
            <a:ext cx="356196" cy="290379"/>
            <a:chOff x="-11728250" y="3245400"/>
            <a:chExt cx="353650" cy="288275"/>
          </a:xfrm>
        </p:grpSpPr>
        <p:sp>
          <p:nvSpPr>
            <p:cNvPr id="7510" name="Google Shape;7510;p62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1" name="Google Shape;7511;p62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2" name="Google Shape;7512;p62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3" name="Google Shape;7513;p62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4" name="Google Shape;7514;p62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15" name="Google Shape;7515;p62"/>
          <p:cNvGrpSpPr/>
          <p:nvPr/>
        </p:nvGrpSpPr>
        <p:grpSpPr>
          <a:xfrm>
            <a:off x="7093939" y="2272427"/>
            <a:ext cx="311804" cy="355451"/>
            <a:chOff x="-11703850" y="4081850"/>
            <a:chExt cx="309575" cy="352875"/>
          </a:xfrm>
        </p:grpSpPr>
        <p:sp>
          <p:nvSpPr>
            <p:cNvPr id="7516" name="Google Shape;7516;p62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7" name="Google Shape;7517;p62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8" name="Google Shape;7518;p62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9" name="Google Shape;7519;p62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0" name="Google Shape;7520;p62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1" name="Google Shape;7521;p62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2" name="Google Shape;7522;p62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3" name="Google Shape;7523;p62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24" name="Google Shape;7524;p62"/>
          <p:cNvGrpSpPr/>
          <p:nvPr/>
        </p:nvGrpSpPr>
        <p:grpSpPr>
          <a:xfrm>
            <a:off x="5282595" y="2746580"/>
            <a:ext cx="357002" cy="355451"/>
            <a:chOff x="-9958475" y="3180025"/>
            <a:chExt cx="354450" cy="352875"/>
          </a:xfrm>
        </p:grpSpPr>
        <p:sp>
          <p:nvSpPr>
            <p:cNvPr id="7525" name="Google Shape;7525;p62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6" name="Google Shape;7526;p62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7" name="Google Shape;7527;p62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28" name="Google Shape;7528;p62"/>
          <p:cNvGrpSpPr/>
          <p:nvPr/>
        </p:nvGrpSpPr>
        <p:grpSpPr>
          <a:xfrm>
            <a:off x="5291722" y="3222561"/>
            <a:ext cx="337966" cy="355325"/>
            <a:chOff x="-9949025" y="3615575"/>
            <a:chExt cx="335550" cy="352750"/>
          </a:xfrm>
        </p:grpSpPr>
        <p:sp>
          <p:nvSpPr>
            <p:cNvPr id="7529" name="Google Shape;7529;p62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0" name="Google Shape;7530;p62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1" name="Google Shape;7531;p62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32" name="Google Shape;7532;p62"/>
          <p:cNvGrpSpPr/>
          <p:nvPr/>
        </p:nvGrpSpPr>
        <p:grpSpPr>
          <a:xfrm>
            <a:off x="7926568" y="2746067"/>
            <a:ext cx="360175" cy="358423"/>
            <a:chOff x="-9961625" y="4048175"/>
            <a:chExt cx="357600" cy="355825"/>
          </a:xfrm>
        </p:grpSpPr>
        <p:sp>
          <p:nvSpPr>
            <p:cNvPr id="7533" name="Google Shape;7533;p62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4" name="Google Shape;7534;p62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5" name="Google Shape;7535;p62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6" name="Google Shape;7536;p62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7" name="Google Shape;7537;p62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8" name="Google Shape;7538;p62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39" name="Google Shape;7539;p62"/>
          <p:cNvGrpSpPr/>
          <p:nvPr/>
        </p:nvGrpSpPr>
        <p:grpSpPr>
          <a:xfrm>
            <a:off x="6613289" y="3221579"/>
            <a:ext cx="364959" cy="357289"/>
            <a:chOff x="-8680950" y="3624225"/>
            <a:chExt cx="362350" cy="354700"/>
          </a:xfrm>
        </p:grpSpPr>
        <p:sp>
          <p:nvSpPr>
            <p:cNvPr id="7540" name="Google Shape;7540;p62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1" name="Google Shape;7541;p62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2" name="Google Shape;7542;p62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3" name="Google Shape;7543;p62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4" name="Google Shape;7544;p62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5" name="Google Shape;7545;p62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46" name="Google Shape;7546;p62"/>
          <p:cNvGrpSpPr/>
          <p:nvPr/>
        </p:nvGrpSpPr>
        <p:grpSpPr>
          <a:xfrm>
            <a:off x="5749533" y="1387239"/>
            <a:ext cx="313365" cy="355476"/>
            <a:chOff x="-13056975" y="3212300"/>
            <a:chExt cx="311125" cy="352900"/>
          </a:xfrm>
        </p:grpSpPr>
        <p:sp>
          <p:nvSpPr>
            <p:cNvPr id="7547" name="Google Shape;7547;p62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8" name="Google Shape;7548;p62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9" name="Google Shape;7549;p62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0" name="Google Shape;7550;p62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51" name="Google Shape;7551;p62"/>
          <p:cNvGrpSpPr/>
          <p:nvPr/>
        </p:nvGrpSpPr>
        <p:grpSpPr>
          <a:xfrm>
            <a:off x="5726921" y="1828034"/>
            <a:ext cx="358588" cy="355325"/>
            <a:chOff x="-13077450" y="3647075"/>
            <a:chExt cx="356025" cy="352750"/>
          </a:xfrm>
        </p:grpSpPr>
        <p:sp>
          <p:nvSpPr>
            <p:cNvPr id="7552" name="Google Shape;7552;p62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3" name="Google Shape;7553;p62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4" name="Google Shape;7554;p62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55" name="Google Shape;7555;p62"/>
          <p:cNvGrpSpPr/>
          <p:nvPr/>
        </p:nvGrpSpPr>
        <p:grpSpPr>
          <a:xfrm>
            <a:off x="5738027" y="2271633"/>
            <a:ext cx="357002" cy="357037"/>
            <a:chOff x="-13079025" y="4079475"/>
            <a:chExt cx="354450" cy="354450"/>
          </a:xfrm>
        </p:grpSpPr>
        <p:sp>
          <p:nvSpPr>
            <p:cNvPr id="7556" name="Google Shape;7556;p62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7" name="Google Shape;7557;p62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8" name="Google Shape;7558;p62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9" name="Google Shape;7559;p62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60" name="Google Shape;7560;p62"/>
          <p:cNvGrpSpPr/>
          <p:nvPr/>
        </p:nvGrpSpPr>
        <p:grpSpPr>
          <a:xfrm>
            <a:off x="7511094" y="1387642"/>
            <a:ext cx="356221" cy="354670"/>
            <a:chOff x="-11292700" y="3213875"/>
            <a:chExt cx="353675" cy="352100"/>
          </a:xfrm>
        </p:grpSpPr>
        <p:sp>
          <p:nvSpPr>
            <p:cNvPr id="7561" name="Google Shape;7561;p62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2" name="Google Shape;7562;p62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3" name="Google Shape;7563;p62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4" name="Google Shape;7564;p62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5" name="Google Shape;7565;p62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6" name="Google Shape;7566;p62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7" name="Google Shape;7567;p62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68" name="Google Shape;7568;p62"/>
          <p:cNvGrpSpPr/>
          <p:nvPr/>
        </p:nvGrpSpPr>
        <p:grpSpPr>
          <a:xfrm>
            <a:off x="7505152" y="1827581"/>
            <a:ext cx="368106" cy="356232"/>
            <a:chOff x="-11299000" y="3647875"/>
            <a:chExt cx="365475" cy="353650"/>
          </a:xfrm>
        </p:grpSpPr>
        <p:sp>
          <p:nvSpPr>
            <p:cNvPr id="7569" name="Google Shape;7569;p62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0" name="Google Shape;7570;p62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1" name="Google Shape;7571;p62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2" name="Google Shape;7572;p62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3" name="Google Shape;7573;p62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4" name="Google Shape;7574;p62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75" name="Google Shape;7575;p62"/>
          <p:cNvGrpSpPr/>
          <p:nvPr/>
        </p:nvGrpSpPr>
        <p:grpSpPr>
          <a:xfrm>
            <a:off x="7520614" y="2283532"/>
            <a:ext cx="357808" cy="333240"/>
            <a:chOff x="-11295075" y="4092875"/>
            <a:chExt cx="355250" cy="330825"/>
          </a:xfrm>
        </p:grpSpPr>
        <p:sp>
          <p:nvSpPr>
            <p:cNvPr id="7576" name="Google Shape;7576;p62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7" name="Google Shape;7577;p62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8" name="Google Shape;7578;p62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9" name="Google Shape;7579;p62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0" name="Google Shape;7580;p62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81" name="Google Shape;7581;p62"/>
          <p:cNvGrpSpPr/>
          <p:nvPr/>
        </p:nvGrpSpPr>
        <p:grpSpPr>
          <a:xfrm>
            <a:off x="5746214" y="2746580"/>
            <a:ext cx="312585" cy="355451"/>
            <a:chOff x="-9500075" y="3180800"/>
            <a:chExt cx="310350" cy="352875"/>
          </a:xfrm>
        </p:grpSpPr>
        <p:sp>
          <p:nvSpPr>
            <p:cNvPr id="7582" name="Google Shape;7582;p62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3" name="Google Shape;7583;p62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4" name="Google Shape;7584;p62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5" name="Google Shape;7585;p62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6" name="Google Shape;7586;p62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7" name="Google Shape;7587;p62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8" name="Google Shape;7588;p62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9" name="Google Shape;7589;p62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0" name="Google Shape;7590;p62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91" name="Google Shape;7591;p62"/>
          <p:cNvGrpSpPr/>
          <p:nvPr/>
        </p:nvGrpSpPr>
        <p:grpSpPr>
          <a:xfrm>
            <a:off x="5724005" y="3222095"/>
            <a:ext cx="356221" cy="356257"/>
            <a:chOff x="-9523700" y="3614000"/>
            <a:chExt cx="353675" cy="353675"/>
          </a:xfrm>
        </p:grpSpPr>
        <p:sp>
          <p:nvSpPr>
            <p:cNvPr id="7592" name="Google Shape;7592;p62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3" name="Google Shape;7593;p62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4" name="Google Shape;7594;p62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5" name="Google Shape;7595;p62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6" name="Google Shape;7596;p62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7" name="Google Shape;7597;p62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8" name="Google Shape;7598;p62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9" name="Google Shape;7599;p62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0" name="Google Shape;7600;p62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01" name="Google Shape;7601;p62"/>
          <p:cNvGrpSpPr/>
          <p:nvPr/>
        </p:nvGrpSpPr>
        <p:grpSpPr>
          <a:xfrm>
            <a:off x="7508956" y="3244737"/>
            <a:ext cx="356221" cy="354670"/>
            <a:chOff x="-9523700" y="4049550"/>
            <a:chExt cx="353675" cy="352100"/>
          </a:xfrm>
        </p:grpSpPr>
        <p:sp>
          <p:nvSpPr>
            <p:cNvPr id="7602" name="Google Shape;7602;p62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3" name="Google Shape;7603;p62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4" name="Google Shape;7604;p62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5" name="Google Shape;7605;p62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6" name="Google Shape;7606;p62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7" name="Google Shape;7607;p62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8" name="Google Shape;7608;p62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09" name="Google Shape;7609;p62"/>
          <p:cNvGrpSpPr/>
          <p:nvPr/>
        </p:nvGrpSpPr>
        <p:grpSpPr>
          <a:xfrm>
            <a:off x="7065071" y="3244710"/>
            <a:ext cx="357002" cy="311029"/>
            <a:chOff x="-8209150" y="3659675"/>
            <a:chExt cx="354450" cy="308775"/>
          </a:xfrm>
        </p:grpSpPr>
        <p:sp>
          <p:nvSpPr>
            <p:cNvPr id="7610" name="Google Shape;7610;p62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1" name="Google Shape;7611;p62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2" name="Google Shape;7612;p62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3" name="Google Shape;7613;p62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4" name="Google Shape;7614;p62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5" name="Google Shape;7615;p62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16" name="Google Shape;7616;p62"/>
          <p:cNvGrpSpPr/>
          <p:nvPr/>
        </p:nvGrpSpPr>
        <p:grpSpPr>
          <a:xfrm>
            <a:off x="6178632" y="2273623"/>
            <a:ext cx="356221" cy="353059"/>
            <a:chOff x="-12643475" y="4081850"/>
            <a:chExt cx="353675" cy="350500"/>
          </a:xfrm>
        </p:grpSpPr>
        <p:sp>
          <p:nvSpPr>
            <p:cNvPr id="7617" name="Google Shape;7617;p62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8" name="Google Shape;7618;p62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9" name="Google Shape;7619;p62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0" name="Google Shape;7620;p62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621" name="Google Shape;7621;p62"/>
          <p:cNvSpPr/>
          <p:nvPr/>
        </p:nvSpPr>
        <p:spPr>
          <a:xfrm>
            <a:off x="7991737" y="1828263"/>
            <a:ext cx="273732" cy="354519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7622" name="Google Shape;7622;p62"/>
          <p:cNvGrpSpPr/>
          <p:nvPr/>
        </p:nvGrpSpPr>
        <p:grpSpPr>
          <a:xfrm>
            <a:off x="7961232" y="2283532"/>
            <a:ext cx="356221" cy="333240"/>
            <a:chOff x="-10858725" y="4092875"/>
            <a:chExt cx="353675" cy="330825"/>
          </a:xfrm>
        </p:grpSpPr>
        <p:sp>
          <p:nvSpPr>
            <p:cNvPr id="7623" name="Google Shape;7623;p62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4" name="Google Shape;7624;p62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5" name="Google Shape;7625;p62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6" name="Google Shape;7626;p62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7" name="Google Shape;7627;p62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8" name="Google Shape;7628;p62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29" name="Google Shape;7629;p62"/>
          <p:cNvGrpSpPr/>
          <p:nvPr/>
        </p:nvGrpSpPr>
        <p:grpSpPr>
          <a:xfrm>
            <a:off x="6219755" y="3222498"/>
            <a:ext cx="252278" cy="355451"/>
            <a:chOff x="-9039300" y="3614000"/>
            <a:chExt cx="250475" cy="352875"/>
          </a:xfrm>
        </p:grpSpPr>
        <p:sp>
          <p:nvSpPr>
            <p:cNvPr id="7630" name="Google Shape;7630;p62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1" name="Google Shape;7631;p62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32" name="Google Shape;7632;p62"/>
          <p:cNvGrpSpPr/>
          <p:nvPr/>
        </p:nvGrpSpPr>
        <p:grpSpPr>
          <a:xfrm>
            <a:off x="7951721" y="3244737"/>
            <a:ext cx="354635" cy="354670"/>
            <a:chOff x="-9088150" y="4049550"/>
            <a:chExt cx="352100" cy="352100"/>
          </a:xfrm>
        </p:grpSpPr>
        <p:sp>
          <p:nvSpPr>
            <p:cNvPr id="7633" name="Google Shape;7633;p62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4" name="Google Shape;7634;p62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5" name="Google Shape;7635;p62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6" name="Google Shape;7636;p62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7" name="Google Shape;7637;p62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8" name="Google Shape;7638;p62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39" name="Google Shape;7639;p62"/>
          <p:cNvGrpSpPr/>
          <p:nvPr/>
        </p:nvGrpSpPr>
        <p:grpSpPr>
          <a:xfrm>
            <a:off x="7086085" y="2746970"/>
            <a:ext cx="315757" cy="354670"/>
            <a:chOff x="-8191825" y="3174500"/>
            <a:chExt cx="313500" cy="352100"/>
          </a:xfrm>
        </p:grpSpPr>
        <p:sp>
          <p:nvSpPr>
            <p:cNvPr id="7640" name="Google Shape;7640;p62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41" name="Google Shape;7641;p62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42" name="Google Shape;7642;p62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43" name="Google Shape;7643;p62"/>
          <p:cNvGrpSpPr/>
          <p:nvPr/>
        </p:nvGrpSpPr>
        <p:grpSpPr>
          <a:xfrm>
            <a:off x="4835443" y="1387491"/>
            <a:ext cx="356221" cy="354973"/>
            <a:chOff x="-13947000" y="3212800"/>
            <a:chExt cx="353675" cy="352400"/>
          </a:xfrm>
        </p:grpSpPr>
        <p:sp>
          <p:nvSpPr>
            <p:cNvPr id="7644" name="Google Shape;7644;p62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45" name="Google Shape;7645;p62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646" name="Google Shape;7646;p62"/>
          <p:cNvSpPr/>
          <p:nvPr/>
        </p:nvSpPr>
        <p:spPr>
          <a:xfrm>
            <a:off x="4878563" y="2273025"/>
            <a:ext cx="271340" cy="353864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7647" name="Google Shape;7647;p62"/>
          <p:cNvGrpSpPr/>
          <p:nvPr/>
        </p:nvGrpSpPr>
        <p:grpSpPr>
          <a:xfrm>
            <a:off x="5278038" y="1386849"/>
            <a:ext cx="356221" cy="356257"/>
            <a:chOff x="-13512225" y="3211525"/>
            <a:chExt cx="353675" cy="353675"/>
          </a:xfrm>
        </p:grpSpPr>
        <p:sp>
          <p:nvSpPr>
            <p:cNvPr id="7648" name="Google Shape;7648;p62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49" name="Google Shape;7649;p62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0" name="Google Shape;7650;p62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1" name="Google Shape;7651;p62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2" name="Google Shape;7652;p62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53" name="Google Shape;7653;p62"/>
          <p:cNvGrpSpPr/>
          <p:nvPr/>
        </p:nvGrpSpPr>
        <p:grpSpPr>
          <a:xfrm>
            <a:off x="6168320" y="1387239"/>
            <a:ext cx="356221" cy="355476"/>
            <a:chOff x="-12643475" y="3212300"/>
            <a:chExt cx="353675" cy="352900"/>
          </a:xfrm>
        </p:grpSpPr>
        <p:sp>
          <p:nvSpPr>
            <p:cNvPr id="7654" name="Google Shape;7654;p62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5" name="Google Shape;7655;p62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6" name="Google Shape;7656;p62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7" name="Google Shape;7657;p62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8" name="Google Shape;7658;p62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9" name="Google Shape;7659;p62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0" name="Google Shape;7660;p62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1" name="Google Shape;7661;p62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2" name="Google Shape;7662;p62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63" name="Google Shape;7663;p62"/>
          <p:cNvGrpSpPr/>
          <p:nvPr/>
        </p:nvGrpSpPr>
        <p:grpSpPr>
          <a:xfrm>
            <a:off x="6168320" y="1839013"/>
            <a:ext cx="356221" cy="333366"/>
            <a:chOff x="-12643475" y="3657325"/>
            <a:chExt cx="353675" cy="330950"/>
          </a:xfrm>
        </p:grpSpPr>
        <p:sp>
          <p:nvSpPr>
            <p:cNvPr id="7664" name="Google Shape;7664;p62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5" name="Google Shape;7665;p62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6" name="Google Shape;7666;p62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7" name="Google Shape;7667;p62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8" name="Google Shape;7668;p62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9" name="Google Shape;7669;p62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70" name="Google Shape;7670;p62"/>
          <p:cNvGrpSpPr/>
          <p:nvPr/>
        </p:nvGrpSpPr>
        <p:grpSpPr>
          <a:xfrm>
            <a:off x="7951322" y="1387642"/>
            <a:ext cx="355416" cy="354670"/>
            <a:chOff x="-10857925" y="3213875"/>
            <a:chExt cx="352875" cy="352100"/>
          </a:xfrm>
        </p:grpSpPr>
        <p:sp>
          <p:nvSpPr>
            <p:cNvPr id="7671" name="Google Shape;7671;p62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2" name="Google Shape;7672;p62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3" name="Google Shape;7673;p62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4" name="Google Shape;7674;p62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5" name="Google Shape;7675;p62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6" name="Google Shape;7676;p62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7" name="Google Shape;7677;p62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8" name="Google Shape;7678;p62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9" name="Google Shape;7679;p62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0" name="Google Shape;7680;p62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81" name="Google Shape;7681;p62"/>
          <p:cNvGrpSpPr/>
          <p:nvPr/>
        </p:nvGrpSpPr>
        <p:grpSpPr>
          <a:xfrm>
            <a:off x="6168237" y="2747071"/>
            <a:ext cx="356096" cy="354469"/>
            <a:chOff x="-9089725" y="3180200"/>
            <a:chExt cx="353550" cy="351900"/>
          </a:xfrm>
        </p:grpSpPr>
        <p:sp>
          <p:nvSpPr>
            <p:cNvPr id="7682" name="Google Shape;7682;p62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3" name="Google Shape;7683;p62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84" name="Google Shape;7684;p62"/>
          <p:cNvGrpSpPr/>
          <p:nvPr/>
        </p:nvGrpSpPr>
        <p:grpSpPr>
          <a:xfrm>
            <a:off x="7060235" y="1826875"/>
            <a:ext cx="358588" cy="357642"/>
            <a:chOff x="7083760" y="1971660"/>
            <a:chExt cx="358588" cy="357642"/>
          </a:xfrm>
        </p:grpSpPr>
        <p:sp>
          <p:nvSpPr>
            <p:cNvPr id="7685" name="Google Shape;7685;p62"/>
            <p:cNvSpPr/>
            <p:nvPr/>
          </p:nvSpPr>
          <p:spPr>
            <a:xfrm>
              <a:off x="7354268" y="1973246"/>
              <a:ext cx="87299" cy="80760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6" name="Google Shape;7686;p62"/>
            <p:cNvSpPr/>
            <p:nvPr/>
          </p:nvSpPr>
          <p:spPr>
            <a:xfrm>
              <a:off x="7212278" y="2099990"/>
              <a:ext cx="19867" cy="19869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7" name="Google Shape;7687;p62"/>
            <p:cNvSpPr/>
            <p:nvPr/>
          </p:nvSpPr>
          <p:spPr>
            <a:xfrm>
              <a:off x="7083760" y="1971660"/>
              <a:ext cx="356221" cy="210878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8" name="Google Shape;7688;p62"/>
            <p:cNvSpPr/>
            <p:nvPr/>
          </p:nvSpPr>
          <p:spPr>
            <a:xfrm>
              <a:off x="7295574" y="2099990"/>
              <a:ext cx="19867" cy="19869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9" name="Google Shape;7689;p62"/>
            <p:cNvSpPr/>
            <p:nvPr/>
          </p:nvSpPr>
          <p:spPr>
            <a:xfrm>
              <a:off x="7121131" y="2184880"/>
              <a:ext cx="68238" cy="69856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0" name="Google Shape;7690;p62"/>
            <p:cNvSpPr/>
            <p:nvPr/>
          </p:nvSpPr>
          <p:spPr>
            <a:xfrm>
              <a:off x="7188883" y="2195985"/>
              <a:ext cx="47641" cy="55578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1" name="Google Shape;7691;p62"/>
            <p:cNvSpPr/>
            <p:nvPr/>
          </p:nvSpPr>
          <p:spPr>
            <a:xfrm>
              <a:off x="7400297" y="2129352"/>
              <a:ext cx="42051" cy="8413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2" name="Google Shape;7692;p62"/>
            <p:cNvSpPr/>
            <p:nvPr/>
          </p:nvSpPr>
          <p:spPr>
            <a:xfrm>
              <a:off x="7225961" y="2203137"/>
              <a:ext cx="84907" cy="62704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3" name="Google Shape;7693;p62"/>
            <p:cNvSpPr/>
            <p:nvPr/>
          </p:nvSpPr>
          <p:spPr>
            <a:xfrm>
              <a:off x="7298289" y="2195985"/>
              <a:ext cx="47615" cy="55578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4" name="Google Shape;7694;p62"/>
            <p:cNvSpPr/>
            <p:nvPr/>
          </p:nvSpPr>
          <p:spPr>
            <a:xfrm>
              <a:off x="7086152" y="2230913"/>
              <a:ext cx="354610" cy="98388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5" name="Google Shape;7695;p62"/>
            <p:cNvSpPr/>
            <p:nvPr/>
          </p:nvSpPr>
          <p:spPr>
            <a:xfrm>
              <a:off x="7345419" y="2186466"/>
              <a:ext cx="67457" cy="690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6" name="Google Shape;7696;p62"/>
            <p:cNvSpPr/>
            <p:nvPr/>
          </p:nvSpPr>
          <p:spPr>
            <a:xfrm flipH="1">
              <a:off x="7088602" y="2134638"/>
              <a:ext cx="47123" cy="84126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697" name="Google Shape;7697;p62"/>
          <p:cNvSpPr txBox="1"/>
          <p:nvPr/>
        </p:nvSpPr>
        <p:spPr>
          <a:xfrm>
            <a:off x="826588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>
                <a:solidFill>
                  <a:srgbClr val="FFFFFF"/>
                </a:solidFill>
              </a:rPr>
              <a:t>Creative </a:t>
            </a:r>
            <a:r>
              <a:rPr lang="es-ES" sz="2400" noProof="0" dirty="0" err="1">
                <a:solidFill>
                  <a:srgbClr val="FFFFFF"/>
                </a:solidFill>
              </a:rPr>
              <a:t>Process</a:t>
            </a:r>
            <a:r>
              <a:rPr lang="es-ES" sz="2400" noProof="0" dirty="0">
                <a:solidFill>
                  <a:srgbClr val="FFFFFF"/>
                </a:solidFill>
              </a:rPr>
              <a:t> </a:t>
            </a:r>
            <a:r>
              <a:rPr lang="es-ES" sz="2400" noProof="0" dirty="0" err="1">
                <a:solidFill>
                  <a:srgbClr val="FFFFFF"/>
                </a:solidFill>
              </a:rPr>
              <a:t>Icons</a:t>
            </a:r>
            <a:endParaRPr lang="es-ES" sz="2400" noProof="0" dirty="0">
              <a:solidFill>
                <a:srgbClr val="FFFFFF"/>
              </a:solidFill>
            </a:endParaRPr>
          </a:p>
        </p:txBody>
      </p:sp>
      <p:sp>
        <p:nvSpPr>
          <p:cNvPr id="7698" name="Google Shape;7698;p62"/>
          <p:cNvSpPr txBox="1"/>
          <p:nvPr/>
        </p:nvSpPr>
        <p:spPr>
          <a:xfrm>
            <a:off x="4835313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 err="1">
                <a:solidFill>
                  <a:srgbClr val="FFFFFF"/>
                </a:solidFill>
              </a:rPr>
              <a:t>Performing</a:t>
            </a:r>
            <a:r>
              <a:rPr lang="es-ES" sz="2400" noProof="0" dirty="0">
                <a:solidFill>
                  <a:srgbClr val="FFFFFF"/>
                </a:solidFill>
              </a:rPr>
              <a:t> </a:t>
            </a:r>
            <a:r>
              <a:rPr lang="es-ES" sz="2400" noProof="0" dirty="0" err="1">
                <a:solidFill>
                  <a:srgbClr val="FFFFFF"/>
                </a:solidFill>
              </a:rPr>
              <a:t>Arts</a:t>
            </a:r>
            <a:r>
              <a:rPr lang="es-ES" sz="2400" noProof="0" dirty="0">
                <a:solidFill>
                  <a:srgbClr val="FFFFFF"/>
                </a:solidFill>
              </a:rPr>
              <a:t> </a:t>
            </a:r>
            <a:r>
              <a:rPr lang="es-ES" sz="2400" noProof="0" dirty="0" err="1">
                <a:solidFill>
                  <a:srgbClr val="FFFFFF"/>
                </a:solidFill>
              </a:rPr>
              <a:t>Icons</a:t>
            </a:r>
            <a:endParaRPr lang="es-ES" sz="2400" noProof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3" name="Google Shape;7703;p63"/>
          <p:cNvSpPr/>
          <p:nvPr/>
        </p:nvSpPr>
        <p:spPr>
          <a:xfrm>
            <a:off x="772696" y="1691070"/>
            <a:ext cx="343404" cy="446998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7704" name="Google Shape;7704;p63"/>
          <p:cNvGrpSpPr/>
          <p:nvPr/>
        </p:nvGrpSpPr>
        <p:grpSpPr>
          <a:xfrm>
            <a:off x="719610" y="2243507"/>
            <a:ext cx="452798" cy="449473"/>
            <a:chOff x="-21322300" y="3693325"/>
            <a:chExt cx="306400" cy="304150"/>
          </a:xfrm>
        </p:grpSpPr>
        <p:sp>
          <p:nvSpPr>
            <p:cNvPr id="7705" name="Google Shape;7705;p63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06" name="Google Shape;7706;p63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07" name="Google Shape;7707;p63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08" name="Google Shape;7708;p63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09" name="Google Shape;7709;p63"/>
          <p:cNvGrpSpPr/>
          <p:nvPr/>
        </p:nvGrpSpPr>
        <p:grpSpPr>
          <a:xfrm>
            <a:off x="719019" y="2810244"/>
            <a:ext cx="453980" cy="422540"/>
            <a:chOff x="-21322300" y="4077125"/>
            <a:chExt cx="307200" cy="285925"/>
          </a:xfrm>
        </p:grpSpPr>
        <p:sp>
          <p:nvSpPr>
            <p:cNvPr id="7710" name="Google Shape;7710;p63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1" name="Google Shape;7711;p63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2" name="Google Shape;7712;p63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3" name="Google Shape;7713;p63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4" name="Google Shape;7714;p63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5" name="Google Shape;7715;p63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6" name="Google Shape;7716;p63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7" name="Google Shape;7717;p63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8" name="Google Shape;7718;p63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9" name="Google Shape;7719;p63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0" name="Google Shape;7720;p63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1" name="Google Shape;7721;p63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22" name="Google Shape;7722;p63"/>
          <p:cNvGrpSpPr/>
          <p:nvPr/>
        </p:nvGrpSpPr>
        <p:grpSpPr>
          <a:xfrm>
            <a:off x="3496195" y="1689128"/>
            <a:ext cx="451653" cy="450212"/>
            <a:chOff x="-19394200" y="3333800"/>
            <a:chExt cx="305625" cy="304650"/>
          </a:xfrm>
        </p:grpSpPr>
        <p:sp>
          <p:nvSpPr>
            <p:cNvPr id="7723" name="Google Shape;7723;p63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4" name="Google Shape;7724;p63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5" name="Google Shape;7725;p63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6" name="Google Shape;7726;p63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7" name="Google Shape;7727;p63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8" name="Google Shape;7728;p63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9" name="Google Shape;7729;p63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0" name="Google Shape;7730;p63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1" name="Google Shape;7731;p63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32" name="Google Shape;7732;p63"/>
          <p:cNvGrpSpPr/>
          <p:nvPr/>
        </p:nvGrpSpPr>
        <p:grpSpPr>
          <a:xfrm>
            <a:off x="3495032" y="2243580"/>
            <a:ext cx="453980" cy="449325"/>
            <a:chOff x="-19396575" y="3708500"/>
            <a:chExt cx="307200" cy="304050"/>
          </a:xfrm>
        </p:grpSpPr>
        <p:sp>
          <p:nvSpPr>
            <p:cNvPr id="7733" name="Google Shape;7733;p63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4" name="Google Shape;7734;p63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5" name="Google Shape;7735;p63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36" name="Google Shape;7736;p63"/>
          <p:cNvGrpSpPr/>
          <p:nvPr/>
        </p:nvGrpSpPr>
        <p:grpSpPr>
          <a:xfrm>
            <a:off x="3489212" y="2796461"/>
            <a:ext cx="465618" cy="450101"/>
            <a:chOff x="-19394200" y="4084200"/>
            <a:chExt cx="315075" cy="304575"/>
          </a:xfrm>
        </p:grpSpPr>
        <p:sp>
          <p:nvSpPr>
            <p:cNvPr id="7737" name="Google Shape;7737;p63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8" name="Google Shape;7738;p63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9" name="Google Shape;7739;p63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0" name="Google Shape;7740;p63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1" name="Google Shape;7741;p63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2" name="Google Shape;7742;p63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43" name="Google Shape;7743;p63"/>
          <p:cNvGrpSpPr/>
          <p:nvPr/>
        </p:nvGrpSpPr>
        <p:grpSpPr>
          <a:xfrm>
            <a:off x="6294923" y="1689001"/>
            <a:ext cx="400447" cy="450470"/>
            <a:chOff x="-17526750" y="3309200"/>
            <a:chExt cx="270975" cy="304825"/>
          </a:xfrm>
        </p:grpSpPr>
        <p:sp>
          <p:nvSpPr>
            <p:cNvPr id="7744" name="Google Shape;7744;p63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5" name="Google Shape;7745;p63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6" name="Google Shape;7746;p63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7" name="Google Shape;7747;p63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8" name="Google Shape;7748;p63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49" name="Google Shape;7749;p63"/>
          <p:cNvGrpSpPr/>
          <p:nvPr/>
        </p:nvGrpSpPr>
        <p:grpSpPr>
          <a:xfrm>
            <a:off x="6271075" y="2244173"/>
            <a:ext cx="448143" cy="448143"/>
            <a:chOff x="-17542500" y="3684100"/>
            <a:chExt cx="303250" cy="303250"/>
          </a:xfrm>
        </p:grpSpPr>
        <p:sp>
          <p:nvSpPr>
            <p:cNvPr id="7750" name="Google Shape;7750;p63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1" name="Google Shape;7751;p63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2" name="Google Shape;7752;p63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3" name="Google Shape;7753;p63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4" name="Google Shape;7754;p63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5" name="Google Shape;7755;p63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6" name="Google Shape;7756;p63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57" name="Google Shape;7757;p63"/>
          <p:cNvGrpSpPr/>
          <p:nvPr/>
        </p:nvGrpSpPr>
        <p:grpSpPr>
          <a:xfrm>
            <a:off x="6270484" y="2810817"/>
            <a:ext cx="449325" cy="421395"/>
            <a:chOff x="-17542500" y="4068450"/>
            <a:chExt cx="304050" cy="285150"/>
          </a:xfrm>
        </p:grpSpPr>
        <p:sp>
          <p:nvSpPr>
            <p:cNvPr id="7758" name="Google Shape;7758;p63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9" name="Google Shape;7759;p63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0" name="Google Shape;7760;p63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1" name="Google Shape;7761;p63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2" name="Google Shape;7762;p63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3" name="Google Shape;7763;p63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64" name="Google Shape;7764;p63"/>
          <p:cNvGrpSpPr/>
          <p:nvPr/>
        </p:nvGrpSpPr>
        <p:grpSpPr>
          <a:xfrm>
            <a:off x="3500906" y="3342211"/>
            <a:ext cx="343404" cy="449325"/>
            <a:chOff x="-15652200" y="3335975"/>
            <a:chExt cx="232375" cy="304050"/>
          </a:xfrm>
        </p:grpSpPr>
        <p:sp>
          <p:nvSpPr>
            <p:cNvPr id="7765" name="Google Shape;7765;p63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6" name="Google Shape;7766;p63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7" name="Google Shape;7767;p63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8" name="Google Shape;7768;p63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9" name="Google Shape;7769;p63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0" name="Google Shape;7770;p63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1" name="Google Shape;7771;p63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2" name="Google Shape;7772;p63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3" name="Google Shape;7773;p63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74" name="Google Shape;7774;p63"/>
          <p:cNvGrpSpPr/>
          <p:nvPr/>
        </p:nvGrpSpPr>
        <p:grpSpPr>
          <a:xfrm>
            <a:off x="1274819" y="2243729"/>
            <a:ext cx="449325" cy="449030"/>
            <a:chOff x="-20945825" y="3692175"/>
            <a:chExt cx="304050" cy="303850"/>
          </a:xfrm>
        </p:grpSpPr>
        <p:sp>
          <p:nvSpPr>
            <p:cNvPr id="7775" name="Google Shape;7775;p63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6" name="Google Shape;7776;p63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7" name="Google Shape;7777;p63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8" name="Google Shape;7778;p63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79" name="Google Shape;7779;p63"/>
          <p:cNvGrpSpPr/>
          <p:nvPr/>
        </p:nvGrpSpPr>
        <p:grpSpPr>
          <a:xfrm>
            <a:off x="4081644" y="1689848"/>
            <a:ext cx="372516" cy="448771"/>
            <a:chOff x="-18994100" y="3334775"/>
            <a:chExt cx="252075" cy="303675"/>
          </a:xfrm>
        </p:grpSpPr>
        <p:sp>
          <p:nvSpPr>
            <p:cNvPr id="7780" name="Google Shape;7780;p63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1" name="Google Shape;7781;p63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2" name="Google Shape;7782;p63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3" name="Google Shape;7783;p63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84" name="Google Shape;7784;p63"/>
          <p:cNvGrpSpPr/>
          <p:nvPr/>
        </p:nvGrpSpPr>
        <p:grpSpPr>
          <a:xfrm>
            <a:off x="4096200" y="2244743"/>
            <a:ext cx="343404" cy="446998"/>
            <a:chOff x="-18983850" y="3710075"/>
            <a:chExt cx="232375" cy="302475"/>
          </a:xfrm>
        </p:grpSpPr>
        <p:sp>
          <p:nvSpPr>
            <p:cNvPr id="7785" name="Google Shape;7785;p63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6" name="Google Shape;7786;p63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7" name="Google Shape;7787;p63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8" name="Google Shape;7788;p63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89" name="Google Shape;7789;p63"/>
          <p:cNvGrpSpPr/>
          <p:nvPr/>
        </p:nvGrpSpPr>
        <p:grpSpPr>
          <a:xfrm>
            <a:off x="1274247" y="1689573"/>
            <a:ext cx="450470" cy="449325"/>
            <a:chOff x="-20946600" y="3317850"/>
            <a:chExt cx="304825" cy="304050"/>
          </a:xfrm>
        </p:grpSpPr>
        <p:sp>
          <p:nvSpPr>
            <p:cNvPr id="7790" name="Google Shape;7790;p63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1" name="Google Shape;7791;p63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2" name="Google Shape;7792;p63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93" name="Google Shape;7793;p63"/>
          <p:cNvGrpSpPr/>
          <p:nvPr/>
        </p:nvGrpSpPr>
        <p:grpSpPr>
          <a:xfrm>
            <a:off x="1300422" y="2797442"/>
            <a:ext cx="398119" cy="448143"/>
            <a:chOff x="-20930075" y="4066100"/>
            <a:chExt cx="269400" cy="303250"/>
          </a:xfrm>
        </p:grpSpPr>
        <p:sp>
          <p:nvSpPr>
            <p:cNvPr id="7794" name="Google Shape;7794;p63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5" name="Google Shape;7795;p63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96" name="Google Shape;7796;p63"/>
          <p:cNvGrpSpPr/>
          <p:nvPr/>
        </p:nvGrpSpPr>
        <p:grpSpPr>
          <a:xfrm>
            <a:off x="4042667" y="2797422"/>
            <a:ext cx="450470" cy="448180"/>
            <a:chOff x="-19020075" y="4084200"/>
            <a:chExt cx="304825" cy="303275"/>
          </a:xfrm>
        </p:grpSpPr>
        <p:sp>
          <p:nvSpPr>
            <p:cNvPr id="7797" name="Google Shape;7797;p63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8" name="Google Shape;7798;p63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9" name="Google Shape;7799;p63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0" name="Google Shape;7800;p63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1" name="Google Shape;7801;p63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2" name="Google Shape;7802;p63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3" name="Google Shape;7803;p63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4" name="Google Shape;7804;p63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5" name="Google Shape;7805;p63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06" name="Google Shape;7806;p63"/>
          <p:cNvGrpSpPr/>
          <p:nvPr/>
        </p:nvGrpSpPr>
        <p:grpSpPr>
          <a:xfrm>
            <a:off x="6859931" y="1689001"/>
            <a:ext cx="396937" cy="450470"/>
            <a:chOff x="-17149475" y="3309200"/>
            <a:chExt cx="268600" cy="304825"/>
          </a:xfrm>
        </p:grpSpPr>
        <p:sp>
          <p:nvSpPr>
            <p:cNvPr id="7807" name="Google Shape;7807;p63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8" name="Google Shape;7808;p63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09" name="Google Shape;7809;p63"/>
          <p:cNvGrpSpPr/>
          <p:nvPr/>
        </p:nvGrpSpPr>
        <p:grpSpPr>
          <a:xfrm>
            <a:off x="6833737" y="2258120"/>
            <a:ext cx="449325" cy="420249"/>
            <a:chOff x="-17168375" y="3692750"/>
            <a:chExt cx="304050" cy="284375"/>
          </a:xfrm>
        </p:grpSpPr>
        <p:sp>
          <p:nvSpPr>
            <p:cNvPr id="7810" name="Google Shape;7810;p63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1" name="Google Shape;7811;p63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2" name="Google Shape;7812;p63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3" name="Google Shape;7813;p63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4" name="Google Shape;7814;p63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5" name="Google Shape;7815;p63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6" name="Google Shape;7816;p63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17" name="Google Shape;7817;p63"/>
          <p:cNvGrpSpPr/>
          <p:nvPr/>
        </p:nvGrpSpPr>
        <p:grpSpPr>
          <a:xfrm>
            <a:off x="6830246" y="2796852"/>
            <a:ext cx="456308" cy="449325"/>
            <a:chOff x="-17170750" y="4058800"/>
            <a:chExt cx="308775" cy="304050"/>
          </a:xfrm>
        </p:grpSpPr>
        <p:sp>
          <p:nvSpPr>
            <p:cNvPr id="7818" name="Google Shape;7818;p63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9" name="Google Shape;7819;p63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0" name="Google Shape;7820;p63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1" name="Google Shape;7821;p63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2" name="Google Shape;7822;p63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3" name="Google Shape;7823;p63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4" name="Google Shape;7824;p63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5" name="Google Shape;7825;p63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6" name="Google Shape;7826;p63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7" name="Google Shape;7827;p63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8" name="Google Shape;7828;p63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9" name="Google Shape;7829;p63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0" name="Google Shape;7830;p63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1" name="Google Shape;7831;p63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2" name="Google Shape;7832;p63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3" name="Google Shape;7833;p63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4" name="Google Shape;7834;p63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35" name="Google Shape;7835;p63"/>
          <p:cNvGrpSpPr/>
          <p:nvPr/>
        </p:nvGrpSpPr>
        <p:grpSpPr>
          <a:xfrm>
            <a:off x="5692143" y="3343358"/>
            <a:ext cx="450470" cy="446998"/>
            <a:chOff x="-15688425" y="3707725"/>
            <a:chExt cx="304825" cy="302475"/>
          </a:xfrm>
        </p:grpSpPr>
        <p:sp>
          <p:nvSpPr>
            <p:cNvPr id="7836" name="Google Shape;7836;p63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7" name="Google Shape;7837;p63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8" name="Google Shape;7838;p63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9" name="Google Shape;7839;p63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0" name="Google Shape;7840;p63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1" name="Google Shape;7841;p63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42" name="Google Shape;7842;p63"/>
          <p:cNvGrpSpPr/>
          <p:nvPr/>
        </p:nvGrpSpPr>
        <p:grpSpPr>
          <a:xfrm>
            <a:off x="1836300" y="1690441"/>
            <a:ext cx="451653" cy="447589"/>
            <a:chOff x="-20572500" y="3319025"/>
            <a:chExt cx="305625" cy="302875"/>
          </a:xfrm>
        </p:grpSpPr>
        <p:sp>
          <p:nvSpPr>
            <p:cNvPr id="7843" name="Google Shape;7843;p63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4" name="Google Shape;7844;p63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45" name="Google Shape;7845;p63"/>
          <p:cNvGrpSpPr/>
          <p:nvPr/>
        </p:nvGrpSpPr>
        <p:grpSpPr>
          <a:xfrm>
            <a:off x="1837463" y="2305410"/>
            <a:ext cx="449325" cy="325670"/>
            <a:chOff x="-20571700" y="3722875"/>
            <a:chExt cx="304050" cy="220375"/>
          </a:xfrm>
        </p:grpSpPr>
        <p:sp>
          <p:nvSpPr>
            <p:cNvPr id="7846" name="Google Shape;7846;p63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7" name="Google Shape;7847;p63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8" name="Google Shape;7848;p63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9" name="Google Shape;7849;p63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0" name="Google Shape;7850;p63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1" name="Google Shape;7851;p63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2" name="Google Shape;7852;p63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53" name="Google Shape;7853;p63"/>
          <p:cNvGrpSpPr/>
          <p:nvPr/>
        </p:nvGrpSpPr>
        <p:grpSpPr>
          <a:xfrm>
            <a:off x="1836891" y="2796278"/>
            <a:ext cx="450470" cy="450470"/>
            <a:chOff x="-20571700" y="4066875"/>
            <a:chExt cx="304825" cy="304825"/>
          </a:xfrm>
        </p:grpSpPr>
        <p:sp>
          <p:nvSpPr>
            <p:cNvPr id="7854" name="Google Shape;7854;p63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5" name="Google Shape;7855;p63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6" name="Google Shape;7856;p63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7" name="Google Shape;7857;p63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8" name="Google Shape;7858;p63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9" name="Google Shape;7859;p63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60" name="Google Shape;7860;p63"/>
          <p:cNvGrpSpPr/>
          <p:nvPr/>
        </p:nvGrpSpPr>
        <p:grpSpPr>
          <a:xfrm>
            <a:off x="4603593" y="1688259"/>
            <a:ext cx="453980" cy="451948"/>
            <a:chOff x="-18645175" y="3334200"/>
            <a:chExt cx="307200" cy="305825"/>
          </a:xfrm>
        </p:grpSpPr>
        <p:sp>
          <p:nvSpPr>
            <p:cNvPr id="7861" name="Google Shape;7861;p63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2" name="Google Shape;7862;p63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3" name="Google Shape;7863;p63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4" name="Google Shape;7864;p63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5" name="Google Shape;7865;p63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66" name="Google Shape;7866;p63"/>
          <p:cNvGrpSpPr/>
          <p:nvPr/>
        </p:nvGrpSpPr>
        <p:grpSpPr>
          <a:xfrm>
            <a:off x="4604184" y="2242989"/>
            <a:ext cx="452798" cy="450507"/>
            <a:chOff x="-18645175" y="3708500"/>
            <a:chExt cx="306400" cy="304850"/>
          </a:xfrm>
        </p:grpSpPr>
        <p:sp>
          <p:nvSpPr>
            <p:cNvPr id="7867" name="Google Shape;7867;p63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8" name="Google Shape;7868;p63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9" name="Google Shape;7869;p63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0" name="Google Shape;7870;p63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1" name="Google Shape;7871;p63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2" name="Google Shape;7872;p63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3" name="Google Shape;7873;p63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74" name="Google Shape;7874;p63"/>
          <p:cNvGrpSpPr/>
          <p:nvPr/>
        </p:nvGrpSpPr>
        <p:grpSpPr>
          <a:xfrm>
            <a:off x="4601857" y="2795630"/>
            <a:ext cx="457453" cy="451763"/>
            <a:chOff x="-18647525" y="4082625"/>
            <a:chExt cx="309550" cy="305700"/>
          </a:xfrm>
        </p:grpSpPr>
        <p:sp>
          <p:nvSpPr>
            <p:cNvPr id="7875" name="Google Shape;7875;p63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6" name="Google Shape;7876;p63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7" name="Google Shape;7877;p63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8" name="Google Shape;7878;p63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79" name="Google Shape;7879;p63"/>
          <p:cNvGrpSpPr/>
          <p:nvPr/>
        </p:nvGrpSpPr>
        <p:grpSpPr>
          <a:xfrm>
            <a:off x="7412241" y="1689592"/>
            <a:ext cx="395755" cy="449288"/>
            <a:chOff x="-16775350" y="3309200"/>
            <a:chExt cx="267800" cy="304025"/>
          </a:xfrm>
        </p:grpSpPr>
        <p:sp>
          <p:nvSpPr>
            <p:cNvPr id="7880" name="Google Shape;7880;p63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1" name="Google Shape;7881;p63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2" name="Google Shape;7882;p63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83" name="Google Shape;7883;p63"/>
          <p:cNvGrpSpPr/>
          <p:nvPr/>
        </p:nvGrpSpPr>
        <p:grpSpPr>
          <a:xfrm>
            <a:off x="7412241" y="2241827"/>
            <a:ext cx="395755" cy="452835"/>
            <a:chOff x="-16775350" y="3683300"/>
            <a:chExt cx="267800" cy="306425"/>
          </a:xfrm>
        </p:grpSpPr>
        <p:sp>
          <p:nvSpPr>
            <p:cNvPr id="7884" name="Google Shape;7884;p63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5" name="Google Shape;7885;p63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6" name="Google Shape;7886;p63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87" name="Google Shape;7887;p63"/>
          <p:cNvGrpSpPr/>
          <p:nvPr/>
        </p:nvGrpSpPr>
        <p:grpSpPr>
          <a:xfrm>
            <a:off x="7384292" y="2796870"/>
            <a:ext cx="451653" cy="449288"/>
            <a:chOff x="-16794250" y="4058225"/>
            <a:chExt cx="305625" cy="304025"/>
          </a:xfrm>
        </p:grpSpPr>
        <p:sp>
          <p:nvSpPr>
            <p:cNvPr id="7888" name="Google Shape;7888;p63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9" name="Google Shape;7889;p63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0" name="Google Shape;7890;p63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1" name="Google Shape;7891;p63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2" name="Google Shape;7892;p63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3" name="Google Shape;7893;p63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4" name="Google Shape;7894;p63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5" name="Google Shape;7895;p63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6" name="Google Shape;7896;p63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897" name="Google Shape;7897;p63"/>
          <p:cNvSpPr/>
          <p:nvPr/>
        </p:nvSpPr>
        <p:spPr>
          <a:xfrm>
            <a:off x="7962960" y="1689084"/>
            <a:ext cx="452798" cy="450470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7898" name="Google Shape;7898;p63"/>
          <p:cNvGrpSpPr/>
          <p:nvPr/>
        </p:nvGrpSpPr>
        <p:grpSpPr>
          <a:xfrm>
            <a:off x="2385709" y="1689573"/>
            <a:ext cx="457453" cy="449325"/>
            <a:chOff x="-20199150" y="3317850"/>
            <a:chExt cx="309550" cy="304050"/>
          </a:xfrm>
        </p:grpSpPr>
        <p:sp>
          <p:nvSpPr>
            <p:cNvPr id="7899" name="Google Shape;7899;p63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0" name="Google Shape;7900;p63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1" name="Google Shape;7901;p63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2" name="Google Shape;7902;p63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3" name="Google Shape;7903;p63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4" name="Google Shape;7904;p63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5" name="Google Shape;7905;p63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06" name="Google Shape;7906;p63"/>
          <p:cNvGrpSpPr/>
          <p:nvPr/>
        </p:nvGrpSpPr>
        <p:grpSpPr>
          <a:xfrm>
            <a:off x="2388036" y="2242861"/>
            <a:ext cx="452798" cy="450766"/>
            <a:chOff x="-20199150" y="3693150"/>
            <a:chExt cx="306400" cy="305025"/>
          </a:xfrm>
        </p:grpSpPr>
        <p:sp>
          <p:nvSpPr>
            <p:cNvPr id="7907" name="Google Shape;7907;p63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8" name="Google Shape;7908;p63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9" name="Google Shape;7909;p63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0" name="Google Shape;7910;p63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1" name="Google Shape;7911;p63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2" name="Google Shape;7912;p63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13" name="Google Shape;7913;p63"/>
          <p:cNvGrpSpPr/>
          <p:nvPr/>
        </p:nvGrpSpPr>
        <p:grpSpPr>
          <a:xfrm>
            <a:off x="2388609" y="2795687"/>
            <a:ext cx="451653" cy="451653"/>
            <a:chOff x="-20197575" y="4066875"/>
            <a:chExt cx="305625" cy="305625"/>
          </a:xfrm>
        </p:grpSpPr>
        <p:sp>
          <p:nvSpPr>
            <p:cNvPr id="7914" name="Google Shape;7914;p63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5" name="Google Shape;7915;p63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6" name="Google Shape;7916;p63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7" name="Google Shape;7917;p63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8" name="Google Shape;7918;p63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9" name="Google Shape;7919;p63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0" name="Google Shape;7920;p63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1" name="Google Shape;7921;p63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22" name="Google Shape;7922;p63"/>
          <p:cNvGrpSpPr/>
          <p:nvPr/>
        </p:nvGrpSpPr>
        <p:grpSpPr>
          <a:xfrm>
            <a:off x="5170827" y="1687520"/>
            <a:ext cx="449325" cy="453426"/>
            <a:chOff x="-18271050" y="3333200"/>
            <a:chExt cx="304050" cy="306825"/>
          </a:xfrm>
        </p:grpSpPr>
        <p:sp>
          <p:nvSpPr>
            <p:cNvPr id="7923" name="Google Shape;7923;p63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4" name="Google Shape;7924;p63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5" name="Google Shape;7925;p63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6" name="Google Shape;7926;p63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7" name="Google Shape;7927;p63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28" name="Google Shape;7928;p63"/>
          <p:cNvGrpSpPr/>
          <p:nvPr/>
        </p:nvGrpSpPr>
        <p:grpSpPr>
          <a:xfrm>
            <a:off x="5171399" y="2244171"/>
            <a:ext cx="448180" cy="448143"/>
            <a:chOff x="-18270275" y="3710875"/>
            <a:chExt cx="303275" cy="303250"/>
          </a:xfrm>
        </p:grpSpPr>
        <p:sp>
          <p:nvSpPr>
            <p:cNvPr id="7929" name="Google Shape;7929;p63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0" name="Google Shape;7930;p63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1" name="Google Shape;7931;p63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2" name="Google Shape;7932;p63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3" name="Google Shape;7933;p63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4" name="Google Shape;7934;p63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35" name="Google Shape;7935;p63"/>
          <p:cNvGrpSpPr/>
          <p:nvPr/>
        </p:nvGrpSpPr>
        <p:grpSpPr>
          <a:xfrm>
            <a:off x="5224951" y="2797422"/>
            <a:ext cx="341076" cy="448180"/>
            <a:chOff x="-18234025" y="4084200"/>
            <a:chExt cx="230800" cy="303275"/>
          </a:xfrm>
        </p:grpSpPr>
        <p:sp>
          <p:nvSpPr>
            <p:cNvPr id="7936" name="Google Shape;7936;p63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7" name="Google Shape;7937;p63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8" name="Google Shape;7938;p63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39" name="Google Shape;7939;p63"/>
          <p:cNvGrpSpPr/>
          <p:nvPr/>
        </p:nvGrpSpPr>
        <p:grpSpPr>
          <a:xfrm>
            <a:off x="2337506" y="3341641"/>
            <a:ext cx="449325" cy="450470"/>
            <a:chOff x="-16419350" y="3308400"/>
            <a:chExt cx="304050" cy="304825"/>
          </a:xfrm>
        </p:grpSpPr>
        <p:sp>
          <p:nvSpPr>
            <p:cNvPr id="7940" name="Google Shape;7940;p63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1" name="Google Shape;7941;p63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2" name="Google Shape;7942;p63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3" name="Google Shape;7943;p63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4" name="Google Shape;7944;p63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5" name="Google Shape;7945;p63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6" name="Google Shape;7946;p63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47" name="Google Shape;7947;p63"/>
          <p:cNvGrpSpPr/>
          <p:nvPr/>
        </p:nvGrpSpPr>
        <p:grpSpPr>
          <a:xfrm>
            <a:off x="4609062" y="3340423"/>
            <a:ext cx="395755" cy="452872"/>
            <a:chOff x="-16401225" y="3683275"/>
            <a:chExt cx="267800" cy="306450"/>
          </a:xfrm>
        </p:grpSpPr>
        <p:sp>
          <p:nvSpPr>
            <p:cNvPr id="7948" name="Google Shape;7948;p63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9" name="Google Shape;7949;p63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0" name="Google Shape;7950;p63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1" name="Google Shape;7951;p63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2" name="Google Shape;7952;p63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3" name="Google Shape;7953;p63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4" name="Google Shape;7954;p63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55" name="Google Shape;7955;p63"/>
          <p:cNvGrpSpPr/>
          <p:nvPr/>
        </p:nvGrpSpPr>
        <p:grpSpPr>
          <a:xfrm>
            <a:off x="7974511" y="2797062"/>
            <a:ext cx="450470" cy="448180"/>
            <a:chOff x="-16419350" y="4058200"/>
            <a:chExt cx="304825" cy="303275"/>
          </a:xfrm>
        </p:grpSpPr>
        <p:sp>
          <p:nvSpPr>
            <p:cNvPr id="7956" name="Google Shape;7956;p63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7" name="Google Shape;7957;p63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8" name="Google Shape;7958;p63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9" name="Google Shape;7959;p63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0" name="Google Shape;7960;p63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1" name="Google Shape;7961;p63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2" name="Google Shape;7962;p63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63" name="Google Shape;7963;p63"/>
          <p:cNvGrpSpPr/>
          <p:nvPr/>
        </p:nvGrpSpPr>
        <p:grpSpPr>
          <a:xfrm>
            <a:off x="4001398" y="3343080"/>
            <a:ext cx="450507" cy="447589"/>
            <a:chOff x="-15296200" y="3326900"/>
            <a:chExt cx="304850" cy="302875"/>
          </a:xfrm>
        </p:grpSpPr>
        <p:sp>
          <p:nvSpPr>
            <p:cNvPr id="7964" name="Google Shape;7964;p63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5" name="Google Shape;7965;p63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6" name="Google Shape;7966;p63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7" name="Google Shape;7967;p63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8" name="Google Shape;7968;p63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69" name="Google Shape;7969;p63"/>
          <p:cNvGrpSpPr/>
          <p:nvPr/>
        </p:nvGrpSpPr>
        <p:grpSpPr>
          <a:xfrm>
            <a:off x="2917051" y="1706881"/>
            <a:ext cx="486566" cy="414708"/>
            <a:chOff x="-19835275" y="3330250"/>
            <a:chExt cx="329250" cy="280625"/>
          </a:xfrm>
        </p:grpSpPr>
        <p:sp>
          <p:nvSpPr>
            <p:cNvPr id="7970" name="Google Shape;7970;p63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1" name="Google Shape;7971;p63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2" name="Google Shape;7972;p63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73" name="Google Shape;7973;p63"/>
          <p:cNvGrpSpPr/>
          <p:nvPr/>
        </p:nvGrpSpPr>
        <p:grpSpPr>
          <a:xfrm>
            <a:off x="2935080" y="2243470"/>
            <a:ext cx="450507" cy="449547"/>
            <a:chOff x="-19822675" y="3692750"/>
            <a:chExt cx="304850" cy="304200"/>
          </a:xfrm>
        </p:grpSpPr>
        <p:sp>
          <p:nvSpPr>
            <p:cNvPr id="7974" name="Google Shape;7974;p63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5" name="Google Shape;7975;p63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6" name="Google Shape;7976;p63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7" name="Google Shape;7977;p63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8" name="Google Shape;7978;p63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79" name="Google Shape;7979;p63"/>
          <p:cNvGrpSpPr/>
          <p:nvPr/>
        </p:nvGrpSpPr>
        <p:grpSpPr>
          <a:xfrm>
            <a:off x="2935672" y="2796278"/>
            <a:ext cx="449325" cy="450470"/>
            <a:chOff x="-19822675" y="4066875"/>
            <a:chExt cx="304050" cy="304825"/>
          </a:xfrm>
        </p:grpSpPr>
        <p:sp>
          <p:nvSpPr>
            <p:cNvPr id="7980" name="Google Shape;7980;p63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1" name="Google Shape;7981;p63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2" name="Google Shape;7982;p63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3" name="Google Shape;7983;p63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4" name="Google Shape;7984;p63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5" name="Google Shape;7985;p63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86" name="Google Shape;7986;p63"/>
          <p:cNvGrpSpPr/>
          <p:nvPr/>
        </p:nvGrpSpPr>
        <p:grpSpPr>
          <a:xfrm>
            <a:off x="5744740" y="1689571"/>
            <a:ext cx="399302" cy="449325"/>
            <a:chOff x="-17878825" y="3334400"/>
            <a:chExt cx="270200" cy="304050"/>
          </a:xfrm>
        </p:grpSpPr>
        <p:sp>
          <p:nvSpPr>
            <p:cNvPr id="7987" name="Google Shape;7987;p63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8" name="Google Shape;7988;p63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9" name="Google Shape;7989;p63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0" name="Google Shape;7990;p63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1" name="Google Shape;7991;p63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2" name="Google Shape;7992;p63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3" name="Google Shape;7993;p63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94" name="Google Shape;7994;p63"/>
          <p:cNvGrpSpPr/>
          <p:nvPr/>
        </p:nvGrpSpPr>
        <p:grpSpPr>
          <a:xfrm>
            <a:off x="5718565" y="2242416"/>
            <a:ext cx="451653" cy="451653"/>
            <a:chOff x="-17896150" y="3709300"/>
            <a:chExt cx="305625" cy="305625"/>
          </a:xfrm>
        </p:grpSpPr>
        <p:sp>
          <p:nvSpPr>
            <p:cNvPr id="7995" name="Google Shape;7995;p63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6" name="Google Shape;7996;p63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7" name="Google Shape;7997;p63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8" name="Google Shape;7998;p63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99" name="Google Shape;7999;p63"/>
          <p:cNvGrpSpPr/>
          <p:nvPr/>
        </p:nvGrpSpPr>
        <p:grpSpPr>
          <a:xfrm>
            <a:off x="5746495" y="2795686"/>
            <a:ext cx="395792" cy="451653"/>
            <a:chOff x="-17878025" y="4082625"/>
            <a:chExt cx="267825" cy="305625"/>
          </a:xfrm>
        </p:grpSpPr>
        <p:sp>
          <p:nvSpPr>
            <p:cNvPr id="8000" name="Google Shape;8000;p63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1" name="Google Shape;8001;p63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2" name="Google Shape;8002;p63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3" name="Google Shape;8003;p63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4" name="Google Shape;8004;p63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5" name="Google Shape;8005;p63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6" name="Google Shape;8006;p63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07" name="Google Shape;8007;p63"/>
          <p:cNvGrpSpPr/>
          <p:nvPr/>
        </p:nvGrpSpPr>
        <p:grpSpPr>
          <a:xfrm>
            <a:off x="2890388" y="3355015"/>
            <a:ext cx="450507" cy="423722"/>
            <a:chOff x="-16044450" y="3317850"/>
            <a:chExt cx="304850" cy="286725"/>
          </a:xfrm>
        </p:grpSpPr>
        <p:sp>
          <p:nvSpPr>
            <p:cNvPr id="8008" name="Google Shape;8008;p63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9" name="Google Shape;8009;p63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0" name="Google Shape;8010;p63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1" name="Google Shape;8011;p63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012" name="Google Shape;8012;p63"/>
          <p:cNvSpPr/>
          <p:nvPr/>
        </p:nvSpPr>
        <p:spPr>
          <a:xfrm>
            <a:off x="5135108" y="3341975"/>
            <a:ext cx="448180" cy="450507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8013" name="Google Shape;8013;p63"/>
          <p:cNvGrpSpPr/>
          <p:nvPr/>
        </p:nvGrpSpPr>
        <p:grpSpPr>
          <a:xfrm>
            <a:off x="8012905" y="2243724"/>
            <a:ext cx="373662" cy="449030"/>
            <a:chOff x="-16018450" y="4058400"/>
            <a:chExt cx="252850" cy="303850"/>
          </a:xfrm>
        </p:grpSpPr>
        <p:sp>
          <p:nvSpPr>
            <p:cNvPr id="8014" name="Google Shape;8014;p63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5" name="Google Shape;8015;p63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6" name="Google Shape;8016;p63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7" name="Google Shape;8017;p63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018" name="Google Shape;8018;p63"/>
          <p:cNvSpPr/>
          <p:nvPr/>
        </p:nvSpPr>
        <p:spPr>
          <a:xfrm>
            <a:off x="6245621" y="3343157"/>
            <a:ext cx="449288" cy="448143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8019" name="Google Shape;8019;p63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Nature</a:t>
            </a:r>
            <a:r>
              <a:rPr lang="es-ES" noProof="0" dirty="0"/>
              <a:t> </a:t>
            </a:r>
            <a:r>
              <a:rPr lang="es-ES" noProof="0" dirty="0" err="1"/>
              <a:t>Icons</a:t>
            </a:r>
            <a:endParaRPr lang="es-ES" noProof="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24" name="Google Shape;8024;p64"/>
          <p:cNvGrpSpPr/>
          <p:nvPr/>
        </p:nvGrpSpPr>
        <p:grpSpPr>
          <a:xfrm>
            <a:off x="829817" y="1689241"/>
            <a:ext cx="442337" cy="419623"/>
            <a:chOff x="-6696925" y="3272575"/>
            <a:chExt cx="307200" cy="291425"/>
          </a:xfrm>
        </p:grpSpPr>
        <p:sp>
          <p:nvSpPr>
            <p:cNvPr id="8025" name="Google Shape;8025;p64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26" name="Google Shape;8026;p64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27" name="Google Shape;8027;p64"/>
          <p:cNvGrpSpPr/>
          <p:nvPr/>
        </p:nvGrpSpPr>
        <p:grpSpPr>
          <a:xfrm>
            <a:off x="829799" y="2204636"/>
            <a:ext cx="442373" cy="420775"/>
            <a:chOff x="-6690625" y="3631325"/>
            <a:chExt cx="307225" cy="292225"/>
          </a:xfrm>
        </p:grpSpPr>
        <p:sp>
          <p:nvSpPr>
            <p:cNvPr id="8028" name="Google Shape;8028;p64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29" name="Google Shape;8029;p64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0" name="Google Shape;8030;p64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1" name="Google Shape;8031;p64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2" name="Google Shape;8032;p64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33" name="Google Shape;8033;p64"/>
          <p:cNvGrpSpPr/>
          <p:nvPr/>
        </p:nvGrpSpPr>
        <p:grpSpPr>
          <a:xfrm>
            <a:off x="851921" y="2756972"/>
            <a:ext cx="421927" cy="419371"/>
            <a:chOff x="-6689825" y="3992050"/>
            <a:chExt cx="293025" cy="291250"/>
          </a:xfrm>
        </p:grpSpPr>
        <p:sp>
          <p:nvSpPr>
            <p:cNvPr id="8034" name="Google Shape;8034;p64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5" name="Google Shape;8035;p64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6" name="Google Shape;8036;p64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7" name="Google Shape;8037;p64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8" name="Google Shape;8038;p64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9" name="Google Shape;8039;p64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0" name="Google Shape;8040;p64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1" name="Google Shape;8041;p64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2" name="Google Shape;8042;p64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3" name="Google Shape;8043;p64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4" name="Google Shape;8044;p64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5" name="Google Shape;8045;p64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046" name="Google Shape;8046;p64"/>
          <p:cNvSpPr/>
          <p:nvPr/>
        </p:nvSpPr>
        <p:spPr>
          <a:xfrm>
            <a:off x="3529770" y="1689199"/>
            <a:ext cx="434634" cy="419227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8047" name="Google Shape;8047;p64"/>
          <p:cNvGrpSpPr/>
          <p:nvPr/>
        </p:nvGrpSpPr>
        <p:grpSpPr>
          <a:xfrm>
            <a:off x="3535232" y="2205192"/>
            <a:ext cx="423043" cy="419659"/>
            <a:chOff x="-4837325" y="3612425"/>
            <a:chExt cx="293800" cy="291450"/>
          </a:xfrm>
        </p:grpSpPr>
        <p:sp>
          <p:nvSpPr>
            <p:cNvPr id="8048" name="Google Shape;8048;p64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9" name="Google Shape;8049;p64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0" name="Google Shape;8050;p64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51" name="Google Shape;8051;p64"/>
          <p:cNvGrpSpPr/>
          <p:nvPr/>
        </p:nvGrpSpPr>
        <p:grpSpPr>
          <a:xfrm>
            <a:off x="3548265" y="2756826"/>
            <a:ext cx="420775" cy="419659"/>
            <a:chOff x="-4837325" y="3971575"/>
            <a:chExt cx="292225" cy="291450"/>
          </a:xfrm>
        </p:grpSpPr>
        <p:sp>
          <p:nvSpPr>
            <p:cNvPr id="8052" name="Google Shape;8052;p64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3" name="Google Shape;8053;p64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4" name="Google Shape;8054;p64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5" name="Google Shape;8055;p64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6" name="Google Shape;8056;p64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7" name="Google Shape;8057;p64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58" name="Google Shape;8058;p64"/>
          <p:cNvGrpSpPr/>
          <p:nvPr/>
        </p:nvGrpSpPr>
        <p:grpSpPr>
          <a:xfrm>
            <a:off x="6240279" y="1714185"/>
            <a:ext cx="430998" cy="369730"/>
            <a:chOff x="-3037625" y="3254850"/>
            <a:chExt cx="299325" cy="256775"/>
          </a:xfrm>
        </p:grpSpPr>
        <p:sp>
          <p:nvSpPr>
            <p:cNvPr id="8059" name="Google Shape;8059;p64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0" name="Google Shape;8060;p64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1" name="Google Shape;8061;p64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2" name="Google Shape;8062;p64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63" name="Google Shape;8063;p64"/>
          <p:cNvGrpSpPr/>
          <p:nvPr/>
        </p:nvGrpSpPr>
        <p:grpSpPr>
          <a:xfrm>
            <a:off x="6244239" y="2204615"/>
            <a:ext cx="423079" cy="420811"/>
            <a:chOff x="-3031325" y="3597450"/>
            <a:chExt cx="293825" cy="292250"/>
          </a:xfrm>
        </p:grpSpPr>
        <p:sp>
          <p:nvSpPr>
            <p:cNvPr id="8064" name="Google Shape;8064;p6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5" name="Google Shape;8065;p6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6" name="Google Shape;8066;p6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7" name="Google Shape;8067;p6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68" name="Google Shape;8068;p64"/>
          <p:cNvGrpSpPr/>
          <p:nvPr/>
        </p:nvGrpSpPr>
        <p:grpSpPr>
          <a:xfrm>
            <a:off x="6256714" y="2781214"/>
            <a:ext cx="421927" cy="370882"/>
            <a:chOff x="-3030525" y="3973150"/>
            <a:chExt cx="293025" cy="257575"/>
          </a:xfrm>
        </p:grpSpPr>
        <p:sp>
          <p:nvSpPr>
            <p:cNvPr id="8069" name="Google Shape;8069;p64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0" name="Google Shape;8070;p64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71" name="Google Shape;8071;p64"/>
          <p:cNvGrpSpPr/>
          <p:nvPr/>
        </p:nvGrpSpPr>
        <p:grpSpPr>
          <a:xfrm>
            <a:off x="1358307" y="3369426"/>
            <a:ext cx="421927" cy="297195"/>
            <a:chOff x="-1199300" y="3279250"/>
            <a:chExt cx="293025" cy="206400"/>
          </a:xfrm>
        </p:grpSpPr>
        <p:sp>
          <p:nvSpPr>
            <p:cNvPr id="8072" name="Google Shape;8072;p64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3" name="Google Shape;8073;p64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4" name="Google Shape;8074;p64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5" name="Google Shape;8075;p64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76" name="Google Shape;8076;p64"/>
          <p:cNvGrpSpPr/>
          <p:nvPr/>
        </p:nvGrpSpPr>
        <p:grpSpPr>
          <a:xfrm>
            <a:off x="1365393" y="1688773"/>
            <a:ext cx="444605" cy="420559"/>
            <a:chOff x="-6338550" y="3272950"/>
            <a:chExt cx="308775" cy="292075"/>
          </a:xfrm>
        </p:grpSpPr>
        <p:sp>
          <p:nvSpPr>
            <p:cNvPr id="8077" name="Google Shape;8077;p64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8" name="Google Shape;8078;p64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9" name="Google Shape;8079;p64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80" name="Google Shape;8080;p64"/>
          <p:cNvGrpSpPr/>
          <p:nvPr/>
        </p:nvGrpSpPr>
        <p:grpSpPr>
          <a:xfrm>
            <a:off x="1376732" y="2205194"/>
            <a:ext cx="421927" cy="419659"/>
            <a:chOff x="-6329100" y="3632100"/>
            <a:chExt cx="293025" cy="291450"/>
          </a:xfrm>
        </p:grpSpPr>
        <p:sp>
          <p:nvSpPr>
            <p:cNvPr id="8081" name="Google Shape;8081;p64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2" name="Google Shape;8082;p64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3" name="Google Shape;8083;p64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84" name="Google Shape;8084;p64"/>
          <p:cNvGrpSpPr/>
          <p:nvPr/>
        </p:nvGrpSpPr>
        <p:grpSpPr>
          <a:xfrm>
            <a:off x="1389783" y="2756828"/>
            <a:ext cx="419623" cy="419659"/>
            <a:chOff x="-6329875" y="3992050"/>
            <a:chExt cx="291425" cy="291450"/>
          </a:xfrm>
        </p:grpSpPr>
        <p:sp>
          <p:nvSpPr>
            <p:cNvPr id="8085" name="Google Shape;8085;p64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6" name="Google Shape;8086;p64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7" name="Google Shape;8087;p64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8" name="Google Shape;8088;p64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89" name="Google Shape;8089;p64"/>
          <p:cNvGrpSpPr/>
          <p:nvPr/>
        </p:nvGrpSpPr>
        <p:grpSpPr>
          <a:xfrm>
            <a:off x="4075920" y="1687530"/>
            <a:ext cx="423079" cy="423043"/>
            <a:chOff x="-4478975" y="3251700"/>
            <a:chExt cx="293825" cy="293800"/>
          </a:xfrm>
        </p:grpSpPr>
        <p:sp>
          <p:nvSpPr>
            <p:cNvPr id="8090" name="Google Shape;8090;p64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1" name="Google Shape;8091;p64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2" name="Google Shape;8092;p64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93" name="Google Shape;8093;p64"/>
          <p:cNvGrpSpPr/>
          <p:nvPr/>
        </p:nvGrpSpPr>
        <p:grpSpPr>
          <a:xfrm>
            <a:off x="4075920" y="2205192"/>
            <a:ext cx="423079" cy="419659"/>
            <a:chOff x="-4475825" y="3612425"/>
            <a:chExt cx="293825" cy="291450"/>
          </a:xfrm>
        </p:grpSpPr>
        <p:sp>
          <p:nvSpPr>
            <p:cNvPr id="8094" name="Google Shape;8094;p64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5" name="Google Shape;8095;p64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6" name="Google Shape;8096;p64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97" name="Google Shape;8097;p64"/>
          <p:cNvGrpSpPr/>
          <p:nvPr/>
        </p:nvGrpSpPr>
        <p:grpSpPr>
          <a:xfrm>
            <a:off x="4084992" y="2756844"/>
            <a:ext cx="428730" cy="419623"/>
            <a:chOff x="-4480550" y="3970800"/>
            <a:chExt cx="297750" cy="291425"/>
          </a:xfrm>
        </p:grpSpPr>
        <p:sp>
          <p:nvSpPr>
            <p:cNvPr id="8098" name="Google Shape;8098;p64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9" name="Google Shape;8099;p64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00" name="Google Shape;8100;p64"/>
          <p:cNvGrpSpPr/>
          <p:nvPr/>
        </p:nvGrpSpPr>
        <p:grpSpPr>
          <a:xfrm>
            <a:off x="6788826" y="1689221"/>
            <a:ext cx="415123" cy="419659"/>
            <a:chOff x="-2668225" y="3239075"/>
            <a:chExt cx="288300" cy="291450"/>
          </a:xfrm>
        </p:grpSpPr>
        <p:sp>
          <p:nvSpPr>
            <p:cNvPr id="8101" name="Google Shape;8101;p64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2" name="Google Shape;8102;p64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3" name="Google Shape;8103;p64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4" name="Google Shape;8104;p64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5" name="Google Shape;8105;p64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06" name="Google Shape;8106;p64"/>
          <p:cNvGrpSpPr/>
          <p:nvPr/>
        </p:nvGrpSpPr>
        <p:grpSpPr>
          <a:xfrm>
            <a:off x="6785982" y="2205191"/>
            <a:ext cx="420811" cy="419659"/>
            <a:chOff x="-2671375" y="3597450"/>
            <a:chExt cx="292250" cy="291450"/>
          </a:xfrm>
        </p:grpSpPr>
        <p:sp>
          <p:nvSpPr>
            <p:cNvPr id="8107" name="Google Shape;8107;p64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8" name="Google Shape;8108;p64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09" name="Google Shape;8109;p64"/>
          <p:cNvGrpSpPr/>
          <p:nvPr/>
        </p:nvGrpSpPr>
        <p:grpSpPr>
          <a:xfrm>
            <a:off x="6796765" y="2755691"/>
            <a:ext cx="423043" cy="421927"/>
            <a:chOff x="-2670575" y="3956600"/>
            <a:chExt cx="293800" cy="293025"/>
          </a:xfrm>
        </p:grpSpPr>
        <p:sp>
          <p:nvSpPr>
            <p:cNvPr id="8110" name="Google Shape;8110;p6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1" name="Google Shape;8111;p6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2" name="Google Shape;8112;p6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3" name="Google Shape;8113;p6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14" name="Google Shape;8114;p64"/>
          <p:cNvGrpSpPr/>
          <p:nvPr/>
        </p:nvGrpSpPr>
        <p:grpSpPr>
          <a:xfrm>
            <a:off x="3054285" y="3311947"/>
            <a:ext cx="426462" cy="418363"/>
            <a:chOff x="-1183550" y="3586525"/>
            <a:chExt cx="296175" cy="290550"/>
          </a:xfrm>
        </p:grpSpPr>
        <p:sp>
          <p:nvSpPr>
            <p:cNvPr id="8115" name="Google Shape;8115;p64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6" name="Google Shape;8116;p64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7" name="Google Shape;8117;p64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8" name="Google Shape;8118;p64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9" name="Google Shape;8119;p64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0" name="Google Shape;8120;p64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1" name="Google Shape;8121;p64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2" name="Google Shape;8122;p64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3" name="Google Shape;8123;p64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24" name="Google Shape;8124;p64"/>
          <p:cNvGrpSpPr/>
          <p:nvPr/>
        </p:nvGrpSpPr>
        <p:grpSpPr>
          <a:xfrm>
            <a:off x="1917896" y="1689799"/>
            <a:ext cx="420811" cy="418507"/>
            <a:chOff x="-5971525" y="3273750"/>
            <a:chExt cx="292250" cy="290650"/>
          </a:xfrm>
        </p:grpSpPr>
        <p:sp>
          <p:nvSpPr>
            <p:cNvPr id="8125" name="Google Shape;8125;p64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6" name="Google Shape;8126;p64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27" name="Google Shape;8127;p64"/>
          <p:cNvGrpSpPr/>
          <p:nvPr/>
        </p:nvGrpSpPr>
        <p:grpSpPr>
          <a:xfrm>
            <a:off x="1912226" y="2203826"/>
            <a:ext cx="432150" cy="422395"/>
            <a:chOff x="-5974675" y="3632100"/>
            <a:chExt cx="300125" cy="293350"/>
          </a:xfrm>
        </p:grpSpPr>
        <p:sp>
          <p:nvSpPr>
            <p:cNvPr id="8128" name="Google Shape;8128;p64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9" name="Google Shape;8129;p64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0" name="Google Shape;8130;p64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31" name="Google Shape;8131;p64"/>
          <p:cNvGrpSpPr/>
          <p:nvPr/>
        </p:nvGrpSpPr>
        <p:grpSpPr>
          <a:xfrm>
            <a:off x="1942267" y="2755694"/>
            <a:ext cx="395865" cy="421927"/>
            <a:chOff x="-5971525" y="3990475"/>
            <a:chExt cx="274925" cy="293025"/>
          </a:xfrm>
        </p:grpSpPr>
        <p:sp>
          <p:nvSpPr>
            <p:cNvPr id="8132" name="Google Shape;8132;p64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3" name="Google Shape;8133;p64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4" name="Google Shape;8134;p64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5" name="Google Shape;8135;p64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36" name="Google Shape;8136;p64"/>
          <p:cNvGrpSpPr/>
          <p:nvPr/>
        </p:nvGrpSpPr>
        <p:grpSpPr>
          <a:xfrm>
            <a:off x="4615473" y="1689798"/>
            <a:ext cx="420775" cy="418507"/>
            <a:chOff x="-4118225" y="3253275"/>
            <a:chExt cx="292225" cy="290650"/>
          </a:xfrm>
        </p:grpSpPr>
        <p:sp>
          <p:nvSpPr>
            <p:cNvPr id="8137" name="Google Shape;8137;p64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8" name="Google Shape;8138;p64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39" name="Google Shape;8139;p64"/>
          <p:cNvGrpSpPr/>
          <p:nvPr/>
        </p:nvGrpSpPr>
        <p:grpSpPr>
          <a:xfrm>
            <a:off x="4665924" y="2204922"/>
            <a:ext cx="319874" cy="420199"/>
            <a:chOff x="-4082800" y="3612425"/>
            <a:chExt cx="222150" cy="291825"/>
          </a:xfrm>
        </p:grpSpPr>
        <p:sp>
          <p:nvSpPr>
            <p:cNvPr id="8140" name="Google Shape;8140;p64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1" name="Google Shape;8141;p64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2" name="Google Shape;8142;p64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43" name="Google Shape;8143;p64"/>
          <p:cNvGrpSpPr/>
          <p:nvPr/>
        </p:nvGrpSpPr>
        <p:grpSpPr>
          <a:xfrm>
            <a:off x="4627372" y="2769876"/>
            <a:ext cx="420775" cy="393561"/>
            <a:chOff x="-4118225" y="3990475"/>
            <a:chExt cx="292225" cy="273325"/>
          </a:xfrm>
        </p:grpSpPr>
        <p:sp>
          <p:nvSpPr>
            <p:cNvPr id="8144" name="Google Shape;8144;p64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5" name="Google Shape;8145;p64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6" name="Google Shape;8146;p64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7" name="Google Shape;8147;p64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48" name="Google Shape;8148;p64"/>
          <p:cNvGrpSpPr/>
          <p:nvPr/>
        </p:nvGrpSpPr>
        <p:grpSpPr>
          <a:xfrm>
            <a:off x="7338026" y="1688087"/>
            <a:ext cx="394713" cy="421927"/>
            <a:chOff x="-2312225" y="3238300"/>
            <a:chExt cx="274125" cy="293025"/>
          </a:xfrm>
        </p:grpSpPr>
        <p:sp>
          <p:nvSpPr>
            <p:cNvPr id="8149" name="Google Shape;8149;p64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0" name="Google Shape;8150;p64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51" name="Google Shape;8151;p64"/>
          <p:cNvGrpSpPr/>
          <p:nvPr/>
        </p:nvGrpSpPr>
        <p:grpSpPr>
          <a:xfrm>
            <a:off x="7335742" y="2756825"/>
            <a:ext cx="423079" cy="419659"/>
            <a:chOff x="-2310650" y="3958175"/>
            <a:chExt cx="293825" cy="291450"/>
          </a:xfrm>
        </p:grpSpPr>
        <p:sp>
          <p:nvSpPr>
            <p:cNvPr id="8152" name="Google Shape;8152;p64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3" name="Google Shape;8153;p64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54" name="Google Shape;8154;p64"/>
          <p:cNvGrpSpPr/>
          <p:nvPr/>
        </p:nvGrpSpPr>
        <p:grpSpPr>
          <a:xfrm>
            <a:off x="4702603" y="3308459"/>
            <a:ext cx="424159" cy="419659"/>
            <a:chOff x="-1182750" y="3962900"/>
            <a:chExt cx="294575" cy="291450"/>
          </a:xfrm>
        </p:grpSpPr>
        <p:sp>
          <p:nvSpPr>
            <p:cNvPr id="8155" name="Google Shape;8155;p64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6" name="Google Shape;8156;p64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7" name="Google Shape;8157;p64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8" name="Google Shape;8158;p64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9" name="Google Shape;8159;p64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0" name="Google Shape;8160;p64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1" name="Google Shape;8161;p64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62" name="Google Shape;8162;p64"/>
          <p:cNvGrpSpPr/>
          <p:nvPr/>
        </p:nvGrpSpPr>
        <p:grpSpPr>
          <a:xfrm>
            <a:off x="2455739" y="1689223"/>
            <a:ext cx="424195" cy="419659"/>
            <a:chOff x="-5611575" y="3272950"/>
            <a:chExt cx="294600" cy="291450"/>
          </a:xfrm>
        </p:grpSpPr>
        <p:sp>
          <p:nvSpPr>
            <p:cNvPr id="8163" name="Google Shape;8163;p64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4" name="Google Shape;8164;p64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5" name="Google Shape;8165;p64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6" name="Google Shape;8166;p64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7" name="Google Shape;8167;p64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68" name="Google Shape;8168;p64"/>
          <p:cNvGrpSpPr/>
          <p:nvPr/>
        </p:nvGrpSpPr>
        <p:grpSpPr>
          <a:xfrm>
            <a:off x="2455739" y="2205770"/>
            <a:ext cx="424195" cy="418507"/>
            <a:chOff x="-5613150" y="3632900"/>
            <a:chExt cx="294600" cy="290650"/>
          </a:xfrm>
        </p:grpSpPr>
        <p:sp>
          <p:nvSpPr>
            <p:cNvPr id="8169" name="Google Shape;8169;p64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0" name="Google Shape;8170;p64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71" name="Google Shape;8171;p64"/>
          <p:cNvGrpSpPr/>
          <p:nvPr/>
        </p:nvGrpSpPr>
        <p:grpSpPr>
          <a:xfrm>
            <a:off x="7324977" y="2153586"/>
            <a:ext cx="420811" cy="522864"/>
            <a:chOff x="-2310650" y="3525775"/>
            <a:chExt cx="292250" cy="363125"/>
          </a:xfrm>
        </p:grpSpPr>
        <p:sp>
          <p:nvSpPr>
            <p:cNvPr id="8172" name="Google Shape;8172;p64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3" name="Google Shape;8173;p64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4" name="Google Shape;8174;p64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5" name="Google Shape;8175;p64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76" name="Google Shape;8176;p64"/>
          <p:cNvGrpSpPr/>
          <p:nvPr/>
        </p:nvGrpSpPr>
        <p:grpSpPr>
          <a:xfrm>
            <a:off x="2467638" y="2756270"/>
            <a:ext cx="424195" cy="420775"/>
            <a:chOff x="-5613150" y="3991275"/>
            <a:chExt cx="294600" cy="292225"/>
          </a:xfrm>
        </p:grpSpPr>
        <p:sp>
          <p:nvSpPr>
            <p:cNvPr id="8177" name="Google Shape;8177;p64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8" name="Google Shape;8178;p64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9" name="Google Shape;8179;p64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0" name="Google Shape;8180;p64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1" name="Google Shape;8181;p64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2" name="Google Shape;8182;p64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3" name="Google Shape;8183;p64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4" name="Google Shape;8184;p64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5" name="Google Shape;8185;p64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86" name="Google Shape;8186;p64"/>
          <p:cNvGrpSpPr/>
          <p:nvPr/>
        </p:nvGrpSpPr>
        <p:grpSpPr>
          <a:xfrm>
            <a:off x="5139126" y="1689438"/>
            <a:ext cx="434634" cy="419227"/>
            <a:chOff x="-3768700" y="3253275"/>
            <a:chExt cx="301850" cy="291150"/>
          </a:xfrm>
        </p:grpSpPr>
        <p:sp>
          <p:nvSpPr>
            <p:cNvPr id="8187" name="Google Shape;8187;p64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8" name="Google Shape;8188;p64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9" name="Google Shape;8189;p64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90" name="Google Shape;8190;p64"/>
          <p:cNvGrpSpPr/>
          <p:nvPr/>
        </p:nvGrpSpPr>
        <p:grpSpPr>
          <a:xfrm>
            <a:off x="5143209" y="2217090"/>
            <a:ext cx="426462" cy="395865"/>
            <a:chOff x="-3808700" y="3628950"/>
            <a:chExt cx="296175" cy="274925"/>
          </a:xfrm>
        </p:grpSpPr>
        <p:sp>
          <p:nvSpPr>
            <p:cNvPr id="8191" name="Google Shape;8191;p6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2" name="Google Shape;8192;p6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3" name="Google Shape;8193;p6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94" name="Google Shape;8194;p64"/>
          <p:cNvGrpSpPr/>
          <p:nvPr/>
        </p:nvGrpSpPr>
        <p:grpSpPr>
          <a:xfrm>
            <a:off x="5208420" y="2756412"/>
            <a:ext cx="419443" cy="420487"/>
            <a:chOff x="-3771675" y="3971775"/>
            <a:chExt cx="291300" cy="292025"/>
          </a:xfrm>
        </p:grpSpPr>
        <p:sp>
          <p:nvSpPr>
            <p:cNvPr id="8195" name="Google Shape;8195;p64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6" name="Google Shape;8196;p64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7" name="Google Shape;8197;p64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8" name="Google Shape;8198;p64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9" name="Google Shape;8199;p64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00" name="Google Shape;8200;p64"/>
          <p:cNvGrpSpPr/>
          <p:nvPr/>
        </p:nvGrpSpPr>
        <p:grpSpPr>
          <a:xfrm>
            <a:off x="7869864" y="1716461"/>
            <a:ext cx="420271" cy="320774"/>
            <a:chOff x="-1951475" y="3273100"/>
            <a:chExt cx="291875" cy="222775"/>
          </a:xfrm>
        </p:grpSpPr>
        <p:sp>
          <p:nvSpPr>
            <p:cNvPr id="8201" name="Google Shape;8201;p64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2" name="Google Shape;8202;p64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3" name="Google Shape;8203;p64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04" name="Google Shape;8204;p64"/>
          <p:cNvGrpSpPr/>
          <p:nvPr/>
        </p:nvGrpSpPr>
        <p:grpSpPr>
          <a:xfrm>
            <a:off x="7867344" y="2205191"/>
            <a:ext cx="425310" cy="419659"/>
            <a:chOff x="-1951475" y="3597450"/>
            <a:chExt cx="295375" cy="291450"/>
          </a:xfrm>
        </p:grpSpPr>
        <p:sp>
          <p:nvSpPr>
            <p:cNvPr id="8205" name="Google Shape;8205;p64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6" name="Google Shape;8206;p64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7" name="Google Shape;8207;p64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8" name="Google Shape;8208;p64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09" name="Google Shape;8209;p64"/>
          <p:cNvGrpSpPr/>
          <p:nvPr/>
        </p:nvGrpSpPr>
        <p:grpSpPr>
          <a:xfrm>
            <a:off x="7869595" y="2756825"/>
            <a:ext cx="444605" cy="419659"/>
            <a:chOff x="-1960150" y="3956600"/>
            <a:chExt cx="308775" cy="291450"/>
          </a:xfrm>
        </p:grpSpPr>
        <p:sp>
          <p:nvSpPr>
            <p:cNvPr id="8210" name="Google Shape;8210;p64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1" name="Google Shape;8211;p64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12" name="Google Shape;8212;p64"/>
          <p:cNvGrpSpPr/>
          <p:nvPr/>
        </p:nvGrpSpPr>
        <p:grpSpPr>
          <a:xfrm>
            <a:off x="1923633" y="3307636"/>
            <a:ext cx="420775" cy="420775"/>
            <a:chOff x="-804700" y="3226500"/>
            <a:chExt cx="292225" cy="292225"/>
          </a:xfrm>
        </p:grpSpPr>
        <p:sp>
          <p:nvSpPr>
            <p:cNvPr id="8213" name="Google Shape;8213;p64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4" name="Google Shape;8214;p64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5" name="Google Shape;8215;p64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6" name="Google Shape;8216;p64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7" name="Google Shape;8217;p64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8" name="Google Shape;8218;p64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9" name="Google Shape;8219;p64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20" name="Google Shape;8220;p64"/>
          <p:cNvGrpSpPr/>
          <p:nvPr/>
        </p:nvGrpSpPr>
        <p:grpSpPr>
          <a:xfrm>
            <a:off x="3003724" y="1688647"/>
            <a:ext cx="420775" cy="420811"/>
            <a:chOff x="-5251625" y="3272950"/>
            <a:chExt cx="292225" cy="292250"/>
          </a:xfrm>
        </p:grpSpPr>
        <p:sp>
          <p:nvSpPr>
            <p:cNvPr id="8221" name="Google Shape;8221;p64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2" name="Google Shape;8222;p64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3" name="Google Shape;8223;p64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24" name="Google Shape;8224;p64"/>
          <p:cNvGrpSpPr/>
          <p:nvPr/>
        </p:nvGrpSpPr>
        <p:grpSpPr>
          <a:xfrm>
            <a:off x="3000322" y="2204348"/>
            <a:ext cx="427578" cy="421351"/>
            <a:chOff x="-5254775" y="3631325"/>
            <a:chExt cx="296950" cy="292625"/>
          </a:xfrm>
        </p:grpSpPr>
        <p:sp>
          <p:nvSpPr>
            <p:cNvPr id="8225" name="Google Shape;8225;p64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6" name="Google Shape;8226;p64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7" name="Google Shape;8227;p64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8" name="Google Shape;8228;p64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9" name="Google Shape;8229;p64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0" name="Google Shape;8230;p64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1" name="Google Shape;8231;p64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32" name="Google Shape;8232;p64"/>
          <p:cNvGrpSpPr/>
          <p:nvPr/>
        </p:nvGrpSpPr>
        <p:grpSpPr>
          <a:xfrm>
            <a:off x="3016181" y="2756270"/>
            <a:ext cx="419659" cy="420775"/>
            <a:chOff x="-5251625" y="3991275"/>
            <a:chExt cx="291450" cy="292225"/>
          </a:xfrm>
        </p:grpSpPr>
        <p:sp>
          <p:nvSpPr>
            <p:cNvPr id="8233" name="Google Shape;8233;p64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4" name="Google Shape;8234;p64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5" name="Google Shape;8235;p64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6" name="Google Shape;8236;p64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7" name="Google Shape;8237;p64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38" name="Google Shape;8238;p64"/>
          <p:cNvGrpSpPr/>
          <p:nvPr/>
        </p:nvGrpSpPr>
        <p:grpSpPr>
          <a:xfrm>
            <a:off x="5756763" y="1689240"/>
            <a:ext cx="319874" cy="419623"/>
            <a:chOff x="-3365275" y="3253275"/>
            <a:chExt cx="222150" cy="291425"/>
          </a:xfrm>
        </p:grpSpPr>
        <p:sp>
          <p:nvSpPr>
            <p:cNvPr id="8239" name="Google Shape;8239;p64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0" name="Google Shape;8240;p64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41" name="Google Shape;8241;p64"/>
          <p:cNvGrpSpPr/>
          <p:nvPr/>
        </p:nvGrpSpPr>
        <p:grpSpPr>
          <a:xfrm>
            <a:off x="5730701" y="2204058"/>
            <a:ext cx="371998" cy="421927"/>
            <a:chOff x="-3383375" y="3611625"/>
            <a:chExt cx="258350" cy="293025"/>
          </a:xfrm>
        </p:grpSpPr>
        <p:sp>
          <p:nvSpPr>
            <p:cNvPr id="8242" name="Google Shape;8242;p64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3" name="Google Shape;8243;p64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44" name="Google Shape;8244;p64"/>
          <p:cNvGrpSpPr/>
          <p:nvPr/>
        </p:nvGrpSpPr>
        <p:grpSpPr>
          <a:xfrm>
            <a:off x="5793050" y="2756826"/>
            <a:ext cx="271097" cy="419659"/>
            <a:chOff x="-3347950" y="3971575"/>
            <a:chExt cx="188275" cy="291450"/>
          </a:xfrm>
        </p:grpSpPr>
        <p:sp>
          <p:nvSpPr>
            <p:cNvPr id="8245" name="Google Shape;8245;p64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6" name="Google Shape;8246;p64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7" name="Google Shape;8247;p64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48" name="Google Shape;8248;p64"/>
          <p:cNvGrpSpPr/>
          <p:nvPr/>
        </p:nvGrpSpPr>
        <p:grpSpPr>
          <a:xfrm>
            <a:off x="842909" y="3307061"/>
            <a:ext cx="371998" cy="421927"/>
            <a:chOff x="-1575775" y="3238300"/>
            <a:chExt cx="258350" cy="293025"/>
          </a:xfrm>
        </p:grpSpPr>
        <p:sp>
          <p:nvSpPr>
            <p:cNvPr id="8249" name="Google Shape;8249;p64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0" name="Google Shape;8250;p64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1" name="Google Shape;8251;p64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2" name="Google Shape;8252;p64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3" name="Google Shape;8253;p64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54" name="Google Shape;8254;p64"/>
          <p:cNvGrpSpPr/>
          <p:nvPr/>
        </p:nvGrpSpPr>
        <p:grpSpPr>
          <a:xfrm>
            <a:off x="2487807" y="3309051"/>
            <a:ext cx="423079" cy="424159"/>
            <a:chOff x="-1591550" y="3597475"/>
            <a:chExt cx="293825" cy="294575"/>
          </a:xfrm>
        </p:grpSpPr>
        <p:sp>
          <p:nvSpPr>
            <p:cNvPr id="8255" name="Google Shape;8255;p64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6" name="Google Shape;8256;p64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7" name="Google Shape;8257;p64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58" name="Google Shape;8258;p64"/>
          <p:cNvGrpSpPr/>
          <p:nvPr/>
        </p:nvGrpSpPr>
        <p:grpSpPr>
          <a:xfrm>
            <a:off x="4137277" y="3318663"/>
            <a:ext cx="421927" cy="399248"/>
            <a:chOff x="-1592325" y="3957400"/>
            <a:chExt cx="293025" cy="277275"/>
          </a:xfrm>
        </p:grpSpPr>
        <p:sp>
          <p:nvSpPr>
            <p:cNvPr id="8259" name="Google Shape;8259;p64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0" name="Google Shape;8260;p64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1" name="Google Shape;8261;p64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2" name="Google Shape;8262;p64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63" name="Google Shape;8263;p64"/>
          <p:cNvGrpSpPr/>
          <p:nvPr/>
        </p:nvGrpSpPr>
        <p:grpSpPr>
          <a:xfrm>
            <a:off x="3624147" y="3310744"/>
            <a:ext cx="369730" cy="420775"/>
            <a:chOff x="-778700" y="3612425"/>
            <a:chExt cx="256775" cy="292225"/>
          </a:xfrm>
        </p:grpSpPr>
        <p:sp>
          <p:nvSpPr>
            <p:cNvPr id="8264" name="Google Shape;8264;p6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5" name="Google Shape;8265;p6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6" name="Google Shape;8266;p6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7" name="Google Shape;8267;p6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8" name="Google Shape;8268;p6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9" name="Google Shape;8269;p6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70" name="Google Shape;8270;p64"/>
          <p:cNvGrpSpPr/>
          <p:nvPr/>
        </p:nvGrpSpPr>
        <p:grpSpPr>
          <a:xfrm>
            <a:off x="6095649" y="3828305"/>
            <a:ext cx="340731" cy="387641"/>
            <a:chOff x="7728464" y="1561258"/>
            <a:chExt cx="349719" cy="397866"/>
          </a:xfrm>
        </p:grpSpPr>
        <p:sp>
          <p:nvSpPr>
            <p:cNvPr id="8271" name="Google Shape;8271;p64"/>
            <p:cNvSpPr/>
            <p:nvPr/>
          </p:nvSpPr>
          <p:spPr>
            <a:xfrm>
              <a:off x="7891642" y="1678585"/>
              <a:ext cx="23354" cy="23333"/>
            </a:xfrm>
            <a:custGeom>
              <a:avLst/>
              <a:gdLst/>
              <a:ahLst/>
              <a:cxnLst/>
              <a:rect l="l" t="t" r="r" b="b"/>
              <a:pathLst>
                <a:path w="1119" h="1118" extrusionOk="0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2" name="Google Shape;8272;p64"/>
            <p:cNvSpPr/>
            <p:nvPr/>
          </p:nvSpPr>
          <p:spPr>
            <a:xfrm>
              <a:off x="7728464" y="1561258"/>
              <a:ext cx="349719" cy="397866"/>
            </a:xfrm>
            <a:custGeom>
              <a:avLst/>
              <a:gdLst/>
              <a:ahLst/>
              <a:cxnLst/>
              <a:rect l="l" t="t" r="r" b="b"/>
              <a:pathLst>
                <a:path w="16757" h="19064" extrusionOk="0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73" name="Google Shape;8273;p64"/>
          <p:cNvGrpSpPr/>
          <p:nvPr/>
        </p:nvGrpSpPr>
        <p:grpSpPr>
          <a:xfrm>
            <a:off x="4018617" y="3828305"/>
            <a:ext cx="387681" cy="387641"/>
            <a:chOff x="5611350" y="1561258"/>
            <a:chExt cx="397907" cy="397866"/>
          </a:xfrm>
        </p:grpSpPr>
        <p:sp>
          <p:nvSpPr>
            <p:cNvPr id="8274" name="Google Shape;8274;p64"/>
            <p:cNvSpPr/>
            <p:nvPr/>
          </p:nvSpPr>
          <p:spPr>
            <a:xfrm>
              <a:off x="5713589" y="1812337"/>
              <a:ext cx="38443" cy="39653"/>
            </a:xfrm>
            <a:custGeom>
              <a:avLst/>
              <a:gdLst/>
              <a:ahLst/>
              <a:cxnLst/>
              <a:rect l="l" t="t" r="r" b="b"/>
              <a:pathLst>
                <a:path w="1842" h="1900" extrusionOk="0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5" name="Google Shape;8275;p64"/>
            <p:cNvSpPr/>
            <p:nvPr/>
          </p:nvSpPr>
          <p:spPr>
            <a:xfrm>
              <a:off x="5830124" y="1789047"/>
              <a:ext cx="38505" cy="39653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6" name="Google Shape;8276;p64"/>
            <p:cNvSpPr/>
            <p:nvPr/>
          </p:nvSpPr>
          <p:spPr>
            <a:xfrm>
              <a:off x="5611350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7" name="Google Shape;8277;p64"/>
            <p:cNvSpPr/>
            <p:nvPr/>
          </p:nvSpPr>
          <p:spPr>
            <a:xfrm>
              <a:off x="5775341" y="1669507"/>
              <a:ext cx="93247" cy="41531"/>
            </a:xfrm>
            <a:custGeom>
              <a:avLst/>
              <a:gdLst/>
              <a:ahLst/>
              <a:cxnLst/>
              <a:rect l="l" t="t" r="r" b="b"/>
              <a:pathLst>
                <a:path w="4468" h="1990" extrusionOk="0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78" name="Google Shape;8278;p64"/>
          <p:cNvGrpSpPr/>
          <p:nvPr/>
        </p:nvGrpSpPr>
        <p:grpSpPr>
          <a:xfrm>
            <a:off x="4537903" y="3925571"/>
            <a:ext cx="387610" cy="193109"/>
            <a:chOff x="6140660" y="1661097"/>
            <a:chExt cx="397835" cy="198202"/>
          </a:xfrm>
        </p:grpSpPr>
        <p:sp>
          <p:nvSpPr>
            <p:cNvPr id="8279" name="Google Shape;8279;p64"/>
            <p:cNvSpPr/>
            <p:nvPr/>
          </p:nvSpPr>
          <p:spPr>
            <a:xfrm>
              <a:off x="6281298" y="1707719"/>
              <a:ext cx="58290" cy="151579"/>
            </a:xfrm>
            <a:custGeom>
              <a:avLst/>
              <a:gdLst/>
              <a:ahLst/>
              <a:cxnLst/>
              <a:rect l="l" t="t" r="r" b="b"/>
              <a:pathLst>
                <a:path w="2793" h="7263" extrusionOk="0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0" name="Google Shape;8280;p64"/>
            <p:cNvSpPr/>
            <p:nvPr/>
          </p:nvSpPr>
          <p:spPr>
            <a:xfrm>
              <a:off x="6480225" y="1742675"/>
              <a:ext cx="58269" cy="58332"/>
            </a:xfrm>
            <a:custGeom>
              <a:avLst/>
              <a:gdLst/>
              <a:ahLst/>
              <a:cxnLst/>
              <a:rect l="l" t="t" r="r" b="b"/>
              <a:pathLst>
                <a:path w="2792" h="2795" extrusionOk="0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1" name="Google Shape;8281;p64"/>
            <p:cNvSpPr/>
            <p:nvPr/>
          </p:nvSpPr>
          <p:spPr>
            <a:xfrm>
              <a:off x="6352004" y="1661097"/>
              <a:ext cx="129206" cy="198202"/>
            </a:xfrm>
            <a:custGeom>
              <a:avLst/>
              <a:gdLst/>
              <a:ahLst/>
              <a:cxnLst/>
              <a:rect l="l" t="t" r="r" b="b"/>
              <a:pathLst>
                <a:path w="6191" h="9497" extrusionOk="0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2" name="Google Shape;8282;p64"/>
            <p:cNvSpPr/>
            <p:nvPr/>
          </p:nvSpPr>
          <p:spPr>
            <a:xfrm>
              <a:off x="6140660" y="1661097"/>
              <a:ext cx="129185" cy="198202"/>
            </a:xfrm>
            <a:custGeom>
              <a:avLst/>
              <a:gdLst/>
              <a:ahLst/>
              <a:cxnLst/>
              <a:rect l="l" t="t" r="r" b="b"/>
              <a:pathLst>
                <a:path w="6190" h="9497" extrusionOk="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83" name="Google Shape;8283;p64"/>
          <p:cNvGrpSpPr/>
          <p:nvPr/>
        </p:nvGrpSpPr>
        <p:grpSpPr>
          <a:xfrm>
            <a:off x="5057118" y="3828305"/>
            <a:ext cx="387681" cy="387641"/>
            <a:chOff x="6669907" y="1561258"/>
            <a:chExt cx="397907" cy="397866"/>
          </a:xfrm>
        </p:grpSpPr>
        <p:sp>
          <p:nvSpPr>
            <p:cNvPr id="8284" name="Google Shape;8284;p64"/>
            <p:cNvSpPr/>
            <p:nvPr/>
          </p:nvSpPr>
          <p:spPr>
            <a:xfrm>
              <a:off x="6950454" y="1655253"/>
              <a:ext cx="23312" cy="23354"/>
            </a:xfrm>
            <a:custGeom>
              <a:avLst/>
              <a:gdLst/>
              <a:ahLst/>
              <a:cxnLst/>
              <a:rect l="l" t="t" r="r" b="b"/>
              <a:pathLst>
                <a:path w="1117" h="1119" extrusionOk="0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5" name="Google Shape;8285;p64"/>
            <p:cNvSpPr/>
            <p:nvPr/>
          </p:nvSpPr>
          <p:spPr>
            <a:xfrm>
              <a:off x="6740633" y="1725228"/>
              <a:ext cx="36919" cy="39632"/>
            </a:xfrm>
            <a:custGeom>
              <a:avLst/>
              <a:gdLst/>
              <a:ahLst/>
              <a:cxnLst/>
              <a:rect l="l" t="t" r="r" b="b"/>
              <a:pathLst>
                <a:path w="1769" h="1899" extrusionOk="0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6" name="Google Shape;8286;p64"/>
            <p:cNvSpPr/>
            <p:nvPr/>
          </p:nvSpPr>
          <p:spPr>
            <a:xfrm>
              <a:off x="6763944" y="1725228"/>
              <a:ext cx="209827" cy="139892"/>
            </a:xfrm>
            <a:custGeom>
              <a:avLst/>
              <a:gdLst/>
              <a:ahLst/>
              <a:cxnLst/>
              <a:rect l="l" t="t" r="r" b="b"/>
              <a:pathLst>
                <a:path w="10054" h="6703" extrusionOk="0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7" name="Google Shape;8287;p64"/>
            <p:cNvSpPr/>
            <p:nvPr/>
          </p:nvSpPr>
          <p:spPr>
            <a:xfrm>
              <a:off x="6669907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8" name="Google Shape;8288;p64"/>
            <p:cNvSpPr/>
            <p:nvPr/>
          </p:nvSpPr>
          <p:spPr>
            <a:xfrm>
              <a:off x="6960158" y="1725228"/>
              <a:ext cx="36940" cy="39632"/>
            </a:xfrm>
            <a:custGeom>
              <a:avLst/>
              <a:gdLst/>
              <a:ahLst/>
              <a:cxnLst/>
              <a:rect l="l" t="t" r="r" b="b"/>
              <a:pathLst>
                <a:path w="1770" h="1899" extrusionOk="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89" name="Google Shape;8289;p64"/>
          <p:cNvGrpSpPr/>
          <p:nvPr/>
        </p:nvGrpSpPr>
        <p:grpSpPr>
          <a:xfrm>
            <a:off x="1942348" y="3885842"/>
            <a:ext cx="387681" cy="272572"/>
            <a:chOff x="3386036" y="1746339"/>
            <a:chExt cx="397907" cy="279762"/>
          </a:xfrm>
        </p:grpSpPr>
        <p:sp>
          <p:nvSpPr>
            <p:cNvPr id="8290" name="Google Shape;8290;p64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1" name="Google Shape;8291;p64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92" name="Google Shape;8292;p64"/>
          <p:cNvGrpSpPr/>
          <p:nvPr/>
        </p:nvGrpSpPr>
        <p:grpSpPr>
          <a:xfrm>
            <a:off x="2980045" y="3828288"/>
            <a:ext cx="387681" cy="387681"/>
            <a:chOff x="4417380" y="1687279"/>
            <a:chExt cx="397907" cy="397907"/>
          </a:xfrm>
        </p:grpSpPr>
        <p:sp>
          <p:nvSpPr>
            <p:cNvPr id="8293" name="Google Shape;8293;p64"/>
            <p:cNvSpPr/>
            <p:nvPr/>
          </p:nvSpPr>
          <p:spPr>
            <a:xfrm>
              <a:off x="4417380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4" name="Google Shape;8294;p64"/>
            <p:cNvSpPr/>
            <p:nvPr/>
          </p:nvSpPr>
          <p:spPr>
            <a:xfrm>
              <a:off x="4492363" y="1768878"/>
              <a:ext cx="248270" cy="234704"/>
            </a:xfrm>
            <a:custGeom>
              <a:avLst/>
              <a:gdLst/>
              <a:ahLst/>
              <a:cxnLst/>
              <a:rect l="l" t="t" r="r" b="b"/>
              <a:pathLst>
                <a:path w="11896" h="11246" extrusionOk="0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95" name="Google Shape;8295;p64"/>
          <p:cNvGrpSpPr/>
          <p:nvPr/>
        </p:nvGrpSpPr>
        <p:grpSpPr>
          <a:xfrm>
            <a:off x="7926526" y="3308537"/>
            <a:ext cx="387661" cy="387661"/>
            <a:chOff x="2869999" y="1687279"/>
            <a:chExt cx="397887" cy="397887"/>
          </a:xfrm>
        </p:grpSpPr>
        <p:sp>
          <p:nvSpPr>
            <p:cNvPr id="8296" name="Google Shape;8296;p64"/>
            <p:cNvSpPr/>
            <p:nvPr/>
          </p:nvSpPr>
          <p:spPr>
            <a:xfrm>
              <a:off x="2994590" y="1833740"/>
              <a:ext cx="148657" cy="81685"/>
            </a:xfrm>
            <a:custGeom>
              <a:avLst/>
              <a:gdLst/>
              <a:ahLst/>
              <a:cxnLst/>
              <a:rect l="l" t="t" r="r" b="b"/>
              <a:pathLst>
                <a:path w="7123" h="3914" extrusionOk="0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7" name="Google Shape;8297;p64"/>
            <p:cNvSpPr/>
            <p:nvPr/>
          </p:nvSpPr>
          <p:spPr>
            <a:xfrm>
              <a:off x="2869999" y="1687279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98" name="Google Shape;8298;p64"/>
          <p:cNvGrpSpPr/>
          <p:nvPr/>
        </p:nvGrpSpPr>
        <p:grpSpPr>
          <a:xfrm>
            <a:off x="2461634" y="3828664"/>
            <a:ext cx="386807" cy="386929"/>
            <a:chOff x="3902887" y="1687655"/>
            <a:chExt cx="397010" cy="397135"/>
          </a:xfrm>
        </p:grpSpPr>
        <p:sp>
          <p:nvSpPr>
            <p:cNvPr id="8299" name="Google Shape;8299;p64"/>
            <p:cNvSpPr/>
            <p:nvPr/>
          </p:nvSpPr>
          <p:spPr>
            <a:xfrm>
              <a:off x="4023345" y="1785845"/>
              <a:ext cx="156275" cy="200269"/>
            </a:xfrm>
            <a:custGeom>
              <a:avLst/>
              <a:gdLst/>
              <a:ahLst/>
              <a:cxnLst/>
              <a:rect l="l" t="t" r="r" b="b"/>
              <a:pathLst>
                <a:path w="7488" h="9596" extrusionOk="0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0" name="Google Shape;8300;p64"/>
            <p:cNvSpPr/>
            <p:nvPr/>
          </p:nvSpPr>
          <p:spPr>
            <a:xfrm>
              <a:off x="3902887" y="1687655"/>
              <a:ext cx="397010" cy="397135"/>
            </a:xfrm>
            <a:custGeom>
              <a:avLst/>
              <a:gdLst/>
              <a:ahLst/>
              <a:cxnLst/>
              <a:rect l="l" t="t" r="r" b="b"/>
              <a:pathLst>
                <a:path w="19023" h="19029" extrusionOk="0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01" name="Google Shape;8301;p64"/>
          <p:cNvGrpSpPr/>
          <p:nvPr/>
        </p:nvGrpSpPr>
        <p:grpSpPr>
          <a:xfrm>
            <a:off x="3499331" y="3828344"/>
            <a:ext cx="387681" cy="387681"/>
            <a:chOff x="4933458" y="1687279"/>
            <a:chExt cx="397907" cy="397907"/>
          </a:xfrm>
        </p:grpSpPr>
        <p:sp>
          <p:nvSpPr>
            <p:cNvPr id="8302" name="Google Shape;8302;p64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3" name="Google Shape;8303;p64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04" name="Google Shape;8304;p64"/>
          <p:cNvGrpSpPr/>
          <p:nvPr/>
        </p:nvGrpSpPr>
        <p:grpSpPr>
          <a:xfrm>
            <a:off x="5273586" y="3308775"/>
            <a:ext cx="387681" cy="387661"/>
            <a:chOff x="266768" y="1721375"/>
            <a:chExt cx="397907" cy="397887"/>
          </a:xfrm>
        </p:grpSpPr>
        <p:sp>
          <p:nvSpPr>
            <p:cNvPr id="8305" name="Google Shape;8305;p6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6" name="Google Shape;8306;p6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07" name="Google Shape;8307;p64"/>
          <p:cNvGrpSpPr/>
          <p:nvPr/>
        </p:nvGrpSpPr>
        <p:grpSpPr>
          <a:xfrm>
            <a:off x="7395588" y="3308924"/>
            <a:ext cx="387539" cy="386888"/>
            <a:chOff x="2408992" y="1722875"/>
            <a:chExt cx="397761" cy="397093"/>
          </a:xfrm>
        </p:grpSpPr>
        <p:sp>
          <p:nvSpPr>
            <p:cNvPr id="8308" name="Google Shape;8308;p64"/>
            <p:cNvSpPr/>
            <p:nvPr/>
          </p:nvSpPr>
          <p:spPr>
            <a:xfrm>
              <a:off x="2492135" y="1827639"/>
              <a:ext cx="213667" cy="185326"/>
            </a:xfrm>
            <a:custGeom>
              <a:avLst/>
              <a:gdLst/>
              <a:ahLst/>
              <a:cxnLst/>
              <a:rect l="l" t="t" r="r" b="b"/>
              <a:pathLst>
                <a:path w="10238" h="8880" extrusionOk="0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9" name="Google Shape;8309;p64"/>
            <p:cNvSpPr/>
            <p:nvPr/>
          </p:nvSpPr>
          <p:spPr>
            <a:xfrm>
              <a:off x="2408992" y="1722875"/>
              <a:ext cx="397761" cy="397093"/>
            </a:xfrm>
            <a:custGeom>
              <a:avLst/>
              <a:gdLst/>
              <a:ahLst/>
              <a:cxnLst/>
              <a:rect l="l" t="t" r="r" b="b"/>
              <a:pathLst>
                <a:path w="19059" h="19027" extrusionOk="0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10" name="Google Shape;8310;p64"/>
          <p:cNvGrpSpPr/>
          <p:nvPr/>
        </p:nvGrpSpPr>
        <p:grpSpPr>
          <a:xfrm>
            <a:off x="5576404" y="3828305"/>
            <a:ext cx="387641" cy="387641"/>
            <a:chOff x="7199196" y="1561258"/>
            <a:chExt cx="397866" cy="397866"/>
          </a:xfrm>
        </p:grpSpPr>
        <p:sp>
          <p:nvSpPr>
            <p:cNvPr id="8311" name="Google Shape;8311;p64"/>
            <p:cNvSpPr/>
            <p:nvPr/>
          </p:nvSpPr>
          <p:spPr>
            <a:xfrm>
              <a:off x="7316523" y="1655253"/>
              <a:ext cx="163203" cy="209869"/>
            </a:xfrm>
            <a:custGeom>
              <a:avLst/>
              <a:gdLst/>
              <a:ahLst/>
              <a:cxnLst/>
              <a:rect l="l" t="t" r="r" b="b"/>
              <a:pathLst>
                <a:path w="7820" h="10056" extrusionOk="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2" name="Google Shape;8312;p64"/>
            <p:cNvSpPr/>
            <p:nvPr/>
          </p:nvSpPr>
          <p:spPr>
            <a:xfrm>
              <a:off x="7199196" y="1561258"/>
              <a:ext cx="397866" cy="397866"/>
            </a:xfrm>
            <a:custGeom>
              <a:avLst/>
              <a:gdLst/>
              <a:ahLst/>
              <a:cxnLst/>
              <a:rect l="l" t="t" r="r" b="b"/>
              <a:pathLst>
                <a:path w="19064" h="19064" extrusionOk="0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3" name="Google Shape;8313;p64"/>
            <p:cNvSpPr/>
            <p:nvPr/>
          </p:nvSpPr>
          <p:spPr>
            <a:xfrm>
              <a:off x="7363167" y="1701896"/>
              <a:ext cx="69935" cy="69977"/>
            </a:xfrm>
            <a:custGeom>
              <a:avLst/>
              <a:gdLst/>
              <a:ahLst/>
              <a:cxnLst/>
              <a:rect l="l" t="t" r="r" b="b"/>
              <a:pathLst>
                <a:path w="3351" h="3353" extrusionOk="0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14" name="Google Shape;8314;p64"/>
          <p:cNvGrpSpPr/>
          <p:nvPr/>
        </p:nvGrpSpPr>
        <p:grpSpPr>
          <a:xfrm>
            <a:off x="6332282" y="3308537"/>
            <a:ext cx="387661" cy="387661"/>
            <a:chOff x="1379798" y="1723250"/>
            <a:chExt cx="397887" cy="397887"/>
          </a:xfrm>
        </p:grpSpPr>
        <p:sp>
          <p:nvSpPr>
            <p:cNvPr id="8315" name="Google Shape;8315;p64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6" name="Google Shape;8316;p64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7" name="Google Shape;8317;p64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8" name="Google Shape;8318;p64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19" name="Google Shape;8319;p64"/>
          <p:cNvGrpSpPr/>
          <p:nvPr/>
        </p:nvGrpSpPr>
        <p:grpSpPr>
          <a:xfrm>
            <a:off x="5801242" y="3308537"/>
            <a:ext cx="387641" cy="387661"/>
            <a:chOff x="864491" y="1723250"/>
            <a:chExt cx="397866" cy="397887"/>
          </a:xfrm>
        </p:grpSpPr>
        <p:sp>
          <p:nvSpPr>
            <p:cNvPr id="8320" name="Google Shape;8320;p6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21" name="Google Shape;8321;p6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22" name="Google Shape;8322;p6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323" name="Google Shape;8323;p64"/>
          <p:cNvSpPr/>
          <p:nvPr/>
        </p:nvSpPr>
        <p:spPr>
          <a:xfrm>
            <a:off x="6863342" y="3343765"/>
            <a:ext cx="388846" cy="317145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8324" name="Google Shape;8324;p64"/>
          <p:cNvGrpSpPr/>
          <p:nvPr/>
        </p:nvGrpSpPr>
        <p:grpSpPr>
          <a:xfrm>
            <a:off x="6568070" y="3827060"/>
            <a:ext cx="388966" cy="388966"/>
            <a:chOff x="1190625" y="238125"/>
            <a:chExt cx="5235075" cy="5235075"/>
          </a:xfrm>
        </p:grpSpPr>
        <p:sp>
          <p:nvSpPr>
            <p:cNvPr id="8325" name="Google Shape;8325;p64"/>
            <p:cNvSpPr/>
            <p:nvPr/>
          </p:nvSpPr>
          <p:spPr>
            <a:xfrm>
              <a:off x="2315100" y="1168900"/>
              <a:ext cx="2952100" cy="3373700"/>
            </a:xfrm>
            <a:custGeom>
              <a:avLst/>
              <a:gdLst/>
              <a:ahLst/>
              <a:cxnLst/>
              <a:rect l="l" t="t" r="r" b="b"/>
              <a:pathLst>
                <a:path w="118084" h="134948" extrusionOk="0">
                  <a:moveTo>
                    <a:pt x="69703" y="1"/>
                  </a:moveTo>
                  <a:cubicBezTo>
                    <a:pt x="69732" y="18483"/>
                    <a:pt x="69791" y="73192"/>
                    <a:pt x="69614" y="94277"/>
                  </a:cubicBezTo>
                  <a:cubicBezTo>
                    <a:pt x="69555" y="101848"/>
                    <a:pt x="66627" y="108827"/>
                    <a:pt x="61393" y="113914"/>
                  </a:cubicBezTo>
                  <a:cubicBezTo>
                    <a:pt x="56291" y="118871"/>
                    <a:pt x="49391" y="121638"/>
                    <a:pt x="41981" y="121638"/>
                  </a:cubicBezTo>
                  <a:cubicBezTo>
                    <a:pt x="41788" y="121638"/>
                    <a:pt x="41595" y="121636"/>
                    <a:pt x="41402" y="121632"/>
                  </a:cubicBezTo>
                  <a:cubicBezTo>
                    <a:pt x="26527" y="121336"/>
                    <a:pt x="14462" y="109005"/>
                    <a:pt x="14491" y="94159"/>
                  </a:cubicBezTo>
                  <a:cubicBezTo>
                    <a:pt x="14491" y="82094"/>
                    <a:pt x="22387" y="71477"/>
                    <a:pt x="33950" y="67988"/>
                  </a:cubicBezTo>
                  <a:lnTo>
                    <a:pt x="33861" y="54473"/>
                  </a:lnTo>
                  <a:cubicBezTo>
                    <a:pt x="25522" y="56070"/>
                    <a:pt x="17360" y="60949"/>
                    <a:pt x="11238" y="68224"/>
                  </a:cubicBezTo>
                  <a:cubicBezTo>
                    <a:pt x="3401" y="77480"/>
                    <a:pt x="1" y="88984"/>
                    <a:pt x="1864" y="99837"/>
                  </a:cubicBezTo>
                  <a:cubicBezTo>
                    <a:pt x="3668" y="109951"/>
                    <a:pt x="8961" y="119148"/>
                    <a:pt x="16857" y="125772"/>
                  </a:cubicBezTo>
                  <a:cubicBezTo>
                    <a:pt x="23901" y="131741"/>
                    <a:pt x="32192" y="134947"/>
                    <a:pt x="40396" y="134947"/>
                  </a:cubicBezTo>
                  <a:cubicBezTo>
                    <a:pt x="41215" y="134947"/>
                    <a:pt x="42034" y="134915"/>
                    <a:pt x="42851" y="134851"/>
                  </a:cubicBezTo>
                  <a:cubicBezTo>
                    <a:pt x="66893" y="133017"/>
                    <a:pt x="82508" y="116634"/>
                    <a:pt x="82596" y="93183"/>
                  </a:cubicBezTo>
                  <a:lnTo>
                    <a:pt x="82626" y="43738"/>
                  </a:lnTo>
                  <a:cubicBezTo>
                    <a:pt x="82626" y="40066"/>
                    <a:pt x="85620" y="37517"/>
                    <a:pt x="88833" y="37517"/>
                  </a:cubicBezTo>
                  <a:cubicBezTo>
                    <a:pt x="90045" y="37517"/>
                    <a:pt x="91289" y="37880"/>
                    <a:pt x="92414" y="38681"/>
                  </a:cubicBezTo>
                  <a:cubicBezTo>
                    <a:pt x="100014" y="44064"/>
                    <a:pt x="111163" y="46104"/>
                    <a:pt x="118083" y="46873"/>
                  </a:cubicBezTo>
                  <a:lnTo>
                    <a:pt x="118083" y="34127"/>
                  </a:lnTo>
                  <a:cubicBezTo>
                    <a:pt x="112405" y="32530"/>
                    <a:pt x="106432" y="30697"/>
                    <a:pt x="101197" y="27503"/>
                  </a:cubicBezTo>
                  <a:cubicBezTo>
                    <a:pt x="91320" y="21441"/>
                    <a:pt x="85228" y="12214"/>
                    <a:pt x="83069" y="30"/>
                  </a:cubicBezTo>
                  <a:lnTo>
                    <a:pt x="830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26" name="Google Shape;8326;p64"/>
            <p:cNvSpPr/>
            <p:nvPr/>
          </p:nvSpPr>
          <p:spPr>
            <a:xfrm>
              <a:off x="1190625" y="238125"/>
              <a:ext cx="5235075" cy="5235075"/>
            </a:xfrm>
            <a:custGeom>
              <a:avLst/>
              <a:gdLst/>
              <a:ahLst/>
              <a:cxnLst/>
              <a:rect l="l" t="t" r="r" b="b"/>
              <a:pathLst>
                <a:path w="209403" h="209403" extrusionOk="0">
                  <a:moveTo>
                    <a:pt x="108469" y="24836"/>
                  </a:moveTo>
                  <a:cubicBezTo>
                    <a:pt x="108549" y="24836"/>
                    <a:pt x="108628" y="24838"/>
                    <a:pt x="108708" y="24841"/>
                  </a:cubicBezTo>
                  <a:lnTo>
                    <a:pt x="132248" y="24841"/>
                  </a:lnTo>
                  <a:cubicBezTo>
                    <a:pt x="132267" y="24841"/>
                    <a:pt x="132287" y="24841"/>
                    <a:pt x="132306" y="24841"/>
                  </a:cubicBezTo>
                  <a:cubicBezTo>
                    <a:pt x="136154" y="24841"/>
                    <a:pt x="139377" y="27758"/>
                    <a:pt x="139789" y="31583"/>
                  </a:cubicBezTo>
                  <a:cubicBezTo>
                    <a:pt x="140794" y="42082"/>
                    <a:pt x="144993" y="49445"/>
                    <a:pt x="152653" y="54147"/>
                  </a:cubicBezTo>
                  <a:cubicBezTo>
                    <a:pt x="156556" y="56542"/>
                    <a:pt x="161406" y="57991"/>
                    <a:pt x="166463" y="59411"/>
                  </a:cubicBezTo>
                  <a:cubicBezTo>
                    <a:pt x="167557" y="59736"/>
                    <a:pt x="168651" y="59973"/>
                    <a:pt x="169775" y="60150"/>
                  </a:cubicBezTo>
                  <a:cubicBezTo>
                    <a:pt x="173028" y="60357"/>
                    <a:pt x="175512" y="63078"/>
                    <a:pt x="175453" y="66331"/>
                  </a:cubicBezTo>
                  <a:lnTo>
                    <a:pt x="175453" y="90787"/>
                  </a:lnTo>
                  <a:cubicBezTo>
                    <a:pt x="175453" y="92414"/>
                    <a:pt x="174802" y="94011"/>
                    <a:pt x="173620" y="95194"/>
                  </a:cubicBezTo>
                  <a:cubicBezTo>
                    <a:pt x="172462" y="96322"/>
                    <a:pt x="170909" y="96969"/>
                    <a:pt x="169292" y="96969"/>
                  </a:cubicBezTo>
                  <a:cubicBezTo>
                    <a:pt x="169256" y="96969"/>
                    <a:pt x="169220" y="96969"/>
                    <a:pt x="169184" y="96968"/>
                  </a:cubicBezTo>
                  <a:cubicBezTo>
                    <a:pt x="168444" y="96968"/>
                    <a:pt x="154871" y="96702"/>
                    <a:pt x="141888" y="91970"/>
                  </a:cubicBezTo>
                  <a:cubicBezTo>
                    <a:pt x="141720" y="91905"/>
                    <a:pt x="141550" y="91875"/>
                    <a:pt x="141384" y="91875"/>
                  </a:cubicBezTo>
                  <a:cubicBezTo>
                    <a:pt x="140646" y="91875"/>
                    <a:pt x="139996" y="92474"/>
                    <a:pt x="139996" y="93271"/>
                  </a:cubicBezTo>
                  <a:lnTo>
                    <a:pt x="139966" y="130444"/>
                  </a:lnTo>
                  <a:cubicBezTo>
                    <a:pt x="139848" y="160371"/>
                    <a:pt x="119265" y="182077"/>
                    <a:pt x="88776" y="184443"/>
                  </a:cubicBezTo>
                  <a:cubicBezTo>
                    <a:pt x="87653" y="184532"/>
                    <a:pt x="86529" y="184561"/>
                    <a:pt x="85405" y="184561"/>
                  </a:cubicBezTo>
                  <a:cubicBezTo>
                    <a:pt x="61481" y="184561"/>
                    <a:pt x="39095" y="164896"/>
                    <a:pt x="34629" y="139168"/>
                  </a:cubicBezTo>
                  <a:cubicBezTo>
                    <a:pt x="32116" y="124707"/>
                    <a:pt x="36522" y="109507"/>
                    <a:pt x="46724" y="97441"/>
                  </a:cubicBezTo>
                  <a:cubicBezTo>
                    <a:pt x="56803" y="85541"/>
                    <a:pt x="70647" y="78721"/>
                    <a:pt x="84747" y="78721"/>
                  </a:cubicBezTo>
                  <a:cubicBezTo>
                    <a:pt x="84839" y="78721"/>
                    <a:pt x="84930" y="78721"/>
                    <a:pt x="85021" y="78722"/>
                  </a:cubicBezTo>
                  <a:cubicBezTo>
                    <a:pt x="88392" y="78722"/>
                    <a:pt x="91142" y="81472"/>
                    <a:pt x="91172" y="84873"/>
                  </a:cubicBezTo>
                  <a:lnTo>
                    <a:pt x="91349" y="108856"/>
                  </a:lnTo>
                  <a:cubicBezTo>
                    <a:pt x="91349" y="112641"/>
                    <a:pt x="88658" y="116013"/>
                    <a:pt x="84902" y="116545"/>
                  </a:cubicBezTo>
                  <a:cubicBezTo>
                    <a:pt x="77125" y="117580"/>
                    <a:pt x="71447" y="124441"/>
                    <a:pt x="71890" y="132277"/>
                  </a:cubicBezTo>
                  <a:cubicBezTo>
                    <a:pt x="72334" y="140114"/>
                    <a:pt x="78751" y="146295"/>
                    <a:pt x="86618" y="146443"/>
                  </a:cubicBezTo>
                  <a:cubicBezTo>
                    <a:pt x="86736" y="146445"/>
                    <a:pt x="86855" y="146446"/>
                    <a:pt x="86973" y="146446"/>
                  </a:cubicBezTo>
                  <a:cubicBezTo>
                    <a:pt x="91096" y="146446"/>
                    <a:pt x="94919" y="144946"/>
                    <a:pt x="97707" y="142243"/>
                  </a:cubicBezTo>
                  <a:cubicBezTo>
                    <a:pt x="100605" y="139434"/>
                    <a:pt x="102143" y="135619"/>
                    <a:pt x="102173" y="131390"/>
                  </a:cubicBezTo>
                  <a:cubicBezTo>
                    <a:pt x="102380" y="106047"/>
                    <a:pt x="102291" y="31790"/>
                    <a:pt x="102291" y="31051"/>
                  </a:cubicBezTo>
                  <a:cubicBezTo>
                    <a:pt x="102291" y="28419"/>
                    <a:pt x="103917" y="26083"/>
                    <a:pt x="106401" y="25196"/>
                  </a:cubicBezTo>
                  <a:cubicBezTo>
                    <a:pt x="107067" y="24956"/>
                    <a:pt x="107756" y="24836"/>
                    <a:pt x="108469" y="24836"/>
                  </a:cubicBezTo>
                  <a:close/>
                  <a:moveTo>
                    <a:pt x="33831" y="0"/>
                  </a:moveTo>
                  <a:cubicBezTo>
                    <a:pt x="15141" y="0"/>
                    <a:pt x="0" y="15141"/>
                    <a:pt x="0" y="33831"/>
                  </a:cubicBezTo>
                  <a:lnTo>
                    <a:pt x="0" y="175601"/>
                  </a:lnTo>
                  <a:cubicBezTo>
                    <a:pt x="0" y="194261"/>
                    <a:pt x="15141" y="209402"/>
                    <a:pt x="33831" y="209402"/>
                  </a:cubicBezTo>
                  <a:lnTo>
                    <a:pt x="175601" y="209402"/>
                  </a:lnTo>
                  <a:cubicBezTo>
                    <a:pt x="194261" y="209402"/>
                    <a:pt x="209402" y="194261"/>
                    <a:pt x="209402" y="175601"/>
                  </a:cubicBezTo>
                  <a:lnTo>
                    <a:pt x="209402" y="33831"/>
                  </a:lnTo>
                  <a:cubicBezTo>
                    <a:pt x="209402" y="15141"/>
                    <a:pt x="194261" y="0"/>
                    <a:pt x="1756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327" name="Google Shape;8327;p64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SEO &amp; Marketing </a:t>
            </a:r>
            <a:r>
              <a:rPr lang="es-ES" noProof="0" dirty="0" err="1"/>
              <a:t>Icons</a:t>
            </a:r>
            <a:endParaRPr lang="es-ES" noProof="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32" name="Google Shape;8332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66A781FF-DF16-9774-B643-E11678471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32">
            <a:extLst>
              <a:ext uri="{FF2B5EF4-FFF2-40B4-BE49-F238E27FC236}">
                <a16:creationId xmlns:a16="http://schemas.microsoft.com/office/drawing/2014/main" id="{29C8F2EB-CF30-24B4-1808-5964461425D3}"/>
              </a:ext>
            </a:extLst>
          </p:cNvPr>
          <p:cNvGrpSpPr/>
          <p:nvPr/>
        </p:nvGrpSpPr>
        <p:grpSpPr>
          <a:xfrm>
            <a:off x="-241425" y="3426823"/>
            <a:ext cx="6161672" cy="1765927"/>
            <a:chOff x="-241425" y="3426823"/>
            <a:chExt cx="6161672" cy="1765927"/>
          </a:xfrm>
        </p:grpSpPr>
        <p:sp>
          <p:nvSpPr>
            <p:cNvPr id="576" name="Google Shape;576;p32">
              <a:extLst>
                <a:ext uri="{FF2B5EF4-FFF2-40B4-BE49-F238E27FC236}">
                  <a16:creationId xmlns:a16="http://schemas.microsoft.com/office/drawing/2014/main" id="{162FF0AE-11EC-D9FA-A142-B6DA53FBAD63}"/>
                </a:ext>
              </a:extLst>
            </p:cNvPr>
            <p:cNvSpPr/>
            <p:nvPr/>
          </p:nvSpPr>
          <p:spPr>
            <a:xfrm>
              <a:off x="-241425" y="3780575"/>
              <a:ext cx="6161672" cy="1412175"/>
            </a:xfrm>
            <a:custGeom>
              <a:avLst/>
              <a:gdLst/>
              <a:ahLst/>
              <a:cxnLst/>
              <a:rect l="l" t="t" r="r" b="b"/>
              <a:pathLst>
                <a:path w="147638" h="56487" extrusionOk="0">
                  <a:moveTo>
                    <a:pt x="71885" y="0"/>
                  </a:moveTo>
                  <a:cubicBezTo>
                    <a:pt x="56805" y="0"/>
                    <a:pt x="38155" y="2032"/>
                    <a:pt x="16026" y="8094"/>
                  </a:cubicBezTo>
                  <a:cubicBezTo>
                    <a:pt x="11407" y="9356"/>
                    <a:pt x="7442" y="12404"/>
                    <a:pt x="3679" y="15083"/>
                  </a:cubicBezTo>
                  <a:lnTo>
                    <a:pt x="429" y="15892"/>
                  </a:lnTo>
                  <a:cubicBezTo>
                    <a:pt x="429" y="23453"/>
                    <a:pt x="0" y="31168"/>
                    <a:pt x="1179" y="38669"/>
                  </a:cubicBezTo>
                  <a:cubicBezTo>
                    <a:pt x="2036" y="44193"/>
                    <a:pt x="2108" y="49230"/>
                    <a:pt x="8501" y="51611"/>
                  </a:cubicBezTo>
                  <a:cubicBezTo>
                    <a:pt x="15979" y="54385"/>
                    <a:pt x="25420" y="54373"/>
                    <a:pt x="33397" y="54730"/>
                  </a:cubicBezTo>
                  <a:cubicBezTo>
                    <a:pt x="39934" y="55028"/>
                    <a:pt x="46447" y="54968"/>
                    <a:pt x="52971" y="55397"/>
                  </a:cubicBezTo>
                  <a:cubicBezTo>
                    <a:pt x="58686" y="55778"/>
                    <a:pt x="64520" y="56385"/>
                    <a:pt x="70235" y="56457"/>
                  </a:cubicBezTo>
                  <a:cubicBezTo>
                    <a:pt x="71803" y="56476"/>
                    <a:pt x="73370" y="56486"/>
                    <a:pt x="74935" y="56486"/>
                  </a:cubicBezTo>
                  <a:cubicBezTo>
                    <a:pt x="85787" y="56486"/>
                    <a:pt x="96571" y="56003"/>
                    <a:pt x="107383" y="54837"/>
                  </a:cubicBezTo>
                  <a:cubicBezTo>
                    <a:pt x="120896" y="53361"/>
                    <a:pt x="133696" y="49682"/>
                    <a:pt x="147031" y="47646"/>
                  </a:cubicBezTo>
                  <a:cubicBezTo>
                    <a:pt x="147364" y="42443"/>
                    <a:pt x="147507" y="37061"/>
                    <a:pt x="147590" y="31847"/>
                  </a:cubicBezTo>
                  <a:cubicBezTo>
                    <a:pt x="147638" y="29358"/>
                    <a:pt x="147471" y="28513"/>
                    <a:pt x="145685" y="26632"/>
                  </a:cubicBezTo>
                  <a:cubicBezTo>
                    <a:pt x="138327" y="18845"/>
                    <a:pt x="127754" y="12154"/>
                    <a:pt x="117372" y="7772"/>
                  </a:cubicBezTo>
                  <a:cubicBezTo>
                    <a:pt x="112780" y="5847"/>
                    <a:pt x="97471" y="0"/>
                    <a:pt x="718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" name="Google Shape;577;p32">
              <a:extLst>
                <a:ext uri="{FF2B5EF4-FFF2-40B4-BE49-F238E27FC236}">
                  <a16:creationId xmlns:a16="http://schemas.microsoft.com/office/drawing/2014/main" id="{C4EEBEF2-358D-C98D-0E6C-416EFF351D7D}"/>
                </a:ext>
              </a:extLst>
            </p:cNvPr>
            <p:cNvSpPr/>
            <p:nvPr/>
          </p:nvSpPr>
          <p:spPr>
            <a:xfrm>
              <a:off x="3754125" y="4154742"/>
              <a:ext cx="896641" cy="29088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" name="Google Shape;578;p32">
              <a:extLst>
                <a:ext uri="{FF2B5EF4-FFF2-40B4-BE49-F238E27FC236}">
                  <a16:creationId xmlns:a16="http://schemas.microsoft.com/office/drawing/2014/main" id="{3B1C7C9E-ED48-AB3D-2FAC-DD65867A2F0B}"/>
                </a:ext>
              </a:extLst>
            </p:cNvPr>
            <p:cNvSpPr/>
            <p:nvPr/>
          </p:nvSpPr>
          <p:spPr>
            <a:xfrm>
              <a:off x="4162909" y="4314309"/>
              <a:ext cx="100713" cy="5190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" name="Google Shape;579;p32">
              <a:extLst>
                <a:ext uri="{FF2B5EF4-FFF2-40B4-BE49-F238E27FC236}">
                  <a16:creationId xmlns:a16="http://schemas.microsoft.com/office/drawing/2014/main" id="{AADEFCA6-9E6B-0674-D0AB-42F94E4E93C6}"/>
                </a:ext>
              </a:extLst>
            </p:cNvPr>
            <p:cNvSpPr/>
            <p:nvPr/>
          </p:nvSpPr>
          <p:spPr>
            <a:xfrm>
              <a:off x="3912522" y="3426823"/>
              <a:ext cx="284117" cy="21225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" name="Google Shape;580;p32">
              <a:extLst>
                <a:ext uri="{FF2B5EF4-FFF2-40B4-BE49-F238E27FC236}">
                  <a16:creationId xmlns:a16="http://schemas.microsoft.com/office/drawing/2014/main" id="{24444B70-D9FD-CFF6-8954-241D7374EBD2}"/>
                </a:ext>
              </a:extLst>
            </p:cNvPr>
            <p:cNvSpPr/>
            <p:nvPr/>
          </p:nvSpPr>
          <p:spPr>
            <a:xfrm>
              <a:off x="4196608" y="3426823"/>
              <a:ext cx="32156" cy="939434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6" name="Google Shape;586;p32">
            <a:extLst>
              <a:ext uri="{FF2B5EF4-FFF2-40B4-BE49-F238E27FC236}">
                <a16:creationId xmlns:a16="http://schemas.microsoft.com/office/drawing/2014/main" id="{D3DB7099-4D9D-F41C-9A88-A207B543F997}"/>
              </a:ext>
            </a:extLst>
          </p:cNvPr>
          <p:cNvSpPr/>
          <p:nvPr/>
        </p:nvSpPr>
        <p:spPr>
          <a:xfrm>
            <a:off x="6535176" y="308156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7" name="Google Shape;587;p32">
            <a:extLst>
              <a:ext uri="{FF2B5EF4-FFF2-40B4-BE49-F238E27FC236}">
                <a16:creationId xmlns:a16="http://schemas.microsoft.com/office/drawing/2014/main" id="{EB6F9E63-6C40-6FF8-0CEC-78B7CD80ED43}"/>
              </a:ext>
            </a:extLst>
          </p:cNvPr>
          <p:cNvGrpSpPr/>
          <p:nvPr/>
        </p:nvGrpSpPr>
        <p:grpSpPr>
          <a:xfrm>
            <a:off x="1441050" y="3253350"/>
            <a:ext cx="522375" cy="1228500"/>
            <a:chOff x="1472525" y="1468850"/>
            <a:chExt cx="522375" cy="1228500"/>
          </a:xfrm>
        </p:grpSpPr>
        <p:sp>
          <p:nvSpPr>
            <p:cNvPr id="588" name="Google Shape;588;p32">
              <a:extLst>
                <a:ext uri="{FF2B5EF4-FFF2-40B4-BE49-F238E27FC236}">
                  <a16:creationId xmlns:a16="http://schemas.microsoft.com/office/drawing/2014/main" id="{0AAD6C1A-0BCA-DE89-3DBF-33639A9BA324}"/>
                </a:ext>
              </a:extLst>
            </p:cNvPr>
            <p:cNvSpPr/>
            <p:nvPr/>
          </p:nvSpPr>
          <p:spPr>
            <a:xfrm>
              <a:off x="1472525" y="1468850"/>
              <a:ext cx="522375" cy="1228500"/>
            </a:xfrm>
            <a:custGeom>
              <a:avLst/>
              <a:gdLst/>
              <a:ahLst/>
              <a:cxnLst/>
              <a:rect l="l" t="t" r="r" b="b"/>
              <a:pathLst>
                <a:path w="20895" h="49140" extrusionOk="0">
                  <a:moveTo>
                    <a:pt x="2284" y="0"/>
                  </a:moveTo>
                  <a:cubicBezTo>
                    <a:pt x="2078" y="0"/>
                    <a:pt x="1830" y="36"/>
                    <a:pt x="1592" y="67"/>
                  </a:cubicBezTo>
                  <a:cubicBezTo>
                    <a:pt x="1121" y="100"/>
                    <a:pt x="293" y="669"/>
                    <a:pt x="146" y="928"/>
                  </a:cubicBezTo>
                  <a:cubicBezTo>
                    <a:pt x="0" y="1205"/>
                    <a:pt x="228" y="2358"/>
                    <a:pt x="228" y="2358"/>
                  </a:cubicBezTo>
                  <a:lnTo>
                    <a:pt x="325" y="2943"/>
                  </a:lnTo>
                  <a:lnTo>
                    <a:pt x="1381" y="12919"/>
                  </a:lnTo>
                  <a:lnTo>
                    <a:pt x="1934" y="21693"/>
                  </a:lnTo>
                  <a:cubicBezTo>
                    <a:pt x="1917" y="21726"/>
                    <a:pt x="1885" y="21775"/>
                    <a:pt x="1804" y="21872"/>
                  </a:cubicBezTo>
                  <a:cubicBezTo>
                    <a:pt x="1625" y="22051"/>
                    <a:pt x="1706" y="22490"/>
                    <a:pt x="1885" y="22571"/>
                  </a:cubicBezTo>
                  <a:cubicBezTo>
                    <a:pt x="1852" y="22603"/>
                    <a:pt x="1804" y="22620"/>
                    <a:pt x="1787" y="22668"/>
                  </a:cubicBezTo>
                  <a:cubicBezTo>
                    <a:pt x="1641" y="22863"/>
                    <a:pt x="1755" y="23221"/>
                    <a:pt x="1787" y="23334"/>
                  </a:cubicBezTo>
                  <a:cubicBezTo>
                    <a:pt x="1836" y="23464"/>
                    <a:pt x="1706" y="23984"/>
                    <a:pt x="2194" y="24212"/>
                  </a:cubicBezTo>
                  <a:lnTo>
                    <a:pt x="2242" y="24845"/>
                  </a:lnTo>
                  <a:lnTo>
                    <a:pt x="2567" y="24813"/>
                  </a:lnTo>
                  <a:lnTo>
                    <a:pt x="2535" y="24293"/>
                  </a:lnTo>
                  <a:lnTo>
                    <a:pt x="2535" y="24293"/>
                  </a:lnTo>
                  <a:cubicBezTo>
                    <a:pt x="2632" y="24310"/>
                    <a:pt x="2728" y="24317"/>
                    <a:pt x="2820" y="24317"/>
                  </a:cubicBezTo>
                  <a:cubicBezTo>
                    <a:pt x="3249" y="24317"/>
                    <a:pt x="3591" y="24163"/>
                    <a:pt x="3591" y="24163"/>
                  </a:cubicBezTo>
                  <a:cubicBezTo>
                    <a:pt x="3591" y="24163"/>
                    <a:pt x="4468" y="24147"/>
                    <a:pt x="5524" y="24131"/>
                  </a:cubicBezTo>
                  <a:cubicBezTo>
                    <a:pt x="6012" y="24358"/>
                    <a:pt x="6516" y="24553"/>
                    <a:pt x="6970" y="24699"/>
                  </a:cubicBezTo>
                  <a:cubicBezTo>
                    <a:pt x="7962" y="25040"/>
                    <a:pt x="9586" y="25138"/>
                    <a:pt x="9586" y="25138"/>
                  </a:cubicBezTo>
                  <a:cubicBezTo>
                    <a:pt x="9846" y="25008"/>
                    <a:pt x="10090" y="24797"/>
                    <a:pt x="10301" y="24602"/>
                  </a:cubicBezTo>
                  <a:cubicBezTo>
                    <a:pt x="10318" y="24878"/>
                    <a:pt x="10366" y="25138"/>
                    <a:pt x="10366" y="25382"/>
                  </a:cubicBezTo>
                  <a:cubicBezTo>
                    <a:pt x="10415" y="26828"/>
                    <a:pt x="10366" y="28258"/>
                    <a:pt x="10691" y="29086"/>
                  </a:cubicBezTo>
                  <a:cubicBezTo>
                    <a:pt x="10659" y="29070"/>
                    <a:pt x="10643" y="29070"/>
                    <a:pt x="10626" y="29037"/>
                  </a:cubicBezTo>
                  <a:cubicBezTo>
                    <a:pt x="10626" y="29037"/>
                    <a:pt x="10041" y="30776"/>
                    <a:pt x="9765" y="32336"/>
                  </a:cubicBezTo>
                  <a:cubicBezTo>
                    <a:pt x="9505" y="33912"/>
                    <a:pt x="9066" y="36495"/>
                    <a:pt x="9066" y="36918"/>
                  </a:cubicBezTo>
                  <a:cubicBezTo>
                    <a:pt x="9066" y="37356"/>
                    <a:pt x="8498" y="38997"/>
                    <a:pt x="8303" y="39582"/>
                  </a:cubicBezTo>
                  <a:cubicBezTo>
                    <a:pt x="8303" y="39582"/>
                    <a:pt x="7474" y="42442"/>
                    <a:pt x="7360" y="44668"/>
                  </a:cubicBezTo>
                  <a:cubicBezTo>
                    <a:pt x="7230" y="46861"/>
                    <a:pt x="7230" y="47316"/>
                    <a:pt x="7230" y="47316"/>
                  </a:cubicBezTo>
                  <a:lnTo>
                    <a:pt x="7523" y="47398"/>
                  </a:lnTo>
                  <a:cubicBezTo>
                    <a:pt x="7442" y="47560"/>
                    <a:pt x="7230" y="47934"/>
                    <a:pt x="7003" y="48161"/>
                  </a:cubicBezTo>
                  <a:cubicBezTo>
                    <a:pt x="6710" y="48454"/>
                    <a:pt x="6499" y="48649"/>
                    <a:pt x="6499" y="48892"/>
                  </a:cubicBezTo>
                  <a:cubicBezTo>
                    <a:pt x="6483" y="49136"/>
                    <a:pt x="6516" y="49136"/>
                    <a:pt x="6710" y="49136"/>
                  </a:cubicBezTo>
                  <a:cubicBezTo>
                    <a:pt x="6830" y="49136"/>
                    <a:pt x="7230" y="49122"/>
                    <a:pt x="7581" y="49122"/>
                  </a:cubicBezTo>
                  <a:cubicBezTo>
                    <a:pt x="7756" y="49122"/>
                    <a:pt x="7918" y="49125"/>
                    <a:pt x="8027" y="49136"/>
                  </a:cubicBezTo>
                  <a:cubicBezTo>
                    <a:pt x="8064" y="49138"/>
                    <a:pt x="8100" y="49139"/>
                    <a:pt x="8134" y="49139"/>
                  </a:cubicBezTo>
                  <a:cubicBezTo>
                    <a:pt x="8311" y="49139"/>
                    <a:pt x="8444" y="49118"/>
                    <a:pt x="8584" y="49118"/>
                  </a:cubicBezTo>
                  <a:cubicBezTo>
                    <a:pt x="8650" y="49118"/>
                    <a:pt x="8717" y="49122"/>
                    <a:pt x="8790" y="49136"/>
                  </a:cubicBezTo>
                  <a:cubicBezTo>
                    <a:pt x="8805" y="49138"/>
                    <a:pt x="8820" y="49139"/>
                    <a:pt x="8834" y="49139"/>
                  </a:cubicBezTo>
                  <a:cubicBezTo>
                    <a:pt x="9049" y="49139"/>
                    <a:pt x="9166" y="48913"/>
                    <a:pt x="9196" y="48730"/>
                  </a:cubicBezTo>
                  <a:cubicBezTo>
                    <a:pt x="9245" y="48519"/>
                    <a:pt x="9245" y="48031"/>
                    <a:pt x="9066" y="47853"/>
                  </a:cubicBezTo>
                  <a:lnTo>
                    <a:pt x="9001" y="47788"/>
                  </a:lnTo>
                  <a:lnTo>
                    <a:pt x="9148" y="47836"/>
                  </a:lnTo>
                  <a:cubicBezTo>
                    <a:pt x="9148" y="47836"/>
                    <a:pt x="9668" y="46309"/>
                    <a:pt x="9928" y="44294"/>
                  </a:cubicBezTo>
                  <a:cubicBezTo>
                    <a:pt x="10220" y="42280"/>
                    <a:pt x="10301" y="41695"/>
                    <a:pt x="10643" y="40768"/>
                  </a:cubicBezTo>
                  <a:cubicBezTo>
                    <a:pt x="10967" y="39826"/>
                    <a:pt x="11617" y="38932"/>
                    <a:pt x="11829" y="37860"/>
                  </a:cubicBezTo>
                  <a:cubicBezTo>
                    <a:pt x="12024" y="36788"/>
                    <a:pt x="12430" y="36170"/>
                    <a:pt x="12560" y="35813"/>
                  </a:cubicBezTo>
                  <a:cubicBezTo>
                    <a:pt x="12673" y="35441"/>
                    <a:pt x="13415" y="33424"/>
                    <a:pt x="13774" y="33424"/>
                  </a:cubicBezTo>
                  <a:cubicBezTo>
                    <a:pt x="13776" y="33424"/>
                    <a:pt x="13777" y="33424"/>
                    <a:pt x="13778" y="33424"/>
                  </a:cubicBezTo>
                  <a:cubicBezTo>
                    <a:pt x="14120" y="33457"/>
                    <a:pt x="14802" y="34546"/>
                    <a:pt x="15094" y="35455"/>
                  </a:cubicBezTo>
                  <a:cubicBezTo>
                    <a:pt x="15403" y="36349"/>
                    <a:pt x="14948" y="37194"/>
                    <a:pt x="15419" y="38510"/>
                  </a:cubicBezTo>
                  <a:cubicBezTo>
                    <a:pt x="15891" y="39826"/>
                    <a:pt x="16313" y="40606"/>
                    <a:pt x="16508" y="41353"/>
                  </a:cubicBezTo>
                  <a:cubicBezTo>
                    <a:pt x="16719" y="42101"/>
                    <a:pt x="17710" y="46260"/>
                    <a:pt x="17710" y="46260"/>
                  </a:cubicBezTo>
                  <a:lnTo>
                    <a:pt x="18263" y="47755"/>
                  </a:lnTo>
                  <a:lnTo>
                    <a:pt x="18295" y="47723"/>
                  </a:lnTo>
                  <a:lnTo>
                    <a:pt x="18295" y="47723"/>
                  </a:lnTo>
                  <a:cubicBezTo>
                    <a:pt x="18165" y="47934"/>
                    <a:pt x="18165" y="48356"/>
                    <a:pt x="18198" y="48535"/>
                  </a:cubicBezTo>
                  <a:cubicBezTo>
                    <a:pt x="18242" y="48728"/>
                    <a:pt x="18341" y="48948"/>
                    <a:pt x="18543" y="48948"/>
                  </a:cubicBezTo>
                  <a:cubicBezTo>
                    <a:pt x="18562" y="48948"/>
                    <a:pt x="18583" y="48945"/>
                    <a:pt x="18604" y="48941"/>
                  </a:cubicBezTo>
                  <a:cubicBezTo>
                    <a:pt x="18656" y="48934"/>
                    <a:pt x="18706" y="48932"/>
                    <a:pt x="18756" y="48932"/>
                  </a:cubicBezTo>
                  <a:cubicBezTo>
                    <a:pt x="18892" y="48932"/>
                    <a:pt x="19028" y="48951"/>
                    <a:pt x="19192" y="48951"/>
                  </a:cubicBezTo>
                  <a:cubicBezTo>
                    <a:pt x="19252" y="48951"/>
                    <a:pt x="19315" y="48948"/>
                    <a:pt x="19384" y="48941"/>
                  </a:cubicBezTo>
                  <a:cubicBezTo>
                    <a:pt x="19492" y="48936"/>
                    <a:pt x="19655" y="48934"/>
                    <a:pt x="19830" y="48934"/>
                  </a:cubicBezTo>
                  <a:cubicBezTo>
                    <a:pt x="20180" y="48934"/>
                    <a:pt x="20581" y="48941"/>
                    <a:pt x="20700" y="48941"/>
                  </a:cubicBezTo>
                  <a:cubicBezTo>
                    <a:pt x="20879" y="48941"/>
                    <a:pt x="20895" y="48941"/>
                    <a:pt x="20895" y="48697"/>
                  </a:cubicBezTo>
                  <a:cubicBezTo>
                    <a:pt x="20765" y="48486"/>
                    <a:pt x="20554" y="48308"/>
                    <a:pt x="20278" y="47999"/>
                  </a:cubicBezTo>
                  <a:cubicBezTo>
                    <a:pt x="20001" y="47739"/>
                    <a:pt x="19790" y="47284"/>
                    <a:pt x="19725" y="47186"/>
                  </a:cubicBezTo>
                  <a:lnTo>
                    <a:pt x="19953" y="47105"/>
                  </a:lnTo>
                  <a:cubicBezTo>
                    <a:pt x="19953" y="47105"/>
                    <a:pt x="19806" y="45659"/>
                    <a:pt x="19433" y="43466"/>
                  </a:cubicBezTo>
                  <a:cubicBezTo>
                    <a:pt x="19091" y="41288"/>
                    <a:pt x="18117" y="38851"/>
                    <a:pt x="18117" y="38169"/>
                  </a:cubicBezTo>
                  <a:cubicBezTo>
                    <a:pt x="18117" y="37470"/>
                    <a:pt x="17840" y="34659"/>
                    <a:pt x="17889" y="34091"/>
                  </a:cubicBezTo>
                  <a:cubicBezTo>
                    <a:pt x="17938" y="33522"/>
                    <a:pt x="17320" y="31783"/>
                    <a:pt x="17272" y="31003"/>
                  </a:cubicBezTo>
                  <a:cubicBezTo>
                    <a:pt x="17223" y="30224"/>
                    <a:pt x="17207" y="29297"/>
                    <a:pt x="16979" y="28518"/>
                  </a:cubicBezTo>
                  <a:lnTo>
                    <a:pt x="16979" y="28485"/>
                  </a:lnTo>
                  <a:cubicBezTo>
                    <a:pt x="16914" y="28323"/>
                    <a:pt x="16622" y="27478"/>
                    <a:pt x="16411" y="26324"/>
                  </a:cubicBezTo>
                  <a:cubicBezTo>
                    <a:pt x="16183" y="25024"/>
                    <a:pt x="16589" y="22473"/>
                    <a:pt x="16232" y="21450"/>
                  </a:cubicBezTo>
                  <a:cubicBezTo>
                    <a:pt x="15988" y="20800"/>
                    <a:pt x="15436" y="19711"/>
                    <a:pt x="14867" y="18915"/>
                  </a:cubicBezTo>
                  <a:cubicBezTo>
                    <a:pt x="14769" y="18265"/>
                    <a:pt x="14640" y="18184"/>
                    <a:pt x="14623" y="18168"/>
                  </a:cubicBezTo>
                  <a:lnTo>
                    <a:pt x="14623" y="18103"/>
                  </a:lnTo>
                  <a:cubicBezTo>
                    <a:pt x="14640" y="17680"/>
                    <a:pt x="14477" y="16981"/>
                    <a:pt x="14477" y="16884"/>
                  </a:cubicBezTo>
                  <a:cubicBezTo>
                    <a:pt x="14477" y="16819"/>
                    <a:pt x="14591" y="16397"/>
                    <a:pt x="14672" y="16007"/>
                  </a:cubicBezTo>
                  <a:cubicBezTo>
                    <a:pt x="14769" y="15454"/>
                    <a:pt x="14623" y="14869"/>
                    <a:pt x="14217" y="14463"/>
                  </a:cubicBezTo>
                  <a:cubicBezTo>
                    <a:pt x="13957" y="14203"/>
                    <a:pt x="13552" y="13957"/>
                    <a:pt x="12948" y="13957"/>
                  </a:cubicBezTo>
                  <a:cubicBezTo>
                    <a:pt x="12911" y="13957"/>
                    <a:pt x="12874" y="13957"/>
                    <a:pt x="12836" y="13959"/>
                  </a:cubicBezTo>
                  <a:cubicBezTo>
                    <a:pt x="11195" y="13992"/>
                    <a:pt x="10951" y="15405"/>
                    <a:pt x="10951" y="15454"/>
                  </a:cubicBezTo>
                  <a:cubicBezTo>
                    <a:pt x="10951" y="15519"/>
                    <a:pt x="10870" y="16608"/>
                    <a:pt x="11016" y="17079"/>
                  </a:cubicBezTo>
                  <a:cubicBezTo>
                    <a:pt x="11097" y="17388"/>
                    <a:pt x="11195" y="17859"/>
                    <a:pt x="11276" y="18200"/>
                  </a:cubicBezTo>
                  <a:cubicBezTo>
                    <a:pt x="11016" y="18363"/>
                    <a:pt x="10789" y="18558"/>
                    <a:pt x="10578" y="18834"/>
                  </a:cubicBezTo>
                  <a:cubicBezTo>
                    <a:pt x="10480" y="18964"/>
                    <a:pt x="10383" y="19159"/>
                    <a:pt x="10318" y="19337"/>
                  </a:cubicBezTo>
                  <a:cubicBezTo>
                    <a:pt x="10074" y="19841"/>
                    <a:pt x="9716" y="20718"/>
                    <a:pt x="9440" y="21807"/>
                  </a:cubicBezTo>
                  <a:lnTo>
                    <a:pt x="9733" y="21953"/>
                  </a:lnTo>
                  <a:lnTo>
                    <a:pt x="9408" y="22246"/>
                  </a:lnTo>
                  <a:cubicBezTo>
                    <a:pt x="8173" y="22408"/>
                    <a:pt x="6710" y="22652"/>
                    <a:pt x="5687" y="22814"/>
                  </a:cubicBezTo>
                  <a:cubicBezTo>
                    <a:pt x="5362" y="22782"/>
                    <a:pt x="5118" y="22782"/>
                    <a:pt x="5021" y="22766"/>
                  </a:cubicBezTo>
                  <a:cubicBezTo>
                    <a:pt x="4631" y="22733"/>
                    <a:pt x="3818" y="22360"/>
                    <a:pt x="3818" y="22360"/>
                  </a:cubicBezTo>
                  <a:cubicBezTo>
                    <a:pt x="3412" y="21693"/>
                    <a:pt x="3298" y="21645"/>
                    <a:pt x="3136" y="21515"/>
                  </a:cubicBezTo>
                  <a:cubicBezTo>
                    <a:pt x="2973" y="21368"/>
                    <a:pt x="2616" y="21466"/>
                    <a:pt x="2502" y="21352"/>
                  </a:cubicBezTo>
                  <a:cubicBezTo>
                    <a:pt x="2372" y="21206"/>
                    <a:pt x="2275" y="20962"/>
                    <a:pt x="2275" y="20962"/>
                  </a:cubicBezTo>
                  <a:cubicBezTo>
                    <a:pt x="2242" y="20962"/>
                    <a:pt x="2210" y="20978"/>
                    <a:pt x="2194" y="20995"/>
                  </a:cubicBezTo>
                  <a:cubicBezTo>
                    <a:pt x="2080" y="19077"/>
                    <a:pt x="1706" y="13797"/>
                    <a:pt x="1609" y="12822"/>
                  </a:cubicBezTo>
                  <a:cubicBezTo>
                    <a:pt x="1479" y="11620"/>
                    <a:pt x="471" y="1903"/>
                    <a:pt x="471" y="1903"/>
                  </a:cubicBezTo>
                  <a:cubicBezTo>
                    <a:pt x="471" y="1903"/>
                    <a:pt x="1869" y="1546"/>
                    <a:pt x="2194" y="1237"/>
                  </a:cubicBezTo>
                  <a:cubicBezTo>
                    <a:pt x="2519" y="928"/>
                    <a:pt x="3006" y="766"/>
                    <a:pt x="2730" y="165"/>
                  </a:cubicBezTo>
                  <a:cubicBezTo>
                    <a:pt x="2671" y="40"/>
                    <a:pt x="2502" y="0"/>
                    <a:pt x="2284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noFill/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589" name="Google Shape;589;p32">
              <a:extLst>
                <a:ext uri="{FF2B5EF4-FFF2-40B4-BE49-F238E27FC236}">
                  <a16:creationId xmlns:a16="http://schemas.microsoft.com/office/drawing/2014/main" id="{84D1B2D9-2FD8-E2D7-05EA-80587FBA901B}"/>
                </a:ext>
              </a:extLst>
            </p:cNvPr>
            <p:cNvGrpSpPr/>
            <p:nvPr/>
          </p:nvGrpSpPr>
          <p:grpSpPr>
            <a:xfrm>
              <a:off x="1473113" y="1468850"/>
              <a:ext cx="521200" cy="1228500"/>
              <a:chOff x="4355300" y="1395325"/>
              <a:chExt cx="521200" cy="1228500"/>
            </a:xfrm>
          </p:grpSpPr>
          <p:sp>
            <p:nvSpPr>
              <p:cNvPr id="590" name="Google Shape;590;p32">
                <a:extLst>
                  <a:ext uri="{FF2B5EF4-FFF2-40B4-BE49-F238E27FC236}">
                    <a16:creationId xmlns:a16="http://schemas.microsoft.com/office/drawing/2014/main" id="{7C87EDC7-826B-8AC4-50AE-D8286935F42A}"/>
                  </a:ext>
                </a:extLst>
              </p:cNvPr>
              <p:cNvSpPr/>
              <p:nvPr/>
            </p:nvSpPr>
            <p:spPr>
              <a:xfrm>
                <a:off x="4395525" y="1918975"/>
                <a:ext cx="247800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4193" extrusionOk="0">
                    <a:moveTo>
                      <a:pt x="699" y="0"/>
                    </a:moveTo>
                    <a:cubicBezTo>
                      <a:pt x="488" y="49"/>
                      <a:pt x="520" y="195"/>
                      <a:pt x="537" y="374"/>
                    </a:cubicBezTo>
                    <a:cubicBezTo>
                      <a:pt x="549" y="535"/>
                      <a:pt x="485" y="554"/>
                      <a:pt x="455" y="554"/>
                    </a:cubicBezTo>
                    <a:cubicBezTo>
                      <a:pt x="445" y="554"/>
                      <a:pt x="439" y="553"/>
                      <a:pt x="439" y="553"/>
                    </a:cubicBezTo>
                    <a:cubicBezTo>
                      <a:pt x="293" y="682"/>
                      <a:pt x="407" y="682"/>
                      <a:pt x="212" y="894"/>
                    </a:cubicBezTo>
                    <a:cubicBezTo>
                      <a:pt x="0" y="1089"/>
                      <a:pt x="130" y="1592"/>
                      <a:pt x="358" y="1592"/>
                    </a:cubicBezTo>
                    <a:cubicBezTo>
                      <a:pt x="569" y="1592"/>
                      <a:pt x="1528" y="1869"/>
                      <a:pt x="2259" y="2324"/>
                    </a:cubicBezTo>
                    <a:cubicBezTo>
                      <a:pt x="2990" y="2795"/>
                      <a:pt x="4339" y="3412"/>
                      <a:pt x="5330" y="3753"/>
                    </a:cubicBezTo>
                    <a:cubicBezTo>
                      <a:pt x="6321" y="4095"/>
                      <a:pt x="7946" y="4192"/>
                      <a:pt x="7946" y="4192"/>
                    </a:cubicBezTo>
                    <a:cubicBezTo>
                      <a:pt x="9181" y="3510"/>
                      <a:pt x="9912" y="1869"/>
                      <a:pt x="9912" y="1869"/>
                    </a:cubicBezTo>
                    <a:lnTo>
                      <a:pt x="8742" y="488"/>
                    </a:lnTo>
                    <a:lnTo>
                      <a:pt x="7101" y="1917"/>
                    </a:lnTo>
                    <a:cubicBezTo>
                      <a:pt x="7101" y="1917"/>
                      <a:pt x="3819" y="1836"/>
                      <a:pt x="3445" y="1804"/>
                    </a:cubicBezTo>
                    <a:cubicBezTo>
                      <a:pt x="3055" y="1755"/>
                      <a:pt x="2243" y="1397"/>
                      <a:pt x="2243" y="1397"/>
                    </a:cubicBezTo>
                    <a:cubicBezTo>
                      <a:pt x="1836" y="731"/>
                      <a:pt x="1706" y="682"/>
                      <a:pt x="1544" y="536"/>
                    </a:cubicBezTo>
                    <a:cubicBezTo>
                      <a:pt x="1382" y="406"/>
                      <a:pt x="1040" y="520"/>
                      <a:pt x="927" y="374"/>
                    </a:cubicBezTo>
                    <a:cubicBezTo>
                      <a:pt x="797" y="244"/>
                      <a:pt x="699" y="0"/>
                      <a:pt x="699" y="0"/>
                    </a:cubicBez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1" name="Google Shape;591;p32">
                <a:extLst>
                  <a:ext uri="{FF2B5EF4-FFF2-40B4-BE49-F238E27FC236}">
                    <a16:creationId xmlns:a16="http://schemas.microsoft.com/office/drawing/2014/main" id="{C31C9653-8847-0164-2BC6-7BAFF9D75401}"/>
                  </a:ext>
                </a:extLst>
              </p:cNvPr>
              <p:cNvSpPr/>
              <p:nvPr/>
            </p:nvSpPr>
            <p:spPr>
              <a:xfrm>
                <a:off x="4409750" y="1999400"/>
                <a:ext cx="93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651" extrusionOk="0">
                    <a:moveTo>
                      <a:pt x="0" y="0"/>
                    </a:moveTo>
                    <a:lnTo>
                      <a:pt x="49" y="650"/>
                    </a:lnTo>
                    <a:lnTo>
                      <a:pt x="374" y="650"/>
                    </a:lnTo>
                    <a:lnTo>
                      <a:pt x="325" y="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2" name="Google Shape;592;p32">
                <a:extLst>
                  <a:ext uri="{FF2B5EF4-FFF2-40B4-BE49-F238E27FC236}">
                    <a16:creationId xmlns:a16="http://schemas.microsoft.com/office/drawing/2014/main" id="{5C20EC59-2997-1400-27AB-823137E029E4}"/>
                  </a:ext>
                </a:extLst>
              </p:cNvPr>
              <p:cNvSpPr/>
              <p:nvPr/>
            </p:nvSpPr>
            <p:spPr>
              <a:xfrm>
                <a:off x="4355300" y="1395325"/>
                <a:ext cx="75600" cy="543975"/>
              </a:xfrm>
              <a:custGeom>
                <a:avLst/>
                <a:gdLst/>
                <a:ahLst/>
                <a:cxnLst/>
                <a:rect l="l" t="t" r="r" b="b"/>
                <a:pathLst>
                  <a:path w="3024" h="21759" extrusionOk="0">
                    <a:moveTo>
                      <a:pt x="2291" y="0"/>
                    </a:moveTo>
                    <a:cubicBezTo>
                      <a:pt x="2083" y="0"/>
                      <a:pt x="1830" y="36"/>
                      <a:pt x="1593" y="67"/>
                    </a:cubicBezTo>
                    <a:cubicBezTo>
                      <a:pt x="1122" y="100"/>
                      <a:pt x="293" y="669"/>
                      <a:pt x="147" y="929"/>
                    </a:cubicBezTo>
                    <a:cubicBezTo>
                      <a:pt x="1" y="1205"/>
                      <a:pt x="228" y="2358"/>
                      <a:pt x="228" y="2358"/>
                    </a:cubicBezTo>
                    <a:lnTo>
                      <a:pt x="326" y="2943"/>
                    </a:lnTo>
                    <a:lnTo>
                      <a:pt x="1398" y="12920"/>
                    </a:lnTo>
                    <a:lnTo>
                      <a:pt x="1934" y="21758"/>
                    </a:lnTo>
                    <a:lnTo>
                      <a:pt x="2259" y="21710"/>
                    </a:lnTo>
                    <a:cubicBezTo>
                      <a:pt x="2259" y="21710"/>
                      <a:pt x="1756" y="14008"/>
                      <a:pt x="1609" y="12822"/>
                    </a:cubicBezTo>
                    <a:cubicBezTo>
                      <a:pt x="1496" y="11620"/>
                      <a:pt x="472" y="1903"/>
                      <a:pt x="472" y="1903"/>
                    </a:cubicBezTo>
                    <a:cubicBezTo>
                      <a:pt x="472" y="1903"/>
                      <a:pt x="1886" y="1546"/>
                      <a:pt x="2211" y="1237"/>
                    </a:cubicBezTo>
                    <a:cubicBezTo>
                      <a:pt x="2503" y="929"/>
                      <a:pt x="3023" y="766"/>
                      <a:pt x="2731" y="165"/>
                    </a:cubicBezTo>
                    <a:cubicBezTo>
                      <a:pt x="2681" y="40"/>
                      <a:pt x="2511" y="0"/>
                      <a:pt x="2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3" name="Google Shape;593;p32">
                <a:extLst>
                  <a:ext uri="{FF2B5EF4-FFF2-40B4-BE49-F238E27FC236}">
                    <a16:creationId xmlns:a16="http://schemas.microsoft.com/office/drawing/2014/main" id="{32DDA8A3-8991-40BC-FA6E-19B39F7CC67F}"/>
                  </a:ext>
                </a:extLst>
              </p:cNvPr>
              <p:cNvSpPr/>
              <p:nvPr/>
            </p:nvSpPr>
            <p:spPr>
              <a:xfrm>
                <a:off x="4592125" y="1865950"/>
                <a:ext cx="39500" cy="88375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3535" extrusionOk="0">
                    <a:moveTo>
                      <a:pt x="1174" y="0"/>
                    </a:moveTo>
                    <a:cubicBezTo>
                      <a:pt x="1163" y="0"/>
                      <a:pt x="1151" y="3"/>
                      <a:pt x="1138" y="9"/>
                    </a:cubicBezTo>
                    <a:cubicBezTo>
                      <a:pt x="1138" y="9"/>
                      <a:pt x="407" y="1179"/>
                      <a:pt x="0" y="2982"/>
                    </a:cubicBezTo>
                    <a:lnTo>
                      <a:pt x="1057" y="3535"/>
                    </a:lnTo>
                    <a:cubicBezTo>
                      <a:pt x="1057" y="3535"/>
                      <a:pt x="1579" y="0"/>
                      <a:pt x="1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4" name="Google Shape;594;p32">
                <a:extLst>
                  <a:ext uri="{FF2B5EF4-FFF2-40B4-BE49-F238E27FC236}">
                    <a16:creationId xmlns:a16="http://schemas.microsoft.com/office/drawing/2014/main" id="{1C661154-FD7D-2669-3503-881A11B73F18}"/>
                  </a:ext>
                </a:extLst>
              </p:cNvPr>
              <p:cNvSpPr/>
              <p:nvPr/>
            </p:nvSpPr>
            <p:spPr>
              <a:xfrm>
                <a:off x="4535650" y="2108225"/>
                <a:ext cx="320125" cy="483825"/>
              </a:xfrm>
              <a:custGeom>
                <a:avLst/>
                <a:gdLst/>
                <a:ahLst/>
                <a:cxnLst/>
                <a:rect l="l" t="t" r="r" b="b"/>
                <a:pathLst>
                  <a:path w="12805" h="19353" extrusionOk="0">
                    <a:moveTo>
                      <a:pt x="9813" y="1"/>
                    </a:moveTo>
                    <a:cubicBezTo>
                      <a:pt x="9744" y="1"/>
                      <a:pt x="7522" y="1100"/>
                      <a:pt x="5467" y="1100"/>
                    </a:cubicBezTo>
                    <a:cubicBezTo>
                      <a:pt x="4717" y="1100"/>
                      <a:pt x="3989" y="953"/>
                      <a:pt x="3397" y="554"/>
                    </a:cubicBezTo>
                    <a:cubicBezTo>
                      <a:pt x="3397" y="554"/>
                      <a:pt x="2812" y="2276"/>
                      <a:pt x="2552" y="3836"/>
                    </a:cubicBezTo>
                    <a:cubicBezTo>
                      <a:pt x="2276" y="5428"/>
                      <a:pt x="1837" y="7996"/>
                      <a:pt x="1837" y="8434"/>
                    </a:cubicBezTo>
                    <a:cubicBezTo>
                      <a:pt x="1837" y="8841"/>
                      <a:pt x="1268" y="10498"/>
                      <a:pt x="1090" y="11083"/>
                    </a:cubicBezTo>
                    <a:cubicBezTo>
                      <a:pt x="1090" y="11083"/>
                      <a:pt x="245" y="13959"/>
                      <a:pt x="131" y="16168"/>
                    </a:cubicBezTo>
                    <a:cubicBezTo>
                      <a:pt x="1" y="18362"/>
                      <a:pt x="1" y="18833"/>
                      <a:pt x="1" y="18833"/>
                    </a:cubicBezTo>
                    <a:lnTo>
                      <a:pt x="1870" y="19353"/>
                    </a:lnTo>
                    <a:cubicBezTo>
                      <a:pt x="1870" y="19353"/>
                      <a:pt x="2406" y="17826"/>
                      <a:pt x="2666" y="15827"/>
                    </a:cubicBezTo>
                    <a:cubicBezTo>
                      <a:pt x="2942" y="13812"/>
                      <a:pt x="3023" y="13227"/>
                      <a:pt x="3381" y="12285"/>
                    </a:cubicBezTo>
                    <a:cubicBezTo>
                      <a:pt x="3706" y="11359"/>
                      <a:pt x="4355" y="10465"/>
                      <a:pt x="4550" y="9377"/>
                    </a:cubicBezTo>
                    <a:cubicBezTo>
                      <a:pt x="4762" y="8304"/>
                      <a:pt x="5168" y="7703"/>
                      <a:pt x="5282" y="7329"/>
                    </a:cubicBezTo>
                    <a:cubicBezTo>
                      <a:pt x="5411" y="6973"/>
                      <a:pt x="6153" y="4957"/>
                      <a:pt x="6496" y="4957"/>
                    </a:cubicBezTo>
                    <a:cubicBezTo>
                      <a:pt x="6497" y="4957"/>
                      <a:pt x="6499" y="4957"/>
                      <a:pt x="6500" y="4957"/>
                    </a:cubicBezTo>
                    <a:cubicBezTo>
                      <a:pt x="6858" y="4974"/>
                      <a:pt x="7540" y="6078"/>
                      <a:pt x="7816" y="6988"/>
                    </a:cubicBezTo>
                    <a:cubicBezTo>
                      <a:pt x="8125" y="7882"/>
                      <a:pt x="7686" y="8711"/>
                      <a:pt x="8141" y="10027"/>
                    </a:cubicBezTo>
                    <a:cubicBezTo>
                      <a:pt x="8612" y="11359"/>
                      <a:pt x="9035" y="12123"/>
                      <a:pt x="9246" y="12870"/>
                    </a:cubicBezTo>
                    <a:cubicBezTo>
                      <a:pt x="9441" y="13634"/>
                      <a:pt x="10448" y="17793"/>
                      <a:pt x="10448" y="17793"/>
                    </a:cubicBezTo>
                    <a:lnTo>
                      <a:pt x="10985" y="19272"/>
                    </a:lnTo>
                    <a:lnTo>
                      <a:pt x="12804" y="18606"/>
                    </a:lnTo>
                    <a:cubicBezTo>
                      <a:pt x="12804" y="18606"/>
                      <a:pt x="12658" y="17159"/>
                      <a:pt x="12284" y="14966"/>
                    </a:cubicBezTo>
                    <a:cubicBezTo>
                      <a:pt x="11943" y="12789"/>
                      <a:pt x="10968" y="10352"/>
                      <a:pt x="10968" y="9669"/>
                    </a:cubicBezTo>
                    <a:cubicBezTo>
                      <a:pt x="10968" y="8954"/>
                      <a:pt x="10692" y="6160"/>
                      <a:pt x="10741" y="5591"/>
                    </a:cubicBezTo>
                    <a:cubicBezTo>
                      <a:pt x="10790" y="5022"/>
                      <a:pt x="10172" y="3284"/>
                      <a:pt x="10123" y="2504"/>
                    </a:cubicBezTo>
                    <a:cubicBezTo>
                      <a:pt x="10075" y="1724"/>
                      <a:pt x="10075" y="765"/>
                      <a:pt x="9815" y="2"/>
                    </a:cubicBezTo>
                    <a:cubicBezTo>
                      <a:pt x="9815" y="1"/>
                      <a:pt x="9814" y="1"/>
                      <a:pt x="98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5" name="Google Shape;595;p32">
                <a:extLst>
                  <a:ext uri="{FF2B5EF4-FFF2-40B4-BE49-F238E27FC236}">
                    <a16:creationId xmlns:a16="http://schemas.microsoft.com/office/drawing/2014/main" id="{E7EDD744-DA28-970F-94D7-55BC237FD9BD}"/>
                  </a:ext>
                </a:extLst>
              </p:cNvPr>
              <p:cNvSpPr/>
              <p:nvPr/>
            </p:nvSpPr>
            <p:spPr>
              <a:xfrm>
                <a:off x="4515750" y="2578225"/>
                <a:ext cx="69500" cy="45600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1824" extrusionOk="0">
                    <a:moveTo>
                      <a:pt x="1089" y="1"/>
                    </a:moveTo>
                    <a:cubicBezTo>
                      <a:pt x="1089" y="1"/>
                      <a:pt x="846" y="537"/>
                      <a:pt x="537" y="845"/>
                    </a:cubicBezTo>
                    <a:cubicBezTo>
                      <a:pt x="228" y="1138"/>
                      <a:pt x="33" y="1333"/>
                      <a:pt x="33" y="1577"/>
                    </a:cubicBezTo>
                    <a:cubicBezTo>
                      <a:pt x="1" y="1820"/>
                      <a:pt x="50" y="1820"/>
                      <a:pt x="228" y="1820"/>
                    </a:cubicBezTo>
                    <a:cubicBezTo>
                      <a:pt x="347" y="1820"/>
                      <a:pt x="748" y="1806"/>
                      <a:pt x="1103" y="1806"/>
                    </a:cubicBezTo>
                    <a:cubicBezTo>
                      <a:pt x="1281" y="1806"/>
                      <a:pt x="1447" y="1809"/>
                      <a:pt x="1561" y="1820"/>
                    </a:cubicBezTo>
                    <a:cubicBezTo>
                      <a:pt x="1598" y="1822"/>
                      <a:pt x="1634" y="1823"/>
                      <a:pt x="1668" y="1823"/>
                    </a:cubicBezTo>
                    <a:cubicBezTo>
                      <a:pt x="1845" y="1823"/>
                      <a:pt x="1979" y="1802"/>
                      <a:pt x="2118" y="1802"/>
                    </a:cubicBezTo>
                    <a:cubicBezTo>
                      <a:pt x="2184" y="1802"/>
                      <a:pt x="2251" y="1807"/>
                      <a:pt x="2324" y="1820"/>
                    </a:cubicBezTo>
                    <a:cubicBezTo>
                      <a:pt x="2339" y="1822"/>
                      <a:pt x="2354" y="1823"/>
                      <a:pt x="2367" y="1823"/>
                    </a:cubicBezTo>
                    <a:cubicBezTo>
                      <a:pt x="2582" y="1823"/>
                      <a:pt x="2685" y="1597"/>
                      <a:pt x="2731" y="1414"/>
                    </a:cubicBezTo>
                    <a:cubicBezTo>
                      <a:pt x="2779" y="1203"/>
                      <a:pt x="2779" y="715"/>
                      <a:pt x="2584" y="537"/>
                    </a:cubicBezTo>
                    <a:cubicBezTo>
                      <a:pt x="2389" y="390"/>
                      <a:pt x="2211" y="33"/>
                      <a:pt x="10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6" name="Google Shape;596;p32">
                <a:extLst>
                  <a:ext uri="{FF2B5EF4-FFF2-40B4-BE49-F238E27FC236}">
                    <a16:creationId xmlns:a16="http://schemas.microsoft.com/office/drawing/2014/main" id="{D01E1A4D-8BDC-6D26-DC3B-D0C44F054746}"/>
                  </a:ext>
                </a:extLst>
              </p:cNvPr>
              <p:cNvSpPr/>
              <p:nvPr/>
            </p:nvSpPr>
            <p:spPr>
              <a:xfrm>
                <a:off x="4807400" y="2573750"/>
                <a:ext cx="69100" cy="45350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1814" extrusionOk="0">
                    <a:moveTo>
                      <a:pt x="1691" y="1"/>
                    </a:moveTo>
                    <a:cubicBezTo>
                      <a:pt x="570" y="17"/>
                      <a:pt x="391" y="375"/>
                      <a:pt x="180" y="537"/>
                    </a:cubicBezTo>
                    <a:cubicBezTo>
                      <a:pt x="1" y="716"/>
                      <a:pt x="1" y="1203"/>
                      <a:pt x="50" y="1398"/>
                    </a:cubicBezTo>
                    <a:cubicBezTo>
                      <a:pt x="79" y="1591"/>
                      <a:pt x="190" y="1811"/>
                      <a:pt x="394" y="1811"/>
                    </a:cubicBezTo>
                    <a:cubicBezTo>
                      <a:pt x="414" y="1811"/>
                      <a:pt x="434" y="1809"/>
                      <a:pt x="456" y="1804"/>
                    </a:cubicBezTo>
                    <a:cubicBezTo>
                      <a:pt x="511" y="1797"/>
                      <a:pt x="562" y="1795"/>
                      <a:pt x="612" y="1795"/>
                    </a:cubicBezTo>
                    <a:cubicBezTo>
                      <a:pt x="748" y="1795"/>
                      <a:pt x="873" y="1814"/>
                      <a:pt x="1031" y="1814"/>
                    </a:cubicBezTo>
                    <a:cubicBezTo>
                      <a:pt x="1089" y="1814"/>
                      <a:pt x="1151" y="1811"/>
                      <a:pt x="1219" y="1804"/>
                    </a:cubicBezTo>
                    <a:cubicBezTo>
                      <a:pt x="1328" y="1799"/>
                      <a:pt x="1490" y="1797"/>
                      <a:pt x="1665" y="1797"/>
                    </a:cubicBezTo>
                    <a:cubicBezTo>
                      <a:pt x="2016" y="1797"/>
                      <a:pt x="2416" y="1804"/>
                      <a:pt x="2536" y="1804"/>
                    </a:cubicBezTo>
                    <a:cubicBezTo>
                      <a:pt x="2731" y="1804"/>
                      <a:pt x="2763" y="1804"/>
                      <a:pt x="2747" y="1561"/>
                    </a:cubicBezTo>
                    <a:cubicBezTo>
                      <a:pt x="2747" y="1317"/>
                      <a:pt x="2536" y="1138"/>
                      <a:pt x="2243" y="829"/>
                    </a:cubicBezTo>
                    <a:cubicBezTo>
                      <a:pt x="1934" y="537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7" name="Google Shape;597;p32">
                <a:extLst>
                  <a:ext uri="{FF2B5EF4-FFF2-40B4-BE49-F238E27FC236}">
                    <a16:creationId xmlns:a16="http://schemas.microsoft.com/office/drawing/2014/main" id="{528BBF6C-5D7D-DCE3-66A3-65112A52A506}"/>
                  </a:ext>
                </a:extLst>
              </p:cNvPr>
              <p:cNvSpPr/>
              <p:nvPr/>
            </p:nvSpPr>
            <p:spPr>
              <a:xfrm>
                <a:off x="4597400" y="1840025"/>
                <a:ext cx="183625" cy="303975"/>
              </a:xfrm>
              <a:custGeom>
                <a:avLst/>
                <a:gdLst/>
                <a:ahLst/>
                <a:cxnLst/>
                <a:rect l="l" t="t" r="r" b="b"/>
                <a:pathLst>
                  <a:path w="7345" h="12159" extrusionOk="0">
                    <a:moveTo>
                      <a:pt x="3207" y="1"/>
                    </a:moveTo>
                    <a:cubicBezTo>
                      <a:pt x="2243" y="1"/>
                      <a:pt x="1050" y="368"/>
                      <a:pt x="618" y="1663"/>
                    </a:cubicBezTo>
                    <a:cubicBezTo>
                      <a:pt x="1" y="3581"/>
                      <a:pt x="586" y="5888"/>
                      <a:pt x="667" y="7626"/>
                    </a:cubicBezTo>
                    <a:cubicBezTo>
                      <a:pt x="748" y="9495"/>
                      <a:pt x="618" y="11331"/>
                      <a:pt x="1398" y="11883"/>
                    </a:cubicBezTo>
                    <a:cubicBezTo>
                      <a:pt x="1640" y="12064"/>
                      <a:pt x="2155" y="12159"/>
                      <a:pt x="2801" y="12159"/>
                    </a:cubicBezTo>
                    <a:cubicBezTo>
                      <a:pt x="4189" y="12159"/>
                      <a:pt x="6180" y="11717"/>
                      <a:pt x="7345" y="10730"/>
                    </a:cubicBezTo>
                    <a:cubicBezTo>
                      <a:pt x="7345" y="10730"/>
                      <a:pt x="7004" y="9836"/>
                      <a:pt x="6776" y="8536"/>
                    </a:cubicBezTo>
                    <a:cubicBezTo>
                      <a:pt x="6549" y="7236"/>
                      <a:pt x="6955" y="4669"/>
                      <a:pt x="6597" y="3662"/>
                    </a:cubicBezTo>
                    <a:cubicBezTo>
                      <a:pt x="6207" y="2638"/>
                      <a:pt x="5070" y="510"/>
                      <a:pt x="4306" y="185"/>
                    </a:cubicBezTo>
                    <a:cubicBezTo>
                      <a:pt x="4058" y="81"/>
                      <a:pt x="3657" y="1"/>
                      <a:pt x="32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8" name="Google Shape;598;p32">
                <a:extLst>
                  <a:ext uri="{FF2B5EF4-FFF2-40B4-BE49-F238E27FC236}">
                    <a16:creationId xmlns:a16="http://schemas.microsoft.com/office/drawing/2014/main" id="{1CF968E4-5492-528E-2865-6D64618443FC}"/>
                  </a:ext>
                </a:extLst>
              </p:cNvPr>
              <p:cNvSpPr/>
              <p:nvPr/>
            </p:nvSpPr>
            <p:spPr>
              <a:xfrm>
                <a:off x="4395525" y="1946575"/>
                <a:ext cx="276250" cy="56100"/>
              </a:xfrm>
              <a:custGeom>
                <a:avLst/>
                <a:gdLst/>
                <a:ahLst/>
                <a:cxnLst/>
                <a:rect l="l" t="t" r="r" b="b"/>
                <a:pathLst>
                  <a:path w="11050" h="2244" extrusionOk="0">
                    <a:moveTo>
                      <a:pt x="9668" y="1"/>
                    </a:moveTo>
                    <a:cubicBezTo>
                      <a:pt x="8011" y="66"/>
                      <a:pt x="3754" y="846"/>
                      <a:pt x="2909" y="943"/>
                    </a:cubicBezTo>
                    <a:cubicBezTo>
                      <a:pt x="2828" y="952"/>
                      <a:pt x="2751" y="957"/>
                      <a:pt x="2678" y="957"/>
                    </a:cubicBezTo>
                    <a:cubicBezTo>
                      <a:pt x="1969" y="957"/>
                      <a:pt x="1609" y="570"/>
                      <a:pt x="1609" y="570"/>
                    </a:cubicBezTo>
                    <a:cubicBezTo>
                      <a:pt x="1486" y="493"/>
                      <a:pt x="1189" y="242"/>
                      <a:pt x="951" y="242"/>
                    </a:cubicBezTo>
                    <a:cubicBezTo>
                      <a:pt x="937" y="242"/>
                      <a:pt x="924" y="243"/>
                      <a:pt x="910" y="245"/>
                    </a:cubicBezTo>
                    <a:cubicBezTo>
                      <a:pt x="650" y="293"/>
                      <a:pt x="293" y="375"/>
                      <a:pt x="147" y="570"/>
                    </a:cubicBezTo>
                    <a:cubicBezTo>
                      <a:pt x="0" y="765"/>
                      <a:pt x="98" y="1122"/>
                      <a:pt x="147" y="1252"/>
                    </a:cubicBezTo>
                    <a:cubicBezTo>
                      <a:pt x="212" y="1382"/>
                      <a:pt x="65" y="1983"/>
                      <a:pt x="683" y="2178"/>
                    </a:cubicBezTo>
                    <a:cubicBezTo>
                      <a:pt x="841" y="2224"/>
                      <a:pt x="1001" y="2241"/>
                      <a:pt x="1152" y="2241"/>
                    </a:cubicBezTo>
                    <a:cubicBezTo>
                      <a:pt x="1590" y="2241"/>
                      <a:pt x="1950" y="2097"/>
                      <a:pt x="1950" y="2097"/>
                    </a:cubicBezTo>
                    <a:cubicBezTo>
                      <a:pt x="1950" y="2097"/>
                      <a:pt x="6305" y="2032"/>
                      <a:pt x="7458" y="1983"/>
                    </a:cubicBezTo>
                    <a:cubicBezTo>
                      <a:pt x="7566" y="1977"/>
                      <a:pt x="7684" y="1975"/>
                      <a:pt x="7809" y="1975"/>
                    </a:cubicBezTo>
                    <a:cubicBezTo>
                      <a:pt x="9062" y="1975"/>
                      <a:pt x="11049" y="2243"/>
                      <a:pt x="11049" y="2243"/>
                    </a:cubicBezTo>
                    <a:lnTo>
                      <a:pt x="9668" y="1"/>
                    </a:ln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9" name="Google Shape;599;p32">
                <a:extLst>
                  <a:ext uri="{FF2B5EF4-FFF2-40B4-BE49-F238E27FC236}">
                    <a16:creationId xmlns:a16="http://schemas.microsoft.com/office/drawing/2014/main" id="{BBA9508D-3458-3332-F190-0DAE7DC31793}"/>
                  </a:ext>
                </a:extLst>
              </p:cNvPr>
              <p:cNvSpPr/>
              <p:nvPr/>
            </p:nvSpPr>
            <p:spPr>
              <a:xfrm>
                <a:off x="4632350" y="1926500"/>
                <a:ext cx="128775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3286" extrusionOk="0">
                    <a:moveTo>
                      <a:pt x="2626" y="1"/>
                    </a:moveTo>
                    <a:cubicBezTo>
                      <a:pt x="2073" y="1"/>
                      <a:pt x="1690" y="203"/>
                      <a:pt x="1690" y="203"/>
                    </a:cubicBezTo>
                    <a:lnTo>
                      <a:pt x="0" y="771"/>
                    </a:lnTo>
                    <a:cubicBezTo>
                      <a:pt x="16" y="1096"/>
                      <a:pt x="162" y="1503"/>
                      <a:pt x="162" y="1503"/>
                    </a:cubicBezTo>
                    <a:cubicBezTo>
                      <a:pt x="812" y="2884"/>
                      <a:pt x="1527" y="3241"/>
                      <a:pt x="1527" y="3241"/>
                    </a:cubicBezTo>
                    <a:cubicBezTo>
                      <a:pt x="1598" y="3229"/>
                      <a:pt x="1680" y="3224"/>
                      <a:pt x="1771" y="3224"/>
                    </a:cubicBezTo>
                    <a:cubicBezTo>
                      <a:pt x="2094" y="3224"/>
                      <a:pt x="2527" y="3286"/>
                      <a:pt x="2965" y="3286"/>
                    </a:cubicBezTo>
                    <a:cubicBezTo>
                      <a:pt x="3526" y="3286"/>
                      <a:pt x="4095" y="3184"/>
                      <a:pt x="4452" y="2721"/>
                    </a:cubicBezTo>
                    <a:cubicBezTo>
                      <a:pt x="5151" y="1811"/>
                      <a:pt x="4549" y="641"/>
                      <a:pt x="3558" y="203"/>
                    </a:cubicBezTo>
                    <a:cubicBezTo>
                      <a:pt x="3223" y="51"/>
                      <a:pt x="2903" y="1"/>
                      <a:pt x="2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0" name="Google Shape;600;p32">
                <a:extLst>
                  <a:ext uri="{FF2B5EF4-FFF2-40B4-BE49-F238E27FC236}">
                    <a16:creationId xmlns:a16="http://schemas.microsoft.com/office/drawing/2014/main" id="{4F78350E-15CC-14A9-0860-A13EA4B20925}"/>
                  </a:ext>
                </a:extLst>
              </p:cNvPr>
              <p:cNvSpPr/>
              <p:nvPr/>
            </p:nvSpPr>
            <p:spPr>
              <a:xfrm>
                <a:off x="4638825" y="1858025"/>
                <a:ext cx="46350" cy="39850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594" extrusionOk="0">
                    <a:moveTo>
                      <a:pt x="423" y="1"/>
                    </a:moveTo>
                    <a:cubicBezTo>
                      <a:pt x="423" y="1"/>
                      <a:pt x="1" y="342"/>
                      <a:pt x="423" y="1512"/>
                    </a:cubicBezTo>
                    <a:cubicBezTo>
                      <a:pt x="423" y="1512"/>
                      <a:pt x="407" y="1593"/>
                      <a:pt x="570" y="1593"/>
                    </a:cubicBezTo>
                    <a:cubicBezTo>
                      <a:pt x="732" y="1577"/>
                      <a:pt x="1317" y="1528"/>
                      <a:pt x="1593" y="1414"/>
                    </a:cubicBezTo>
                    <a:cubicBezTo>
                      <a:pt x="1853" y="1284"/>
                      <a:pt x="1642" y="521"/>
                      <a:pt x="1642" y="521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1" name="Google Shape;601;p32">
                <a:extLst>
                  <a:ext uri="{FF2B5EF4-FFF2-40B4-BE49-F238E27FC236}">
                    <a16:creationId xmlns:a16="http://schemas.microsoft.com/office/drawing/2014/main" id="{37269C60-B0FC-F278-C502-18EEB6402269}"/>
                  </a:ext>
                </a:extLst>
              </p:cNvPr>
              <p:cNvSpPr/>
              <p:nvPr/>
            </p:nvSpPr>
            <p:spPr>
              <a:xfrm>
                <a:off x="4650200" y="1848700"/>
                <a:ext cx="7802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538" extrusionOk="0">
                    <a:moveTo>
                      <a:pt x="1" y="1950"/>
                    </a:moveTo>
                    <a:cubicBezTo>
                      <a:pt x="1" y="1950"/>
                      <a:pt x="2" y="1950"/>
                      <a:pt x="4" y="1950"/>
                    </a:cubicBezTo>
                    <a:lnTo>
                      <a:pt x="4" y="1950"/>
                    </a:lnTo>
                    <a:cubicBezTo>
                      <a:pt x="3" y="1950"/>
                      <a:pt x="2" y="1950"/>
                      <a:pt x="1" y="1950"/>
                    </a:cubicBezTo>
                    <a:close/>
                    <a:moveTo>
                      <a:pt x="2861" y="0"/>
                    </a:moveTo>
                    <a:cubicBezTo>
                      <a:pt x="2796" y="228"/>
                      <a:pt x="2471" y="813"/>
                      <a:pt x="1788" y="1381"/>
                    </a:cubicBezTo>
                    <a:cubicBezTo>
                      <a:pt x="1142" y="1935"/>
                      <a:pt x="116" y="1950"/>
                      <a:pt x="10" y="1950"/>
                    </a:cubicBezTo>
                    <a:cubicBezTo>
                      <a:pt x="8" y="1950"/>
                      <a:pt x="6" y="1950"/>
                      <a:pt x="4" y="1950"/>
                    </a:cubicBezTo>
                    <a:lnTo>
                      <a:pt x="4" y="1950"/>
                    </a:lnTo>
                    <a:cubicBezTo>
                      <a:pt x="277" y="1955"/>
                      <a:pt x="293" y="2535"/>
                      <a:pt x="293" y="2535"/>
                    </a:cubicBezTo>
                    <a:cubicBezTo>
                      <a:pt x="293" y="2535"/>
                      <a:pt x="316" y="2538"/>
                      <a:pt x="362" y="2538"/>
                    </a:cubicBezTo>
                    <a:cubicBezTo>
                      <a:pt x="532" y="2538"/>
                      <a:pt x="1019" y="2497"/>
                      <a:pt x="1788" y="2112"/>
                    </a:cubicBezTo>
                    <a:cubicBezTo>
                      <a:pt x="2763" y="1625"/>
                      <a:pt x="3121" y="991"/>
                      <a:pt x="3121" y="991"/>
                    </a:cubicBezTo>
                    <a:cubicBezTo>
                      <a:pt x="3023" y="65"/>
                      <a:pt x="2861" y="0"/>
                      <a:pt x="28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2" name="Google Shape;602;p32">
                <a:extLst>
                  <a:ext uri="{FF2B5EF4-FFF2-40B4-BE49-F238E27FC236}">
                    <a16:creationId xmlns:a16="http://schemas.microsoft.com/office/drawing/2014/main" id="{5BA40EF1-5011-613A-1EFE-002D276F2F93}"/>
                  </a:ext>
                </a:extLst>
              </p:cNvPr>
              <p:cNvSpPr/>
              <p:nvPr/>
            </p:nvSpPr>
            <p:spPr>
              <a:xfrm>
                <a:off x="4632350" y="1857225"/>
                <a:ext cx="19325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723" extrusionOk="0">
                    <a:moveTo>
                      <a:pt x="309" y="0"/>
                    </a:moveTo>
                    <a:cubicBezTo>
                      <a:pt x="309" y="0"/>
                      <a:pt x="0" y="585"/>
                      <a:pt x="325" y="1723"/>
                    </a:cubicBezTo>
                    <a:cubicBezTo>
                      <a:pt x="325" y="1723"/>
                      <a:pt x="523" y="1598"/>
                      <a:pt x="651" y="1598"/>
                    </a:cubicBezTo>
                    <a:cubicBezTo>
                      <a:pt x="684" y="1598"/>
                      <a:pt x="712" y="1606"/>
                      <a:pt x="731" y="1625"/>
                    </a:cubicBezTo>
                    <a:cubicBezTo>
                      <a:pt x="752" y="1646"/>
                      <a:pt x="762" y="1654"/>
                      <a:pt x="764" y="1654"/>
                    </a:cubicBezTo>
                    <a:cubicBezTo>
                      <a:pt x="773" y="1654"/>
                      <a:pt x="682" y="1544"/>
                      <a:pt x="682" y="1544"/>
                    </a:cubicBezTo>
                    <a:cubicBezTo>
                      <a:pt x="682" y="1544"/>
                      <a:pt x="341" y="699"/>
                      <a:pt x="634" y="212"/>
                    </a:cubicBez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3" name="Google Shape;603;p32">
                <a:extLst>
                  <a:ext uri="{FF2B5EF4-FFF2-40B4-BE49-F238E27FC236}">
                    <a16:creationId xmlns:a16="http://schemas.microsoft.com/office/drawing/2014/main" id="{F6A650FD-4C49-1F55-A895-EBE9F3B0B76D}"/>
                  </a:ext>
                </a:extLst>
              </p:cNvPr>
              <p:cNvSpPr/>
              <p:nvPr/>
            </p:nvSpPr>
            <p:spPr>
              <a:xfrm>
                <a:off x="4648175" y="1842200"/>
                <a:ext cx="6582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32" extrusionOk="0">
                    <a:moveTo>
                      <a:pt x="2633" y="0"/>
                    </a:moveTo>
                    <a:lnTo>
                      <a:pt x="1" y="878"/>
                    </a:lnTo>
                    <a:cubicBezTo>
                      <a:pt x="1" y="878"/>
                      <a:pt x="400" y="2032"/>
                      <a:pt x="1318" y="2032"/>
                    </a:cubicBezTo>
                    <a:cubicBezTo>
                      <a:pt x="1380" y="2032"/>
                      <a:pt x="1445" y="2026"/>
                      <a:pt x="1512" y="2015"/>
                    </a:cubicBezTo>
                    <a:cubicBezTo>
                      <a:pt x="2568" y="1852"/>
                      <a:pt x="2633" y="0"/>
                      <a:pt x="2633" y="0"/>
                    </a:cubicBez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4" name="Google Shape;604;p32">
                <a:extLst>
                  <a:ext uri="{FF2B5EF4-FFF2-40B4-BE49-F238E27FC236}">
                    <a16:creationId xmlns:a16="http://schemas.microsoft.com/office/drawing/2014/main" id="{D211C3ED-6104-98F0-92AA-B20189F41806}"/>
                  </a:ext>
                </a:extLst>
              </p:cNvPr>
              <p:cNvSpPr/>
              <p:nvPr/>
            </p:nvSpPr>
            <p:spPr>
              <a:xfrm>
                <a:off x="4627875" y="1743875"/>
                <a:ext cx="97500" cy="122425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4897" extrusionOk="0">
                    <a:moveTo>
                      <a:pt x="2029" y="0"/>
                    </a:moveTo>
                    <a:cubicBezTo>
                      <a:pt x="2008" y="0"/>
                      <a:pt x="1987" y="1"/>
                      <a:pt x="1966" y="1"/>
                    </a:cubicBezTo>
                    <a:cubicBezTo>
                      <a:pt x="325" y="50"/>
                      <a:pt x="82" y="1447"/>
                      <a:pt x="82" y="1512"/>
                    </a:cubicBezTo>
                    <a:cubicBezTo>
                      <a:pt x="82" y="1577"/>
                      <a:pt x="0" y="2666"/>
                      <a:pt x="130" y="3137"/>
                    </a:cubicBezTo>
                    <a:cubicBezTo>
                      <a:pt x="260" y="3608"/>
                      <a:pt x="423" y="4421"/>
                      <a:pt x="520" y="4632"/>
                    </a:cubicBezTo>
                    <a:cubicBezTo>
                      <a:pt x="616" y="4800"/>
                      <a:pt x="695" y="4897"/>
                      <a:pt x="873" y="4897"/>
                    </a:cubicBezTo>
                    <a:cubicBezTo>
                      <a:pt x="936" y="4897"/>
                      <a:pt x="1012" y="4885"/>
                      <a:pt x="1105" y="4859"/>
                    </a:cubicBezTo>
                    <a:cubicBezTo>
                      <a:pt x="1393" y="4772"/>
                      <a:pt x="1873" y="4665"/>
                      <a:pt x="2376" y="4665"/>
                    </a:cubicBezTo>
                    <a:cubicBezTo>
                      <a:pt x="2526" y="4665"/>
                      <a:pt x="2678" y="4674"/>
                      <a:pt x="2827" y="4697"/>
                    </a:cubicBezTo>
                    <a:cubicBezTo>
                      <a:pt x="2949" y="4721"/>
                      <a:pt x="3056" y="4732"/>
                      <a:pt x="3151" y="4732"/>
                    </a:cubicBezTo>
                    <a:cubicBezTo>
                      <a:pt x="3580" y="4732"/>
                      <a:pt x="3757" y="4503"/>
                      <a:pt x="3770" y="4144"/>
                    </a:cubicBezTo>
                    <a:cubicBezTo>
                      <a:pt x="3786" y="3722"/>
                      <a:pt x="3624" y="3040"/>
                      <a:pt x="3624" y="2926"/>
                    </a:cubicBezTo>
                    <a:cubicBezTo>
                      <a:pt x="3607" y="2877"/>
                      <a:pt x="3737" y="2455"/>
                      <a:pt x="3786" y="2065"/>
                    </a:cubicBezTo>
                    <a:cubicBezTo>
                      <a:pt x="3900" y="1512"/>
                      <a:pt x="3754" y="927"/>
                      <a:pt x="3347" y="521"/>
                    </a:cubicBezTo>
                    <a:cubicBezTo>
                      <a:pt x="3064" y="238"/>
                      <a:pt x="2659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16" name="Google Shape;613;p33">
            <a:extLst>
              <a:ext uri="{FF2B5EF4-FFF2-40B4-BE49-F238E27FC236}">
                <a16:creationId xmlns:a16="http://schemas.microsoft.com/office/drawing/2014/main" id="{B6112D29-478D-2347-7063-92926EACCF81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Clientela</a:t>
            </a:r>
          </a:p>
        </p:txBody>
      </p:sp>
      <p:sp>
        <p:nvSpPr>
          <p:cNvPr id="17" name="Google Shape;570;p31">
            <a:extLst>
              <a:ext uri="{FF2B5EF4-FFF2-40B4-BE49-F238E27FC236}">
                <a16:creationId xmlns:a16="http://schemas.microsoft.com/office/drawing/2014/main" id="{20129760-49D0-AE7D-9B0E-3D0DE4041DCB}"/>
              </a:ext>
            </a:extLst>
          </p:cNvPr>
          <p:cNvSpPr txBox="1">
            <a:spLocks/>
          </p:cNvSpPr>
          <p:nvPr/>
        </p:nvSpPr>
        <p:spPr>
          <a:xfrm>
            <a:off x="1223765" y="1518287"/>
            <a:ext cx="6867511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Contamos con un gran </a:t>
            </a:r>
            <a:r>
              <a:rPr lang="es-ES" noProof="0" dirty="0"/>
              <a:t>espectro de </a:t>
            </a:r>
            <a:r>
              <a:rPr lang="es-ES" dirty="0"/>
              <a:t>potenciales clientes</a:t>
            </a:r>
            <a:r>
              <a:rPr lang="es-ES" noProof="0" dirty="0"/>
              <a:t>.</a:t>
            </a:r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Los</a:t>
            </a:r>
            <a:r>
              <a:rPr lang="es-ES" noProof="0" dirty="0"/>
              <a:t> clientes objetivos son principalmente: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Campos de golf. 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Agricultores</a:t>
            </a:r>
            <a:r>
              <a:rPr lang="es-ES" noProof="0" dirty="0"/>
              <a:t>.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Administradores de grandes jardines o terrenos naturales</a:t>
            </a:r>
            <a:r>
              <a:rPr lang="es-ES" noProof="0" dirty="0"/>
              <a:t>.</a:t>
            </a:r>
          </a:p>
          <a:p>
            <a:pPr marL="25400" indent="0" algn="l"/>
            <a:endParaRPr lang="es-ES" noProof="0" dirty="0"/>
          </a:p>
        </p:txBody>
      </p:sp>
      <p:sp>
        <p:nvSpPr>
          <p:cNvPr id="18" name="Google Shape;429;p28">
            <a:extLst>
              <a:ext uri="{FF2B5EF4-FFF2-40B4-BE49-F238E27FC236}">
                <a16:creationId xmlns:a16="http://schemas.microsoft.com/office/drawing/2014/main" id="{73503DCE-94A9-1DEE-6A6E-19C48C997D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03</a:t>
            </a:r>
            <a:r>
              <a:rPr lang="es-ES" sz="3500" noProof="0" dirty="0"/>
              <a:t> El mercado</a:t>
            </a:r>
          </a:p>
        </p:txBody>
      </p:sp>
      <p:pic>
        <p:nvPicPr>
          <p:cNvPr id="19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1D56197C-E664-E31D-C36F-3B570A47E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20" name="Google Shape;870;p39">
            <a:extLst>
              <a:ext uri="{FF2B5EF4-FFF2-40B4-BE49-F238E27FC236}">
                <a16:creationId xmlns:a16="http://schemas.microsoft.com/office/drawing/2014/main" id="{6D503CFC-C3A5-8CDE-0027-CD553229643F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sp>
        <p:nvSpPr>
          <p:cNvPr id="22" name="Google Shape;776;p37">
            <a:extLst>
              <a:ext uri="{FF2B5EF4-FFF2-40B4-BE49-F238E27FC236}">
                <a16:creationId xmlns:a16="http://schemas.microsoft.com/office/drawing/2014/main" id="{931B1FA2-1BC7-B958-C1F4-DDFEF16A0686}"/>
              </a:ext>
            </a:extLst>
          </p:cNvPr>
          <p:cNvSpPr/>
          <p:nvPr/>
        </p:nvSpPr>
        <p:spPr>
          <a:xfrm rot="16200000">
            <a:off x="6487005" y="1905328"/>
            <a:ext cx="1850435" cy="909652"/>
          </a:xfrm>
          <a:prstGeom prst="round2SameRect">
            <a:avLst>
              <a:gd name="adj1" fmla="val 9051"/>
              <a:gd name="adj2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chemeClr val="dk1"/>
              </a:solidFill>
            </a:endParaRPr>
          </a:p>
        </p:txBody>
      </p:sp>
      <p:sp>
        <p:nvSpPr>
          <p:cNvPr id="26" name="Google Shape;776;p37">
            <a:extLst>
              <a:ext uri="{FF2B5EF4-FFF2-40B4-BE49-F238E27FC236}">
                <a16:creationId xmlns:a16="http://schemas.microsoft.com/office/drawing/2014/main" id="{C4E6DBE9-3676-A630-E2B5-D52FC6297E53}"/>
              </a:ext>
            </a:extLst>
          </p:cNvPr>
          <p:cNvSpPr/>
          <p:nvPr/>
        </p:nvSpPr>
        <p:spPr>
          <a:xfrm rot="5400000">
            <a:off x="6619097" y="1870722"/>
            <a:ext cx="1850434" cy="978863"/>
          </a:xfrm>
          <a:prstGeom prst="round2SameRect">
            <a:avLst>
              <a:gd name="adj1" fmla="val 9051"/>
              <a:gd name="adj2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chemeClr val="dk1"/>
              </a:solidFill>
            </a:endParaRPr>
          </a:p>
        </p:txBody>
      </p:sp>
      <p:sp>
        <p:nvSpPr>
          <p:cNvPr id="27" name="Google Shape;778;p37">
            <a:extLst>
              <a:ext uri="{FF2B5EF4-FFF2-40B4-BE49-F238E27FC236}">
                <a16:creationId xmlns:a16="http://schemas.microsoft.com/office/drawing/2014/main" id="{ADF035E4-37E8-5EE5-815B-38311076BB9D}"/>
              </a:ext>
            </a:extLst>
          </p:cNvPr>
          <p:cNvSpPr/>
          <p:nvPr/>
        </p:nvSpPr>
        <p:spPr>
          <a:xfrm>
            <a:off x="7460531" y="1480776"/>
            <a:ext cx="89564" cy="89564"/>
          </a:xfrm>
          <a:prstGeom prst="ellipse">
            <a:avLst/>
          </a:prstGeom>
          <a:solidFill>
            <a:schemeClr val="accent4">
              <a:lumMod val="10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chemeClr val="dk1"/>
              </a:solidFill>
            </a:endParaRPr>
          </a:p>
        </p:txBody>
      </p:sp>
      <p:sp>
        <p:nvSpPr>
          <p:cNvPr id="28" name="Google Shape;778;p37">
            <a:extLst>
              <a:ext uri="{FF2B5EF4-FFF2-40B4-BE49-F238E27FC236}">
                <a16:creationId xmlns:a16="http://schemas.microsoft.com/office/drawing/2014/main" id="{F8714B01-1DCB-9C01-D6AF-413CF9F3D825}"/>
              </a:ext>
            </a:extLst>
          </p:cNvPr>
          <p:cNvSpPr/>
          <p:nvPr/>
        </p:nvSpPr>
        <p:spPr>
          <a:xfrm>
            <a:off x="7464174" y="3145892"/>
            <a:ext cx="82277" cy="82277"/>
          </a:xfrm>
          <a:prstGeom prst="ellipse">
            <a:avLst/>
          </a:prstGeom>
          <a:solidFill>
            <a:schemeClr val="accent6">
              <a:lumMod val="6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chemeClr val="dk1"/>
              </a:solidFill>
            </a:endParaRP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A42245D5-F3C1-0408-1139-031C86F59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0388" y="1617683"/>
            <a:ext cx="829847" cy="148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397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>
          <a:extLst>
            <a:ext uri="{FF2B5EF4-FFF2-40B4-BE49-F238E27FC236}">
              <a16:creationId xmlns:a16="http://schemas.microsoft.com/office/drawing/2014/main" id="{B3B24092-8B19-EE9A-32DC-383F451E9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31">
            <a:extLst>
              <a:ext uri="{FF2B5EF4-FFF2-40B4-BE49-F238E27FC236}">
                <a16:creationId xmlns:a16="http://schemas.microsoft.com/office/drawing/2014/main" id="{3FFF5F58-9228-2B62-0F81-4F12C21C33D6}"/>
              </a:ext>
            </a:extLst>
          </p:cNvPr>
          <p:cNvSpPr/>
          <p:nvPr/>
        </p:nvSpPr>
        <p:spPr>
          <a:xfrm flipH="1">
            <a:off x="6344642" y="1017718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pic>
        <p:nvPicPr>
          <p:cNvPr id="568" name="Google Shape;568;p31">
            <a:extLst>
              <a:ext uri="{FF2B5EF4-FFF2-40B4-BE49-F238E27FC236}">
                <a16:creationId xmlns:a16="http://schemas.microsoft.com/office/drawing/2014/main" id="{FC9D342B-B414-8AF8-672F-85FD6E66B411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15396" r="15396"/>
          <a:stretch/>
        </p:blipFill>
        <p:spPr>
          <a:xfrm>
            <a:off x="5490019" y="1184175"/>
            <a:ext cx="2947924" cy="2656305"/>
          </a:xfrm>
          <a:prstGeom prst="ellipse">
            <a:avLst/>
          </a:prstGeom>
        </p:spPr>
      </p:pic>
      <p:sp>
        <p:nvSpPr>
          <p:cNvPr id="6" name="Google Shape;613;p33">
            <a:extLst>
              <a:ext uri="{FF2B5EF4-FFF2-40B4-BE49-F238E27FC236}">
                <a16:creationId xmlns:a16="http://schemas.microsoft.com/office/drawing/2014/main" id="{96EE9BCC-7BCC-D572-A2AC-9F7BE1F271F5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Competencia</a:t>
            </a:r>
          </a:p>
        </p:txBody>
      </p:sp>
      <p:sp>
        <p:nvSpPr>
          <p:cNvPr id="8" name="Google Shape;429;p28">
            <a:extLst>
              <a:ext uri="{FF2B5EF4-FFF2-40B4-BE49-F238E27FC236}">
                <a16:creationId xmlns:a16="http://schemas.microsoft.com/office/drawing/2014/main" id="{955E22F3-CB6D-D6CE-5056-31D1AC44F6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03</a:t>
            </a:r>
            <a:r>
              <a:rPr lang="es-ES" sz="3500" noProof="0" dirty="0"/>
              <a:t> El mercado</a:t>
            </a:r>
          </a:p>
        </p:txBody>
      </p:sp>
      <p:sp>
        <p:nvSpPr>
          <p:cNvPr id="11" name="Google Shape;570;p31">
            <a:extLst>
              <a:ext uri="{FF2B5EF4-FFF2-40B4-BE49-F238E27FC236}">
                <a16:creationId xmlns:a16="http://schemas.microsoft.com/office/drawing/2014/main" id="{13D980E2-610C-C336-7D46-7099BF556E9B}"/>
              </a:ext>
            </a:extLst>
          </p:cNvPr>
          <p:cNvSpPr txBox="1">
            <a:spLocks/>
          </p:cNvSpPr>
          <p:nvPr/>
        </p:nvSpPr>
        <p:spPr>
          <a:xfrm>
            <a:off x="1223766" y="1518287"/>
            <a:ext cx="4121176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Nuestro principal competidor podría considerarse AcuSpray, aunque esta empresa está enfocada en la fumigación, y no al análisis y control del terreno.</a:t>
            </a:r>
            <a:endParaRPr lang="es-ES" noProof="0" dirty="0"/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Nuestros puntos fuertes</a:t>
            </a:r>
            <a:r>
              <a:rPr lang="es-ES" noProof="0" dirty="0"/>
              <a:t>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Mejor experiencia de postventa. 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Diagnóstico y vigilancia constante mediante IA.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Personalización del servicio.</a:t>
            </a:r>
            <a:endParaRPr lang="es-ES" noProof="0" dirty="0"/>
          </a:p>
        </p:txBody>
      </p:sp>
      <p:sp>
        <p:nvSpPr>
          <p:cNvPr id="14" name="Google Shape;508;p30">
            <a:extLst>
              <a:ext uri="{FF2B5EF4-FFF2-40B4-BE49-F238E27FC236}">
                <a16:creationId xmlns:a16="http://schemas.microsoft.com/office/drawing/2014/main" id="{923F58AC-6B34-4B7C-1975-EE8E13D3D4FE}"/>
              </a:ext>
            </a:extLst>
          </p:cNvPr>
          <p:cNvSpPr txBox="1">
            <a:spLocks/>
          </p:cNvSpPr>
          <p:nvPr/>
        </p:nvSpPr>
        <p:spPr>
          <a:xfrm>
            <a:off x="5963902" y="3959325"/>
            <a:ext cx="2000157" cy="2923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>
              <a:buFont typeface="Lato"/>
              <a:buNone/>
            </a:pPr>
            <a:r>
              <a:rPr lang="es-ES" sz="1100" dirty="0"/>
              <a:t>Dron de AcuSpray fumigando</a:t>
            </a:r>
          </a:p>
        </p:txBody>
      </p:sp>
      <p:pic>
        <p:nvPicPr>
          <p:cNvPr id="15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92304F56-3B89-D025-5835-A02C2875A8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16" name="Google Shape;870;p39">
            <a:extLst>
              <a:ext uri="{FF2B5EF4-FFF2-40B4-BE49-F238E27FC236}">
                <a16:creationId xmlns:a16="http://schemas.microsoft.com/office/drawing/2014/main" id="{162FEF76-5596-D1DF-2787-C025C1BFEFC0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10149483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EFF2C3D2-B39B-4E18-B5B6-6E014E1FA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2EBA9497-4044-39D7-7DE4-CCBE61DD5A6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032410" y="20397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Regulación sobre el uso de dones, privacidad y control de espacios aéreos.</a:t>
            </a:r>
          </a:p>
        </p:txBody>
      </p:sp>
      <p:sp>
        <p:nvSpPr>
          <p:cNvPr id="644" name="Google Shape;644;p34">
            <a:extLst>
              <a:ext uri="{FF2B5EF4-FFF2-40B4-BE49-F238E27FC236}">
                <a16:creationId xmlns:a16="http://schemas.microsoft.com/office/drawing/2014/main" id="{E98BFF07-DE07-04D8-E7F2-780AB7AD8976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2032410" y="33969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Tendencia hacia la sostenibilidad ecológica y automatización de tareas.</a:t>
            </a:r>
          </a:p>
        </p:txBody>
      </p:sp>
      <p:sp>
        <p:nvSpPr>
          <p:cNvPr id="645" name="Google Shape;645;p34">
            <a:extLst>
              <a:ext uri="{FF2B5EF4-FFF2-40B4-BE49-F238E27FC236}">
                <a16:creationId xmlns:a16="http://schemas.microsoft.com/office/drawing/2014/main" id="{9E5F01D3-D488-F8C6-4168-91CA653E98A1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4731680" y="20397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Capacidad de inversión de los campos de golf y otros clientes.</a:t>
            </a:r>
          </a:p>
        </p:txBody>
      </p:sp>
      <p:sp>
        <p:nvSpPr>
          <p:cNvPr id="646" name="Google Shape;646;p34">
            <a:extLst>
              <a:ext uri="{FF2B5EF4-FFF2-40B4-BE49-F238E27FC236}">
                <a16:creationId xmlns:a16="http://schemas.microsoft.com/office/drawing/2014/main" id="{F416170C-C632-1509-6ACA-C3C2489A71AE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4731680" y="33969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Avances tecnológicos en Inteligencia Artificial y drones.</a:t>
            </a:r>
          </a:p>
        </p:txBody>
      </p:sp>
      <p:sp>
        <p:nvSpPr>
          <p:cNvPr id="648" name="Google Shape;648;p34">
            <a:extLst>
              <a:ext uri="{FF2B5EF4-FFF2-40B4-BE49-F238E27FC236}">
                <a16:creationId xmlns:a16="http://schemas.microsoft.com/office/drawing/2014/main" id="{A68D8EA9-A02C-52B1-2D36-31AD72A1B6F0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2032410" y="167936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noProof="0" dirty="0"/>
              <a:t>Político</a:t>
            </a:r>
          </a:p>
        </p:txBody>
      </p:sp>
      <p:sp>
        <p:nvSpPr>
          <p:cNvPr id="649" name="Google Shape;649;p34">
            <a:extLst>
              <a:ext uri="{FF2B5EF4-FFF2-40B4-BE49-F238E27FC236}">
                <a16:creationId xmlns:a16="http://schemas.microsoft.com/office/drawing/2014/main" id="{CBBC7D59-E43A-E842-2D84-0E574B958066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4731680" y="167936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noProof="0" dirty="0"/>
              <a:t>Económico</a:t>
            </a:r>
          </a:p>
        </p:txBody>
      </p: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9665AAEA-56D3-C3E9-74D2-27289D436E29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2032410" y="303661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noProof="0" dirty="0"/>
              <a:t>Social</a:t>
            </a:r>
          </a:p>
        </p:txBody>
      </p:sp>
      <p:sp>
        <p:nvSpPr>
          <p:cNvPr id="652" name="Google Shape;652;p34">
            <a:extLst>
              <a:ext uri="{FF2B5EF4-FFF2-40B4-BE49-F238E27FC236}">
                <a16:creationId xmlns:a16="http://schemas.microsoft.com/office/drawing/2014/main" id="{DE5F163F-7003-BABA-977E-FDC05F7F0813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4731685" y="303661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noProof="0" dirty="0"/>
              <a:t>Tecnológico</a:t>
            </a:r>
          </a:p>
        </p:txBody>
      </p:sp>
      <p:sp>
        <p:nvSpPr>
          <p:cNvPr id="4" name="Google Shape;613;p33">
            <a:extLst>
              <a:ext uri="{FF2B5EF4-FFF2-40B4-BE49-F238E27FC236}">
                <a16:creationId xmlns:a16="http://schemas.microsoft.com/office/drawing/2014/main" id="{094F1B96-17A5-9FC2-BEFD-250A596241DC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Análisis P.E.S.T.</a:t>
            </a:r>
          </a:p>
        </p:txBody>
      </p:sp>
      <p:sp>
        <p:nvSpPr>
          <p:cNvPr id="5" name="Google Shape;429;p28">
            <a:extLst>
              <a:ext uri="{FF2B5EF4-FFF2-40B4-BE49-F238E27FC236}">
                <a16:creationId xmlns:a16="http://schemas.microsoft.com/office/drawing/2014/main" id="{24C7DABB-9734-4189-BFCB-A34107656C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03</a:t>
            </a:r>
            <a:r>
              <a:rPr lang="es-ES" sz="3500" noProof="0" dirty="0"/>
              <a:t> El mercado</a:t>
            </a:r>
          </a:p>
        </p:txBody>
      </p:sp>
      <p:pic>
        <p:nvPicPr>
          <p:cNvPr id="14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3609E78F-BDF1-617A-BB44-8C554D9B2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15" name="Google Shape;870;p39">
            <a:extLst>
              <a:ext uri="{FF2B5EF4-FFF2-40B4-BE49-F238E27FC236}">
                <a16:creationId xmlns:a16="http://schemas.microsoft.com/office/drawing/2014/main" id="{F1ACF3AE-87D6-B6D0-AD31-7735FF9D0A6C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33602561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olf Minitheme by Slidesgo">
  <a:themeElements>
    <a:clrScheme name="Simple Light">
      <a:dk1>
        <a:srgbClr val="424727"/>
      </a:dk1>
      <a:lt1>
        <a:srgbClr val="E8F7FA"/>
      </a:lt1>
      <a:dk2>
        <a:srgbClr val="E04141"/>
      </a:dk2>
      <a:lt2>
        <a:srgbClr val="ADC138"/>
      </a:lt2>
      <a:accent1>
        <a:srgbClr val="788F1F"/>
      </a:accent1>
      <a:accent2>
        <a:srgbClr val="778246"/>
      </a:accent2>
      <a:accent3>
        <a:srgbClr val="E2CE8D"/>
      </a:accent3>
      <a:accent4>
        <a:srgbClr val="E8E7D4"/>
      </a:accent4>
      <a:accent5>
        <a:srgbClr val="DDEE79"/>
      </a:accent5>
      <a:accent6>
        <a:srgbClr val="FFFFFF"/>
      </a:accent6>
      <a:hlink>
        <a:srgbClr val="4247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2952</Words>
  <Application>Microsoft Office PowerPoint</Application>
  <PresentationFormat>Presentación en pantalla (16:9)</PresentationFormat>
  <Paragraphs>512</Paragraphs>
  <Slides>65</Slides>
  <Notes>65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65</vt:i4>
      </vt:variant>
    </vt:vector>
  </HeadingPairs>
  <TitlesOfParts>
    <vt:vector size="77" baseType="lpstr">
      <vt:lpstr>Proxima Nova</vt:lpstr>
      <vt:lpstr>Darker Grotesque SemiBold</vt:lpstr>
      <vt:lpstr>Fira Code</vt:lpstr>
      <vt:lpstr>Arial</vt:lpstr>
      <vt:lpstr>Proxima Nova Semibold</vt:lpstr>
      <vt:lpstr>Lato</vt:lpstr>
      <vt:lpstr>Roboto Medium</vt:lpstr>
      <vt:lpstr>Magra</vt:lpstr>
      <vt:lpstr>Calibri</vt:lpstr>
      <vt:lpstr>Amatic SC</vt:lpstr>
      <vt:lpstr>Golf Minitheme by Slidesgo</vt:lpstr>
      <vt:lpstr>Slidesgo Final Pages</vt:lpstr>
      <vt:lpstr>Presentación de PowerPoint</vt:lpstr>
      <vt:lpstr>Índice</vt:lpstr>
      <vt:lpstr>01 Presentación</vt:lpstr>
      <vt:lpstr>02 La idea de negocio</vt:lpstr>
      <vt:lpstr>02 La idea de negocio</vt:lpstr>
      <vt:lpstr>02 La idea de negocio</vt:lpstr>
      <vt:lpstr>03 El mercado</vt:lpstr>
      <vt:lpstr>03 El mercado</vt:lpstr>
      <vt:lpstr>03 El mercado</vt:lpstr>
      <vt:lpstr>03 El mercado</vt:lpstr>
      <vt:lpstr>03 El mercado</vt:lpstr>
      <vt:lpstr>04 Estrategias de marketing</vt:lpstr>
      <vt:lpstr>04 Estrategias de marketing</vt:lpstr>
      <vt:lpstr>04 Estrategias de marketing</vt:lpstr>
      <vt:lpstr>04 Estrategias de marketing</vt:lpstr>
      <vt:lpstr>05 Recursos humanos</vt:lpstr>
      <vt:lpstr>06 Forma jurídica y constitución</vt:lpstr>
      <vt:lpstr>07 Plan de producción</vt:lpstr>
      <vt:lpstr>07 Plan de producción</vt:lpstr>
      <vt:lpstr>08 Inversión y financiación</vt:lpstr>
      <vt:lpstr>09 Análisis contable</vt:lpstr>
      <vt:lpstr>10 Gestión contable, administrativa y fiscal</vt:lpstr>
      <vt:lpstr>Presentación de PowerPoint</vt:lpstr>
      <vt:lpstr>Presentación de PowerPoint</vt:lpstr>
      <vt:lpstr>02 La idea de negocio</vt:lpstr>
      <vt:lpstr>02 La idea de negocio</vt:lpstr>
      <vt:lpstr>Índice</vt:lpstr>
      <vt:lpstr>Table of contents</vt:lpstr>
      <vt:lpstr>Introduction</vt:lpstr>
      <vt:lpstr>Learning golf</vt:lpstr>
      <vt:lpstr>The slide title goes here!</vt:lpstr>
      <vt:lpstr>Two ideas</vt:lpstr>
      <vt:lpstr>Three ideas</vt:lpstr>
      <vt:lpstr>Six different ideas</vt:lpstr>
      <vt:lpstr>Awesome words</vt:lpstr>
      <vt:lpstr>A picture is worth a thousand words</vt:lpstr>
      <vt:lpstr>Product demo</vt:lpstr>
      <vt:lpstr>This is a map</vt:lpstr>
      <vt:lpstr>Our history</vt:lpstr>
      <vt:lpstr>You can use an infographic</vt:lpstr>
      <vt:lpstr>This is a table</vt:lpstr>
      <vt:lpstr>This is a graph</vt:lpstr>
      <vt:lpstr>21 million</vt:lpstr>
      <vt:lpstr>333,000</vt:lpstr>
      <vt:lpstr>Thanks!</vt:lpstr>
      <vt:lpstr>Alternative resources</vt:lpstr>
      <vt:lpstr>Resources</vt:lpstr>
      <vt:lpstr>Instructions for use</vt:lpstr>
      <vt:lpstr>Instructions for use (premium users)</vt:lpstr>
      <vt:lpstr>Fonts &amp; colors used</vt:lpstr>
      <vt:lpstr>Storyset</vt:lpstr>
      <vt:lpstr>Use our editable graphic resources...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...and our sets of editable icons</vt:lpstr>
      <vt:lpstr>Presentación de PowerPoint</vt:lpstr>
      <vt:lpstr>Presentación de PowerPoint</vt:lpstr>
      <vt:lpstr>Presentación de PowerPoint</vt:lpstr>
      <vt:lpstr>Presentación de PowerPoint</vt:lpstr>
      <vt:lpstr>Nature Icons</vt:lpstr>
      <vt:lpstr>SEO &amp; Marketing Icons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Oscar Montero Hinojosa</cp:lastModifiedBy>
  <cp:revision>15</cp:revision>
  <dcterms:modified xsi:type="dcterms:W3CDTF">2025-03-14T00:33:47Z</dcterms:modified>
</cp:coreProperties>
</file>